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99" r:id="rId2"/>
  </p:sldMasterIdLst>
  <p:notesMasterIdLst>
    <p:notesMasterId r:id="rId4"/>
  </p:notesMasterIdLst>
  <p:handoutMasterIdLst>
    <p:handoutMasterId r:id="rId5"/>
  </p:handoutMasterIdLst>
  <p:sldIdLst>
    <p:sldId id="303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00FF"/>
    <a:srgbClr val="FBB0A3"/>
    <a:srgbClr val="CC3300"/>
    <a:srgbClr val="990033"/>
    <a:srgbClr val="000000"/>
    <a:srgbClr val="00CCFF"/>
    <a:srgbClr val="9E5ECE"/>
    <a:srgbClr val="488DB8"/>
    <a:srgbClr val="022C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78402" autoAdjust="0"/>
  </p:normalViewPr>
  <p:slideViewPr>
    <p:cSldViewPr>
      <p:cViewPr varScale="1">
        <p:scale>
          <a:sx n="91" d="100"/>
          <a:sy n="91" d="100"/>
        </p:scale>
        <p:origin x="179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7" d="100"/>
          <a:sy n="87" d="100"/>
        </p:scale>
        <p:origin x="3084" y="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2F3CAEC-39C7-40F8-99B5-F518E6398476}" type="datetimeFigureOut">
              <a:rPr lang="en-US"/>
              <a:pPr>
                <a:defRPr/>
              </a:pPr>
              <a:t>6/13/2017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8D63A9B1-16ED-499D-92BF-65F2F9F3AD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3767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BF2162EA-B22B-4C65-8CF4-41453BBF4B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2051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ypeople.gov/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48 reporting states, 38 (79.2%) met the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Healthy People 2020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goal (https://www.healthypeople.gov/) of reducing hepatitis B incidence to ≤1.5 cases/100,000 </a:t>
            </a:r>
            <a:r>
              <a:rPr lang="en-US" sz="1200" u="none" strike="noStrike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3"/>
              </a:rPr>
              <a:t>population among adults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including: Alaska, Arizona, Arkansas, California, Colorado, Connecticut, Delaware, Georgia, Hawaii, Idaho, Illinois, Iowa, Kansas, Maine, Maryland, Massachusetts, Michigan, Minnesota, Missouri, Montana, Nebraska, Nevada, New Hampshire, New Jersey, New Mexico, New York, North Dakota, Oklahoma, Oregon, Pennsylvania, South Carolina, South Dakota, Texas, Utah, Vermont, Virginia, Washington, and Wisconsin.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incidence of acute hepatitis B was above the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Healthy People 2020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goal for 10 states:  Alabama, Florida, Indiana, Kentucky, Louisiana, Mississippi, North Carolina, Ohio, Tennessee, and West Virginia.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10 states with rates above the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Healthy People 2020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goal, four (Kentucky, Ohio, Tennessee, and West Virginia) had rates of acute hepatitis B more than twice the national goal.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59F86C-C9F8-4EB3-AC7D-780D1C4DA4C6}" type="slidenum">
              <a:rPr lang="en-US" alt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198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79E1F-81AE-4934-A4A4-A42F14DA3D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FB6D-65F4-4ADC-AC5C-3A575A8A32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777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79E1F-81AE-4934-A4A4-A42F14DA3D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FB6D-65F4-4ADC-AC5C-3A575A8A32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840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79E1F-81AE-4934-A4A4-A42F14DA3D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FB6D-65F4-4ADC-AC5C-3A575A8A32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4277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79E1F-81AE-4934-A4A4-A42F14DA3D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FB6D-65F4-4ADC-AC5C-3A575A8A32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7409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79E1F-81AE-4934-A4A4-A42F14DA3D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FB6D-65F4-4ADC-AC5C-3A575A8A32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5766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79E1F-81AE-4934-A4A4-A42F14DA3D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FB6D-65F4-4ADC-AC5C-3A575A8A32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027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79E1F-81AE-4934-A4A4-A42F14DA3D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FB6D-65F4-4ADC-AC5C-3A575A8A32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399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79E1F-81AE-4934-A4A4-A42F14DA3D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FB6D-65F4-4ADC-AC5C-3A575A8A32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6971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79E1F-81AE-4934-A4A4-A42F14DA3D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FB6D-65F4-4ADC-AC5C-3A575A8A32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7534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79E1F-81AE-4934-A4A4-A42F14DA3D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FB6D-65F4-4ADC-AC5C-3A575A8A32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344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79E1F-81AE-4934-A4A4-A42F14DA3D3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FB6D-65F4-4ADC-AC5C-3A575A8A32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8968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63281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AF79E1F-81AE-4934-A4A4-A42F14DA3D38}" type="datetimeFigureOut">
              <a:rPr lang="en-US" b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6/13/2017</a:t>
            </a:fld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65EFFB6D-65F4-4ADC-AC5C-3A575A8A32FD}" type="slidenum">
              <a:rPr lang="en-US" b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b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84177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2565798" y="4916092"/>
            <a:ext cx="559594" cy="458390"/>
            <a:chOff x="1102" y="2637"/>
            <a:chExt cx="529" cy="385"/>
          </a:xfrm>
          <a:solidFill>
            <a:schemeClr val="accent6">
              <a:lumMod val="60000"/>
              <a:lumOff val="40000"/>
            </a:schemeClr>
          </a:solidFill>
        </p:grpSpPr>
        <p:grpSp>
          <p:nvGrpSpPr>
            <p:cNvPr id="3228" name="Group 3"/>
            <p:cNvGrpSpPr>
              <a:grpSpLocks/>
            </p:cNvGrpSpPr>
            <p:nvPr/>
          </p:nvGrpSpPr>
          <p:grpSpPr bwMode="auto">
            <a:xfrm>
              <a:off x="1102" y="2637"/>
              <a:ext cx="529" cy="385"/>
              <a:chOff x="1102" y="2637"/>
              <a:chExt cx="529" cy="385"/>
            </a:xfrm>
            <a:grpFill/>
          </p:grpSpPr>
          <p:sp>
            <p:nvSpPr>
              <p:cNvPr id="3230" name="Freeform 4"/>
              <p:cNvSpPr>
                <a:spLocks/>
              </p:cNvSpPr>
              <p:nvPr/>
            </p:nvSpPr>
            <p:spPr bwMode="auto">
              <a:xfrm>
                <a:off x="1102" y="2686"/>
                <a:ext cx="42" cy="56"/>
              </a:xfrm>
              <a:custGeom>
                <a:avLst/>
                <a:gdLst>
                  <a:gd name="T0" fmla="*/ 0 w 42"/>
                  <a:gd name="T1" fmla="*/ 55 h 56"/>
                  <a:gd name="T2" fmla="*/ 0 w 42"/>
                  <a:gd name="T3" fmla="*/ 38 h 56"/>
                  <a:gd name="T4" fmla="*/ 23 w 42"/>
                  <a:gd name="T5" fmla="*/ 0 h 56"/>
                  <a:gd name="T6" fmla="*/ 41 w 42"/>
                  <a:gd name="T7" fmla="*/ 11 h 56"/>
                  <a:gd name="T8" fmla="*/ 22 w 42"/>
                  <a:gd name="T9" fmla="*/ 55 h 56"/>
                  <a:gd name="T10" fmla="*/ 0 w 42"/>
                  <a:gd name="T11" fmla="*/ 55 h 5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2" h="56">
                    <a:moveTo>
                      <a:pt x="0" y="55"/>
                    </a:moveTo>
                    <a:lnTo>
                      <a:pt x="0" y="38"/>
                    </a:lnTo>
                    <a:lnTo>
                      <a:pt x="23" y="0"/>
                    </a:lnTo>
                    <a:lnTo>
                      <a:pt x="41" y="11"/>
                    </a:lnTo>
                    <a:lnTo>
                      <a:pt x="22" y="55"/>
                    </a:lnTo>
                    <a:lnTo>
                      <a:pt x="0" y="55"/>
                    </a:lnTo>
                  </a:path>
                </a:pathLst>
              </a:custGeom>
              <a:grpFill/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3231" name="Freeform 5"/>
              <p:cNvSpPr>
                <a:spLocks/>
              </p:cNvSpPr>
              <p:nvPr/>
            </p:nvSpPr>
            <p:spPr bwMode="auto">
              <a:xfrm>
                <a:off x="1160" y="2637"/>
                <a:ext cx="77" cy="71"/>
              </a:xfrm>
              <a:custGeom>
                <a:avLst/>
                <a:gdLst>
                  <a:gd name="T0" fmla="*/ 17 w 77"/>
                  <a:gd name="T1" fmla="*/ 7 h 71"/>
                  <a:gd name="T2" fmla="*/ 0 w 77"/>
                  <a:gd name="T3" fmla="*/ 41 h 71"/>
                  <a:gd name="T4" fmla="*/ 29 w 77"/>
                  <a:gd name="T5" fmla="*/ 64 h 71"/>
                  <a:gd name="T6" fmla="*/ 64 w 77"/>
                  <a:gd name="T7" fmla="*/ 70 h 71"/>
                  <a:gd name="T8" fmla="*/ 76 w 77"/>
                  <a:gd name="T9" fmla="*/ 42 h 71"/>
                  <a:gd name="T10" fmla="*/ 68 w 77"/>
                  <a:gd name="T11" fmla="*/ 0 h 71"/>
                  <a:gd name="T12" fmla="*/ 17 w 77"/>
                  <a:gd name="T13" fmla="*/ 7 h 7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7" h="71">
                    <a:moveTo>
                      <a:pt x="17" y="7"/>
                    </a:moveTo>
                    <a:lnTo>
                      <a:pt x="0" y="41"/>
                    </a:lnTo>
                    <a:lnTo>
                      <a:pt x="29" y="64"/>
                    </a:lnTo>
                    <a:lnTo>
                      <a:pt x="64" y="70"/>
                    </a:lnTo>
                    <a:lnTo>
                      <a:pt x="76" y="42"/>
                    </a:lnTo>
                    <a:lnTo>
                      <a:pt x="68" y="0"/>
                    </a:lnTo>
                    <a:lnTo>
                      <a:pt x="17" y="7"/>
                    </a:lnTo>
                  </a:path>
                </a:pathLst>
              </a:custGeom>
              <a:grpFill/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3232" name="Freeform 6"/>
              <p:cNvSpPr>
                <a:spLocks/>
              </p:cNvSpPr>
              <p:nvPr/>
            </p:nvSpPr>
            <p:spPr bwMode="auto">
              <a:xfrm>
                <a:off x="1231" y="2686"/>
                <a:ext cx="114" cy="80"/>
              </a:xfrm>
              <a:custGeom>
                <a:avLst/>
                <a:gdLst>
                  <a:gd name="T0" fmla="*/ 0 w 114"/>
                  <a:gd name="T1" fmla="*/ 27 h 80"/>
                  <a:gd name="T2" fmla="*/ 77 w 114"/>
                  <a:gd name="T3" fmla="*/ 0 h 80"/>
                  <a:gd name="T4" fmla="*/ 92 w 114"/>
                  <a:gd name="T5" fmla="*/ 33 h 80"/>
                  <a:gd name="T6" fmla="*/ 107 w 114"/>
                  <a:gd name="T7" fmla="*/ 41 h 80"/>
                  <a:gd name="T8" fmla="*/ 113 w 114"/>
                  <a:gd name="T9" fmla="*/ 69 h 80"/>
                  <a:gd name="T10" fmla="*/ 74 w 114"/>
                  <a:gd name="T11" fmla="*/ 73 h 80"/>
                  <a:gd name="T12" fmla="*/ 46 w 114"/>
                  <a:gd name="T13" fmla="*/ 79 h 80"/>
                  <a:gd name="T14" fmla="*/ 0 w 114"/>
                  <a:gd name="T15" fmla="*/ 27 h 8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14" h="80">
                    <a:moveTo>
                      <a:pt x="0" y="27"/>
                    </a:moveTo>
                    <a:lnTo>
                      <a:pt x="77" y="0"/>
                    </a:lnTo>
                    <a:lnTo>
                      <a:pt x="92" y="33"/>
                    </a:lnTo>
                    <a:lnTo>
                      <a:pt x="107" y="41"/>
                    </a:lnTo>
                    <a:lnTo>
                      <a:pt x="113" y="69"/>
                    </a:lnTo>
                    <a:lnTo>
                      <a:pt x="74" y="73"/>
                    </a:lnTo>
                    <a:lnTo>
                      <a:pt x="46" y="79"/>
                    </a:lnTo>
                    <a:lnTo>
                      <a:pt x="0" y="27"/>
                    </a:lnTo>
                  </a:path>
                </a:pathLst>
              </a:custGeom>
              <a:grpFill/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3233" name="Freeform 7"/>
              <p:cNvSpPr>
                <a:spLocks/>
              </p:cNvSpPr>
              <p:nvPr/>
            </p:nvSpPr>
            <p:spPr bwMode="auto">
              <a:xfrm>
                <a:off x="1347" y="2745"/>
                <a:ext cx="91" cy="43"/>
              </a:xfrm>
              <a:custGeom>
                <a:avLst/>
                <a:gdLst>
                  <a:gd name="T0" fmla="*/ 14 w 91"/>
                  <a:gd name="T1" fmla="*/ 2 h 43"/>
                  <a:gd name="T2" fmla="*/ 0 w 91"/>
                  <a:gd name="T3" fmla="*/ 39 h 43"/>
                  <a:gd name="T4" fmla="*/ 24 w 91"/>
                  <a:gd name="T5" fmla="*/ 42 h 43"/>
                  <a:gd name="T6" fmla="*/ 38 w 91"/>
                  <a:gd name="T7" fmla="*/ 33 h 43"/>
                  <a:gd name="T8" fmla="*/ 66 w 91"/>
                  <a:gd name="T9" fmla="*/ 34 h 43"/>
                  <a:gd name="T10" fmla="*/ 90 w 91"/>
                  <a:gd name="T11" fmla="*/ 17 h 43"/>
                  <a:gd name="T12" fmla="*/ 74 w 91"/>
                  <a:gd name="T13" fmla="*/ 12 h 43"/>
                  <a:gd name="T14" fmla="*/ 63 w 91"/>
                  <a:gd name="T15" fmla="*/ 0 h 43"/>
                  <a:gd name="T16" fmla="*/ 14 w 91"/>
                  <a:gd name="T17" fmla="*/ 2 h 4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91" h="43">
                    <a:moveTo>
                      <a:pt x="14" y="2"/>
                    </a:moveTo>
                    <a:lnTo>
                      <a:pt x="0" y="39"/>
                    </a:lnTo>
                    <a:lnTo>
                      <a:pt x="24" y="42"/>
                    </a:lnTo>
                    <a:lnTo>
                      <a:pt x="38" y="33"/>
                    </a:lnTo>
                    <a:lnTo>
                      <a:pt x="66" y="34"/>
                    </a:lnTo>
                    <a:lnTo>
                      <a:pt x="90" y="17"/>
                    </a:lnTo>
                    <a:lnTo>
                      <a:pt x="74" y="12"/>
                    </a:lnTo>
                    <a:lnTo>
                      <a:pt x="63" y="0"/>
                    </a:lnTo>
                    <a:lnTo>
                      <a:pt x="14" y="2"/>
                    </a:lnTo>
                  </a:path>
                </a:pathLst>
              </a:custGeom>
              <a:grpFill/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3234" name="Freeform 8"/>
              <p:cNvSpPr>
                <a:spLocks/>
              </p:cNvSpPr>
              <p:nvPr/>
            </p:nvSpPr>
            <p:spPr bwMode="auto">
              <a:xfrm>
                <a:off x="1374" y="2805"/>
                <a:ext cx="37" cy="31"/>
              </a:xfrm>
              <a:custGeom>
                <a:avLst/>
                <a:gdLst>
                  <a:gd name="T0" fmla="*/ 31 w 37"/>
                  <a:gd name="T1" fmla="*/ 0 h 31"/>
                  <a:gd name="T2" fmla="*/ 0 w 37"/>
                  <a:gd name="T3" fmla="*/ 2 h 31"/>
                  <a:gd name="T4" fmla="*/ 5 w 37"/>
                  <a:gd name="T5" fmla="*/ 30 h 31"/>
                  <a:gd name="T6" fmla="*/ 36 w 37"/>
                  <a:gd name="T7" fmla="*/ 23 h 31"/>
                  <a:gd name="T8" fmla="*/ 31 w 37"/>
                  <a:gd name="T9" fmla="*/ 0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7" h="31">
                    <a:moveTo>
                      <a:pt x="31" y="0"/>
                    </a:moveTo>
                    <a:lnTo>
                      <a:pt x="0" y="2"/>
                    </a:lnTo>
                    <a:lnTo>
                      <a:pt x="5" y="30"/>
                    </a:lnTo>
                    <a:lnTo>
                      <a:pt x="36" y="23"/>
                    </a:lnTo>
                    <a:lnTo>
                      <a:pt x="31" y="0"/>
                    </a:lnTo>
                  </a:path>
                </a:pathLst>
              </a:custGeom>
              <a:grpFill/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3235" name="Freeform 9"/>
              <p:cNvSpPr>
                <a:spLocks/>
              </p:cNvSpPr>
              <p:nvPr/>
            </p:nvSpPr>
            <p:spPr bwMode="auto">
              <a:xfrm>
                <a:off x="1414" y="2837"/>
                <a:ext cx="26" cy="31"/>
              </a:xfrm>
              <a:custGeom>
                <a:avLst/>
                <a:gdLst>
                  <a:gd name="T0" fmla="*/ 0 w 26"/>
                  <a:gd name="T1" fmla="*/ 12 h 31"/>
                  <a:gd name="T2" fmla="*/ 25 w 26"/>
                  <a:gd name="T3" fmla="*/ 0 h 31"/>
                  <a:gd name="T4" fmla="*/ 25 w 26"/>
                  <a:gd name="T5" fmla="*/ 26 h 31"/>
                  <a:gd name="T6" fmla="*/ 8 w 26"/>
                  <a:gd name="T7" fmla="*/ 30 h 31"/>
                  <a:gd name="T8" fmla="*/ 0 w 26"/>
                  <a:gd name="T9" fmla="*/ 12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31">
                    <a:moveTo>
                      <a:pt x="0" y="12"/>
                    </a:moveTo>
                    <a:lnTo>
                      <a:pt x="25" y="0"/>
                    </a:lnTo>
                    <a:lnTo>
                      <a:pt x="25" y="26"/>
                    </a:lnTo>
                    <a:lnTo>
                      <a:pt x="8" y="30"/>
                    </a:lnTo>
                    <a:lnTo>
                      <a:pt x="0" y="12"/>
                    </a:lnTo>
                  </a:path>
                </a:pathLst>
              </a:custGeom>
              <a:grpFill/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3236" name="Freeform 10"/>
              <p:cNvSpPr>
                <a:spLocks/>
              </p:cNvSpPr>
              <p:nvPr/>
            </p:nvSpPr>
            <p:spPr bwMode="auto">
              <a:xfrm>
                <a:off x="1477" y="2851"/>
                <a:ext cx="154" cy="171"/>
              </a:xfrm>
              <a:custGeom>
                <a:avLst/>
                <a:gdLst>
                  <a:gd name="T0" fmla="*/ 25 w 154"/>
                  <a:gd name="T1" fmla="*/ 0 h 171"/>
                  <a:gd name="T2" fmla="*/ 0 w 154"/>
                  <a:gd name="T3" fmla="*/ 65 h 171"/>
                  <a:gd name="T4" fmla="*/ 19 w 154"/>
                  <a:gd name="T5" fmla="*/ 97 h 171"/>
                  <a:gd name="T6" fmla="*/ 19 w 154"/>
                  <a:gd name="T7" fmla="*/ 154 h 171"/>
                  <a:gd name="T8" fmla="*/ 55 w 154"/>
                  <a:gd name="T9" fmla="*/ 170 h 171"/>
                  <a:gd name="T10" fmla="*/ 72 w 154"/>
                  <a:gd name="T11" fmla="*/ 137 h 171"/>
                  <a:gd name="T12" fmla="*/ 119 w 154"/>
                  <a:gd name="T13" fmla="*/ 129 h 171"/>
                  <a:gd name="T14" fmla="*/ 153 w 154"/>
                  <a:gd name="T15" fmla="*/ 92 h 171"/>
                  <a:gd name="T16" fmla="*/ 116 w 154"/>
                  <a:gd name="T17" fmla="*/ 34 h 171"/>
                  <a:gd name="T18" fmla="*/ 25 w 154"/>
                  <a:gd name="T19" fmla="*/ 0 h 171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54" h="171">
                    <a:moveTo>
                      <a:pt x="25" y="0"/>
                    </a:moveTo>
                    <a:lnTo>
                      <a:pt x="0" y="65"/>
                    </a:lnTo>
                    <a:lnTo>
                      <a:pt x="19" y="97"/>
                    </a:lnTo>
                    <a:lnTo>
                      <a:pt x="19" y="154"/>
                    </a:lnTo>
                    <a:lnTo>
                      <a:pt x="55" y="170"/>
                    </a:lnTo>
                    <a:lnTo>
                      <a:pt x="72" y="137"/>
                    </a:lnTo>
                    <a:lnTo>
                      <a:pt x="119" y="129"/>
                    </a:lnTo>
                    <a:lnTo>
                      <a:pt x="153" y="92"/>
                    </a:lnTo>
                    <a:lnTo>
                      <a:pt x="116" y="34"/>
                    </a:lnTo>
                    <a:lnTo>
                      <a:pt x="25" y="0"/>
                    </a:lnTo>
                  </a:path>
                </a:pathLst>
              </a:custGeom>
              <a:grpFill/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  <p:sp>
          <p:nvSpPr>
            <p:cNvPr id="3229" name="Freeform 11"/>
            <p:cNvSpPr>
              <a:spLocks/>
            </p:cNvSpPr>
            <p:nvPr/>
          </p:nvSpPr>
          <p:spPr bwMode="auto">
            <a:xfrm>
              <a:off x="1423" y="2771"/>
              <a:ext cx="85" cy="69"/>
            </a:xfrm>
            <a:custGeom>
              <a:avLst/>
              <a:gdLst>
                <a:gd name="T0" fmla="*/ 17 w 85"/>
                <a:gd name="T1" fmla="*/ 0 h 69"/>
                <a:gd name="T2" fmla="*/ 0 w 85"/>
                <a:gd name="T3" fmla="*/ 21 h 69"/>
                <a:gd name="T4" fmla="*/ 7 w 85"/>
                <a:gd name="T5" fmla="*/ 36 h 69"/>
                <a:gd name="T6" fmla="*/ 23 w 85"/>
                <a:gd name="T7" fmla="*/ 42 h 69"/>
                <a:gd name="T8" fmla="*/ 39 w 85"/>
                <a:gd name="T9" fmla="*/ 68 h 69"/>
                <a:gd name="T10" fmla="*/ 83 w 85"/>
                <a:gd name="T11" fmla="*/ 57 h 69"/>
                <a:gd name="T12" fmla="*/ 84 w 85"/>
                <a:gd name="T13" fmla="*/ 29 h 69"/>
                <a:gd name="T14" fmla="*/ 52 w 85"/>
                <a:gd name="T15" fmla="*/ 6 h 69"/>
                <a:gd name="T16" fmla="*/ 17 w 85"/>
                <a:gd name="T17" fmla="*/ 0 h 6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5" h="69">
                  <a:moveTo>
                    <a:pt x="17" y="0"/>
                  </a:moveTo>
                  <a:lnTo>
                    <a:pt x="0" y="21"/>
                  </a:lnTo>
                  <a:lnTo>
                    <a:pt x="7" y="36"/>
                  </a:lnTo>
                  <a:lnTo>
                    <a:pt x="23" y="42"/>
                  </a:lnTo>
                  <a:lnTo>
                    <a:pt x="39" y="68"/>
                  </a:lnTo>
                  <a:lnTo>
                    <a:pt x="83" y="57"/>
                  </a:lnTo>
                  <a:lnTo>
                    <a:pt x="84" y="29"/>
                  </a:lnTo>
                  <a:lnTo>
                    <a:pt x="52" y="6"/>
                  </a:lnTo>
                  <a:lnTo>
                    <a:pt x="17" y="0"/>
                  </a:lnTo>
                </a:path>
              </a:pathLst>
            </a:custGeom>
            <a:grp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sp>
        <p:nvSpPr>
          <p:cNvPr id="2051" name="Freeform 12"/>
          <p:cNvSpPr>
            <a:spLocks/>
          </p:cNvSpPr>
          <p:nvPr/>
        </p:nvSpPr>
        <p:spPr bwMode="auto">
          <a:xfrm>
            <a:off x="5848350" y="3469482"/>
            <a:ext cx="429816" cy="189310"/>
          </a:xfrm>
          <a:custGeom>
            <a:avLst/>
            <a:gdLst>
              <a:gd name="T0" fmla="*/ 0 w 406"/>
              <a:gd name="T1" fmla="*/ 2147483647 h 159"/>
              <a:gd name="T2" fmla="*/ 2147483647 w 406"/>
              <a:gd name="T3" fmla="*/ 0 h 159"/>
              <a:gd name="T4" fmla="*/ 2147483647 w 406"/>
              <a:gd name="T5" fmla="*/ 2147483647 h 159"/>
              <a:gd name="T6" fmla="*/ 2147483647 w 406"/>
              <a:gd name="T7" fmla="*/ 2147483647 h 159"/>
              <a:gd name="T8" fmla="*/ 2147483647 w 406"/>
              <a:gd name="T9" fmla="*/ 2147483647 h 159"/>
              <a:gd name="T10" fmla="*/ 2147483647 w 406"/>
              <a:gd name="T11" fmla="*/ 2147483647 h 159"/>
              <a:gd name="T12" fmla="*/ 2147483647 w 406"/>
              <a:gd name="T13" fmla="*/ 2147483647 h 159"/>
              <a:gd name="T14" fmla="*/ 2147483647 w 406"/>
              <a:gd name="T15" fmla="*/ 2147483647 h 159"/>
              <a:gd name="T16" fmla="*/ 2147483647 w 406"/>
              <a:gd name="T17" fmla="*/ 2147483647 h 159"/>
              <a:gd name="T18" fmla="*/ 2147483647 w 406"/>
              <a:gd name="T19" fmla="*/ 2147483647 h 159"/>
              <a:gd name="T20" fmla="*/ 2147483647 w 406"/>
              <a:gd name="T21" fmla="*/ 2147483647 h 159"/>
              <a:gd name="T22" fmla="*/ 2147483647 w 406"/>
              <a:gd name="T23" fmla="*/ 2147483647 h 159"/>
              <a:gd name="T24" fmla="*/ 2147483647 w 406"/>
              <a:gd name="T25" fmla="*/ 2147483647 h 159"/>
              <a:gd name="T26" fmla="*/ 2147483647 w 406"/>
              <a:gd name="T27" fmla="*/ 2147483647 h 159"/>
              <a:gd name="T28" fmla="*/ 2147483647 w 406"/>
              <a:gd name="T29" fmla="*/ 2147483647 h 159"/>
              <a:gd name="T30" fmla="*/ 2147483647 w 406"/>
              <a:gd name="T31" fmla="*/ 2147483647 h 159"/>
              <a:gd name="T32" fmla="*/ 0 w 406"/>
              <a:gd name="T33" fmla="*/ 2147483647 h 15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06" h="159">
                <a:moveTo>
                  <a:pt x="0" y="53"/>
                </a:moveTo>
                <a:lnTo>
                  <a:pt x="301" y="0"/>
                </a:lnTo>
                <a:lnTo>
                  <a:pt x="351" y="108"/>
                </a:lnTo>
                <a:lnTo>
                  <a:pt x="403" y="97"/>
                </a:lnTo>
                <a:lnTo>
                  <a:pt x="405" y="151"/>
                </a:lnTo>
                <a:lnTo>
                  <a:pt x="363" y="158"/>
                </a:lnTo>
                <a:lnTo>
                  <a:pt x="325" y="122"/>
                </a:lnTo>
                <a:lnTo>
                  <a:pt x="301" y="80"/>
                </a:lnTo>
                <a:lnTo>
                  <a:pt x="297" y="20"/>
                </a:lnTo>
                <a:lnTo>
                  <a:pt x="279" y="50"/>
                </a:lnTo>
                <a:lnTo>
                  <a:pt x="300" y="140"/>
                </a:lnTo>
                <a:lnTo>
                  <a:pt x="211" y="152"/>
                </a:lnTo>
                <a:lnTo>
                  <a:pt x="209" y="88"/>
                </a:lnTo>
                <a:lnTo>
                  <a:pt x="155" y="58"/>
                </a:lnTo>
                <a:lnTo>
                  <a:pt x="108" y="52"/>
                </a:lnTo>
                <a:lnTo>
                  <a:pt x="12" y="97"/>
                </a:lnTo>
                <a:lnTo>
                  <a:pt x="0" y="53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52" name="Freeform 13"/>
          <p:cNvSpPr>
            <a:spLocks/>
          </p:cNvSpPr>
          <p:nvPr/>
        </p:nvSpPr>
        <p:spPr bwMode="auto">
          <a:xfrm>
            <a:off x="2346722" y="2443164"/>
            <a:ext cx="565547" cy="441722"/>
          </a:xfrm>
          <a:custGeom>
            <a:avLst/>
            <a:gdLst>
              <a:gd name="T0" fmla="*/ 2147483647 w 535"/>
              <a:gd name="T1" fmla="*/ 0 h 371"/>
              <a:gd name="T2" fmla="*/ 2147483647 w 535"/>
              <a:gd name="T3" fmla="*/ 2147483647 h 371"/>
              <a:gd name="T4" fmla="*/ 2147483647 w 535"/>
              <a:gd name="T5" fmla="*/ 2147483647 h 371"/>
              <a:gd name="T6" fmla="*/ 2147483647 w 535"/>
              <a:gd name="T7" fmla="*/ 2147483647 h 371"/>
              <a:gd name="T8" fmla="*/ 2147483647 w 535"/>
              <a:gd name="T9" fmla="*/ 2147483647 h 371"/>
              <a:gd name="T10" fmla="*/ 2147483647 w 535"/>
              <a:gd name="T11" fmla="*/ 2147483647 h 371"/>
              <a:gd name="T12" fmla="*/ 2147483647 w 535"/>
              <a:gd name="T13" fmla="*/ 2147483647 h 371"/>
              <a:gd name="T14" fmla="*/ 2147483647 w 535"/>
              <a:gd name="T15" fmla="*/ 2147483647 h 371"/>
              <a:gd name="T16" fmla="*/ 2147483647 w 535"/>
              <a:gd name="T17" fmla="*/ 2147483647 h 371"/>
              <a:gd name="T18" fmla="*/ 2147483647 w 535"/>
              <a:gd name="T19" fmla="*/ 2147483647 h 371"/>
              <a:gd name="T20" fmla="*/ 2147483647 w 535"/>
              <a:gd name="T21" fmla="*/ 2147483647 h 371"/>
              <a:gd name="T22" fmla="*/ 2147483647 w 535"/>
              <a:gd name="T23" fmla="*/ 2147483647 h 371"/>
              <a:gd name="T24" fmla="*/ 2147483647 w 535"/>
              <a:gd name="T25" fmla="*/ 2147483647 h 371"/>
              <a:gd name="T26" fmla="*/ 2147483647 w 535"/>
              <a:gd name="T27" fmla="*/ 2147483647 h 371"/>
              <a:gd name="T28" fmla="*/ 2147483647 w 535"/>
              <a:gd name="T29" fmla="*/ 2147483647 h 371"/>
              <a:gd name="T30" fmla="*/ 2147483647 w 535"/>
              <a:gd name="T31" fmla="*/ 2147483647 h 371"/>
              <a:gd name="T32" fmla="*/ 2147483647 w 535"/>
              <a:gd name="T33" fmla="*/ 2147483647 h 371"/>
              <a:gd name="T34" fmla="*/ 2147483647 w 535"/>
              <a:gd name="T35" fmla="*/ 2147483647 h 371"/>
              <a:gd name="T36" fmla="*/ 2147483647 w 535"/>
              <a:gd name="T37" fmla="*/ 2147483647 h 371"/>
              <a:gd name="T38" fmla="*/ 2147483647 w 535"/>
              <a:gd name="T39" fmla="*/ 2147483647 h 371"/>
              <a:gd name="T40" fmla="*/ 0 w 535"/>
              <a:gd name="T41" fmla="*/ 2147483647 h 371"/>
              <a:gd name="T42" fmla="*/ 2147483647 w 535"/>
              <a:gd name="T43" fmla="*/ 2147483647 h 371"/>
              <a:gd name="T44" fmla="*/ 2147483647 w 535"/>
              <a:gd name="T45" fmla="*/ 2147483647 h 371"/>
              <a:gd name="T46" fmla="*/ 2147483647 w 535"/>
              <a:gd name="T47" fmla="*/ 2147483647 h 371"/>
              <a:gd name="T48" fmla="*/ 2147483647 w 535"/>
              <a:gd name="T49" fmla="*/ 2147483647 h 371"/>
              <a:gd name="T50" fmla="*/ 2147483647 w 535"/>
              <a:gd name="T51" fmla="*/ 2147483647 h 371"/>
              <a:gd name="T52" fmla="*/ 2147483647 w 535"/>
              <a:gd name="T53" fmla="*/ 2147483647 h 371"/>
              <a:gd name="T54" fmla="*/ 2147483647 w 535"/>
              <a:gd name="T55" fmla="*/ 2147483647 h 371"/>
              <a:gd name="T56" fmla="*/ 2147483647 w 535"/>
              <a:gd name="T57" fmla="*/ 2147483647 h 371"/>
              <a:gd name="T58" fmla="*/ 2147483647 w 535"/>
              <a:gd name="T59" fmla="*/ 2147483647 h 371"/>
              <a:gd name="T60" fmla="*/ 2147483647 w 535"/>
              <a:gd name="T61" fmla="*/ 2147483647 h 371"/>
              <a:gd name="T62" fmla="*/ 2147483647 w 535"/>
              <a:gd name="T63" fmla="*/ 2147483647 h 371"/>
              <a:gd name="T64" fmla="*/ 2147483647 w 535"/>
              <a:gd name="T65" fmla="*/ 2147483647 h 371"/>
              <a:gd name="T66" fmla="*/ 2147483647 w 535"/>
              <a:gd name="T67" fmla="*/ 2147483647 h 371"/>
              <a:gd name="T68" fmla="*/ 2147483647 w 535"/>
              <a:gd name="T69" fmla="*/ 2147483647 h 371"/>
              <a:gd name="T70" fmla="*/ 2147483647 w 535"/>
              <a:gd name="T71" fmla="*/ 2147483647 h 371"/>
              <a:gd name="T72" fmla="*/ 2147483647 w 535"/>
              <a:gd name="T73" fmla="*/ 2147483647 h 371"/>
              <a:gd name="T74" fmla="*/ 2147483647 w 535"/>
              <a:gd name="T75" fmla="*/ 0 h 37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535" h="371">
                <a:moveTo>
                  <a:pt x="135" y="0"/>
                </a:moveTo>
                <a:lnTo>
                  <a:pt x="245" y="28"/>
                </a:lnTo>
                <a:lnTo>
                  <a:pt x="329" y="47"/>
                </a:lnTo>
                <a:lnTo>
                  <a:pt x="369" y="55"/>
                </a:lnTo>
                <a:lnTo>
                  <a:pt x="411" y="61"/>
                </a:lnTo>
                <a:lnTo>
                  <a:pt x="466" y="70"/>
                </a:lnTo>
                <a:lnTo>
                  <a:pt x="534" y="83"/>
                </a:lnTo>
                <a:lnTo>
                  <a:pt x="491" y="370"/>
                </a:lnTo>
                <a:lnTo>
                  <a:pt x="283" y="329"/>
                </a:lnTo>
                <a:lnTo>
                  <a:pt x="255" y="347"/>
                </a:lnTo>
                <a:lnTo>
                  <a:pt x="218" y="318"/>
                </a:lnTo>
                <a:lnTo>
                  <a:pt x="185" y="347"/>
                </a:lnTo>
                <a:lnTo>
                  <a:pt x="155" y="323"/>
                </a:lnTo>
                <a:lnTo>
                  <a:pt x="69" y="318"/>
                </a:lnTo>
                <a:lnTo>
                  <a:pt x="81" y="272"/>
                </a:lnTo>
                <a:lnTo>
                  <a:pt x="19" y="268"/>
                </a:lnTo>
                <a:lnTo>
                  <a:pt x="14" y="241"/>
                </a:lnTo>
                <a:lnTo>
                  <a:pt x="26" y="213"/>
                </a:lnTo>
                <a:lnTo>
                  <a:pt x="10" y="186"/>
                </a:lnTo>
                <a:lnTo>
                  <a:pt x="12" y="115"/>
                </a:lnTo>
                <a:lnTo>
                  <a:pt x="0" y="60"/>
                </a:lnTo>
                <a:lnTo>
                  <a:pt x="8" y="39"/>
                </a:lnTo>
                <a:lnTo>
                  <a:pt x="35" y="47"/>
                </a:lnTo>
                <a:lnTo>
                  <a:pt x="63" y="79"/>
                </a:lnTo>
                <a:lnTo>
                  <a:pt x="115" y="86"/>
                </a:lnTo>
                <a:lnTo>
                  <a:pt x="129" y="113"/>
                </a:lnTo>
                <a:lnTo>
                  <a:pt x="104" y="113"/>
                </a:lnTo>
                <a:lnTo>
                  <a:pt x="100" y="137"/>
                </a:lnTo>
                <a:lnTo>
                  <a:pt x="115" y="139"/>
                </a:lnTo>
                <a:lnTo>
                  <a:pt x="122" y="161"/>
                </a:lnTo>
                <a:lnTo>
                  <a:pt x="90" y="178"/>
                </a:lnTo>
                <a:lnTo>
                  <a:pt x="90" y="194"/>
                </a:lnTo>
                <a:lnTo>
                  <a:pt x="126" y="194"/>
                </a:lnTo>
                <a:lnTo>
                  <a:pt x="135" y="155"/>
                </a:lnTo>
                <a:lnTo>
                  <a:pt x="163" y="130"/>
                </a:lnTo>
                <a:lnTo>
                  <a:pt x="129" y="68"/>
                </a:lnTo>
                <a:lnTo>
                  <a:pt x="150" y="48"/>
                </a:lnTo>
                <a:lnTo>
                  <a:pt x="135" y="0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53" name="Freeform 14"/>
          <p:cNvSpPr>
            <a:spLocks/>
          </p:cNvSpPr>
          <p:nvPr/>
        </p:nvSpPr>
        <p:spPr bwMode="auto">
          <a:xfrm>
            <a:off x="2213374" y="2761061"/>
            <a:ext cx="706040" cy="572690"/>
          </a:xfrm>
          <a:custGeom>
            <a:avLst/>
            <a:gdLst>
              <a:gd name="T0" fmla="*/ 2147483647 w 668"/>
              <a:gd name="T1" fmla="*/ 0 h 481"/>
              <a:gd name="T2" fmla="*/ 2147483647 w 668"/>
              <a:gd name="T3" fmla="*/ 2147483647 h 481"/>
              <a:gd name="T4" fmla="*/ 2147483647 w 668"/>
              <a:gd name="T5" fmla="*/ 2147483647 h 481"/>
              <a:gd name="T6" fmla="*/ 2147483647 w 668"/>
              <a:gd name="T7" fmla="*/ 2147483647 h 481"/>
              <a:gd name="T8" fmla="*/ 2147483647 w 668"/>
              <a:gd name="T9" fmla="*/ 2147483647 h 481"/>
              <a:gd name="T10" fmla="*/ 2147483647 w 668"/>
              <a:gd name="T11" fmla="*/ 2147483647 h 481"/>
              <a:gd name="T12" fmla="*/ 2147483647 w 668"/>
              <a:gd name="T13" fmla="*/ 2147483647 h 481"/>
              <a:gd name="T14" fmla="*/ 2147483647 w 668"/>
              <a:gd name="T15" fmla="*/ 2147483647 h 481"/>
              <a:gd name="T16" fmla="*/ 2147483647 w 668"/>
              <a:gd name="T17" fmla="*/ 2147483647 h 481"/>
              <a:gd name="T18" fmla="*/ 0 w 668"/>
              <a:gd name="T19" fmla="*/ 2147483647 h 481"/>
              <a:gd name="T20" fmla="*/ 0 w 668"/>
              <a:gd name="T21" fmla="*/ 2147483647 h 481"/>
              <a:gd name="T22" fmla="*/ 2147483647 w 668"/>
              <a:gd name="T23" fmla="*/ 2147483647 h 481"/>
              <a:gd name="T24" fmla="*/ 2147483647 w 668"/>
              <a:gd name="T25" fmla="*/ 2147483647 h 481"/>
              <a:gd name="T26" fmla="*/ 2147483647 w 668"/>
              <a:gd name="T27" fmla="*/ 2147483647 h 481"/>
              <a:gd name="T28" fmla="*/ 2147483647 w 668"/>
              <a:gd name="T29" fmla="*/ 2147483647 h 481"/>
              <a:gd name="T30" fmla="*/ 2147483647 w 668"/>
              <a:gd name="T31" fmla="*/ 2147483647 h 481"/>
              <a:gd name="T32" fmla="*/ 2147483647 w 668"/>
              <a:gd name="T33" fmla="*/ 2147483647 h 481"/>
              <a:gd name="T34" fmla="*/ 2147483647 w 668"/>
              <a:gd name="T35" fmla="*/ 2147483647 h 481"/>
              <a:gd name="T36" fmla="*/ 2147483647 w 668"/>
              <a:gd name="T37" fmla="*/ 2147483647 h 481"/>
              <a:gd name="T38" fmla="*/ 2147483647 w 668"/>
              <a:gd name="T39" fmla="*/ 2147483647 h 481"/>
              <a:gd name="T40" fmla="*/ 2147483647 w 668"/>
              <a:gd name="T41" fmla="*/ 2147483647 h 481"/>
              <a:gd name="T42" fmla="*/ 2147483647 w 668"/>
              <a:gd name="T43" fmla="*/ 2147483647 h 481"/>
              <a:gd name="T44" fmla="*/ 2147483647 w 668"/>
              <a:gd name="T45" fmla="*/ 2147483647 h 481"/>
              <a:gd name="T46" fmla="*/ 2147483647 w 668"/>
              <a:gd name="T47" fmla="*/ 2147483647 h 481"/>
              <a:gd name="T48" fmla="*/ 2147483647 w 668"/>
              <a:gd name="T49" fmla="*/ 2147483647 h 481"/>
              <a:gd name="T50" fmla="*/ 2147483647 w 668"/>
              <a:gd name="T51" fmla="*/ 2147483647 h 481"/>
              <a:gd name="T52" fmla="*/ 2147483647 w 668"/>
              <a:gd name="T53" fmla="*/ 0 h 481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668" h="481">
                <a:moveTo>
                  <a:pt x="146" y="0"/>
                </a:moveTo>
                <a:lnTo>
                  <a:pt x="126" y="9"/>
                </a:lnTo>
                <a:lnTo>
                  <a:pt x="114" y="52"/>
                </a:lnTo>
                <a:lnTo>
                  <a:pt x="103" y="88"/>
                </a:lnTo>
                <a:lnTo>
                  <a:pt x="94" y="116"/>
                </a:lnTo>
                <a:lnTo>
                  <a:pt x="81" y="147"/>
                </a:lnTo>
                <a:lnTo>
                  <a:pt x="68" y="179"/>
                </a:lnTo>
                <a:lnTo>
                  <a:pt x="50" y="212"/>
                </a:lnTo>
                <a:lnTo>
                  <a:pt x="26" y="253"/>
                </a:lnTo>
                <a:lnTo>
                  <a:pt x="0" y="291"/>
                </a:lnTo>
                <a:lnTo>
                  <a:pt x="0" y="373"/>
                </a:lnTo>
                <a:lnTo>
                  <a:pt x="374" y="446"/>
                </a:lnTo>
                <a:lnTo>
                  <a:pt x="546" y="480"/>
                </a:lnTo>
                <a:lnTo>
                  <a:pt x="582" y="312"/>
                </a:lnTo>
                <a:lnTo>
                  <a:pt x="605" y="299"/>
                </a:lnTo>
                <a:lnTo>
                  <a:pt x="583" y="262"/>
                </a:lnTo>
                <a:lnTo>
                  <a:pt x="595" y="224"/>
                </a:lnTo>
                <a:lnTo>
                  <a:pt x="667" y="160"/>
                </a:lnTo>
                <a:lnTo>
                  <a:pt x="617" y="102"/>
                </a:lnTo>
                <a:lnTo>
                  <a:pt x="410" y="61"/>
                </a:lnTo>
                <a:lnTo>
                  <a:pt x="381" y="78"/>
                </a:lnTo>
                <a:lnTo>
                  <a:pt x="344" y="49"/>
                </a:lnTo>
                <a:lnTo>
                  <a:pt x="311" y="79"/>
                </a:lnTo>
                <a:lnTo>
                  <a:pt x="280" y="49"/>
                </a:lnTo>
                <a:lnTo>
                  <a:pt x="196" y="51"/>
                </a:lnTo>
                <a:lnTo>
                  <a:pt x="208" y="5"/>
                </a:lnTo>
                <a:lnTo>
                  <a:pt x="146" y="0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54" name="Freeform 15"/>
          <p:cNvSpPr>
            <a:spLocks/>
          </p:cNvSpPr>
          <p:nvPr/>
        </p:nvSpPr>
        <p:spPr bwMode="auto">
          <a:xfrm>
            <a:off x="2157413" y="3201592"/>
            <a:ext cx="742950" cy="1220390"/>
          </a:xfrm>
          <a:custGeom>
            <a:avLst/>
            <a:gdLst>
              <a:gd name="T0" fmla="*/ 2147483647 w 703"/>
              <a:gd name="T1" fmla="*/ 0 h 1025"/>
              <a:gd name="T2" fmla="*/ 2147483647 w 703"/>
              <a:gd name="T3" fmla="*/ 2147483647 h 1025"/>
              <a:gd name="T4" fmla="*/ 2147483647 w 703"/>
              <a:gd name="T5" fmla="*/ 2147483647 h 1025"/>
              <a:gd name="T6" fmla="*/ 2147483647 w 703"/>
              <a:gd name="T7" fmla="*/ 2147483647 h 1025"/>
              <a:gd name="T8" fmla="*/ 2147483647 w 703"/>
              <a:gd name="T9" fmla="*/ 2147483647 h 1025"/>
              <a:gd name="T10" fmla="*/ 2147483647 w 703"/>
              <a:gd name="T11" fmla="*/ 2147483647 h 1025"/>
              <a:gd name="T12" fmla="*/ 2147483647 w 703"/>
              <a:gd name="T13" fmla="*/ 2147483647 h 1025"/>
              <a:gd name="T14" fmla="*/ 2147483647 w 703"/>
              <a:gd name="T15" fmla="*/ 2147483647 h 1025"/>
              <a:gd name="T16" fmla="*/ 2147483647 w 703"/>
              <a:gd name="T17" fmla="*/ 2147483647 h 1025"/>
              <a:gd name="T18" fmla="*/ 2147483647 w 703"/>
              <a:gd name="T19" fmla="*/ 2147483647 h 1025"/>
              <a:gd name="T20" fmla="*/ 2147483647 w 703"/>
              <a:gd name="T21" fmla="*/ 2147483647 h 1025"/>
              <a:gd name="T22" fmla="*/ 2147483647 w 703"/>
              <a:gd name="T23" fmla="*/ 2147483647 h 1025"/>
              <a:gd name="T24" fmla="*/ 2147483647 w 703"/>
              <a:gd name="T25" fmla="*/ 2147483647 h 1025"/>
              <a:gd name="T26" fmla="*/ 2147483647 w 703"/>
              <a:gd name="T27" fmla="*/ 2147483647 h 1025"/>
              <a:gd name="T28" fmla="*/ 2147483647 w 703"/>
              <a:gd name="T29" fmla="*/ 2147483647 h 1025"/>
              <a:gd name="T30" fmla="*/ 2147483647 w 703"/>
              <a:gd name="T31" fmla="*/ 2147483647 h 1025"/>
              <a:gd name="T32" fmla="*/ 2147483647 w 703"/>
              <a:gd name="T33" fmla="*/ 2147483647 h 1025"/>
              <a:gd name="T34" fmla="*/ 2147483647 w 703"/>
              <a:gd name="T35" fmla="*/ 2147483647 h 1025"/>
              <a:gd name="T36" fmla="*/ 2147483647 w 703"/>
              <a:gd name="T37" fmla="*/ 2147483647 h 1025"/>
              <a:gd name="T38" fmla="*/ 2147483647 w 703"/>
              <a:gd name="T39" fmla="*/ 2147483647 h 1025"/>
              <a:gd name="T40" fmla="*/ 2147483647 w 703"/>
              <a:gd name="T41" fmla="*/ 2147483647 h 1025"/>
              <a:gd name="T42" fmla="*/ 2147483647 w 703"/>
              <a:gd name="T43" fmla="*/ 2147483647 h 1025"/>
              <a:gd name="T44" fmla="*/ 2147483647 w 703"/>
              <a:gd name="T45" fmla="*/ 2147483647 h 1025"/>
              <a:gd name="T46" fmla="*/ 2147483647 w 703"/>
              <a:gd name="T47" fmla="*/ 2147483647 h 1025"/>
              <a:gd name="T48" fmla="*/ 2147483647 w 703"/>
              <a:gd name="T49" fmla="*/ 2147483647 h 1025"/>
              <a:gd name="T50" fmla="*/ 2147483647 w 703"/>
              <a:gd name="T51" fmla="*/ 2147483647 h 1025"/>
              <a:gd name="T52" fmla="*/ 2147483647 w 703"/>
              <a:gd name="T53" fmla="*/ 2147483647 h 1025"/>
              <a:gd name="T54" fmla="*/ 2147483647 w 703"/>
              <a:gd name="T55" fmla="*/ 2147483647 h 1025"/>
              <a:gd name="T56" fmla="*/ 2147483647 w 703"/>
              <a:gd name="T57" fmla="*/ 2147483647 h 1025"/>
              <a:gd name="T58" fmla="*/ 2147483647 w 703"/>
              <a:gd name="T59" fmla="*/ 2147483647 h 1025"/>
              <a:gd name="T60" fmla="*/ 2147483647 w 703"/>
              <a:gd name="T61" fmla="*/ 2147483647 h 1025"/>
              <a:gd name="T62" fmla="*/ 2147483647 w 703"/>
              <a:gd name="T63" fmla="*/ 2147483647 h 1025"/>
              <a:gd name="T64" fmla="*/ 2147483647 w 703"/>
              <a:gd name="T65" fmla="*/ 2147483647 h 1025"/>
              <a:gd name="T66" fmla="*/ 2147483647 w 703"/>
              <a:gd name="T67" fmla="*/ 2147483647 h 1025"/>
              <a:gd name="T68" fmla="*/ 2147483647 w 703"/>
              <a:gd name="T69" fmla="*/ 2147483647 h 1025"/>
              <a:gd name="T70" fmla="*/ 2147483647 w 703"/>
              <a:gd name="T71" fmla="*/ 2147483647 h 1025"/>
              <a:gd name="T72" fmla="*/ 2147483647 w 703"/>
              <a:gd name="T73" fmla="*/ 2147483647 h 1025"/>
              <a:gd name="T74" fmla="*/ 2147483647 w 703"/>
              <a:gd name="T75" fmla="*/ 2147483647 h 1025"/>
              <a:gd name="T76" fmla="*/ 2147483647 w 703"/>
              <a:gd name="T77" fmla="*/ 2147483647 h 1025"/>
              <a:gd name="T78" fmla="*/ 2147483647 w 703"/>
              <a:gd name="T79" fmla="*/ 2147483647 h 1025"/>
              <a:gd name="T80" fmla="*/ 2147483647 w 703"/>
              <a:gd name="T81" fmla="*/ 2147483647 h 1025"/>
              <a:gd name="T82" fmla="*/ 2147483647 w 703"/>
              <a:gd name="T83" fmla="*/ 2147483647 h 1025"/>
              <a:gd name="T84" fmla="*/ 2147483647 w 703"/>
              <a:gd name="T85" fmla="*/ 2147483647 h 1025"/>
              <a:gd name="T86" fmla="*/ 0 w 703"/>
              <a:gd name="T87" fmla="*/ 2147483647 h 1025"/>
              <a:gd name="T88" fmla="*/ 2147483647 w 703"/>
              <a:gd name="T89" fmla="*/ 2147483647 h 1025"/>
              <a:gd name="T90" fmla="*/ 2147483647 w 703"/>
              <a:gd name="T91" fmla="*/ 2147483647 h 1025"/>
              <a:gd name="T92" fmla="*/ 2147483647 w 703"/>
              <a:gd name="T93" fmla="*/ 2147483647 h 1025"/>
              <a:gd name="T94" fmla="*/ 2147483647 w 703"/>
              <a:gd name="T95" fmla="*/ 0 h 1025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703" h="1025">
                <a:moveTo>
                  <a:pt x="53" y="0"/>
                </a:moveTo>
                <a:lnTo>
                  <a:pt x="376" y="62"/>
                </a:lnTo>
                <a:lnTo>
                  <a:pt x="306" y="363"/>
                </a:lnTo>
                <a:lnTo>
                  <a:pt x="668" y="821"/>
                </a:lnTo>
                <a:lnTo>
                  <a:pt x="702" y="879"/>
                </a:lnTo>
                <a:lnTo>
                  <a:pt x="667" y="908"/>
                </a:lnTo>
                <a:lnTo>
                  <a:pt x="644" y="957"/>
                </a:lnTo>
                <a:lnTo>
                  <a:pt x="623" y="987"/>
                </a:lnTo>
                <a:lnTo>
                  <a:pt x="646" y="1015"/>
                </a:lnTo>
                <a:lnTo>
                  <a:pt x="608" y="1024"/>
                </a:lnTo>
                <a:lnTo>
                  <a:pt x="395" y="1016"/>
                </a:lnTo>
                <a:lnTo>
                  <a:pt x="381" y="957"/>
                </a:lnTo>
                <a:lnTo>
                  <a:pt x="344" y="913"/>
                </a:lnTo>
                <a:lnTo>
                  <a:pt x="317" y="898"/>
                </a:lnTo>
                <a:lnTo>
                  <a:pt x="310" y="867"/>
                </a:lnTo>
                <a:lnTo>
                  <a:pt x="288" y="849"/>
                </a:lnTo>
                <a:lnTo>
                  <a:pt x="265" y="828"/>
                </a:lnTo>
                <a:lnTo>
                  <a:pt x="257" y="805"/>
                </a:lnTo>
                <a:lnTo>
                  <a:pt x="237" y="789"/>
                </a:lnTo>
                <a:lnTo>
                  <a:pt x="203" y="797"/>
                </a:lnTo>
                <a:lnTo>
                  <a:pt x="166" y="784"/>
                </a:lnTo>
                <a:lnTo>
                  <a:pt x="166" y="771"/>
                </a:lnTo>
                <a:lnTo>
                  <a:pt x="165" y="743"/>
                </a:lnTo>
                <a:lnTo>
                  <a:pt x="149" y="712"/>
                </a:lnTo>
                <a:lnTo>
                  <a:pt x="148" y="687"/>
                </a:lnTo>
                <a:lnTo>
                  <a:pt x="131" y="665"/>
                </a:lnTo>
                <a:lnTo>
                  <a:pt x="135" y="643"/>
                </a:lnTo>
                <a:lnTo>
                  <a:pt x="89" y="591"/>
                </a:lnTo>
                <a:lnTo>
                  <a:pt x="89" y="561"/>
                </a:lnTo>
                <a:lnTo>
                  <a:pt x="114" y="549"/>
                </a:lnTo>
                <a:lnTo>
                  <a:pt x="114" y="531"/>
                </a:lnTo>
                <a:lnTo>
                  <a:pt x="89" y="526"/>
                </a:lnTo>
                <a:lnTo>
                  <a:pt x="79" y="497"/>
                </a:lnTo>
                <a:lnTo>
                  <a:pt x="67" y="448"/>
                </a:lnTo>
                <a:lnTo>
                  <a:pt x="102" y="475"/>
                </a:lnTo>
                <a:lnTo>
                  <a:pt x="88" y="440"/>
                </a:lnTo>
                <a:lnTo>
                  <a:pt x="114" y="440"/>
                </a:lnTo>
                <a:lnTo>
                  <a:pt x="114" y="414"/>
                </a:lnTo>
                <a:lnTo>
                  <a:pt x="88" y="397"/>
                </a:lnTo>
                <a:lnTo>
                  <a:pt x="76" y="420"/>
                </a:lnTo>
                <a:lnTo>
                  <a:pt x="53" y="412"/>
                </a:lnTo>
                <a:lnTo>
                  <a:pt x="8" y="298"/>
                </a:lnTo>
                <a:lnTo>
                  <a:pt x="20" y="215"/>
                </a:lnTo>
                <a:lnTo>
                  <a:pt x="0" y="169"/>
                </a:lnTo>
                <a:lnTo>
                  <a:pt x="10" y="133"/>
                </a:lnTo>
                <a:lnTo>
                  <a:pt x="33" y="126"/>
                </a:lnTo>
                <a:lnTo>
                  <a:pt x="53" y="70"/>
                </a:lnTo>
                <a:lnTo>
                  <a:pt x="53" y="0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55" name="Freeform 16"/>
          <p:cNvSpPr>
            <a:spLocks/>
          </p:cNvSpPr>
          <p:nvPr/>
        </p:nvSpPr>
        <p:spPr bwMode="auto">
          <a:xfrm>
            <a:off x="2789635" y="2539603"/>
            <a:ext cx="508397" cy="871538"/>
          </a:xfrm>
          <a:custGeom>
            <a:avLst/>
            <a:gdLst>
              <a:gd name="T0" fmla="*/ 2147483647 w 480"/>
              <a:gd name="T1" fmla="*/ 0 h 732"/>
              <a:gd name="T2" fmla="*/ 2147483647 w 480"/>
              <a:gd name="T3" fmla="*/ 2147483647 h 732"/>
              <a:gd name="T4" fmla="*/ 2147483647 w 480"/>
              <a:gd name="T5" fmla="*/ 2147483647 h 732"/>
              <a:gd name="T6" fmla="*/ 2147483647 w 480"/>
              <a:gd name="T7" fmla="*/ 2147483647 h 732"/>
              <a:gd name="T8" fmla="*/ 2147483647 w 480"/>
              <a:gd name="T9" fmla="*/ 2147483647 h 732"/>
              <a:gd name="T10" fmla="*/ 2147483647 w 480"/>
              <a:gd name="T11" fmla="*/ 2147483647 h 732"/>
              <a:gd name="T12" fmla="*/ 2147483647 w 480"/>
              <a:gd name="T13" fmla="*/ 2147483647 h 732"/>
              <a:gd name="T14" fmla="*/ 0 w 480"/>
              <a:gd name="T15" fmla="*/ 2147483647 h 732"/>
              <a:gd name="T16" fmla="*/ 2147483647 w 480"/>
              <a:gd name="T17" fmla="*/ 2147483647 h 732"/>
              <a:gd name="T18" fmla="*/ 2147483647 w 480"/>
              <a:gd name="T19" fmla="*/ 2147483647 h 732"/>
              <a:gd name="T20" fmla="*/ 2147483647 w 480"/>
              <a:gd name="T21" fmla="*/ 2147483647 h 732"/>
              <a:gd name="T22" fmla="*/ 2147483647 w 480"/>
              <a:gd name="T23" fmla="*/ 2147483647 h 732"/>
              <a:gd name="T24" fmla="*/ 2147483647 w 480"/>
              <a:gd name="T25" fmla="*/ 2147483647 h 732"/>
              <a:gd name="T26" fmla="*/ 2147483647 w 480"/>
              <a:gd name="T27" fmla="*/ 2147483647 h 732"/>
              <a:gd name="T28" fmla="*/ 2147483647 w 480"/>
              <a:gd name="T29" fmla="*/ 2147483647 h 732"/>
              <a:gd name="T30" fmla="*/ 2147483647 w 480"/>
              <a:gd name="T31" fmla="*/ 2147483647 h 732"/>
              <a:gd name="T32" fmla="*/ 2147483647 w 480"/>
              <a:gd name="T33" fmla="*/ 2147483647 h 732"/>
              <a:gd name="T34" fmla="*/ 2147483647 w 480"/>
              <a:gd name="T35" fmla="*/ 2147483647 h 732"/>
              <a:gd name="T36" fmla="*/ 2147483647 w 480"/>
              <a:gd name="T37" fmla="*/ 2147483647 h 732"/>
              <a:gd name="T38" fmla="*/ 2147483647 w 480"/>
              <a:gd name="T39" fmla="*/ 2147483647 h 732"/>
              <a:gd name="T40" fmla="*/ 2147483647 w 480"/>
              <a:gd name="T41" fmla="*/ 2147483647 h 732"/>
              <a:gd name="T42" fmla="*/ 2147483647 w 480"/>
              <a:gd name="T43" fmla="*/ 0 h 732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80" h="732">
                <a:moveTo>
                  <a:pt x="115" y="0"/>
                </a:moveTo>
                <a:lnTo>
                  <a:pt x="72" y="285"/>
                </a:lnTo>
                <a:lnTo>
                  <a:pt x="117" y="345"/>
                </a:lnTo>
                <a:lnTo>
                  <a:pt x="46" y="410"/>
                </a:lnTo>
                <a:lnTo>
                  <a:pt x="37" y="453"/>
                </a:lnTo>
                <a:lnTo>
                  <a:pt x="56" y="484"/>
                </a:lnTo>
                <a:lnTo>
                  <a:pt x="37" y="499"/>
                </a:lnTo>
                <a:lnTo>
                  <a:pt x="0" y="666"/>
                </a:lnTo>
                <a:lnTo>
                  <a:pt x="228" y="704"/>
                </a:lnTo>
                <a:lnTo>
                  <a:pt x="444" y="731"/>
                </a:lnTo>
                <a:lnTo>
                  <a:pt x="467" y="580"/>
                </a:lnTo>
                <a:lnTo>
                  <a:pt x="479" y="496"/>
                </a:lnTo>
                <a:lnTo>
                  <a:pt x="458" y="466"/>
                </a:lnTo>
                <a:lnTo>
                  <a:pt x="408" y="474"/>
                </a:lnTo>
                <a:lnTo>
                  <a:pt x="343" y="482"/>
                </a:lnTo>
                <a:lnTo>
                  <a:pt x="332" y="413"/>
                </a:lnTo>
                <a:lnTo>
                  <a:pt x="253" y="358"/>
                </a:lnTo>
                <a:lnTo>
                  <a:pt x="264" y="323"/>
                </a:lnTo>
                <a:lnTo>
                  <a:pt x="271" y="262"/>
                </a:lnTo>
                <a:lnTo>
                  <a:pt x="171" y="126"/>
                </a:lnTo>
                <a:lnTo>
                  <a:pt x="184" y="8"/>
                </a:lnTo>
                <a:lnTo>
                  <a:pt x="115" y="0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56" name="Freeform 17"/>
          <p:cNvSpPr>
            <a:spLocks/>
          </p:cNvSpPr>
          <p:nvPr/>
        </p:nvSpPr>
        <p:spPr bwMode="auto">
          <a:xfrm>
            <a:off x="2945606" y="3375423"/>
            <a:ext cx="471488" cy="644128"/>
          </a:xfrm>
          <a:custGeom>
            <a:avLst/>
            <a:gdLst>
              <a:gd name="T0" fmla="*/ 2147483647 w 446"/>
              <a:gd name="T1" fmla="*/ 0 h 541"/>
              <a:gd name="T2" fmla="*/ 2147483647 w 446"/>
              <a:gd name="T3" fmla="*/ 2147483647 h 541"/>
              <a:gd name="T4" fmla="*/ 2147483647 w 446"/>
              <a:gd name="T5" fmla="*/ 2147483647 h 541"/>
              <a:gd name="T6" fmla="*/ 2147483647 w 446"/>
              <a:gd name="T7" fmla="*/ 2147483647 h 541"/>
              <a:gd name="T8" fmla="*/ 2147483647 w 446"/>
              <a:gd name="T9" fmla="*/ 2147483647 h 541"/>
              <a:gd name="T10" fmla="*/ 0 w 446"/>
              <a:gd name="T11" fmla="*/ 2147483647 h 541"/>
              <a:gd name="T12" fmla="*/ 2147483647 w 446"/>
              <a:gd name="T13" fmla="*/ 2147483647 h 541"/>
              <a:gd name="T14" fmla="*/ 2147483647 w 446"/>
              <a:gd name="T15" fmla="*/ 0 h 54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46" h="541">
                <a:moveTo>
                  <a:pt x="82" y="0"/>
                </a:moveTo>
                <a:lnTo>
                  <a:pt x="300" y="29"/>
                </a:lnTo>
                <a:lnTo>
                  <a:pt x="286" y="131"/>
                </a:lnTo>
                <a:lnTo>
                  <a:pt x="445" y="146"/>
                </a:lnTo>
                <a:lnTo>
                  <a:pt x="401" y="540"/>
                </a:lnTo>
                <a:lnTo>
                  <a:pt x="0" y="499"/>
                </a:lnTo>
                <a:lnTo>
                  <a:pt x="41" y="248"/>
                </a:lnTo>
                <a:lnTo>
                  <a:pt x="82" y="0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57" name="Freeform 18"/>
          <p:cNvSpPr>
            <a:spLocks/>
          </p:cNvSpPr>
          <p:nvPr/>
        </p:nvSpPr>
        <p:spPr bwMode="auto">
          <a:xfrm>
            <a:off x="3243264" y="3062288"/>
            <a:ext cx="603647" cy="523875"/>
          </a:xfrm>
          <a:custGeom>
            <a:avLst/>
            <a:gdLst>
              <a:gd name="T0" fmla="*/ 2147483647 w 571"/>
              <a:gd name="T1" fmla="*/ 0 h 440"/>
              <a:gd name="T2" fmla="*/ 2147483647 w 571"/>
              <a:gd name="T3" fmla="*/ 2147483647 h 440"/>
              <a:gd name="T4" fmla="*/ 0 w 571"/>
              <a:gd name="T5" fmla="*/ 2147483647 h 440"/>
              <a:gd name="T6" fmla="*/ 2147483647 w 571"/>
              <a:gd name="T7" fmla="*/ 2147483647 h 440"/>
              <a:gd name="T8" fmla="*/ 2147483647 w 571"/>
              <a:gd name="T9" fmla="*/ 2147483647 h 440"/>
              <a:gd name="T10" fmla="*/ 2147483647 w 571"/>
              <a:gd name="T11" fmla="*/ 2147483647 h 440"/>
              <a:gd name="T12" fmla="*/ 2147483647 w 571"/>
              <a:gd name="T13" fmla="*/ 0 h 44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71" h="440">
                <a:moveTo>
                  <a:pt x="55" y="0"/>
                </a:moveTo>
                <a:lnTo>
                  <a:pt x="34" y="164"/>
                </a:lnTo>
                <a:lnTo>
                  <a:pt x="0" y="399"/>
                </a:lnTo>
                <a:lnTo>
                  <a:pt x="165" y="411"/>
                </a:lnTo>
                <a:lnTo>
                  <a:pt x="550" y="439"/>
                </a:lnTo>
                <a:lnTo>
                  <a:pt x="570" y="45"/>
                </a:lnTo>
                <a:lnTo>
                  <a:pt x="55" y="0"/>
                </a:lnTo>
              </a:path>
            </a:pathLst>
          </a:custGeom>
          <a:solidFill>
            <a:srgbClr val="A5A5A5"/>
          </a:solidFill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58" name="Freeform 19"/>
          <p:cNvSpPr>
            <a:spLocks/>
          </p:cNvSpPr>
          <p:nvPr/>
        </p:nvSpPr>
        <p:spPr bwMode="auto">
          <a:xfrm>
            <a:off x="3364706" y="3549255"/>
            <a:ext cx="629841" cy="497681"/>
          </a:xfrm>
          <a:custGeom>
            <a:avLst/>
            <a:gdLst>
              <a:gd name="T0" fmla="*/ 2147483647 w 595"/>
              <a:gd name="T1" fmla="*/ 0 h 418"/>
              <a:gd name="T2" fmla="*/ 2147483647 w 595"/>
              <a:gd name="T3" fmla="*/ 2147483647 h 418"/>
              <a:gd name="T4" fmla="*/ 0 w 595"/>
              <a:gd name="T5" fmla="*/ 2147483647 h 418"/>
              <a:gd name="T6" fmla="*/ 2147483647 w 595"/>
              <a:gd name="T7" fmla="*/ 2147483647 h 418"/>
              <a:gd name="T8" fmla="*/ 2147483647 w 595"/>
              <a:gd name="T9" fmla="*/ 2147483647 h 418"/>
              <a:gd name="T10" fmla="*/ 2147483647 w 595"/>
              <a:gd name="T11" fmla="*/ 2147483647 h 418"/>
              <a:gd name="T12" fmla="*/ 2147483647 w 595"/>
              <a:gd name="T13" fmla="*/ 2147483647 h 418"/>
              <a:gd name="T14" fmla="*/ 2147483647 w 595"/>
              <a:gd name="T15" fmla="*/ 2147483647 h 418"/>
              <a:gd name="T16" fmla="*/ 2147483647 w 595"/>
              <a:gd name="T17" fmla="*/ 0 h 41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95" h="418">
                <a:moveTo>
                  <a:pt x="50" y="0"/>
                </a:moveTo>
                <a:lnTo>
                  <a:pt x="19" y="251"/>
                </a:lnTo>
                <a:lnTo>
                  <a:pt x="0" y="394"/>
                </a:lnTo>
                <a:lnTo>
                  <a:pt x="297" y="409"/>
                </a:lnTo>
                <a:lnTo>
                  <a:pt x="580" y="417"/>
                </a:lnTo>
                <a:lnTo>
                  <a:pt x="589" y="222"/>
                </a:lnTo>
                <a:lnTo>
                  <a:pt x="594" y="31"/>
                </a:lnTo>
                <a:lnTo>
                  <a:pt x="433" y="29"/>
                </a:lnTo>
                <a:lnTo>
                  <a:pt x="50" y="0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59" name="Freeform 20"/>
          <p:cNvSpPr>
            <a:spLocks/>
          </p:cNvSpPr>
          <p:nvPr/>
        </p:nvSpPr>
        <p:spPr bwMode="auto">
          <a:xfrm>
            <a:off x="2799160" y="3967162"/>
            <a:ext cx="571500" cy="671513"/>
          </a:xfrm>
          <a:custGeom>
            <a:avLst/>
            <a:gdLst>
              <a:gd name="T0" fmla="*/ 2147483647 w 540"/>
              <a:gd name="T1" fmla="*/ 0 h 564"/>
              <a:gd name="T2" fmla="*/ 2147483647 w 540"/>
              <a:gd name="T3" fmla="*/ 2147483647 h 564"/>
              <a:gd name="T4" fmla="*/ 2147483647 w 540"/>
              <a:gd name="T5" fmla="*/ 2147483647 h 564"/>
              <a:gd name="T6" fmla="*/ 2147483647 w 540"/>
              <a:gd name="T7" fmla="*/ 2147483647 h 564"/>
              <a:gd name="T8" fmla="*/ 2147483647 w 540"/>
              <a:gd name="T9" fmla="*/ 2147483647 h 564"/>
              <a:gd name="T10" fmla="*/ 2147483647 w 540"/>
              <a:gd name="T11" fmla="*/ 2147483647 h 564"/>
              <a:gd name="T12" fmla="*/ 2147483647 w 540"/>
              <a:gd name="T13" fmla="*/ 2147483647 h 564"/>
              <a:gd name="T14" fmla="*/ 2147483647 w 540"/>
              <a:gd name="T15" fmla="*/ 2147483647 h 564"/>
              <a:gd name="T16" fmla="*/ 2147483647 w 540"/>
              <a:gd name="T17" fmla="*/ 2147483647 h 564"/>
              <a:gd name="T18" fmla="*/ 2147483647 w 540"/>
              <a:gd name="T19" fmla="*/ 2147483647 h 564"/>
              <a:gd name="T20" fmla="*/ 2147483647 w 540"/>
              <a:gd name="T21" fmla="*/ 2147483647 h 564"/>
              <a:gd name="T22" fmla="*/ 0 w 540"/>
              <a:gd name="T23" fmla="*/ 2147483647 h 564"/>
              <a:gd name="T24" fmla="*/ 2147483647 w 540"/>
              <a:gd name="T25" fmla="*/ 2147483647 h 564"/>
              <a:gd name="T26" fmla="*/ 2147483647 w 540"/>
              <a:gd name="T27" fmla="*/ 2147483647 h 564"/>
              <a:gd name="T28" fmla="*/ 2147483647 w 540"/>
              <a:gd name="T29" fmla="*/ 2147483647 h 564"/>
              <a:gd name="T30" fmla="*/ 2147483647 w 540"/>
              <a:gd name="T31" fmla="*/ 0 h 56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540" h="564">
                <a:moveTo>
                  <a:pt x="137" y="0"/>
                </a:moveTo>
                <a:lnTo>
                  <a:pt x="125" y="73"/>
                </a:lnTo>
                <a:lnTo>
                  <a:pt x="79" y="65"/>
                </a:lnTo>
                <a:lnTo>
                  <a:pt x="82" y="159"/>
                </a:lnTo>
                <a:lnTo>
                  <a:pt x="60" y="178"/>
                </a:lnTo>
                <a:lnTo>
                  <a:pt x="93" y="236"/>
                </a:lnTo>
                <a:lnTo>
                  <a:pt x="60" y="261"/>
                </a:lnTo>
                <a:lnTo>
                  <a:pt x="42" y="304"/>
                </a:lnTo>
                <a:lnTo>
                  <a:pt x="16" y="344"/>
                </a:lnTo>
                <a:lnTo>
                  <a:pt x="34" y="369"/>
                </a:lnTo>
                <a:lnTo>
                  <a:pt x="2" y="378"/>
                </a:lnTo>
                <a:lnTo>
                  <a:pt x="0" y="416"/>
                </a:lnTo>
                <a:lnTo>
                  <a:pt x="303" y="562"/>
                </a:lnTo>
                <a:lnTo>
                  <a:pt x="475" y="563"/>
                </a:lnTo>
                <a:lnTo>
                  <a:pt x="539" y="44"/>
                </a:lnTo>
                <a:lnTo>
                  <a:pt x="137" y="0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60" name="Freeform 21"/>
          <p:cNvSpPr>
            <a:spLocks/>
          </p:cNvSpPr>
          <p:nvPr/>
        </p:nvSpPr>
        <p:spPr bwMode="auto">
          <a:xfrm>
            <a:off x="3296841" y="4013597"/>
            <a:ext cx="604838" cy="638175"/>
          </a:xfrm>
          <a:custGeom>
            <a:avLst/>
            <a:gdLst>
              <a:gd name="T0" fmla="*/ 2147483647 w 572"/>
              <a:gd name="T1" fmla="*/ 0 h 536"/>
              <a:gd name="T2" fmla="*/ 2147483647 w 572"/>
              <a:gd name="T3" fmla="*/ 2147483647 h 536"/>
              <a:gd name="T4" fmla="*/ 2147483647 w 572"/>
              <a:gd name="T5" fmla="*/ 2147483647 h 536"/>
              <a:gd name="T6" fmla="*/ 2147483647 w 572"/>
              <a:gd name="T7" fmla="*/ 2147483647 h 536"/>
              <a:gd name="T8" fmla="*/ 2147483647 w 572"/>
              <a:gd name="T9" fmla="*/ 2147483647 h 536"/>
              <a:gd name="T10" fmla="*/ 2147483647 w 572"/>
              <a:gd name="T11" fmla="*/ 2147483647 h 536"/>
              <a:gd name="T12" fmla="*/ 2147483647 w 572"/>
              <a:gd name="T13" fmla="*/ 2147483647 h 536"/>
              <a:gd name="T14" fmla="*/ 2147483647 w 572"/>
              <a:gd name="T15" fmla="*/ 2147483647 h 536"/>
              <a:gd name="T16" fmla="*/ 0 w 572"/>
              <a:gd name="T17" fmla="*/ 2147483647 h 536"/>
              <a:gd name="T18" fmla="*/ 2147483647 w 572"/>
              <a:gd name="T19" fmla="*/ 2147483647 h 536"/>
              <a:gd name="T20" fmla="*/ 2147483647 w 572"/>
              <a:gd name="T21" fmla="*/ 0 h 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572" h="536">
                <a:moveTo>
                  <a:pt x="69" y="0"/>
                </a:moveTo>
                <a:lnTo>
                  <a:pt x="571" y="21"/>
                </a:lnTo>
                <a:lnTo>
                  <a:pt x="547" y="494"/>
                </a:lnTo>
                <a:lnTo>
                  <a:pt x="384" y="486"/>
                </a:lnTo>
                <a:lnTo>
                  <a:pt x="231" y="481"/>
                </a:lnTo>
                <a:lnTo>
                  <a:pt x="231" y="499"/>
                </a:lnTo>
                <a:lnTo>
                  <a:pt x="104" y="499"/>
                </a:lnTo>
                <a:lnTo>
                  <a:pt x="96" y="535"/>
                </a:lnTo>
                <a:lnTo>
                  <a:pt x="0" y="523"/>
                </a:lnTo>
                <a:lnTo>
                  <a:pt x="54" y="123"/>
                </a:lnTo>
                <a:lnTo>
                  <a:pt x="69" y="0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61" name="Freeform 22"/>
          <p:cNvSpPr>
            <a:spLocks/>
          </p:cNvSpPr>
          <p:nvPr/>
        </p:nvSpPr>
        <p:spPr bwMode="auto">
          <a:xfrm>
            <a:off x="3537347" y="4108847"/>
            <a:ext cx="1227534" cy="1204913"/>
          </a:xfrm>
          <a:custGeom>
            <a:avLst/>
            <a:gdLst>
              <a:gd name="T0" fmla="*/ 2147483647 w 1160"/>
              <a:gd name="T1" fmla="*/ 0 h 1012"/>
              <a:gd name="T2" fmla="*/ 2147483647 w 1160"/>
              <a:gd name="T3" fmla="*/ 2147483647 h 1012"/>
              <a:gd name="T4" fmla="*/ 2147483647 w 1160"/>
              <a:gd name="T5" fmla="*/ 2147483647 h 1012"/>
              <a:gd name="T6" fmla="*/ 2147483647 w 1160"/>
              <a:gd name="T7" fmla="*/ 2147483647 h 1012"/>
              <a:gd name="T8" fmla="*/ 2147483647 w 1160"/>
              <a:gd name="T9" fmla="*/ 2147483647 h 1012"/>
              <a:gd name="T10" fmla="*/ 2147483647 w 1160"/>
              <a:gd name="T11" fmla="*/ 2147483647 h 1012"/>
              <a:gd name="T12" fmla="*/ 2147483647 w 1160"/>
              <a:gd name="T13" fmla="*/ 2147483647 h 1012"/>
              <a:gd name="T14" fmla="*/ 2147483647 w 1160"/>
              <a:gd name="T15" fmla="*/ 2147483647 h 1012"/>
              <a:gd name="T16" fmla="*/ 2147483647 w 1160"/>
              <a:gd name="T17" fmla="*/ 2147483647 h 1012"/>
              <a:gd name="T18" fmla="*/ 2147483647 w 1160"/>
              <a:gd name="T19" fmla="*/ 2147483647 h 1012"/>
              <a:gd name="T20" fmla="*/ 2147483647 w 1160"/>
              <a:gd name="T21" fmla="*/ 2147483647 h 1012"/>
              <a:gd name="T22" fmla="*/ 2147483647 w 1160"/>
              <a:gd name="T23" fmla="*/ 2147483647 h 1012"/>
              <a:gd name="T24" fmla="*/ 2147483647 w 1160"/>
              <a:gd name="T25" fmla="*/ 2147483647 h 1012"/>
              <a:gd name="T26" fmla="*/ 2147483647 w 1160"/>
              <a:gd name="T27" fmla="*/ 2147483647 h 1012"/>
              <a:gd name="T28" fmla="*/ 2147483647 w 1160"/>
              <a:gd name="T29" fmla="*/ 2147483647 h 1012"/>
              <a:gd name="T30" fmla="*/ 2147483647 w 1160"/>
              <a:gd name="T31" fmla="*/ 2147483647 h 1012"/>
              <a:gd name="T32" fmla="*/ 2147483647 w 1160"/>
              <a:gd name="T33" fmla="*/ 2147483647 h 1012"/>
              <a:gd name="T34" fmla="*/ 2147483647 w 1160"/>
              <a:gd name="T35" fmla="*/ 2147483647 h 1012"/>
              <a:gd name="T36" fmla="*/ 2147483647 w 1160"/>
              <a:gd name="T37" fmla="*/ 2147483647 h 1012"/>
              <a:gd name="T38" fmla="*/ 2147483647 w 1160"/>
              <a:gd name="T39" fmla="*/ 2147483647 h 1012"/>
              <a:gd name="T40" fmla="*/ 2147483647 w 1160"/>
              <a:gd name="T41" fmla="*/ 2147483647 h 1012"/>
              <a:gd name="T42" fmla="*/ 2147483647 w 1160"/>
              <a:gd name="T43" fmla="*/ 2147483647 h 1012"/>
              <a:gd name="T44" fmla="*/ 2147483647 w 1160"/>
              <a:gd name="T45" fmla="*/ 2147483647 h 1012"/>
              <a:gd name="T46" fmla="*/ 2147483647 w 1160"/>
              <a:gd name="T47" fmla="*/ 2147483647 h 1012"/>
              <a:gd name="T48" fmla="*/ 2147483647 w 1160"/>
              <a:gd name="T49" fmla="*/ 2147483647 h 1012"/>
              <a:gd name="T50" fmla="*/ 2147483647 w 1160"/>
              <a:gd name="T51" fmla="*/ 2147483647 h 1012"/>
              <a:gd name="T52" fmla="*/ 2147483647 w 1160"/>
              <a:gd name="T53" fmla="*/ 2147483647 h 1012"/>
              <a:gd name="T54" fmla="*/ 2147483647 w 1160"/>
              <a:gd name="T55" fmla="*/ 2147483647 h 1012"/>
              <a:gd name="T56" fmla="*/ 2147483647 w 1160"/>
              <a:gd name="T57" fmla="*/ 2147483647 h 1012"/>
              <a:gd name="T58" fmla="*/ 2147483647 w 1160"/>
              <a:gd name="T59" fmla="*/ 2147483647 h 1012"/>
              <a:gd name="T60" fmla="*/ 2147483647 w 1160"/>
              <a:gd name="T61" fmla="*/ 2147483647 h 1012"/>
              <a:gd name="T62" fmla="*/ 2147483647 w 1160"/>
              <a:gd name="T63" fmla="*/ 2147483647 h 1012"/>
              <a:gd name="T64" fmla="*/ 2147483647 w 1160"/>
              <a:gd name="T65" fmla="*/ 2147483647 h 1012"/>
              <a:gd name="T66" fmla="*/ 2147483647 w 1160"/>
              <a:gd name="T67" fmla="*/ 2147483647 h 1012"/>
              <a:gd name="T68" fmla="*/ 2147483647 w 1160"/>
              <a:gd name="T69" fmla="*/ 2147483647 h 1012"/>
              <a:gd name="T70" fmla="*/ 2147483647 w 1160"/>
              <a:gd name="T71" fmla="*/ 2147483647 h 1012"/>
              <a:gd name="T72" fmla="*/ 2147483647 w 1160"/>
              <a:gd name="T73" fmla="*/ 2147483647 h 1012"/>
              <a:gd name="T74" fmla="*/ 2147483647 w 1160"/>
              <a:gd name="T75" fmla="*/ 2147483647 h 1012"/>
              <a:gd name="T76" fmla="*/ 2147483647 w 1160"/>
              <a:gd name="T77" fmla="*/ 2147483647 h 1012"/>
              <a:gd name="T78" fmla="*/ 2147483647 w 1160"/>
              <a:gd name="T79" fmla="*/ 2147483647 h 1012"/>
              <a:gd name="T80" fmla="*/ 2147483647 w 1160"/>
              <a:gd name="T81" fmla="*/ 2147483647 h 1012"/>
              <a:gd name="T82" fmla="*/ 2147483647 w 1160"/>
              <a:gd name="T83" fmla="*/ 2147483647 h 1012"/>
              <a:gd name="T84" fmla="*/ 2147483647 w 1160"/>
              <a:gd name="T85" fmla="*/ 2147483647 h 1012"/>
              <a:gd name="T86" fmla="*/ 2147483647 w 1160"/>
              <a:gd name="T87" fmla="*/ 2147483647 h 1012"/>
              <a:gd name="T88" fmla="*/ 2147483647 w 1160"/>
              <a:gd name="T89" fmla="*/ 2147483647 h 1012"/>
              <a:gd name="T90" fmla="*/ 2147483647 w 1160"/>
              <a:gd name="T91" fmla="*/ 2147483647 h 1012"/>
              <a:gd name="T92" fmla="*/ 0 w 1160"/>
              <a:gd name="T93" fmla="*/ 2147483647 h 1012"/>
              <a:gd name="T94" fmla="*/ 0 w 1160"/>
              <a:gd name="T95" fmla="*/ 2147483647 h 1012"/>
              <a:gd name="T96" fmla="*/ 2147483647 w 1160"/>
              <a:gd name="T97" fmla="*/ 2147483647 h 1012"/>
              <a:gd name="T98" fmla="*/ 2147483647 w 1160"/>
              <a:gd name="T99" fmla="*/ 2147483647 h 1012"/>
              <a:gd name="T100" fmla="*/ 2147483647 w 1160"/>
              <a:gd name="T101" fmla="*/ 0 h 1012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1160" h="1012">
                <a:moveTo>
                  <a:pt x="335" y="0"/>
                </a:moveTo>
                <a:lnTo>
                  <a:pt x="592" y="8"/>
                </a:lnTo>
                <a:lnTo>
                  <a:pt x="592" y="192"/>
                </a:lnTo>
                <a:lnTo>
                  <a:pt x="722" y="242"/>
                </a:lnTo>
                <a:lnTo>
                  <a:pt x="758" y="225"/>
                </a:lnTo>
                <a:lnTo>
                  <a:pt x="844" y="266"/>
                </a:lnTo>
                <a:lnTo>
                  <a:pt x="895" y="263"/>
                </a:lnTo>
                <a:lnTo>
                  <a:pt x="994" y="224"/>
                </a:lnTo>
                <a:lnTo>
                  <a:pt x="1051" y="262"/>
                </a:lnTo>
                <a:lnTo>
                  <a:pt x="1100" y="271"/>
                </a:lnTo>
                <a:lnTo>
                  <a:pt x="1100" y="421"/>
                </a:lnTo>
                <a:lnTo>
                  <a:pt x="1159" y="514"/>
                </a:lnTo>
                <a:lnTo>
                  <a:pt x="1145" y="640"/>
                </a:lnTo>
                <a:lnTo>
                  <a:pt x="1082" y="692"/>
                </a:lnTo>
                <a:lnTo>
                  <a:pt x="1069" y="645"/>
                </a:lnTo>
                <a:lnTo>
                  <a:pt x="1051" y="667"/>
                </a:lnTo>
                <a:lnTo>
                  <a:pt x="1064" y="697"/>
                </a:lnTo>
                <a:lnTo>
                  <a:pt x="952" y="772"/>
                </a:lnTo>
                <a:lnTo>
                  <a:pt x="925" y="777"/>
                </a:lnTo>
                <a:lnTo>
                  <a:pt x="867" y="815"/>
                </a:lnTo>
                <a:lnTo>
                  <a:pt x="867" y="837"/>
                </a:lnTo>
                <a:lnTo>
                  <a:pt x="849" y="841"/>
                </a:lnTo>
                <a:lnTo>
                  <a:pt x="862" y="866"/>
                </a:lnTo>
                <a:lnTo>
                  <a:pt x="831" y="903"/>
                </a:lnTo>
                <a:lnTo>
                  <a:pt x="849" y="959"/>
                </a:lnTo>
                <a:lnTo>
                  <a:pt x="867" y="978"/>
                </a:lnTo>
                <a:lnTo>
                  <a:pt x="862" y="1011"/>
                </a:lnTo>
                <a:lnTo>
                  <a:pt x="817" y="1011"/>
                </a:lnTo>
                <a:lnTo>
                  <a:pt x="776" y="995"/>
                </a:lnTo>
                <a:lnTo>
                  <a:pt x="749" y="998"/>
                </a:lnTo>
                <a:lnTo>
                  <a:pt x="659" y="970"/>
                </a:lnTo>
                <a:lnTo>
                  <a:pt x="620" y="854"/>
                </a:lnTo>
                <a:lnTo>
                  <a:pt x="556" y="799"/>
                </a:lnTo>
                <a:lnTo>
                  <a:pt x="501" y="697"/>
                </a:lnTo>
                <a:lnTo>
                  <a:pt x="475" y="686"/>
                </a:lnTo>
                <a:lnTo>
                  <a:pt x="445" y="661"/>
                </a:lnTo>
                <a:lnTo>
                  <a:pt x="416" y="661"/>
                </a:lnTo>
                <a:lnTo>
                  <a:pt x="374" y="653"/>
                </a:lnTo>
                <a:lnTo>
                  <a:pt x="340" y="661"/>
                </a:lnTo>
                <a:lnTo>
                  <a:pt x="317" y="712"/>
                </a:lnTo>
                <a:lnTo>
                  <a:pt x="283" y="721"/>
                </a:lnTo>
                <a:lnTo>
                  <a:pt x="210" y="680"/>
                </a:lnTo>
                <a:lnTo>
                  <a:pt x="166" y="632"/>
                </a:lnTo>
                <a:lnTo>
                  <a:pt x="158" y="575"/>
                </a:lnTo>
                <a:lnTo>
                  <a:pt x="128" y="535"/>
                </a:lnTo>
                <a:lnTo>
                  <a:pt x="53" y="481"/>
                </a:lnTo>
                <a:lnTo>
                  <a:pt x="0" y="422"/>
                </a:lnTo>
                <a:lnTo>
                  <a:pt x="0" y="399"/>
                </a:lnTo>
                <a:lnTo>
                  <a:pt x="175" y="399"/>
                </a:lnTo>
                <a:lnTo>
                  <a:pt x="317" y="411"/>
                </a:lnTo>
                <a:lnTo>
                  <a:pt x="335" y="0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086" name="Freeform 23"/>
          <p:cNvSpPr>
            <a:spLocks/>
          </p:cNvSpPr>
          <p:nvPr/>
        </p:nvSpPr>
        <p:spPr bwMode="auto">
          <a:xfrm>
            <a:off x="3846911" y="2639617"/>
            <a:ext cx="592931" cy="367903"/>
          </a:xfrm>
          <a:custGeom>
            <a:avLst/>
            <a:gdLst>
              <a:gd name="T0" fmla="*/ 1412 w 560"/>
              <a:gd name="T1" fmla="*/ 0 h 309"/>
              <a:gd name="T2" fmla="*/ 662107 w 560"/>
              <a:gd name="T3" fmla="*/ 15875 h 309"/>
              <a:gd name="T4" fmla="*/ 710106 w 560"/>
              <a:gd name="T5" fmla="*/ 160337 h 309"/>
              <a:gd name="T6" fmla="*/ 756693 w 560"/>
              <a:gd name="T7" fmla="*/ 269875 h 309"/>
              <a:gd name="T8" fmla="*/ 789163 w 560"/>
              <a:gd name="T9" fmla="*/ 447675 h 309"/>
              <a:gd name="T10" fmla="*/ 769399 w 560"/>
              <a:gd name="T11" fmla="*/ 488950 h 309"/>
              <a:gd name="T12" fmla="*/ 526579 w 560"/>
              <a:gd name="T13" fmla="*/ 481012 h 309"/>
              <a:gd name="T14" fmla="*/ 0 w 560"/>
              <a:gd name="T15" fmla="*/ 473075 h 309"/>
              <a:gd name="T16" fmla="*/ 1412 w 560"/>
              <a:gd name="T17" fmla="*/ 0 h 30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60" h="309">
                <a:moveTo>
                  <a:pt x="1" y="0"/>
                </a:moveTo>
                <a:lnTo>
                  <a:pt x="469" y="10"/>
                </a:lnTo>
                <a:lnTo>
                  <a:pt x="503" y="101"/>
                </a:lnTo>
                <a:lnTo>
                  <a:pt x="536" y="170"/>
                </a:lnTo>
                <a:lnTo>
                  <a:pt x="559" y="282"/>
                </a:lnTo>
                <a:lnTo>
                  <a:pt x="545" y="308"/>
                </a:lnTo>
                <a:lnTo>
                  <a:pt x="373" y="303"/>
                </a:lnTo>
                <a:lnTo>
                  <a:pt x="0" y="298"/>
                </a:lnTo>
                <a:lnTo>
                  <a:pt x="1" y="0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solidFill>
                <a:srgbClr val="FFC000">
                  <a:lumMod val="10000"/>
                </a:srgbClr>
              </a:solidFill>
              <a:latin typeface="Calibri" panose="020F0502020204030204"/>
            </a:endParaRPr>
          </a:p>
        </p:txBody>
      </p:sp>
      <p:sp>
        <p:nvSpPr>
          <p:cNvPr id="2063" name="Freeform 24"/>
          <p:cNvSpPr>
            <a:spLocks/>
          </p:cNvSpPr>
          <p:nvPr/>
        </p:nvSpPr>
        <p:spPr bwMode="auto">
          <a:xfrm>
            <a:off x="3821907" y="3350420"/>
            <a:ext cx="740569" cy="355997"/>
          </a:xfrm>
          <a:custGeom>
            <a:avLst/>
            <a:gdLst>
              <a:gd name="T0" fmla="*/ 2147483647 w 700"/>
              <a:gd name="T1" fmla="*/ 0 h 299"/>
              <a:gd name="T2" fmla="*/ 0 w 700"/>
              <a:gd name="T3" fmla="*/ 2147483647 h 299"/>
              <a:gd name="T4" fmla="*/ 2147483647 w 700"/>
              <a:gd name="T5" fmla="*/ 2147483647 h 299"/>
              <a:gd name="T6" fmla="*/ 2147483647 w 700"/>
              <a:gd name="T7" fmla="*/ 2147483647 h 299"/>
              <a:gd name="T8" fmla="*/ 2147483647 w 700"/>
              <a:gd name="T9" fmla="*/ 2147483647 h 299"/>
              <a:gd name="T10" fmla="*/ 2147483647 w 700"/>
              <a:gd name="T11" fmla="*/ 2147483647 h 299"/>
              <a:gd name="T12" fmla="*/ 2147483647 w 700"/>
              <a:gd name="T13" fmla="*/ 2147483647 h 299"/>
              <a:gd name="T14" fmla="*/ 2147483647 w 700"/>
              <a:gd name="T15" fmla="*/ 2147483647 h 299"/>
              <a:gd name="T16" fmla="*/ 2147483647 w 700"/>
              <a:gd name="T17" fmla="*/ 2147483647 h 299"/>
              <a:gd name="T18" fmla="*/ 2147483647 w 700"/>
              <a:gd name="T19" fmla="*/ 2147483647 h 299"/>
              <a:gd name="T20" fmla="*/ 2147483647 w 700"/>
              <a:gd name="T21" fmla="*/ 2147483647 h 299"/>
              <a:gd name="T22" fmla="*/ 2147483647 w 700"/>
              <a:gd name="T23" fmla="*/ 2147483647 h 299"/>
              <a:gd name="T24" fmla="*/ 2147483647 w 700"/>
              <a:gd name="T25" fmla="*/ 2147483647 h 299"/>
              <a:gd name="T26" fmla="*/ 2147483647 w 700"/>
              <a:gd name="T27" fmla="*/ 2147483647 h 299"/>
              <a:gd name="T28" fmla="*/ 2147483647 w 700"/>
              <a:gd name="T29" fmla="*/ 0 h 29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700" h="299">
                <a:moveTo>
                  <a:pt x="7" y="0"/>
                </a:moveTo>
                <a:lnTo>
                  <a:pt x="0" y="196"/>
                </a:lnTo>
                <a:lnTo>
                  <a:pt x="157" y="201"/>
                </a:lnTo>
                <a:lnTo>
                  <a:pt x="156" y="298"/>
                </a:lnTo>
                <a:lnTo>
                  <a:pt x="369" y="295"/>
                </a:lnTo>
                <a:lnTo>
                  <a:pt x="560" y="291"/>
                </a:lnTo>
                <a:lnTo>
                  <a:pt x="699" y="295"/>
                </a:lnTo>
                <a:lnTo>
                  <a:pt x="656" y="211"/>
                </a:lnTo>
                <a:lnTo>
                  <a:pt x="626" y="133"/>
                </a:lnTo>
                <a:lnTo>
                  <a:pt x="593" y="53"/>
                </a:lnTo>
                <a:lnTo>
                  <a:pt x="513" y="2"/>
                </a:lnTo>
                <a:lnTo>
                  <a:pt x="478" y="32"/>
                </a:lnTo>
                <a:lnTo>
                  <a:pt x="434" y="10"/>
                </a:lnTo>
                <a:lnTo>
                  <a:pt x="243" y="5"/>
                </a:lnTo>
                <a:lnTo>
                  <a:pt x="7" y="0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64" name="Freeform 25"/>
          <p:cNvSpPr>
            <a:spLocks/>
          </p:cNvSpPr>
          <p:nvPr/>
        </p:nvSpPr>
        <p:spPr bwMode="auto">
          <a:xfrm>
            <a:off x="3977878" y="3695700"/>
            <a:ext cx="652463" cy="353616"/>
          </a:xfrm>
          <a:custGeom>
            <a:avLst/>
            <a:gdLst>
              <a:gd name="T0" fmla="*/ 2147483647 w 616"/>
              <a:gd name="T1" fmla="*/ 2147483647 h 297"/>
              <a:gd name="T2" fmla="*/ 2147483647 w 616"/>
              <a:gd name="T3" fmla="*/ 2147483647 h 297"/>
              <a:gd name="T4" fmla="*/ 0 w 616"/>
              <a:gd name="T5" fmla="*/ 2147483647 h 297"/>
              <a:gd name="T6" fmla="*/ 2147483647 w 616"/>
              <a:gd name="T7" fmla="*/ 2147483647 h 297"/>
              <a:gd name="T8" fmla="*/ 2147483647 w 616"/>
              <a:gd name="T9" fmla="*/ 2147483647 h 297"/>
              <a:gd name="T10" fmla="*/ 2147483647 w 616"/>
              <a:gd name="T11" fmla="*/ 2147483647 h 297"/>
              <a:gd name="T12" fmla="*/ 2147483647 w 616"/>
              <a:gd name="T13" fmla="*/ 2147483647 h 297"/>
              <a:gd name="T14" fmla="*/ 2147483647 w 616"/>
              <a:gd name="T15" fmla="*/ 2147483647 h 297"/>
              <a:gd name="T16" fmla="*/ 2147483647 w 616"/>
              <a:gd name="T17" fmla="*/ 0 h 297"/>
              <a:gd name="T18" fmla="*/ 2147483647 w 616"/>
              <a:gd name="T19" fmla="*/ 2147483647 h 297"/>
              <a:gd name="T20" fmla="*/ 2147483647 w 616"/>
              <a:gd name="T21" fmla="*/ 2147483647 h 29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616" h="297">
                <a:moveTo>
                  <a:pt x="7" y="3"/>
                </a:moveTo>
                <a:lnTo>
                  <a:pt x="5" y="172"/>
                </a:lnTo>
                <a:lnTo>
                  <a:pt x="0" y="293"/>
                </a:lnTo>
                <a:lnTo>
                  <a:pt x="615" y="296"/>
                </a:lnTo>
                <a:lnTo>
                  <a:pt x="604" y="141"/>
                </a:lnTo>
                <a:lnTo>
                  <a:pt x="604" y="83"/>
                </a:lnTo>
                <a:lnTo>
                  <a:pt x="554" y="48"/>
                </a:lnTo>
                <a:lnTo>
                  <a:pt x="569" y="17"/>
                </a:lnTo>
                <a:lnTo>
                  <a:pt x="548" y="0"/>
                </a:lnTo>
                <a:lnTo>
                  <a:pt x="269" y="3"/>
                </a:lnTo>
                <a:lnTo>
                  <a:pt x="7" y="3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65" name="Freeform 26"/>
          <p:cNvSpPr>
            <a:spLocks/>
          </p:cNvSpPr>
          <p:nvPr/>
        </p:nvSpPr>
        <p:spPr bwMode="auto">
          <a:xfrm>
            <a:off x="3890963" y="4038601"/>
            <a:ext cx="762000" cy="388144"/>
          </a:xfrm>
          <a:custGeom>
            <a:avLst/>
            <a:gdLst>
              <a:gd name="T0" fmla="*/ 2147483647 w 719"/>
              <a:gd name="T1" fmla="*/ 0 h 326"/>
              <a:gd name="T2" fmla="*/ 0 w 719"/>
              <a:gd name="T3" fmla="*/ 2147483647 h 326"/>
              <a:gd name="T4" fmla="*/ 2147483647 w 719"/>
              <a:gd name="T5" fmla="*/ 2147483647 h 326"/>
              <a:gd name="T6" fmla="*/ 2147483647 w 719"/>
              <a:gd name="T7" fmla="*/ 2147483647 h 326"/>
              <a:gd name="T8" fmla="*/ 2147483647 w 719"/>
              <a:gd name="T9" fmla="*/ 2147483647 h 326"/>
              <a:gd name="T10" fmla="*/ 2147483647 w 719"/>
              <a:gd name="T11" fmla="*/ 2147483647 h 326"/>
              <a:gd name="T12" fmla="*/ 2147483647 w 719"/>
              <a:gd name="T13" fmla="*/ 2147483647 h 326"/>
              <a:gd name="T14" fmla="*/ 2147483647 w 719"/>
              <a:gd name="T15" fmla="*/ 2147483647 h 326"/>
              <a:gd name="T16" fmla="*/ 2147483647 w 719"/>
              <a:gd name="T17" fmla="*/ 2147483647 h 326"/>
              <a:gd name="T18" fmla="*/ 2147483647 w 719"/>
              <a:gd name="T19" fmla="*/ 2147483647 h 326"/>
              <a:gd name="T20" fmla="*/ 2147483647 w 719"/>
              <a:gd name="T21" fmla="*/ 2147483647 h 326"/>
              <a:gd name="T22" fmla="*/ 2147483647 w 719"/>
              <a:gd name="T23" fmla="*/ 2147483647 h 326"/>
              <a:gd name="T24" fmla="*/ 2147483647 w 719"/>
              <a:gd name="T25" fmla="*/ 0 h 32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19" h="326">
                <a:moveTo>
                  <a:pt x="5" y="0"/>
                </a:moveTo>
                <a:lnTo>
                  <a:pt x="0" y="59"/>
                </a:lnTo>
                <a:lnTo>
                  <a:pt x="255" y="67"/>
                </a:lnTo>
                <a:lnTo>
                  <a:pt x="257" y="252"/>
                </a:lnTo>
                <a:lnTo>
                  <a:pt x="387" y="303"/>
                </a:lnTo>
                <a:lnTo>
                  <a:pt x="423" y="284"/>
                </a:lnTo>
                <a:lnTo>
                  <a:pt x="506" y="325"/>
                </a:lnTo>
                <a:lnTo>
                  <a:pt x="560" y="324"/>
                </a:lnTo>
                <a:lnTo>
                  <a:pt x="659" y="284"/>
                </a:lnTo>
                <a:lnTo>
                  <a:pt x="718" y="322"/>
                </a:lnTo>
                <a:lnTo>
                  <a:pt x="718" y="122"/>
                </a:lnTo>
                <a:lnTo>
                  <a:pt x="700" y="5"/>
                </a:lnTo>
                <a:lnTo>
                  <a:pt x="5" y="0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66" name="Freeform 27"/>
          <p:cNvSpPr>
            <a:spLocks/>
          </p:cNvSpPr>
          <p:nvPr/>
        </p:nvSpPr>
        <p:spPr bwMode="auto">
          <a:xfrm>
            <a:off x="4636295" y="4057651"/>
            <a:ext cx="427435" cy="422672"/>
          </a:xfrm>
          <a:custGeom>
            <a:avLst/>
            <a:gdLst>
              <a:gd name="T0" fmla="*/ 0 w 404"/>
              <a:gd name="T1" fmla="*/ 2147483647 h 355"/>
              <a:gd name="T2" fmla="*/ 2147483647 w 404"/>
              <a:gd name="T3" fmla="*/ 2147483647 h 355"/>
              <a:gd name="T4" fmla="*/ 2147483647 w 404"/>
              <a:gd name="T5" fmla="*/ 0 h 355"/>
              <a:gd name="T6" fmla="*/ 2147483647 w 404"/>
              <a:gd name="T7" fmla="*/ 2147483647 h 355"/>
              <a:gd name="T8" fmla="*/ 2147483647 w 404"/>
              <a:gd name="T9" fmla="*/ 2147483647 h 355"/>
              <a:gd name="T10" fmla="*/ 2147483647 w 404"/>
              <a:gd name="T11" fmla="*/ 2147483647 h 355"/>
              <a:gd name="T12" fmla="*/ 2147483647 w 404"/>
              <a:gd name="T13" fmla="*/ 2147483647 h 355"/>
              <a:gd name="T14" fmla="*/ 2147483647 w 404"/>
              <a:gd name="T15" fmla="*/ 2147483647 h 355"/>
              <a:gd name="T16" fmla="*/ 2147483647 w 404"/>
              <a:gd name="T17" fmla="*/ 2147483647 h 355"/>
              <a:gd name="T18" fmla="*/ 2147483647 w 404"/>
              <a:gd name="T19" fmla="*/ 2147483647 h 355"/>
              <a:gd name="T20" fmla="*/ 2147483647 w 404"/>
              <a:gd name="T21" fmla="*/ 2147483647 h 355"/>
              <a:gd name="T22" fmla="*/ 2147483647 w 404"/>
              <a:gd name="T23" fmla="*/ 2147483647 h 355"/>
              <a:gd name="T24" fmla="*/ 2147483647 w 404"/>
              <a:gd name="T25" fmla="*/ 2147483647 h 355"/>
              <a:gd name="T26" fmla="*/ 2147483647 w 404"/>
              <a:gd name="T27" fmla="*/ 2147483647 h 355"/>
              <a:gd name="T28" fmla="*/ 2147483647 w 404"/>
              <a:gd name="T29" fmla="*/ 2147483647 h 355"/>
              <a:gd name="T30" fmla="*/ 0 w 404"/>
              <a:gd name="T31" fmla="*/ 2147483647 h 35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404" h="355">
                <a:moveTo>
                  <a:pt x="0" y="32"/>
                </a:moveTo>
                <a:lnTo>
                  <a:pt x="159" y="14"/>
                </a:lnTo>
                <a:lnTo>
                  <a:pt x="356" y="0"/>
                </a:lnTo>
                <a:lnTo>
                  <a:pt x="344" y="47"/>
                </a:lnTo>
                <a:lnTo>
                  <a:pt x="388" y="36"/>
                </a:lnTo>
                <a:lnTo>
                  <a:pt x="403" y="68"/>
                </a:lnTo>
                <a:lnTo>
                  <a:pt x="358" y="95"/>
                </a:lnTo>
                <a:lnTo>
                  <a:pt x="369" y="146"/>
                </a:lnTo>
                <a:lnTo>
                  <a:pt x="322" y="228"/>
                </a:lnTo>
                <a:lnTo>
                  <a:pt x="288" y="279"/>
                </a:lnTo>
                <a:lnTo>
                  <a:pt x="307" y="344"/>
                </a:lnTo>
                <a:lnTo>
                  <a:pt x="59" y="354"/>
                </a:lnTo>
                <a:lnTo>
                  <a:pt x="56" y="315"/>
                </a:lnTo>
                <a:lnTo>
                  <a:pt x="7" y="307"/>
                </a:lnTo>
                <a:lnTo>
                  <a:pt x="7" y="95"/>
                </a:lnTo>
                <a:lnTo>
                  <a:pt x="0" y="32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67" name="Freeform 28"/>
          <p:cNvSpPr>
            <a:spLocks/>
          </p:cNvSpPr>
          <p:nvPr/>
        </p:nvSpPr>
        <p:spPr bwMode="auto">
          <a:xfrm>
            <a:off x="4699398" y="4463655"/>
            <a:ext cx="521494" cy="445294"/>
          </a:xfrm>
          <a:custGeom>
            <a:avLst/>
            <a:gdLst>
              <a:gd name="T0" fmla="*/ 0 w 493"/>
              <a:gd name="T1" fmla="*/ 2147483647 h 374"/>
              <a:gd name="T2" fmla="*/ 2147483647 w 493"/>
              <a:gd name="T3" fmla="*/ 0 h 374"/>
              <a:gd name="T4" fmla="*/ 2147483647 w 493"/>
              <a:gd name="T5" fmla="*/ 2147483647 h 374"/>
              <a:gd name="T6" fmla="*/ 2147483647 w 493"/>
              <a:gd name="T7" fmla="*/ 2147483647 h 374"/>
              <a:gd name="T8" fmla="*/ 2147483647 w 493"/>
              <a:gd name="T9" fmla="*/ 2147483647 h 374"/>
              <a:gd name="T10" fmla="*/ 2147483647 w 493"/>
              <a:gd name="T11" fmla="*/ 2147483647 h 374"/>
              <a:gd name="T12" fmla="*/ 2147483647 w 493"/>
              <a:gd name="T13" fmla="*/ 2147483647 h 374"/>
              <a:gd name="T14" fmla="*/ 2147483647 w 493"/>
              <a:gd name="T15" fmla="*/ 2147483647 h 374"/>
              <a:gd name="T16" fmla="*/ 2147483647 w 493"/>
              <a:gd name="T17" fmla="*/ 2147483647 h 374"/>
              <a:gd name="T18" fmla="*/ 2147483647 w 493"/>
              <a:gd name="T19" fmla="*/ 2147483647 h 374"/>
              <a:gd name="T20" fmla="*/ 2147483647 w 493"/>
              <a:gd name="T21" fmla="*/ 2147483647 h 374"/>
              <a:gd name="T22" fmla="*/ 2147483647 w 493"/>
              <a:gd name="T23" fmla="*/ 2147483647 h 374"/>
              <a:gd name="T24" fmla="*/ 2147483647 w 493"/>
              <a:gd name="T25" fmla="*/ 2147483647 h 374"/>
              <a:gd name="T26" fmla="*/ 2147483647 w 493"/>
              <a:gd name="T27" fmla="*/ 2147483647 h 374"/>
              <a:gd name="T28" fmla="*/ 2147483647 w 493"/>
              <a:gd name="T29" fmla="*/ 2147483647 h 374"/>
              <a:gd name="T30" fmla="*/ 2147483647 w 493"/>
              <a:gd name="T31" fmla="*/ 2147483647 h 374"/>
              <a:gd name="T32" fmla="*/ 2147483647 w 493"/>
              <a:gd name="T33" fmla="*/ 2147483647 h 374"/>
              <a:gd name="T34" fmla="*/ 2147483647 w 493"/>
              <a:gd name="T35" fmla="*/ 2147483647 h 374"/>
              <a:gd name="T36" fmla="*/ 2147483647 w 493"/>
              <a:gd name="T37" fmla="*/ 2147483647 h 374"/>
              <a:gd name="T38" fmla="*/ 2147483647 w 493"/>
              <a:gd name="T39" fmla="*/ 2147483647 h 374"/>
              <a:gd name="T40" fmla="*/ 2147483647 w 493"/>
              <a:gd name="T41" fmla="*/ 2147483647 h 374"/>
              <a:gd name="T42" fmla="*/ 2147483647 w 493"/>
              <a:gd name="T43" fmla="*/ 2147483647 h 374"/>
              <a:gd name="T44" fmla="*/ 2147483647 w 493"/>
              <a:gd name="T45" fmla="*/ 2147483647 h 374"/>
              <a:gd name="T46" fmla="*/ 2147483647 w 493"/>
              <a:gd name="T47" fmla="*/ 2147483647 h 374"/>
              <a:gd name="T48" fmla="*/ 2147483647 w 493"/>
              <a:gd name="T49" fmla="*/ 2147483647 h 374"/>
              <a:gd name="T50" fmla="*/ 2147483647 w 493"/>
              <a:gd name="T51" fmla="*/ 2147483647 h 374"/>
              <a:gd name="T52" fmla="*/ 2147483647 w 493"/>
              <a:gd name="T53" fmla="*/ 2147483647 h 374"/>
              <a:gd name="T54" fmla="*/ 2147483647 w 493"/>
              <a:gd name="T55" fmla="*/ 2147483647 h 374"/>
              <a:gd name="T56" fmla="*/ 2147483647 w 493"/>
              <a:gd name="T57" fmla="*/ 2147483647 h 374"/>
              <a:gd name="T58" fmla="*/ 2147483647 w 493"/>
              <a:gd name="T59" fmla="*/ 2147483647 h 374"/>
              <a:gd name="T60" fmla="*/ 2147483647 w 493"/>
              <a:gd name="T61" fmla="*/ 2147483647 h 374"/>
              <a:gd name="T62" fmla="*/ 2147483647 w 493"/>
              <a:gd name="T63" fmla="*/ 2147483647 h 374"/>
              <a:gd name="T64" fmla="*/ 2147483647 w 493"/>
              <a:gd name="T65" fmla="*/ 2147483647 h 374"/>
              <a:gd name="T66" fmla="*/ 2147483647 w 493"/>
              <a:gd name="T67" fmla="*/ 2147483647 h 374"/>
              <a:gd name="T68" fmla="*/ 0 w 493"/>
              <a:gd name="T69" fmla="*/ 2147483647 h 37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493" h="374">
                <a:moveTo>
                  <a:pt x="0" y="9"/>
                </a:moveTo>
                <a:lnTo>
                  <a:pt x="246" y="0"/>
                </a:lnTo>
                <a:lnTo>
                  <a:pt x="289" y="77"/>
                </a:lnTo>
                <a:lnTo>
                  <a:pt x="252" y="168"/>
                </a:lnTo>
                <a:lnTo>
                  <a:pt x="239" y="209"/>
                </a:lnTo>
                <a:lnTo>
                  <a:pt x="404" y="192"/>
                </a:lnTo>
                <a:lnTo>
                  <a:pt x="415" y="251"/>
                </a:lnTo>
                <a:lnTo>
                  <a:pt x="366" y="246"/>
                </a:lnTo>
                <a:lnTo>
                  <a:pt x="343" y="271"/>
                </a:lnTo>
                <a:lnTo>
                  <a:pt x="369" y="288"/>
                </a:lnTo>
                <a:lnTo>
                  <a:pt x="413" y="269"/>
                </a:lnTo>
                <a:lnTo>
                  <a:pt x="415" y="296"/>
                </a:lnTo>
                <a:lnTo>
                  <a:pt x="442" y="273"/>
                </a:lnTo>
                <a:lnTo>
                  <a:pt x="460" y="273"/>
                </a:lnTo>
                <a:lnTo>
                  <a:pt x="439" y="321"/>
                </a:lnTo>
                <a:lnTo>
                  <a:pt x="480" y="331"/>
                </a:lnTo>
                <a:lnTo>
                  <a:pt x="492" y="357"/>
                </a:lnTo>
                <a:lnTo>
                  <a:pt x="474" y="365"/>
                </a:lnTo>
                <a:lnTo>
                  <a:pt x="448" y="349"/>
                </a:lnTo>
                <a:lnTo>
                  <a:pt x="399" y="336"/>
                </a:lnTo>
                <a:lnTo>
                  <a:pt x="411" y="368"/>
                </a:lnTo>
                <a:lnTo>
                  <a:pt x="386" y="373"/>
                </a:lnTo>
                <a:lnTo>
                  <a:pt x="367" y="343"/>
                </a:lnTo>
                <a:lnTo>
                  <a:pt x="355" y="361"/>
                </a:lnTo>
                <a:lnTo>
                  <a:pt x="283" y="361"/>
                </a:lnTo>
                <a:lnTo>
                  <a:pt x="283" y="343"/>
                </a:lnTo>
                <a:lnTo>
                  <a:pt x="256" y="321"/>
                </a:lnTo>
                <a:lnTo>
                  <a:pt x="202" y="320"/>
                </a:lnTo>
                <a:lnTo>
                  <a:pt x="247" y="343"/>
                </a:lnTo>
                <a:lnTo>
                  <a:pt x="184" y="356"/>
                </a:lnTo>
                <a:lnTo>
                  <a:pt x="85" y="339"/>
                </a:lnTo>
                <a:lnTo>
                  <a:pt x="47" y="343"/>
                </a:lnTo>
                <a:lnTo>
                  <a:pt x="61" y="218"/>
                </a:lnTo>
                <a:lnTo>
                  <a:pt x="1" y="119"/>
                </a:lnTo>
                <a:lnTo>
                  <a:pt x="0" y="9"/>
                </a:lnTo>
              </a:path>
            </a:pathLst>
          </a:custGeom>
          <a:solidFill>
            <a:srgbClr val="9DC3E6"/>
          </a:solidFill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68" name="Freeform 29"/>
          <p:cNvSpPr>
            <a:spLocks/>
          </p:cNvSpPr>
          <p:nvPr/>
        </p:nvSpPr>
        <p:spPr bwMode="auto">
          <a:xfrm>
            <a:off x="4339830" y="2596754"/>
            <a:ext cx="583406" cy="695325"/>
          </a:xfrm>
          <a:custGeom>
            <a:avLst/>
            <a:gdLst>
              <a:gd name="T0" fmla="*/ 0 w 551"/>
              <a:gd name="T1" fmla="*/ 2147483647 h 584"/>
              <a:gd name="T2" fmla="*/ 2147483647 w 551"/>
              <a:gd name="T3" fmla="*/ 2147483647 h 584"/>
              <a:gd name="T4" fmla="*/ 2147483647 w 551"/>
              <a:gd name="T5" fmla="*/ 0 h 584"/>
              <a:gd name="T6" fmla="*/ 2147483647 w 551"/>
              <a:gd name="T7" fmla="*/ 2147483647 h 584"/>
              <a:gd name="T8" fmla="*/ 2147483647 w 551"/>
              <a:gd name="T9" fmla="*/ 2147483647 h 584"/>
              <a:gd name="T10" fmla="*/ 2147483647 w 551"/>
              <a:gd name="T11" fmla="*/ 2147483647 h 584"/>
              <a:gd name="T12" fmla="*/ 2147483647 w 551"/>
              <a:gd name="T13" fmla="*/ 2147483647 h 584"/>
              <a:gd name="T14" fmla="*/ 2147483647 w 551"/>
              <a:gd name="T15" fmla="*/ 2147483647 h 584"/>
              <a:gd name="T16" fmla="*/ 2147483647 w 551"/>
              <a:gd name="T17" fmla="*/ 2147483647 h 584"/>
              <a:gd name="T18" fmla="*/ 2147483647 w 551"/>
              <a:gd name="T19" fmla="*/ 2147483647 h 584"/>
              <a:gd name="T20" fmla="*/ 2147483647 w 551"/>
              <a:gd name="T21" fmla="*/ 2147483647 h 584"/>
              <a:gd name="T22" fmla="*/ 2147483647 w 551"/>
              <a:gd name="T23" fmla="*/ 2147483647 h 584"/>
              <a:gd name="T24" fmla="*/ 2147483647 w 551"/>
              <a:gd name="T25" fmla="*/ 2147483647 h 584"/>
              <a:gd name="T26" fmla="*/ 2147483647 w 551"/>
              <a:gd name="T27" fmla="*/ 2147483647 h 584"/>
              <a:gd name="T28" fmla="*/ 2147483647 w 551"/>
              <a:gd name="T29" fmla="*/ 2147483647 h 584"/>
              <a:gd name="T30" fmla="*/ 2147483647 w 551"/>
              <a:gd name="T31" fmla="*/ 2147483647 h 584"/>
              <a:gd name="T32" fmla="*/ 2147483647 w 551"/>
              <a:gd name="T33" fmla="*/ 2147483647 h 584"/>
              <a:gd name="T34" fmla="*/ 2147483647 w 551"/>
              <a:gd name="T35" fmla="*/ 2147483647 h 584"/>
              <a:gd name="T36" fmla="*/ 2147483647 w 551"/>
              <a:gd name="T37" fmla="*/ 2147483647 h 584"/>
              <a:gd name="T38" fmla="*/ 2147483647 w 551"/>
              <a:gd name="T39" fmla="*/ 2147483647 h 584"/>
              <a:gd name="T40" fmla="*/ 2147483647 w 551"/>
              <a:gd name="T41" fmla="*/ 2147483647 h 584"/>
              <a:gd name="T42" fmla="*/ 2147483647 w 551"/>
              <a:gd name="T43" fmla="*/ 2147483647 h 584"/>
              <a:gd name="T44" fmla="*/ 2147483647 w 551"/>
              <a:gd name="T45" fmla="*/ 2147483647 h 584"/>
              <a:gd name="T46" fmla="*/ 2147483647 w 551"/>
              <a:gd name="T47" fmla="*/ 2147483647 h 584"/>
              <a:gd name="T48" fmla="*/ 2147483647 w 551"/>
              <a:gd name="T49" fmla="*/ 2147483647 h 584"/>
              <a:gd name="T50" fmla="*/ 2147483647 w 551"/>
              <a:gd name="T51" fmla="*/ 2147483647 h 584"/>
              <a:gd name="T52" fmla="*/ 2147483647 w 551"/>
              <a:gd name="T53" fmla="*/ 2147483647 h 584"/>
              <a:gd name="T54" fmla="*/ 2147483647 w 551"/>
              <a:gd name="T55" fmla="*/ 2147483647 h 584"/>
              <a:gd name="T56" fmla="*/ 2147483647 w 551"/>
              <a:gd name="T57" fmla="*/ 2147483647 h 584"/>
              <a:gd name="T58" fmla="*/ 2147483647 w 551"/>
              <a:gd name="T59" fmla="*/ 2147483647 h 584"/>
              <a:gd name="T60" fmla="*/ 0 w 551"/>
              <a:gd name="T61" fmla="*/ 2147483647 h 58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51" h="584">
                <a:moveTo>
                  <a:pt x="0" y="45"/>
                </a:moveTo>
                <a:lnTo>
                  <a:pt x="145" y="45"/>
                </a:lnTo>
                <a:lnTo>
                  <a:pt x="143" y="0"/>
                </a:lnTo>
                <a:lnTo>
                  <a:pt x="175" y="13"/>
                </a:lnTo>
                <a:lnTo>
                  <a:pt x="181" y="48"/>
                </a:lnTo>
                <a:lnTo>
                  <a:pt x="250" y="86"/>
                </a:lnTo>
                <a:lnTo>
                  <a:pt x="271" y="69"/>
                </a:lnTo>
                <a:lnTo>
                  <a:pt x="312" y="69"/>
                </a:lnTo>
                <a:lnTo>
                  <a:pt x="343" y="103"/>
                </a:lnTo>
                <a:lnTo>
                  <a:pt x="364" y="91"/>
                </a:lnTo>
                <a:lnTo>
                  <a:pt x="424" y="104"/>
                </a:lnTo>
                <a:lnTo>
                  <a:pt x="445" y="78"/>
                </a:lnTo>
                <a:lnTo>
                  <a:pt x="482" y="99"/>
                </a:lnTo>
                <a:lnTo>
                  <a:pt x="550" y="95"/>
                </a:lnTo>
                <a:lnTo>
                  <a:pt x="440" y="168"/>
                </a:lnTo>
                <a:lnTo>
                  <a:pt x="386" y="232"/>
                </a:lnTo>
                <a:lnTo>
                  <a:pt x="396" y="324"/>
                </a:lnTo>
                <a:lnTo>
                  <a:pt x="359" y="362"/>
                </a:lnTo>
                <a:lnTo>
                  <a:pt x="374" y="388"/>
                </a:lnTo>
                <a:lnTo>
                  <a:pt x="374" y="457"/>
                </a:lnTo>
                <a:lnTo>
                  <a:pt x="412" y="457"/>
                </a:lnTo>
                <a:lnTo>
                  <a:pt x="468" y="506"/>
                </a:lnTo>
                <a:lnTo>
                  <a:pt x="490" y="566"/>
                </a:lnTo>
                <a:lnTo>
                  <a:pt x="102" y="583"/>
                </a:lnTo>
                <a:lnTo>
                  <a:pt x="103" y="421"/>
                </a:lnTo>
                <a:lnTo>
                  <a:pt x="68" y="386"/>
                </a:lnTo>
                <a:lnTo>
                  <a:pt x="80" y="343"/>
                </a:lnTo>
                <a:lnTo>
                  <a:pt x="93" y="319"/>
                </a:lnTo>
                <a:lnTo>
                  <a:pt x="68" y="208"/>
                </a:lnTo>
                <a:lnTo>
                  <a:pt x="35" y="134"/>
                </a:lnTo>
                <a:lnTo>
                  <a:pt x="0" y="45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69" name="Freeform 30"/>
          <p:cNvSpPr>
            <a:spLocks/>
          </p:cNvSpPr>
          <p:nvPr/>
        </p:nvSpPr>
        <p:spPr bwMode="auto">
          <a:xfrm>
            <a:off x="4717258" y="2836069"/>
            <a:ext cx="441722" cy="547688"/>
          </a:xfrm>
          <a:custGeom>
            <a:avLst/>
            <a:gdLst>
              <a:gd name="T0" fmla="*/ 2147483647 w 418"/>
              <a:gd name="T1" fmla="*/ 2147483647 h 460"/>
              <a:gd name="T2" fmla="*/ 2147483647 w 418"/>
              <a:gd name="T3" fmla="*/ 2147483647 h 460"/>
              <a:gd name="T4" fmla="*/ 2147483647 w 418"/>
              <a:gd name="T5" fmla="*/ 2147483647 h 460"/>
              <a:gd name="T6" fmla="*/ 2147483647 w 418"/>
              <a:gd name="T7" fmla="*/ 0 h 460"/>
              <a:gd name="T8" fmla="*/ 2147483647 w 418"/>
              <a:gd name="T9" fmla="*/ 2147483647 h 460"/>
              <a:gd name="T10" fmla="*/ 2147483647 w 418"/>
              <a:gd name="T11" fmla="*/ 2147483647 h 460"/>
              <a:gd name="T12" fmla="*/ 2147483647 w 418"/>
              <a:gd name="T13" fmla="*/ 2147483647 h 460"/>
              <a:gd name="T14" fmla="*/ 2147483647 w 418"/>
              <a:gd name="T15" fmla="*/ 2147483647 h 460"/>
              <a:gd name="T16" fmla="*/ 2147483647 w 418"/>
              <a:gd name="T17" fmla="*/ 2147483647 h 460"/>
              <a:gd name="T18" fmla="*/ 2147483647 w 418"/>
              <a:gd name="T19" fmla="*/ 2147483647 h 460"/>
              <a:gd name="T20" fmla="*/ 2147483647 w 418"/>
              <a:gd name="T21" fmla="*/ 2147483647 h 460"/>
              <a:gd name="T22" fmla="*/ 2147483647 w 418"/>
              <a:gd name="T23" fmla="*/ 2147483647 h 460"/>
              <a:gd name="T24" fmla="*/ 2147483647 w 418"/>
              <a:gd name="T25" fmla="*/ 2147483647 h 460"/>
              <a:gd name="T26" fmla="*/ 2147483647 w 418"/>
              <a:gd name="T27" fmla="*/ 2147483647 h 460"/>
              <a:gd name="T28" fmla="*/ 2147483647 w 418"/>
              <a:gd name="T29" fmla="*/ 2147483647 h 460"/>
              <a:gd name="T30" fmla="*/ 2147483647 w 418"/>
              <a:gd name="T31" fmla="*/ 2147483647 h 460"/>
              <a:gd name="T32" fmla="*/ 2147483647 w 418"/>
              <a:gd name="T33" fmla="*/ 2147483647 h 460"/>
              <a:gd name="T34" fmla="*/ 2147483647 w 418"/>
              <a:gd name="T35" fmla="*/ 2147483647 h 460"/>
              <a:gd name="T36" fmla="*/ 2147483647 w 418"/>
              <a:gd name="T37" fmla="*/ 2147483647 h 460"/>
              <a:gd name="T38" fmla="*/ 2147483647 w 418"/>
              <a:gd name="T39" fmla="*/ 2147483647 h 460"/>
              <a:gd name="T40" fmla="*/ 2147483647 w 418"/>
              <a:gd name="T41" fmla="*/ 2147483647 h 460"/>
              <a:gd name="T42" fmla="*/ 2147483647 w 418"/>
              <a:gd name="T43" fmla="*/ 2147483647 h 460"/>
              <a:gd name="T44" fmla="*/ 2147483647 w 418"/>
              <a:gd name="T45" fmla="*/ 2147483647 h 460"/>
              <a:gd name="T46" fmla="*/ 2147483647 w 418"/>
              <a:gd name="T47" fmla="*/ 2147483647 h 460"/>
              <a:gd name="T48" fmla="*/ 2147483647 w 418"/>
              <a:gd name="T49" fmla="*/ 2147483647 h 460"/>
              <a:gd name="T50" fmla="*/ 2147483647 w 418"/>
              <a:gd name="T51" fmla="*/ 2147483647 h 460"/>
              <a:gd name="T52" fmla="*/ 2147483647 w 418"/>
              <a:gd name="T53" fmla="*/ 2147483647 h 460"/>
              <a:gd name="T54" fmla="*/ 2147483647 w 418"/>
              <a:gd name="T55" fmla="*/ 2147483647 h 460"/>
              <a:gd name="T56" fmla="*/ 2147483647 w 418"/>
              <a:gd name="T57" fmla="*/ 2147483647 h 460"/>
              <a:gd name="T58" fmla="*/ 2147483647 w 418"/>
              <a:gd name="T59" fmla="*/ 2147483647 h 460"/>
              <a:gd name="T60" fmla="*/ 2147483647 w 418"/>
              <a:gd name="T61" fmla="*/ 2147483647 h 460"/>
              <a:gd name="T62" fmla="*/ 2147483647 w 418"/>
              <a:gd name="T63" fmla="*/ 2147483647 h 460"/>
              <a:gd name="T64" fmla="*/ 2147483647 w 418"/>
              <a:gd name="T65" fmla="*/ 2147483647 h 460"/>
              <a:gd name="T66" fmla="*/ 0 w 418"/>
              <a:gd name="T67" fmla="*/ 2147483647 h 460"/>
              <a:gd name="T68" fmla="*/ 2147483647 w 418"/>
              <a:gd name="T69" fmla="*/ 2147483647 h 460"/>
              <a:gd name="T70" fmla="*/ 2147483647 w 418"/>
              <a:gd name="T71" fmla="*/ 2147483647 h 46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418" h="460">
                <a:moveTo>
                  <a:pt x="30" y="30"/>
                </a:moveTo>
                <a:lnTo>
                  <a:pt x="62" y="26"/>
                </a:lnTo>
                <a:lnTo>
                  <a:pt x="90" y="26"/>
                </a:lnTo>
                <a:lnTo>
                  <a:pt x="108" y="0"/>
                </a:lnTo>
                <a:lnTo>
                  <a:pt x="122" y="33"/>
                </a:lnTo>
                <a:lnTo>
                  <a:pt x="167" y="33"/>
                </a:lnTo>
                <a:lnTo>
                  <a:pt x="190" y="64"/>
                </a:lnTo>
                <a:lnTo>
                  <a:pt x="238" y="56"/>
                </a:lnTo>
                <a:lnTo>
                  <a:pt x="268" y="75"/>
                </a:lnTo>
                <a:lnTo>
                  <a:pt x="327" y="90"/>
                </a:lnTo>
                <a:lnTo>
                  <a:pt x="338" y="114"/>
                </a:lnTo>
                <a:lnTo>
                  <a:pt x="367" y="116"/>
                </a:lnTo>
                <a:lnTo>
                  <a:pt x="358" y="139"/>
                </a:lnTo>
                <a:lnTo>
                  <a:pt x="369" y="165"/>
                </a:lnTo>
                <a:lnTo>
                  <a:pt x="349" y="200"/>
                </a:lnTo>
                <a:lnTo>
                  <a:pt x="363" y="207"/>
                </a:lnTo>
                <a:lnTo>
                  <a:pt x="396" y="170"/>
                </a:lnTo>
                <a:lnTo>
                  <a:pt x="394" y="158"/>
                </a:lnTo>
                <a:lnTo>
                  <a:pt x="408" y="152"/>
                </a:lnTo>
                <a:lnTo>
                  <a:pt x="417" y="170"/>
                </a:lnTo>
                <a:lnTo>
                  <a:pt x="391" y="195"/>
                </a:lnTo>
                <a:lnTo>
                  <a:pt x="381" y="254"/>
                </a:lnTo>
                <a:lnTo>
                  <a:pt x="381" y="351"/>
                </a:lnTo>
                <a:lnTo>
                  <a:pt x="396" y="368"/>
                </a:lnTo>
                <a:lnTo>
                  <a:pt x="390" y="429"/>
                </a:lnTo>
                <a:lnTo>
                  <a:pt x="193" y="459"/>
                </a:lnTo>
                <a:lnTo>
                  <a:pt x="143" y="430"/>
                </a:lnTo>
                <a:lnTo>
                  <a:pt x="153" y="395"/>
                </a:lnTo>
                <a:lnTo>
                  <a:pt x="130" y="353"/>
                </a:lnTo>
                <a:lnTo>
                  <a:pt x="108" y="305"/>
                </a:lnTo>
                <a:lnTo>
                  <a:pt x="53" y="255"/>
                </a:lnTo>
                <a:lnTo>
                  <a:pt x="18" y="255"/>
                </a:lnTo>
                <a:lnTo>
                  <a:pt x="18" y="187"/>
                </a:lnTo>
                <a:lnTo>
                  <a:pt x="0" y="162"/>
                </a:lnTo>
                <a:lnTo>
                  <a:pt x="39" y="122"/>
                </a:lnTo>
                <a:lnTo>
                  <a:pt x="30" y="30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094" name="Freeform 31"/>
          <p:cNvSpPr>
            <a:spLocks/>
          </p:cNvSpPr>
          <p:nvPr/>
        </p:nvSpPr>
        <p:spPr bwMode="auto">
          <a:xfrm>
            <a:off x="4438651" y="3268267"/>
            <a:ext cx="513160" cy="354806"/>
          </a:xfrm>
          <a:custGeom>
            <a:avLst/>
            <a:gdLst>
              <a:gd name="T0" fmla="*/ 13931141 w 485"/>
              <a:gd name="T1" fmla="*/ 40322500 h 298"/>
              <a:gd name="T2" fmla="*/ 0 w 485"/>
              <a:gd name="T3" fmla="*/ 173891575 h 298"/>
              <a:gd name="T4" fmla="*/ 19901428 w 485"/>
              <a:gd name="T5" fmla="*/ 312499375 h 298"/>
              <a:gd name="T6" fmla="*/ 109461383 w 485"/>
              <a:gd name="T7" fmla="*/ 594756875 h 298"/>
              <a:gd name="T8" fmla="*/ 159217070 w 485"/>
              <a:gd name="T9" fmla="*/ 748487200 h 298"/>
              <a:gd name="T10" fmla="*/ 728417392 w 485"/>
              <a:gd name="T11" fmla="*/ 713205013 h 298"/>
              <a:gd name="T12" fmla="*/ 819966502 w 485"/>
              <a:gd name="T13" fmla="*/ 748487200 h 298"/>
              <a:gd name="T14" fmla="*/ 875692477 w 485"/>
              <a:gd name="T15" fmla="*/ 604837500 h 298"/>
              <a:gd name="T16" fmla="*/ 855791048 w 485"/>
              <a:gd name="T17" fmla="*/ 498990938 h 298"/>
              <a:gd name="T18" fmla="*/ 951321291 w 485"/>
              <a:gd name="T19" fmla="*/ 476310325 h 298"/>
              <a:gd name="T20" fmla="*/ 963261866 w 485"/>
              <a:gd name="T21" fmla="*/ 315020325 h 298"/>
              <a:gd name="T22" fmla="*/ 907535891 w 485"/>
              <a:gd name="T23" fmla="*/ 244455950 h 298"/>
              <a:gd name="T24" fmla="*/ 808025927 w 485"/>
              <a:gd name="T25" fmla="*/ 173891575 h 298"/>
              <a:gd name="T26" fmla="*/ 827927356 w 485"/>
              <a:gd name="T27" fmla="*/ 73085325 h 298"/>
              <a:gd name="T28" fmla="*/ 786133933 w 485"/>
              <a:gd name="T29" fmla="*/ 0 h 298"/>
              <a:gd name="T30" fmla="*/ 575170609 w 485"/>
              <a:gd name="T31" fmla="*/ 12601575 h 298"/>
              <a:gd name="T32" fmla="*/ 360227564 w 485"/>
              <a:gd name="T33" fmla="*/ 22682200 h 298"/>
              <a:gd name="T34" fmla="*/ 13931141 w 485"/>
              <a:gd name="T35" fmla="*/ 40322500 h 29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485" h="298">
                <a:moveTo>
                  <a:pt x="7" y="16"/>
                </a:moveTo>
                <a:lnTo>
                  <a:pt x="0" y="69"/>
                </a:lnTo>
                <a:lnTo>
                  <a:pt x="10" y="124"/>
                </a:lnTo>
                <a:lnTo>
                  <a:pt x="55" y="236"/>
                </a:lnTo>
                <a:lnTo>
                  <a:pt x="80" y="297"/>
                </a:lnTo>
                <a:lnTo>
                  <a:pt x="366" y="283"/>
                </a:lnTo>
                <a:lnTo>
                  <a:pt x="412" y="297"/>
                </a:lnTo>
                <a:lnTo>
                  <a:pt x="440" y="240"/>
                </a:lnTo>
                <a:lnTo>
                  <a:pt x="430" y="198"/>
                </a:lnTo>
                <a:lnTo>
                  <a:pt x="478" y="189"/>
                </a:lnTo>
                <a:lnTo>
                  <a:pt x="484" y="125"/>
                </a:lnTo>
                <a:lnTo>
                  <a:pt x="456" y="97"/>
                </a:lnTo>
                <a:lnTo>
                  <a:pt x="406" y="69"/>
                </a:lnTo>
                <a:lnTo>
                  <a:pt x="416" y="29"/>
                </a:lnTo>
                <a:lnTo>
                  <a:pt x="395" y="0"/>
                </a:lnTo>
                <a:lnTo>
                  <a:pt x="289" y="5"/>
                </a:lnTo>
                <a:lnTo>
                  <a:pt x="181" y="9"/>
                </a:lnTo>
                <a:lnTo>
                  <a:pt x="7" y="16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 cap="rnd" cmpd="sng">
            <a:solidFill>
              <a:schemeClr val="tx2">
                <a:lumMod val="1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71" name="Freeform 32"/>
          <p:cNvSpPr>
            <a:spLocks/>
          </p:cNvSpPr>
          <p:nvPr/>
        </p:nvSpPr>
        <p:spPr bwMode="auto">
          <a:xfrm>
            <a:off x="5219700" y="2911080"/>
            <a:ext cx="339329" cy="488156"/>
          </a:xfrm>
          <a:custGeom>
            <a:avLst/>
            <a:gdLst>
              <a:gd name="T0" fmla="*/ 2147483647 w 321"/>
              <a:gd name="T1" fmla="*/ 2147483647 h 410"/>
              <a:gd name="T2" fmla="*/ 2147483647 w 321"/>
              <a:gd name="T3" fmla="*/ 2147483647 h 410"/>
              <a:gd name="T4" fmla="*/ 2147483647 w 321"/>
              <a:gd name="T5" fmla="*/ 2147483647 h 410"/>
              <a:gd name="T6" fmla="*/ 2147483647 w 321"/>
              <a:gd name="T7" fmla="*/ 2147483647 h 410"/>
              <a:gd name="T8" fmla="*/ 2147483647 w 321"/>
              <a:gd name="T9" fmla="*/ 2147483647 h 410"/>
              <a:gd name="T10" fmla="*/ 2147483647 w 321"/>
              <a:gd name="T11" fmla="*/ 2147483647 h 410"/>
              <a:gd name="T12" fmla="*/ 0 w 321"/>
              <a:gd name="T13" fmla="*/ 2147483647 h 410"/>
              <a:gd name="T14" fmla="*/ 2147483647 w 321"/>
              <a:gd name="T15" fmla="*/ 2147483647 h 410"/>
              <a:gd name="T16" fmla="*/ 2147483647 w 321"/>
              <a:gd name="T17" fmla="*/ 2147483647 h 410"/>
              <a:gd name="T18" fmla="*/ 2147483647 w 321"/>
              <a:gd name="T19" fmla="*/ 2147483647 h 410"/>
              <a:gd name="T20" fmla="*/ 2147483647 w 321"/>
              <a:gd name="T21" fmla="*/ 2147483647 h 410"/>
              <a:gd name="T22" fmla="*/ 2147483647 w 321"/>
              <a:gd name="T23" fmla="*/ 2147483647 h 410"/>
              <a:gd name="T24" fmla="*/ 2147483647 w 321"/>
              <a:gd name="T25" fmla="*/ 2147483647 h 410"/>
              <a:gd name="T26" fmla="*/ 2147483647 w 321"/>
              <a:gd name="T27" fmla="*/ 2147483647 h 410"/>
              <a:gd name="T28" fmla="*/ 2147483647 w 321"/>
              <a:gd name="T29" fmla="*/ 2147483647 h 410"/>
              <a:gd name="T30" fmla="*/ 2147483647 w 321"/>
              <a:gd name="T31" fmla="*/ 2147483647 h 410"/>
              <a:gd name="T32" fmla="*/ 2147483647 w 321"/>
              <a:gd name="T33" fmla="*/ 2147483647 h 410"/>
              <a:gd name="T34" fmla="*/ 2147483647 w 321"/>
              <a:gd name="T35" fmla="*/ 2147483647 h 410"/>
              <a:gd name="T36" fmla="*/ 2147483647 w 321"/>
              <a:gd name="T37" fmla="*/ 2147483647 h 410"/>
              <a:gd name="T38" fmla="*/ 2147483647 w 321"/>
              <a:gd name="T39" fmla="*/ 2147483647 h 410"/>
              <a:gd name="T40" fmla="*/ 2147483647 w 321"/>
              <a:gd name="T41" fmla="*/ 2147483647 h 410"/>
              <a:gd name="T42" fmla="*/ 2147483647 w 321"/>
              <a:gd name="T43" fmla="*/ 2147483647 h 410"/>
              <a:gd name="T44" fmla="*/ 2147483647 w 321"/>
              <a:gd name="T45" fmla="*/ 2147483647 h 410"/>
              <a:gd name="T46" fmla="*/ 2147483647 w 321"/>
              <a:gd name="T47" fmla="*/ 2147483647 h 410"/>
              <a:gd name="T48" fmla="*/ 2147483647 w 321"/>
              <a:gd name="T49" fmla="*/ 2147483647 h 410"/>
              <a:gd name="T50" fmla="*/ 2147483647 w 321"/>
              <a:gd name="T51" fmla="*/ 2147483647 h 410"/>
              <a:gd name="T52" fmla="*/ 2147483647 w 321"/>
              <a:gd name="T53" fmla="*/ 2147483647 h 410"/>
              <a:gd name="T54" fmla="*/ 2147483647 w 321"/>
              <a:gd name="T55" fmla="*/ 2147483647 h 410"/>
              <a:gd name="T56" fmla="*/ 2147483647 w 321"/>
              <a:gd name="T57" fmla="*/ 2147483647 h 410"/>
              <a:gd name="T58" fmla="*/ 2147483647 w 321"/>
              <a:gd name="T59" fmla="*/ 2147483647 h 410"/>
              <a:gd name="T60" fmla="*/ 2147483647 w 321"/>
              <a:gd name="T61" fmla="*/ 2147483647 h 410"/>
              <a:gd name="T62" fmla="*/ 2147483647 w 321"/>
              <a:gd name="T63" fmla="*/ 2147483647 h 410"/>
              <a:gd name="T64" fmla="*/ 2147483647 w 321"/>
              <a:gd name="T65" fmla="*/ 2147483647 h 410"/>
              <a:gd name="T66" fmla="*/ 2147483647 w 321"/>
              <a:gd name="T67" fmla="*/ 2147483647 h 410"/>
              <a:gd name="T68" fmla="*/ 2147483647 w 321"/>
              <a:gd name="T69" fmla="*/ 2147483647 h 410"/>
              <a:gd name="T70" fmla="*/ 2147483647 w 321"/>
              <a:gd name="T71" fmla="*/ 2147483647 h 410"/>
              <a:gd name="T72" fmla="*/ 2147483647 w 321"/>
              <a:gd name="T73" fmla="*/ 2147483647 h 410"/>
              <a:gd name="T74" fmla="*/ 2147483647 w 321"/>
              <a:gd name="T75" fmla="*/ 2147483647 h 410"/>
              <a:gd name="T76" fmla="*/ 2147483647 w 321"/>
              <a:gd name="T77" fmla="*/ 2147483647 h 410"/>
              <a:gd name="T78" fmla="*/ 2147483647 w 321"/>
              <a:gd name="T79" fmla="*/ 2147483647 h 410"/>
              <a:gd name="T80" fmla="*/ 2147483647 w 321"/>
              <a:gd name="T81" fmla="*/ 2147483647 h 410"/>
              <a:gd name="T82" fmla="*/ 2147483647 w 321"/>
              <a:gd name="T83" fmla="*/ 0 h 410"/>
              <a:gd name="T84" fmla="*/ 2147483647 w 321"/>
              <a:gd name="T85" fmla="*/ 2147483647 h 41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321" h="410">
                <a:moveTo>
                  <a:pt x="80" y="17"/>
                </a:moveTo>
                <a:lnTo>
                  <a:pt x="92" y="42"/>
                </a:lnTo>
                <a:lnTo>
                  <a:pt x="70" y="58"/>
                </a:lnTo>
                <a:lnTo>
                  <a:pt x="69" y="123"/>
                </a:lnTo>
                <a:lnTo>
                  <a:pt x="56" y="80"/>
                </a:lnTo>
                <a:lnTo>
                  <a:pt x="10" y="121"/>
                </a:lnTo>
                <a:lnTo>
                  <a:pt x="0" y="238"/>
                </a:lnTo>
                <a:lnTo>
                  <a:pt x="29" y="297"/>
                </a:lnTo>
                <a:lnTo>
                  <a:pt x="33" y="326"/>
                </a:lnTo>
                <a:lnTo>
                  <a:pt x="34" y="349"/>
                </a:lnTo>
                <a:lnTo>
                  <a:pt x="33" y="371"/>
                </a:lnTo>
                <a:lnTo>
                  <a:pt x="26" y="409"/>
                </a:lnTo>
                <a:lnTo>
                  <a:pt x="152" y="402"/>
                </a:lnTo>
                <a:lnTo>
                  <a:pt x="319" y="388"/>
                </a:lnTo>
                <a:lnTo>
                  <a:pt x="288" y="379"/>
                </a:lnTo>
                <a:lnTo>
                  <a:pt x="272" y="359"/>
                </a:lnTo>
                <a:lnTo>
                  <a:pt x="297" y="340"/>
                </a:lnTo>
                <a:lnTo>
                  <a:pt x="297" y="317"/>
                </a:lnTo>
                <a:lnTo>
                  <a:pt x="285" y="298"/>
                </a:lnTo>
                <a:lnTo>
                  <a:pt x="297" y="284"/>
                </a:lnTo>
                <a:lnTo>
                  <a:pt x="320" y="285"/>
                </a:lnTo>
                <a:lnTo>
                  <a:pt x="315" y="229"/>
                </a:lnTo>
                <a:lnTo>
                  <a:pt x="310" y="195"/>
                </a:lnTo>
                <a:lnTo>
                  <a:pt x="296" y="174"/>
                </a:lnTo>
                <a:lnTo>
                  <a:pt x="283" y="161"/>
                </a:lnTo>
                <a:lnTo>
                  <a:pt x="261" y="157"/>
                </a:lnTo>
                <a:lnTo>
                  <a:pt x="242" y="157"/>
                </a:lnTo>
                <a:lnTo>
                  <a:pt x="221" y="183"/>
                </a:lnTo>
                <a:lnTo>
                  <a:pt x="207" y="192"/>
                </a:lnTo>
                <a:lnTo>
                  <a:pt x="198" y="195"/>
                </a:lnTo>
                <a:lnTo>
                  <a:pt x="188" y="191"/>
                </a:lnTo>
                <a:lnTo>
                  <a:pt x="185" y="179"/>
                </a:lnTo>
                <a:lnTo>
                  <a:pt x="188" y="170"/>
                </a:lnTo>
                <a:lnTo>
                  <a:pt x="197" y="161"/>
                </a:lnTo>
                <a:lnTo>
                  <a:pt x="206" y="157"/>
                </a:lnTo>
                <a:lnTo>
                  <a:pt x="215" y="156"/>
                </a:lnTo>
                <a:lnTo>
                  <a:pt x="215" y="140"/>
                </a:lnTo>
                <a:lnTo>
                  <a:pt x="239" y="123"/>
                </a:lnTo>
                <a:lnTo>
                  <a:pt x="215" y="70"/>
                </a:lnTo>
                <a:lnTo>
                  <a:pt x="215" y="45"/>
                </a:lnTo>
                <a:lnTo>
                  <a:pt x="175" y="33"/>
                </a:lnTo>
                <a:lnTo>
                  <a:pt x="116" y="0"/>
                </a:lnTo>
                <a:lnTo>
                  <a:pt x="80" y="17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72" name="Freeform 33"/>
          <p:cNvSpPr>
            <a:spLocks/>
          </p:cNvSpPr>
          <p:nvPr/>
        </p:nvSpPr>
        <p:spPr bwMode="auto">
          <a:xfrm>
            <a:off x="4849417" y="3343276"/>
            <a:ext cx="369094" cy="646510"/>
          </a:xfrm>
          <a:custGeom>
            <a:avLst/>
            <a:gdLst>
              <a:gd name="T0" fmla="*/ 2147483647 w 349"/>
              <a:gd name="T1" fmla="*/ 2147483647 h 543"/>
              <a:gd name="T2" fmla="*/ 2147483647 w 349"/>
              <a:gd name="T3" fmla="*/ 0 h 543"/>
              <a:gd name="T4" fmla="*/ 2147483647 w 349"/>
              <a:gd name="T5" fmla="*/ 2147483647 h 543"/>
              <a:gd name="T6" fmla="*/ 2147483647 w 349"/>
              <a:gd name="T7" fmla="*/ 2147483647 h 543"/>
              <a:gd name="T8" fmla="*/ 2147483647 w 349"/>
              <a:gd name="T9" fmla="*/ 2147483647 h 543"/>
              <a:gd name="T10" fmla="*/ 2147483647 w 349"/>
              <a:gd name="T11" fmla="*/ 2147483647 h 543"/>
              <a:gd name="T12" fmla="*/ 2147483647 w 349"/>
              <a:gd name="T13" fmla="*/ 2147483647 h 543"/>
              <a:gd name="T14" fmla="*/ 2147483647 w 349"/>
              <a:gd name="T15" fmla="*/ 2147483647 h 543"/>
              <a:gd name="T16" fmla="*/ 2147483647 w 349"/>
              <a:gd name="T17" fmla="*/ 2147483647 h 543"/>
              <a:gd name="T18" fmla="*/ 2147483647 w 349"/>
              <a:gd name="T19" fmla="*/ 2147483647 h 543"/>
              <a:gd name="T20" fmla="*/ 2147483647 w 349"/>
              <a:gd name="T21" fmla="*/ 2147483647 h 543"/>
              <a:gd name="T22" fmla="*/ 2147483647 w 349"/>
              <a:gd name="T23" fmla="*/ 2147483647 h 543"/>
              <a:gd name="T24" fmla="*/ 2147483647 w 349"/>
              <a:gd name="T25" fmla="*/ 2147483647 h 543"/>
              <a:gd name="T26" fmla="*/ 2147483647 w 349"/>
              <a:gd name="T27" fmla="*/ 2147483647 h 543"/>
              <a:gd name="T28" fmla="*/ 2147483647 w 349"/>
              <a:gd name="T29" fmla="*/ 2147483647 h 543"/>
              <a:gd name="T30" fmla="*/ 2147483647 w 349"/>
              <a:gd name="T31" fmla="*/ 2147483647 h 543"/>
              <a:gd name="T32" fmla="*/ 2147483647 w 349"/>
              <a:gd name="T33" fmla="*/ 2147483647 h 543"/>
              <a:gd name="T34" fmla="*/ 0 w 349"/>
              <a:gd name="T35" fmla="*/ 2147483647 h 543"/>
              <a:gd name="T36" fmla="*/ 2147483647 w 349"/>
              <a:gd name="T37" fmla="*/ 2147483647 h 543"/>
              <a:gd name="T38" fmla="*/ 2147483647 w 349"/>
              <a:gd name="T39" fmla="*/ 2147483647 h 543"/>
              <a:gd name="T40" fmla="*/ 2147483647 w 349"/>
              <a:gd name="T41" fmla="*/ 2147483647 h 543"/>
              <a:gd name="T42" fmla="*/ 2147483647 w 349"/>
              <a:gd name="T43" fmla="*/ 2147483647 h 543"/>
              <a:gd name="T44" fmla="*/ 2147483647 w 349"/>
              <a:gd name="T45" fmla="*/ 2147483647 h 543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349" h="543">
                <a:moveTo>
                  <a:pt x="64" y="31"/>
                </a:moveTo>
                <a:lnTo>
                  <a:pt x="264" y="0"/>
                </a:lnTo>
                <a:lnTo>
                  <a:pt x="296" y="67"/>
                </a:lnTo>
                <a:lnTo>
                  <a:pt x="337" y="344"/>
                </a:lnTo>
                <a:lnTo>
                  <a:pt x="348" y="381"/>
                </a:lnTo>
                <a:lnTo>
                  <a:pt x="316" y="455"/>
                </a:lnTo>
                <a:lnTo>
                  <a:pt x="316" y="506"/>
                </a:lnTo>
                <a:lnTo>
                  <a:pt x="280" y="499"/>
                </a:lnTo>
                <a:lnTo>
                  <a:pt x="282" y="542"/>
                </a:lnTo>
                <a:lnTo>
                  <a:pt x="244" y="525"/>
                </a:lnTo>
                <a:lnTo>
                  <a:pt x="225" y="532"/>
                </a:lnTo>
                <a:lnTo>
                  <a:pt x="197" y="527"/>
                </a:lnTo>
                <a:lnTo>
                  <a:pt x="175" y="461"/>
                </a:lnTo>
                <a:lnTo>
                  <a:pt x="134" y="442"/>
                </a:lnTo>
                <a:lnTo>
                  <a:pt x="134" y="373"/>
                </a:lnTo>
                <a:lnTo>
                  <a:pt x="95" y="381"/>
                </a:lnTo>
                <a:lnTo>
                  <a:pt x="72" y="330"/>
                </a:lnTo>
                <a:lnTo>
                  <a:pt x="0" y="270"/>
                </a:lnTo>
                <a:lnTo>
                  <a:pt x="52" y="177"/>
                </a:lnTo>
                <a:lnTo>
                  <a:pt x="37" y="133"/>
                </a:lnTo>
                <a:lnTo>
                  <a:pt x="90" y="124"/>
                </a:lnTo>
                <a:lnTo>
                  <a:pt x="95" y="64"/>
                </a:lnTo>
                <a:lnTo>
                  <a:pt x="64" y="31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73" name="Freeform 34"/>
          <p:cNvSpPr>
            <a:spLocks/>
          </p:cNvSpPr>
          <p:nvPr/>
        </p:nvSpPr>
        <p:spPr bwMode="auto">
          <a:xfrm>
            <a:off x="4521994" y="3605212"/>
            <a:ext cx="585788" cy="510779"/>
          </a:xfrm>
          <a:custGeom>
            <a:avLst/>
            <a:gdLst>
              <a:gd name="T0" fmla="*/ 0 w 553"/>
              <a:gd name="T1" fmla="*/ 2147483647 h 429"/>
              <a:gd name="T2" fmla="*/ 2147483647 w 553"/>
              <a:gd name="T3" fmla="*/ 0 h 429"/>
              <a:gd name="T4" fmla="*/ 2147483647 w 553"/>
              <a:gd name="T5" fmla="*/ 0 h 429"/>
              <a:gd name="T6" fmla="*/ 2147483647 w 553"/>
              <a:gd name="T7" fmla="*/ 2147483647 h 429"/>
              <a:gd name="T8" fmla="*/ 2147483647 w 553"/>
              <a:gd name="T9" fmla="*/ 2147483647 h 429"/>
              <a:gd name="T10" fmla="*/ 2147483647 w 553"/>
              <a:gd name="T11" fmla="*/ 2147483647 h 429"/>
              <a:gd name="T12" fmla="*/ 2147483647 w 553"/>
              <a:gd name="T13" fmla="*/ 2147483647 h 429"/>
              <a:gd name="T14" fmla="*/ 2147483647 w 553"/>
              <a:gd name="T15" fmla="*/ 2147483647 h 429"/>
              <a:gd name="T16" fmla="*/ 2147483647 w 553"/>
              <a:gd name="T17" fmla="*/ 2147483647 h 429"/>
              <a:gd name="T18" fmla="*/ 2147483647 w 553"/>
              <a:gd name="T19" fmla="*/ 2147483647 h 429"/>
              <a:gd name="T20" fmla="*/ 2147483647 w 553"/>
              <a:gd name="T21" fmla="*/ 2147483647 h 429"/>
              <a:gd name="T22" fmla="*/ 2147483647 w 553"/>
              <a:gd name="T23" fmla="*/ 2147483647 h 429"/>
              <a:gd name="T24" fmla="*/ 2147483647 w 553"/>
              <a:gd name="T25" fmla="*/ 2147483647 h 429"/>
              <a:gd name="T26" fmla="*/ 2147483647 w 553"/>
              <a:gd name="T27" fmla="*/ 2147483647 h 429"/>
              <a:gd name="T28" fmla="*/ 2147483647 w 553"/>
              <a:gd name="T29" fmla="*/ 2147483647 h 429"/>
              <a:gd name="T30" fmla="*/ 2147483647 w 553"/>
              <a:gd name="T31" fmla="*/ 2147483647 h 429"/>
              <a:gd name="T32" fmla="*/ 2147483647 w 553"/>
              <a:gd name="T33" fmla="*/ 2147483647 h 429"/>
              <a:gd name="T34" fmla="*/ 2147483647 w 553"/>
              <a:gd name="T35" fmla="*/ 2147483647 h 429"/>
              <a:gd name="T36" fmla="*/ 2147483647 w 553"/>
              <a:gd name="T37" fmla="*/ 2147483647 h 429"/>
              <a:gd name="T38" fmla="*/ 2147483647 w 553"/>
              <a:gd name="T39" fmla="*/ 2147483647 h 429"/>
              <a:gd name="T40" fmla="*/ 2147483647 w 553"/>
              <a:gd name="T41" fmla="*/ 2147483647 h 429"/>
              <a:gd name="T42" fmla="*/ 2147483647 w 553"/>
              <a:gd name="T43" fmla="*/ 2147483647 h 429"/>
              <a:gd name="T44" fmla="*/ 2147483647 w 553"/>
              <a:gd name="T45" fmla="*/ 2147483647 h 429"/>
              <a:gd name="T46" fmla="*/ 2147483647 w 553"/>
              <a:gd name="T47" fmla="*/ 2147483647 h 429"/>
              <a:gd name="T48" fmla="*/ 2147483647 w 553"/>
              <a:gd name="T49" fmla="*/ 2147483647 h 429"/>
              <a:gd name="T50" fmla="*/ 0 w 553"/>
              <a:gd name="T51" fmla="*/ 2147483647 h 429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553" h="429">
                <a:moveTo>
                  <a:pt x="0" y="14"/>
                </a:moveTo>
                <a:lnTo>
                  <a:pt x="242" y="0"/>
                </a:lnTo>
                <a:lnTo>
                  <a:pt x="292" y="0"/>
                </a:lnTo>
                <a:lnTo>
                  <a:pt x="332" y="13"/>
                </a:lnTo>
                <a:lnTo>
                  <a:pt x="310" y="49"/>
                </a:lnTo>
                <a:lnTo>
                  <a:pt x="382" y="110"/>
                </a:lnTo>
                <a:lnTo>
                  <a:pt x="404" y="162"/>
                </a:lnTo>
                <a:lnTo>
                  <a:pt x="446" y="149"/>
                </a:lnTo>
                <a:lnTo>
                  <a:pt x="444" y="221"/>
                </a:lnTo>
                <a:lnTo>
                  <a:pt x="487" y="241"/>
                </a:lnTo>
                <a:lnTo>
                  <a:pt x="506" y="305"/>
                </a:lnTo>
                <a:lnTo>
                  <a:pt x="536" y="311"/>
                </a:lnTo>
                <a:lnTo>
                  <a:pt x="552" y="338"/>
                </a:lnTo>
                <a:lnTo>
                  <a:pt x="515" y="374"/>
                </a:lnTo>
                <a:lnTo>
                  <a:pt x="502" y="416"/>
                </a:lnTo>
                <a:lnTo>
                  <a:pt x="450" y="428"/>
                </a:lnTo>
                <a:lnTo>
                  <a:pt x="464" y="382"/>
                </a:lnTo>
                <a:lnTo>
                  <a:pt x="256" y="399"/>
                </a:lnTo>
                <a:lnTo>
                  <a:pt x="108" y="415"/>
                </a:lnTo>
                <a:lnTo>
                  <a:pt x="99" y="369"/>
                </a:lnTo>
                <a:lnTo>
                  <a:pt x="88" y="233"/>
                </a:lnTo>
                <a:lnTo>
                  <a:pt x="87" y="158"/>
                </a:lnTo>
                <a:lnTo>
                  <a:pt x="37" y="124"/>
                </a:lnTo>
                <a:lnTo>
                  <a:pt x="55" y="93"/>
                </a:lnTo>
                <a:lnTo>
                  <a:pt x="32" y="77"/>
                </a:lnTo>
                <a:lnTo>
                  <a:pt x="0" y="14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74" name="Freeform 35"/>
          <p:cNvSpPr>
            <a:spLocks/>
          </p:cNvSpPr>
          <p:nvPr/>
        </p:nvSpPr>
        <p:spPr bwMode="auto">
          <a:xfrm>
            <a:off x="5162550" y="3389711"/>
            <a:ext cx="285750" cy="497681"/>
          </a:xfrm>
          <a:custGeom>
            <a:avLst/>
            <a:gdLst>
              <a:gd name="T0" fmla="*/ 0 w 270"/>
              <a:gd name="T1" fmla="*/ 2147483647 h 418"/>
              <a:gd name="T2" fmla="*/ 2147483647 w 270"/>
              <a:gd name="T3" fmla="*/ 2147483647 h 418"/>
              <a:gd name="T4" fmla="*/ 2147483647 w 270"/>
              <a:gd name="T5" fmla="*/ 2147483647 h 418"/>
              <a:gd name="T6" fmla="*/ 2147483647 w 270"/>
              <a:gd name="T7" fmla="*/ 2147483647 h 418"/>
              <a:gd name="T8" fmla="*/ 2147483647 w 270"/>
              <a:gd name="T9" fmla="*/ 2147483647 h 418"/>
              <a:gd name="T10" fmla="*/ 2147483647 w 270"/>
              <a:gd name="T11" fmla="*/ 0 h 418"/>
              <a:gd name="T12" fmla="*/ 2147483647 w 270"/>
              <a:gd name="T13" fmla="*/ 2147483647 h 418"/>
              <a:gd name="T14" fmla="*/ 2147483647 w 270"/>
              <a:gd name="T15" fmla="*/ 2147483647 h 418"/>
              <a:gd name="T16" fmla="*/ 2147483647 w 270"/>
              <a:gd name="T17" fmla="*/ 2147483647 h 418"/>
              <a:gd name="T18" fmla="*/ 2147483647 w 270"/>
              <a:gd name="T19" fmla="*/ 2147483647 h 418"/>
              <a:gd name="T20" fmla="*/ 2147483647 w 270"/>
              <a:gd name="T21" fmla="*/ 2147483647 h 418"/>
              <a:gd name="T22" fmla="*/ 2147483647 w 270"/>
              <a:gd name="T23" fmla="*/ 2147483647 h 418"/>
              <a:gd name="T24" fmla="*/ 2147483647 w 270"/>
              <a:gd name="T25" fmla="*/ 2147483647 h 418"/>
              <a:gd name="T26" fmla="*/ 2147483647 w 270"/>
              <a:gd name="T27" fmla="*/ 2147483647 h 418"/>
              <a:gd name="T28" fmla="*/ 2147483647 w 270"/>
              <a:gd name="T29" fmla="*/ 2147483647 h 418"/>
              <a:gd name="T30" fmla="*/ 0 w 270"/>
              <a:gd name="T31" fmla="*/ 2147483647 h 418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70" h="418">
                <a:moveTo>
                  <a:pt x="0" y="30"/>
                </a:moveTo>
                <a:lnTo>
                  <a:pt x="32" y="46"/>
                </a:lnTo>
                <a:lnTo>
                  <a:pt x="61" y="42"/>
                </a:lnTo>
                <a:lnTo>
                  <a:pt x="71" y="33"/>
                </a:lnTo>
                <a:lnTo>
                  <a:pt x="79" y="8"/>
                </a:lnTo>
                <a:lnTo>
                  <a:pt x="209" y="0"/>
                </a:lnTo>
                <a:lnTo>
                  <a:pt x="269" y="295"/>
                </a:lnTo>
                <a:lnTo>
                  <a:pt x="264" y="292"/>
                </a:lnTo>
                <a:lnTo>
                  <a:pt x="219" y="309"/>
                </a:lnTo>
                <a:lnTo>
                  <a:pt x="188" y="388"/>
                </a:lnTo>
                <a:lnTo>
                  <a:pt x="142" y="377"/>
                </a:lnTo>
                <a:lnTo>
                  <a:pt x="88" y="407"/>
                </a:lnTo>
                <a:lnTo>
                  <a:pt x="18" y="417"/>
                </a:lnTo>
                <a:lnTo>
                  <a:pt x="50" y="339"/>
                </a:lnTo>
                <a:lnTo>
                  <a:pt x="36" y="296"/>
                </a:lnTo>
                <a:lnTo>
                  <a:pt x="0" y="30"/>
                </a:lnTo>
              </a:path>
            </a:pathLst>
          </a:custGeom>
          <a:solidFill>
            <a:srgbClr val="9DC3E6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75" name="Freeform 36"/>
          <p:cNvSpPr>
            <a:spLocks/>
          </p:cNvSpPr>
          <p:nvPr/>
        </p:nvSpPr>
        <p:spPr bwMode="auto">
          <a:xfrm>
            <a:off x="5385197" y="3288508"/>
            <a:ext cx="366713" cy="450056"/>
          </a:xfrm>
          <a:custGeom>
            <a:avLst/>
            <a:gdLst>
              <a:gd name="T0" fmla="*/ 0 w 347"/>
              <a:gd name="T1" fmla="*/ 2147483647 h 378"/>
              <a:gd name="T2" fmla="*/ 2147483647 w 347"/>
              <a:gd name="T3" fmla="*/ 2147483647 h 378"/>
              <a:gd name="T4" fmla="*/ 2147483647 w 347"/>
              <a:gd name="T5" fmla="*/ 2147483647 h 378"/>
              <a:gd name="T6" fmla="*/ 2147483647 w 347"/>
              <a:gd name="T7" fmla="*/ 2147483647 h 378"/>
              <a:gd name="T8" fmla="*/ 2147483647 w 347"/>
              <a:gd name="T9" fmla="*/ 2147483647 h 378"/>
              <a:gd name="T10" fmla="*/ 2147483647 w 347"/>
              <a:gd name="T11" fmla="*/ 0 h 378"/>
              <a:gd name="T12" fmla="*/ 2147483647 w 347"/>
              <a:gd name="T13" fmla="*/ 2147483647 h 378"/>
              <a:gd name="T14" fmla="*/ 2147483647 w 347"/>
              <a:gd name="T15" fmla="*/ 2147483647 h 378"/>
              <a:gd name="T16" fmla="*/ 2147483647 w 347"/>
              <a:gd name="T17" fmla="*/ 2147483647 h 378"/>
              <a:gd name="T18" fmla="*/ 2147483647 w 347"/>
              <a:gd name="T19" fmla="*/ 2147483647 h 378"/>
              <a:gd name="T20" fmla="*/ 2147483647 w 347"/>
              <a:gd name="T21" fmla="*/ 2147483647 h 378"/>
              <a:gd name="T22" fmla="*/ 2147483647 w 347"/>
              <a:gd name="T23" fmla="*/ 2147483647 h 378"/>
              <a:gd name="T24" fmla="*/ 2147483647 w 347"/>
              <a:gd name="T25" fmla="*/ 2147483647 h 378"/>
              <a:gd name="T26" fmla="*/ 2147483647 w 347"/>
              <a:gd name="T27" fmla="*/ 2147483647 h 378"/>
              <a:gd name="T28" fmla="*/ 2147483647 w 347"/>
              <a:gd name="T29" fmla="*/ 2147483647 h 378"/>
              <a:gd name="T30" fmla="*/ 2147483647 w 347"/>
              <a:gd name="T31" fmla="*/ 2147483647 h 378"/>
              <a:gd name="T32" fmla="*/ 2147483647 w 347"/>
              <a:gd name="T33" fmla="*/ 2147483647 h 378"/>
              <a:gd name="T34" fmla="*/ 2147483647 w 347"/>
              <a:gd name="T35" fmla="*/ 2147483647 h 378"/>
              <a:gd name="T36" fmla="*/ 0 w 347"/>
              <a:gd name="T37" fmla="*/ 2147483647 h 37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347" h="378">
                <a:moveTo>
                  <a:pt x="0" y="85"/>
                </a:moveTo>
                <a:lnTo>
                  <a:pt x="156" y="71"/>
                </a:lnTo>
                <a:lnTo>
                  <a:pt x="188" y="76"/>
                </a:lnTo>
                <a:lnTo>
                  <a:pt x="261" y="44"/>
                </a:lnTo>
                <a:lnTo>
                  <a:pt x="278" y="15"/>
                </a:lnTo>
                <a:lnTo>
                  <a:pt x="322" y="0"/>
                </a:lnTo>
                <a:lnTo>
                  <a:pt x="346" y="142"/>
                </a:lnTo>
                <a:lnTo>
                  <a:pt x="328" y="158"/>
                </a:lnTo>
                <a:lnTo>
                  <a:pt x="332" y="257"/>
                </a:lnTo>
                <a:lnTo>
                  <a:pt x="298" y="265"/>
                </a:lnTo>
                <a:lnTo>
                  <a:pt x="278" y="321"/>
                </a:lnTo>
                <a:lnTo>
                  <a:pt x="251" y="313"/>
                </a:lnTo>
                <a:lnTo>
                  <a:pt x="242" y="377"/>
                </a:lnTo>
                <a:lnTo>
                  <a:pt x="204" y="350"/>
                </a:lnTo>
                <a:lnTo>
                  <a:pt x="127" y="367"/>
                </a:lnTo>
                <a:lnTo>
                  <a:pt x="94" y="343"/>
                </a:lnTo>
                <a:lnTo>
                  <a:pt x="51" y="342"/>
                </a:lnTo>
                <a:lnTo>
                  <a:pt x="28" y="235"/>
                </a:lnTo>
                <a:lnTo>
                  <a:pt x="0" y="85"/>
                </a:lnTo>
              </a:path>
            </a:pathLst>
          </a:custGeom>
          <a:solidFill>
            <a:srgbClr val="1F4E7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76" name="Freeform 37"/>
          <p:cNvSpPr>
            <a:spLocks/>
          </p:cNvSpPr>
          <p:nvPr/>
        </p:nvSpPr>
        <p:spPr bwMode="auto">
          <a:xfrm>
            <a:off x="5056585" y="3694510"/>
            <a:ext cx="647700" cy="381000"/>
          </a:xfrm>
          <a:custGeom>
            <a:avLst/>
            <a:gdLst>
              <a:gd name="T0" fmla="*/ 0 w 612"/>
              <a:gd name="T1" fmla="*/ 2147483647 h 320"/>
              <a:gd name="T2" fmla="*/ 2147483647 w 612"/>
              <a:gd name="T3" fmla="*/ 2147483647 h 320"/>
              <a:gd name="T4" fmla="*/ 2147483647 w 612"/>
              <a:gd name="T5" fmla="*/ 2147483647 h 320"/>
              <a:gd name="T6" fmla="*/ 2147483647 w 612"/>
              <a:gd name="T7" fmla="*/ 2147483647 h 320"/>
              <a:gd name="T8" fmla="*/ 2147483647 w 612"/>
              <a:gd name="T9" fmla="*/ 2147483647 h 320"/>
              <a:gd name="T10" fmla="*/ 2147483647 w 612"/>
              <a:gd name="T11" fmla="*/ 2147483647 h 320"/>
              <a:gd name="T12" fmla="*/ 2147483647 w 612"/>
              <a:gd name="T13" fmla="*/ 2147483647 h 320"/>
              <a:gd name="T14" fmla="*/ 2147483647 w 612"/>
              <a:gd name="T15" fmla="*/ 2147483647 h 320"/>
              <a:gd name="T16" fmla="*/ 2147483647 w 612"/>
              <a:gd name="T17" fmla="*/ 2147483647 h 320"/>
              <a:gd name="T18" fmla="*/ 2147483647 w 612"/>
              <a:gd name="T19" fmla="*/ 2147483647 h 320"/>
              <a:gd name="T20" fmla="*/ 2147483647 w 612"/>
              <a:gd name="T21" fmla="*/ 2147483647 h 320"/>
              <a:gd name="T22" fmla="*/ 2147483647 w 612"/>
              <a:gd name="T23" fmla="*/ 2147483647 h 320"/>
              <a:gd name="T24" fmla="*/ 2147483647 w 612"/>
              <a:gd name="T25" fmla="*/ 2147483647 h 320"/>
              <a:gd name="T26" fmla="*/ 2147483647 w 612"/>
              <a:gd name="T27" fmla="*/ 2147483647 h 320"/>
              <a:gd name="T28" fmla="*/ 2147483647 w 612"/>
              <a:gd name="T29" fmla="*/ 0 h 320"/>
              <a:gd name="T30" fmla="*/ 2147483647 w 612"/>
              <a:gd name="T31" fmla="*/ 2147483647 h 320"/>
              <a:gd name="T32" fmla="*/ 2147483647 w 612"/>
              <a:gd name="T33" fmla="*/ 2147483647 h 320"/>
              <a:gd name="T34" fmla="*/ 2147483647 w 612"/>
              <a:gd name="T35" fmla="*/ 2147483647 h 320"/>
              <a:gd name="T36" fmla="*/ 2147483647 w 612"/>
              <a:gd name="T37" fmla="*/ 2147483647 h 320"/>
              <a:gd name="T38" fmla="*/ 2147483647 w 612"/>
              <a:gd name="T39" fmla="*/ 2147483647 h 320"/>
              <a:gd name="T40" fmla="*/ 2147483647 w 612"/>
              <a:gd name="T41" fmla="*/ 2147483647 h 320"/>
              <a:gd name="T42" fmla="*/ 2147483647 w 612"/>
              <a:gd name="T43" fmla="*/ 2147483647 h 320"/>
              <a:gd name="T44" fmla="*/ 2147483647 w 612"/>
              <a:gd name="T45" fmla="*/ 2147483647 h 320"/>
              <a:gd name="T46" fmla="*/ 2147483647 w 612"/>
              <a:gd name="T47" fmla="*/ 2147483647 h 320"/>
              <a:gd name="T48" fmla="*/ 2147483647 w 612"/>
              <a:gd name="T49" fmla="*/ 2147483647 h 320"/>
              <a:gd name="T50" fmla="*/ 2147483647 w 612"/>
              <a:gd name="T51" fmla="*/ 2147483647 h 320"/>
              <a:gd name="T52" fmla="*/ 2147483647 w 612"/>
              <a:gd name="T53" fmla="*/ 2147483647 h 320"/>
              <a:gd name="T54" fmla="*/ 2147483647 w 612"/>
              <a:gd name="T55" fmla="*/ 2147483647 h 320"/>
              <a:gd name="T56" fmla="*/ 0 w 612"/>
              <a:gd name="T57" fmla="*/ 2147483647 h 320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612" h="320">
                <a:moveTo>
                  <a:pt x="0" y="319"/>
                </a:moveTo>
                <a:lnTo>
                  <a:pt x="149" y="298"/>
                </a:lnTo>
                <a:lnTo>
                  <a:pt x="149" y="285"/>
                </a:lnTo>
                <a:lnTo>
                  <a:pt x="507" y="238"/>
                </a:lnTo>
                <a:lnTo>
                  <a:pt x="514" y="215"/>
                </a:lnTo>
                <a:lnTo>
                  <a:pt x="566" y="196"/>
                </a:lnTo>
                <a:lnTo>
                  <a:pt x="571" y="170"/>
                </a:lnTo>
                <a:lnTo>
                  <a:pt x="594" y="162"/>
                </a:lnTo>
                <a:lnTo>
                  <a:pt x="611" y="125"/>
                </a:lnTo>
                <a:lnTo>
                  <a:pt x="561" y="86"/>
                </a:lnTo>
                <a:lnTo>
                  <a:pt x="552" y="35"/>
                </a:lnTo>
                <a:lnTo>
                  <a:pt x="514" y="9"/>
                </a:lnTo>
                <a:lnTo>
                  <a:pt x="434" y="24"/>
                </a:lnTo>
                <a:lnTo>
                  <a:pt x="396" y="1"/>
                </a:lnTo>
                <a:lnTo>
                  <a:pt x="360" y="0"/>
                </a:lnTo>
                <a:lnTo>
                  <a:pt x="368" y="35"/>
                </a:lnTo>
                <a:lnTo>
                  <a:pt x="318" y="53"/>
                </a:lnTo>
                <a:lnTo>
                  <a:pt x="285" y="133"/>
                </a:lnTo>
                <a:lnTo>
                  <a:pt x="241" y="120"/>
                </a:lnTo>
                <a:lnTo>
                  <a:pt x="186" y="150"/>
                </a:lnTo>
                <a:lnTo>
                  <a:pt x="117" y="161"/>
                </a:lnTo>
                <a:lnTo>
                  <a:pt x="117" y="207"/>
                </a:lnTo>
                <a:lnTo>
                  <a:pt x="82" y="205"/>
                </a:lnTo>
                <a:lnTo>
                  <a:pt x="84" y="245"/>
                </a:lnTo>
                <a:lnTo>
                  <a:pt x="47" y="229"/>
                </a:lnTo>
                <a:lnTo>
                  <a:pt x="27" y="236"/>
                </a:lnTo>
                <a:lnTo>
                  <a:pt x="45" y="263"/>
                </a:lnTo>
                <a:lnTo>
                  <a:pt x="8" y="297"/>
                </a:lnTo>
                <a:lnTo>
                  <a:pt x="0" y="319"/>
                </a:lnTo>
              </a:path>
            </a:pathLst>
          </a:custGeom>
          <a:solidFill>
            <a:srgbClr val="1F4E7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77" name="Freeform 38"/>
          <p:cNvSpPr>
            <a:spLocks/>
          </p:cNvSpPr>
          <p:nvPr/>
        </p:nvSpPr>
        <p:spPr bwMode="auto">
          <a:xfrm>
            <a:off x="5014913" y="3939778"/>
            <a:ext cx="744141" cy="289322"/>
          </a:xfrm>
          <a:custGeom>
            <a:avLst/>
            <a:gdLst>
              <a:gd name="T0" fmla="*/ 2147483647 w 704"/>
              <a:gd name="T1" fmla="*/ 2147483647 h 243"/>
              <a:gd name="T2" fmla="*/ 2147483647 w 704"/>
              <a:gd name="T3" fmla="*/ 2147483647 h 243"/>
              <a:gd name="T4" fmla="*/ 2147483647 w 704"/>
              <a:gd name="T5" fmla="*/ 2147483647 h 243"/>
              <a:gd name="T6" fmla="*/ 2147483647 w 704"/>
              <a:gd name="T7" fmla="*/ 2147483647 h 243"/>
              <a:gd name="T8" fmla="*/ 0 w 704"/>
              <a:gd name="T9" fmla="*/ 2147483647 h 243"/>
              <a:gd name="T10" fmla="*/ 2147483647 w 704"/>
              <a:gd name="T11" fmla="*/ 2147483647 h 243"/>
              <a:gd name="T12" fmla="*/ 2147483647 w 704"/>
              <a:gd name="T13" fmla="*/ 2147483647 h 243"/>
              <a:gd name="T14" fmla="*/ 2147483647 w 704"/>
              <a:gd name="T15" fmla="*/ 2147483647 h 243"/>
              <a:gd name="T16" fmla="*/ 2147483647 w 704"/>
              <a:gd name="T17" fmla="*/ 2147483647 h 243"/>
              <a:gd name="T18" fmla="*/ 2147483647 w 704"/>
              <a:gd name="T19" fmla="*/ 2147483647 h 243"/>
              <a:gd name="T20" fmla="*/ 2147483647 w 704"/>
              <a:gd name="T21" fmla="*/ 2147483647 h 243"/>
              <a:gd name="T22" fmla="*/ 2147483647 w 704"/>
              <a:gd name="T23" fmla="*/ 0 h 243"/>
              <a:gd name="T24" fmla="*/ 2147483647 w 704"/>
              <a:gd name="T25" fmla="*/ 2147483647 h 243"/>
              <a:gd name="T26" fmla="*/ 2147483647 w 704"/>
              <a:gd name="T27" fmla="*/ 2147483647 h 243"/>
              <a:gd name="T28" fmla="*/ 2147483647 w 704"/>
              <a:gd name="T29" fmla="*/ 2147483647 h 243"/>
              <a:gd name="T30" fmla="*/ 2147483647 w 704"/>
              <a:gd name="T31" fmla="*/ 2147483647 h 24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704" h="243">
                <a:moveTo>
                  <a:pt x="42" y="110"/>
                </a:moveTo>
                <a:lnTo>
                  <a:pt x="42" y="114"/>
                </a:lnTo>
                <a:lnTo>
                  <a:pt x="30" y="138"/>
                </a:lnTo>
                <a:lnTo>
                  <a:pt x="44" y="169"/>
                </a:lnTo>
                <a:lnTo>
                  <a:pt x="0" y="195"/>
                </a:lnTo>
                <a:lnTo>
                  <a:pt x="9" y="242"/>
                </a:lnTo>
                <a:lnTo>
                  <a:pt x="194" y="228"/>
                </a:lnTo>
                <a:lnTo>
                  <a:pt x="413" y="204"/>
                </a:lnTo>
                <a:lnTo>
                  <a:pt x="522" y="186"/>
                </a:lnTo>
                <a:lnTo>
                  <a:pt x="545" y="123"/>
                </a:lnTo>
                <a:lnTo>
                  <a:pt x="583" y="120"/>
                </a:lnTo>
                <a:lnTo>
                  <a:pt x="703" y="0"/>
                </a:lnTo>
                <a:lnTo>
                  <a:pt x="547" y="30"/>
                </a:lnTo>
                <a:lnTo>
                  <a:pt x="185" y="79"/>
                </a:lnTo>
                <a:lnTo>
                  <a:pt x="187" y="93"/>
                </a:lnTo>
                <a:lnTo>
                  <a:pt x="42" y="110"/>
                </a:lnTo>
              </a:path>
            </a:pathLst>
          </a:custGeom>
          <a:solidFill>
            <a:srgbClr val="1F4E7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102" name="Freeform 39"/>
          <p:cNvSpPr>
            <a:spLocks/>
          </p:cNvSpPr>
          <p:nvPr/>
        </p:nvSpPr>
        <p:spPr bwMode="auto">
          <a:xfrm>
            <a:off x="4941094" y="4206480"/>
            <a:ext cx="305991" cy="564356"/>
          </a:xfrm>
          <a:custGeom>
            <a:avLst/>
            <a:gdLst>
              <a:gd name="T0" fmla="*/ 114350 w 289"/>
              <a:gd name="T1" fmla="*/ 23813 h 474"/>
              <a:gd name="T2" fmla="*/ 52234 w 289"/>
              <a:gd name="T3" fmla="*/ 152400 h 474"/>
              <a:gd name="T4" fmla="*/ 0 w 289"/>
              <a:gd name="T5" fmla="*/ 234950 h 474"/>
              <a:gd name="T6" fmla="*/ 16941 w 289"/>
              <a:gd name="T7" fmla="*/ 334963 h 474"/>
              <a:gd name="T8" fmla="*/ 79056 w 289"/>
              <a:gd name="T9" fmla="*/ 468313 h 474"/>
              <a:gd name="T10" fmla="*/ 32470 w 289"/>
              <a:gd name="T11" fmla="*/ 604838 h 474"/>
              <a:gd name="T12" fmla="*/ 11294 w 289"/>
              <a:gd name="T13" fmla="*/ 676275 h 474"/>
              <a:gd name="T14" fmla="*/ 247052 w 289"/>
              <a:gd name="T15" fmla="*/ 647700 h 474"/>
              <a:gd name="T16" fmla="*/ 258345 w 289"/>
              <a:gd name="T17" fmla="*/ 738188 h 474"/>
              <a:gd name="T18" fmla="*/ 307756 w 289"/>
              <a:gd name="T19" fmla="*/ 750888 h 474"/>
              <a:gd name="T20" fmla="*/ 320461 w 289"/>
              <a:gd name="T21" fmla="*/ 703263 h 474"/>
              <a:gd name="T22" fmla="*/ 406576 w 289"/>
              <a:gd name="T23" fmla="*/ 688975 h 474"/>
              <a:gd name="T24" fmla="*/ 386812 w 289"/>
              <a:gd name="T25" fmla="*/ 538163 h 474"/>
              <a:gd name="T26" fmla="*/ 382577 w 289"/>
              <a:gd name="T27" fmla="*/ 0 h 474"/>
              <a:gd name="T28" fmla="*/ 114350 w 289"/>
              <a:gd name="T29" fmla="*/ 23813 h 47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289" h="474">
                <a:moveTo>
                  <a:pt x="81" y="15"/>
                </a:moveTo>
                <a:lnTo>
                  <a:pt x="37" y="96"/>
                </a:lnTo>
                <a:lnTo>
                  <a:pt x="0" y="148"/>
                </a:lnTo>
                <a:lnTo>
                  <a:pt x="12" y="211"/>
                </a:lnTo>
                <a:lnTo>
                  <a:pt x="56" y="295"/>
                </a:lnTo>
                <a:lnTo>
                  <a:pt x="23" y="381"/>
                </a:lnTo>
                <a:lnTo>
                  <a:pt x="8" y="426"/>
                </a:lnTo>
                <a:lnTo>
                  <a:pt x="175" y="408"/>
                </a:lnTo>
                <a:lnTo>
                  <a:pt x="183" y="465"/>
                </a:lnTo>
                <a:lnTo>
                  <a:pt x="218" y="473"/>
                </a:lnTo>
                <a:lnTo>
                  <a:pt x="227" y="443"/>
                </a:lnTo>
                <a:lnTo>
                  <a:pt x="288" y="434"/>
                </a:lnTo>
                <a:lnTo>
                  <a:pt x="274" y="339"/>
                </a:lnTo>
                <a:lnTo>
                  <a:pt x="271" y="0"/>
                </a:lnTo>
                <a:lnTo>
                  <a:pt x="81" y="15"/>
                </a:lnTo>
              </a:path>
            </a:pathLst>
          </a:custGeom>
          <a:solidFill>
            <a:srgbClr val="9DC3E6"/>
          </a:solidFill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solidFill>
                <a:srgbClr val="FFC000">
                  <a:lumMod val="10000"/>
                </a:srgbClr>
              </a:solidFill>
              <a:latin typeface="Calibri" panose="020F0502020204030204"/>
            </a:endParaRPr>
          </a:p>
        </p:txBody>
      </p:sp>
      <p:sp>
        <p:nvSpPr>
          <p:cNvPr id="2079" name="Freeform 40"/>
          <p:cNvSpPr>
            <a:spLocks/>
          </p:cNvSpPr>
          <p:nvPr/>
        </p:nvSpPr>
        <p:spPr bwMode="auto">
          <a:xfrm>
            <a:off x="5451872" y="4150519"/>
            <a:ext cx="476250" cy="523875"/>
          </a:xfrm>
          <a:custGeom>
            <a:avLst/>
            <a:gdLst>
              <a:gd name="T0" fmla="*/ 0 w 450"/>
              <a:gd name="T1" fmla="*/ 2147483647 h 440"/>
              <a:gd name="T2" fmla="*/ 2147483647 w 450"/>
              <a:gd name="T3" fmla="*/ 2147483647 h 440"/>
              <a:gd name="T4" fmla="*/ 2147483647 w 450"/>
              <a:gd name="T5" fmla="*/ 2147483647 h 440"/>
              <a:gd name="T6" fmla="*/ 2147483647 w 450"/>
              <a:gd name="T7" fmla="*/ 0 h 440"/>
              <a:gd name="T8" fmla="*/ 2147483647 w 450"/>
              <a:gd name="T9" fmla="*/ 2147483647 h 440"/>
              <a:gd name="T10" fmla="*/ 2147483647 w 450"/>
              <a:gd name="T11" fmla="*/ 2147483647 h 440"/>
              <a:gd name="T12" fmla="*/ 2147483647 w 450"/>
              <a:gd name="T13" fmla="*/ 2147483647 h 440"/>
              <a:gd name="T14" fmla="*/ 2147483647 w 450"/>
              <a:gd name="T15" fmla="*/ 2147483647 h 440"/>
              <a:gd name="T16" fmla="*/ 2147483647 w 450"/>
              <a:gd name="T17" fmla="*/ 2147483647 h 440"/>
              <a:gd name="T18" fmla="*/ 2147483647 w 450"/>
              <a:gd name="T19" fmla="*/ 2147483647 h 440"/>
              <a:gd name="T20" fmla="*/ 2147483647 w 450"/>
              <a:gd name="T21" fmla="*/ 2147483647 h 440"/>
              <a:gd name="T22" fmla="*/ 2147483647 w 450"/>
              <a:gd name="T23" fmla="*/ 2147483647 h 440"/>
              <a:gd name="T24" fmla="*/ 2147483647 w 450"/>
              <a:gd name="T25" fmla="*/ 2147483647 h 440"/>
              <a:gd name="T26" fmla="*/ 2147483647 w 450"/>
              <a:gd name="T27" fmla="*/ 2147483647 h 440"/>
              <a:gd name="T28" fmla="*/ 2147483647 w 450"/>
              <a:gd name="T29" fmla="*/ 2147483647 h 440"/>
              <a:gd name="T30" fmla="*/ 2147483647 w 450"/>
              <a:gd name="T31" fmla="*/ 2147483647 h 440"/>
              <a:gd name="T32" fmla="*/ 2147483647 w 450"/>
              <a:gd name="T33" fmla="*/ 2147483647 h 440"/>
              <a:gd name="T34" fmla="*/ 2147483647 w 450"/>
              <a:gd name="T35" fmla="*/ 2147483647 h 440"/>
              <a:gd name="T36" fmla="*/ 0 w 450"/>
              <a:gd name="T37" fmla="*/ 2147483647 h 44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450" h="440">
                <a:moveTo>
                  <a:pt x="0" y="26"/>
                </a:moveTo>
                <a:lnTo>
                  <a:pt x="5" y="26"/>
                </a:lnTo>
                <a:lnTo>
                  <a:pt x="109" y="8"/>
                </a:lnTo>
                <a:lnTo>
                  <a:pt x="202" y="0"/>
                </a:lnTo>
                <a:lnTo>
                  <a:pt x="188" y="22"/>
                </a:lnTo>
                <a:lnTo>
                  <a:pt x="217" y="22"/>
                </a:lnTo>
                <a:lnTo>
                  <a:pt x="378" y="158"/>
                </a:lnTo>
                <a:lnTo>
                  <a:pt x="440" y="245"/>
                </a:lnTo>
                <a:lnTo>
                  <a:pt x="449" y="305"/>
                </a:lnTo>
                <a:lnTo>
                  <a:pt x="429" y="319"/>
                </a:lnTo>
                <a:lnTo>
                  <a:pt x="440" y="378"/>
                </a:lnTo>
                <a:lnTo>
                  <a:pt x="395" y="382"/>
                </a:lnTo>
                <a:lnTo>
                  <a:pt x="395" y="432"/>
                </a:lnTo>
                <a:lnTo>
                  <a:pt x="360" y="407"/>
                </a:lnTo>
                <a:lnTo>
                  <a:pt x="129" y="439"/>
                </a:lnTo>
                <a:lnTo>
                  <a:pt x="76" y="344"/>
                </a:lnTo>
                <a:lnTo>
                  <a:pt x="114" y="280"/>
                </a:lnTo>
                <a:lnTo>
                  <a:pt x="64" y="248"/>
                </a:lnTo>
                <a:lnTo>
                  <a:pt x="0" y="26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80" name="Freeform 41"/>
          <p:cNvSpPr>
            <a:spLocks/>
          </p:cNvSpPr>
          <p:nvPr/>
        </p:nvSpPr>
        <p:spPr bwMode="auto">
          <a:xfrm>
            <a:off x="5650707" y="4079081"/>
            <a:ext cx="435769" cy="366713"/>
          </a:xfrm>
          <a:custGeom>
            <a:avLst/>
            <a:gdLst>
              <a:gd name="T0" fmla="*/ 2147483647 w 412"/>
              <a:gd name="T1" fmla="*/ 2147483647 h 308"/>
              <a:gd name="T2" fmla="*/ 2147483647 w 412"/>
              <a:gd name="T3" fmla="*/ 2147483647 h 308"/>
              <a:gd name="T4" fmla="*/ 2147483647 w 412"/>
              <a:gd name="T5" fmla="*/ 0 h 308"/>
              <a:gd name="T6" fmla="*/ 2147483647 w 412"/>
              <a:gd name="T7" fmla="*/ 2147483647 h 308"/>
              <a:gd name="T8" fmla="*/ 2147483647 w 412"/>
              <a:gd name="T9" fmla="*/ 2147483647 h 308"/>
              <a:gd name="T10" fmla="*/ 2147483647 w 412"/>
              <a:gd name="T11" fmla="*/ 2147483647 h 308"/>
              <a:gd name="T12" fmla="*/ 2147483647 w 412"/>
              <a:gd name="T13" fmla="*/ 2147483647 h 308"/>
              <a:gd name="T14" fmla="*/ 2147483647 w 412"/>
              <a:gd name="T15" fmla="*/ 2147483647 h 308"/>
              <a:gd name="T16" fmla="*/ 2147483647 w 412"/>
              <a:gd name="T17" fmla="*/ 2147483647 h 308"/>
              <a:gd name="T18" fmla="*/ 2147483647 w 412"/>
              <a:gd name="T19" fmla="*/ 2147483647 h 308"/>
              <a:gd name="T20" fmla="*/ 2147483647 w 412"/>
              <a:gd name="T21" fmla="*/ 2147483647 h 308"/>
              <a:gd name="T22" fmla="*/ 2147483647 w 412"/>
              <a:gd name="T23" fmla="*/ 2147483647 h 308"/>
              <a:gd name="T24" fmla="*/ 2147483647 w 412"/>
              <a:gd name="T25" fmla="*/ 2147483647 h 308"/>
              <a:gd name="T26" fmla="*/ 2147483647 w 412"/>
              <a:gd name="T27" fmla="*/ 2147483647 h 308"/>
              <a:gd name="T28" fmla="*/ 0 w 412"/>
              <a:gd name="T29" fmla="*/ 2147483647 h 308"/>
              <a:gd name="T30" fmla="*/ 2147483647 w 412"/>
              <a:gd name="T31" fmla="*/ 2147483647 h 308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412" h="308">
                <a:moveTo>
                  <a:pt x="15" y="55"/>
                </a:moveTo>
                <a:lnTo>
                  <a:pt x="49" y="25"/>
                </a:lnTo>
                <a:lnTo>
                  <a:pt x="172" y="0"/>
                </a:lnTo>
                <a:lnTo>
                  <a:pt x="209" y="17"/>
                </a:lnTo>
                <a:lnTo>
                  <a:pt x="288" y="5"/>
                </a:lnTo>
                <a:lnTo>
                  <a:pt x="352" y="48"/>
                </a:lnTo>
                <a:lnTo>
                  <a:pt x="411" y="81"/>
                </a:lnTo>
                <a:lnTo>
                  <a:pt x="378" y="174"/>
                </a:lnTo>
                <a:lnTo>
                  <a:pt x="329" y="220"/>
                </a:lnTo>
                <a:lnTo>
                  <a:pt x="274" y="235"/>
                </a:lnTo>
                <a:lnTo>
                  <a:pt x="286" y="270"/>
                </a:lnTo>
                <a:lnTo>
                  <a:pt x="252" y="307"/>
                </a:lnTo>
                <a:lnTo>
                  <a:pt x="190" y="220"/>
                </a:lnTo>
                <a:lnTo>
                  <a:pt x="27" y="81"/>
                </a:lnTo>
                <a:lnTo>
                  <a:pt x="0" y="81"/>
                </a:lnTo>
                <a:lnTo>
                  <a:pt x="15" y="55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81" name="Freeform 42"/>
          <p:cNvSpPr>
            <a:spLocks/>
          </p:cNvSpPr>
          <p:nvPr/>
        </p:nvSpPr>
        <p:spPr bwMode="auto">
          <a:xfrm>
            <a:off x="5341145" y="4600576"/>
            <a:ext cx="816769" cy="588169"/>
          </a:xfrm>
          <a:custGeom>
            <a:avLst/>
            <a:gdLst>
              <a:gd name="T0" fmla="*/ 0 w 771"/>
              <a:gd name="T1" fmla="*/ 2147483647 h 494"/>
              <a:gd name="T2" fmla="*/ 2147483647 w 771"/>
              <a:gd name="T3" fmla="*/ 2147483647 h 494"/>
              <a:gd name="T4" fmla="*/ 2147483647 w 771"/>
              <a:gd name="T5" fmla="*/ 2147483647 h 494"/>
              <a:gd name="T6" fmla="*/ 2147483647 w 771"/>
              <a:gd name="T7" fmla="*/ 2147483647 h 494"/>
              <a:gd name="T8" fmla="*/ 2147483647 w 771"/>
              <a:gd name="T9" fmla="*/ 2147483647 h 494"/>
              <a:gd name="T10" fmla="*/ 2147483647 w 771"/>
              <a:gd name="T11" fmla="*/ 2147483647 h 494"/>
              <a:gd name="T12" fmla="*/ 2147483647 w 771"/>
              <a:gd name="T13" fmla="*/ 0 h 494"/>
              <a:gd name="T14" fmla="*/ 2147483647 w 771"/>
              <a:gd name="T15" fmla="*/ 2147483647 h 494"/>
              <a:gd name="T16" fmla="*/ 2147483647 w 771"/>
              <a:gd name="T17" fmla="*/ 2147483647 h 494"/>
              <a:gd name="T18" fmla="*/ 2147483647 w 771"/>
              <a:gd name="T19" fmla="*/ 2147483647 h 494"/>
              <a:gd name="T20" fmla="*/ 2147483647 w 771"/>
              <a:gd name="T21" fmla="*/ 2147483647 h 494"/>
              <a:gd name="T22" fmla="*/ 2147483647 w 771"/>
              <a:gd name="T23" fmla="*/ 2147483647 h 494"/>
              <a:gd name="T24" fmla="*/ 2147483647 w 771"/>
              <a:gd name="T25" fmla="*/ 2147483647 h 494"/>
              <a:gd name="T26" fmla="*/ 2147483647 w 771"/>
              <a:gd name="T27" fmla="*/ 2147483647 h 494"/>
              <a:gd name="T28" fmla="*/ 2147483647 w 771"/>
              <a:gd name="T29" fmla="*/ 2147483647 h 494"/>
              <a:gd name="T30" fmla="*/ 2147483647 w 771"/>
              <a:gd name="T31" fmla="*/ 2147483647 h 494"/>
              <a:gd name="T32" fmla="*/ 2147483647 w 771"/>
              <a:gd name="T33" fmla="*/ 2147483647 h 494"/>
              <a:gd name="T34" fmla="*/ 2147483647 w 771"/>
              <a:gd name="T35" fmla="*/ 2147483647 h 494"/>
              <a:gd name="T36" fmla="*/ 2147483647 w 771"/>
              <a:gd name="T37" fmla="*/ 2147483647 h 494"/>
              <a:gd name="T38" fmla="*/ 2147483647 w 771"/>
              <a:gd name="T39" fmla="*/ 2147483647 h 494"/>
              <a:gd name="T40" fmla="*/ 2147483647 w 771"/>
              <a:gd name="T41" fmla="*/ 2147483647 h 494"/>
              <a:gd name="T42" fmla="*/ 2147483647 w 771"/>
              <a:gd name="T43" fmla="*/ 2147483647 h 494"/>
              <a:gd name="T44" fmla="*/ 2147483647 w 771"/>
              <a:gd name="T45" fmla="*/ 2147483647 h 494"/>
              <a:gd name="T46" fmla="*/ 2147483647 w 771"/>
              <a:gd name="T47" fmla="*/ 2147483647 h 494"/>
              <a:gd name="T48" fmla="*/ 2147483647 w 771"/>
              <a:gd name="T49" fmla="*/ 2147483647 h 494"/>
              <a:gd name="T50" fmla="*/ 2147483647 w 771"/>
              <a:gd name="T51" fmla="*/ 2147483647 h 494"/>
              <a:gd name="T52" fmla="*/ 2147483647 w 771"/>
              <a:gd name="T53" fmla="*/ 2147483647 h 494"/>
              <a:gd name="T54" fmla="*/ 2147483647 w 771"/>
              <a:gd name="T55" fmla="*/ 2147483647 h 494"/>
              <a:gd name="T56" fmla="*/ 2147483647 w 771"/>
              <a:gd name="T57" fmla="*/ 2147483647 h 494"/>
              <a:gd name="T58" fmla="*/ 2147483647 w 771"/>
              <a:gd name="T59" fmla="*/ 2147483647 h 494"/>
              <a:gd name="T60" fmla="*/ 2147483647 w 771"/>
              <a:gd name="T61" fmla="*/ 2147483647 h 494"/>
              <a:gd name="T62" fmla="*/ 2147483647 w 771"/>
              <a:gd name="T63" fmla="*/ 2147483647 h 494"/>
              <a:gd name="T64" fmla="*/ 2147483647 w 771"/>
              <a:gd name="T65" fmla="*/ 2147483647 h 494"/>
              <a:gd name="T66" fmla="*/ 2147483647 w 771"/>
              <a:gd name="T67" fmla="*/ 2147483647 h 494"/>
              <a:gd name="T68" fmla="*/ 2147483647 w 771"/>
              <a:gd name="T69" fmla="*/ 2147483647 h 494"/>
              <a:gd name="T70" fmla="*/ 2147483647 w 771"/>
              <a:gd name="T71" fmla="*/ 2147483647 h 494"/>
              <a:gd name="T72" fmla="*/ 2147483647 w 771"/>
              <a:gd name="T73" fmla="*/ 2147483647 h 494"/>
              <a:gd name="T74" fmla="*/ 2147483647 w 771"/>
              <a:gd name="T75" fmla="*/ 2147483647 h 494"/>
              <a:gd name="T76" fmla="*/ 2147483647 w 771"/>
              <a:gd name="T77" fmla="*/ 2147483647 h 494"/>
              <a:gd name="T78" fmla="*/ 0 w 771"/>
              <a:gd name="T79" fmla="*/ 2147483647 h 494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771" h="494">
                <a:moveTo>
                  <a:pt x="0" y="47"/>
                </a:moveTo>
                <a:lnTo>
                  <a:pt x="211" y="29"/>
                </a:lnTo>
                <a:lnTo>
                  <a:pt x="234" y="60"/>
                </a:lnTo>
                <a:lnTo>
                  <a:pt x="461" y="29"/>
                </a:lnTo>
                <a:lnTo>
                  <a:pt x="499" y="55"/>
                </a:lnTo>
                <a:lnTo>
                  <a:pt x="499" y="4"/>
                </a:lnTo>
                <a:lnTo>
                  <a:pt x="497" y="0"/>
                </a:lnTo>
                <a:lnTo>
                  <a:pt x="542" y="2"/>
                </a:lnTo>
                <a:lnTo>
                  <a:pt x="589" y="79"/>
                </a:lnTo>
                <a:lnTo>
                  <a:pt x="666" y="183"/>
                </a:lnTo>
                <a:lnTo>
                  <a:pt x="703" y="271"/>
                </a:lnTo>
                <a:lnTo>
                  <a:pt x="761" y="334"/>
                </a:lnTo>
                <a:lnTo>
                  <a:pt x="770" y="424"/>
                </a:lnTo>
                <a:lnTo>
                  <a:pt x="752" y="478"/>
                </a:lnTo>
                <a:lnTo>
                  <a:pt x="671" y="493"/>
                </a:lnTo>
                <a:lnTo>
                  <a:pt x="657" y="469"/>
                </a:lnTo>
                <a:lnTo>
                  <a:pt x="601" y="437"/>
                </a:lnTo>
                <a:lnTo>
                  <a:pt x="583" y="403"/>
                </a:lnTo>
                <a:lnTo>
                  <a:pt x="567" y="391"/>
                </a:lnTo>
                <a:lnTo>
                  <a:pt x="558" y="360"/>
                </a:lnTo>
                <a:lnTo>
                  <a:pt x="544" y="368"/>
                </a:lnTo>
                <a:lnTo>
                  <a:pt x="499" y="326"/>
                </a:lnTo>
                <a:lnTo>
                  <a:pt x="510" y="288"/>
                </a:lnTo>
                <a:lnTo>
                  <a:pt x="499" y="267"/>
                </a:lnTo>
                <a:lnTo>
                  <a:pt x="487" y="275"/>
                </a:lnTo>
                <a:lnTo>
                  <a:pt x="488" y="297"/>
                </a:lnTo>
                <a:lnTo>
                  <a:pt x="473" y="267"/>
                </a:lnTo>
                <a:lnTo>
                  <a:pt x="474" y="198"/>
                </a:lnTo>
                <a:lnTo>
                  <a:pt x="446" y="157"/>
                </a:lnTo>
                <a:lnTo>
                  <a:pt x="374" y="123"/>
                </a:lnTo>
                <a:lnTo>
                  <a:pt x="338" y="85"/>
                </a:lnTo>
                <a:lnTo>
                  <a:pt x="297" y="81"/>
                </a:lnTo>
                <a:lnTo>
                  <a:pt x="280" y="105"/>
                </a:lnTo>
                <a:lnTo>
                  <a:pt x="220" y="121"/>
                </a:lnTo>
                <a:lnTo>
                  <a:pt x="186" y="105"/>
                </a:lnTo>
                <a:lnTo>
                  <a:pt x="168" y="79"/>
                </a:lnTo>
                <a:lnTo>
                  <a:pt x="55" y="102"/>
                </a:lnTo>
                <a:lnTo>
                  <a:pt x="32" y="84"/>
                </a:lnTo>
                <a:lnTo>
                  <a:pt x="6" y="102"/>
                </a:lnTo>
                <a:lnTo>
                  <a:pt x="0" y="47"/>
                </a:lnTo>
              </a:path>
            </a:pathLst>
          </a:custGeom>
          <a:solidFill>
            <a:srgbClr val="9DC3E6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82" name="Freeform 43"/>
          <p:cNvSpPr>
            <a:spLocks/>
          </p:cNvSpPr>
          <p:nvPr/>
        </p:nvSpPr>
        <p:spPr bwMode="auto">
          <a:xfrm>
            <a:off x="5564982" y="3829050"/>
            <a:ext cx="751285" cy="348854"/>
          </a:xfrm>
          <a:custGeom>
            <a:avLst/>
            <a:gdLst>
              <a:gd name="T0" fmla="*/ 2147483647 w 710"/>
              <a:gd name="T1" fmla="*/ 2147483647 h 293"/>
              <a:gd name="T2" fmla="*/ 0 w 710"/>
              <a:gd name="T3" fmla="*/ 2147483647 h 293"/>
              <a:gd name="T4" fmla="*/ 2147483647 w 710"/>
              <a:gd name="T5" fmla="*/ 2147483647 h 293"/>
              <a:gd name="T6" fmla="*/ 2147483647 w 710"/>
              <a:gd name="T7" fmla="*/ 2147483647 h 293"/>
              <a:gd name="T8" fmla="*/ 2147483647 w 710"/>
              <a:gd name="T9" fmla="*/ 2147483647 h 293"/>
              <a:gd name="T10" fmla="*/ 2147483647 w 710"/>
              <a:gd name="T11" fmla="*/ 2147483647 h 293"/>
              <a:gd name="T12" fmla="*/ 2147483647 w 710"/>
              <a:gd name="T13" fmla="*/ 2147483647 h 293"/>
              <a:gd name="T14" fmla="*/ 2147483647 w 710"/>
              <a:gd name="T15" fmla="*/ 2147483647 h 293"/>
              <a:gd name="T16" fmla="*/ 2147483647 w 710"/>
              <a:gd name="T17" fmla="*/ 2147483647 h 293"/>
              <a:gd name="T18" fmla="*/ 2147483647 w 710"/>
              <a:gd name="T19" fmla="*/ 2147483647 h 293"/>
              <a:gd name="T20" fmla="*/ 2147483647 w 710"/>
              <a:gd name="T21" fmla="*/ 2147483647 h 293"/>
              <a:gd name="T22" fmla="*/ 2147483647 w 710"/>
              <a:gd name="T23" fmla="*/ 2147483647 h 293"/>
              <a:gd name="T24" fmla="*/ 2147483647 w 710"/>
              <a:gd name="T25" fmla="*/ 2147483647 h 293"/>
              <a:gd name="T26" fmla="*/ 2147483647 w 710"/>
              <a:gd name="T27" fmla="*/ 2147483647 h 293"/>
              <a:gd name="T28" fmla="*/ 2147483647 w 710"/>
              <a:gd name="T29" fmla="*/ 2147483647 h 293"/>
              <a:gd name="T30" fmla="*/ 2147483647 w 710"/>
              <a:gd name="T31" fmla="*/ 2147483647 h 293"/>
              <a:gd name="T32" fmla="*/ 2147483647 w 710"/>
              <a:gd name="T33" fmla="*/ 2147483647 h 293"/>
              <a:gd name="T34" fmla="*/ 2147483647 w 710"/>
              <a:gd name="T35" fmla="*/ 2147483647 h 293"/>
              <a:gd name="T36" fmla="*/ 2147483647 w 710"/>
              <a:gd name="T37" fmla="*/ 2147483647 h 293"/>
              <a:gd name="T38" fmla="*/ 2147483647 w 710"/>
              <a:gd name="T39" fmla="*/ 2147483647 h 293"/>
              <a:gd name="T40" fmla="*/ 2147483647 w 710"/>
              <a:gd name="T41" fmla="*/ 2147483647 h 293"/>
              <a:gd name="T42" fmla="*/ 2147483647 w 710"/>
              <a:gd name="T43" fmla="*/ 2147483647 h 293"/>
              <a:gd name="T44" fmla="*/ 2147483647 w 710"/>
              <a:gd name="T45" fmla="*/ 2147483647 h 293"/>
              <a:gd name="T46" fmla="*/ 2147483647 w 710"/>
              <a:gd name="T47" fmla="*/ 2147483647 h 293"/>
              <a:gd name="T48" fmla="*/ 2147483647 w 710"/>
              <a:gd name="T49" fmla="*/ 2147483647 h 293"/>
              <a:gd name="T50" fmla="*/ 2147483647 w 710"/>
              <a:gd name="T51" fmla="*/ 2147483647 h 293"/>
              <a:gd name="T52" fmla="*/ 2147483647 w 710"/>
              <a:gd name="T53" fmla="*/ 2147483647 h 293"/>
              <a:gd name="T54" fmla="*/ 2147483647 w 710"/>
              <a:gd name="T55" fmla="*/ 2147483647 h 293"/>
              <a:gd name="T56" fmla="*/ 2147483647 w 710"/>
              <a:gd name="T57" fmla="*/ 2147483647 h 293"/>
              <a:gd name="T58" fmla="*/ 2147483647 w 710"/>
              <a:gd name="T59" fmla="*/ 0 h 293"/>
              <a:gd name="T60" fmla="*/ 2147483647 w 710"/>
              <a:gd name="T61" fmla="*/ 2147483647 h 293"/>
              <a:gd name="T62" fmla="*/ 2147483647 w 710"/>
              <a:gd name="T63" fmla="*/ 2147483647 h 293"/>
              <a:gd name="T64" fmla="*/ 2147483647 w 710"/>
              <a:gd name="T65" fmla="*/ 2147483647 h 293"/>
              <a:gd name="T66" fmla="*/ 2147483647 w 710"/>
              <a:gd name="T67" fmla="*/ 2147483647 h 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710" h="293">
                <a:moveTo>
                  <a:pt x="25" y="215"/>
                </a:moveTo>
                <a:lnTo>
                  <a:pt x="0" y="278"/>
                </a:lnTo>
                <a:lnTo>
                  <a:pt x="91" y="269"/>
                </a:lnTo>
                <a:lnTo>
                  <a:pt x="128" y="241"/>
                </a:lnTo>
                <a:lnTo>
                  <a:pt x="253" y="211"/>
                </a:lnTo>
                <a:lnTo>
                  <a:pt x="287" y="227"/>
                </a:lnTo>
                <a:lnTo>
                  <a:pt x="369" y="215"/>
                </a:lnTo>
                <a:lnTo>
                  <a:pt x="369" y="220"/>
                </a:lnTo>
                <a:lnTo>
                  <a:pt x="492" y="292"/>
                </a:lnTo>
                <a:lnTo>
                  <a:pt x="564" y="270"/>
                </a:lnTo>
                <a:lnTo>
                  <a:pt x="605" y="190"/>
                </a:lnTo>
                <a:lnTo>
                  <a:pt x="675" y="167"/>
                </a:lnTo>
                <a:lnTo>
                  <a:pt x="709" y="109"/>
                </a:lnTo>
                <a:lnTo>
                  <a:pt x="707" y="37"/>
                </a:lnTo>
                <a:lnTo>
                  <a:pt x="698" y="95"/>
                </a:lnTo>
                <a:lnTo>
                  <a:pt x="659" y="147"/>
                </a:lnTo>
                <a:lnTo>
                  <a:pt x="645" y="142"/>
                </a:lnTo>
                <a:lnTo>
                  <a:pt x="592" y="157"/>
                </a:lnTo>
                <a:lnTo>
                  <a:pt x="592" y="140"/>
                </a:lnTo>
                <a:lnTo>
                  <a:pt x="645" y="123"/>
                </a:lnTo>
                <a:lnTo>
                  <a:pt x="596" y="117"/>
                </a:lnTo>
                <a:lnTo>
                  <a:pt x="650" y="102"/>
                </a:lnTo>
                <a:lnTo>
                  <a:pt x="671" y="110"/>
                </a:lnTo>
                <a:lnTo>
                  <a:pt x="682" y="53"/>
                </a:lnTo>
                <a:lnTo>
                  <a:pt x="668" y="41"/>
                </a:lnTo>
                <a:lnTo>
                  <a:pt x="604" y="64"/>
                </a:lnTo>
                <a:lnTo>
                  <a:pt x="605" y="30"/>
                </a:lnTo>
                <a:lnTo>
                  <a:pt x="632" y="38"/>
                </a:lnTo>
                <a:lnTo>
                  <a:pt x="668" y="13"/>
                </a:lnTo>
                <a:lnTo>
                  <a:pt x="648" y="0"/>
                </a:lnTo>
                <a:lnTo>
                  <a:pt x="437" y="45"/>
                </a:lnTo>
                <a:lnTo>
                  <a:pt x="177" y="94"/>
                </a:lnTo>
                <a:lnTo>
                  <a:pt x="59" y="214"/>
                </a:lnTo>
                <a:lnTo>
                  <a:pt x="25" y="215"/>
                </a:lnTo>
              </a:path>
            </a:pathLst>
          </a:custGeom>
          <a:solidFill>
            <a:srgbClr val="9DC3E6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83" name="Freeform 44"/>
          <p:cNvSpPr>
            <a:spLocks/>
          </p:cNvSpPr>
          <p:nvPr/>
        </p:nvSpPr>
        <p:spPr bwMode="auto">
          <a:xfrm>
            <a:off x="5595939" y="3540919"/>
            <a:ext cx="656035" cy="433388"/>
          </a:xfrm>
          <a:custGeom>
            <a:avLst/>
            <a:gdLst>
              <a:gd name="T0" fmla="*/ 2147483647 w 620"/>
              <a:gd name="T1" fmla="*/ 2147483647 h 364"/>
              <a:gd name="T2" fmla="*/ 2147483647 w 620"/>
              <a:gd name="T3" fmla="*/ 2147483647 h 364"/>
              <a:gd name="T4" fmla="*/ 2147483647 w 620"/>
              <a:gd name="T5" fmla="*/ 2147483647 h 364"/>
              <a:gd name="T6" fmla="*/ 2147483647 w 620"/>
              <a:gd name="T7" fmla="*/ 2147483647 h 364"/>
              <a:gd name="T8" fmla="*/ 2147483647 w 620"/>
              <a:gd name="T9" fmla="*/ 2147483647 h 364"/>
              <a:gd name="T10" fmla="*/ 0 w 620"/>
              <a:gd name="T11" fmla="*/ 2147483647 h 364"/>
              <a:gd name="T12" fmla="*/ 2147483647 w 620"/>
              <a:gd name="T13" fmla="*/ 2147483647 h 364"/>
              <a:gd name="T14" fmla="*/ 2147483647 w 620"/>
              <a:gd name="T15" fmla="*/ 2147483647 h 364"/>
              <a:gd name="T16" fmla="*/ 2147483647 w 620"/>
              <a:gd name="T17" fmla="*/ 2147483647 h 364"/>
              <a:gd name="T18" fmla="*/ 2147483647 w 620"/>
              <a:gd name="T19" fmla="*/ 2147483647 h 364"/>
              <a:gd name="T20" fmla="*/ 2147483647 w 620"/>
              <a:gd name="T21" fmla="*/ 2147483647 h 364"/>
              <a:gd name="T22" fmla="*/ 2147483647 w 620"/>
              <a:gd name="T23" fmla="*/ 2147483647 h 364"/>
              <a:gd name="T24" fmla="*/ 2147483647 w 620"/>
              <a:gd name="T25" fmla="*/ 2147483647 h 364"/>
              <a:gd name="T26" fmla="*/ 2147483647 w 620"/>
              <a:gd name="T27" fmla="*/ 2147483647 h 364"/>
              <a:gd name="T28" fmla="*/ 2147483647 w 620"/>
              <a:gd name="T29" fmla="*/ 2147483647 h 364"/>
              <a:gd name="T30" fmla="*/ 2147483647 w 620"/>
              <a:gd name="T31" fmla="*/ 2147483647 h 364"/>
              <a:gd name="T32" fmla="*/ 2147483647 w 620"/>
              <a:gd name="T33" fmla="*/ 2147483647 h 364"/>
              <a:gd name="T34" fmla="*/ 2147483647 w 620"/>
              <a:gd name="T35" fmla="*/ 0 h 364"/>
              <a:gd name="T36" fmla="*/ 2147483647 w 620"/>
              <a:gd name="T37" fmla="*/ 2147483647 h 364"/>
              <a:gd name="T38" fmla="*/ 2147483647 w 620"/>
              <a:gd name="T39" fmla="*/ 2147483647 h 364"/>
              <a:gd name="T40" fmla="*/ 2147483647 w 620"/>
              <a:gd name="T41" fmla="*/ 2147483647 h 364"/>
              <a:gd name="T42" fmla="*/ 2147483647 w 620"/>
              <a:gd name="T43" fmla="*/ 2147483647 h 364"/>
              <a:gd name="T44" fmla="*/ 2147483647 w 620"/>
              <a:gd name="T45" fmla="*/ 2147483647 h 364"/>
              <a:gd name="T46" fmla="*/ 2147483647 w 620"/>
              <a:gd name="T47" fmla="*/ 2147483647 h 364"/>
              <a:gd name="T48" fmla="*/ 2147483647 w 620"/>
              <a:gd name="T49" fmla="*/ 2147483647 h 36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620" h="364">
                <a:moveTo>
                  <a:pt x="102" y="255"/>
                </a:moveTo>
                <a:lnTo>
                  <a:pt x="84" y="291"/>
                </a:lnTo>
                <a:lnTo>
                  <a:pt x="58" y="301"/>
                </a:lnTo>
                <a:lnTo>
                  <a:pt x="56" y="325"/>
                </a:lnTo>
                <a:lnTo>
                  <a:pt x="2" y="344"/>
                </a:lnTo>
                <a:lnTo>
                  <a:pt x="0" y="363"/>
                </a:lnTo>
                <a:lnTo>
                  <a:pt x="147" y="340"/>
                </a:lnTo>
                <a:lnTo>
                  <a:pt x="413" y="286"/>
                </a:lnTo>
                <a:lnTo>
                  <a:pt x="619" y="241"/>
                </a:lnTo>
                <a:lnTo>
                  <a:pt x="619" y="203"/>
                </a:lnTo>
                <a:lnTo>
                  <a:pt x="598" y="192"/>
                </a:lnTo>
                <a:lnTo>
                  <a:pt x="579" y="211"/>
                </a:lnTo>
                <a:lnTo>
                  <a:pt x="568" y="161"/>
                </a:lnTo>
                <a:lnTo>
                  <a:pt x="579" y="117"/>
                </a:lnTo>
                <a:lnTo>
                  <a:pt x="503" y="84"/>
                </a:lnTo>
                <a:lnTo>
                  <a:pt x="450" y="93"/>
                </a:lnTo>
                <a:lnTo>
                  <a:pt x="448" y="25"/>
                </a:lnTo>
                <a:lnTo>
                  <a:pt x="394" y="0"/>
                </a:lnTo>
                <a:lnTo>
                  <a:pt x="354" y="15"/>
                </a:lnTo>
                <a:lnTo>
                  <a:pt x="326" y="79"/>
                </a:lnTo>
                <a:lnTo>
                  <a:pt x="279" y="105"/>
                </a:lnTo>
                <a:lnTo>
                  <a:pt x="259" y="204"/>
                </a:lnTo>
                <a:lnTo>
                  <a:pt x="181" y="255"/>
                </a:lnTo>
                <a:lnTo>
                  <a:pt x="119" y="275"/>
                </a:lnTo>
                <a:lnTo>
                  <a:pt x="102" y="255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108" name="Freeform 45"/>
          <p:cNvSpPr>
            <a:spLocks/>
          </p:cNvSpPr>
          <p:nvPr/>
        </p:nvSpPr>
        <p:spPr bwMode="auto">
          <a:xfrm>
            <a:off x="5636419" y="3436144"/>
            <a:ext cx="389335" cy="440532"/>
          </a:xfrm>
          <a:custGeom>
            <a:avLst/>
            <a:gdLst>
              <a:gd name="T0" fmla="*/ 81385397 w 400"/>
              <a:gd name="T1" fmla="*/ 504031250 h 384"/>
              <a:gd name="T2" fmla="*/ 19850063 w 400"/>
              <a:gd name="T3" fmla="*/ 481350638 h 384"/>
              <a:gd name="T4" fmla="*/ 0 w 400"/>
              <a:gd name="T5" fmla="*/ 635079375 h 384"/>
              <a:gd name="T6" fmla="*/ 19850063 w 400"/>
              <a:gd name="T7" fmla="*/ 796369375 h 384"/>
              <a:gd name="T8" fmla="*/ 134981552 w 400"/>
              <a:gd name="T9" fmla="*/ 909777200 h 384"/>
              <a:gd name="T10" fmla="*/ 162770795 w 400"/>
              <a:gd name="T11" fmla="*/ 965220638 h 384"/>
              <a:gd name="T12" fmla="*/ 309661821 w 400"/>
              <a:gd name="T13" fmla="*/ 909777200 h 384"/>
              <a:gd name="T14" fmla="*/ 480373204 w 400"/>
              <a:gd name="T15" fmla="*/ 778729075 h 384"/>
              <a:gd name="T16" fmla="*/ 531984212 w 400"/>
              <a:gd name="T17" fmla="*/ 496471575 h 384"/>
              <a:gd name="T18" fmla="*/ 645129146 w 400"/>
              <a:gd name="T19" fmla="*/ 420866888 h 384"/>
              <a:gd name="T20" fmla="*/ 706664481 w 400"/>
              <a:gd name="T21" fmla="*/ 246975313 h 384"/>
              <a:gd name="T22" fmla="*/ 792020172 w 400"/>
              <a:gd name="T23" fmla="*/ 201612500 h 384"/>
              <a:gd name="T24" fmla="*/ 676890091 w 400"/>
              <a:gd name="T25" fmla="*/ 178931888 h 384"/>
              <a:gd name="T26" fmla="*/ 478388057 w 400"/>
              <a:gd name="T27" fmla="*/ 302418750 h 384"/>
              <a:gd name="T28" fmla="*/ 448613668 w 400"/>
              <a:gd name="T29" fmla="*/ 178931888 h 384"/>
              <a:gd name="T30" fmla="*/ 275917137 w 400"/>
              <a:gd name="T31" fmla="*/ 191531875 h 384"/>
              <a:gd name="T32" fmla="*/ 234231865 w 400"/>
              <a:gd name="T33" fmla="*/ 0 h 384"/>
              <a:gd name="T34" fmla="*/ 192546593 w 400"/>
              <a:gd name="T35" fmla="*/ 50403125 h 384"/>
              <a:gd name="T36" fmla="*/ 202470920 w 400"/>
              <a:gd name="T37" fmla="*/ 325100950 h 384"/>
              <a:gd name="T38" fmla="*/ 123070670 w 400"/>
              <a:gd name="T39" fmla="*/ 347781563 h 384"/>
              <a:gd name="T40" fmla="*/ 81385397 w 400"/>
              <a:gd name="T41" fmla="*/ 504031250 h 38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400" h="384">
                <a:moveTo>
                  <a:pt x="41" y="200"/>
                </a:moveTo>
                <a:lnTo>
                  <a:pt x="10" y="191"/>
                </a:lnTo>
                <a:lnTo>
                  <a:pt x="0" y="252"/>
                </a:lnTo>
                <a:lnTo>
                  <a:pt x="10" y="316"/>
                </a:lnTo>
                <a:lnTo>
                  <a:pt x="68" y="361"/>
                </a:lnTo>
                <a:lnTo>
                  <a:pt x="82" y="383"/>
                </a:lnTo>
                <a:lnTo>
                  <a:pt x="156" y="361"/>
                </a:lnTo>
                <a:lnTo>
                  <a:pt x="242" y="309"/>
                </a:lnTo>
                <a:lnTo>
                  <a:pt x="268" y="197"/>
                </a:lnTo>
                <a:lnTo>
                  <a:pt x="325" y="167"/>
                </a:lnTo>
                <a:lnTo>
                  <a:pt x="356" y="98"/>
                </a:lnTo>
                <a:lnTo>
                  <a:pt x="399" y="80"/>
                </a:lnTo>
                <a:lnTo>
                  <a:pt x="341" y="71"/>
                </a:lnTo>
                <a:lnTo>
                  <a:pt x="241" y="120"/>
                </a:lnTo>
                <a:lnTo>
                  <a:pt x="226" y="71"/>
                </a:lnTo>
                <a:lnTo>
                  <a:pt x="139" y="76"/>
                </a:lnTo>
                <a:lnTo>
                  <a:pt x="118" y="0"/>
                </a:lnTo>
                <a:lnTo>
                  <a:pt x="97" y="20"/>
                </a:lnTo>
                <a:lnTo>
                  <a:pt x="102" y="129"/>
                </a:lnTo>
                <a:lnTo>
                  <a:pt x="62" y="138"/>
                </a:lnTo>
                <a:lnTo>
                  <a:pt x="41" y="200"/>
                </a:lnTo>
              </a:path>
            </a:pathLst>
          </a:custGeom>
          <a:solidFill>
            <a:srgbClr val="1F4E79"/>
          </a:solidFill>
          <a:ln w="12700" cap="rnd" cmpd="sng">
            <a:solidFill>
              <a:schemeClr val="tx2">
                <a:lumMod val="1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85" name="Freeform 46"/>
          <p:cNvSpPr>
            <a:spLocks/>
          </p:cNvSpPr>
          <p:nvPr/>
        </p:nvSpPr>
        <p:spPr bwMode="auto">
          <a:xfrm>
            <a:off x="6169819" y="3462337"/>
            <a:ext cx="104775" cy="139304"/>
          </a:xfrm>
          <a:custGeom>
            <a:avLst/>
            <a:gdLst>
              <a:gd name="T0" fmla="*/ 0 w 99"/>
              <a:gd name="T1" fmla="*/ 2147483647 h 117"/>
              <a:gd name="T2" fmla="*/ 2147483647 w 99"/>
              <a:gd name="T3" fmla="*/ 0 h 117"/>
              <a:gd name="T4" fmla="*/ 2147483647 w 99"/>
              <a:gd name="T5" fmla="*/ 2147483647 h 117"/>
              <a:gd name="T6" fmla="*/ 2147483647 w 99"/>
              <a:gd name="T7" fmla="*/ 2147483647 h 117"/>
              <a:gd name="T8" fmla="*/ 2147483647 w 99"/>
              <a:gd name="T9" fmla="*/ 2147483647 h 117"/>
              <a:gd name="T10" fmla="*/ 2147483647 w 99"/>
              <a:gd name="T11" fmla="*/ 2147483647 h 117"/>
              <a:gd name="T12" fmla="*/ 2147483647 w 99"/>
              <a:gd name="T13" fmla="*/ 2147483647 h 117"/>
              <a:gd name="T14" fmla="*/ 0 w 99"/>
              <a:gd name="T15" fmla="*/ 2147483647 h 11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99" h="117">
                <a:moveTo>
                  <a:pt x="0" y="7"/>
                </a:moveTo>
                <a:lnTo>
                  <a:pt x="20" y="0"/>
                </a:lnTo>
                <a:lnTo>
                  <a:pt x="65" y="25"/>
                </a:lnTo>
                <a:lnTo>
                  <a:pt x="65" y="51"/>
                </a:lnTo>
                <a:lnTo>
                  <a:pt x="97" y="69"/>
                </a:lnTo>
                <a:lnTo>
                  <a:pt x="98" y="102"/>
                </a:lnTo>
                <a:lnTo>
                  <a:pt x="47" y="116"/>
                </a:lnTo>
                <a:lnTo>
                  <a:pt x="0" y="7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86" name="Freeform 47"/>
          <p:cNvSpPr>
            <a:spLocks/>
          </p:cNvSpPr>
          <p:nvPr/>
        </p:nvSpPr>
        <p:spPr bwMode="auto">
          <a:xfrm>
            <a:off x="5723335" y="3190876"/>
            <a:ext cx="504825" cy="351235"/>
          </a:xfrm>
          <a:custGeom>
            <a:avLst/>
            <a:gdLst>
              <a:gd name="T0" fmla="*/ 2147483647 w 477"/>
              <a:gd name="T1" fmla="*/ 2147483647 h 295"/>
              <a:gd name="T2" fmla="*/ 0 w 477"/>
              <a:gd name="T3" fmla="*/ 2147483647 h 295"/>
              <a:gd name="T4" fmla="*/ 2147483647 w 477"/>
              <a:gd name="T5" fmla="*/ 2147483647 h 295"/>
              <a:gd name="T6" fmla="*/ 2147483647 w 477"/>
              <a:gd name="T7" fmla="*/ 2147483647 h 295"/>
              <a:gd name="T8" fmla="*/ 2147483647 w 477"/>
              <a:gd name="T9" fmla="*/ 2147483647 h 295"/>
              <a:gd name="T10" fmla="*/ 2147483647 w 477"/>
              <a:gd name="T11" fmla="*/ 2147483647 h 295"/>
              <a:gd name="T12" fmla="*/ 2147483647 w 477"/>
              <a:gd name="T13" fmla="*/ 2147483647 h 295"/>
              <a:gd name="T14" fmla="*/ 2147483647 w 477"/>
              <a:gd name="T15" fmla="*/ 2147483647 h 295"/>
              <a:gd name="T16" fmla="*/ 2147483647 w 477"/>
              <a:gd name="T17" fmla="*/ 2147483647 h 295"/>
              <a:gd name="T18" fmla="*/ 2147483647 w 477"/>
              <a:gd name="T19" fmla="*/ 2147483647 h 295"/>
              <a:gd name="T20" fmla="*/ 2147483647 w 477"/>
              <a:gd name="T21" fmla="*/ 2147483647 h 295"/>
              <a:gd name="T22" fmla="*/ 2147483647 w 477"/>
              <a:gd name="T23" fmla="*/ 2147483647 h 295"/>
              <a:gd name="T24" fmla="*/ 2147483647 w 477"/>
              <a:gd name="T25" fmla="*/ 0 h 295"/>
              <a:gd name="T26" fmla="*/ 2147483647 w 477"/>
              <a:gd name="T27" fmla="*/ 2147483647 h 295"/>
              <a:gd name="T28" fmla="*/ 2147483647 w 477"/>
              <a:gd name="T29" fmla="*/ 2147483647 h 29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77" h="295">
                <a:moveTo>
                  <a:pt x="44" y="42"/>
                </a:moveTo>
                <a:lnTo>
                  <a:pt x="0" y="82"/>
                </a:lnTo>
                <a:lnTo>
                  <a:pt x="24" y="224"/>
                </a:lnTo>
                <a:lnTo>
                  <a:pt x="44" y="294"/>
                </a:lnTo>
                <a:lnTo>
                  <a:pt x="125" y="287"/>
                </a:lnTo>
                <a:lnTo>
                  <a:pt x="424" y="235"/>
                </a:lnTo>
                <a:lnTo>
                  <a:pt x="446" y="226"/>
                </a:lnTo>
                <a:lnTo>
                  <a:pt x="476" y="159"/>
                </a:lnTo>
                <a:lnTo>
                  <a:pt x="431" y="123"/>
                </a:lnTo>
                <a:lnTo>
                  <a:pt x="455" y="38"/>
                </a:lnTo>
                <a:lnTo>
                  <a:pt x="420" y="30"/>
                </a:lnTo>
                <a:lnTo>
                  <a:pt x="420" y="9"/>
                </a:lnTo>
                <a:lnTo>
                  <a:pt x="405" y="0"/>
                </a:lnTo>
                <a:lnTo>
                  <a:pt x="58" y="61"/>
                </a:lnTo>
                <a:lnTo>
                  <a:pt x="44" y="42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87" name="Freeform 48"/>
          <p:cNvSpPr>
            <a:spLocks/>
          </p:cNvSpPr>
          <p:nvPr/>
        </p:nvSpPr>
        <p:spPr bwMode="auto">
          <a:xfrm>
            <a:off x="1447800" y="3944541"/>
            <a:ext cx="966788" cy="1027509"/>
          </a:xfrm>
          <a:custGeom>
            <a:avLst/>
            <a:gdLst>
              <a:gd name="T0" fmla="*/ 2147483647 w 913"/>
              <a:gd name="T1" fmla="*/ 2147483647 h 863"/>
              <a:gd name="T2" fmla="*/ 2147483647 w 913"/>
              <a:gd name="T3" fmla="*/ 0 h 863"/>
              <a:gd name="T4" fmla="*/ 2147483647 w 913"/>
              <a:gd name="T5" fmla="*/ 2147483647 h 863"/>
              <a:gd name="T6" fmla="*/ 2147483647 w 913"/>
              <a:gd name="T7" fmla="*/ 2147483647 h 863"/>
              <a:gd name="T8" fmla="*/ 2147483647 w 913"/>
              <a:gd name="T9" fmla="*/ 2147483647 h 863"/>
              <a:gd name="T10" fmla="*/ 2147483647 w 913"/>
              <a:gd name="T11" fmla="*/ 2147483647 h 863"/>
              <a:gd name="T12" fmla="*/ 2147483647 w 913"/>
              <a:gd name="T13" fmla="*/ 2147483647 h 863"/>
              <a:gd name="T14" fmla="*/ 2147483647 w 913"/>
              <a:gd name="T15" fmla="*/ 2147483647 h 863"/>
              <a:gd name="T16" fmla="*/ 2147483647 w 913"/>
              <a:gd name="T17" fmla="*/ 2147483647 h 863"/>
              <a:gd name="T18" fmla="*/ 2147483647 w 913"/>
              <a:gd name="T19" fmla="*/ 2147483647 h 863"/>
              <a:gd name="T20" fmla="*/ 2147483647 w 913"/>
              <a:gd name="T21" fmla="*/ 2147483647 h 863"/>
              <a:gd name="T22" fmla="*/ 2147483647 w 913"/>
              <a:gd name="T23" fmla="*/ 2147483647 h 863"/>
              <a:gd name="T24" fmla="*/ 2147483647 w 913"/>
              <a:gd name="T25" fmla="*/ 2147483647 h 863"/>
              <a:gd name="T26" fmla="*/ 2147483647 w 913"/>
              <a:gd name="T27" fmla="*/ 2147483647 h 863"/>
              <a:gd name="T28" fmla="*/ 2147483647 w 913"/>
              <a:gd name="T29" fmla="*/ 2147483647 h 863"/>
              <a:gd name="T30" fmla="*/ 2147483647 w 913"/>
              <a:gd name="T31" fmla="*/ 2147483647 h 863"/>
              <a:gd name="T32" fmla="*/ 2147483647 w 913"/>
              <a:gd name="T33" fmla="*/ 2147483647 h 863"/>
              <a:gd name="T34" fmla="*/ 2147483647 w 913"/>
              <a:gd name="T35" fmla="*/ 2147483647 h 863"/>
              <a:gd name="T36" fmla="*/ 2147483647 w 913"/>
              <a:gd name="T37" fmla="*/ 2147483647 h 863"/>
              <a:gd name="T38" fmla="*/ 2147483647 w 913"/>
              <a:gd name="T39" fmla="*/ 2147483647 h 863"/>
              <a:gd name="T40" fmla="*/ 2147483647 w 913"/>
              <a:gd name="T41" fmla="*/ 2147483647 h 863"/>
              <a:gd name="T42" fmla="*/ 2147483647 w 913"/>
              <a:gd name="T43" fmla="*/ 2147483647 h 863"/>
              <a:gd name="T44" fmla="*/ 0 w 913"/>
              <a:gd name="T45" fmla="*/ 2147483647 h 863"/>
              <a:gd name="T46" fmla="*/ 2147483647 w 913"/>
              <a:gd name="T47" fmla="*/ 2147483647 h 863"/>
              <a:gd name="T48" fmla="*/ 2147483647 w 913"/>
              <a:gd name="T49" fmla="*/ 2147483647 h 863"/>
              <a:gd name="T50" fmla="*/ 2147483647 w 913"/>
              <a:gd name="T51" fmla="*/ 2147483647 h 863"/>
              <a:gd name="T52" fmla="*/ 2147483647 w 913"/>
              <a:gd name="T53" fmla="*/ 2147483647 h 863"/>
              <a:gd name="T54" fmla="*/ 2147483647 w 913"/>
              <a:gd name="T55" fmla="*/ 2147483647 h 863"/>
              <a:gd name="T56" fmla="*/ 2147483647 w 913"/>
              <a:gd name="T57" fmla="*/ 2147483647 h 863"/>
              <a:gd name="T58" fmla="*/ 2147483647 w 913"/>
              <a:gd name="T59" fmla="*/ 2147483647 h 863"/>
              <a:gd name="T60" fmla="*/ 2147483647 w 913"/>
              <a:gd name="T61" fmla="*/ 2147483647 h 863"/>
              <a:gd name="T62" fmla="*/ 2147483647 w 913"/>
              <a:gd name="T63" fmla="*/ 2147483647 h 863"/>
              <a:gd name="T64" fmla="*/ 2147483647 w 913"/>
              <a:gd name="T65" fmla="*/ 2147483647 h 863"/>
              <a:gd name="T66" fmla="*/ 2147483647 w 913"/>
              <a:gd name="T67" fmla="*/ 2147483647 h 863"/>
              <a:gd name="T68" fmla="*/ 2147483647 w 913"/>
              <a:gd name="T69" fmla="*/ 2147483647 h 863"/>
              <a:gd name="T70" fmla="*/ 2147483647 w 913"/>
              <a:gd name="T71" fmla="*/ 2147483647 h 863"/>
              <a:gd name="T72" fmla="*/ 2147483647 w 913"/>
              <a:gd name="T73" fmla="*/ 2147483647 h 863"/>
              <a:gd name="T74" fmla="*/ 2147483647 w 913"/>
              <a:gd name="T75" fmla="*/ 2147483647 h 863"/>
              <a:gd name="T76" fmla="*/ 2147483647 w 913"/>
              <a:gd name="T77" fmla="*/ 2147483647 h 863"/>
              <a:gd name="T78" fmla="*/ 2147483647 w 913"/>
              <a:gd name="T79" fmla="*/ 2147483647 h 863"/>
              <a:gd name="T80" fmla="*/ 2147483647 w 913"/>
              <a:gd name="T81" fmla="*/ 2147483647 h 863"/>
              <a:gd name="T82" fmla="*/ 2147483647 w 913"/>
              <a:gd name="T83" fmla="*/ 2147483647 h 863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913" h="863">
                <a:moveTo>
                  <a:pt x="146" y="128"/>
                </a:moveTo>
                <a:lnTo>
                  <a:pt x="329" y="0"/>
                </a:lnTo>
                <a:lnTo>
                  <a:pt x="417" y="22"/>
                </a:lnTo>
                <a:lnTo>
                  <a:pt x="459" y="64"/>
                </a:lnTo>
                <a:lnTo>
                  <a:pt x="631" y="79"/>
                </a:lnTo>
                <a:lnTo>
                  <a:pt x="636" y="506"/>
                </a:lnTo>
                <a:lnTo>
                  <a:pt x="693" y="518"/>
                </a:lnTo>
                <a:lnTo>
                  <a:pt x="719" y="570"/>
                </a:lnTo>
                <a:lnTo>
                  <a:pt x="758" y="552"/>
                </a:lnTo>
                <a:lnTo>
                  <a:pt x="841" y="667"/>
                </a:lnTo>
                <a:lnTo>
                  <a:pt x="912" y="720"/>
                </a:lnTo>
                <a:lnTo>
                  <a:pt x="909" y="766"/>
                </a:lnTo>
                <a:lnTo>
                  <a:pt x="820" y="773"/>
                </a:lnTo>
                <a:lnTo>
                  <a:pt x="780" y="632"/>
                </a:lnTo>
                <a:lnTo>
                  <a:pt x="496" y="492"/>
                </a:lnTo>
                <a:lnTo>
                  <a:pt x="504" y="535"/>
                </a:lnTo>
                <a:lnTo>
                  <a:pt x="440" y="593"/>
                </a:lnTo>
                <a:lnTo>
                  <a:pt x="430" y="572"/>
                </a:lnTo>
                <a:lnTo>
                  <a:pt x="411" y="572"/>
                </a:lnTo>
                <a:lnTo>
                  <a:pt x="360" y="690"/>
                </a:lnTo>
                <a:lnTo>
                  <a:pt x="202" y="807"/>
                </a:lnTo>
                <a:lnTo>
                  <a:pt x="45" y="862"/>
                </a:lnTo>
                <a:lnTo>
                  <a:pt x="0" y="854"/>
                </a:lnTo>
                <a:lnTo>
                  <a:pt x="180" y="754"/>
                </a:lnTo>
                <a:lnTo>
                  <a:pt x="202" y="754"/>
                </a:lnTo>
                <a:lnTo>
                  <a:pt x="268" y="677"/>
                </a:lnTo>
                <a:lnTo>
                  <a:pt x="297" y="675"/>
                </a:lnTo>
                <a:lnTo>
                  <a:pt x="342" y="616"/>
                </a:lnTo>
                <a:lnTo>
                  <a:pt x="326" y="590"/>
                </a:lnTo>
                <a:lnTo>
                  <a:pt x="230" y="603"/>
                </a:lnTo>
                <a:lnTo>
                  <a:pt x="165" y="456"/>
                </a:lnTo>
                <a:lnTo>
                  <a:pt x="202" y="390"/>
                </a:lnTo>
                <a:lnTo>
                  <a:pt x="262" y="367"/>
                </a:lnTo>
                <a:lnTo>
                  <a:pt x="241" y="308"/>
                </a:lnTo>
                <a:lnTo>
                  <a:pt x="178" y="336"/>
                </a:lnTo>
                <a:lnTo>
                  <a:pt x="130" y="251"/>
                </a:lnTo>
                <a:lnTo>
                  <a:pt x="183" y="231"/>
                </a:lnTo>
                <a:lnTo>
                  <a:pt x="230" y="253"/>
                </a:lnTo>
                <a:lnTo>
                  <a:pt x="252" y="241"/>
                </a:lnTo>
                <a:lnTo>
                  <a:pt x="212" y="168"/>
                </a:lnTo>
                <a:lnTo>
                  <a:pt x="143" y="164"/>
                </a:lnTo>
                <a:lnTo>
                  <a:pt x="146" y="128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88" name="Freeform 49"/>
          <p:cNvSpPr>
            <a:spLocks/>
          </p:cNvSpPr>
          <p:nvPr/>
        </p:nvSpPr>
        <p:spPr bwMode="auto">
          <a:xfrm>
            <a:off x="6344842" y="2403872"/>
            <a:ext cx="334565" cy="541734"/>
          </a:xfrm>
          <a:custGeom>
            <a:avLst/>
            <a:gdLst>
              <a:gd name="T0" fmla="*/ 2147483647 w 316"/>
              <a:gd name="T1" fmla="*/ 2147483647 h 455"/>
              <a:gd name="T2" fmla="*/ 2147483647 w 316"/>
              <a:gd name="T3" fmla="*/ 2147483647 h 455"/>
              <a:gd name="T4" fmla="*/ 2147483647 w 316"/>
              <a:gd name="T5" fmla="*/ 2147483647 h 455"/>
              <a:gd name="T6" fmla="*/ 2147483647 w 316"/>
              <a:gd name="T7" fmla="*/ 2147483647 h 455"/>
              <a:gd name="T8" fmla="*/ 2147483647 w 316"/>
              <a:gd name="T9" fmla="*/ 2147483647 h 455"/>
              <a:gd name="T10" fmla="*/ 2147483647 w 316"/>
              <a:gd name="T11" fmla="*/ 2147483647 h 455"/>
              <a:gd name="T12" fmla="*/ 2147483647 w 316"/>
              <a:gd name="T13" fmla="*/ 2147483647 h 455"/>
              <a:gd name="T14" fmla="*/ 0 w 316"/>
              <a:gd name="T15" fmla="*/ 2147483647 h 455"/>
              <a:gd name="T16" fmla="*/ 2147483647 w 316"/>
              <a:gd name="T17" fmla="*/ 2147483647 h 455"/>
              <a:gd name="T18" fmla="*/ 2147483647 w 316"/>
              <a:gd name="T19" fmla="*/ 2147483647 h 455"/>
              <a:gd name="T20" fmla="*/ 2147483647 w 316"/>
              <a:gd name="T21" fmla="*/ 2147483647 h 455"/>
              <a:gd name="T22" fmla="*/ 2147483647 w 316"/>
              <a:gd name="T23" fmla="*/ 2147483647 h 455"/>
              <a:gd name="T24" fmla="*/ 2147483647 w 316"/>
              <a:gd name="T25" fmla="*/ 2147483647 h 455"/>
              <a:gd name="T26" fmla="*/ 2147483647 w 316"/>
              <a:gd name="T27" fmla="*/ 2147483647 h 455"/>
              <a:gd name="T28" fmla="*/ 2147483647 w 316"/>
              <a:gd name="T29" fmla="*/ 2147483647 h 455"/>
              <a:gd name="T30" fmla="*/ 2147483647 w 316"/>
              <a:gd name="T31" fmla="*/ 2147483647 h 455"/>
              <a:gd name="T32" fmla="*/ 2147483647 w 316"/>
              <a:gd name="T33" fmla="*/ 2147483647 h 455"/>
              <a:gd name="T34" fmla="*/ 2147483647 w 316"/>
              <a:gd name="T35" fmla="*/ 2147483647 h 455"/>
              <a:gd name="T36" fmla="*/ 2147483647 w 316"/>
              <a:gd name="T37" fmla="*/ 2147483647 h 455"/>
              <a:gd name="T38" fmla="*/ 2147483647 w 316"/>
              <a:gd name="T39" fmla="*/ 2147483647 h 455"/>
              <a:gd name="T40" fmla="*/ 2147483647 w 316"/>
              <a:gd name="T41" fmla="*/ 2147483647 h 455"/>
              <a:gd name="T42" fmla="*/ 2147483647 w 316"/>
              <a:gd name="T43" fmla="*/ 2147483647 h 455"/>
              <a:gd name="T44" fmla="*/ 2147483647 w 316"/>
              <a:gd name="T45" fmla="*/ 2147483647 h 455"/>
              <a:gd name="T46" fmla="*/ 2147483647 w 316"/>
              <a:gd name="T47" fmla="*/ 2147483647 h 455"/>
              <a:gd name="T48" fmla="*/ 2147483647 w 316"/>
              <a:gd name="T49" fmla="*/ 0 h 455"/>
              <a:gd name="T50" fmla="*/ 2147483647 w 316"/>
              <a:gd name="T51" fmla="*/ 2147483647 h 455"/>
              <a:gd name="T52" fmla="*/ 2147483647 w 316"/>
              <a:gd name="T53" fmla="*/ 2147483647 h 455"/>
              <a:gd name="T54" fmla="*/ 2147483647 w 316"/>
              <a:gd name="T55" fmla="*/ 2147483647 h 455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316" h="455">
                <a:moveTo>
                  <a:pt x="73" y="14"/>
                </a:moveTo>
                <a:lnTo>
                  <a:pt x="27" y="97"/>
                </a:lnTo>
                <a:lnTo>
                  <a:pt x="50" y="128"/>
                </a:lnTo>
                <a:lnTo>
                  <a:pt x="27" y="167"/>
                </a:lnTo>
                <a:lnTo>
                  <a:pt x="41" y="180"/>
                </a:lnTo>
                <a:lnTo>
                  <a:pt x="32" y="205"/>
                </a:lnTo>
                <a:lnTo>
                  <a:pt x="32" y="248"/>
                </a:lnTo>
                <a:lnTo>
                  <a:pt x="0" y="263"/>
                </a:lnTo>
                <a:lnTo>
                  <a:pt x="12" y="275"/>
                </a:lnTo>
                <a:lnTo>
                  <a:pt x="78" y="433"/>
                </a:lnTo>
                <a:lnTo>
                  <a:pt x="131" y="454"/>
                </a:lnTo>
                <a:lnTo>
                  <a:pt x="128" y="421"/>
                </a:lnTo>
                <a:lnTo>
                  <a:pt x="152" y="396"/>
                </a:lnTo>
                <a:lnTo>
                  <a:pt x="145" y="369"/>
                </a:lnTo>
                <a:lnTo>
                  <a:pt x="209" y="336"/>
                </a:lnTo>
                <a:lnTo>
                  <a:pt x="211" y="292"/>
                </a:lnTo>
                <a:lnTo>
                  <a:pt x="250" y="289"/>
                </a:lnTo>
                <a:lnTo>
                  <a:pt x="279" y="256"/>
                </a:lnTo>
                <a:lnTo>
                  <a:pt x="315" y="233"/>
                </a:lnTo>
                <a:lnTo>
                  <a:pt x="315" y="205"/>
                </a:lnTo>
                <a:lnTo>
                  <a:pt x="265" y="196"/>
                </a:lnTo>
                <a:lnTo>
                  <a:pt x="256" y="166"/>
                </a:lnTo>
                <a:lnTo>
                  <a:pt x="207" y="162"/>
                </a:lnTo>
                <a:lnTo>
                  <a:pt x="166" y="26"/>
                </a:lnTo>
                <a:lnTo>
                  <a:pt x="149" y="0"/>
                </a:lnTo>
                <a:lnTo>
                  <a:pt x="99" y="11"/>
                </a:lnTo>
                <a:lnTo>
                  <a:pt x="90" y="24"/>
                </a:lnTo>
                <a:lnTo>
                  <a:pt x="73" y="14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89" name="Freeform 50"/>
          <p:cNvSpPr>
            <a:spLocks/>
          </p:cNvSpPr>
          <p:nvPr/>
        </p:nvSpPr>
        <p:spPr bwMode="auto">
          <a:xfrm>
            <a:off x="2481263" y="3277792"/>
            <a:ext cx="561975" cy="901303"/>
          </a:xfrm>
          <a:custGeom>
            <a:avLst/>
            <a:gdLst>
              <a:gd name="T0" fmla="*/ 2147483647 w 531"/>
              <a:gd name="T1" fmla="*/ 0 h 757"/>
              <a:gd name="T2" fmla="*/ 0 w 531"/>
              <a:gd name="T3" fmla="*/ 2147483647 h 757"/>
              <a:gd name="T4" fmla="*/ 2147483647 w 531"/>
              <a:gd name="T5" fmla="*/ 2147483647 h 757"/>
              <a:gd name="T6" fmla="*/ 2147483647 w 531"/>
              <a:gd name="T7" fmla="*/ 2147483647 h 757"/>
              <a:gd name="T8" fmla="*/ 2147483647 w 531"/>
              <a:gd name="T9" fmla="*/ 2147483647 h 757"/>
              <a:gd name="T10" fmla="*/ 2147483647 w 531"/>
              <a:gd name="T11" fmla="*/ 2147483647 h 757"/>
              <a:gd name="T12" fmla="*/ 2147483647 w 531"/>
              <a:gd name="T13" fmla="*/ 2147483647 h 757"/>
              <a:gd name="T14" fmla="*/ 2147483647 w 531"/>
              <a:gd name="T15" fmla="*/ 2147483647 h 757"/>
              <a:gd name="T16" fmla="*/ 2147483647 w 531"/>
              <a:gd name="T17" fmla="*/ 2147483647 h 757"/>
              <a:gd name="T18" fmla="*/ 2147483647 w 531"/>
              <a:gd name="T19" fmla="*/ 2147483647 h 757"/>
              <a:gd name="T20" fmla="*/ 2147483647 w 531"/>
              <a:gd name="T21" fmla="*/ 2147483647 h 757"/>
              <a:gd name="T22" fmla="*/ 2147483647 w 531"/>
              <a:gd name="T23" fmla="*/ 0 h 75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31" h="757">
                <a:moveTo>
                  <a:pt x="67" y="0"/>
                </a:moveTo>
                <a:lnTo>
                  <a:pt x="0" y="300"/>
                </a:lnTo>
                <a:lnTo>
                  <a:pt x="361" y="756"/>
                </a:lnTo>
                <a:lnTo>
                  <a:pt x="383" y="737"/>
                </a:lnTo>
                <a:lnTo>
                  <a:pt x="382" y="646"/>
                </a:lnTo>
                <a:lnTo>
                  <a:pt x="426" y="653"/>
                </a:lnTo>
                <a:lnTo>
                  <a:pt x="474" y="376"/>
                </a:lnTo>
                <a:lnTo>
                  <a:pt x="505" y="188"/>
                </a:lnTo>
                <a:lnTo>
                  <a:pt x="514" y="132"/>
                </a:lnTo>
                <a:lnTo>
                  <a:pt x="530" y="81"/>
                </a:lnTo>
                <a:lnTo>
                  <a:pt x="292" y="46"/>
                </a:lnTo>
                <a:lnTo>
                  <a:pt x="67" y="0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90" name="Freeform 51"/>
          <p:cNvSpPr>
            <a:spLocks/>
          </p:cNvSpPr>
          <p:nvPr/>
        </p:nvSpPr>
        <p:spPr bwMode="auto">
          <a:xfrm>
            <a:off x="2967037" y="2546749"/>
            <a:ext cx="882254" cy="583406"/>
          </a:xfrm>
          <a:custGeom>
            <a:avLst/>
            <a:gdLst>
              <a:gd name="T0" fmla="*/ 2147483647 w 833"/>
              <a:gd name="T1" fmla="*/ 0 h 490"/>
              <a:gd name="T2" fmla="*/ 2147483647 w 833"/>
              <a:gd name="T3" fmla="*/ 2147483647 h 490"/>
              <a:gd name="T4" fmla="*/ 2147483647 w 833"/>
              <a:gd name="T5" fmla="*/ 2147483647 h 490"/>
              <a:gd name="T6" fmla="*/ 2147483647 w 833"/>
              <a:gd name="T7" fmla="*/ 2147483647 h 490"/>
              <a:gd name="T8" fmla="*/ 2147483647 w 833"/>
              <a:gd name="T9" fmla="*/ 2147483647 h 490"/>
              <a:gd name="T10" fmla="*/ 2147483647 w 833"/>
              <a:gd name="T11" fmla="*/ 2147483647 h 490"/>
              <a:gd name="T12" fmla="*/ 2147483647 w 833"/>
              <a:gd name="T13" fmla="*/ 2147483647 h 490"/>
              <a:gd name="T14" fmla="*/ 2147483647 w 833"/>
              <a:gd name="T15" fmla="*/ 2147483647 h 490"/>
              <a:gd name="T16" fmla="*/ 2147483647 w 833"/>
              <a:gd name="T17" fmla="*/ 2147483647 h 490"/>
              <a:gd name="T18" fmla="*/ 2147483647 w 833"/>
              <a:gd name="T19" fmla="*/ 2147483647 h 490"/>
              <a:gd name="T20" fmla="*/ 2147483647 w 833"/>
              <a:gd name="T21" fmla="*/ 2147483647 h 490"/>
              <a:gd name="T22" fmla="*/ 2147483647 w 833"/>
              <a:gd name="T23" fmla="*/ 2147483647 h 490"/>
              <a:gd name="T24" fmla="*/ 2147483647 w 833"/>
              <a:gd name="T25" fmla="*/ 2147483647 h 490"/>
              <a:gd name="T26" fmla="*/ 2147483647 w 833"/>
              <a:gd name="T27" fmla="*/ 2147483647 h 490"/>
              <a:gd name="T28" fmla="*/ 2147483647 w 833"/>
              <a:gd name="T29" fmla="*/ 2147483647 h 490"/>
              <a:gd name="T30" fmla="*/ 2147483647 w 833"/>
              <a:gd name="T31" fmla="*/ 2147483647 h 490"/>
              <a:gd name="T32" fmla="*/ 2147483647 w 833"/>
              <a:gd name="T33" fmla="*/ 2147483647 h 490"/>
              <a:gd name="T34" fmla="*/ 0 w 833"/>
              <a:gd name="T35" fmla="*/ 2147483647 h 490"/>
              <a:gd name="T36" fmla="*/ 2147483647 w 833"/>
              <a:gd name="T37" fmla="*/ 0 h 49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833" h="490">
                <a:moveTo>
                  <a:pt x="14" y="0"/>
                </a:moveTo>
                <a:lnTo>
                  <a:pt x="177" y="21"/>
                </a:lnTo>
                <a:lnTo>
                  <a:pt x="275" y="33"/>
                </a:lnTo>
                <a:lnTo>
                  <a:pt x="406" y="46"/>
                </a:lnTo>
                <a:lnTo>
                  <a:pt x="526" y="56"/>
                </a:lnTo>
                <a:lnTo>
                  <a:pt x="735" y="71"/>
                </a:lnTo>
                <a:lnTo>
                  <a:pt x="832" y="78"/>
                </a:lnTo>
                <a:lnTo>
                  <a:pt x="830" y="476"/>
                </a:lnTo>
                <a:lnTo>
                  <a:pt x="319" y="435"/>
                </a:lnTo>
                <a:lnTo>
                  <a:pt x="309" y="489"/>
                </a:lnTo>
                <a:lnTo>
                  <a:pt x="289" y="463"/>
                </a:lnTo>
                <a:lnTo>
                  <a:pt x="243" y="467"/>
                </a:lnTo>
                <a:lnTo>
                  <a:pt x="175" y="478"/>
                </a:lnTo>
                <a:lnTo>
                  <a:pt x="164" y="408"/>
                </a:lnTo>
                <a:lnTo>
                  <a:pt x="84" y="354"/>
                </a:lnTo>
                <a:lnTo>
                  <a:pt x="96" y="301"/>
                </a:lnTo>
                <a:lnTo>
                  <a:pt x="103" y="259"/>
                </a:lnTo>
                <a:lnTo>
                  <a:pt x="0" y="122"/>
                </a:lnTo>
                <a:lnTo>
                  <a:pt x="14" y="0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91" name="Freeform 52"/>
          <p:cNvSpPr>
            <a:spLocks/>
          </p:cNvSpPr>
          <p:nvPr/>
        </p:nvSpPr>
        <p:spPr bwMode="auto">
          <a:xfrm>
            <a:off x="3831433" y="2994424"/>
            <a:ext cx="621506" cy="431006"/>
          </a:xfrm>
          <a:custGeom>
            <a:avLst/>
            <a:gdLst>
              <a:gd name="T0" fmla="*/ 2147483647 w 588"/>
              <a:gd name="T1" fmla="*/ 0 h 362"/>
              <a:gd name="T2" fmla="*/ 2147483647 w 588"/>
              <a:gd name="T3" fmla="*/ 2147483647 h 362"/>
              <a:gd name="T4" fmla="*/ 0 w 588"/>
              <a:gd name="T5" fmla="*/ 2147483647 h 362"/>
              <a:gd name="T6" fmla="*/ 2147483647 w 588"/>
              <a:gd name="T7" fmla="*/ 2147483647 h 362"/>
              <a:gd name="T8" fmla="*/ 2147483647 w 588"/>
              <a:gd name="T9" fmla="*/ 2147483647 h 362"/>
              <a:gd name="T10" fmla="*/ 2147483647 w 588"/>
              <a:gd name="T11" fmla="*/ 2147483647 h 362"/>
              <a:gd name="T12" fmla="*/ 2147483647 w 588"/>
              <a:gd name="T13" fmla="*/ 2147483647 h 362"/>
              <a:gd name="T14" fmla="*/ 2147483647 w 588"/>
              <a:gd name="T15" fmla="*/ 2147483647 h 362"/>
              <a:gd name="T16" fmla="*/ 2147483647 w 588"/>
              <a:gd name="T17" fmla="*/ 2147483647 h 362"/>
              <a:gd name="T18" fmla="*/ 2147483647 w 588"/>
              <a:gd name="T19" fmla="*/ 2147483647 h 362"/>
              <a:gd name="T20" fmla="*/ 2147483647 w 588"/>
              <a:gd name="T21" fmla="*/ 2147483647 h 362"/>
              <a:gd name="T22" fmla="*/ 2147483647 w 588"/>
              <a:gd name="T23" fmla="*/ 2147483647 h 362"/>
              <a:gd name="T24" fmla="*/ 2147483647 w 588"/>
              <a:gd name="T25" fmla="*/ 2147483647 h 362"/>
              <a:gd name="T26" fmla="*/ 2147483647 w 588"/>
              <a:gd name="T27" fmla="*/ 0 h 36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588" h="362">
                <a:moveTo>
                  <a:pt x="10" y="0"/>
                </a:moveTo>
                <a:lnTo>
                  <a:pt x="9" y="139"/>
                </a:lnTo>
                <a:lnTo>
                  <a:pt x="0" y="304"/>
                </a:lnTo>
                <a:lnTo>
                  <a:pt x="426" y="310"/>
                </a:lnTo>
                <a:lnTo>
                  <a:pt x="471" y="332"/>
                </a:lnTo>
                <a:lnTo>
                  <a:pt x="502" y="301"/>
                </a:lnTo>
                <a:lnTo>
                  <a:pt x="587" y="361"/>
                </a:lnTo>
                <a:lnTo>
                  <a:pt x="575" y="299"/>
                </a:lnTo>
                <a:lnTo>
                  <a:pt x="582" y="251"/>
                </a:lnTo>
                <a:lnTo>
                  <a:pt x="587" y="86"/>
                </a:lnTo>
                <a:lnTo>
                  <a:pt x="549" y="51"/>
                </a:lnTo>
                <a:lnTo>
                  <a:pt x="564" y="6"/>
                </a:lnTo>
                <a:lnTo>
                  <a:pt x="284" y="5"/>
                </a:lnTo>
                <a:lnTo>
                  <a:pt x="10" y="0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92" name="Freeform 53"/>
          <p:cNvSpPr>
            <a:spLocks/>
          </p:cNvSpPr>
          <p:nvPr/>
        </p:nvSpPr>
        <p:spPr bwMode="auto">
          <a:xfrm>
            <a:off x="5226845" y="4177904"/>
            <a:ext cx="346472" cy="571500"/>
          </a:xfrm>
          <a:custGeom>
            <a:avLst/>
            <a:gdLst>
              <a:gd name="T0" fmla="*/ 0 w 327"/>
              <a:gd name="T1" fmla="*/ 2147483647 h 480"/>
              <a:gd name="T2" fmla="*/ 2147483647 w 327"/>
              <a:gd name="T3" fmla="*/ 0 h 480"/>
              <a:gd name="T4" fmla="*/ 2147483647 w 327"/>
              <a:gd name="T5" fmla="*/ 2147483647 h 480"/>
              <a:gd name="T6" fmla="*/ 2147483647 w 327"/>
              <a:gd name="T7" fmla="*/ 2147483647 h 480"/>
              <a:gd name="T8" fmla="*/ 2147483647 w 327"/>
              <a:gd name="T9" fmla="*/ 2147483647 h 480"/>
              <a:gd name="T10" fmla="*/ 2147483647 w 327"/>
              <a:gd name="T11" fmla="*/ 2147483647 h 480"/>
              <a:gd name="T12" fmla="*/ 2147483647 w 327"/>
              <a:gd name="T13" fmla="*/ 2147483647 h 480"/>
              <a:gd name="T14" fmla="*/ 2147483647 w 327"/>
              <a:gd name="T15" fmla="*/ 2147483647 h 480"/>
              <a:gd name="T16" fmla="*/ 2147483647 w 327"/>
              <a:gd name="T17" fmla="*/ 2147483647 h 480"/>
              <a:gd name="T18" fmla="*/ 2147483647 w 327"/>
              <a:gd name="T19" fmla="*/ 2147483647 h 480"/>
              <a:gd name="T20" fmla="*/ 2147483647 w 327"/>
              <a:gd name="T21" fmla="*/ 2147483647 h 480"/>
              <a:gd name="T22" fmla="*/ 2147483647 w 327"/>
              <a:gd name="T23" fmla="*/ 2147483647 h 480"/>
              <a:gd name="T24" fmla="*/ 2147483647 w 327"/>
              <a:gd name="T25" fmla="*/ 2147483647 h 480"/>
              <a:gd name="T26" fmla="*/ 2147483647 w 327"/>
              <a:gd name="T27" fmla="*/ 2147483647 h 480"/>
              <a:gd name="T28" fmla="*/ 0 w 327"/>
              <a:gd name="T29" fmla="*/ 2147483647 h 48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327" h="480">
                <a:moveTo>
                  <a:pt x="0" y="24"/>
                </a:moveTo>
                <a:lnTo>
                  <a:pt x="212" y="0"/>
                </a:lnTo>
                <a:lnTo>
                  <a:pt x="279" y="222"/>
                </a:lnTo>
                <a:lnTo>
                  <a:pt x="326" y="256"/>
                </a:lnTo>
                <a:lnTo>
                  <a:pt x="288" y="322"/>
                </a:lnTo>
                <a:lnTo>
                  <a:pt x="324" y="385"/>
                </a:lnTo>
                <a:lnTo>
                  <a:pt x="108" y="407"/>
                </a:lnTo>
                <a:lnTo>
                  <a:pt x="117" y="461"/>
                </a:lnTo>
                <a:lnTo>
                  <a:pt x="86" y="479"/>
                </a:lnTo>
                <a:lnTo>
                  <a:pt x="60" y="411"/>
                </a:lnTo>
                <a:lnTo>
                  <a:pt x="45" y="466"/>
                </a:lnTo>
                <a:lnTo>
                  <a:pt x="18" y="461"/>
                </a:lnTo>
                <a:lnTo>
                  <a:pt x="9" y="405"/>
                </a:lnTo>
                <a:lnTo>
                  <a:pt x="1" y="356"/>
                </a:lnTo>
                <a:lnTo>
                  <a:pt x="0" y="24"/>
                </a:lnTo>
              </a:path>
            </a:pathLst>
          </a:custGeom>
          <a:solidFill>
            <a:srgbClr val="9DC3E6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93" name="Freeform 54"/>
          <p:cNvSpPr>
            <a:spLocks/>
          </p:cNvSpPr>
          <p:nvPr/>
        </p:nvSpPr>
        <p:spPr bwMode="auto">
          <a:xfrm>
            <a:off x="6179344" y="3231356"/>
            <a:ext cx="134541" cy="280988"/>
          </a:xfrm>
          <a:custGeom>
            <a:avLst/>
            <a:gdLst>
              <a:gd name="T0" fmla="*/ 2147483647 w 127"/>
              <a:gd name="T1" fmla="*/ 2147483647 h 236"/>
              <a:gd name="T2" fmla="*/ 2147483647 w 127"/>
              <a:gd name="T3" fmla="*/ 0 h 236"/>
              <a:gd name="T4" fmla="*/ 2147483647 w 127"/>
              <a:gd name="T5" fmla="*/ 2147483647 h 236"/>
              <a:gd name="T6" fmla="*/ 2147483647 w 127"/>
              <a:gd name="T7" fmla="*/ 2147483647 h 236"/>
              <a:gd name="T8" fmla="*/ 2147483647 w 127"/>
              <a:gd name="T9" fmla="*/ 2147483647 h 236"/>
              <a:gd name="T10" fmla="*/ 2147483647 w 127"/>
              <a:gd name="T11" fmla="*/ 2147483647 h 236"/>
              <a:gd name="T12" fmla="*/ 2147483647 w 127"/>
              <a:gd name="T13" fmla="*/ 2147483647 h 236"/>
              <a:gd name="T14" fmla="*/ 2147483647 w 127"/>
              <a:gd name="T15" fmla="*/ 2147483647 h 236"/>
              <a:gd name="T16" fmla="*/ 2147483647 w 127"/>
              <a:gd name="T17" fmla="*/ 2147483647 h 236"/>
              <a:gd name="T18" fmla="*/ 2147483647 w 127"/>
              <a:gd name="T19" fmla="*/ 2147483647 h 236"/>
              <a:gd name="T20" fmla="*/ 2147483647 w 127"/>
              <a:gd name="T21" fmla="*/ 2147483647 h 236"/>
              <a:gd name="T22" fmla="*/ 0 w 127"/>
              <a:gd name="T23" fmla="*/ 2147483647 h 236"/>
              <a:gd name="T24" fmla="*/ 2147483647 w 127"/>
              <a:gd name="T25" fmla="*/ 2147483647 h 2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27" h="236">
                <a:moveTo>
                  <a:pt x="23" y="1"/>
                </a:moveTo>
                <a:lnTo>
                  <a:pt x="52" y="0"/>
                </a:lnTo>
                <a:lnTo>
                  <a:pt x="112" y="34"/>
                </a:lnTo>
                <a:lnTo>
                  <a:pt x="103" y="63"/>
                </a:lnTo>
                <a:lnTo>
                  <a:pt x="125" y="81"/>
                </a:lnTo>
                <a:lnTo>
                  <a:pt x="126" y="193"/>
                </a:lnTo>
                <a:lnTo>
                  <a:pt x="106" y="235"/>
                </a:lnTo>
                <a:lnTo>
                  <a:pt x="81" y="219"/>
                </a:lnTo>
                <a:lnTo>
                  <a:pt x="56" y="218"/>
                </a:lnTo>
                <a:lnTo>
                  <a:pt x="11" y="194"/>
                </a:lnTo>
                <a:lnTo>
                  <a:pt x="45" y="125"/>
                </a:lnTo>
                <a:lnTo>
                  <a:pt x="0" y="89"/>
                </a:lnTo>
                <a:lnTo>
                  <a:pt x="23" y="1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94" name="Freeform 55"/>
          <p:cNvSpPr>
            <a:spLocks/>
          </p:cNvSpPr>
          <p:nvPr/>
        </p:nvSpPr>
        <p:spPr bwMode="auto">
          <a:xfrm>
            <a:off x="5767387" y="2795587"/>
            <a:ext cx="558404" cy="482204"/>
          </a:xfrm>
          <a:custGeom>
            <a:avLst/>
            <a:gdLst>
              <a:gd name="T0" fmla="*/ 2147483647 w 528"/>
              <a:gd name="T1" fmla="*/ 2147483647 h 405"/>
              <a:gd name="T2" fmla="*/ 2147483647 w 528"/>
              <a:gd name="T3" fmla="*/ 2147483647 h 405"/>
              <a:gd name="T4" fmla="*/ 2147483647 w 528"/>
              <a:gd name="T5" fmla="*/ 2147483647 h 405"/>
              <a:gd name="T6" fmla="*/ 2147483647 w 528"/>
              <a:gd name="T7" fmla="*/ 2147483647 h 405"/>
              <a:gd name="T8" fmla="*/ 2147483647 w 528"/>
              <a:gd name="T9" fmla="*/ 2147483647 h 405"/>
              <a:gd name="T10" fmla="*/ 2147483647 w 528"/>
              <a:gd name="T11" fmla="*/ 2147483647 h 405"/>
              <a:gd name="T12" fmla="*/ 2147483647 w 528"/>
              <a:gd name="T13" fmla="*/ 2147483647 h 405"/>
              <a:gd name="T14" fmla="*/ 2147483647 w 528"/>
              <a:gd name="T15" fmla="*/ 2147483647 h 405"/>
              <a:gd name="T16" fmla="*/ 2147483647 w 528"/>
              <a:gd name="T17" fmla="*/ 2147483647 h 405"/>
              <a:gd name="T18" fmla="*/ 2147483647 w 528"/>
              <a:gd name="T19" fmla="*/ 2147483647 h 405"/>
              <a:gd name="T20" fmla="*/ 2147483647 w 528"/>
              <a:gd name="T21" fmla="*/ 2147483647 h 405"/>
              <a:gd name="T22" fmla="*/ 2147483647 w 528"/>
              <a:gd name="T23" fmla="*/ 2147483647 h 405"/>
              <a:gd name="T24" fmla="*/ 2147483647 w 528"/>
              <a:gd name="T25" fmla="*/ 0 h 405"/>
              <a:gd name="T26" fmla="*/ 2147483647 w 528"/>
              <a:gd name="T27" fmla="*/ 2147483647 h 405"/>
              <a:gd name="T28" fmla="*/ 2147483647 w 528"/>
              <a:gd name="T29" fmla="*/ 2147483647 h 405"/>
              <a:gd name="T30" fmla="*/ 2147483647 w 528"/>
              <a:gd name="T31" fmla="*/ 2147483647 h 405"/>
              <a:gd name="T32" fmla="*/ 2147483647 w 528"/>
              <a:gd name="T33" fmla="*/ 2147483647 h 405"/>
              <a:gd name="T34" fmla="*/ 2147483647 w 528"/>
              <a:gd name="T35" fmla="*/ 2147483647 h 405"/>
              <a:gd name="T36" fmla="*/ 2147483647 w 528"/>
              <a:gd name="T37" fmla="*/ 2147483647 h 405"/>
              <a:gd name="T38" fmla="*/ 2147483647 w 528"/>
              <a:gd name="T39" fmla="*/ 2147483647 h 405"/>
              <a:gd name="T40" fmla="*/ 2147483647 w 528"/>
              <a:gd name="T41" fmla="*/ 2147483647 h 405"/>
              <a:gd name="T42" fmla="*/ 2147483647 w 528"/>
              <a:gd name="T43" fmla="*/ 2147483647 h 405"/>
              <a:gd name="T44" fmla="*/ 2147483647 w 528"/>
              <a:gd name="T45" fmla="*/ 2147483647 h 405"/>
              <a:gd name="T46" fmla="*/ 2147483647 w 528"/>
              <a:gd name="T47" fmla="*/ 2147483647 h 405"/>
              <a:gd name="T48" fmla="*/ 2147483647 w 528"/>
              <a:gd name="T49" fmla="*/ 2147483647 h 405"/>
              <a:gd name="T50" fmla="*/ 2147483647 w 528"/>
              <a:gd name="T51" fmla="*/ 2147483647 h 405"/>
              <a:gd name="T52" fmla="*/ 2147483647 w 528"/>
              <a:gd name="T53" fmla="*/ 2147483647 h 405"/>
              <a:gd name="T54" fmla="*/ 2147483647 w 528"/>
              <a:gd name="T55" fmla="*/ 2147483647 h 405"/>
              <a:gd name="T56" fmla="*/ 0 w 528"/>
              <a:gd name="T57" fmla="*/ 2147483647 h 405"/>
              <a:gd name="T58" fmla="*/ 2147483647 w 528"/>
              <a:gd name="T59" fmla="*/ 2147483647 h 405"/>
              <a:gd name="T60" fmla="*/ 2147483647 w 528"/>
              <a:gd name="T61" fmla="*/ 2147483647 h 405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28" h="405">
                <a:moveTo>
                  <a:pt x="41" y="271"/>
                </a:moveTo>
                <a:lnTo>
                  <a:pt x="90" y="247"/>
                </a:lnTo>
                <a:lnTo>
                  <a:pt x="158" y="241"/>
                </a:lnTo>
                <a:lnTo>
                  <a:pt x="174" y="220"/>
                </a:lnTo>
                <a:lnTo>
                  <a:pt x="199" y="217"/>
                </a:lnTo>
                <a:lnTo>
                  <a:pt x="212" y="195"/>
                </a:lnTo>
                <a:lnTo>
                  <a:pt x="234" y="186"/>
                </a:lnTo>
                <a:lnTo>
                  <a:pt x="223" y="143"/>
                </a:lnTo>
                <a:lnTo>
                  <a:pt x="210" y="133"/>
                </a:lnTo>
                <a:lnTo>
                  <a:pt x="238" y="99"/>
                </a:lnTo>
                <a:lnTo>
                  <a:pt x="256" y="99"/>
                </a:lnTo>
                <a:lnTo>
                  <a:pt x="318" y="26"/>
                </a:lnTo>
                <a:lnTo>
                  <a:pt x="413" y="0"/>
                </a:lnTo>
                <a:lnTo>
                  <a:pt x="423" y="68"/>
                </a:lnTo>
                <a:lnTo>
                  <a:pt x="428" y="64"/>
                </a:lnTo>
                <a:lnTo>
                  <a:pt x="450" y="88"/>
                </a:lnTo>
                <a:lnTo>
                  <a:pt x="451" y="158"/>
                </a:lnTo>
                <a:lnTo>
                  <a:pt x="480" y="215"/>
                </a:lnTo>
                <a:lnTo>
                  <a:pt x="491" y="288"/>
                </a:lnTo>
                <a:lnTo>
                  <a:pt x="493" y="352"/>
                </a:lnTo>
                <a:lnTo>
                  <a:pt x="527" y="373"/>
                </a:lnTo>
                <a:lnTo>
                  <a:pt x="502" y="404"/>
                </a:lnTo>
                <a:lnTo>
                  <a:pt x="441" y="367"/>
                </a:lnTo>
                <a:lnTo>
                  <a:pt x="410" y="370"/>
                </a:lnTo>
                <a:lnTo>
                  <a:pt x="378" y="362"/>
                </a:lnTo>
                <a:lnTo>
                  <a:pt x="379" y="341"/>
                </a:lnTo>
                <a:lnTo>
                  <a:pt x="360" y="333"/>
                </a:lnTo>
                <a:lnTo>
                  <a:pt x="15" y="396"/>
                </a:lnTo>
                <a:lnTo>
                  <a:pt x="0" y="378"/>
                </a:lnTo>
                <a:lnTo>
                  <a:pt x="53" y="305"/>
                </a:lnTo>
                <a:lnTo>
                  <a:pt x="41" y="271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95" name="Freeform 56"/>
          <p:cNvSpPr>
            <a:spLocks/>
          </p:cNvSpPr>
          <p:nvPr/>
        </p:nvSpPr>
        <p:spPr bwMode="auto">
          <a:xfrm>
            <a:off x="6199586" y="2768203"/>
            <a:ext cx="148828" cy="290513"/>
          </a:xfrm>
          <a:custGeom>
            <a:avLst/>
            <a:gdLst>
              <a:gd name="T0" fmla="*/ 0 w 141"/>
              <a:gd name="T1" fmla="*/ 2147483647 h 244"/>
              <a:gd name="T2" fmla="*/ 2147483647 w 141"/>
              <a:gd name="T3" fmla="*/ 0 h 244"/>
              <a:gd name="T4" fmla="*/ 2147483647 w 141"/>
              <a:gd name="T5" fmla="*/ 2147483647 h 244"/>
              <a:gd name="T6" fmla="*/ 2147483647 w 141"/>
              <a:gd name="T7" fmla="*/ 2147483647 h 244"/>
              <a:gd name="T8" fmla="*/ 2147483647 w 141"/>
              <a:gd name="T9" fmla="*/ 2147483647 h 244"/>
              <a:gd name="T10" fmla="*/ 2147483647 w 141"/>
              <a:gd name="T11" fmla="*/ 2147483647 h 244"/>
              <a:gd name="T12" fmla="*/ 2147483647 w 141"/>
              <a:gd name="T13" fmla="*/ 2147483647 h 244"/>
              <a:gd name="T14" fmla="*/ 2147483647 w 141"/>
              <a:gd name="T15" fmla="*/ 2147483647 h 244"/>
              <a:gd name="T16" fmla="*/ 2147483647 w 141"/>
              <a:gd name="T17" fmla="*/ 2147483647 h 244"/>
              <a:gd name="T18" fmla="*/ 0 w 141"/>
              <a:gd name="T19" fmla="*/ 2147483647 h 24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41" h="244">
                <a:moveTo>
                  <a:pt x="0" y="25"/>
                </a:moveTo>
                <a:lnTo>
                  <a:pt x="102" y="0"/>
                </a:lnTo>
                <a:lnTo>
                  <a:pt x="140" y="67"/>
                </a:lnTo>
                <a:lnTo>
                  <a:pt x="120" y="84"/>
                </a:lnTo>
                <a:lnTo>
                  <a:pt x="128" y="230"/>
                </a:lnTo>
                <a:lnTo>
                  <a:pt x="69" y="243"/>
                </a:lnTo>
                <a:lnTo>
                  <a:pt x="41" y="182"/>
                </a:lnTo>
                <a:lnTo>
                  <a:pt x="40" y="110"/>
                </a:lnTo>
                <a:lnTo>
                  <a:pt x="14" y="89"/>
                </a:lnTo>
                <a:lnTo>
                  <a:pt x="0" y="25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96" name="Freeform 57"/>
          <p:cNvSpPr>
            <a:spLocks/>
          </p:cNvSpPr>
          <p:nvPr/>
        </p:nvSpPr>
        <p:spPr bwMode="auto">
          <a:xfrm>
            <a:off x="6272213" y="2994422"/>
            <a:ext cx="314325" cy="151209"/>
          </a:xfrm>
          <a:custGeom>
            <a:avLst/>
            <a:gdLst>
              <a:gd name="T0" fmla="*/ 0 w 298"/>
              <a:gd name="T1" fmla="*/ 2147483647 h 127"/>
              <a:gd name="T2" fmla="*/ 2147483647 w 298"/>
              <a:gd name="T3" fmla="*/ 2147483647 h 127"/>
              <a:gd name="T4" fmla="*/ 2147483647 w 298"/>
              <a:gd name="T5" fmla="*/ 2147483647 h 127"/>
              <a:gd name="T6" fmla="*/ 2147483647 w 298"/>
              <a:gd name="T7" fmla="*/ 0 h 127"/>
              <a:gd name="T8" fmla="*/ 2147483647 w 298"/>
              <a:gd name="T9" fmla="*/ 2147483647 h 127"/>
              <a:gd name="T10" fmla="*/ 2147483647 w 298"/>
              <a:gd name="T11" fmla="*/ 2147483647 h 127"/>
              <a:gd name="T12" fmla="*/ 2147483647 w 298"/>
              <a:gd name="T13" fmla="*/ 2147483647 h 127"/>
              <a:gd name="T14" fmla="*/ 2147483647 w 298"/>
              <a:gd name="T15" fmla="*/ 2147483647 h 127"/>
              <a:gd name="T16" fmla="*/ 2147483647 w 298"/>
              <a:gd name="T17" fmla="*/ 2147483647 h 127"/>
              <a:gd name="T18" fmla="*/ 2147483647 w 298"/>
              <a:gd name="T19" fmla="*/ 2147483647 h 127"/>
              <a:gd name="T20" fmla="*/ 2147483647 w 298"/>
              <a:gd name="T21" fmla="*/ 2147483647 h 127"/>
              <a:gd name="T22" fmla="*/ 2147483647 w 298"/>
              <a:gd name="T23" fmla="*/ 2147483647 h 127"/>
              <a:gd name="T24" fmla="*/ 2147483647 w 298"/>
              <a:gd name="T25" fmla="*/ 2147483647 h 127"/>
              <a:gd name="T26" fmla="*/ 2147483647 w 298"/>
              <a:gd name="T27" fmla="*/ 2147483647 h 127"/>
              <a:gd name="T28" fmla="*/ 2147483647 w 298"/>
              <a:gd name="T29" fmla="*/ 2147483647 h 127"/>
              <a:gd name="T30" fmla="*/ 2147483647 w 298"/>
              <a:gd name="T31" fmla="*/ 2147483647 h 127"/>
              <a:gd name="T32" fmla="*/ 2147483647 w 298"/>
              <a:gd name="T33" fmla="*/ 2147483647 h 127"/>
              <a:gd name="T34" fmla="*/ 2147483647 w 298"/>
              <a:gd name="T35" fmla="*/ 2147483647 h 127"/>
              <a:gd name="T36" fmla="*/ 2147483647 w 298"/>
              <a:gd name="T37" fmla="*/ 2147483647 h 127"/>
              <a:gd name="T38" fmla="*/ 0 w 298"/>
              <a:gd name="T39" fmla="*/ 2147483647 h 127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298" h="127">
                <a:moveTo>
                  <a:pt x="0" y="50"/>
                </a:moveTo>
                <a:lnTo>
                  <a:pt x="151" y="15"/>
                </a:lnTo>
                <a:lnTo>
                  <a:pt x="169" y="17"/>
                </a:lnTo>
                <a:lnTo>
                  <a:pt x="187" y="0"/>
                </a:lnTo>
                <a:lnTo>
                  <a:pt x="202" y="8"/>
                </a:lnTo>
                <a:lnTo>
                  <a:pt x="184" y="45"/>
                </a:lnTo>
                <a:lnTo>
                  <a:pt x="216" y="41"/>
                </a:lnTo>
                <a:lnTo>
                  <a:pt x="234" y="70"/>
                </a:lnTo>
                <a:lnTo>
                  <a:pt x="255" y="73"/>
                </a:lnTo>
                <a:lnTo>
                  <a:pt x="270" y="69"/>
                </a:lnTo>
                <a:lnTo>
                  <a:pt x="270" y="53"/>
                </a:lnTo>
                <a:lnTo>
                  <a:pt x="244" y="33"/>
                </a:lnTo>
                <a:lnTo>
                  <a:pt x="264" y="32"/>
                </a:lnTo>
                <a:lnTo>
                  <a:pt x="297" y="74"/>
                </a:lnTo>
                <a:lnTo>
                  <a:pt x="265" y="100"/>
                </a:lnTo>
                <a:lnTo>
                  <a:pt x="229" y="87"/>
                </a:lnTo>
                <a:lnTo>
                  <a:pt x="207" y="118"/>
                </a:lnTo>
                <a:lnTo>
                  <a:pt x="161" y="87"/>
                </a:lnTo>
                <a:lnTo>
                  <a:pt x="11" y="126"/>
                </a:lnTo>
                <a:lnTo>
                  <a:pt x="0" y="50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97" name="Freeform 58"/>
          <p:cNvSpPr>
            <a:spLocks/>
          </p:cNvSpPr>
          <p:nvPr/>
        </p:nvSpPr>
        <p:spPr bwMode="auto">
          <a:xfrm>
            <a:off x="6281739" y="3107531"/>
            <a:ext cx="165497" cy="134541"/>
          </a:xfrm>
          <a:custGeom>
            <a:avLst/>
            <a:gdLst>
              <a:gd name="T0" fmla="*/ 0 w 156"/>
              <a:gd name="T1" fmla="*/ 2147483647 h 113"/>
              <a:gd name="T2" fmla="*/ 2147483647 w 156"/>
              <a:gd name="T3" fmla="*/ 0 h 113"/>
              <a:gd name="T4" fmla="*/ 2147483647 w 156"/>
              <a:gd name="T5" fmla="*/ 2147483647 h 113"/>
              <a:gd name="T6" fmla="*/ 2147483647 w 156"/>
              <a:gd name="T7" fmla="*/ 2147483647 h 113"/>
              <a:gd name="T8" fmla="*/ 2147483647 w 156"/>
              <a:gd name="T9" fmla="*/ 2147483647 h 113"/>
              <a:gd name="T10" fmla="*/ 2147483647 w 156"/>
              <a:gd name="T11" fmla="*/ 2147483647 h 113"/>
              <a:gd name="T12" fmla="*/ 2147483647 w 156"/>
              <a:gd name="T13" fmla="*/ 2147483647 h 113"/>
              <a:gd name="T14" fmla="*/ 0 w 156"/>
              <a:gd name="T15" fmla="*/ 2147483647 h 11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6" h="113">
                <a:moveTo>
                  <a:pt x="0" y="29"/>
                </a:moveTo>
                <a:lnTo>
                  <a:pt x="119" y="0"/>
                </a:lnTo>
                <a:lnTo>
                  <a:pt x="155" y="51"/>
                </a:lnTo>
                <a:lnTo>
                  <a:pt x="134" y="74"/>
                </a:lnTo>
                <a:lnTo>
                  <a:pt x="96" y="65"/>
                </a:lnTo>
                <a:lnTo>
                  <a:pt x="37" y="112"/>
                </a:lnTo>
                <a:lnTo>
                  <a:pt x="6" y="88"/>
                </a:lnTo>
                <a:lnTo>
                  <a:pt x="0" y="29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98" name="Freeform 60"/>
          <p:cNvSpPr>
            <a:spLocks/>
          </p:cNvSpPr>
          <p:nvPr/>
        </p:nvSpPr>
        <p:spPr bwMode="auto">
          <a:xfrm>
            <a:off x="6307933" y="2713436"/>
            <a:ext cx="173831" cy="326231"/>
          </a:xfrm>
          <a:custGeom>
            <a:avLst/>
            <a:gdLst>
              <a:gd name="T0" fmla="*/ 2147483647 w 165"/>
              <a:gd name="T1" fmla="*/ 0 h 274"/>
              <a:gd name="T2" fmla="*/ 0 w 165"/>
              <a:gd name="T3" fmla="*/ 2147483647 h 274"/>
              <a:gd name="T4" fmla="*/ 2147483647 w 165"/>
              <a:gd name="T5" fmla="*/ 2147483647 h 274"/>
              <a:gd name="T6" fmla="*/ 2147483647 w 165"/>
              <a:gd name="T7" fmla="*/ 2147483647 h 274"/>
              <a:gd name="T8" fmla="*/ 2147483647 w 165"/>
              <a:gd name="T9" fmla="*/ 2147483647 h 274"/>
              <a:gd name="T10" fmla="*/ 2147483647 w 165"/>
              <a:gd name="T11" fmla="*/ 2147483647 h 274"/>
              <a:gd name="T12" fmla="*/ 2147483647 w 165"/>
              <a:gd name="T13" fmla="*/ 2147483647 h 274"/>
              <a:gd name="T14" fmla="*/ 2147483647 w 165"/>
              <a:gd name="T15" fmla="*/ 2147483647 h 274"/>
              <a:gd name="T16" fmla="*/ 2147483647 w 165"/>
              <a:gd name="T17" fmla="*/ 2147483647 h 274"/>
              <a:gd name="T18" fmla="*/ 2147483647 w 165"/>
              <a:gd name="T19" fmla="*/ 2147483647 h 274"/>
              <a:gd name="T20" fmla="*/ 2147483647 w 165"/>
              <a:gd name="T21" fmla="*/ 2147483647 h 274"/>
              <a:gd name="T22" fmla="*/ 2147483647 w 165"/>
              <a:gd name="T23" fmla="*/ 2147483647 h 274"/>
              <a:gd name="T24" fmla="*/ 2147483647 w 165"/>
              <a:gd name="T25" fmla="*/ 0 h 27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65" h="274">
                <a:moveTo>
                  <a:pt x="35" y="0"/>
                </a:moveTo>
                <a:lnTo>
                  <a:pt x="0" y="47"/>
                </a:lnTo>
                <a:lnTo>
                  <a:pt x="38" y="111"/>
                </a:lnTo>
                <a:lnTo>
                  <a:pt x="16" y="128"/>
                </a:lnTo>
                <a:lnTo>
                  <a:pt x="25" y="273"/>
                </a:lnTo>
                <a:lnTo>
                  <a:pt x="116" y="252"/>
                </a:lnTo>
                <a:lnTo>
                  <a:pt x="140" y="252"/>
                </a:lnTo>
                <a:lnTo>
                  <a:pt x="154" y="236"/>
                </a:lnTo>
                <a:lnTo>
                  <a:pt x="154" y="210"/>
                </a:lnTo>
                <a:lnTo>
                  <a:pt x="164" y="193"/>
                </a:lnTo>
                <a:lnTo>
                  <a:pt x="113" y="172"/>
                </a:lnTo>
                <a:lnTo>
                  <a:pt x="48" y="13"/>
                </a:lnTo>
                <a:lnTo>
                  <a:pt x="35" y="0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99" name="Freeform 61"/>
          <p:cNvSpPr>
            <a:spLocks/>
          </p:cNvSpPr>
          <p:nvPr/>
        </p:nvSpPr>
        <p:spPr bwMode="auto">
          <a:xfrm>
            <a:off x="6407945" y="3098006"/>
            <a:ext cx="83344" cy="72629"/>
          </a:xfrm>
          <a:custGeom>
            <a:avLst/>
            <a:gdLst>
              <a:gd name="T0" fmla="*/ 0 w 79"/>
              <a:gd name="T1" fmla="*/ 2147483647 h 61"/>
              <a:gd name="T2" fmla="*/ 2147483647 w 79"/>
              <a:gd name="T3" fmla="*/ 0 h 61"/>
              <a:gd name="T4" fmla="*/ 2147483647 w 79"/>
              <a:gd name="T5" fmla="*/ 2147483647 h 61"/>
              <a:gd name="T6" fmla="*/ 2147483647 w 79"/>
              <a:gd name="T7" fmla="*/ 2147483647 h 61"/>
              <a:gd name="T8" fmla="*/ 2147483647 w 79"/>
              <a:gd name="T9" fmla="*/ 2147483647 h 61"/>
              <a:gd name="T10" fmla="*/ 2147483647 w 79"/>
              <a:gd name="T11" fmla="*/ 2147483647 h 61"/>
              <a:gd name="T12" fmla="*/ 0 w 79"/>
              <a:gd name="T13" fmla="*/ 2147483647 h 6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79" h="61">
                <a:moveTo>
                  <a:pt x="0" y="9"/>
                </a:moveTo>
                <a:lnTo>
                  <a:pt x="33" y="0"/>
                </a:lnTo>
                <a:lnTo>
                  <a:pt x="78" y="31"/>
                </a:lnTo>
                <a:lnTo>
                  <a:pt x="69" y="39"/>
                </a:lnTo>
                <a:lnTo>
                  <a:pt x="46" y="39"/>
                </a:lnTo>
                <a:lnTo>
                  <a:pt x="36" y="60"/>
                </a:lnTo>
                <a:lnTo>
                  <a:pt x="0" y="9"/>
                </a:lnTo>
              </a:path>
            </a:pathLst>
          </a:custGeom>
          <a:solidFill>
            <a:srgbClr val="A5A5A5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100" name="Freeform 62"/>
          <p:cNvSpPr>
            <a:spLocks/>
          </p:cNvSpPr>
          <p:nvPr/>
        </p:nvSpPr>
        <p:spPr bwMode="auto">
          <a:xfrm>
            <a:off x="6232923" y="3648075"/>
            <a:ext cx="45244" cy="82154"/>
          </a:xfrm>
          <a:custGeom>
            <a:avLst/>
            <a:gdLst>
              <a:gd name="T0" fmla="*/ 0 w 43"/>
              <a:gd name="T1" fmla="*/ 2147483647 h 69"/>
              <a:gd name="T2" fmla="*/ 2147483647 w 43"/>
              <a:gd name="T3" fmla="*/ 0 h 69"/>
              <a:gd name="T4" fmla="*/ 2147483647 w 43"/>
              <a:gd name="T5" fmla="*/ 2147483647 h 69"/>
              <a:gd name="T6" fmla="*/ 2147483647 w 43"/>
              <a:gd name="T7" fmla="*/ 2147483647 h 69"/>
              <a:gd name="T8" fmla="*/ 0 w 43"/>
              <a:gd name="T9" fmla="*/ 2147483647 h 6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3" h="69">
                <a:moveTo>
                  <a:pt x="0" y="5"/>
                </a:moveTo>
                <a:lnTo>
                  <a:pt x="42" y="0"/>
                </a:lnTo>
                <a:lnTo>
                  <a:pt x="17" y="68"/>
                </a:lnTo>
                <a:lnTo>
                  <a:pt x="1" y="66"/>
                </a:lnTo>
                <a:lnTo>
                  <a:pt x="0" y="5"/>
                </a:lnTo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101" name="Rectangle 63"/>
          <p:cNvSpPr>
            <a:spLocks noChangeArrowheads="1"/>
          </p:cNvSpPr>
          <p:nvPr/>
        </p:nvSpPr>
        <p:spPr bwMode="auto">
          <a:xfrm>
            <a:off x="3905250" y="5298282"/>
            <a:ext cx="3433763" cy="161686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</a:pPr>
            <a:endParaRPr lang="en-US" altLang="en-US" sz="1350" b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102" name="Rectangle 65"/>
          <p:cNvSpPr>
            <a:spLocks noChangeArrowheads="1"/>
          </p:cNvSpPr>
          <p:nvPr/>
        </p:nvSpPr>
        <p:spPr bwMode="auto">
          <a:xfrm>
            <a:off x="1498997" y="6916341"/>
            <a:ext cx="123825" cy="17264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</a:pPr>
            <a:endParaRPr lang="en-US" altLang="en-US" sz="1350" b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103" name="Rectangle 66"/>
          <p:cNvSpPr>
            <a:spLocks noChangeArrowheads="1"/>
          </p:cNvSpPr>
          <p:nvPr/>
        </p:nvSpPr>
        <p:spPr bwMode="auto">
          <a:xfrm>
            <a:off x="2462214" y="1775223"/>
            <a:ext cx="3026569" cy="32146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</a:pPr>
            <a:endParaRPr lang="en-US" altLang="en-US" sz="1350" b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104" name="Rectangle 68"/>
          <p:cNvSpPr>
            <a:spLocks noChangeArrowheads="1"/>
          </p:cNvSpPr>
          <p:nvPr/>
        </p:nvSpPr>
        <p:spPr bwMode="auto">
          <a:xfrm>
            <a:off x="2299099" y="3769519"/>
            <a:ext cx="229790" cy="1619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</a:pPr>
            <a:endParaRPr lang="en-US" altLang="en-US" sz="1350" b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105" name="Rectangle 70"/>
          <p:cNvSpPr>
            <a:spLocks noChangeArrowheads="1"/>
          </p:cNvSpPr>
          <p:nvPr/>
        </p:nvSpPr>
        <p:spPr bwMode="auto">
          <a:xfrm>
            <a:off x="2400300" y="2970610"/>
            <a:ext cx="229791" cy="1619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</a:pPr>
            <a:endParaRPr lang="en-US" altLang="en-US" sz="1350" b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106" name="Rectangle 72"/>
          <p:cNvSpPr>
            <a:spLocks noChangeArrowheads="1"/>
          </p:cNvSpPr>
          <p:nvPr/>
        </p:nvSpPr>
        <p:spPr bwMode="auto">
          <a:xfrm>
            <a:off x="2546747" y="2574131"/>
            <a:ext cx="251222" cy="1619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</a:pPr>
            <a:endParaRPr lang="en-US" altLang="en-US" sz="1350" b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107" name="Rectangle 74"/>
          <p:cNvSpPr>
            <a:spLocks noChangeArrowheads="1"/>
          </p:cNvSpPr>
          <p:nvPr/>
        </p:nvSpPr>
        <p:spPr bwMode="auto">
          <a:xfrm>
            <a:off x="2614612" y="3544491"/>
            <a:ext cx="233363" cy="1619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</a:pPr>
            <a:endParaRPr lang="en-US" altLang="en-US" sz="1350" b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108" name="Rectangle 76"/>
          <p:cNvSpPr>
            <a:spLocks noChangeArrowheads="1"/>
          </p:cNvSpPr>
          <p:nvPr/>
        </p:nvSpPr>
        <p:spPr bwMode="auto">
          <a:xfrm>
            <a:off x="2919414" y="3087291"/>
            <a:ext cx="203597" cy="1619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</a:pPr>
            <a:endParaRPr lang="en-US" altLang="en-US" sz="1350" b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109" name="Rectangle 78"/>
          <p:cNvSpPr>
            <a:spLocks noChangeArrowheads="1"/>
          </p:cNvSpPr>
          <p:nvPr/>
        </p:nvSpPr>
        <p:spPr bwMode="auto">
          <a:xfrm>
            <a:off x="1739505" y="4111229"/>
            <a:ext cx="234553" cy="1619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</a:pPr>
            <a:endParaRPr lang="en-US" altLang="en-US" sz="1350" b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110" name="Rectangle 80"/>
          <p:cNvSpPr>
            <a:spLocks noChangeArrowheads="1"/>
          </p:cNvSpPr>
          <p:nvPr/>
        </p:nvSpPr>
        <p:spPr bwMode="auto">
          <a:xfrm>
            <a:off x="3263504" y="2743200"/>
            <a:ext cx="238125" cy="1619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</a:pPr>
            <a:endParaRPr lang="en-US" altLang="en-US" sz="1350" b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111" name="Rectangle 82"/>
          <p:cNvSpPr>
            <a:spLocks noChangeArrowheads="1"/>
          </p:cNvSpPr>
          <p:nvPr/>
        </p:nvSpPr>
        <p:spPr bwMode="auto">
          <a:xfrm>
            <a:off x="2349103" y="5195888"/>
            <a:ext cx="204788" cy="1619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</a:pPr>
            <a:endParaRPr lang="en-US" altLang="en-US" sz="1350" b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112" name="Rectangle 87"/>
          <p:cNvSpPr>
            <a:spLocks noChangeArrowheads="1"/>
          </p:cNvSpPr>
          <p:nvPr/>
        </p:nvSpPr>
        <p:spPr bwMode="auto">
          <a:xfrm>
            <a:off x="3073005" y="3600451"/>
            <a:ext cx="65" cy="2308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</a:pPr>
            <a:endParaRPr lang="en-US" altLang="en-US" sz="1500" b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13" name="Rectangle 88"/>
          <p:cNvSpPr>
            <a:spLocks noChangeArrowheads="1"/>
          </p:cNvSpPr>
          <p:nvPr/>
        </p:nvSpPr>
        <p:spPr bwMode="auto">
          <a:xfrm>
            <a:off x="3467101" y="4226720"/>
            <a:ext cx="246460" cy="16073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</a:pPr>
            <a:endParaRPr lang="en-US" altLang="en-US" sz="1350" b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115" name="Rectangle 92"/>
          <p:cNvSpPr>
            <a:spLocks noChangeArrowheads="1"/>
          </p:cNvSpPr>
          <p:nvPr/>
        </p:nvSpPr>
        <p:spPr bwMode="auto">
          <a:xfrm>
            <a:off x="3579019" y="3714750"/>
            <a:ext cx="229791" cy="1619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</a:pPr>
            <a:endParaRPr lang="en-US" altLang="en-US" sz="1350" b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116" name="Rectangle 146"/>
          <p:cNvSpPr>
            <a:spLocks noChangeArrowheads="1"/>
          </p:cNvSpPr>
          <p:nvPr/>
        </p:nvSpPr>
        <p:spPr bwMode="auto">
          <a:xfrm>
            <a:off x="6822282" y="3103960"/>
            <a:ext cx="65" cy="161583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</a:pPr>
            <a:endParaRPr lang="en-US" altLang="en-US" sz="1050" b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17" name="TextBox 1"/>
          <p:cNvSpPr txBox="1">
            <a:spLocks noChangeArrowheads="1"/>
          </p:cNvSpPr>
          <p:nvPr/>
        </p:nvSpPr>
        <p:spPr bwMode="auto">
          <a:xfrm>
            <a:off x="457200" y="838200"/>
            <a:ext cx="8153400" cy="30008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en-US" sz="1350" dirty="0" smtClean="0">
                <a:solidFill>
                  <a:prstClr val="black"/>
                </a:solidFill>
                <a:latin typeface="Arial" charset="0"/>
              </a:rPr>
              <a:t>Map 3.1. 2015 </a:t>
            </a:r>
            <a:r>
              <a:rPr lang="en-US" altLang="en-US" sz="1350" dirty="0">
                <a:solidFill>
                  <a:prstClr val="black"/>
                </a:solidFill>
                <a:latin typeface="Arial" charset="0"/>
              </a:rPr>
              <a:t>State Acute Hepatitis B Incidence Compared to Healthy People 2020 National Goal*</a:t>
            </a:r>
          </a:p>
        </p:txBody>
      </p:sp>
      <p:sp>
        <p:nvSpPr>
          <p:cNvPr id="2118" name="TextBox 1"/>
          <p:cNvSpPr txBox="1">
            <a:spLocks noChangeArrowheads="1"/>
          </p:cNvSpPr>
          <p:nvPr/>
        </p:nvSpPr>
        <p:spPr bwMode="auto">
          <a:xfrm>
            <a:off x="1314450" y="1485900"/>
            <a:ext cx="3402807" cy="92333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en-US" sz="1350" b="0" dirty="0">
                <a:solidFill>
                  <a:prstClr val="black"/>
                </a:solidFill>
                <a:latin typeface="Arial" charset="0"/>
              </a:rPr>
              <a:t>	Above national goal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en-US" sz="1350" b="0" dirty="0">
                <a:solidFill>
                  <a:prstClr val="black"/>
                </a:solidFill>
                <a:latin typeface="Arial" charset="0"/>
              </a:rPr>
              <a:t>	More than twice national goal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en-US" sz="1350" b="0" dirty="0">
                <a:solidFill>
                  <a:prstClr val="black"/>
                </a:solidFill>
                <a:latin typeface="Arial" charset="0"/>
              </a:rPr>
              <a:t>	Data unavailable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buNone/>
            </a:pPr>
            <a:endParaRPr lang="en-US" altLang="en-US" sz="1350" b="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57351" y="1574224"/>
            <a:ext cx="273844" cy="1143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solidFill>
                <a:prstClr val="black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1657351" y="1764506"/>
            <a:ext cx="273844" cy="114300"/>
          </a:xfrm>
          <a:prstGeom prst="rect">
            <a:avLst/>
          </a:prstGeom>
          <a:solidFill>
            <a:srgbClr val="1F4E79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solidFill>
                <a:prstClr val="black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1657350" y="1971743"/>
            <a:ext cx="273844" cy="114300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solidFill>
                <a:prstClr val="black"/>
              </a:solidFill>
            </a:endParaRPr>
          </a:p>
        </p:txBody>
      </p:sp>
      <p:sp>
        <p:nvSpPr>
          <p:cNvPr id="84" name="Freeform 83"/>
          <p:cNvSpPr>
            <a:spLocks/>
          </p:cNvSpPr>
          <p:nvPr/>
        </p:nvSpPr>
        <p:spPr bwMode="auto">
          <a:xfrm>
            <a:off x="4843463" y="2757488"/>
            <a:ext cx="645319" cy="298847"/>
          </a:xfrm>
          <a:custGeom>
            <a:avLst/>
            <a:gdLst>
              <a:gd name="T0" fmla="*/ 216 w 599"/>
              <a:gd name="T1" fmla="*/ 196 h 298"/>
              <a:gd name="T2" fmla="*/ 224 w 599"/>
              <a:gd name="T3" fmla="*/ 214 h 298"/>
              <a:gd name="T4" fmla="*/ 244 w 599"/>
              <a:gd name="T5" fmla="*/ 220 h 298"/>
              <a:gd name="T6" fmla="*/ 273 w 599"/>
              <a:gd name="T7" fmla="*/ 298 h 298"/>
              <a:gd name="T8" fmla="*/ 326 w 599"/>
              <a:gd name="T9" fmla="*/ 190 h 298"/>
              <a:gd name="T10" fmla="*/ 354 w 599"/>
              <a:gd name="T11" fmla="*/ 194 h 298"/>
              <a:gd name="T12" fmla="*/ 389 w 599"/>
              <a:gd name="T13" fmla="*/ 178 h 298"/>
              <a:gd name="T14" fmla="*/ 445 w 599"/>
              <a:gd name="T15" fmla="*/ 178 h 298"/>
              <a:gd name="T16" fmla="*/ 466 w 599"/>
              <a:gd name="T17" fmla="*/ 152 h 298"/>
              <a:gd name="T18" fmla="*/ 577 w 599"/>
              <a:gd name="T19" fmla="*/ 156 h 298"/>
              <a:gd name="T20" fmla="*/ 599 w 599"/>
              <a:gd name="T21" fmla="*/ 139 h 298"/>
              <a:gd name="T22" fmla="*/ 563 w 599"/>
              <a:gd name="T23" fmla="*/ 97 h 298"/>
              <a:gd name="T24" fmla="*/ 495 w 599"/>
              <a:gd name="T25" fmla="*/ 99 h 298"/>
              <a:gd name="T26" fmla="*/ 440 w 599"/>
              <a:gd name="T27" fmla="*/ 91 h 298"/>
              <a:gd name="T28" fmla="*/ 370 w 599"/>
              <a:gd name="T29" fmla="*/ 91 h 298"/>
              <a:gd name="T30" fmla="*/ 346 w 599"/>
              <a:gd name="T31" fmla="*/ 126 h 298"/>
              <a:gd name="T32" fmla="*/ 312 w 599"/>
              <a:gd name="T33" fmla="*/ 106 h 298"/>
              <a:gd name="T34" fmla="*/ 275 w 599"/>
              <a:gd name="T35" fmla="*/ 110 h 298"/>
              <a:gd name="T36" fmla="*/ 262 w 599"/>
              <a:gd name="T37" fmla="*/ 73 h 298"/>
              <a:gd name="T38" fmla="*/ 183 w 599"/>
              <a:gd name="T39" fmla="*/ 68 h 298"/>
              <a:gd name="T40" fmla="*/ 174 w 599"/>
              <a:gd name="T41" fmla="*/ 55 h 298"/>
              <a:gd name="T42" fmla="*/ 209 w 599"/>
              <a:gd name="T43" fmla="*/ 16 h 298"/>
              <a:gd name="T44" fmla="*/ 238 w 599"/>
              <a:gd name="T45" fmla="*/ 14 h 298"/>
              <a:gd name="T46" fmla="*/ 209 w 599"/>
              <a:gd name="T47" fmla="*/ 0 h 298"/>
              <a:gd name="T48" fmla="*/ 165 w 599"/>
              <a:gd name="T49" fmla="*/ 11 h 298"/>
              <a:gd name="T50" fmla="*/ 92 w 599"/>
              <a:gd name="T51" fmla="*/ 84 h 298"/>
              <a:gd name="T52" fmla="*/ 55 w 599"/>
              <a:gd name="T53" fmla="*/ 91 h 298"/>
              <a:gd name="T54" fmla="*/ 0 w 599"/>
              <a:gd name="T55" fmla="*/ 128 h 298"/>
              <a:gd name="T56" fmla="*/ 216 w 599"/>
              <a:gd name="T57" fmla="*/ 196 h 298"/>
              <a:gd name="T58" fmla="*/ 216 w 599"/>
              <a:gd name="T59" fmla="*/ 196 h 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599" h="298">
                <a:moveTo>
                  <a:pt x="216" y="196"/>
                </a:moveTo>
                <a:lnTo>
                  <a:pt x="224" y="214"/>
                </a:lnTo>
                <a:lnTo>
                  <a:pt x="244" y="220"/>
                </a:lnTo>
                <a:lnTo>
                  <a:pt x="273" y="298"/>
                </a:lnTo>
                <a:lnTo>
                  <a:pt x="326" y="190"/>
                </a:lnTo>
                <a:lnTo>
                  <a:pt x="354" y="194"/>
                </a:lnTo>
                <a:lnTo>
                  <a:pt x="389" y="178"/>
                </a:lnTo>
                <a:lnTo>
                  <a:pt x="445" y="178"/>
                </a:lnTo>
                <a:lnTo>
                  <a:pt x="466" y="152"/>
                </a:lnTo>
                <a:lnTo>
                  <a:pt x="577" y="156"/>
                </a:lnTo>
                <a:lnTo>
                  <a:pt x="599" y="139"/>
                </a:lnTo>
                <a:lnTo>
                  <a:pt x="563" y="97"/>
                </a:lnTo>
                <a:lnTo>
                  <a:pt x="495" y="99"/>
                </a:lnTo>
                <a:lnTo>
                  <a:pt x="440" y="91"/>
                </a:lnTo>
                <a:lnTo>
                  <a:pt x="370" y="91"/>
                </a:lnTo>
                <a:lnTo>
                  <a:pt x="346" y="126"/>
                </a:lnTo>
                <a:lnTo>
                  <a:pt x="312" y="106"/>
                </a:lnTo>
                <a:lnTo>
                  <a:pt x="275" y="110"/>
                </a:lnTo>
                <a:lnTo>
                  <a:pt x="262" y="73"/>
                </a:lnTo>
                <a:lnTo>
                  <a:pt x="183" y="68"/>
                </a:lnTo>
                <a:lnTo>
                  <a:pt x="174" y="55"/>
                </a:lnTo>
                <a:lnTo>
                  <a:pt x="209" y="16"/>
                </a:lnTo>
                <a:lnTo>
                  <a:pt x="238" y="14"/>
                </a:lnTo>
                <a:lnTo>
                  <a:pt x="209" y="0"/>
                </a:lnTo>
                <a:lnTo>
                  <a:pt x="165" y="11"/>
                </a:lnTo>
                <a:lnTo>
                  <a:pt x="92" y="84"/>
                </a:lnTo>
                <a:lnTo>
                  <a:pt x="55" y="91"/>
                </a:lnTo>
                <a:lnTo>
                  <a:pt x="0" y="128"/>
                </a:lnTo>
                <a:lnTo>
                  <a:pt x="216" y="196"/>
                </a:lnTo>
                <a:lnTo>
                  <a:pt x="216" y="196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US" sz="1800" b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96062" y="3504144"/>
            <a:ext cx="14462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900" b="0" dirty="0">
                <a:solidFill>
                  <a:prstClr val="black"/>
                </a:solidFill>
                <a:latin typeface="Calibri" panose="020F0502020204030204"/>
              </a:rPr>
              <a:t>Washington, D.C. (no data)</a:t>
            </a:r>
          </a:p>
        </p:txBody>
      </p:sp>
      <p:sp>
        <p:nvSpPr>
          <p:cNvPr id="86" name="Rectangle 85"/>
          <p:cNvSpPr/>
          <p:nvPr/>
        </p:nvSpPr>
        <p:spPr>
          <a:xfrm>
            <a:off x="1657350" y="1371600"/>
            <a:ext cx="273844" cy="1143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53363" y="1296745"/>
            <a:ext cx="21451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Aft>
                <a:spcPts val="0"/>
              </a:spcAft>
            </a:pPr>
            <a:r>
              <a:rPr lang="en-US" altLang="en-US" sz="1400" b="0" dirty="0" smtClean="0">
                <a:solidFill>
                  <a:prstClr val="black"/>
                </a:solidFill>
              </a:rPr>
              <a:t>At or below national goal</a:t>
            </a:r>
            <a:endParaRPr lang="en-US" altLang="en-US" sz="1400" b="0" dirty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928122" y="5558947"/>
            <a:ext cx="270808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050" b="0" i="1" dirty="0">
                <a:solidFill>
                  <a:prstClr val="black"/>
                </a:solidFill>
                <a:latin typeface="Calibri" panose="020F0502020204030204"/>
              </a:rPr>
              <a:t>*National goal: </a:t>
            </a:r>
            <a:r>
              <a:rPr lang="en-US" sz="1050" b="0" i="1" dirty="0" smtClean="0">
                <a:solidFill>
                  <a:prstClr val="black"/>
                </a:solidFill>
                <a:latin typeface="Calibri" panose="020F0502020204030204"/>
              </a:rPr>
              <a:t>1.5 cases/100,000 population </a:t>
            </a:r>
            <a:endParaRPr lang="en-US" sz="1050" b="0" i="1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9" name="Left Arrow 88"/>
          <p:cNvSpPr/>
          <p:nvPr/>
        </p:nvSpPr>
        <p:spPr>
          <a:xfrm>
            <a:off x="6124575" y="3551634"/>
            <a:ext cx="500062" cy="73819"/>
          </a:xfrm>
          <a:prstGeom prst="lef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b="0" dirty="0">
              <a:solidFill>
                <a:prstClr val="white"/>
              </a:solidFill>
            </a:endParaRPr>
          </a:p>
        </p:txBody>
      </p:sp>
      <p:sp>
        <p:nvSpPr>
          <p:cNvPr id="90" name="Rectangle 4"/>
          <p:cNvSpPr>
            <a:spLocks noChangeArrowheads="1"/>
          </p:cNvSpPr>
          <p:nvPr/>
        </p:nvSpPr>
        <p:spPr bwMode="auto">
          <a:xfrm>
            <a:off x="1506141" y="5582031"/>
            <a:ext cx="5372100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US" sz="750" b="0" dirty="0">
                <a:solidFill>
                  <a:prstClr val="black"/>
                </a:solidFill>
                <a:latin typeface="Calibri" panose="020F0502020204030204"/>
                <a:cs typeface="Arial" charset="0"/>
              </a:rPr>
              <a:t>Source: CDC, National Notifiable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31389762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15598</TotalTime>
  <Words>248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Myriad Web Pro</vt:lpstr>
      <vt:lpstr>Times New Roman</vt:lpstr>
      <vt:lpstr>Wingdings</vt:lpstr>
      <vt:lpstr>NCHHSTP_PPT_dark(</vt:lpstr>
      <vt:lpstr>1_Office Theme</vt:lpstr>
      <vt:lpstr>PowerPoint Presentation</vt:lpstr>
    </vt:vector>
  </TitlesOfParts>
  <Company>ITSO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Peterson, Paul (CDC/OID/NCHHSTP) (CTR)</cp:lastModifiedBy>
  <cp:revision>604</cp:revision>
  <cp:lastPrinted>2017-03-15T20:14:05Z</cp:lastPrinted>
  <dcterms:created xsi:type="dcterms:W3CDTF">2010-03-26T18:21:29Z</dcterms:created>
  <dcterms:modified xsi:type="dcterms:W3CDTF">2017-06-13T17:42:35Z</dcterms:modified>
</cp:coreProperties>
</file>