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9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61" d="100"/>
          <a:sy n="61" d="100"/>
        </p:scale>
        <p:origin x="15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6C99-4824-B4BA-AEB01277670E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6C99-4824-B4BA-AEB01277670E}"/>
              </c:ext>
            </c:extLst>
          </c:dPt>
          <c:dLbls>
            <c:dLbl>
              <c:idx val="2"/>
              <c:layout>
                <c:manualLayout>
                  <c:x val="9.8932332677165349E-2"/>
                  <c:y val="-1.040698818897637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C99-4824-B4BA-AEB01277670E}"/>
                </c:ext>
              </c:extLst>
            </c:dLbl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121</c:v>
                </c:pt>
                <c:pt idx="1">
                  <c:v>752</c:v>
                </c:pt>
                <c:pt idx="2">
                  <c:v>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99-4824-B4BA-AEB0127767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6/5/2017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1,390 case reports of hepatitis A received by CDC during 2015, a total of 517 (37%) did not include a response (i.e., a “yes” or “no” response to any of the questions about risk exposures and behaviors) to enable assessment of risk exposures or behaviors.</a:t>
            </a:r>
            <a:endParaRPr lang="en-US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873 case reports that contained risk exposure/behavior information:</a:t>
            </a:r>
            <a:endParaRPr lang="en-US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752 (86.1%) indicated no risk exposures/behaviors for acute hepatitis A and</a:t>
            </a:r>
            <a:endParaRPr lang="en-US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121 (13.9%) indicated at least one risk exposure/behavior for acute hepatitis A during the 2–6 weeks prior to onset of illness.</a:t>
            </a:r>
            <a:endParaRPr lang="en-US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pPr lvl="0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390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2.5. Availability of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information on risk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exposures/behaviors associated with acute hepatitis A — United States, 2015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5029200"/>
            <a:ext cx="8001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11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Source</a:t>
            </a:r>
            <a:r>
              <a:rPr lang="en-US" sz="1100" b="0" dirty="0">
                <a:solidFill>
                  <a:schemeClr val="bg2"/>
                </a:solidFill>
                <a:cs typeface="Arial" charset="0"/>
              </a:rPr>
              <a:t>: </a:t>
            </a:r>
            <a:r>
              <a:rPr lang="en-US" sz="1100" b="0" dirty="0" smtClean="0">
                <a:solidFill>
                  <a:schemeClr val="bg2"/>
                </a:solidFill>
                <a:cs typeface="Arial" charset="0"/>
              </a:rPr>
              <a:t>CDC, National </a:t>
            </a:r>
            <a:r>
              <a:rPr lang="en-US" sz="1100" b="0" dirty="0">
                <a:solidFill>
                  <a:schemeClr val="bg2"/>
                </a:solidFill>
                <a:cs typeface="Arial" charset="0"/>
              </a:rPr>
              <a:t>Notifiable Diseases Surveillance System (NNDSS)</a:t>
            </a:r>
          </a:p>
          <a:p>
            <a:pPr marL="57150" indent="-57150"/>
            <a:r>
              <a:rPr lang="en-US" sz="11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2–6 weeks prior to onset of acute, symptomatic hepatitis A: 1)  having traveled to hepatitis A-endemic regions of Mexico, South/Central America,  Africa,  Asia/South Pacific, or the Middle East; 2) having sexual/household or other contact with suspected/confirmed hepatitis A patient; 3) being a child/employee in day care center/nursery/preschool  or having had contact with such persons; 4) being involved in a foodborne/waterborne outbreak; 5) being a man who has sex with men; and 6) using injection drugs.</a:t>
            </a:r>
            <a:endParaRPr lang="en-US" sz="1100" b="0" dirty="0">
              <a:solidFill>
                <a:schemeClr val="bg2"/>
              </a:solidFill>
            </a:endParaRP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3838192633"/>
              </p:ext>
            </p:extLst>
          </p:nvPr>
        </p:nvGraphicFramePr>
        <p:xfrm>
          <a:off x="1524000" y="12954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8821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15170</TotalTime>
  <Words>247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Myriad Web Pro</vt:lpstr>
      <vt:lpstr>Wingdings</vt:lpstr>
      <vt:lpstr>NCHHSTP_PPT_dark(</vt:lpstr>
      <vt:lpstr>Figure 2.5. Availability of information on risk exposures/behaviors associated with acute hepatitis A — United States, 2015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592</cp:revision>
  <cp:lastPrinted>2017-05-31T17:10:40Z</cp:lastPrinted>
  <dcterms:created xsi:type="dcterms:W3CDTF">2010-03-26T18:21:29Z</dcterms:created>
  <dcterms:modified xsi:type="dcterms:W3CDTF">2017-06-05T14:38:15Z</dcterms:modified>
</cp:coreProperties>
</file>