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DC User" initials="C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0000"/>
    <a:srgbClr val="009999"/>
    <a:srgbClr val="000000"/>
    <a:srgbClr val="CC0000"/>
    <a:srgbClr val="FF9933"/>
    <a:srgbClr val="FF00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03" autoAdjust="0"/>
  </p:normalViewPr>
  <p:slideViewPr>
    <p:cSldViewPr>
      <p:cViewPr varScale="1">
        <p:scale>
          <a:sx n="94" d="100"/>
          <a:sy n="94" d="100"/>
        </p:scale>
        <p:origin x="47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rgbClr val="7CA295"/>
              </a:solidFill>
            </c:spPr>
          </c:dPt>
          <c:dPt>
            <c:idx val="2"/>
            <c:bubble3D val="0"/>
            <c:spPr>
              <a:solidFill>
                <a:srgbClr val="8A343D"/>
              </a:solidFill>
            </c:spPr>
          </c:dPt>
          <c:dLbls>
            <c:spPr>
              <a:noFill/>
              <a:ln>
                <a:noFill/>
              </a:ln>
              <a:effectLst/>
            </c:sp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Sheet1!$A$2:$A$4</c:f>
              <c:strCache>
                <c:ptCount val="3"/>
                <c:pt idx="0">
                  <c:v>Risk identified*</c:v>
                </c:pt>
                <c:pt idx="1">
                  <c:v>No risk identified</c:v>
                </c:pt>
                <c:pt idx="2">
                  <c:v>Risk data missing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836</c:v>
                </c:pt>
                <c:pt idx="1">
                  <c:v>416</c:v>
                </c:pt>
                <c:pt idx="2">
                  <c:v>942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2"/>
      </c:pieChart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445E-B0B3-4F11-AAB0-81F5DD319DDA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307CA-BEB0-4242-B83B-920180824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2,194 case-reports of acute hepatitis C received by CDC during 2014, 942 (42.9%) did not include a response (i.e., a “yes” or “no” response to any of the questions about risk exposures and behaviors) to enable assessment of risk exposures or behaviors.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1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1,252 case-reports that had risk exposure/behavior information, 416 (33.2%) indicated no risk exposure/behavior for hepatitis C and 836 (66.8%) indicated at least one risk exposure/behavior in the 2 weeks to 6 months prior to illness onset.</a:t>
            </a:r>
            <a:endParaRPr lang="en-US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754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918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02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24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191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2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84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540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5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05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80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2100-D967-418A-9BA1-D1A84B5E39C3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0739-A472-4A48-A5B3-6C75F3096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3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-76200" y="457200"/>
            <a:ext cx="8839200" cy="1066800"/>
          </a:xfrm>
          <a:prstGeom prst="rect">
            <a:avLst/>
          </a:prstGeo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Figure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4.5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.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Availability of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risk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exposures/behaviors</a:t>
            </a:r>
            <a:b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</a:b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associated 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with acute hepatitis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C </a:t>
            </a:r>
            <a:r>
              <a:rPr lang="en-US" sz="18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—</a:t>
            </a:r>
            <a:r>
              <a:rPr lang="en-US" sz="2400" b="1" dirty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 United States, </a:t>
            </a:r>
            <a:r>
              <a:rPr lang="en-US" sz="2400" b="1" dirty="0" smtClean="0">
                <a:ln w="11430"/>
                <a:solidFill>
                  <a:srgbClr val="FF99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Arial" charset="0"/>
              </a:rPr>
              <a:t>2014</a:t>
            </a:r>
            <a:endParaRPr lang="en-US" sz="2400" b="1" dirty="0" smtClean="0">
              <a:ln w="11430"/>
              <a:solidFill>
                <a:srgbClr val="FF99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070489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1338" y="5169877"/>
            <a:ext cx="792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" indent="-57150"/>
            <a:r>
              <a:rPr lang="en-US" sz="1100" dirty="0">
                <a:solidFill>
                  <a:schemeClr val="bg2"/>
                </a:solidFill>
                <a:cs typeface="Arial" charset="0"/>
              </a:rPr>
              <a:t>Source: CDC, National Notifiable Diseases Surveillance System (NNDSS)</a:t>
            </a:r>
          </a:p>
          <a:p>
            <a:pPr marL="57150" indent="-57150"/>
            <a:r>
              <a:rPr lang="en-US" sz="1100" dirty="0" smtClean="0">
                <a:solidFill>
                  <a:schemeClr val="bg2"/>
                </a:solidFill>
              </a:rPr>
              <a:t>*Includes case reports indicating the presence of at least one of the following risks 2 weeks to 6 months prior to onset of acute, symptomatic hepatitis C:  1) using injection drugs; 2) having sexual contact with suspected/confirmed hepatitis C patient; 3) being a man who has sex with men; 4) having multiple sex partners concurrently; 5) having household contact with suspected/confirmed hepatitis C patient; 6) having had occupational exposure to blood; 7) being a hemodialysis patient; 8) having received a blood transfusion; 9)  having sustained a percutaneous injury; and 10) having undergone surgery.</a:t>
            </a:r>
            <a:endParaRPr lang="en-US" sz="11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75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233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Office Theme</vt:lpstr>
      <vt:lpstr>Figure 4.5. Availability of risk exposures/behaviors associated with acute hepatitis C — United States, 2014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4.1. Reported number of acute hepatitis C cases — United States, 2000–2013</dc:title>
  <dc:creator>CDC User</dc:creator>
  <cp:lastModifiedBy>Peterson, Paul (CDC/OID/NCHHSTP) (CTR)</cp:lastModifiedBy>
  <cp:revision>38</cp:revision>
  <dcterms:created xsi:type="dcterms:W3CDTF">2014-11-25T14:52:55Z</dcterms:created>
  <dcterms:modified xsi:type="dcterms:W3CDTF">2016-05-17T22:14:28Z</dcterms:modified>
</cp:coreProperties>
</file>