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0000FF"/>
    <a:srgbClr val="8A343D"/>
    <a:srgbClr val="7CA295"/>
    <a:srgbClr val="993300"/>
    <a:srgbClr val="800000"/>
    <a:srgbClr val="FF9900"/>
    <a:srgbClr val="FF9933"/>
    <a:srgbClr val="9933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0292" autoAdjust="0"/>
  </p:normalViewPr>
  <p:slideViewPr>
    <p:cSldViewPr>
      <p:cViewPr varScale="1">
        <p:scale>
          <a:sx n="64" d="100"/>
          <a:sy n="64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2014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</c:spPr>
          </c:dPt>
          <c:dPt>
            <c:idx val="1"/>
            <c:bubble3D val="0"/>
            <c:spPr>
              <a:solidFill>
                <a:srgbClr val="7CA295"/>
              </a:solidFill>
            </c:spPr>
          </c:dPt>
          <c:dPt>
            <c:idx val="2"/>
            <c:bubble3D val="0"/>
            <c:spPr>
              <a:solidFill>
                <a:srgbClr val="8A343D"/>
              </a:solidFill>
            </c:spPr>
          </c:dPt>
          <c:dLbls>
            <c:spPr>
              <a:noFill/>
              <a:ln>
                <a:noFill/>
              </a:ln>
              <a:effectLst/>
            </c:sp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Sheet1!$A$2:$A$4</c:f>
              <c:strCache>
                <c:ptCount val="3"/>
                <c:pt idx="0">
                  <c:v>Risk identified*</c:v>
                </c:pt>
                <c:pt idx="1">
                  <c:v>No risk identified</c:v>
                </c:pt>
                <c:pt idx="2">
                  <c:v>Risk data missing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662</c:v>
                </c:pt>
                <c:pt idx="1">
                  <c:v>1062</c:v>
                </c:pt>
                <c:pt idx="2">
                  <c:v>1067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42"/>
      </c:pieChart>
    </c:plotArea>
    <c:legend>
      <c:legendPos val="r"/>
      <c:layout/>
      <c:overlay val="0"/>
      <c:txPr>
        <a:bodyPr/>
        <a:lstStyle/>
        <a:p>
          <a:pPr>
            <a:defRPr>
              <a:solidFill>
                <a:schemeClr val="bg1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3FD44-8CB9-42DF-8FBC-4A426F377608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A9522-B737-4338-8F9E-88DAC7C78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67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2,791 case-reports of acute hepatitis B received by CDC during 2014, a total of 1,067 (38%) did not include a response (i.e., a “yes” or “no” response to any of the questions about risk exposures and behaviors) to enable assessment of risk exposures or behaviors. </a:t>
            </a:r>
            <a:endParaRPr lang="en-US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1,724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case-reports that had risk exposure/behavior information: </a:t>
            </a:r>
            <a:endParaRPr lang="en-US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1,062 (61.6%) indicated no risk exposure/behavior for acute hepatitis B.</a:t>
            </a:r>
            <a:endParaRPr lang="en-US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662 (38.4%) indicated at least one risk exposure/behavior for acute hepatitis B during the 6 weeks to 6 months prior to illness onset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03946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18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40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22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7534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6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04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82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27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55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8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78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02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-76200" y="457200"/>
            <a:ext cx="88392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Figure 3.5.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Availability of </a:t>
            </a:r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risk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exposures/behaviors</a:t>
            </a:r>
            <a:b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</a:b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associated </a:t>
            </a:r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with acute hepatitis B </a:t>
            </a:r>
            <a:r>
              <a:rPr lang="en-US" sz="18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—</a:t>
            </a:r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 United States,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2014</a:t>
            </a:r>
            <a:endParaRPr lang="en-US" sz="2400" b="1" dirty="0" smtClean="0">
              <a:ln w="11430"/>
              <a:solidFill>
                <a:srgbClr val="FF99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57200" y="61722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5181600"/>
            <a:ext cx="79248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57150"/>
            <a:r>
              <a:rPr lang="en-US" sz="1100" b="0" dirty="0" smtClean="0">
                <a:solidFill>
                  <a:schemeClr val="bg2"/>
                </a:solidFill>
                <a:latin typeface="+mn-lt"/>
              </a:rPr>
              <a:t>* Includes case reports indicating the presence of at least one of the following risks 6 weeks to 6 months prior to onset of acute, symptomatic hepatitis B:  1) using injection drugs; 2) having sexual contact with suspected/confirmed hepatitis B patient; 3) being a man who has sex with men; 4) having multiple sex partners concurrently; 5) having household contact with suspected/confirmed hepatitis B patient; 6) occupational exposure to blood; 7) being a hemodialysis patient; 8) having received a blood transfusion; 9) having sustained a percutaneous injury; and 10) having undergone surgery.</a:t>
            </a:r>
            <a:endParaRPr lang="en-US" sz="1100" b="0" dirty="0">
              <a:solidFill>
                <a:schemeClr val="bg2"/>
              </a:solidFill>
              <a:latin typeface="+mn-lt"/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357443953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4132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9372</TotalTime>
  <Words>238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Courier New</vt:lpstr>
      <vt:lpstr>Office Theme</vt:lpstr>
      <vt:lpstr>Figure 3.5. Availability of risk exposures/behaviors associated with acute hepatitis B — United States, 2014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CDC User</dc:creator>
  <cp:lastModifiedBy>Peterson, Paul (CDC/OID/NCHHSTP) (CTR)</cp:lastModifiedBy>
  <cp:revision>60</cp:revision>
  <dcterms:created xsi:type="dcterms:W3CDTF">2014-11-24T22:15:53Z</dcterms:created>
  <dcterms:modified xsi:type="dcterms:W3CDTF">2016-09-22T19:57:08Z</dcterms:modified>
</cp:coreProperties>
</file>