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4713</c:v>
                </c:pt>
                <c:pt idx="7">
                  <c:v>4519</c:v>
                </c:pt>
                <c:pt idx="8">
                  <c:v>4029</c:v>
                </c:pt>
                <c:pt idx="9">
                  <c:v>3371</c:v>
                </c:pt>
                <c:pt idx="10">
                  <c:v>3350</c:v>
                </c:pt>
                <c:pt idx="11">
                  <c:v>2903</c:v>
                </c:pt>
                <c:pt idx="12">
                  <c:v>2895</c:v>
                </c:pt>
                <c:pt idx="13">
                  <c:v>3050</c:v>
                </c:pt>
                <c:pt idx="14">
                  <c:v>2791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276576"/>
        <c:axId val="81473488"/>
      </c:lineChart>
      <c:catAx>
        <c:axId val="1262765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Year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en-US"/>
          </a:p>
        </c:txPr>
        <c:crossAx val="81473488"/>
        <c:crosses val="autoZero"/>
        <c:auto val="1"/>
        <c:lblAlgn val="ctr"/>
        <c:lblOffset val="100"/>
        <c:tickLblSkip val="2"/>
        <c:noMultiLvlLbl val="0"/>
      </c:catAx>
      <c:valAx>
        <c:axId val="814734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2627657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of reported cases of acute hepatitis B decreased by 65.3%, from 8,036 in 2000 to 2,791 in 2014.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Acute hepatitis B cases have remained fairly stable from 2011-2014.</a:t>
            </a:r>
          </a:p>
        </p:txBody>
      </p:sp>
    </p:spTree>
    <p:extLst>
      <p:ext uri="{BB962C8B-B14F-4D97-AF65-F5344CB8AC3E}">
        <p14:creationId xmlns:p14="http://schemas.microsoft.com/office/powerpoint/2010/main" val="208406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6858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3.1. Reported number of acute hepatitis B cases —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2000–2014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34723693"/>
              </p:ext>
            </p:extLst>
          </p:nvPr>
        </p:nvGraphicFramePr>
        <p:xfrm>
          <a:off x="533400" y="1611887"/>
          <a:ext cx="8001000" cy="469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371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9370</TotalTime>
  <Words>62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3.1. Reported number of acute hepatitis B cases — United States, 2000–2014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56</cp:revision>
  <dcterms:created xsi:type="dcterms:W3CDTF">2014-11-24T22:15:53Z</dcterms:created>
  <dcterms:modified xsi:type="dcterms:W3CDTF">2016-09-22T19:55:18Z</dcterms:modified>
</cp:coreProperties>
</file>