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19</c:v>
                </c:pt>
                <c:pt idx="3">
                  <c:v>13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443</c:v>
                </c:pt>
                <c:pt idx="1">
                  <c:v>606</c:v>
                </c:pt>
                <c:pt idx="2">
                  <c:v>502</c:v>
                </c:pt>
                <c:pt idx="3">
                  <c:v>487</c:v>
                </c:pt>
                <c:pt idx="4">
                  <c:v>449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788</c:v>
                </c:pt>
                <c:pt idx="1">
                  <c:v>619</c:v>
                </c:pt>
                <c:pt idx="2">
                  <c:v>718</c:v>
                </c:pt>
                <c:pt idx="3">
                  <c:v>739</c:v>
                </c:pt>
                <c:pt idx="4">
                  <c:v>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51328"/>
        <c:axId val="206250936"/>
      </c:barChart>
      <c:valAx>
        <c:axId val="206250936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206251328"/>
        <c:crosses val="autoZero"/>
        <c:crossBetween val="between"/>
      </c:valAx>
      <c:catAx>
        <c:axId val="20625132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20625093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4402955250732258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/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2.6b presents reported risk exposures/behaviors during the incubation period, 2–6 weeks prior to onset of symptoms: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451 case-reports that contained information about contact with a hepatitis A-infected person, 1.8% (n=8) indicated sexual or household contact with a person confirmed or suspected of having hepatitis A.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620 case-reports that included information about employment or attendance at a nursery, day-care center, or preschool, 2.3% (n=14) indicated working at or attending a nursery, day care center, or preschool.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521 case-reports that included information about household contact with an employee of or a child attending a nursery, day-care center, or preschool, 3.6% (n=19) indicated such contact. 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500 case-reports that included information about linkage to an outbreak, 2.6% (n=13) indicated exposure that may have been linked to a common-source foodborne or waterborne outbreak.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451 case-reports that included information about additional contact (i.e., other than household or sexual contact) with someone confirmed or suspected of having hepatitis A, 0.4% (n=2) indicated such contact.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9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+mn-lt"/>
                <a:cs typeface="Arial" charset="0"/>
              </a:rPr>
              <a:t>Figure 2.6b. Acute hepatitis A reports*,</a:t>
            </a:r>
            <a:br>
              <a:rPr lang="en-US" sz="2400" b="1" dirty="0" smtClean="0">
                <a:ln w="11430"/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715000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A total of 1,239 case reports with hepatitis A were received in 2014.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 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No risk data reported.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550245023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419600" y="5609510"/>
            <a:ext cx="1352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14786</TotalTime>
  <Words>262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Myriad Web Pro</vt:lpstr>
      <vt:lpstr>Times New Roman</vt:lpstr>
      <vt:lpstr>Wingdings</vt:lpstr>
      <vt:lpstr>NCHHSTP_PPT_dark(</vt:lpstr>
      <vt:lpstr>Figure 2.6b. Acute hepatitis A reports*, by risk exposure/behavior† — United States, 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537</cp:revision>
  <cp:lastPrinted>2012-04-16T17:55:55Z</cp:lastPrinted>
  <dcterms:created xsi:type="dcterms:W3CDTF">2010-03-26T18:21:29Z</dcterms:created>
  <dcterms:modified xsi:type="dcterms:W3CDTF">2016-05-17T21:57:22Z</dcterms:modified>
</cp:coreProperties>
</file>