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95566179227623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22</c:v>
                </c:pt>
                <c:pt idx="1">
                  <c:v>17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990033"/>
            </a:solidFill>
          </c:spPr>
          <c:invertIfNegative val="0"/>
          <c:dPt>
            <c:idx val="2"/>
            <c:invertIfNegative val="0"/>
            <c:bubble3D val="0"/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485</c:v>
                </c:pt>
                <c:pt idx="1">
                  <c:v>411</c:v>
                </c:pt>
                <c:pt idx="2">
                  <c:v>40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732</c:v>
                </c:pt>
                <c:pt idx="1">
                  <c:v>811</c:v>
                </c:pt>
                <c:pt idx="2">
                  <c:v>601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2533064"/>
        <c:axId val="192532672"/>
      </c:barChart>
      <c:valAx>
        <c:axId val="192532672"/>
        <c:scaling>
          <c:orientation val="minMax"/>
          <c:max val="12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92533064"/>
        <c:crosses val="autoZero"/>
        <c:crossBetween val="between"/>
        <c:majorUnit val="200"/>
      </c:valAx>
      <c:catAx>
        <c:axId val="19253306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/>
            </a:pPr>
            <a:endParaRPr lang="en-US"/>
          </a:p>
        </c:txPr>
        <c:crossAx val="19253267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124390701162342"/>
          <c:y val="0.63520137569010771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 2.6a presents reported risk exposures/behaviors for hepatitis A during the incubation period, 2–6 weeks prior to onset of symptoms: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507 case-reports that included information about travel, 4.3% (n= 22) indicated traveling outside of the United States or Canada. 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428 case-reports that included information about injection-drug use, 4.0% (n=17) indicated use of injection drugs.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44 case-reports from males that included information about sexual preference/practices, 9.1% (n=4) indicated having sex with another man.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93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90678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400" b="1" dirty="0" smtClean="0">
                <a:ln w="11430"/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latin typeface="+mn-lt"/>
                <a:cs typeface="Arial" charset="0"/>
              </a:rPr>
              <a:t> — United States, 2014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638800"/>
            <a:ext cx="6705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1,239 case reports of hepatitis A were received in 2014.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/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No risk data reported.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¶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A total of 645 hepatitis A cases were reported among males in 2014.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572000" y="5609510"/>
            <a:ext cx="13529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4058617002"/>
              </p:ext>
            </p:extLst>
          </p:nvPr>
        </p:nvGraphicFramePr>
        <p:xfrm>
          <a:off x="304800" y="1295400"/>
          <a:ext cx="8534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14785</TotalTime>
  <Words>172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Myriad Web Pro</vt:lpstr>
      <vt:lpstr>Times New Roman</vt:lpstr>
      <vt:lpstr>Wingdings</vt:lpstr>
      <vt:lpstr>NCHHSTP_PPT_dark(</vt:lpstr>
      <vt:lpstr>Figure 2.6a.  Acute hepatitis A reports*, by risk exposure/behavior† — United States, 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536</cp:revision>
  <cp:lastPrinted>2012-04-16T17:55:55Z</cp:lastPrinted>
  <dcterms:created xsi:type="dcterms:W3CDTF">2010-03-26T18:21:29Z</dcterms:created>
  <dcterms:modified xsi:type="dcterms:W3CDTF">2016-05-17T21:57:07Z</dcterms:modified>
</cp:coreProperties>
</file>