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95" d="100"/>
          <a:sy n="95" d="100"/>
        </p:scale>
        <p:origin x="6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13397</c:v>
                </c:pt>
                <c:pt idx="1">
                  <c:v>10615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  <c:pt idx="11">
                  <c:v>1398</c:v>
                </c:pt>
                <c:pt idx="12">
                  <c:v>1562</c:v>
                </c:pt>
                <c:pt idx="13">
                  <c:v>1781</c:v>
                </c:pt>
                <c:pt idx="14">
                  <c:v>1239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232936"/>
        <c:axId val="114233328"/>
      </c:lineChart>
      <c:catAx>
        <c:axId val="1142329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114233328"/>
        <c:crosses val="autoZero"/>
        <c:auto val="1"/>
        <c:lblAlgn val="ctr"/>
        <c:lblOffset val="100"/>
        <c:tickLblSkip val="2"/>
        <c:noMultiLvlLbl val="0"/>
      </c:catAx>
      <c:valAx>
        <c:axId val="1142333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1423293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number of hepatitis A cases declined by 90.8%, from 13,397 in 2000 to 1,239 in 2014.</a:t>
            </a:r>
          </a:p>
          <a:p>
            <a:pPr marL="342900" marR="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2010 through 2014, the number of hepatitis A cases decreased by 25.8% (from 1,670 to 1,239); this number decreased 20.7% over the years 2012–2014, from 1,562 to 1,239. </a:t>
            </a:r>
          </a:p>
          <a:p>
            <a:pPr defTabSz="91424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2.1. Reported number of acute hepatitis A cases — </a:t>
            </a:r>
            <a:r>
              <a:rPr lang="en-US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2000–2014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29206087"/>
              </p:ext>
            </p:extLst>
          </p:nvPr>
        </p:nvGraphicFramePr>
        <p:xfrm>
          <a:off x="571500" y="1574800"/>
          <a:ext cx="8001000" cy="454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51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14784</TotalTime>
  <Words>86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Courier New</vt:lpstr>
      <vt:lpstr>Myriad Web Pro</vt:lpstr>
      <vt:lpstr>Times New Roman</vt:lpstr>
      <vt:lpstr>Wingdings</vt:lpstr>
      <vt:lpstr>NCHHSTP_PPT_dark(</vt:lpstr>
      <vt:lpstr>Figure 2.1. Reported number of acute hepatitis A cases — United States, 2000–2014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531</cp:revision>
  <cp:lastPrinted>2012-04-16T17:55:55Z</cp:lastPrinted>
  <dcterms:created xsi:type="dcterms:W3CDTF">2010-03-26T18:21:29Z</dcterms:created>
  <dcterms:modified xsi:type="dcterms:W3CDTF">2016-05-17T21:55:25Z</dcterms:modified>
</cp:coreProperties>
</file>