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85" d="100"/>
          <a:sy n="85" d="100"/>
        </p:scale>
        <p:origin x="7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3197</c:v>
                </c:pt>
                <c:pt idx="1">
                  <c:v>1640</c:v>
                </c:pt>
                <c:pt idx="2">
                  <c:v>1223</c:v>
                </c:pt>
                <c:pt idx="3">
                  <c:v>891</c:v>
                </c:pt>
                <c:pt idx="4">
                  <c:v>758</c:v>
                </c:pt>
                <c:pt idx="5">
                  <c:v>694</c:v>
                </c:pt>
                <c:pt idx="6">
                  <c:v>802</c:v>
                </c:pt>
                <c:pt idx="7">
                  <c:v>849</c:v>
                </c:pt>
                <c:pt idx="8">
                  <c:v>877</c:v>
                </c:pt>
                <c:pt idx="9">
                  <c:v>781</c:v>
                </c:pt>
                <c:pt idx="10">
                  <c:v>850</c:v>
                </c:pt>
                <c:pt idx="11">
                  <c:v>1232</c:v>
                </c:pt>
                <c:pt idx="12">
                  <c:v>1778</c:v>
                </c:pt>
                <c:pt idx="13">
                  <c:v>2138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256232"/>
        <c:axId val="92256624"/>
      </c:lineChart>
      <c:catAx>
        <c:axId val="92256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92256624"/>
        <c:crosses val="autoZero"/>
        <c:auto val="1"/>
        <c:lblAlgn val="ctr"/>
        <c:lblOffset val="100"/>
        <c:tickLblSkip val="2"/>
        <c:noMultiLvlLbl val="0"/>
      </c:catAx>
      <c:valAx>
        <c:axId val="92256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922562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indent="-171450" defTabSz="897193">
              <a:buFont typeface="Arial" panose="020B0604020202020204" pitchFamily="34" charset="0"/>
              <a:buChar char="•"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cases of acute hepatitis C declined until 2003 and remained steady until 2010.  However, from 2010-2013, there was an approximate 2.5-fold increase in the number of reported acute hepatitis C cases from 850 to 2,138 cases.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6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4.1. Reported number of acute hepatitis C cases — </a:t>
            </a:r>
            <a:r>
              <a:rPr lang="en-US" sz="2400" b="1" dirty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2000–2013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471460556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381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4.1. Reported number of acute hepatitis C cases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27</cp:revision>
  <dcterms:created xsi:type="dcterms:W3CDTF">2014-11-25T14:52:55Z</dcterms:created>
  <dcterms:modified xsi:type="dcterms:W3CDTF">2015-04-08T13:24:39Z</dcterms:modified>
</cp:coreProperties>
</file>