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79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11</c:v>
                </c:pt>
                <c:pt idx="3">
                  <c:v>147</c:v>
                </c:pt>
                <c:pt idx="4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8A343D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1576</c:v>
                </c:pt>
                <c:pt idx="1">
                  <c:v>1216</c:v>
                </c:pt>
                <c:pt idx="2">
                  <c:v>1482</c:v>
                </c:pt>
                <c:pt idx="3">
                  <c:v>1335</c:v>
                </c:pt>
                <c:pt idx="4">
                  <c:v>1297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1473</c:v>
                </c:pt>
                <c:pt idx="1">
                  <c:v>1833</c:v>
                </c:pt>
                <c:pt idx="2">
                  <c:v>1557</c:v>
                </c:pt>
                <c:pt idx="3">
                  <c:v>1568</c:v>
                </c:pt>
                <c:pt idx="4">
                  <c:v>1692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2334848"/>
        <c:axId val="222334456"/>
      </c:barChart>
      <c:valAx>
        <c:axId val="222334456"/>
        <c:scaling>
          <c:orientation val="minMax"/>
          <c:max val="20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22334848"/>
        <c:crosses val="autoZero"/>
        <c:crossBetween val="between"/>
      </c:valAx>
      <c:catAx>
        <c:axId val="22233484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22334456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42367593632847655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3.6b presents reported risk exposures/behaviors during the incubation period, 6 weeks to 6 months prior to onset of symptoms.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1,577 case-reports that included information about occupational exposures, 0.1% (n=1) indicated employment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1,217 case-reports that included information about receipt of dialysis or kidney transplant, 0.1% (n=1) indicated patient receipt of dialysis or a kidney transplant.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1,493 case-reports that included information about receipt of blood transfusion, 0.7% (n=11) indicated patient receipt of a blood transfusion.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1,482 case-reports that included information about surgery, 9.9% (n=147) indicated having surgery.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1,358 case-reports that included information about needle stick injury, 4.5% (n=61) indicated having an accidental needle stick/puncture.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5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990600" y="3810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2013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3,050 case reports of hepatitis B were received in 2013.  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j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696693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3394376194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65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209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3.6b. Acute hepatitis B reports*,  by risk exposure/behavior† — United States, 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31</cp:revision>
  <dcterms:created xsi:type="dcterms:W3CDTF">2014-11-24T22:15:53Z</dcterms:created>
  <dcterms:modified xsi:type="dcterms:W3CDTF">2015-04-08T13:21:33Z</dcterms:modified>
</cp:coreProperties>
</file>