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332</c:v>
                </c:pt>
                <c:pt idx="1">
                  <c:v>48</c:v>
                </c:pt>
                <c:pt idx="2">
                  <c:v>45</c:v>
                </c:pt>
                <c:pt idx="3">
                  <c:v>174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1096</c:v>
                </c:pt>
                <c:pt idx="1">
                  <c:v>917</c:v>
                </c:pt>
                <c:pt idx="2">
                  <c:v>122</c:v>
                </c:pt>
                <c:pt idx="3">
                  <c:v>491</c:v>
                </c:pt>
                <c:pt idx="4">
                  <c:v>958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1622</c:v>
                </c:pt>
                <c:pt idx="1">
                  <c:v>2085</c:v>
                </c:pt>
                <c:pt idx="2">
                  <c:v>1706</c:v>
                </c:pt>
                <c:pt idx="3">
                  <c:v>2385</c:v>
                </c:pt>
                <c:pt idx="4">
                  <c:v>2085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9866288"/>
        <c:axId val="219865896"/>
      </c:barChart>
      <c:valAx>
        <c:axId val="219865896"/>
        <c:scaling>
          <c:orientation val="minMax"/>
          <c:max val="25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19866288"/>
        <c:crosses val="autoZero"/>
        <c:crossBetween val="between"/>
      </c:valAx>
      <c:catAx>
        <c:axId val="21986628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9865896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3.6a presents reported risk exposures/behaviors for hepatitis B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1,428 case-reports that included information about injection-drug use, 23.2% (n=332)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965 case-reports that included information about sexual contact, 5.0% (n=48) indicated sexual contact with a person with confirmed or suspected hepatitis B.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167 case-reports from males that included information about sexual preference/practices, 26.9% (n=45)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665 case-reports that had information about number of sex partners, 26.2% (n=174) indicated having ≥2 sex partners.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965 case-reports that included information about household contact, 0.7% (n=7) indicated household contact with someone with confirmed or suspected hepatitis 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3,050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2013.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10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A total of 1,873  acute hepatitis B cases were reported among males in 2013.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449056172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227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3.6a. Acute hepatitis B reports*,  by risk exposure/behavior† — United States, 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32</cp:revision>
  <dcterms:created xsi:type="dcterms:W3CDTF">2014-11-24T22:15:53Z</dcterms:created>
  <dcterms:modified xsi:type="dcterms:W3CDTF">2015-04-23T14:05:38Z</dcterms:modified>
</cp:coreProperties>
</file>