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86" d="100"/>
          <a:sy n="86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13397</c:v>
                </c:pt>
                <c:pt idx="1">
                  <c:v>10615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  <c:pt idx="11">
                  <c:v>1398</c:v>
                </c:pt>
                <c:pt idx="12">
                  <c:v>1562</c:v>
                </c:pt>
                <c:pt idx="13">
                  <c:v>1781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153104"/>
        <c:axId val="124988640"/>
      </c:lineChart>
      <c:catAx>
        <c:axId val="124153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124988640"/>
        <c:crosses val="autoZero"/>
        <c:auto val="1"/>
        <c:lblAlgn val="ctr"/>
        <c:lblOffset val="100"/>
        <c:tickLblSkip val="2"/>
        <c:noMultiLvlLbl val="0"/>
      </c:catAx>
      <c:valAx>
        <c:axId val="1249886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241531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4/8/2015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hepatitis A cases declined by 86.7%, from 13,397 in 2000 to 1,781 in 2013.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hepatitis A cases increased by 27.4% from 1,398 in 2011 to 1,781 2013 and by 14.0% from 1,562 in 2012 to 1,781 in 2013. </a:t>
            </a:r>
          </a:p>
          <a:p>
            <a:pPr marL="171450" indent="-171450" defTabSz="91424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41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2.1. Reported number of acute hepatitis A cases — </a:t>
            </a:r>
            <a:r>
              <a:rPr lang="en-US" sz="2400" b="1" dirty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2000–2013</a:t>
            </a:r>
            <a:endParaRPr lang="en-US" sz="24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82240484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51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14778</TotalTime>
  <Words>78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Myriad Web Pro</vt:lpstr>
      <vt:lpstr>Wingdings</vt:lpstr>
      <vt:lpstr>NCHHSTP_PPT_dark(</vt:lpstr>
      <vt:lpstr>Figure 2.1. Reported number of acute hepatitis A cases — United States, 2000–2013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526</cp:revision>
  <cp:lastPrinted>2012-04-16T17:55:55Z</cp:lastPrinted>
  <dcterms:created xsi:type="dcterms:W3CDTF">2010-03-26T18:21:29Z</dcterms:created>
  <dcterms:modified xsi:type="dcterms:W3CDTF">2015-04-08T13:10:03Z</dcterms:modified>
</cp:coreProperties>
</file>