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85" d="100"/>
          <a:sy n="85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227502812148481E-3"/>
                  <c:y val="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283277090363706E-5"/>
                  <c:y val="-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89</c:v>
                </c:pt>
                <c:pt idx="3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878</c:v>
                </c:pt>
                <c:pt idx="1">
                  <c:v>809</c:v>
                </c:pt>
                <c:pt idx="2">
                  <c:v>640</c:v>
                </c:pt>
                <c:pt idx="3">
                  <c:v>627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1251</c:v>
                </c:pt>
                <c:pt idx="1">
                  <c:v>1327</c:v>
                </c:pt>
                <c:pt idx="2">
                  <c:v>1409</c:v>
                </c:pt>
                <c:pt idx="3">
                  <c:v>1459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8723632"/>
        <c:axId val="208722848"/>
      </c:barChart>
      <c:valAx>
        <c:axId val="208722848"/>
        <c:scaling>
          <c:orientation val="minMax"/>
          <c:max val="160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08723632"/>
        <c:crosses val="autoZero"/>
        <c:crossBetween val="between"/>
        <c:majorUnit val="200"/>
      </c:valAx>
      <c:catAx>
        <c:axId val="20872363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08722848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975581177352819"/>
          <c:y val="0.10576584169621632"/>
          <c:w val="0.14155371203599551"/>
          <c:h val="0.22389127065166756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4.6b presents reported risk exposures/behaviors during the incubation period, 2 weeks to 6 months prior to onset of symptoms.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887 case-reports that included information about occupational exposures, 1.0% (n=9)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811 case-reports that included information about receipt of dialysis or a kidney transplant, 0.2% (n=2)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729 case-reports that included information about surgery, 12.2% (n=89) indicated having surgery.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679 case-reports that included information about needle sticks, 7.7% (n=52) indicated having an accidental needle stick/puncture.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737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4.6b. Acute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 reports*, 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by </a:t>
            </a:r>
            <a:r>
              <a:rPr lang="en-US" sz="2400" b="1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exposure/behavior</a:t>
            </a:r>
            <a:r>
              <a:rPr lang="en-US" sz="2400" b="1" baseline="3000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†</a:t>
            </a:r>
            <a:r>
              <a:rPr lang="en-US" sz="2400" b="1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</a:t>
            </a:r>
            <a:r>
              <a:rPr lang="en-US" sz="18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70903023"/>
              </p:ext>
            </p:extLst>
          </p:nvPr>
        </p:nvGraphicFramePr>
        <p:xfrm>
          <a:off x="228600" y="11430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56388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2,137 case reports of  acute hepatitis C were received in 2013.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4086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185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4.6b. Acute hepatitis C reports*,  by risk exposure/behavior†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29</cp:revision>
  <dcterms:created xsi:type="dcterms:W3CDTF">2014-11-25T14:52:55Z</dcterms:created>
  <dcterms:modified xsi:type="dcterms:W3CDTF">2015-04-22T17:02:36Z</dcterms:modified>
</cp:coreProperties>
</file>