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DC User" initials="C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00"/>
    <a:srgbClr val="009999"/>
    <a:srgbClr val="000000"/>
    <a:srgbClr val="CC0000"/>
    <a:srgbClr val="FF9933"/>
    <a:srgbClr val="FF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403" autoAdjust="0"/>
  </p:normalViewPr>
  <p:slideViewPr>
    <p:cSldViewPr>
      <p:cViewPr varScale="1">
        <p:scale>
          <a:sx n="85" d="100"/>
          <a:sy n="85" d="100"/>
        </p:scale>
        <p:origin x="7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7CA295"/>
              </a:solidFill>
            </c:spPr>
          </c:dPt>
          <c:dPt>
            <c:idx val="2"/>
            <c:bubble3D val="0"/>
            <c:spPr>
              <a:solidFill>
                <a:srgbClr val="8A343D"/>
              </a:solidFill>
            </c:spPr>
          </c:dPt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785</c:v>
                </c:pt>
                <c:pt idx="1">
                  <c:v>454</c:v>
                </c:pt>
                <c:pt idx="2">
                  <c:v>899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5445E-B0B3-4F11-AAB0-81F5DD319DD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307CA-BEB0-4242-B83B-920180824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2,138 case-reports of acute hepatitis C received by CDC during 2013, 899 (42.0%) did not include a response (i.e., a “yes” or “no” response to any of the questions about risk exposures and behaviors) to enable assessment of risk exposures or behaviors.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1,239 case-reports that had risk exposure/behavior information: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454 (36.6%) indicated no risk exposure/behavior for hepatitis C.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785 (63.4%) indicated at least one risk exposure/behavior in the 2 weeks to 6 months prior to illness onset.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51272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1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2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24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19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8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4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5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8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3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-7620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4.5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.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Availability of 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risk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exposures/behaviors</a:t>
            </a:r>
            <a:b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</a:b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associated 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with acute hepatitis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C </a:t>
            </a:r>
            <a:r>
              <a:rPr lang="en-US" sz="18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—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 United States,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2013</a:t>
            </a:r>
            <a:endParaRPr lang="en-US" sz="2400" b="1" dirty="0" smtClean="0">
              <a:ln w="11430"/>
              <a:solidFill>
                <a:srgbClr val="FF99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61722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52225511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1338" y="5169877"/>
            <a:ext cx="79248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1100" dirty="0" smtClean="0">
                <a:solidFill>
                  <a:schemeClr val="bg2"/>
                </a:solidFill>
              </a:rPr>
              <a:t>*Includes case reports indicating the presence of at least one of the following risks 2 weeks to 6 months prior to onset of acute, symptomatic hepatitis C:  1) using injection drugs; 2) having sexual contact with suspected/confirmed hepatitis C patient; 3) being a man who has sex with men; 4) having multiple sex partners concurrently; 5) having household contact with suspected/confirmed hepatitis C patient; 6) having had occupational exposure to blood; 7) being a hemodialysis patient; 8) having received a blood transfusion; 9)  having sustained a percutaneous injury; and 10) having undergone surgery.</a:t>
            </a:r>
            <a:endParaRPr lang="en-US" sz="11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75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231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Office Theme</vt:lpstr>
      <vt:lpstr>Figure 4.5. Availability of risk exposures/behaviors associated with acute hepatitis C — United States, 2013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4.1. Reported number of acute hepatitis C cases — United States, 2000–2013</dc:title>
  <dc:creator>CDC User</dc:creator>
  <cp:lastModifiedBy>Peterson, Paul (CDC/OID/NCHHSTP) (CTR)</cp:lastModifiedBy>
  <cp:revision>30</cp:revision>
  <dcterms:created xsi:type="dcterms:W3CDTF">2014-11-25T14:52:55Z</dcterms:created>
  <dcterms:modified xsi:type="dcterms:W3CDTF">2015-04-08T13:31:25Z</dcterms:modified>
</cp:coreProperties>
</file>