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79" autoAdjust="0"/>
  </p:normalViewPr>
  <p:slideViewPr>
    <p:cSldViewPr>
      <p:cViewPr varScale="1">
        <p:scale>
          <a:sx n="84" d="100"/>
          <a:sy n="84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0"/>
              <c:layout>
                <c:manualLayout>
                  <c:x val="6.9354611923509561E-4"/>
                  <c:y val="-3.00461646307432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912448443944507E-3"/>
                  <c:y val="6.010179262042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332</c:v>
                </c:pt>
                <c:pt idx="1">
                  <c:v>48</c:v>
                </c:pt>
                <c:pt idx="2">
                  <c:v>45</c:v>
                </c:pt>
                <c:pt idx="3">
                  <c:v>174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8A343D"/>
            </a:solidFill>
          </c:spPr>
          <c:invertIfNegative val="0"/>
          <c:dLbls>
            <c:dLbl>
              <c:idx val="2"/>
              <c:layout>
                <c:manualLayout>
                  <c:x val="-2.584481627296588E-3"/>
                  <c:y val="9.0145591411433957E-3"/>
                </c:manualLayout>
              </c:layout>
              <c:numFmt formatCode="#,##0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1096</c:v>
                </c:pt>
                <c:pt idx="1">
                  <c:v>917</c:v>
                </c:pt>
                <c:pt idx="2">
                  <c:v>122</c:v>
                </c:pt>
                <c:pt idx="3">
                  <c:v>491</c:v>
                </c:pt>
                <c:pt idx="4">
                  <c:v>958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1622</c:v>
                </c:pt>
                <c:pt idx="1">
                  <c:v>2085</c:v>
                </c:pt>
                <c:pt idx="2">
                  <c:v>1706</c:v>
                </c:pt>
                <c:pt idx="3">
                  <c:v>2385</c:v>
                </c:pt>
                <c:pt idx="4">
                  <c:v>2085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9866288"/>
        <c:axId val="219865896"/>
      </c:barChart>
      <c:valAx>
        <c:axId val="219865896"/>
        <c:scaling>
          <c:orientation val="minMax"/>
          <c:max val="2500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19866288"/>
        <c:crosses val="autoZero"/>
        <c:crossBetween val="between"/>
      </c:valAx>
      <c:catAx>
        <c:axId val="219866288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19865896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3.6a presents reported risk exposures/behaviors for hepatitis B during the incubation period, 6 weeks to 6 months prior to onset of symptoms.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1,428 case-reports that included information about injection-drug use, 23.2% (n=332) indicated use of injection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965 case-reports that included information about sexual contact, 5.0% (n=48) indicated sexual contact with a person with confirmed or suspected hepatitis B.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167 case-reports from males that included information about sexual preference/practices, 26.9% (n=45)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665 case-reports that had information about number of sex partners, 26.2% (n=174) indicated having ≥2 sex partners.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965 case-reports that included information about household contact, 0.7% (n=7) indicated household contact with someone with confirmed or suspected hepatitis B.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33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066800" y="3048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2013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5640130"/>
            <a:ext cx="6934200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*A total of </a:t>
            </a:r>
            <a:r>
              <a:rPr lang="en-US" sz="1000" dirty="0" smtClean="0">
                <a:solidFill>
                  <a:schemeClr val="bg2"/>
                </a:solidFill>
              </a:rPr>
              <a:t>3,050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 case-reports of acute hepatitis B were received in 2013.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More than one risk exposure/behavior may be indicated on each case-report.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§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 No risk data reported.</a:t>
            </a:r>
            <a:endParaRPr lang="en-US" sz="1000" b="0" baseline="30000" dirty="0" smtClean="0">
              <a:solidFill>
                <a:schemeClr val="bg2"/>
              </a:solidFill>
              <a:latin typeface="+mn-lt"/>
            </a:endParaRP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¶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A total of 1,873  acute hepatitis B cases were reported among males in 2013.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621237" y="5522229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2449056172"/>
              </p:ext>
            </p:extLst>
          </p:nvPr>
        </p:nvGraphicFramePr>
        <p:xfrm>
          <a:off x="354037" y="1270000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14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227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3.6a. Acute hepatitis B reports*,  by risk exposure/behavior† — United States, 2013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32</cp:revision>
  <dcterms:created xsi:type="dcterms:W3CDTF">2014-11-24T22:15:53Z</dcterms:created>
  <dcterms:modified xsi:type="dcterms:W3CDTF">2015-04-23T14:05:38Z</dcterms:modified>
</cp:coreProperties>
</file>