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779" autoAdjust="0"/>
  </p:normalViewPr>
  <p:slideViewPr>
    <p:cSldViewPr>
      <p:cViewPr varScale="1">
        <p:scale>
          <a:sx n="84" d="100"/>
          <a:sy n="84" d="100"/>
        </p:scale>
        <p:origin x="7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2011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rgbClr val="7CA295"/>
              </a:solidFill>
            </c:spPr>
          </c:dPt>
          <c:dPt>
            <c:idx val="2"/>
            <c:bubble3D val="0"/>
            <c:spPr>
              <a:solidFill>
                <a:srgbClr val="8A343D"/>
              </a:solidFill>
            </c:spPr>
          </c:dPt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687</c:v>
                </c:pt>
                <c:pt idx="1">
                  <c:v>1149</c:v>
                </c:pt>
                <c:pt idx="2">
                  <c:v>1214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3,050 case-reports of acute hepatitis B received by CDC during 2013, a total of 1,214 (40%) did not include a response (i.e., a “yes” or “no” response to any of the questions about risk exposures and behaviors) to enable assessment of risk exposures or behaviors. 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1,836 case-reports that had risk exposure/behavior information: 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1,149 (62.6%) indicated no risk exposure/behavior for acute hepatitis B.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687 (37.4%) indicated at least one risk exposure/behavior for acute hepatitis B during the 6 weeks to 6 months prior to illness onset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03946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Figure 3.5.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Availability of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risk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exposures/behaviors</a:t>
            </a:r>
            <a:b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associated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with acute hepatitis B </a:t>
            </a:r>
            <a:r>
              <a:rPr lang="en-US" sz="18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—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 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2013</a:t>
            </a:r>
            <a:endParaRPr lang="en-US" sz="2400" b="1" dirty="0" smtClean="0">
              <a:ln w="11430"/>
              <a:solidFill>
                <a:srgbClr val="FF99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1722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181600"/>
            <a:ext cx="7924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11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6 weeks to 6 months prior to onset of acute, symptomatic hepatitis B:  1) using injection drugs; 2) having sexual contact with suspected/confirmed hepatitis B patient; 3) being a man who has sex with men; 4) having multiple sex partners concurrently; 5) having household contact with suspected/confirmed hepatitis B patient; 6) occupational exposure to blood; 7) being a hemodialysis patient; 8) having received a blood transfusion; 9) having sustained a percutaneous injury; and 10) having undergone surgery.</a:t>
            </a:r>
            <a:endParaRPr lang="en-US" sz="1100" b="0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93766326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4132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238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Office Theme</vt:lpstr>
      <vt:lpstr>Figure 3.5. Availability of risk exposures/behaviors associated with acute hepatitis B — United States, 2013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34</cp:revision>
  <dcterms:created xsi:type="dcterms:W3CDTF">2014-11-24T22:15:53Z</dcterms:created>
  <dcterms:modified xsi:type="dcterms:W3CDTF">2015-04-08T13:19:59Z</dcterms:modified>
</cp:coreProperties>
</file>