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86" d="100"/>
          <a:sy n="86" d="100"/>
        </p:scale>
        <p:origin x="88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42</c:v>
                </c:pt>
                <c:pt idx="1">
                  <c:v>30</c:v>
                </c:pt>
                <c:pt idx="2">
                  <c:v>48</c:v>
                </c:pt>
                <c:pt idx="3">
                  <c:v>94</c:v>
                </c:pt>
                <c:pt idx="4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702</c:v>
                </c:pt>
                <c:pt idx="1">
                  <c:v>851</c:v>
                </c:pt>
                <c:pt idx="2">
                  <c:v>731</c:v>
                </c:pt>
                <c:pt idx="3">
                  <c:v>640</c:v>
                </c:pt>
                <c:pt idx="4">
                  <c:v>732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1037</c:v>
                </c:pt>
                <c:pt idx="1">
                  <c:v>900</c:v>
                </c:pt>
                <c:pt idx="2">
                  <c:v>1002</c:v>
                </c:pt>
                <c:pt idx="3">
                  <c:v>1047</c:v>
                </c:pt>
                <c:pt idx="4">
                  <c:v>1037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0011344"/>
        <c:axId val="190010952"/>
      </c:barChart>
      <c:valAx>
        <c:axId val="190010952"/>
        <c:scaling>
          <c:orientation val="minMax"/>
          <c:max val="12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90011344"/>
        <c:crosses val="autoZero"/>
        <c:crossBetween val="between"/>
      </c:valAx>
      <c:catAx>
        <c:axId val="19001134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9001095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868438320209958"/>
          <c:y val="0.24402955250732258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2.6b presents reported risk exposures/behaviors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744 case-reports that contained information about contact with a hepatitis A-infected person, 5.6% (n=42) indicated sexual or household contact with a person confirmed or suspected of having hepatitis 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881 case-reports that included information about employment or attendance at a nursery, daycare center, or preschool, 3.4% (n=30) indicated working at or attending a nursery, day-care center, or preschool.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779 case-reports that included information about household contact with an employee of or a child attending a nursery, day-care center, or preschool, 6.2% (n=48) indicated such contact.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734 case-reports that included information about linkage to an outbreak, 12.8% (n=94) indicated exposure that may have been linked to a common-source foodborne or waterborne outbreak.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744 case-reports that included information about additional contact (i.e., other than household or sexual contact) with someone confirmed or suspected of having hepatitis A, 1.6% (n=12) indicated such contact. 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8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+mn-lt"/>
                <a:cs typeface="Arial" charset="0"/>
              </a:rPr>
              <a:t>Figure 2.6b. Acute hepatitis A reports*,</a:t>
            </a:r>
            <a:br>
              <a:rPr lang="en-US" sz="2400" b="1" dirty="0" smtClean="0">
                <a:ln w="11430"/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 — United States, 2013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715000"/>
            <a:ext cx="502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1,781 case reports with hepatitis A were received in 2013.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 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No risk data reported.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432401115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419600" y="5609510"/>
            <a:ext cx="13529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14762</TotalTime>
  <Words>259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Myriad Web Pro</vt:lpstr>
      <vt:lpstr>Wingdings</vt:lpstr>
      <vt:lpstr>NCHHSTP_PPT_dark(</vt:lpstr>
      <vt:lpstr>Figure 2.6b. Acute hepatitis A reports*, by risk exposure/behavior† — United States, 2013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529</cp:revision>
  <cp:lastPrinted>2012-04-16T17:55:55Z</cp:lastPrinted>
  <dcterms:created xsi:type="dcterms:W3CDTF">2010-03-26T18:21:29Z</dcterms:created>
  <dcterms:modified xsi:type="dcterms:W3CDTF">2015-04-08T13:15:21Z</dcterms:modified>
</cp:coreProperties>
</file>