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8402" autoAdjust="0"/>
  </p:normalViewPr>
  <p:slideViewPr>
    <p:cSldViewPr>
      <p:cViewPr varScale="1">
        <p:scale>
          <a:sx n="86" d="100"/>
          <a:sy n="86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dLbl>
              <c:idx val="2"/>
              <c:layout>
                <c:manualLayout>
                  <c:x val="9.8932332677165349E-2"/>
                  <c:y val="-1.04069881889763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260</c:v>
                </c:pt>
                <c:pt idx="1">
                  <c:v>803</c:v>
                </c:pt>
                <c:pt idx="2">
                  <c:v>718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1,781 case-reports of hepatitis A received by CDC during 2013, a total of 718 (40%) cases did not include a response (i.e., a “yes” or “no” response to any of the questions about risk exposures and behaviors) to enable assessment of risk exposures or behaviors.</a:t>
            </a:r>
            <a:endParaRPr lang="en-US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1,063 case-reports that had risk exposure/behavior information:</a:t>
            </a:r>
            <a:endParaRPr lang="en-US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803 (75.5%) indicated no risk exposures/behaviors for hepatitis A; and </a:t>
            </a:r>
            <a:endParaRPr lang="en-US" sz="11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260 (24.5%) indicated at least one risk exposures/behaviors for hepatitis A during the 2–6 weeks prior to onset of illness.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en-US" sz="11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96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Availability of risk exposures/behaviors associated with acute hepatitis A — United States, 2013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19800"/>
            <a:ext cx="6477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029200"/>
            <a:ext cx="8001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11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1100" b="0" dirty="0">
              <a:solidFill>
                <a:schemeClr val="bg2"/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2594162594"/>
              </p:ext>
            </p:extLst>
          </p:nvPr>
        </p:nvGraphicFramePr>
        <p:xfrm>
          <a:off x="1524000" y="12954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14761</TotalTime>
  <Words>241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Myriad Web Pro</vt:lpstr>
      <vt:lpstr>Wingdings</vt:lpstr>
      <vt:lpstr>NCHHSTP_PPT_dark(</vt:lpstr>
      <vt:lpstr>Figure 2.5. Availability of risk exposures/behaviors associated with acute hepatitis A — United States, 2013</vt:lpstr>
    </vt:vector>
  </TitlesOfParts>
  <Company>ITSO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527</cp:revision>
  <cp:lastPrinted>2012-04-16T17:55:55Z</cp:lastPrinted>
  <dcterms:created xsi:type="dcterms:W3CDTF">2010-03-26T18:21:29Z</dcterms:created>
  <dcterms:modified xsi:type="dcterms:W3CDTF">2015-04-08T13:14:48Z</dcterms:modified>
</cp:coreProperties>
</file>