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5" r:id="rId1"/>
  </p:sldMasterIdLst>
  <p:notesMasterIdLst>
    <p:notesMasterId r:id="rId3"/>
  </p:notesMasterIdLst>
  <p:handoutMasterIdLst>
    <p:handoutMasterId r:id="rId4"/>
  </p:handoutMasterIdLst>
  <p:sldIdLst>
    <p:sldId id="297" r:id="rId2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>
          <p15:clr>
            <a:srgbClr val="A4A3A4"/>
          </p15:clr>
        </p15:guide>
        <p15:guide id="2" pos="2208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0033"/>
    <a:srgbClr val="000000"/>
    <a:srgbClr val="FBB0A3"/>
    <a:srgbClr val="FF00FF"/>
    <a:srgbClr val="00CCFF"/>
    <a:srgbClr val="9E5ECE"/>
    <a:srgbClr val="488DB8"/>
    <a:srgbClr val="022C5E"/>
    <a:srgbClr val="FFFF99"/>
    <a:srgbClr val="5AA54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338" autoAdjust="0"/>
    <p:restoredTop sz="78402" autoAdjust="0"/>
  </p:normalViewPr>
  <p:slideViewPr>
    <p:cSldViewPr>
      <p:cViewPr varScale="1">
        <p:scale>
          <a:sx n="86" d="100"/>
          <a:sy n="86" d="100"/>
        </p:scale>
        <p:origin x="882" y="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6" d="100"/>
          <a:sy n="76" d="100"/>
        </p:scale>
        <p:origin x="-2022" y="-84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Male</c:v>
                </c:pt>
              </c:strCache>
            </c:strRef>
          </c:tx>
          <c:spPr>
            <a:ln>
              <a:solidFill>
                <a:srgbClr val="00B050"/>
              </a:solidFill>
            </a:ln>
          </c:spPr>
          <c:marker>
            <c:symbol val="diamond"/>
            <c:size val="9"/>
            <c:spPr>
              <a:solidFill>
                <a:srgbClr val="00B050"/>
              </a:solidFill>
              <a:ln>
                <a:solidFill>
                  <a:srgbClr val="00B050"/>
                </a:solidFill>
              </a:ln>
            </c:spPr>
          </c:marker>
          <c:cat>
            <c:numRef>
              <c:f>Sheet1!$A$2:$A$15</c:f>
              <c:numCache>
                <c:formatCode>General</c:formatCode>
                <c:ptCount val="14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</c:numCache>
            </c:numRef>
          </c:cat>
          <c:val>
            <c:numRef>
              <c:f>Sheet1!$B$2:$B$15</c:f>
              <c:numCache>
                <c:formatCode>General</c:formatCode>
                <c:ptCount val="14"/>
                <c:pt idx="0">
                  <c:v>5.6</c:v>
                </c:pt>
                <c:pt idx="1">
                  <c:v>4.88</c:v>
                </c:pt>
                <c:pt idx="2">
                  <c:v>3.84</c:v>
                </c:pt>
                <c:pt idx="3">
                  <c:v>2.82</c:v>
                </c:pt>
                <c:pt idx="4">
                  <c:v>2.06</c:v>
                </c:pt>
                <c:pt idx="5">
                  <c:v>1.7</c:v>
                </c:pt>
                <c:pt idx="6">
                  <c:v>1.32</c:v>
                </c:pt>
                <c:pt idx="7">
                  <c:v>1.0900000000000001</c:v>
                </c:pt>
                <c:pt idx="8">
                  <c:v>0.89</c:v>
                </c:pt>
                <c:pt idx="9">
                  <c:v>0.69</c:v>
                </c:pt>
                <c:pt idx="10">
                  <c:v>0.56999999999999995</c:v>
                </c:pt>
                <c:pt idx="11">
                  <c:v>0.46</c:v>
                </c:pt>
                <c:pt idx="12">
                  <c:v>0.5</c:v>
                </c:pt>
                <c:pt idx="13">
                  <c:v>0.56000000000000005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Female</c:v>
                </c:pt>
              </c:strCache>
            </c:strRef>
          </c:tx>
          <c:spPr>
            <a:ln>
              <a:solidFill>
                <a:srgbClr val="FBB0A3"/>
              </a:solidFill>
            </a:ln>
          </c:spPr>
          <c:marker>
            <c:symbol val="circle"/>
            <c:size val="9"/>
            <c:spPr>
              <a:solidFill>
                <a:srgbClr val="FBB0A3"/>
              </a:solidFill>
              <a:ln>
                <a:solidFill>
                  <a:srgbClr val="FBB0A3"/>
                </a:solidFill>
              </a:ln>
            </c:spPr>
          </c:marker>
          <c:cat>
            <c:numRef>
              <c:f>Sheet1!$A$2:$A$15</c:f>
              <c:numCache>
                <c:formatCode>General</c:formatCode>
                <c:ptCount val="14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</c:numCache>
            </c:numRef>
          </c:cat>
          <c:val>
            <c:numRef>
              <c:f>Sheet1!$C$2:$C$15</c:f>
              <c:numCache>
                <c:formatCode>General</c:formatCode>
                <c:ptCount val="14"/>
                <c:pt idx="0">
                  <c:v>3.86</c:v>
                </c:pt>
                <c:pt idx="1">
                  <c:v>2.56</c:v>
                </c:pt>
                <c:pt idx="2">
                  <c:v>2.2599999999999998</c:v>
                </c:pt>
                <c:pt idx="3">
                  <c:v>2.4300000000000002</c:v>
                </c:pt>
                <c:pt idx="4">
                  <c:v>1.79</c:v>
                </c:pt>
                <c:pt idx="5">
                  <c:v>1.31</c:v>
                </c:pt>
                <c:pt idx="6">
                  <c:v>1.06</c:v>
                </c:pt>
                <c:pt idx="7">
                  <c:v>0.88</c:v>
                </c:pt>
                <c:pt idx="8">
                  <c:v>0.81</c:v>
                </c:pt>
                <c:pt idx="9">
                  <c:v>0.59</c:v>
                </c:pt>
                <c:pt idx="10">
                  <c:v>0.51</c:v>
                </c:pt>
                <c:pt idx="11">
                  <c:v>0.44</c:v>
                </c:pt>
                <c:pt idx="12">
                  <c:v>0.49</c:v>
                </c:pt>
                <c:pt idx="13">
                  <c:v>0.56999999999999995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95711376"/>
        <c:axId val="195711768"/>
      </c:lineChart>
      <c:catAx>
        <c:axId val="195711376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sz="1600" b="0">
                    <a:solidFill>
                      <a:schemeClr val="bg2"/>
                    </a:solidFill>
                  </a:defRPr>
                </a:pPr>
                <a:r>
                  <a:rPr lang="en-US" sz="1600" b="0" dirty="0" smtClean="0">
                    <a:solidFill>
                      <a:schemeClr val="bg2"/>
                    </a:solidFill>
                  </a:rPr>
                  <a:t>Year</a:t>
                </a:r>
                <a:endParaRPr lang="en-US" sz="1600" b="0" dirty="0">
                  <a:solidFill>
                    <a:schemeClr val="bg2"/>
                  </a:solidFill>
                </a:endParaRP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txPr>
          <a:bodyPr rot="-1860000"/>
          <a:lstStyle/>
          <a:p>
            <a:pPr>
              <a:defRPr sz="1400">
                <a:solidFill>
                  <a:schemeClr val="bg2"/>
                </a:solidFill>
              </a:defRPr>
            </a:pPr>
            <a:endParaRPr lang="en-US"/>
          </a:p>
        </c:txPr>
        <c:crossAx val="195711768"/>
        <c:crosses val="autoZero"/>
        <c:auto val="1"/>
        <c:lblAlgn val="ctr"/>
        <c:lblOffset val="100"/>
        <c:tickLblSkip val="2"/>
        <c:noMultiLvlLbl val="0"/>
      </c:catAx>
      <c:valAx>
        <c:axId val="195711768"/>
        <c:scaling>
          <c:orientation val="minMax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 sz="1600" b="0"/>
                </a:pPr>
                <a:r>
                  <a:rPr lang="en-US" sz="1600" b="0" dirty="0" smtClean="0"/>
                  <a:t>Reported cases/100,000 population</a:t>
                </a:r>
                <a:endParaRPr lang="en-US" sz="1600" b="0" dirty="0"/>
              </a:p>
            </c:rich>
          </c:tx>
          <c:layout>
            <c:manualLayout>
              <c:xMode val="edge"/>
              <c:yMode val="edge"/>
              <c:x val="7.1225071225071226E-3"/>
              <c:y val="5.0783002683323801E-2"/>
            </c:manualLayout>
          </c:layout>
          <c:overlay val="0"/>
        </c:title>
        <c:numFmt formatCode="General" sourceLinked="1"/>
        <c:majorTickMark val="out"/>
        <c:minorTickMark val="out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195711376"/>
        <c:crosses val="autoZero"/>
        <c:crossBetween val="midCat"/>
      </c:valAx>
    </c:plotArea>
    <c:legend>
      <c:legendPos val="r"/>
      <c:layout>
        <c:manualLayout>
          <c:xMode val="edge"/>
          <c:yMode val="edge"/>
          <c:x val="0.67181528590977413"/>
          <c:y val="0.22930475520168916"/>
          <c:w val="0.1401140722794266"/>
          <c:h val="0.18545374565609463"/>
        </c:manualLayout>
      </c:layout>
      <c:overlay val="0"/>
      <c:txPr>
        <a:bodyPr/>
        <a:lstStyle/>
        <a:p>
          <a:pPr>
            <a:defRPr sz="1600">
              <a:solidFill>
                <a:schemeClr val="bg2"/>
              </a:solidFill>
            </a:defRPr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 eaLnBrk="0" hangingPunct="0"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 eaLnBrk="0" hangingPunct="0">
              <a:defRPr sz="1200" smtClean="0"/>
            </a:lvl1pPr>
          </a:lstStyle>
          <a:p>
            <a:pPr>
              <a:defRPr/>
            </a:pPr>
            <a:fld id="{62F3CAEC-39C7-40F8-99B5-F518E6398476}" type="datetimeFigureOut">
              <a:rPr lang="en-US"/>
              <a:pPr>
                <a:defRPr/>
              </a:pPr>
              <a:t>4/8/2015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 eaLnBrk="0" hangingPunct="0"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 eaLnBrk="0" hangingPunct="0">
              <a:defRPr sz="1200" smtClean="0"/>
            </a:lvl1pPr>
          </a:lstStyle>
          <a:p>
            <a:pPr>
              <a:defRPr/>
            </a:pPr>
            <a:fld id="{8D63A9B1-16ED-499D-92BF-65F2F9F3AD2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737675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b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0338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b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53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110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1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1675" y="4416425"/>
            <a:ext cx="5607050" cy="4183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b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0338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b="0"/>
            </a:lvl1pPr>
          </a:lstStyle>
          <a:p>
            <a:pPr>
              <a:defRPr/>
            </a:pPr>
            <a:fld id="{BF2162EA-B22B-4C65-8CF4-41453BBF4B5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1205108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4720" y="4415790"/>
            <a:ext cx="5140960" cy="4183380"/>
          </a:xfrm>
          <a:noFill/>
          <a:ln/>
        </p:spPr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From 2000-2011, rates of hepatitis A among males and females both declined, and by 2011, the rates in these two groups were similar. 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Rates among males and females have increased proportionally from 2011-2013.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In 2013, the incidence rate was 0.6 cases per 100,000 population for males and females.</a:t>
            </a:r>
            <a:endParaRPr lang="en-US" sz="1200" kern="1200" dirty="0">
              <a:solidFill>
                <a:schemeClr val="tx1"/>
              </a:solidFill>
              <a:effectLst/>
              <a:latin typeface="Arial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368678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371600" y="3886200"/>
            <a:ext cx="6400800" cy="4572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000" b="1" baseline="0">
                <a:solidFill>
                  <a:schemeClr val="bg2"/>
                </a:solidFill>
                <a:effectLst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Presenters Name – Myriad Pro, Bold, 20pt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1371600" y="4267200"/>
            <a:ext cx="6400800" cy="1295400"/>
          </a:xfrm>
          <a:prstGeom prst="rect">
            <a:avLst/>
          </a:prstGeom>
        </p:spPr>
        <p:txBody>
          <a:bodyPr/>
          <a:lstStyle>
            <a:lvl1pPr algn="ctr">
              <a:lnSpc>
                <a:spcPts val="2000"/>
              </a:lnSpc>
              <a:buNone/>
              <a:defRPr sz="1800" baseline="0">
                <a:solidFill>
                  <a:schemeClr val="tx2"/>
                </a:solidFill>
              </a:defRPr>
            </a:lvl1pPr>
            <a:lvl2pPr algn="ctr">
              <a:defRPr>
                <a:solidFill>
                  <a:schemeClr val="tx2"/>
                </a:solidFill>
              </a:defRPr>
            </a:lvl2pPr>
            <a:lvl3pPr algn="ctr">
              <a:defRPr>
                <a:solidFill>
                  <a:schemeClr val="tx2"/>
                </a:solidFill>
              </a:defRPr>
            </a:lvl3pPr>
            <a:lvl4pPr algn="ctr">
              <a:defRPr>
                <a:solidFill>
                  <a:schemeClr val="tx2"/>
                </a:solidFill>
              </a:defRPr>
            </a:lvl4pPr>
            <a:lvl5pPr algn="ctr"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sz="1800" dirty="0" smtClean="0"/>
              <a:t>Title of Presenter –Myriad Pro, 18pt</a:t>
            </a:r>
          </a:p>
          <a:p>
            <a:pPr lvl="0"/>
            <a:endParaRPr lang="en-US" sz="1800" dirty="0" smtClean="0"/>
          </a:p>
          <a:p>
            <a:pPr lvl="0"/>
            <a:r>
              <a:rPr lang="en-US" sz="1800" dirty="0" smtClean="0"/>
              <a:t>Title of Event</a:t>
            </a:r>
          </a:p>
          <a:p>
            <a:pPr lvl="0"/>
            <a:r>
              <a:rPr lang="en-US" sz="1800" dirty="0" smtClean="0"/>
              <a:t>Date of Event</a:t>
            </a:r>
            <a:endParaRPr lang="en-US" dirty="0"/>
          </a:p>
        </p:txBody>
      </p:sp>
      <p:sp>
        <p:nvSpPr>
          <p:cNvPr id="11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1981200"/>
            <a:ext cx="8229600" cy="1676400"/>
          </a:xfrm>
          <a:prstGeom prst="rect">
            <a:avLst/>
          </a:prstGeom>
        </p:spPr>
        <p:txBody>
          <a:bodyPr/>
          <a:lstStyle>
            <a:lvl1pPr>
              <a:lnSpc>
                <a:spcPts val="3000"/>
              </a:lnSpc>
              <a:defRPr sz="2800" b="1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Title of Presentation – Myriad Pro</a:t>
            </a:r>
            <a:br>
              <a:rPr lang="en-US" dirty="0" smtClean="0"/>
            </a:br>
            <a:r>
              <a:rPr lang="en-US" dirty="0" smtClean="0"/>
              <a:t> Bold, Shadow 28pt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1" hasCustomPrompt="1"/>
          </p:nvPr>
        </p:nvSpPr>
        <p:spPr>
          <a:xfrm>
            <a:off x="2286000" y="6272784"/>
            <a:ext cx="5105400" cy="182880"/>
          </a:xfrm>
          <a:prstGeom prst="rect">
            <a:avLst/>
          </a:prstGeom>
        </p:spPr>
        <p:txBody>
          <a:bodyPr/>
          <a:lstStyle>
            <a:lvl1pPr>
              <a:buNone/>
              <a:defRPr sz="1000" baseline="0">
                <a:solidFill>
                  <a:schemeClr val="bg2"/>
                </a:solidFill>
              </a:defRPr>
            </a:lvl1pPr>
          </a:lstStyle>
          <a:p>
            <a:r>
              <a:rPr lang="en-US" dirty="0" smtClean="0"/>
              <a:t>Place Descriptor Here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2" hasCustomPrompt="1"/>
          </p:nvPr>
        </p:nvSpPr>
        <p:spPr>
          <a:xfrm>
            <a:off x="2286000" y="6464808"/>
            <a:ext cx="5105400" cy="228600"/>
          </a:xfrm>
          <a:prstGeom prst="rect">
            <a:avLst/>
          </a:prstGeom>
        </p:spPr>
        <p:txBody>
          <a:bodyPr/>
          <a:lstStyle>
            <a:lvl1pPr>
              <a:buNone/>
              <a:defRPr sz="1000" baseline="0">
                <a:solidFill>
                  <a:schemeClr val="bg2"/>
                </a:solidFill>
              </a:defRPr>
            </a:lvl1pPr>
          </a:lstStyle>
          <a:p>
            <a:r>
              <a:rPr lang="en-US" dirty="0" smtClean="0"/>
              <a:t>Place Descriptor Here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hart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endParaRPr lang="en-US" noProof="0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sic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anchor="b" anchorCtr="0"/>
          <a:lstStyle>
            <a:lvl1pPr>
              <a:lnSpc>
                <a:spcPts val="3000"/>
              </a:lnSpc>
              <a:defRPr sz="2800" b="1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Headline – Myriad Pro, Bold, Shadow, 28pt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57200" y="1600201"/>
            <a:ext cx="8229600" cy="4191000"/>
          </a:xfrm>
          <a:prstGeom prst="rect">
            <a:avLst/>
          </a:prstGeom>
        </p:spPr>
        <p:txBody>
          <a:bodyPr/>
          <a:lstStyle>
            <a:lvl1pPr>
              <a:buClr>
                <a:schemeClr val="tx1"/>
              </a:buClr>
              <a:buSzPct val="70000"/>
              <a:buFont typeface="Wingdings" pitchFamily="2" charset="2"/>
              <a:buChar char="q"/>
              <a:defRPr sz="2400" b="1" baseline="0">
                <a:solidFill>
                  <a:schemeClr val="bg2"/>
                </a:solidFill>
              </a:defRPr>
            </a:lvl1pPr>
            <a:lvl2pPr>
              <a:buClr>
                <a:schemeClr val="tx1"/>
              </a:buClr>
              <a:buSzPct val="100000"/>
              <a:buFont typeface="Wingdings" pitchFamily="2" charset="2"/>
              <a:buChar char="§"/>
              <a:defRPr sz="2000">
                <a:solidFill>
                  <a:schemeClr val="bg2"/>
                </a:solidFill>
              </a:defRPr>
            </a:lvl2pPr>
            <a:lvl3pPr>
              <a:buClr>
                <a:schemeClr val="tx1"/>
              </a:buClr>
              <a:buSzPct val="10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3pPr>
            <a:lvl4pPr>
              <a:buClr>
                <a:schemeClr val="tx1"/>
              </a:buClr>
              <a:buSzPct val="70000"/>
              <a:buFont typeface="Courier New" pitchFamily="49" charset="0"/>
              <a:buChar char="o"/>
              <a:defRPr sz="1800" baseline="0">
                <a:solidFill>
                  <a:schemeClr val="bg2"/>
                </a:solidFill>
              </a:defRPr>
            </a:lvl4pPr>
            <a:lvl5pPr>
              <a:buClr>
                <a:schemeClr val="tx1"/>
              </a:buClr>
              <a:buSzPct val="7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5pPr>
          </a:lstStyle>
          <a:p>
            <a:pPr lvl="0"/>
            <a:r>
              <a:rPr lang="en-US" dirty="0" smtClean="0"/>
              <a:t>First level – Myriad Pro, Bold, 24pt</a:t>
            </a:r>
          </a:p>
          <a:p>
            <a:pPr lvl="1"/>
            <a:r>
              <a:rPr lang="en-US" dirty="0" smtClean="0"/>
              <a:t>Second level – Myriad Pro, 20pt</a:t>
            </a:r>
          </a:p>
          <a:p>
            <a:pPr lvl="2"/>
            <a:r>
              <a:rPr lang="en-US" dirty="0" smtClean="0"/>
              <a:t>Third level – Myriad Pro, 18pt	</a:t>
            </a:r>
          </a:p>
          <a:p>
            <a:pPr lvl="3"/>
            <a:r>
              <a:rPr lang="en-US" dirty="0" smtClean="0"/>
              <a:t>Fourth level – Myriad Pro, 18pt</a:t>
            </a:r>
          </a:p>
          <a:p>
            <a:pPr lvl="4"/>
            <a:r>
              <a:rPr lang="en-US" dirty="0" smtClean="0"/>
              <a:t>Fifth level – Myriad Pro, 18pt</a:t>
            </a:r>
            <a:endParaRPr lang="en-US" dirty="0"/>
          </a:p>
        </p:txBody>
      </p:sp>
      <p:sp>
        <p:nvSpPr>
          <p:cNvPr id="7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457200" y="5791200"/>
            <a:ext cx="8229600" cy="609600"/>
          </a:xfrm>
          <a:prstGeom prst="rect">
            <a:avLst/>
          </a:prstGeom>
        </p:spPr>
        <p:txBody>
          <a:bodyPr anchor="b" anchorCtr="0"/>
          <a:lstStyle>
            <a:lvl1pPr algn="l">
              <a:lnSpc>
                <a:spcPts val="1100"/>
              </a:lnSpc>
              <a:buNone/>
              <a:defRPr sz="1100" baseline="0">
                <a:solidFill>
                  <a:schemeClr val="tx2"/>
                </a:solidFill>
              </a:defRPr>
            </a:lvl1pPr>
            <a:lvl2pPr algn="ctr">
              <a:defRPr>
                <a:solidFill>
                  <a:schemeClr val="tx2"/>
                </a:solidFill>
              </a:defRPr>
            </a:lvl2pPr>
            <a:lvl3pPr algn="ctr">
              <a:defRPr>
                <a:solidFill>
                  <a:schemeClr val="tx2"/>
                </a:solidFill>
              </a:defRPr>
            </a:lvl3pPr>
            <a:lvl4pPr algn="ctr">
              <a:defRPr>
                <a:solidFill>
                  <a:schemeClr val="tx2"/>
                </a:solidFill>
              </a:defRPr>
            </a:lvl4pPr>
            <a:lvl5pPr algn="ctr"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smtClean="0"/>
              <a:t>*Citations and references – Myriad Pro, 11pt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ata Slide (for content heavy tables and charts)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anchor="b" anchorCtr="0"/>
          <a:lstStyle>
            <a:lvl1pPr>
              <a:lnSpc>
                <a:spcPts val="3000"/>
              </a:lnSpc>
              <a:defRPr sz="2800" b="1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Headline – Myriad Pro, Bold, Shadow, 28pt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57200" y="1600201"/>
            <a:ext cx="8229600" cy="4191000"/>
          </a:xfrm>
          <a:prstGeom prst="rect">
            <a:avLst/>
          </a:prstGeom>
        </p:spPr>
        <p:txBody>
          <a:bodyPr/>
          <a:lstStyle>
            <a:lvl1pPr>
              <a:buClr>
                <a:schemeClr val="tx1"/>
              </a:buClr>
              <a:buSzPct val="70000"/>
              <a:buFont typeface="Wingdings" pitchFamily="2" charset="2"/>
              <a:buChar char="q"/>
              <a:defRPr sz="2400" b="1" baseline="0">
                <a:solidFill>
                  <a:schemeClr val="bg2"/>
                </a:solidFill>
              </a:defRPr>
            </a:lvl1pPr>
            <a:lvl2pPr>
              <a:buClr>
                <a:schemeClr val="tx1"/>
              </a:buClr>
              <a:buSzPct val="100000"/>
              <a:buFont typeface="Wingdings" pitchFamily="2" charset="2"/>
              <a:buChar char="§"/>
              <a:defRPr sz="2000">
                <a:solidFill>
                  <a:schemeClr val="bg2"/>
                </a:solidFill>
              </a:defRPr>
            </a:lvl2pPr>
            <a:lvl3pPr>
              <a:buClr>
                <a:schemeClr val="tx1"/>
              </a:buClr>
              <a:buSzPct val="10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3pPr>
            <a:lvl4pPr>
              <a:buClr>
                <a:schemeClr val="tx1"/>
              </a:buClr>
              <a:buSzPct val="70000"/>
              <a:buFont typeface="Courier New" pitchFamily="49" charset="0"/>
              <a:buChar char="o"/>
              <a:defRPr sz="1800" baseline="0">
                <a:solidFill>
                  <a:schemeClr val="bg2"/>
                </a:solidFill>
              </a:defRPr>
            </a:lvl4pPr>
            <a:lvl5pPr>
              <a:buClr>
                <a:schemeClr val="tx1"/>
              </a:buClr>
              <a:buSzPct val="7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5pPr>
          </a:lstStyle>
          <a:p>
            <a:pPr lvl="0"/>
            <a:r>
              <a:rPr lang="en-US" dirty="0" smtClean="0"/>
              <a:t>First level – Myriad Pro, Bold, 24pt</a:t>
            </a:r>
          </a:p>
          <a:p>
            <a:pPr lvl="1"/>
            <a:r>
              <a:rPr lang="en-US" dirty="0" smtClean="0"/>
              <a:t>Second level – Myriad Pro, 20pt</a:t>
            </a:r>
          </a:p>
          <a:p>
            <a:pPr lvl="2"/>
            <a:r>
              <a:rPr lang="en-US" dirty="0" smtClean="0"/>
              <a:t>Third level – Myriad Pro, 18pt	</a:t>
            </a:r>
          </a:p>
          <a:p>
            <a:pPr lvl="3"/>
            <a:r>
              <a:rPr lang="en-US" dirty="0" smtClean="0"/>
              <a:t>Fourth level – Myriad Pro, 18pt</a:t>
            </a:r>
          </a:p>
          <a:p>
            <a:pPr lvl="4"/>
            <a:r>
              <a:rPr lang="en-US" dirty="0" smtClean="0"/>
              <a:t>Fifth level – Myriad Pro, 18pt</a:t>
            </a:r>
            <a:endParaRPr lang="en-US" dirty="0"/>
          </a:p>
        </p:txBody>
      </p:sp>
      <p:sp>
        <p:nvSpPr>
          <p:cNvPr id="7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457200" y="5791200"/>
            <a:ext cx="8229600" cy="609600"/>
          </a:xfrm>
          <a:prstGeom prst="rect">
            <a:avLst/>
          </a:prstGeom>
        </p:spPr>
        <p:txBody>
          <a:bodyPr anchor="b" anchorCtr="0"/>
          <a:lstStyle>
            <a:lvl1pPr algn="l">
              <a:lnSpc>
                <a:spcPts val="1100"/>
              </a:lnSpc>
              <a:buNone/>
              <a:defRPr sz="1100" baseline="0">
                <a:solidFill>
                  <a:schemeClr val="tx2"/>
                </a:solidFill>
              </a:defRPr>
            </a:lvl1pPr>
            <a:lvl2pPr algn="ctr">
              <a:defRPr>
                <a:solidFill>
                  <a:schemeClr val="tx2"/>
                </a:solidFill>
              </a:defRPr>
            </a:lvl2pPr>
            <a:lvl3pPr algn="ctr">
              <a:defRPr>
                <a:solidFill>
                  <a:schemeClr val="tx2"/>
                </a:solidFill>
              </a:defRPr>
            </a:lvl3pPr>
            <a:lvl4pPr algn="ctr">
              <a:defRPr>
                <a:solidFill>
                  <a:schemeClr val="tx2"/>
                </a:solidFill>
              </a:defRPr>
            </a:lvl4pPr>
            <a:lvl5pPr algn="ctr"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smtClean="0"/>
              <a:t>*Citations and references – Myriad Pro, 11pt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Badge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371600" y="3886200"/>
            <a:ext cx="6400800" cy="4572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000" b="1" baseline="0">
                <a:solidFill>
                  <a:schemeClr val="bg2"/>
                </a:solidFill>
                <a:effectLst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Presenters Name – Myriad Pro, Bold, 20pt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1371600" y="4267200"/>
            <a:ext cx="6400800" cy="1295400"/>
          </a:xfrm>
          <a:prstGeom prst="rect">
            <a:avLst/>
          </a:prstGeom>
        </p:spPr>
        <p:txBody>
          <a:bodyPr/>
          <a:lstStyle>
            <a:lvl1pPr algn="ctr">
              <a:lnSpc>
                <a:spcPts val="2000"/>
              </a:lnSpc>
              <a:buNone/>
              <a:defRPr sz="1800" baseline="0">
                <a:solidFill>
                  <a:schemeClr val="tx2"/>
                </a:solidFill>
              </a:defRPr>
            </a:lvl1pPr>
            <a:lvl2pPr algn="ctr">
              <a:defRPr>
                <a:solidFill>
                  <a:schemeClr val="tx2"/>
                </a:solidFill>
              </a:defRPr>
            </a:lvl2pPr>
            <a:lvl3pPr algn="ctr">
              <a:defRPr>
                <a:solidFill>
                  <a:schemeClr val="tx2"/>
                </a:solidFill>
              </a:defRPr>
            </a:lvl3pPr>
            <a:lvl4pPr algn="ctr">
              <a:defRPr>
                <a:solidFill>
                  <a:schemeClr val="tx2"/>
                </a:solidFill>
              </a:defRPr>
            </a:lvl4pPr>
            <a:lvl5pPr algn="ctr"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sz="1800" dirty="0" smtClean="0"/>
              <a:t>Title of Presenter –Myriad Pro, 18pt</a:t>
            </a:r>
          </a:p>
          <a:p>
            <a:pPr lvl="0"/>
            <a:endParaRPr lang="en-US" sz="1800" dirty="0" smtClean="0"/>
          </a:p>
          <a:p>
            <a:pPr lvl="0"/>
            <a:r>
              <a:rPr lang="en-US" sz="1800" dirty="0" smtClean="0"/>
              <a:t>Title of Event</a:t>
            </a:r>
          </a:p>
          <a:p>
            <a:pPr lvl="0"/>
            <a:r>
              <a:rPr lang="en-US" sz="1800" dirty="0" smtClean="0"/>
              <a:t>Date of Event</a:t>
            </a:r>
            <a:endParaRPr lang="en-US" dirty="0"/>
          </a:p>
        </p:txBody>
      </p:sp>
      <p:sp>
        <p:nvSpPr>
          <p:cNvPr id="11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1981200"/>
            <a:ext cx="8229600" cy="1676400"/>
          </a:xfrm>
          <a:prstGeom prst="rect">
            <a:avLst/>
          </a:prstGeom>
        </p:spPr>
        <p:txBody>
          <a:bodyPr/>
          <a:lstStyle>
            <a:lvl1pPr>
              <a:lnSpc>
                <a:spcPts val="3000"/>
              </a:lnSpc>
              <a:defRPr sz="2800" b="1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Title of Presentation – Myriad Pro</a:t>
            </a:r>
            <a:br>
              <a:rPr lang="en-US" dirty="0" smtClean="0"/>
            </a:br>
            <a:r>
              <a:rPr lang="en-US" dirty="0" smtClean="0"/>
              <a:t> Bold, Shadow 28pt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sic Content Badge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anchor="b" anchorCtr="0"/>
          <a:lstStyle>
            <a:lvl1pPr>
              <a:lnSpc>
                <a:spcPts val="3000"/>
              </a:lnSpc>
              <a:defRPr sz="2800" b="1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Headline – Myriad Pro, Bold, Shadow, 28pt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57200" y="1600201"/>
            <a:ext cx="8229600" cy="4191000"/>
          </a:xfrm>
          <a:prstGeom prst="rect">
            <a:avLst/>
          </a:prstGeom>
        </p:spPr>
        <p:txBody>
          <a:bodyPr/>
          <a:lstStyle>
            <a:lvl1pPr>
              <a:buClr>
                <a:schemeClr val="tx1"/>
              </a:buClr>
              <a:buSzPct val="70000"/>
              <a:buFont typeface="Wingdings" pitchFamily="2" charset="2"/>
              <a:buChar char="q"/>
              <a:defRPr sz="2400" b="1" baseline="0">
                <a:solidFill>
                  <a:schemeClr val="bg2"/>
                </a:solidFill>
              </a:defRPr>
            </a:lvl1pPr>
            <a:lvl2pPr>
              <a:buClr>
                <a:schemeClr val="tx1"/>
              </a:buClr>
              <a:buSzPct val="100000"/>
              <a:buFont typeface="Wingdings" pitchFamily="2" charset="2"/>
              <a:buChar char="§"/>
              <a:defRPr sz="2000">
                <a:solidFill>
                  <a:schemeClr val="bg2"/>
                </a:solidFill>
              </a:defRPr>
            </a:lvl2pPr>
            <a:lvl3pPr>
              <a:buClr>
                <a:schemeClr val="tx1"/>
              </a:buClr>
              <a:buSzPct val="10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3pPr>
            <a:lvl4pPr>
              <a:buClr>
                <a:schemeClr val="tx1"/>
              </a:buClr>
              <a:buSzPct val="70000"/>
              <a:buFont typeface="Courier New" pitchFamily="49" charset="0"/>
              <a:buChar char="o"/>
              <a:defRPr sz="1800" baseline="0">
                <a:solidFill>
                  <a:schemeClr val="bg2"/>
                </a:solidFill>
              </a:defRPr>
            </a:lvl4pPr>
            <a:lvl5pPr>
              <a:buClr>
                <a:schemeClr val="tx1"/>
              </a:buClr>
              <a:buSzPct val="7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5pPr>
          </a:lstStyle>
          <a:p>
            <a:pPr lvl="0"/>
            <a:r>
              <a:rPr lang="en-US" dirty="0" smtClean="0"/>
              <a:t>First level – Myriad Pro, Bold, 24pt</a:t>
            </a:r>
          </a:p>
          <a:p>
            <a:pPr lvl="1"/>
            <a:r>
              <a:rPr lang="en-US" dirty="0" smtClean="0"/>
              <a:t>Second level – Myriad Pro, 20pt</a:t>
            </a:r>
          </a:p>
          <a:p>
            <a:pPr lvl="2"/>
            <a:r>
              <a:rPr lang="en-US" dirty="0" smtClean="0"/>
              <a:t>Third level – Myriad Pro, 18pt	</a:t>
            </a:r>
          </a:p>
          <a:p>
            <a:pPr lvl="3"/>
            <a:r>
              <a:rPr lang="en-US" dirty="0" smtClean="0"/>
              <a:t>Fourth level – Myriad Pro, 18pt</a:t>
            </a:r>
          </a:p>
          <a:p>
            <a:pPr lvl="4"/>
            <a:r>
              <a:rPr lang="en-US" dirty="0" smtClean="0"/>
              <a:t>Fifth level – Myriad Pro, 18pt</a:t>
            </a:r>
            <a:endParaRPr lang="en-US" dirty="0"/>
          </a:p>
        </p:txBody>
      </p:sp>
      <p:sp>
        <p:nvSpPr>
          <p:cNvPr id="7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457200" y="5791200"/>
            <a:ext cx="6705600" cy="609600"/>
          </a:xfrm>
          <a:prstGeom prst="rect">
            <a:avLst/>
          </a:prstGeom>
        </p:spPr>
        <p:txBody>
          <a:bodyPr anchor="b" anchorCtr="0"/>
          <a:lstStyle>
            <a:lvl1pPr algn="l">
              <a:lnSpc>
                <a:spcPts val="1100"/>
              </a:lnSpc>
              <a:buNone/>
              <a:defRPr sz="1100" baseline="0">
                <a:solidFill>
                  <a:schemeClr val="tx2"/>
                </a:solidFill>
              </a:defRPr>
            </a:lvl1pPr>
            <a:lvl2pPr algn="ctr">
              <a:defRPr>
                <a:solidFill>
                  <a:schemeClr val="tx2"/>
                </a:solidFill>
              </a:defRPr>
            </a:lvl2pPr>
            <a:lvl3pPr algn="ctr">
              <a:defRPr>
                <a:solidFill>
                  <a:schemeClr val="tx2"/>
                </a:solidFill>
              </a:defRPr>
            </a:lvl3pPr>
            <a:lvl4pPr algn="ctr">
              <a:defRPr>
                <a:solidFill>
                  <a:schemeClr val="tx2"/>
                </a:solidFill>
              </a:defRPr>
            </a:lvl4pPr>
            <a:lvl5pPr algn="ctr"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smtClean="0"/>
              <a:t>*Citations and references – Myriad Pro, 11pt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lnSpc>
                <a:spcPts val="3800"/>
              </a:lnSpc>
              <a:defRPr sz="3600" b="1" cap="all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Section Header</a:t>
            </a:r>
            <a:br>
              <a:rPr lang="en-US" dirty="0" smtClean="0"/>
            </a:br>
            <a:r>
              <a:rPr lang="en-US" dirty="0" smtClean="0"/>
              <a:t>Myriad Pro, bold, shadow, 36pt 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lnSpc>
                <a:spcPts val="2200"/>
              </a:lnSpc>
              <a:buNone/>
              <a:defRPr sz="2000" baseline="0">
                <a:solidFill>
                  <a:schemeClr val="bg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Subhead – Myriad Pro, 20pt</a:t>
            </a:r>
          </a:p>
        </p:txBody>
      </p:sp>
    </p:spTree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Header – Myriad Pro, bold, shadow, 20pt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3575050" y="273051"/>
            <a:ext cx="5111750" cy="5518150"/>
          </a:xfrm>
          <a:prstGeom prst="rect">
            <a:avLst/>
          </a:prstGeom>
        </p:spPr>
        <p:txBody>
          <a:bodyPr anchor="ctr" anchorCtr="0"/>
          <a:lstStyle>
            <a:lvl1pPr>
              <a:buClr>
                <a:schemeClr val="tx1"/>
              </a:buClr>
              <a:buSzPct val="70000"/>
              <a:buFont typeface="Wingdings" pitchFamily="2" charset="2"/>
              <a:buChar char="q"/>
              <a:defRPr sz="2400" b="1">
                <a:solidFill>
                  <a:schemeClr val="bg2"/>
                </a:solidFill>
              </a:defRPr>
            </a:lvl1pPr>
            <a:lvl2pPr>
              <a:buClr>
                <a:schemeClr val="tx1"/>
              </a:buClr>
              <a:buSzPct val="100000"/>
              <a:buFont typeface="Wingdings" pitchFamily="2" charset="2"/>
              <a:buChar char="§"/>
              <a:defRPr sz="2000">
                <a:solidFill>
                  <a:schemeClr val="bg2"/>
                </a:solidFill>
              </a:defRPr>
            </a:lvl2pPr>
            <a:lvl3pPr>
              <a:buClr>
                <a:schemeClr val="tx1"/>
              </a:buClr>
              <a:buSzPct val="10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3pPr>
            <a:lvl4pPr>
              <a:buClr>
                <a:schemeClr val="tx1"/>
              </a:buClr>
              <a:buSzPct val="70000"/>
              <a:buFont typeface="Courier New" pitchFamily="49" charset="0"/>
              <a:buChar char="o"/>
              <a:defRPr sz="1800">
                <a:solidFill>
                  <a:schemeClr val="bg2"/>
                </a:solidFill>
              </a:defRPr>
            </a:lvl4pPr>
            <a:lvl5pPr>
              <a:buClr>
                <a:schemeClr val="tx1"/>
              </a:buClr>
              <a:buSzPct val="7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First level – Myriad Pro, bold, 24pt</a:t>
            </a:r>
          </a:p>
          <a:p>
            <a:pPr lvl="1"/>
            <a:r>
              <a:rPr lang="en-US" dirty="0" smtClean="0"/>
              <a:t>Second level – Myriad Pro, 20pt</a:t>
            </a:r>
          </a:p>
          <a:p>
            <a:pPr lvl="2"/>
            <a:r>
              <a:rPr lang="en-US" dirty="0" smtClean="0"/>
              <a:t>Third level – Myriad Pro, 18pt	</a:t>
            </a:r>
          </a:p>
          <a:p>
            <a:pPr lvl="3"/>
            <a:r>
              <a:rPr lang="en-US" dirty="0" smtClean="0"/>
              <a:t>Fourth level – Myriad Pro, 18pt</a:t>
            </a:r>
          </a:p>
          <a:p>
            <a:pPr lvl="4"/>
            <a:r>
              <a:rPr lang="en-US" dirty="0" smtClean="0"/>
              <a:t>Fifth level – Myriad Pro, 18pt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457200" y="1435101"/>
            <a:ext cx="3008313" cy="435609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 baseline="0">
                <a:solidFill>
                  <a:schemeClr val="bg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Paragraph of type</a:t>
            </a:r>
          </a:p>
          <a:p>
            <a:pPr lvl="0"/>
            <a:r>
              <a:rPr lang="en-US" dirty="0" smtClean="0"/>
              <a:t>Myriad Pro, 14pt</a:t>
            </a:r>
          </a:p>
        </p:txBody>
      </p:sp>
      <p:sp>
        <p:nvSpPr>
          <p:cNvPr id="7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457200" y="5791200"/>
            <a:ext cx="8229600" cy="609600"/>
          </a:xfrm>
          <a:prstGeom prst="rect">
            <a:avLst/>
          </a:prstGeom>
        </p:spPr>
        <p:txBody>
          <a:bodyPr anchor="b" anchorCtr="0"/>
          <a:lstStyle>
            <a:lvl1pPr algn="l">
              <a:lnSpc>
                <a:spcPts val="1100"/>
              </a:lnSpc>
              <a:buNone/>
              <a:defRPr sz="1100" baseline="0">
                <a:solidFill>
                  <a:schemeClr val="tx2"/>
                </a:solidFill>
              </a:defRPr>
            </a:lvl1pPr>
            <a:lvl2pPr algn="ctr">
              <a:defRPr>
                <a:solidFill>
                  <a:schemeClr val="tx2"/>
                </a:solidFill>
              </a:defRPr>
            </a:lvl2pPr>
            <a:lvl3pPr algn="ctr">
              <a:defRPr>
                <a:solidFill>
                  <a:schemeClr val="tx2"/>
                </a:solidFill>
              </a:defRPr>
            </a:lvl3pPr>
            <a:lvl4pPr algn="ctr">
              <a:defRPr>
                <a:solidFill>
                  <a:schemeClr val="tx2"/>
                </a:solidFill>
              </a:defRPr>
            </a:lvl4pPr>
            <a:lvl5pPr algn="ctr"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smtClean="0"/>
              <a:t>*Citations and references – Myriad Pro, 11pt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Photo Title – Myriad Pro, Bold, Shadow, 20pt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ln w="25400">
            <a:solidFill>
              <a:schemeClr val="bg2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 baseline="0">
                <a:solidFill>
                  <a:schemeClr val="bg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Caption or credits for photo – Myriad Pro, 14pt</a:t>
            </a:r>
          </a:p>
        </p:txBody>
      </p:sp>
    </p:spTree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losing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371600" y="1981200"/>
            <a:ext cx="6400800" cy="20574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800" b="1" baseline="0">
                <a:solidFill>
                  <a:schemeClr val="bg2"/>
                </a:solidFill>
                <a:effectLst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Closing– Myriad Pro, Bold, 28pt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371600" y="4706034"/>
            <a:ext cx="59436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1200" dirty="0" smtClean="0">
                <a:solidFill>
                  <a:schemeClr val="tx2"/>
                </a:solidFill>
                <a:latin typeface="+mj-lt"/>
              </a:rPr>
              <a:t>1600 Clifton Road NE, Atlanta, GA 30333</a:t>
            </a:r>
          </a:p>
          <a:p>
            <a:pPr lvl="0"/>
            <a:r>
              <a:rPr lang="en-US" sz="1200" dirty="0" smtClean="0">
                <a:solidFill>
                  <a:schemeClr val="tx2"/>
                </a:solidFill>
                <a:latin typeface="+mj-lt"/>
              </a:rPr>
              <a:t>Telephone, 1-800-CDC-INFO (232-4636)/TTY: 1-888-232-6348</a:t>
            </a:r>
          </a:p>
          <a:p>
            <a:pPr lvl="0"/>
            <a:r>
              <a:rPr lang="en-US" sz="1200" dirty="0" smtClean="0">
                <a:solidFill>
                  <a:schemeClr val="tx2"/>
                </a:solidFill>
                <a:latin typeface="+mj-lt"/>
              </a:rPr>
              <a:t>E-mail: cdcinfo@cdc.gov 	Web: www.cdc.gov</a:t>
            </a:r>
          </a:p>
        </p:txBody>
      </p:sp>
      <p:sp>
        <p:nvSpPr>
          <p:cNvPr id="10" name="Text Placeholder 5"/>
          <p:cNvSpPr>
            <a:spLocks noGrp="1"/>
          </p:cNvSpPr>
          <p:nvPr>
            <p:ph type="body" sz="quarter" idx="11" hasCustomPrompt="1"/>
          </p:nvPr>
        </p:nvSpPr>
        <p:spPr>
          <a:xfrm>
            <a:off x="2286000" y="6272784"/>
            <a:ext cx="5105400" cy="182880"/>
          </a:xfrm>
          <a:prstGeom prst="rect">
            <a:avLst/>
          </a:prstGeom>
        </p:spPr>
        <p:txBody>
          <a:bodyPr/>
          <a:lstStyle>
            <a:lvl1pPr>
              <a:buNone/>
              <a:defRPr sz="1000" baseline="0">
                <a:solidFill>
                  <a:schemeClr val="bg2"/>
                </a:solidFill>
              </a:defRPr>
            </a:lvl1pPr>
          </a:lstStyle>
          <a:p>
            <a:r>
              <a:rPr lang="en-US" dirty="0" smtClean="0"/>
              <a:t>Place Descriptor Here</a:t>
            </a:r>
            <a:endParaRPr lang="en-US" dirty="0"/>
          </a:p>
        </p:txBody>
      </p:sp>
      <p:sp>
        <p:nvSpPr>
          <p:cNvPr id="12" name="Text Placeholder 6"/>
          <p:cNvSpPr>
            <a:spLocks noGrp="1"/>
          </p:cNvSpPr>
          <p:nvPr>
            <p:ph type="body" sz="quarter" idx="12" hasCustomPrompt="1"/>
          </p:nvPr>
        </p:nvSpPr>
        <p:spPr>
          <a:xfrm>
            <a:off x="2286000" y="6464808"/>
            <a:ext cx="5105400" cy="228600"/>
          </a:xfrm>
          <a:prstGeom prst="rect">
            <a:avLst/>
          </a:prstGeom>
        </p:spPr>
        <p:txBody>
          <a:bodyPr/>
          <a:lstStyle>
            <a:lvl1pPr>
              <a:buNone/>
              <a:defRPr sz="1000" baseline="0">
                <a:solidFill>
                  <a:schemeClr val="bg2"/>
                </a:solidFill>
              </a:defRPr>
            </a:lvl1pPr>
          </a:lstStyle>
          <a:p>
            <a:r>
              <a:rPr lang="en-US" dirty="0" smtClean="0"/>
              <a:t>Place Descriptor Here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1371600" y="4432012"/>
            <a:ext cx="6400800" cy="2923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1300" b="0" dirty="0" smtClean="0">
                <a:solidFill>
                  <a:schemeClr val="tx2"/>
                </a:solidFill>
                <a:latin typeface="+mj-lt"/>
              </a:rPr>
              <a:t>For more information please contact Centers for Disease Control and Prevention</a:t>
            </a:r>
          </a:p>
        </p:txBody>
      </p:sp>
      <p:sp>
        <p:nvSpPr>
          <p:cNvPr id="13" name="Rectangle 12"/>
          <p:cNvSpPr/>
          <p:nvPr/>
        </p:nvSpPr>
        <p:spPr>
          <a:xfrm>
            <a:off x="1371600" y="4706034"/>
            <a:ext cx="59436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1200" dirty="0" smtClean="0">
                <a:solidFill>
                  <a:schemeClr val="tx2"/>
                </a:solidFill>
                <a:latin typeface="+mj-lt"/>
              </a:rPr>
              <a:t>1600 Clifton Road NE, Atlanta, GA 30333</a:t>
            </a:r>
          </a:p>
          <a:p>
            <a:pPr lvl="0"/>
            <a:r>
              <a:rPr lang="en-US" sz="1200" dirty="0" smtClean="0">
                <a:solidFill>
                  <a:schemeClr val="tx2"/>
                </a:solidFill>
                <a:latin typeface="+mj-lt"/>
              </a:rPr>
              <a:t>Telephone, 1-800-CDC-INFO (232-4636)/TTY: 1-888-232-6348</a:t>
            </a:r>
          </a:p>
          <a:p>
            <a:pPr lvl="0"/>
            <a:r>
              <a:rPr lang="en-US" sz="1200" dirty="0" smtClean="0">
                <a:solidFill>
                  <a:schemeClr val="tx2"/>
                </a:solidFill>
                <a:latin typeface="+mj-lt"/>
              </a:rPr>
              <a:t>E-mail: cdcinfo@cdc.gov 	Web: www.cdc.gov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371600" y="5421868"/>
            <a:ext cx="59436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900" b="0" dirty="0" smtClean="0">
                <a:solidFill>
                  <a:schemeClr val="tx2"/>
                </a:solidFill>
                <a:latin typeface="+mj-lt"/>
              </a:rPr>
              <a:t>The findings</a:t>
            </a:r>
            <a:r>
              <a:rPr lang="en-US" sz="900" b="0" baseline="0" dirty="0" smtClean="0">
                <a:solidFill>
                  <a:schemeClr val="tx2"/>
                </a:solidFill>
                <a:latin typeface="+mj-lt"/>
              </a:rPr>
              <a:t> and conclusions in this report are those of the authors and do not necessarily represent the official position of the Centers for Disease Control and Prevention.</a:t>
            </a:r>
            <a:endParaRPr lang="en-US" sz="900" b="0" dirty="0" smtClean="0">
              <a:solidFill>
                <a:schemeClr val="tx2"/>
              </a:solidFill>
              <a:latin typeface="+mj-lt"/>
            </a:endParaRPr>
          </a:p>
        </p:txBody>
      </p:sp>
    </p:spTree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</p:sldLayoutIdLst>
  <p:transition>
    <p:fade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2"/>
          <p:cNvSpPr>
            <a:spLocks noGrp="1"/>
          </p:cNvSpPr>
          <p:nvPr>
            <p:ph type="title" idx="4294967295"/>
          </p:nvPr>
        </p:nvSpPr>
        <p:spPr>
          <a:xfrm>
            <a:off x="457200" y="533400"/>
            <a:ext cx="8229600" cy="1066800"/>
          </a:xfrm>
          <a:prstGeom prst="rect">
            <a:avLst/>
          </a:prstGeom>
        </p:spPr>
        <p:txBody>
          <a:bodyPr>
            <a:norm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en-US" sz="2400" b="1" dirty="0">
                <a:ln w="11430"/>
                <a:cs typeface="Arial" charset="0"/>
              </a:rPr>
              <a:t>Figure 2.3. </a:t>
            </a:r>
            <a:r>
              <a:rPr lang="en-US" sz="2400" b="1" dirty="0" smtClean="0">
                <a:ln w="11430"/>
                <a:cs typeface="Arial" charset="0"/>
              </a:rPr>
              <a:t>Incidence </a:t>
            </a:r>
            <a:r>
              <a:rPr lang="en-US" sz="2400" b="1" dirty="0">
                <a:ln w="11430"/>
                <a:cs typeface="Arial" charset="0"/>
              </a:rPr>
              <a:t>of acute hepatitis A,</a:t>
            </a:r>
            <a:br>
              <a:rPr lang="en-US" sz="2400" b="1" dirty="0">
                <a:ln w="11430"/>
                <a:cs typeface="Arial" charset="0"/>
              </a:rPr>
            </a:br>
            <a:r>
              <a:rPr lang="en-US" sz="2400" b="1" dirty="0">
                <a:ln w="11430"/>
                <a:cs typeface="Arial" charset="0"/>
              </a:rPr>
              <a:t>  by sex — United States, </a:t>
            </a:r>
            <a:r>
              <a:rPr lang="en-US" sz="2400" b="1" dirty="0" smtClean="0">
                <a:ln w="11430"/>
                <a:cs typeface="Arial" charset="0"/>
              </a:rPr>
              <a:t>2000–2013</a:t>
            </a:r>
            <a:endParaRPr lang="en-US" sz="2400" b="1" dirty="0" smtClean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+mn-lt"/>
              <a:cs typeface="Arial" charset="0"/>
            </a:endParaRPr>
          </a:p>
        </p:txBody>
      </p:sp>
      <p:sp>
        <p:nvSpPr>
          <p:cNvPr id="20484" name="Rectangle 4"/>
          <p:cNvSpPr>
            <a:spLocks noChangeArrowheads="1"/>
          </p:cNvSpPr>
          <p:nvPr/>
        </p:nvSpPr>
        <p:spPr bwMode="auto">
          <a:xfrm>
            <a:off x="381000" y="6154579"/>
            <a:ext cx="7162800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/>
            <a:r>
              <a:rPr lang="en-US" sz="1000" b="0" dirty="0">
                <a:solidFill>
                  <a:schemeClr val="bg2"/>
                </a:solidFill>
                <a:latin typeface="+mn-lt"/>
                <a:cs typeface="Arial" charset="0"/>
              </a:rPr>
              <a:t>Source: National </a:t>
            </a:r>
            <a:r>
              <a:rPr lang="en-US" sz="1000" b="0" dirty="0" err="1">
                <a:solidFill>
                  <a:schemeClr val="bg2"/>
                </a:solidFill>
                <a:latin typeface="+mn-lt"/>
                <a:cs typeface="Arial" charset="0"/>
              </a:rPr>
              <a:t>Notifiable</a:t>
            </a:r>
            <a:r>
              <a:rPr lang="en-US" sz="1000" b="0" dirty="0">
                <a:solidFill>
                  <a:schemeClr val="bg2"/>
                </a:solidFill>
                <a:latin typeface="+mn-lt"/>
                <a:cs typeface="Arial" charset="0"/>
              </a:rPr>
              <a:t> Diseases Surveillance System (NNDSS)</a:t>
            </a:r>
          </a:p>
        </p:txBody>
      </p:sp>
      <p:graphicFrame>
        <p:nvGraphicFramePr>
          <p:cNvPr id="3" name="Chart 2"/>
          <p:cNvGraphicFramePr/>
          <p:nvPr>
            <p:extLst>
              <p:ext uri="{D42A27DB-BD31-4B8C-83A1-F6EECF244321}">
                <p14:modId xmlns:p14="http://schemas.microsoft.com/office/powerpoint/2010/main" val="1041514393"/>
              </p:ext>
            </p:extLst>
          </p:nvPr>
        </p:nvGraphicFramePr>
        <p:xfrm>
          <a:off x="914400" y="1397000"/>
          <a:ext cx="8915400" cy="4546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2417847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NCHHSTP_PPT_dark(">
  <a:themeElements>
    <a:clrScheme name="NCBDD Dark PPT Colors">
      <a:dk1>
        <a:srgbClr val="FFC000"/>
      </a:dk1>
      <a:lt1>
        <a:srgbClr val="0F56DC"/>
      </a:lt1>
      <a:dk2>
        <a:srgbClr val="FFFFFF"/>
      </a:dk2>
      <a:lt2>
        <a:srgbClr val="FFFFFF"/>
      </a:lt2>
      <a:accent1>
        <a:srgbClr val="7CA295"/>
      </a:accent1>
      <a:accent2>
        <a:srgbClr val="8A343D"/>
      </a:accent2>
      <a:accent3>
        <a:srgbClr val="6639B7"/>
      </a:accent3>
      <a:accent4>
        <a:srgbClr val="D47B22"/>
      </a:accent4>
      <a:accent5>
        <a:srgbClr val="EAAB00"/>
      </a:accent5>
      <a:accent6>
        <a:srgbClr val="7F7F7F"/>
      </a:accent6>
      <a:hlink>
        <a:srgbClr val="007D57"/>
      </a:hlink>
      <a:folHlink>
        <a:srgbClr val="FFFFFF"/>
      </a:folHlink>
    </a:clrScheme>
    <a:fontScheme name="CDC Myriad Web Pro">
      <a:majorFont>
        <a:latin typeface="Myriad Web Pro"/>
        <a:ea typeface=""/>
        <a:cs typeface=""/>
      </a:majorFont>
      <a:minorFont>
        <a:latin typeface="Myriad Web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tpblue</Template>
  <TotalTime>14778</TotalTime>
  <Words>78</Words>
  <Application>Microsoft Office PowerPoint</Application>
  <PresentationFormat>On-screen Show (4:3)</PresentationFormat>
  <Paragraphs>7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Courier New</vt:lpstr>
      <vt:lpstr>Myriad Web Pro</vt:lpstr>
      <vt:lpstr>Wingdings</vt:lpstr>
      <vt:lpstr>NCHHSTP_PPT_dark(</vt:lpstr>
      <vt:lpstr>Figure 2.3. Incidence of acute hepatitis A,   by sex — United States, 2000–2013</vt:lpstr>
    </vt:vector>
  </TitlesOfParts>
  <Company>ITSO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hdn0</dc:creator>
  <cp:lastModifiedBy>Peterson, Paul (CDC/OID/NCHHSTP) (CTR)</cp:lastModifiedBy>
  <cp:revision>528</cp:revision>
  <cp:lastPrinted>2012-04-16T17:55:55Z</cp:lastPrinted>
  <dcterms:created xsi:type="dcterms:W3CDTF">2010-03-26T18:21:29Z</dcterms:created>
  <dcterms:modified xsi:type="dcterms:W3CDTF">2015-04-08T13:10:50Z</dcterms:modified>
</cp:coreProperties>
</file>