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notesMasterIdLst>
    <p:notesMasterId r:id="rId3"/>
  </p:notesMasterIdLst>
  <p:handoutMasterIdLst>
    <p:handoutMasterId r:id="rId4"/>
  </p:handoutMasterIdLst>
  <p:sldIdLst>
    <p:sldId id="296" r:id="rId2"/>
  </p:sldIdLst>
  <p:sldSz cx="9144000" cy="6858000" type="screen4x3"/>
  <p:notesSz cx="7010400" cy="9296400"/>
  <p:defaultTex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33"/>
    <a:srgbClr val="000000"/>
    <a:srgbClr val="FBB0A3"/>
    <a:srgbClr val="FF00FF"/>
    <a:srgbClr val="00CCFF"/>
    <a:srgbClr val="9E5ECE"/>
    <a:srgbClr val="488DB8"/>
    <a:srgbClr val="022C5E"/>
    <a:srgbClr val="FFFF99"/>
    <a:srgbClr val="5AA54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338" autoAdjust="0"/>
    <p:restoredTop sz="78402" autoAdjust="0"/>
  </p:normalViewPr>
  <p:slideViewPr>
    <p:cSldViewPr>
      <p:cViewPr varScale="1">
        <p:scale>
          <a:sx n="86" d="100"/>
          <a:sy n="86" d="100"/>
        </p:scale>
        <p:origin x="88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76" d="100"/>
          <a:sy n="76" d="100"/>
        </p:scale>
        <p:origin x="-2022" y="-84"/>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Sheet1!$B$1</c:f>
              <c:strCache>
                <c:ptCount val="1"/>
                <c:pt idx="0">
                  <c:v>0-9 yrs</c:v>
                </c:pt>
              </c:strCache>
            </c:strRef>
          </c:tx>
          <c:spPr>
            <a:ln>
              <a:solidFill>
                <a:schemeClr val="bg2"/>
              </a:solidFill>
            </a:ln>
          </c:spPr>
          <c:marker>
            <c:symbol val="circle"/>
            <c:size val="10"/>
            <c:spPr>
              <a:noFill/>
              <a:ln>
                <a:solidFill>
                  <a:schemeClr val="bg2"/>
                </a:solidFill>
              </a:ln>
            </c:spPr>
          </c:marker>
          <c:cat>
            <c:numRef>
              <c:f>Sheet1!$A$2:$A$15</c:f>
              <c:numCache>
                <c:formatCode>General</c:formatCod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numCache>
            </c:numRef>
          </c:cat>
          <c:val>
            <c:numRef>
              <c:f>Sheet1!$B$2:$B$15</c:f>
              <c:numCache>
                <c:formatCode>General</c:formatCode>
                <c:ptCount val="14"/>
                <c:pt idx="0">
                  <c:v>6.56</c:v>
                </c:pt>
                <c:pt idx="1">
                  <c:v>3.18</c:v>
                </c:pt>
                <c:pt idx="2">
                  <c:v>2.2599999999999998</c:v>
                </c:pt>
                <c:pt idx="3">
                  <c:v>1.77</c:v>
                </c:pt>
                <c:pt idx="4">
                  <c:v>1.86</c:v>
                </c:pt>
                <c:pt idx="5">
                  <c:v>1.42</c:v>
                </c:pt>
                <c:pt idx="6">
                  <c:v>1.07</c:v>
                </c:pt>
                <c:pt idx="7">
                  <c:v>0.66</c:v>
                </c:pt>
                <c:pt idx="8">
                  <c:v>0.51</c:v>
                </c:pt>
                <c:pt idx="9">
                  <c:v>0.31</c:v>
                </c:pt>
                <c:pt idx="10">
                  <c:v>0.31</c:v>
                </c:pt>
                <c:pt idx="11">
                  <c:v>0.18</c:v>
                </c:pt>
                <c:pt idx="12">
                  <c:v>0.15</c:v>
                </c:pt>
                <c:pt idx="13">
                  <c:v>0.14000000000000001</c:v>
                </c:pt>
              </c:numCache>
            </c:numRef>
          </c:val>
          <c:smooth val="0"/>
        </c:ser>
        <c:ser>
          <c:idx val="1"/>
          <c:order val="1"/>
          <c:tx>
            <c:strRef>
              <c:f>Sheet1!$C$1</c:f>
              <c:strCache>
                <c:ptCount val="1"/>
                <c:pt idx="0">
                  <c:v>10-19 yrs</c:v>
                </c:pt>
              </c:strCache>
            </c:strRef>
          </c:tx>
          <c:spPr>
            <a:ln>
              <a:solidFill>
                <a:schemeClr val="accent4"/>
              </a:solidFill>
            </a:ln>
          </c:spPr>
          <c:marker>
            <c:symbol val="diamond"/>
            <c:size val="9"/>
            <c:spPr>
              <a:solidFill>
                <a:schemeClr val="accent4"/>
              </a:solidFill>
              <a:ln>
                <a:solidFill>
                  <a:schemeClr val="accent4"/>
                </a:solidFill>
              </a:ln>
            </c:spPr>
          </c:marker>
          <c:cat>
            <c:numRef>
              <c:f>Sheet1!$A$2:$A$15</c:f>
              <c:numCache>
                <c:formatCode>General</c:formatCod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numCache>
            </c:numRef>
          </c:cat>
          <c:val>
            <c:numRef>
              <c:f>Sheet1!$C$2:$C$15</c:f>
              <c:numCache>
                <c:formatCode>General</c:formatCode>
                <c:ptCount val="14"/>
                <c:pt idx="0">
                  <c:v>5.13</c:v>
                </c:pt>
                <c:pt idx="1">
                  <c:v>3.11</c:v>
                </c:pt>
                <c:pt idx="2">
                  <c:v>2.3199999999999998</c:v>
                </c:pt>
                <c:pt idx="3">
                  <c:v>2.2000000000000002</c:v>
                </c:pt>
                <c:pt idx="4">
                  <c:v>2</c:v>
                </c:pt>
                <c:pt idx="5">
                  <c:v>1.59</c:v>
                </c:pt>
                <c:pt idx="6">
                  <c:v>1.27</c:v>
                </c:pt>
                <c:pt idx="7">
                  <c:v>0.94</c:v>
                </c:pt>
                <c:pt idx="8">
                  <c:v>0.78</c:v>
                </c:pt>
                <c:pt idx="9">
                  <c:v>0.56999999999999995</c:v>
                </c:pt>
                <c:pt idx="10">
                  <c:v>0.49</c:v>
                </c:pt>
                <c:pt idx="11">
                  <c:v>0.41</c:v>
                </c:pt>
                <c:pt idx="12">
                  <c:v>0.4</c:v>
                </c:pt>
                <c:pt idx="13">
                  <c:v>0.33</c:v>
                </c:pt>
              </c:numCache>
            </c:numRef>
          </c:val>
          <c:smooth val="0"/>
        </c:ser>
        <c:ser>
          <c:idx val="2"/>
          <c:order val="2"/>
          <c:tx>
            <c:strRef>
              <c:f>Sheet1!$D$1</c:f>
              <c:strCache>
                <c:ptCount val="1"/>
                <c:pt idx="0">
                  <c:v>20-29 yrs</c:v>
                </c:pt>
              </c:strCache>
            </c:strRef>
          </c:tx>
          <c:spPr>
            <a:ln>
              <a:solidFill>
                <a:srgbClr val="FFFF00"/>
              </a:solidFill>
            </a:ln>
          </c:spPr>
          <c:marker>
            <c:symbol val="star"/>
            <c:size val="9"/>
            <c:spPr>
              <a:noFill/>
              <a:ln>
                <a:solidFill>
                  <a:srgbClr val="FFFF00"/>
                </a:solidFill>
              </a:ln>
            </c:spPr>
          </c:marker>
          <c:cat>
            <c:numRef>
              <c:f>Sheet1!$A$2:$A$15</c:f>
              <c:numCache>
                <c:formatCode>General</c:formatCod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numCache>
            </c:numRef>
          </c:cat>
          <c:val>
            <c:numRef>
              <c:f>Sheet1!$D$2:$D$15</c:f>
              <c:numCache>
                <c:formatCode>General</c:formatCode>
                <c:ptCount val="14"/>
                <c:pt idx="0">
                  <c:v>6.22</c:v>
                </c:pt>
                <c:pt idx="1">
                  <c:v>4.78</c:v>
                </c:pt>
                <c:pt idx="2">
                  <c:v>4.0599999999999996</c:v>
                </c:pt>
                <c:pt idx="3">
                  <c:v>3.45</c:v>
                </c:pt>
                <c:pt idx="4">
                  <c:v>2.3199999999999998</c:v>
                </c:pt>
                <c:pt idx="5">
                  <c:v>1.95</c:v>
                </c:pt>
                <c:pt idx="6">
                  <c:v>1.55</c:v>
                </c:pt>
                <c:pt idx="7">
                  <c:v>1.37</c:v>
                </c:pt>
                <c:pt idx="8">
                  <c:v>1.03</c:v>
                </c:pt>
                <c:pt idx="9">
                  <c:v>0.96</c:v>
                </c:pt>
                <c:pt idx="10">
                  <c:v>0.81</c:v>
                </c:pt>
                <c:pt idx="11">
                  <c:v>0.64</c:v>
                </c:pt>
                <c:pt idx="12">
                  <c:v>0.69</c:v>
                </c:pt>
                <c:pt idx="13">
                  <c:v>0.68</c:v>
                </c:pt>
              </c:numCache>
            </c:numRef>
          </c:val>
          <c:smooth val="0"/>
        </c:ser>
        <c:ser>
          <c:idx val="3"/>
          <c:order val="3"/>
          <c:tx>
            <c:strRef>
              <c:f>Sheet1!$E$1</c:f>
              <c:strCache>
                <c:ptCount val="1"/>
                <c:pt idx="0">
                  <c:v>30-39 yrs</c:v>
                </c:pt>
              </c:strCache>
            </c:strRef>
          </c:tx>
          <c:spPr>
            <a:ln>
              <a:solidFill>
                <a:srgbClr val="00B050"/>
              </a:solidFill>
            </a:ln>
          </c:spPr>
          <c:marker>
            <c:symbol val="triangle"/>
            <c:size val="9"/>
            <c:spPr>
              <a:solidFill>
                <a:srgbClr val="00B050"/>
              </a:solidFill>
              <a:ln>
                <a:solidFill>
                  <a:srgbClr val="00B050"/>
                </a:solidFill>
              </a:ln>
            </c:spPr>
          </c:marker>
          <c:cat>
            <c:numRef>
              <c:f>Sheet1!$A$2:$A$15</c:f>
              <c:numCache>
                <c:formatCode>General</c:formatCod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numCache>
            </c:numRef>
          </c:cat>
          <c:val>
            <c:numRef>
              <c:f>Sheet1!$E$2:$E$15</c:f>
              <c:numCache>
                <c:formatCode>General</c:formatCode>
                <c:ptCount val="14"/>
                <c:pt idx="0">
                  <c:v>5.72</c:v>
                </c:pt>
                <c:pt idx="1">
                  <c:v>5.52</c:v>
                </c:pt>
                <c:pt idx="2">
                  <c:v>4.1500000000000004</c:v>
                </c:pt>
                <c:pt idx="3">
                  <c:v>2.81</c:v>
                </c:pt>
                <c:pt idx="4">
                  <c:v>1.81</c:v>
                </c:pt>
                <c:pt idx="5">
                  <c:v>1.53</c:v>
                </c:pt>
                <c:pt idx="6">
                  <c:v>1.21</c:v>
                </c:pt>
                <c:pt idx="7">
                  <c:v>1.17</c:v>
                </c:pt>
                <c:pt idx="8">
                  <c:v>0.94</c:v>
                </c:pt>
                <c:pt idx="9">
                  <c:v>0.77</c:v>
                </c:pt>
                <c:pt idx="10">
                  <c:v>0.57999999999999996</c:v>
                </c:pt>
                <c:pt idx="11">
                  <c:v>0.51</c:v>
                </c:pt>
                <c:pt idx="12">
                  <c:v>0.51</c:v>
                </c:pt>
                <c:pt idx="13">
                  <c:v>0.74</c:v>
                </c:pt>
              </c:numCache>
            </c:numRef>
          </c:val>
          <c:smooth val="0"/>
        </c:ser>
        <c:ser>
          <c:idx val="4"/>
          <c:order val="4"/>
          <c:tx>
            <c:strRef>
              <c:f>Sheet1!$F$1</c:f>
              <c:strCache>
                <c:ptCount val="1"/>
                <c:pt idx="0">
                  <c:v>40-49 yrs</c:v>
                </c:pt>
              </c:strCache>
            </c:strRef>
          </c:tx>
          <c:spPr>
            <a:ln>
              <a:solidFill>
                <a:schemeClr val="accent3"/>
              </a:solidFill>
            </a:ln>
          </c:spPr>
          <c:marker>
            <c:symbol val="square"/>
            <c:size val="8"/>
            <c:spPr>
              <a:solidFill>
                <a:schemeClr val="accent3"/>
              </a:solidFill>
              <a:ln>
                <a:solidFill>
                  <a:schemeClr val="accent3"/>
                </a:solidFill>
              </a:ln>
            </c:spPr>
          </c:marker>
          <c:cat>
            <c:numRef>
              <c:f>Sheet1!$A$2:$A$15</c:f>
              <c:numCache>
                <c:formatCode>General</c:formatCod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numCache>
            </c:numRef>
          </c:cat>
          <c:val>
            <c:numRef>
              <c:f>Sheet1!$F$2:$F$15</c:f>
              <c:numCache>
                <c:formatCode>General</c:formatCode>
                <c:ptCount val="14"/>
                <c:pt idx="0">
                  <c:v>3.9</c:v>
                </c:pt>
                <c:pt idx="1">
                  <c:v>3.75</c:v>
                </c:pt>
                <c:pt idx="2">
                  <c:v>3.26</c:v>
                </c:pt>
                <c:pt idx="3">
                  <c:v>2.7</c:v>
                </c:pt>
                <c:pt idx="4">
                  <c:v>1.57</c:v>
                </c:pt>
                <c:pt idx="5">
                  <c:v>1.33</c:v>
                </c:pt>
                <c:pt idx="6">
                  <c:v>1.21</c:v>
                </c:pt>
                <c:pt idx="7">
                  <c:v>0.95</c:v>
                </c:pt>
                <c:pt idx="8">
                  <c:v>0.86</c:v>
                </c:pt>
                <c:pt idx="9">
                  <c:v>0.62</c:v>
                </c:pt>
                <c:pt idx="10">
                  <c:v>0.46</c:v>
                </c:pt>
                <c:pt idx="11">
                  <c:v>0.39</c:v>
                </c:pt>
                <c:pt idx="12">
                  <c:v>0.47</c:v>
                </c:pt>
                <c:pt idx="13">
                  <c:v>0.64</c:v>
                </c:pt>
              </c:numCache>
            </c:numRef>
          </c:val>
          <c:smooth val="0"/>
        </c:ser>
        <c:ser>
          <c:idx val="5"/>
          <c:order val="5"/>
          <c:tx>
            <c:strRef>
              <c:f>Sheet1!$G$1</c:f>
              <c:strCache>
                <c:ptCount val="1"/>
                <c:pt idx="0">
                  <c:v>50-59 yrs</c:v>
                </c:pt>
              </c:strCache>
            </c:strRef>
          </c:tx>
          <c:spPr>
            <a:ln>
              <a:solidFill>
                <a:srgbClr val="00CCFF"/>
              </a:solidFill>
            </a:ln>
          </c:spPr>
          <c:marker>
            <c:symbol val="circle"/>
            <c:size val="9"/>
            <c:spPr>
              <a:solidFill>
                <a:srgbClr val="00CCFF"/>
              </a:solidFill>
              <a:ln>
                <a:solidFill>
                  <a:srgbClr val="00CCFF"/>
                </a:solidFill>
              </a:ln>
            </c:spPr>
          </c:marker>
          <c:cat>
            <c:numRef>
              <c:f>Sheet1!$A$2:$A$15</c:f>
              <c:numCache>
                <c:formatCode>General</c:formatCod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numCache>
            </c:numRef>
          </c:cat>
          <c:val>
            <c:numRef>
              <c:f>Sheet1!$G$2:$G$15</c:f>
              <c:numCache>
                <c:formatCode>General</c:formatCode>
                <c:ptCount val="14"/>
                <c:pt idx="0">
                  <c:v>3</c:v>
                </c:pt>
                <c:pt idx="1">
                  <c:v>2.95</c:v>
                </c:pt>
                <c:pt idx="2">
                  <c:v>2.4900000000000002</c:v>
                </c:pt>
                <c:pt idx="3">
                  <c:v>2.6</c:v>
                </c:pt>
                <c:pt idx="4">
                  <c:v>1.66</c:v>
                </c:pt>
                <c:pt idx="5">
                  <c:v>1.42</c:v>
                </c:pt>
                <c:pt idx="6">
                  <c:v>1.07</c:v>
                </c:pt>
                <c:pt idx="7">
                  <c:v>0.9</c:v>
                </c:pt>
                <c:pt idx="8">
                  <c:v>0.86</c:v>
                </c:pt>
                <c:pt idx="9">
                  <c:v>0.55000000000000004</c:v>
                </c:pt>
                <c:pt idx="10">
                  <c:v>0.47</c:v>
                </c:pt>
                <c:pt idx="11">
                  <c:v>0.42</c:v>
                </c:pt>
                <c:pt idx="12">
                  <c:v>0.56000000000000005</c:v>
                </c:pt>
                <c:pt idx="13">
                  <c:v>0.64</c:v>
                </c:pt>
              </c:numCache>
            </c:numRef>
          </c:val>
          <c:smooth val="0"/>
        </c:ser>
        <c:ser>
          <c:idx val="6"/>
          <c:order val="6"/>
          <c:tx>
            <c:strRef>
              <c:f>Sheet1!$H$1</c:f>
              <c:strCache>
                <c:ptCount val="1"/>
                <c:pt idx="0">
                  <c:v>&gt; 60 yrs</c:v>
                </c:pt>
              </c:strCache>
            </c:strRef>
          </c:tx>
          <c:spPr>
            <a:ln>
              <a:solidFill>
                <a:srgbClr val="FF00FF"/>
              </a:solidFill>
            </a:ln>
          </c:spPr>
          <c:marker>
            <c:symbol val="plus"/>
            <c:size val="9"/>
            <c:spPr>
              <a:noFill/>
              <a:ln>
                <a:solidFill>
                  <a:srgbClr val="FF00FF"/>
                </a:solidFill>
              </a:ln>
            </c:spPr>
          </c:marker>
          <c:cat>
            <c:numRef>
              <c:f>Sheet1!$A$2:$A$15</c:f>
              <c:numCache>
                <c:formatCode>General</c:formatCod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numCache>
            </c:numRef>
          </c:cat>
          <c:val>
            <c:numRef>
              <c:f>Sheet1!$H$2:$H$15</c:f>
              <c:numCache>
                <c:formatCode>General</c:formatCode>
                <c:ptCount val="14"/>
                <c:pt idx="0">
                  <c:v>2.4500000000000002</c:v>
                </c:pt>
                <c:pt idx="1">
                  <c:v>2.35</c:v>
                </c:pt>
                <c:pt idx="2">
                  <c:v>2.5499999999999998</c:v>
                </c:pt>
                <c:pt idx="3">
                  <c:v>2.63</c:v>
                </c:pt>
                <c:pt idx="4">
                  <c:v>2.0699999999999998</c:v>
                </c:pt>
                <c:pt idx="5">
                  <c:v>1.35</c:v>
                </c:pt>
                <c:pt idx="6">
                  <c:v>1.03</c:v>
                </c:pt>
                <c:pt idx="7">
                  <c:v>0.93</c:v>
                </c:pt>
                <c:pt idx="8">
                  <c:v>0.92</c:v>
                </c:pt>
                <c:pt idx="9">
                  <c:v>0.68</c:v>
                </c:pt>
                <c:pt idx="10">
                  <c:v>0.59</c:v>
                </c:pt>
                <c:pt idx="11">
                  <c:v>0.5</c:v>
                </c:pt>
                <c:pt idx="12">
                  <c:v>0.59</c:v>
                </c:pt>
                <c:pt idx="13">
                  <c:v>0.66</c:v>
                </c:pt>
              </c:numCache>
            </c:numRef>
          </c:val>
          <c:smooth val="0"/>
        </c:ser>
        <c:dLbls>
          <c:showLegendKey val="0"/>
          <c:showVal val="0"/>
          <c:showCatName val="0"/>
          <c:showSerName val="0"/>
          <c:showPercent val="0"/>
          <c:showBubbleSize val="0"/>
        </c:dLbls>
        <c:marker val="1"/>
        <c:smooth val="0"/>
        <c:axId val="195710200"/>
        <c:axId val="195710592"/>
      </c:lineChart>
      <c:catAx>
        <c:axId val="195710200"/>
        <c:scaling>
          <c:orientation val="minMax"/>
        </c:scaling>
        <c:delete val="0"/>
        <c:axPos val="b"/>
        <c:title>
          <c:tx>
            <c:rich>
              <a:bodyPr/>
              <a:lstStyle/>
              <a:p>
                <a:pPr>
                  <a:defRPr sz="1600" b="0">
                    <a:solidFill>
                      <a:schemeClr val="bg2"/>
                    </a:solidFill>
                  </a:defRPr>
                </a:pPr>
                <a:r>
                  <a:rPr lang="en-US" sz="1600" b="0" dirty="0" smtClean="0">
                    <a:solidFill>
                      <a:schemeClr val="bg2"/>
                    </a:solidFill>
                  </a:rPr>
                  <a:t>Year</a:t>
                </a:r>
                <a:endParaRPr lang="en-US" sz="1600" b="0" dirty="0">
                  <a:solidFill>
                    <a:schemeClr val="bg2"/>
                  </a:solidFill>
                </a:endParaRPr>
              </a:p>
            </c:rich>
          </c:tx>
          <c:layout/>
          <c:overlay val="0"/>
        </c:title>
        <c:numFmt formatCode="General" sourceLinked="1"/>
        <c:majorTickMark val="out"/>
        <c:minorTickMark val="none"/>
        <c:tickLblPos val="nextTo"/>
        <c:txPr>
          <a:bodyPr rot="-1860000"/>
          <a:lstStyle/>
          <a:p>
            <a:pPr>
              <a:defRPr sz="1400">
                <a:solidFill>
                  <a:schemeClr val="bg2"/>
                </a:solidFill>
                <a:latin typeface="+mj-lt"/>
              </a:defRPr>
            </a:pPr>
            <a:endParaRPr lang="en-US"/>
          </a:p>
        </c:txPr>
        <c:crossAx val="195710592"/>
        <c:crosses val="autoZero"/>
        <c:auto val="1"/>
        <c:lblAlgn val="ctr"/>
        <c:lblOffset val="100"/>
        <c:tickLblSkip val="2"/>
        <c:noMultiLvlLbl val="0"/>
      </c:catAx>
      <c:valAx>
        <c:axId val="195710592"/>
        <c:scaling>
          <c:orientation val="minMax"/>
        </c:scaling>
        <c:delete val="0"/>
        <c:axPos val="l"/>
        <c:title>
          <c:tx>
            <c:rich>
              <a:bodyPr rot="-5400000" vert="horz"/>
              <a:lstStyle/>
              <a:p>
                <a:pPr>
                  <a:defRPr sz="1600"/>
                </a:pPr>
                <a:r>
                  <a:rPr lang="en-US" sz="1600" b="0" i="0" baseline="0" dirty="0" smtClean="0">
                    <a:effectLst/>
                  </a:rPr>
                  <a:t>Reported cases/100,000 population                     </a:t>
                </a:r>
                <a:endParaRPr lang="en-US" sz="1600" dirty="0">
                  <a:effectLst/>
                </a:endParaRPr>
              </a:p>
            </c:rich>
          </c:tx>
          <c:layout>
            <c:manualLayout>
              <c:xMode val="edge"/>
              <c:yMode val="edge"/>
              <c:x val="4.5745453693288342E-3"/>
              <c:y val="0.12346516647348016"/>
            </c:manualLayout>
          </c:layout>
          <c:overlay val="0"/>
        </c:title>
        <c:numFmt formatCode="General" sourceLinked="1"/>
        <c:majorTickMark val="out"/>
        <c:minorTickMark val="out"/>
        <c:tickLblPos val="nextTo"/>
        <c:txPr>
          <a:bodyPr/>
          <a:lstStyle/>
          <a:p>
            <a:pPr>
              <a:defRPr sz="1400"/>
            </a:pPr>
            <a:endParaRPr lang="en-US"/>
          </a:p>
        </c:txPr>
        <c:crossAx val="195710200"/>
        <c:crosses val="autoZero"/>
        <c:crossBetween val="midCat"/>
      </c:valAx>
    </c:plotArea>
    <c:legend>
      <c:legendPos val="r"/>
      <c:layout>
        <c:manualLayout>
          <c:xMode val="edge"/>
          <c:yMode val="edge"/>
          <c:x val="0.67674561349122697"/>
          <c:y val="7.1964906670930084E-2"/>
          <c:w val="0.12690950048566763"/>
          <c:h val="0.42099884088093048"/>
        </c:manualLayout>
      </c:layout>
      <c:overlay val="0"/>
      <c:txPr>
        <a:bodyPr/>
        <a:lstStyle/>
        <a:p>
          <a:pPr>
            <a:defRPr sz="1600" b="0" u="none">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eaLnBrk="0" hangingPunct="0">
              <a:defRPr sz="1200"/>
            </a:lvl1pPr>
          </a:lstStyle>
          <a:p>
            <a:pPr>
              <a:defRPr/>
            </a:pPr>
            <a:endParaRPr lang="en-US" dirty="0"/>
          </a:p>
        </p:txBody>
      </p:sp>
      <p:sp>
        <p:nvSpPr>
          <p:cNvPr id="3" name="Date Placeholder 2"/>
          <p:cNvSpPr>
            <a:spLocks noGrp="1"/>
          </p:cNvSpPr>
          <p:nvPr>
            <p:ph type="dt" sz="quarter" idx="1"/>
          </p:nvPr>
        </p:nvSpPr>
        <p:spPr>
          <a:xfrm>
            <a:off x="3970338" y="0"/>
            <a:ext cx="3038475" cy="465138"/>
          </a:xfrm>
          <a:prstGeom prst="rect">
            <a:avLst/>
          </a:prstGeom>
        </p:spPr>
        <p:txBody>
          <a:bodyPr vert="horz" lIns="93177" tIns="46589" rIns="93177" bIns="46589" rtlCol="0"/>
          <a:lstStyle>
            <a:lvl1pPr algn="r" eaLnBrk="0" hangingPunct="0">
              <a:defRPr sz="1200" smtClean="0"/>
            </a:lvl1pPr>
          </a:lstStyle>
          <a:p>
            <a:pPr>
              <a:defRPr/>
            </a:pPr>
            <a:fld id="{62F3CAEC-39C7-40F8-99B5-F518E6398476}" type="datetimeFigureOut">
              <a:rPr lang="en-US"/>
              <a:pPr>
                <a:defRPr/>
              </a:pPr>
              <a:t>4/8/2015</a:t>
            </a:fld>
            <a:endParaRPr lang="en-US" dirty="0"/>
          </a:p>
        </p:txBody>
      </p:sp>
      <p:sp>
        <p:nvSpPr>
          <p:cNvPr id="4" name="Footer Placeholder 3"/>
          <p:cNvSpPr>
            <a:spLocks noGrp="1"/>
          </p:cNvSpPr>
          <p:nvPr>
            <p:ph type="ftr" sz="quarter" idx="2"/>
          </p:nvPr>
        </p:nvSpPr>
        <p:spPr>
          <a:xfrm>
            <a:off x="0" y="8829675"/>
            <a:ext cx="3038475" cy="465138"/>
          </a:xfrm>
          <a:prstGeom prst="rect">
            <a:avLst/>
          </a:prstGeom>
        </p:spPr>
        <p:txBody>
          <a:bodyPr vert="horz" lIns="93177" tIns="46589" rIns="93177" bIns="46589" rtlCol="0" anchor="b"/>
          <a:lstStyle>
            <a:lvl1pPr algn="l" eaLnBrk="0" hangingPunct="0">
              <a:defRPr sz="1200"/>
            </a:lvl1pPr>
          </a:lstStyle>
          <a:p>
            <a:pPr>
              <a:defRPr/>
            </a:pPr>
            <a:endParaRPr lang="en-US" dirty="0"/>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3177" tIns="46589" rIns="93177" bIns="46589" rtlCol="0" anchor="b"/>
          <a:lstStyle>
            <a:lvl1pPr algn="r" eaLnBrk="0" hangingPunct="0">
              <a:defRPr sz="1200" smtClean="0"/>
            </a:lvl1pPr>
          </a:lstStyle>
          <a:p>
            <a:pPr>
              <a:defRPr/>
            </a:pPr>
            <a:fld id="{8D63A9B1-16ED-499D-92BF-65F2F9F3AD2E}" type="slidenum">
              <a:rPr lang="en-US"/>
              <a:pPr>
                <a:defRPr/>
              </a:pPr>
              <a:t>‹#›</a:t>
            </a:fld>
            <a:endParaRPr lang="en-US" dirty="0"/>
          </a:p>
        </p:txBody>
      </p:sp>
    </p:spTree>
    <p:extLst>
      <p:ext uri="{BB962C8B-B14F-4D97-AF65-F5344CB8AC3E}">
        <p14:creationId xmlns:p14="http://schemas.microsoft.com/office/powerpoint/2010/main" val="400737675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eaLnBrk="1" hangingPunct="1">
              <a:defRPr sz="1200" b="0"/>
            </a:lvl1pPr>
          </a:lstStyle>
          <a:p>
            <a:pPr>
              <a:defRPr/>
            </a:pPr>
            <a:endParaRPr lang="en-US" dirty="0"/>
          </a:p>
        </p:txBody>
      </p:sp>
      <p:sp>
        <p:nvSpPr>
          <p:cNvPr id="8195" name="Rectangle 3"/>
          <p:cNvSpPr>
            <a:spLocks noGrp="1" noChangeArrowheads="1"/>
          </p:cNvSpPr>
          <p:nvPr>
            <p:ph type="dt" idx="1"/>
          </p:nvPr>
        </p:nvSpPr>
        <p:spPr bwMode="auto">
          <a:xfrm>
            <a:off x="3970338"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eaLnBrk="1" hangingPunct="1">
              <a:defRPr sz="1200" b="0"/>
            </a:lvl1pPr>
          </a:lstStyle>
          <a:p>
            <a:pPr>
              <a:defRPr/>
            </a:pPr>
            <a:endParaRPr lang="en-US" dirty="0"/>
          </a:p>
        </p:txBody>
      </p:sp>
      <p:sp>
        <p:nvSpPr>
          <p:cNvPr id="15364"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198" name="Rectangle 6"/>
          <p:cNvSpPr>
            <a:spLocks noGrp="1" noChangeArrowheads="1"/>
          </p:cNvSpPr>
          <p:nvPr>
            <p:ph type="ftr" sz="quarter" idx="4"/>
          </p:nvPr>
        </p:nvSpPr>
        <p:spPr bwMode="auto">
          <a:xfrm>
            <a:off x="0"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eaLnBrk="1" hangingPunct="1">
              <a:defRPr sz="1200" b="0"/>
            </a:lvl1pPr>
          </a:lstStyle>
          <a:p>
            <a:pPr>
              <a:defRPr/>
            </a:pPr>
            <a:endParaRPr lang="en-US" dirty="0"/>
          </a:p>
        </p:txBody>
      </p:sp>
      <p:sp>
        <p:nvSpPr>
          <p:cNvPr id="8199"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eaLnBrk="1" hangingPunct="1">
              <a:defRPr sz="1200" b="0"/>
            </a:lvl1pPr>
          </a:lstStyle>
          <a:p>
            <a:pPr>
              <a:defRPr/>
            </a:pPr>
            <a:fld id="{BF2162EA-B22B-4C65-8CF4-41453BBF4B54}" type="slidenum">
              <a:rPr lang="en-US"/>
              <a:pPr>
                <a:defRPr/>
              </a:pPr>
              <a:t>‹#›</a:t>
            </a:fld>
            <a:endParaRPr lang="en-US" dirty="0"/>
          </a:p>
        </p:txBody>
      </p:sp>
    </p:spTree>
    <p:extLst>
      <p:ext uri="{BB962C8B-B14F-4D97-AF65-F5344CB8AC3E}">
        <p14:creationId xmlns:p14="http://schemas.microsoft.com/office/powerpoint/2010/main" val="881205108"/>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spect="1" noChangeArrowheads="1" noTextEdit="1"/>
          </p:cNvSpPr>
          <p:nvPr>
            <p:ph type="sldImg"/>
          </p:nvPr>
        </p:nvSpPr>
        <p:spPr>
          <a:ln/>
        </p:spPr>
      </p:sp>
      <p:sp>
        <p:nvSpPr>
          <p:cNvPr id="21506" name="Rectangle 3"/>
          <p:cNvSpPr>
            <a:spLocks noGrp="1" noChangeArrowheads="1"/>
          </p:cNvSpPr>
          <p:nvPr>
            <p:ph type="body" idx="1"/>
          </p:nvPr>
        </p:nvSpPr>
        <p:spPr>
          <a:xfrm>
            <a:off x="934720" y="4415790"/>
            <a:ext cx="5140960" cy="4183380"/>
          </a:xfrm>
          <a:noFill/>
          <a:ln/>
        </p:spPr>
        <p:txBody>
          <a:bodyPr/>
          <a:lstStyle/>
          <a:p>
            <a:pPr marL="171450" lvl="0" indent="-171450">
              <a:buFont typeface="Arial" panose="020B0604020202020204" pitchFamily="34" charset="0"/>
              <a:buChar char="•"/>
            </a:pPr>
            <a:r>
              <a:rPr lang="en-US" sz="1200" kern="1200" dirty="0" smtClean="0">
                <a:solidFill>
                  <a:schemeClr val="tx1"/>
                </a:solidFill>
                <a:effectLst/>
                <a:latin typeface="Arial" charset="0"/>
                <a:ea typeface="+mn-ea"/>
                <a:cs typeface="+mn-cs"/>
              </a:rPr>
              <a:t>From 2000-2011, rates of hepatitis A declined among all age groups but only continued to decline in 2012 and 2013 among cases aged 0-9 and 10-19 years. </a:t>
            </a:r>
          </a:p>
          <a:p>
            <a:pPr marL="171450" lvl="0" indent="-171450">
              <a:buFont typeface="Arial" panose="020B0604020202020204" pitchFamily="34" charset="0"/>
              <a:buChar char="•"/>
            </a:pPr>
            <a:r>
              <a:rPr lang="en-US" sz="1200" kern="1200" dirty="0" smtClean="0">
                <a:solidFill>
                  <a:schemeClr val="tx1"/>
                </a:solidFill>
                <a:effectLst/>
                <a:latin typeface="Arial" charset="0"/>
                <a:ea typeface="+mn-ea"/>
                <a:cs typeface="+mn-cs"/>
              </a:rPr>
              <a:t>When comparing the 2013 hepatitis A rates of all age groups, persons aged 30–39 years had the highest rate (0.74 cases per 100,000 population) and persons aged 0-9 years had the lowest rate (0.14 cases per 100,000 population).</a:t>
            </a:r>
          </a:p>
          <a:p>
            <a:pPr marL="171450" lvl="0" indent="-171450">
              <a:buFont typeface="Arial" panose="020B0604020202020204" pitchFamily="34" charset="0"/>
              <a:buChar char="•"/>
            </a:pPr>
            <a:r>
              <a:rPr lang="en-US" sz="1200" kern="1200" dirty="0" smtClean="0">
                <a:solidFill>
                  <a:schemeClr val="tx1"/>
                </a:solidFill>
                <a:effectLst/>
                <a:latin typeface="Arial" charset="0"/>
                <a:ea typeface="+mn-ea"/>
                <a:cs typeface="+mn-cs"/>
              </a:rPr>
              <a:t>The largest increases were among persons aged 30-39 years (from 0.51 cases per 100,000 population in 2011 to 0.74 cases per 100,000 population in 2013) and persons aged 40–49 years (from 0.39 cases per 100,000 population in 2011 to 0.64 cases per 100,000 population in 2013).</a:t>
            </a:r>
          </a:p>
          <a:p>
            <a:pPr marL="171450" indent="-171450" defTabSz="914240">
              <a:buFont typeface="Arial" panose="020B0604020202020204" pitchFamily="34" charset="0"/>
              <a:buChar char="•"/>
              <a:defRPr/>
            </a:pPr>
            <a:endParaRPr lang="en-US" dirty="0"/>
          </a:p>
        </p:txBody>
      </p:sp>
    </p:spTree>
    <p:extLst>
      <p:ext uri="{BB962C8B-B14F-4D97-AF65-F5344CB8AC3E}">
        <p14:creationId xmlns:p14="http://schemas.microsoft.com/office/powerpoint/2010/main" val="6271398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5" name="Subtitle 2"/>
          <p:cNvSpPr>
            <a:spLocks noGrp="1"/>
          </p:cNvSpPr>
          <p:nvPr>
            <p:ph type="subTitle" idx="1" hasCustomPrompt="1"/>
          </p:nvPr>
        </p:nvSpPr>
        <p:spPr>
          <a:xfrm>
            <a:off x="1371600" y="3886200"/>
            <a:ext cx="6400800" cy="457200"/>
          </a:xfrm>
          <a:prstGeom prst="rect">
            <a:avLst/>
          </a:prstGeom>
        </p:spPr>
        <p:txBody>
          <a:bodyPr/>
          <a:lstStyle>
            <a:lvl1pPr marL="0" indent="0" algn="ctr">
              <a:buNone/>
              <a:defRPr sz="2000" b="1" baseline="0">
                <a:solidFill>
                  <a:schemeClr val="bg2"/>
                </a:solidFill>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Presenters Name – Myriad Pro, Bold, 20pt</a:t>
            </a:r>
          </a:p>
        </p:txBody>
      </p:sp>
      <p:sp>
        <p:nvSpPr>
          <p:cNvPr id="9" name="Text Placeholder 8"/>
          <p:cNvSpPr>
            <a:spLocks noGrp="1"/>
          </p:cNvSpPr>
          <p:nvPr>
            <p:ph type="body" sz="quarter" idx="10" hasCustomPrompt="1"/>
          </p:nvPr>
        </p:nvSpPr>
        <p:spPr>
          <a:xfrm>
            <a:off x="1371600" y="4267200"/>
            <a:ext cx="6400800" cy="1295400"/>
          </a:xfrm>
          <a:prstGeom prst="rect">
            <a:avLst/>
          </a:prstGeom>
        </p:spPr>
        <p:txBody>
          <a:bodyPr/>
          <a:lstStyle>
            <a:lvl1pPr algn="ctr">
              <a:lnSpc>
                <a:spcPts val="2000"/>
              </a:lnSpc>
              <a:buNone/>
              <a:defRPr sz="18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sz="1800" dirty="0" smtClean="0"/>
              <a:t>Title of Presenter –Myriad Pro, 18pt</a:t>
            </a:r>
          </a:p>
          <a:p>
            <a:pPr lvl="0"/>
            <a:endParaRPr lang="en-US" sz="1800" dirty="0" smtClean="0"/>
          </a:p>
          <a:p>
            <a:pPr lvl="0"/>
            <a:r>
              <a:rPr lang="en-US" sz="1800" dirty="0" smtClean="0"/>
              <a:t>Title of Event</a:t>
            </a:r>
          </a:p>
          <a:p>
            <a:pPr lvl="0"/>
            <a:r>
              <a:rPr lang="en-US" sz="1800" dirty="0" smtClean="0"/>
              <a:t>Date of Event</a:t>
            </a:r>
            <a:endParaRPr lang="en-US" dirty="0"/>
          </a:p>
        </p:txBody>
      </p:sp>
      <p:sp>
        <p:nvSpPr>
          <p:cNvPr id="11" name="Title 1"/>
          <p:cNvSpPr>
            <a:spLocks noGrp="1"/>
          </p:cNvSpPr>
          <p:nvPr>
            <p:ph type="title" hasCustomPrompt="1"/>
          </p:nvPr>
        </p:nvSpPr>
        <p:spPr>
          <a:xfrm>
            <a:off x="457200" y="1981200"/>
            <a:ext cx="8229600" cy="1676400"/>
          </a:xfrm>
          <a:prstGeom prst="rect">
            <a:avLst/>
          </a:prstGeom>
        </p:spPr>
        <p:txBody>
          <a:bodyPr/>
          <a:lstStyle>
            <a:lvl1pPr>
              <a:lnSpc>
                <a:spcPts val="3000"/>
              </a:lnSpc>
              <a:defRPr sz="2800" b="1" baseline="0">
                <a:solidFill>
                  <a:schemeClr val="tx1"/>
                </a:solidFill>
                <a:effectLst/>
              </a:defRPr>
            </a:lvl1pPr>
          </a:lstStyle>
          <a:p>
            <a:r>
              <a:rPr lang="en-US" dirty="0" smtClean="0"/>
              <a:t>Title of Presentation – Myriad Pro</a:t>
            </a:r>
            <a:br>
              <a:rPr lang="en-US" dirty="0" smtClean="0"/>
            </a:br>
            <a:r>
              <a:rPr lang="en-US" dirty="0" smtClean="0"/>
              <a:t> Bold, Shadow 28pt</a:t>
            </a:r>
            <a:endParaRPr lang="en-US" dirty="0"/>
          </a:p>
        </p:txBody>
      </p:sp>
      <p:sp>
        <p:nvSpPr>
          <p:cNvPr id="6" name="Text Placeholder 5"/>
          <p:cNvSpPr>
            <a:spLocks noGrp="1"/>
          </p:cNvSpPr>
          <p:nvPr>
            <p:ph type="body" sz="quarter" idx="11" hasCustomPrompt="1"/>
          </p:nvPr>
        </p:nvSpPr>
        <p:spPr>
          <a:xfrm>
            <a:off x="2286000" y="6272784"/>
            <a:ext cx="5105400" cy="182880"/>
          </a:xfrm>
          <a:prstGeom prst="rect">
            <a:avLst/>
          </a:prstGeom>
        </p:spPr>
        <p:txBody>
          <a:bodyPr/>
          <a:lstStyle>
            <a:lvl1pPr>
              <a:buNone/>
              <a:defRPr sz="1000" baseline="0">
                <a:solidFill>
                  <a:schemeClr val="bg2"/>
                </a:solidFill>
              </a:defRPr>
            </a:lvl1pPr>
          </a:lstStyle>
          <a:p>
            <a:r>
              <a:rPr lang="en-US" dirty="0" smtClean="0"/>
              <a:t>Place Descriptor Here</a:t>
            </a:r>
            <a:endParaRPr lang="en-US" dirty="0"/>
          </a:p>
        </p:txBody>
      </p:sp>
      <p:sp>
        <p:nvSpPr>
          <p:cNvPr id="7" name="Text Placeholder 6"/>
          <p:cNvSpPr>
            <a:spLocks noGrp="1"/>
          </p:cNvSpPr>
          <p:nvPr>
            <p:ph type="body" sz="quarter" idx="12" hasCustomPrompt="1"/>
          </p:nvPr>
        </p:nvSpPr>
        <p:spPr>
          <a:xfrm>
            <a:off x="2286000" y="6464808"/>
            <a:ext cx="5105400" cy="228600"/>
          </a:xfrm>
          <a:prstGeom prst="rect">
            <a:avLst/>
          </a:prstGeom>
        </p:spPr>
        <p:txBody>
          <a:bodyPr/>
          <a:lstStyle>
            <a:lvl1pPr>
              <a:buNone/>
              <a:defRPr sz="1000" baseline="0">
                <a:solidFill>
                  <a:schemeClr val="bg2"/>
                </a:solidFill>
              </a:defRPr>
            </a:lvl1pPr>
          </a:lstStyle>
          <a:p>
            <a:r>
              <a:rPr lang="en-US" dirty="0" smtClean="0"/>
              <a:t>Place Descriptor Here</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Title and Char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Chart Placeholder 2"/>
          <p:cNvSpPr>
            <a:spLocks noGrp="1"/>
          </p:cNvSpPr>
          <p:nvPr>
            <p:ph type="chart" idx="1"/>
          </p:nvPr>
        </p:nvSpPr>
        <p:spPr>
          <a:xfrm>
            <a:off x="457200" y="1600200"/>
            <a:ext cx="8229600" cy="4525963"/>
          </a:xfrm>
          <a:prstGeom prst="rect">
            <a:avLst/>
          </a:prstGeom>
        </p:spPr>
        <p:txBody>
          <a:bodyPr/>
          <a:lstStyle/>
          <a:p>
            <a:pPr lvl="0"/>
            <a:endParaRPr lang="en-US" noProof="0"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Basic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143000"/>
          </a:xfrm>
          <a:prstGeom prst="rect">
            <a:avLst/>
          </a:prstGeom>
        </p:spPr>
        <p:txBody>
          <a:bodyPr anchor="b" anchorCtr="0"/>
          <a:lstStyle>
            <a:lvl1pPr>
              <a:lnSpc>
                <a:spcPts val="3000"/>
              </a:lnSpc>
              <a:defRPr sz="2800" b="1" baseline="0">
                <a:solidFill>
                  <a:schemeClr val="tx1"/>
                </a:solidFill>
                <a:effectLst/>
              </a:defRPr>
            </a:lvl1pPr>
          </a:lstStyle>
          <a:p>
            <a:r>
              <a:rPr lang="en-US" dirty="0" smtClean="0"/>
              <a:t>Headline – Myriad Pro, Bold, Shadow, 28pt</a:t>
            </a:r>
            <a:endParaRPr lang="en-US" dirty="0"/>
          </a:p>
        </p:txBody>
      </p:sp>
      <p:sp>
        <p:nvSpPr>
          <p:cNvPr id="3" name="Content Placeholder 2"/>
          <p:cNvSpPr>
            <a:spLocks noGrp="1"/>
          </p:cNvSpPr>
          <p:nvPr>
            <p:ph idx="1" hasCustomPrompt="1"/>
          </p:nvPr>
        </p:nvSpPr>
        <p:spPr>
          <a:xfrm>
            <a:off x="457200" y="1600201"/>
            <a:ext cx="8229600" cy="4191000"/>
          </a:xfrm>
          <a:prstGeom prst="rect">
            <a:avLst/>
          </a:prstGeom>
        </p:spPr>
        <p:txBody>
          <a:bodyPr/>
          <a:lstStyle>
            <a:lvl1pPr>
              <a:buClr>
                <a:schemeClr val="tx1"/>
              </a:buClr>
              <a:buSzPct val="70000"/>
              <a:buFont typeface="Wingdings" pitchFamily="2" charset="2"/>
              <a:buChar char="q"/>
              <a:defRPr sz="2400" b="1" baseline="0">
                <a:solidFill>
                  <a:schemeClr val="bg2"/>
                </a:solidFill>
              </a:defRPr>
            </a:lvl1pPr>
            <a:lvl2pPr>
              <a:buClr>
                <a:schemeClr val="tx1"/>
              </a:buClr>
              <a:buSzPct val="100000"/>
              <a:buFont typeface="Wingdings" pitchFamily="2" charset="2"/>
              <a:buChar char="§"/>
              <a:defRPr sz="2000">
                <a:solidFill>
                  <a:schemeClr val="bg2"/>
                </a:solidFill>
              </a:defRPr>
            </a:lvl2pPr>
            <a:lvl3pPr>
              <a:buClr>
                <a:schemeClr val="tx1"/>
              </a:buClr>
              <a:buSzPct val="100000"/>
              <a:buFont typeface="Arial" pitchFamily="34" charset="0"/>
              <a:buChar char="•"/>
              <a:defRPr sz="1800">
                <a:solidFill>
                  <a:schemeClr val="bg2"/>
                </a:solidFill>
              </a:defRPr>
            </a:lvl3pPr>
            <a:lvl4pPr>
              <a:buClr>
                <a:schemeClr val="tx1"/>
              </a:buClr>
              <a:buSzPct val="70000"/>
              <a:buFont typeface="Courier New" pitchFamily="49" charset="0"/>
              <a:buChar char="o"/>
              <a:defRPr sz="1800" baseline="0">
                <a:solidFill>
                  <a:schemeClr val="bg2"/>
                </a:solidFill>
              </a:defRPr>
            </a:lvl4pPr>
            <a:lvl5pPr>
              <a:buClr>
                <a:schemeClr val="tx1"/>
              </a:buClr>
              <a:buSzPct val="70000"/>
              <a:buFont typeface="Arial" pitchFamily="34" charset="0"/>
              <a:buChar char="•"/>
              <a:defRPr sz="1800">
                <a:solidFill>
                  <a:schemeClr val="bg2"/>
                </a:solidFill>
              </a:defRPr>
            </a:lvl5pPr>
          </a:lstStyle>
          <a:p>
            <a:pPr lvl="0"/>
            <a:r>
              <a:rPr lang="en-US" dirty="0" smtClean="0"/>
              <a:t>First level – Myriad Pro, Bold, 24pt</a:t>
            </a:r>
          </a:p>
          <a:p>
            <a:pPr lvl="1"/>
            <a:r>
              <a:rPr lang="en-US" dirty="0" smtClean="0"/>
              <a:t>Second level – Myriad Pro, 20pt</a:t>
            </a:r>
          </a:p>
          <a:p>
            <a:pPr lvl="2"/>
            <a:r>
              <a:rPr lang="en-US" dirty="0" smtClean="0"/>
              <a:t>Third level – Myriad Pro, 18pt	</a:t>
            </a:r>
          </a:p>
          <a:p>
            <a:pPr lvl="3"/>
            <a:r>
              <a:rPr lang="en-US" dirty="0" smtClean="0"/>
              <a:t>Fourth level – Myriad Pro, 18pt</a:t>
            </a:r>
          </a:p>
          <a:p>
            <a:pPr lvl="4"/>
            <a:r>
              <a:rPr lang="en-US" dirty="0" smtClean="0"/>
              <a:t>Fifth level – Myriad Pro, 18pt</a:t>
            </a:r>
            <a:endParaRPr lang="en-US" dirty="0"/>
          </a:p>
        </p:txBody>
      </p:sp>
      <p:sp>
        <p:nvSpPr>
          <p:cNvPr id="7" name="Text Placeholder 8"/>
          <p:cNvSpPr>
            <a:spLocks noGrp="1"/>
          </p:cNvSpPr>
          <p:nvPr>
            <p:ph type="body" sz="quarter" idx="10" hasCustomPrompt="1"/>
          </p:nvPr>
        </p:nvSpPr>
        <p:spPr>
          <a:xfrm>
            <a:off x="457200" y="5791200"/>
            <a:ext cx="8229600" cy="609600"/>
          </a:xfrm>
          <a:prstGeom prst="rect">
            <a:avLst/>
          </a:prstGeom>
        </p:spPr>
        <p:txBody>
          <a:bodyPr anchor="b" anchorCtr="0"/>
          <a:lstStyle>
            <a:lvl1pPr algn="l">
              <a:lnSpc>
                <a:spcPts val="1100"/>
              </a:lnSpc>
              <a:buNone/>
              <a:defRPr sz="11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dirty="0" smtClean="0"/>
              <a:t>*Citations and references – Myriad Pro, 11pt</a:t>
            </a:r>
            <a:endParaRPr lang="en-US" dirty="0"/>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ata Slide (for content heavy tables and charts)">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143000"/>
          </a:xfrm>
          <a:prstGeom prst="rect">
            <a:avLst/>
          </a:prstGeom>
        </p:spPr>
        <p:txBody>
          <a:bodyPr anchor="b" anchorCtr="0"/>
          <a:lstStyle>
            <a:lvl1pPr>
              <a:lnSpc>
                <a:spcPts val="3000"/>
              </a:lnSpc>
              <a:defRPr sz="2800" b="1" baseline="0">
                <a:solidFill>
                  <a:schemeClr val="tx1"/>
                </a:solidFill>
                <a:effectLst/>
              </a:defRPr>
            </a:lvl1pPr>
          </a:lstStyle>
          <a:p>
            <a:r>
              <a:rPr lang="en-US" dirty="0" smtClean="0"/>
              <a:t>Headline – Myriad Pro, Bold, Shadow, 28pt</a:t>
            </a:r>
            <a:endParaRPr lang="en-US" dirty="0"/>
          </a:p>
        </p:txBody>
      </p:sp>
      <p:sp>
        <p:nvSpPr>
          <p:cNvPr id="3" name="Content Placeholder 2"/>
          <p:cNvSpPr>
            <a:spLocks noGrp="1"/>
          </p:cNvSpPr>
          <p:nvPr>
            <p:ph idx="1" hasCustomPrompt="1"/>
          </p:nvPr>
        </p:nvSpPr>
        <p:spPr>
          <a:xfrm>
            <a:off x="457200" y="1600201"/>
            <a:ext cx="8229600" cy="4191000"/>
          </a:xfrm>
          <a:prstGeom prst="rect">
            <a:avLst/>
          </a:prstGeom>
        </p:spPr>
        <p:txBody>
          <a:bodyPr/>
          <a:lstStyle>
            <a:lvl1pPr>
              <a:buClr>
                <a:schemeClr val="tx1"/>
              </a:buClr>
              <a:buSzPct val="70000"/>
              <a:buFont typeface="Wingdings" pitchFamily="2" charset="2"/>
              <a:buChar char="q"/>
              <a:defRPr sz="2400" b="1" baseline="0">
                <a:solidFill>
                  <a:schemeClr val="bg2"/>
                </a:solidFill>
              </a:defRPr>
            </a:lvl1pPr>
            <a:lvl2pPr>
              <a:buClr>
                <a:schemeClr val="tx1"/>
              </a:buClr>
              <a:buSzPct val="100000"/>
              <a:buFont typeface="Wingdings" pitchFamily="2" charset="2"/>
              <a:buChar char="§"/>
              <a:defRPr sz="2000">
                <a:solidFill>
                  <a:schemeClr val="bg2"/>
                </a:solidFill>
              </a:defRPr>
            </a:lvl2pPr>
            <a:lvl3pPr>
              <a:buClr>
                <a:schemeClr val="tx1"/>
              </a:buClr>
              <a:buSzPct val="100000"/>
              <a:buFont typeface="Arial" pitchFamily="34" charset="0"/>
              <a:buChar char="•"/>
              <a:defRPr sz="1800">
                <a:solidFill>
                  <a:schemeClr val="bg2"/>
                </a:solidFill>
              </a:defRPr>
            </a:lvl3pPr>
            <a:lvl4pPr>
              <a:buClr>
                <a:schemeClr val="tx1"/>
              </a:buClr>
              <a:buSzPct val="70000"/>
              <a:buFont typeface="Courier New" pitchFamily="49" charset="0"/>
              <a:buChar char="o"/>
              <a:defRPr sz="1800" baseline="0">
                <a:solidFill>
                  <a:schemeClr val="bg2"/>
                </a:solidFill>
              </a:defRPr>
            </a:lvl4pPr>
            <a:lvl5pPr>
              <a:buClr>
                <a:schemeClr val="tx1"/>
              </a:buClr>
              <a:buSzPct val="70000"/>
              <a:buFont typeface="Arial" pitchFamily="34" charset="0"/>
              <a:buChar char="•"/>
              <a:defRPr sz="1800">
                <a:solidFill>
                  <a:schemeClr val="bg2"/>
                </a:solidFill>
              </a:defRPr>
            </a:lvl5pPr>
          </a:lstStyle>
          <a:p>
            <a:pPr lvl="0"/>
            <a:r>
              <a:rPr lang="en-US" dirty="0" smtClean="0"/>
              <a:t>First level – Myriad Pro, Bold, 24pt</a:t>
            </a:r>
          </a:p>
          <a:p>
            <a:pPr lvl="1"/>
            <a:r>
              <a:rPr lang="en-US" dirty="0" smtClean="0"/>
              <a:t>Second level – Myriad Pro, 20pt</a:t>
            </a:r>
          </a:p>
          <a:p>
            <a:pPr lvl="2"/>
            <a:r>
              <a:rPr lang="en-US" dirty="0" smtClean="0"/>
              <a:t>Third level – Myriad Pro, 18pt	</a:t>
            </a:r>
          </a:p>
          <a:p>
            <a:pPr lvl="3"/>
            <a:r>
              <a:rPr lang="en-US" dirty="0" smtClean="0"/>
              <a:t>Fourth level – Myriad Pro, 18pt</a:t>
            </a:r>
          </a:p>
          <a:p>
            <a:pPr lvl="4"/>
            <a:r>
              <a:rPr lang="en-US" dirty="0" smtClean="0"/>
              <a:t>Fifth level – Myriad Pro, 18pt</a:t>
            </a:r>
            <a:endParaRPr lang="en-US" dirty="0"/>
          </a:p>
        </p:txBody>
      </p:sp>
      <p:sp>
        <p:nvSpPr>
          <p:cNvPr id="7" name="Text Placeholder 8"/>
          <p:cNvSpPr>
            <a:spLocks noGrp="1"/>
          </p:cNvSpPr>
          <p:nvPr>
            <p:ph type="body" sz="quarter" idx="10" hasCustomPrompt="1"/>
          </p:nvPr>
        </p:nvSpPr>
        <p:spPr>
          <a:xfrm>
            <a:off x="457200" y="5791200"/>
            <a:ext cx="8229600" cy="609600"/>
          </a:xfrm>
          <a:prstGeom prst="rect">
            <a:avLst/>
          </a:prstGeom>
        </p:spPr>
        <p:txBody>
          <a:bodyPr anchor="b" anchorCtr="0"/>
          <a:lstStyle>
            <a:lvl1pPr algn="l">
              <a:lnSpc>
                <a:spcPts val="1100"/>
              </a:lnSpc>
              <a:buNone/>
              <a:defRPr sz="11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dirty="0" smtClean="0"/>
              <a:t>*Citations and references – Myriad Pro, 11pt</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Badg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5" name="Subtitle 2"/>
          <p:cNvSpPr>
            <a:spLocks noGrp="1"/>
          </p:cNvSpPr>
          <p:nvPr>
            <p:ph type="subTitle" idx="1" hasCustomPrompt="1"/>
          </p:nvPr>
        </p:nvSpPr>
        <p:spPr>
          <a:xfrm>
            <a:off x="1371600" y="3886200"/>
            <a:ext cx="6400800" cy="457200"/>
          </a:xfrm>
          <a:prstGeom prst="rect">
            <a:avLst/>
          </a:prstGeom>
        </p:spPr>
        <p:txBody>
          <a:bodyPr/>
          <a:lstStyle>
            <a:lvl1pPr marL="0" indent="0" algn="ctr">
              <a:buNone/>
              <a:defRPr sz="2000" b="1" baseline="0">
                <a:solidFill>
                  <a:schemeClr val="bg2"/>
                </a:solidFill>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Presenters Name – Myriad Pro, Bold, 20pt</a:t>
            </a:r>
          </a:p>
        </p:txBody>
      </p:sp>
      <p:sp>
        <p:nvSpPr>
          <p:cNvPr id="9" name="Text Placeholder 8"/>
          <p:cNvSpPr>
            <a:spLocks noGrp="1"/>
          </p:cNvSpPr>
          <p:nvPr>
            <p:ph type="body" sz="quarter" idx="10" hasCustomPrompt="1"/>
          </p:nvPr>
        </p:nvSpPr>
        <p:spPr>
          <a:xfrm>
            <a:off x="1371600" y="4267200"/>
            <a:ext cx="6400800" cy="1295400"/>
          </a:xfrm>
          <a:prstGeom prst="rect">
            <a:avLst/>
          </a:prstGeom>
        </p:spPr>
        <p:txBody>
          <a:bodyPr/>
          <a:lstStyle>
            <a:lvl1pPr algn="ctr">
              <a:lnSpc>
                <a:spcPts val="2000"/>
              </a:lnSpc>
              <a:buNone/>
              <a:defRPr sz="18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sz="1800" dirty="0" smtClean="0"/>
              <a:t>Title of Presenter –Myriad Pro, 18pt</a:t>
            </a:r>
          </a:p>
          <a:p>
            <a:pPr lvl="0"/>
            <a:endParaRPr lang="en-US" sz="1800" dirty="0" smtClean="0"/>
          </a:p>
          <a:p>
            <a:pPr lvl="0"/>
            <a:r>
              <a:rPr lang="en-US" sz="1800" dirty="0" smtClean="0"/>
              <a:t>Title of Event</a:t>
            </a:r>
          </a:p>
          <a:p>
            <a:pPr lvl="0"/>
            <a:r>
              <a:rPr lang="en-US" sz="1800" dirty="0" smtClean="0"/>
              <a:t>Date of Event</a:t>
            </a:r>
            <a:endParaRPr lang="en-US" dirty="0"/>
          </a:p>
        </p:txBody>
      </p:sp>
      <p:sp>
        <p:nvSpPr>
          <p:cNvPr id="11" name="Title 1"/>
          <p:cNvSpPr>
            <a:spLocks noGrp="1"/>
          </p:cNvSpPr>
          <p:nvPr>
            <p:ph type="title" hasCustomPrompt="1"/>
          </p:nvPr>
        </p:nvSpPr>
        <p:spPr>
          <a:xfrm>
            <a:off x="457200" y="1981200"/>
            <a:ext cx="8229600" cy="1676400"/>
          </a:xfrm>
          <a:prstGeom prst="rect">
            <a:avLst/>
          </a:prstGeom>
        </p:spPr>
        <p:txBody>
          <a:bodyPr/>
          <a:lstStyle>
            <a:lvl1pPr>
              <a:lnSpc>
                <a:spcPts val="3000"/>
              </a:lnSpc>
              <a:defRPr sz="2800" b="1" baseline="0">
                <a:solidFill>
                  <a:schemeClr val="tx1"/>
                </a:solidFill>
                <a:effectLst/>
              </a:defRPr>
            </a:lvl1pPr>
          </a:lstStyle>
          <a:p>
            <a:r>
              <a:rPr lang="en-US" dirty="0" smtClean="0"/>
              <a:t>Title of Presentation – Myriad Pro</a:t>
            </a:r>
            <a:br>
              <a:rPr lang="en-US" dirty="0" smtClean="0"/>
            </a:br>
            <a:r>
              <a:rPr lang="en-US" dirty="0" smtClean="0"/>
              <a:t> Bold, Shadow 28pt</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Basic Content Badg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143000"/>
          </a:xfrm>
          <a:prstGeom prst="rect">
            <a:avLst/>
          </a:prstGeom>
        </p:spPr>
        <p:txBody>
          <a:bodyPr anchor="b" anchorCtr="0"/>
          <a:lstStyle>
            <a:lvl1pPr>
              <a:lnSpc>
                <a:spcPts val="3000"/>
              </a:lnSpc>
              <a:defRPr sz="2800" b="1" baseline="0">
                <a:solidFill>
                  <a:schemeClr val="tx1"/>
                </a:solidFill>
                <a:effectLst/>
              </a:defRPr>
            </a:lvl1pPr>
          </a:lstStyle>
          <a:p>
            <a:r>
              <a:rPr lang="en-US" dirty="0" smtClean="0"/>
              <a:t>Headline – Myriad Pro, Bold, Shadow, 28pt</a:t>
            </a:r>
            <a:endParaRPr lang="en-US" dirty="0"/>
          </a:p>
        </p:txBody>
      </p:sp>
      <p:sp>
        <p:nvSpPr>
          <p:cNvPr id="3" name="Content Placeholder 2"/>
          <p:cNvSpPr>
            <a:spLocks noGrp="1"/>
          </p:cNvSpPr>
          <p:nvPr>
            <p:ph idx="1" hasCustomPrompt="1"/>
          </p:nvPr>
        </p:nvSpPr>
        <p:spPr>
          <a:xfrm>
            <a:off x="457200" y="1600201"/>
            <a:ext cx="8229600" cy="4191000"/>
          </a:xfrm>
          <a:prstGeom prst="rect">
            <a:avLst/>
          </a:prstGeom>
        </p:spPr>
        <p:txBody>
          <a:bodyPr/>
          <a:lstStyle>
            <a:lvl1pPr>
              <a:buClr>
                <a:schemeClr val="tx1"/>
              </a:buClr>
              <a:buSzPct val="70000"/>
              <a:buFont typeface="Wingdings" pitchFamily="2" charset="2"/>
              <a:buChar char="q"/>
              <a:defRPr sz="2400" b="1" baseline="0">
                <a:solidFill>
                  <a:schemeClr val="bg2"/>
                </a:solidFill>
              </a:defRPr>
            </a:lvl1pPr>
            <a:lvl2pPr>
              <a:buClr>
                <a:schemeClr val="tx1"/>
              </a:buClr>
              <a:buSzPct val="100000"/>
              <a:buFont typeface="Wingdings" pitchFamily="2" charset="2"/>
              <a:buChar char="§"/>
              <a:defRPr sz="2000">
                <a:solidFill>
                  <a:schemeClr val="bg2"/>
                </a:solidFill>
              </a:defRPr>
            </a:lvl2pPr>
            <a:lvl3pPr>
              <a:buClr>
                <a:schemeClr val="tx1"/>
              </a:buClr>
              <a:buSzPct val="100000"/>
              <a:buFont typeface="Arial" pitchFamily="34" charset="0"/>
              <a:buChar char="•"/>
              <a:defRPr sz="1800">
                <a:solidFill>
                  <a:schemeClr val="bg2"/>
                </a:solidFill>
              </a:defRPr>
            </a:lvl3pPr>
            <a:lvl4pPr>
              <a:buClr>
                <a:schemeClr val="tx1"/>
              </a:buClr>
              <a:buSzPct val="70000"/>
              <a:buFont typeface="Courier New" pitchFamily="49" charset="0"/>
              <a:buChar char="o"/>
              <a:defRPr sz="1800" baseline="0">
                <a:solidFill>
                  <a:schemeClr val="bg2"/>
                </a:solidFill>
              </a:defRPr>
            </a:lvl4pPr>
            <a:lvl5pPr>
              <a:buClr>
                <a:schemeClr val="tx1"/>
              </a:buClr>
              <a:buSzPct val="70000"/>
              <a:buFont typeface="Arial" pitchFamily="34" charset="0"/>
              <a:buChar char="•"/>
              <a:defRPr sz="1800">
                <a:solidFill>
                  <a:schemeClr val="bg2"/>
                </a:solidFill>
              </a:defRPr>
            </a:lvl5pPr>
          </a:lstStyle>
          <a:p>
            <a:pPr lvl="0"/>
            <a:r>
              <a:rPr lang="en-US" dirty="0" smtClean="0"/>
              <a:t>First level – Myriad Pro, Bold, 24pt</a:t>
            </a:r>
          </a:p>
          <a:p>
            <a:pPr lvl="1"/>
            <a:r>
              <a:rPr lang="en-US" dirty="0" smtClean="0"/>
              <a:t>Second level – Myriad Pro, 20pt</a:t>
            </a:r>
          </a:p>
          <a:p>
            <a:pPr lvl="2"/>
            <a:r>
              <a:rPr lang="en-US" dirty="0" smtClean="0"/>
              <a:t>Third level – Myriad Pro, 18pt	</a:t>
            </a:r>
          </a:p>
          <a:p>
            <a:pPr lvl="3"/>
            <a:r>
              <a:rPr lang="en-US" dirty="0" smtClean="0"/>
              <a:t>Fourth level – Myriad Pro, 18pt</a:t>
            </a:r>
          </a:p>
          <a:p>
            <a:pPr lvl="4"/>
            <a:r>
              <a:rPr lang="en-US" dirty="0" smtClean="0"/>
              <a:t>Fifth level – Myriad Pro, 18pt</a:t>
            </a:r>
            <a:endParaRPr lang="en-US" dirty="0"/>
          </a:p>
        </p:txBody>
      </p:sp>
      <p:sp>
        <p:nvSpPr>
          <p:cNvPr id="7" name="Text Placeholder 8"/>
          <p:cNvSpPr>
            <a:spLocks noGrp="1"/>
          </p:cNvSpPr>
          <p:nvPr>
            <p:ph type="body" sz="quarter" idx="10" hasCustomPrompt="1"/>
          </p:nvPr>
        </p:nvSpPr>
        <p:spPr>
          <a:xfrm>
            <a:off x="457200" y="5791200"/>
            <a:ext cx="6705600" cy="609600"/>
          </a:xfrm>
          <a:prstGeom prst="rect">
            <a:avLst/>
          </a:prstGeom>
        </p:spPr>
        <p:txBody>
          <a:bodyPr anchor="b" anchorCtr="0"/>
          <a:lstStyle>
            <a:lvl1pPr algn="l">
              <a:lnSpc>
                <a:spcPts val="1100"/>
              </a:lnSpc>
              <a:buNone/>
              <a:defRPr sz="11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dirty="0" smtClean="0"/>
              <a:t>*Citations and references – Myriad Pro, 11pt</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22313" y="4406900"/>
            <a:ext cx="7772400" cy="1362075"/>
          </a:xfrm>
          <a:prstGeom prst="rect">
            <a:avLst/>
          </a:prstGeom>
        </p:spPr>
        <p:txBody>
          <a:bodyPr anchor="t"/>
          <a:lstStyle>
            <a:lvl1pPr algn="l">
              <a:lnSpc>
                <a:spcPts val="3800"/>
              </a:lnSpc>
              <a:defRPr sz="3600" b="1" cap="all" baseline="0">
                <a:solidFill>
                  <a:schemeClr val="tx1"/>
                </a:solidFill>
                <a:effectLst/>
              </a:defRPr>
            </a:lvl1pPr>
          </a:lstStyle>
          <a:p>
            <a:r>
              <a:rPr lang="en-US" dirty="0" smtClean="0"/>
              <a:t>Section Header</a:t>
            </a:r>
            <a:br>
              <a:rPr lang="en-US" dirty="0" smtClean="0"/>
            </a:br>
            <a:r>
              <a:rPr lang="en-US" dirty="0" smtClean="0"/>
              <a:t>Myriad Pro, bold, shadow, 36pt </a:t>
            </a:r>
            <a:endParaRPr lang="en-US" dirty="0"/>
          </a:p>
        </p:txBody>
      </p:sp>
      <p:sp>
        <p:nvSpPr>
          <p:cNvPr id="3" name="Text Placeholder 2"/>
          <p:cNvSpPr>
            <a:spLocks noGrp="1"/>
          </p:cNvSpPr>
          <p:nvPr>
            <p:ph type="body" idx="1" hasCustomPrompt="1"/>
          </p:nvPr>
        </p:nvSpPr>
        <p:spPr>
          <a:xfrm>
            <a:off x="722313" y="2906713"/>
            <a:ext cx="7772400" cy="1500187"/>
          </a:xfrm>
          <a:prstGeom prst="rect">
            <a:avLst/>
          </a:prstGeom>
        </p:spPr>
        <p:txBody>
          <a:bodyPr anchor="b"/>
          <a:lstStyle>
            <a:lvl1pPr marL="0" indent="0">
              <a:lnSpc>
                <a:spcPts val="2200"/>
              </a:lnSpc>
              <a:buNone/>
              <a:defRPr sz="2000" baseline="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Subhead – Myriad Pro, 20pt</a:t>
            </a:r>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3050"/>
            <a:ext cx="3008313" cy="1162050"/>
          </a:xfrm>
          <a:prstGeom prst="rect">
            <a:avLst/>
          </a:prstGeom>
        </p:spPr>
        <p:txBody>
          <a:bodyPr anchor="b"/>
          <a:lstStyle>
            <a:lvl1pPr algn="l">
              <a:defRPr sz="2000" b="1" baseline="0">
                <a:solidFill>
                  <a:schemeClr val="tx1"/>
                </a:solidFill>
                <a:effectLst/>
              </a:defRPr>
            </a:lvl1pPr>
          </a:lstStyle>
          <a:p>
            <a:r>
              <a:rPr lang="en-US" dirty="0" smtClean="0"/>
              <a:t>Header – Myriad Pro, bold, shadow, 20pt</a:t>
            </a:r>
            <a:endParaRPr lang="en-US" dirty="0"/>
          </a:p>
        </p:txBody>
      </p:sp>
      <p:sp>
        <p:nvSpPr>
          <p:cNvPr id="3" name="Content Placeholder 2"/>
          <p:cNvSpPr>
            <a:spLocks noGrp="1"/>
          </p:cNvSpPr>
          <p:nvPr>
            <p:ph idx="1" hasCustomPrompt="1"/>
          </p:nvPr>
        </p:nvSpPr>
        <p:spPr>
          <a:xfrm>
            <a:off x="3575050" y="273051"/>
            <a:ext cx="5111750" cy="5518150"/>
          </a:xfrm>
          <a:prstGeom prst="rect">
            <a:avLst/>
          </a:prstGeom>
        </p:spPr>
        <p:txBody>
          <a:bodyPr anchor="ctr" anchorCtr="0"/>
          <a:lstStyle>
            <a:lvl1pPr>
              <a:buClr>
                <a:schemeClr val="tx1"/>
              </a:buClr>
              <a:buSzPct val="70000"/>
              <a:buFont typeface="Wingdings" pitchFamily="2" charset="2"/>
              <a:buChar char="q"/>
              <a:defRPr sz="2400" b="1">
                <a:solidFill>
                  <a:schemeClr val="bg2"/>
                </a:solidFill>
              </a:defRPr>
            </a:lvl1pPr>
            <a:lvl2pPr>
              <a:buClr>
                <a:schemeClr val="tx1"/>
              </a:buClr>
              <a:buSzPct val="100000"/>
              <a:buFont typeface="Wingdings" pitchFamily="2" charset="2"/>
              <a:buChar char="§"/>
              <a:defRPr sz="2000">
                <a:solidFill>
                  <a:schemeClr val="bg2"/>
                </a:solidFill>
              </a:defRPr>
            </a:lvl2pPr>
            <a:lvl3pPr>
              <a:buClr>
                <a:schemeClr val="tx1"/>
              </a:buClr>
              <a:buSzPct val="100000"/>
              <a:buFont typeface="Arial" pitchFamily="34" charset="0"/>
              <a:buChar char="•"/>
              <a:defRPr sz="1800">
                <a:solidFill>
                  <a:schemeClr val="bg2"/>
                </a:solidFill>
              </a:defRPr>
            </a:lvl3pPr>
            <a:lvl4pPr>
              <a:buClr>
                <a:schemeClr val="tx1"/>
              </a:buClr>
              <a:buSzPct val="70000"/>
              <a:buFont typeface="Courier New" pitchFamily="49" charset="0"/>
              <a:buChar char="o"/>
              <a:defRPr sz="1800">
                <a:solidFill>
                  <a:schemeClr val="bg2"/>
                </a:solidFill>
              </a:defRPr>
            </a:lvl4pPr>
            <a:lvl5pPr>
              <a:buClr>
                <a:schemeClr val="tx1"/>
              </a:buClr>
              <a:buSzPct val="70000"/>
              <a:buFont typeface="Arial" pitchFamily="34" charset="0"/>
              <a:buChar char="•"/>
              <a:defRPr sz="1800">
                <a:solidFill>
                  <a:schemeClr val="bg2"/>
                </a:solidFill>
              </a:defRPr>
            </a:lvl5pPr>
            <a:lvl6pPr>
              <a:defRPr sz="2000"/>
            </a:lvl6pPr>
            <a:lvl7pPr>
              <a:defRPr sz="2000"/>
            </a:lvl7pPr>
            <a:lvl8pPr>
              <a:defRPr sz="2000"/>
            </a:lvl8pPr>
            <a:lvl9pPr>
              <a:defRPr sz="2000"/>
            </a:lvl9pPr>
          </a:lstStyle>
          <a:p>
            <a:pPr lvl="0"/>
            <a:r>
              <a:rPr lang="en-US" dirty="0" smtClean="0"/>
              <a:t>First level – Myriad Pro, bold, 24pt</a:t>
            </a:r>
          </a:p>
          <a:p>
            <a:pPr lvl="1"/>
            <a:r>
              <a:rPr lang="en-US" dirty="0" smtClean="0"/>
              <a:t>Second level – Myriad Pro, 20pt</a:t>
            </a:r>
          </a:p>
          <a:p>
            <a:pPr lvl="2"/>
            <a:r>
              <a:rPr lang="en-US" dirty="0" smtClean="0"/>
              <a:t>Third level – Myriad Pro, 18pt	</a:t>
            </a:r>
          </a:p>
          <a:p>
            <a:pPr lvl="3"/>
            <a:r>
              <a:rPr lang="en-US" dirty="0" smtClean="0"/>
              <a:t>Fourth level – Myriad Pro, 18pt</a:t>
            </a:r>
          </a:p>
          <a:p>
            <a:pPr lvl="4"/>
            <a:r>
              <a:rPr lang="en-US" dirty="0" smtClean="0"/>
              <a:t>Fifth level – Myriad Pro, 18pt</a:t>
            </a:r>
            <a:endParaRPr lang="en-US" dirty="0"/>
          </a:p>
        </p:txBody>
      </p:sp>
      <p:sp>
        <p:nvSpPr>
          <p:cNvPr id="4" name="Text Placeholder 3"/>
          <p:cNvSpPr>
            <a:spLocks noGrp="1"/>
          </p:cNvSpPr>
          <p:nvPr>
            <p:ph type="body" sz="half" idx="2" hasCustomPrompt="1"/>
          </p:nvPr>
        </p:nvSpPr>
        <p:spPr>
          <a:xfrm>
            <a:off x="457200" y="1435101"/>
            <a:ext cx="3008313" cy="4356099"/>
          </a:xfrm>
          <a:prstGeom prst="rect">
            <a:avLst/>
          </a:prstGeom>
        </p:spPr>
        <p:txBody>
          <a:bodyPr/>
          <a:lstStyle>
            <a:lvl1pPr marL="0" indent="0">
              <a:buNone/>
              <a:defRPr sz="1400" baseline="0">
                <a:solidFill>
                  <a:schemeClr val="bg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Paragraph of type</a:t>
            </a:r>
          </a:p>
          <a:p>
            <a:pPr lvl="0"/>
            <a:r>
              <a:rPr lang="en-US" dirty="0" smtClean="0"/>
              <a:t>Myriad Pro, 14pt</a:t>
            </a:r>
          </a:p>
        </p:txBody>
      </p:sp>
      <p:sp>
        <p:nvSpPr>
          <p:cNvPr id="7" name="Text Placeholder 8"/>
          <p:cNvSpPr>
            <a:spLocks noGrp="1"/>
          </p:cNvSpPr>
          <p:nvPr>
            <p:ph type="body" sz="quarter" idx="10" hasCustomPrompt="1"/>
          </p:nvPr>
        </p:nvSpPr>
        <p:spPr>
          <a:xfrm>
            <a:off x="457200" y="5791200"/>
            <a:ext cx="8229600" cy="609600"/>
          </a:xfrm>
          <a:prstGeom prst="rect">
            <a:avLst/>
          </a:prstGeom>
        </p:spPr>
        <p:txBody>
          <a:bodyPr anchor="b" anchorCtr="0"/>
          <a:lstStyle>
            <a:lvl1pPr algn="l">
              <a:lnSpc>
                <a:spcPts val="1100"/>
              </a:lnSpc>
              <a:buNone/>
              <a:defRPr sz="11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dirty="0" smtClean="0"/>
              <a:t>*Citations and references – Myriad Pro, 11pt</a:t>
            </a:r>
            <a:endParaRPr lang="en-US" dirty="0"/>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792288" y="4800600"/>
            <a:ext cx="5486400" cy="566738"/>
          </a:xfrm>
          <a:prstGeom prst="rect">
            <a:avLst/>
          </a:prstGeom>
        </p:spPr>
        <p:txBody>
          <a:bodyPr anchor="b"/>
          <a:lstStyle>
            <a:lvl1pPr algn="l">
              <a:defRPr sz="2000" b="1" baseline="0">
                <a:solidFill>
                  <a:schemeClr val="tx1"/>
                </a:solidFill>
                <a:effectLst/>
              </a:defRPr>
            </a:lvl1pPr>
          </a:lstStyle>
          <a:p>
            <a:r>
              <a:rPr lang="en-US" dirty="0" smtClean="0"/>
              <a:t>Photo Title – Myriad Pro, Bold, Shadow, 20pt</a:t>
            </a:r>
            <a:endParaRPr lang="en-US" dirty="0"/>
          </a:p>
        </p:txBody>
      </p:sp>
      <p:sp>
        <p:nvSpPr>
          <p:cNvPr id="3" name="Picture Placeholder 2"/>
          <p:cNvSpPr>
            <a:spLocks noGrp="1"/>
          </p:cNvSpPr>
          <p:nvPr>
            <p:ph type="pic" idx="1"/>
          </p:nvPr>
        </p:nvSpPr>
        <p:spPr>
          <a:xfrm>
            <a:off x="1792288" y="612775"/>
            <a:ext cx="5486400" cy="4114800"/>
          </a:xfrm>
          <a:prstGeom prst="rect">
            <a:avLst/>
          </a:prstGeom>
          <a:ln w="25400">
            <a:solidFill>
              <a:schemeClr val="bg2"/>
            </a:solidFill>
          </a:ln>
          <a:effectLst>
            <a:outerShdw blurRad="44450" dist="27940" dir="5400000" algn="ctr">
              <a:srgbClr val="000000">
                <a:alpha val="32000"/>
              </a:srgbClr>
            </a:outerShdw>
          </a:effectLst>
        </p:spPr>
        <p:txBody>
          <a:bodyPr/>
          <a:lstStyle>
            <a:lvl1pPr marL="0" indent="0">
              <a:buNone/>
              <a:defRPr sz="3200">
                <a:solidFill>
                  <a:schemeClr val="tx1"/>
                </a:solidFill>
                <a:effectLst/>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hasCustomPrompt="1"/>
          </p:nvPr>
        </p:nvSpPr>
        <p:spPr>
          <a:xfrm>
            <a:off x="1792288" y="5367338"/>
            <a:ext cx="5486400" cy="804862"/>
          </a:xfrm>
          <a:prstGeom prst="rect">
            <a:avLst/>
          </a:prstGeom>
        </p:spPr>
        <p:txBody>
          <a:bodyPr/>
          <a:lstStyle>
            <a:lvl1pPr marL="0" indent="0">
              <a:buNone/>
              <a:defRPr sz="1400" baseline="0">
                <a:solidFill>
                  <a:schemeClr val="bg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Caption or credits for photo – Myriad Pro, 14pt</a:t>
            </a:r>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losing">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1371600" y="1981200"/>
            <a:ext cx="6400800" cy="2057400"/>
          </a:xfrm>
          <a:prstGeom prst="rect">
            <a:avLst/>
          </a:prstGeom>
        </p:spPr>
        <p:txBody>
          <a:bodyPr/>
          <a:lstStyle>
            <a:lvl1pPr marL="0" indent="0" algn="ctr">
              <a:buNone/>
              <a:defRPr sz="2800" b="1" baseline="0">
                <a:solidFill>
                  <a:schemeClr val="bg2"/>
                </a:solidFill>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Closing– Myriad Pro, Bold, 28pt</a:t>
            </a:r>
          </a:p>
        </p:txBody>
      </p:sp>
      <p:sp>
        <p:nvSpPr>
          <p:cNvPr id="11" name="Rectangle 10"/>
          <p:cNvSpPr/>
          <p:nvPr/>
        </p:nvSpPr>
        <p:spPr>
          <a:xfrm>
            <a:off x="1371600" y="4706034"/>
            <a:ext cx="5943600" cy="646331"/>
          </a:xfrm>
          <a:prstGeom prst="rect">
            <a:avLst/>
          </a:prstGeom>
        </p:spPr>
        <p:txBody>
          <a:bodyPr wrap="square">
            <a:spAutoFit/>
          </a:bodyPr>
          <a:lstStyle/>
          <a:p>
            <a:pPr lvl="0"/>
            <a:r>
              <a:rPr lang="en-US" sz="1200" dirty="0" smtClean="0">
                <a:solidFill>
                  <a:schemeClr val="tx2"/>
                </a:solidFill>
                <a:latin typeface="+mj-lt"/>
              </a:rPr>
              <a:t>1600 Clifton Road NE, Atlanta, GA 30333</a:t>
            </a:r>
          </a:p>
          <a:p>
            <a:pPr lvl="0"/>
            <a:r>
              <a:rPr lang="en-US" sz="1200" dirty="0" smtClean="0">
                <a:solidFill>
                  <a:schemeClr val="tx2"/>
                </a:solidFill>
                <a:latin typeface="+mj-lt"/>
              </a:rPr>
              <a:t>Telephone, 1-800-CDC-INFO (232-4636)/TTY: 1-888-232-6348</a:t>
            </a:r>
          </a:p>
          <a:p>
            <a:pPr lvl="0"/>
            <a:r>
              <a:rPr lang="en-US" sz="1200" dirty="0" smtClean="0">
                <a:solidFill>
                  <a:schemeClr val="tx2"/>
                </a:solidFill>
                <a:latin typeface="+mj-lt"/>
              </a:rPr>
              <a:t>E-mail: cdcinfo@cdc.gov 	Web: www.cdc.gov</a:t>
            </a:r>
          </a:p>
        </p:txBody>
      </p:sp>
      <p:sp>
        <p:nvSpPr>
          <p:cNvPr id="10" name="Text Placeholder 5"/>
          <p:cNvSpPr>
            <a:spLocks noGrp="1"/>
          </p:cNvSpPr>
          <p:nvPr>
            <p:ph type="body" sz="quarter" idx="11" hasCustomPrompt="1"/>
          </p:nvPr>
        </p:nvSpPr>
        <p:spPr>
          <a:xfrm>
            <a:off x="2286000" y="6272784"/>
            <a:ext cx="5105400" cy="182880"/>
          </a:xfrm>
          <a:prstGeom prst="rect">
            <a:avLst/>
          </a:prstGeom>
        </p:spPr>
        <p:txBody>
          <a:bodyPr/>
          <a:lstStyle>
            <a:lvl1pPr>
              <a:buNone/>
              <a:defRPr sz="1000" baseline="0">
                <a:solidFill>
                  <a:schemeClr val="bg2"/>
                </a:solidFill>
              </a:defRPr>
            </a:lvl1pPr>
          </a:lstStyle>
          <a:p>
            <a:r>
              <a:rPr lang="en-US" dirty="0" smtClean="0"/>
              <a:t>Place Descriptor Here</a:t>
            </a:r>
            <a:endParaRPr lang="en-US" dirty="0"/>
          </a:p>
        </p:txBody>
      </p:sp>
      <p:sp>
        <p:nvSpPr>
          <p:cNvPr id="12" name="Text Placeholder 6"/>
          <p:cNvSpPr>
            <a:spLocks noGrp="1"/>
          </p:cNvSpPr>
          <p:nvPr>
            <p:ph type="body" sz="quarter" idx="12" hasCustomPrompt="1"/>
          </p:nvPr>
        </p:nvSpPr>
        <p:spPr>
          <a:xfrm>
            <a:off x="2286000" y="6464808"/>
            <a:ext cx="5105400" cy="228600"/>
          </a:xfrm>
          <a:prstGeom prst="rect">
            <a:avLst/>
          </a:prstGeom>
        </p:spPr>
        <p:txBody>
          <a:bodyPr/>
          <a:lstStyle>
            <a:lvl1pPr>
              <a:buNone/>
              <a:defRPr sz="1000" baseline="0">
                <a:solidFill>
                  <a:schemeClr val="bg2"/>
                </a:solidFill>
              </a:defRPr>
            </a:lvl1pPr>
          </a:lstStyle>
          <a:p>
            <a:r>
              <a:rPr lang="en-US" dirty="0" smtClean="0"/>
              <a:t>Place Descriptor Here</a:t>
            </a:r>
            <a:endParaRPr lang="en-US" dirty="0"/>
          </a:p>
        </p:txBody>
      </p:sp>
      <p:sp>
        <p:nvSpPr>
          <p:cNvPr id="8" name="Rectangle 7"/>
          <p:cNvSpPr/>
          <p:nvPr/>
        </p:nvSpPr>
        <p:spPr>
          <a:xfrm>
            <a:off x="1371600" y="4432012"/>
            <a:ext cx="6400800" cy="292388"/>
          </a:xfrm>
          <a:prstGeom prst="rect">
            <a:avLst/>
          </a:prstGeom>
        </p:spPr>
        <p:txBody>
          <a:bodyPr wrap="square">
            <a:spAutoFit/>
          </a:bodyPr>
          <a:lstStyle/>
          <a:p>
            <a:pPr lvl="0"/>
            <a:r>
              <a:rPr lang="en-US" sz="1300" b="0" dirty="0" smtClean="0">
                <a:solidFill>
                  <a:schemeClr val="tx2"/>
                </a:solidFill>
                <a:latin typeface="+mj-lt"/>
              </a:rPr>
              <a:t>For more information please contact Centers for Disease Control and Prevention</a:t>
            </a:r>
          </a:p>
        </p:txBody>
      </p:sp>
      <p:sp>
        <p:nvSpPr>
          <p:cNvPr id="13" name="Rectangle 12"/>
          <p:cNvSpPr/>
          <p:nvPr/>
        </p:nvSpPr>
        <p:spPr>
          <a:xfrm>
            <a:off x="1371600" y="4706034"/>
            <a:ext cx="5943600" cy="646331"/>
          </a:xfrm>
          <a:prstGeom prst="rect">
            <a:avLst/>
          </a:prstGeom>
        </p:spPr>
        <p:txBody>
          <a:bodyPr wrap="square">
            <a:spAutoFit/>
          </a:bodyPr>
          <a:lstStyle/>
          <a:p>
            <a:pPr lvl="0"/>
            <a:r>
              <a:rPr lang="en-US" sz="1200" dirty="0" smtClean="0">
                <a:solidFill>
                  <a:schemeClr val="tx2"/>
                </a:solidFill>
                <a:latin typeface="+mj-lt"/>
              </a:rPr>
              <a:t>1600 Clifton Road NE, Atlanta, GA 30333</a:t>
            </a:r>
          </a:p>
          <a:p>
            <a:pPr lvl="0"/>
            <a:r>
              <a:rPr lang="en-US" sz="1200" dirty="0" smtClean="0">
                <a:solidFill>
                  <a:schemeClr val="tx2"/>
                </a:solidFill>
                <a:latin typeface="+mj-lt"/>
              </a:rPr>
              <a:t>Telephone, 1-800-CDC-INFO (232-4636)/TTY: 1-888-232-6348</a:t>
            </a:r>
          </a:p>
          <a:p>
            <a:pPr lvl="0"/>
            <a:r>
              <a:rPr lang="en-US" sz="1200" dirty="0" smtClean="0">
                <a:solidFill>
                  <a:schemeClr val="tx2"/>
                </a:solidFill>
                <a:latin typeface="+mj-lt"/>
              </a:rPr>
              <a:t>E-mail: cdcinfo@cdc.gov 	Web: www.cdc.gov</a:t>
            </a:r>
          </a:p>
        </p:txBody>
      </p:sp>
      <p:sp>
        <p:nvSpPr>
          <p:cNvPr id="14" name="Rectangle 13"/>
          <p:cNvSpPr/>
          <p:nvPr/>
        </p:nvSpPr>
        <p:spPr>
          <a:xfrm>
            <a:off x="1371600" y="5421868"/>
            <a:ext cx="5943600" cy="369332"/>
          </a:xfrm>
          <a:prstGeom prst="rect">
            <a:avLst/>
          </a:prstGeom>
        </p:spPr>
        <p:txBody>
          <a:bodyPr wrap="square">
            <a:spAutoFit/>
          </a:bodyPr>
          <a:lstStyle/>
          <a:p>
            <a:pPr lvl="0"/>
            <a:r>
              <a:rPr lang="en-US" sz="900" b="0" dirty="0" smtClean="0">
                <a:solidFill>
                  <a:schemeClr val="tx2"/>
                </a:solidFill>
                <a:latin typeface="+mj-lt"/>
              </a:rPr>
              <a:t>The findings</a:t>
            </a:r>
            <a:r>
              <a:rPr lang="en-US" sz="900" b="0" baseline="0" dirty="0" smtClean="0">
                <a:solidFill>
                  <a:schemeClr val="tx2"/>
                </a:solidFill>
                <a:latin typeface="+mj-lt"/>
              </a:rPr>
              <a:t> and conclusions in this report are those of the authors and do not necessarily represent the official position of the Centers for Disease Control and Prevention.</a:t>
            </a:r>
            <a:endParaRPr lang="en-US" sz="900" b="0" dirty="0" smtClean="0">
              <a:solidFill>
                <a:schemeClr val="tx2"/>
              </a:solidFill>
              <a:latin typeface="+mj-lt"/>
            </a:endParaRP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2" cstate="print">
            <a:lum/>
          </a:blip>
          <a:srcRect/>
          <a:stretch>
            <a:fillRect/>
          </a:stretch>
        </a:blip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Lst>
  <p:transition>
    <p:fade/>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p:cNvSpPr>
          <p:nvPr>
            <p:ph type="title" idx="4294967295"/>
          </p:nvPr>
        </p:nvSpPr>
        <p:spPr>
          <a:xfrm>
            <a:off x="-76200" y="457200"/>
            <a:ext cx="8839200" cy="1066800"/>
          </a:xfrm>
          <a:prstGeom prst="rect">
            <a:avLst/>
          </a:prstGeom>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2400" b="1" dirty="0">
                <a:ln w="11430"/>
                <a:cs typeface="Arial" charset="0"/>
              </a:rPr>
              <a:t>Figure 2.2. </a:t>
            </a:r>
            <a:r>
              <a:rPr lang="en-US" sz="2400" b="1" dirty="0" smtClean="0">
                <a:ln w="11430"/>
                <a:cs typeface="Arial" charset="0"/>
              </a:rPr>
              <a:t>Incidence </a:t>
            </a:r>
            <a:r>
              <a:rPr lang="en-US" sz="2400" b="1" dirty="0">
                <a:ln w="11430"/>
                <a:cs typeface="Arial" charset="0"/>
              </a:rPr>
              <a:t>of acute hepatitis A,</a:t>
            </a:r>
            <a:br>
              <a:rPr lang="en-US" sz="2400" b="1" dirty="0">
                <a:ln w="11430"/>
                <a:cs typeface="Arial" charset="0"/>
              </a:rPr>
            </a:br>
            <a:r>
              <a:rPr lang="en-US" sz="2400" b="1" dirty="0">
                <a:ln w="11430"/>
                <a:cs typeface="Arial" charset="0"/>
              </a:rPr>
              <a:t> by age group — United States, </a:t>
            </a:r>
            <a:r>
              <a:rPr lang="en-US" sz="2400" b="1" dirty="0" smtClean="0">
                <a:ln w="11430"/>
                <a:cs typeface="Arial" charset="0"/>
              </a:rPr>
              <a:t>2000–2013</a:t>
            </a:r>
            <a:endParaRPr lang="en-US" sz="2400" b="1" dirty="0" smtClean="0">
              <a:ln w="11430"/>
              <a:effectLst>
                <a:outerShdw blurRad="50800" dist="39000" dir="5460000" algn="tl">
                  <a:srgbClr val="000000">
                    <a:alpha val="38000"/>
                  </a:srgbClr>
                </a:outerShdw>
              </a:effectLst>
              <a:latin typeface="+mn-lt"/>
              <a:cs typeface="Arial" charset="0"/>
            </a:endParaRPr>
          </a:p>
        </p:txBody>
      </p:sp>
      <p:sp>
        <p:nvSpPr>
          <p:cNvPr id="20484" name="Rectangle 4"/>
          <p:cNvSpPr>
            <a:spLocks noChangeArrowheads="1"/>
          </p:cNvSpPr>
          <p:nvPr/>
        </p:nvSpPr>
        <p:spPr bwMode="auto">
          <a:xfrm>
            <a:off x="381000" y="6248400"/>
            <a:ext cx="7162800" cy="246221"/>
          </a:xfrm>
          <a:prstGeom prst="rect">
            <a:avLst/>
          </a:prstGeom>
          <a:noFill/>
          <a:ln w="9525">
            <a:noFill/>
            <a:miter lim="800000"/>
            <a:headEnd/>
            <a:tailEnd/>
          </a:ln>
        </p:spPr>
        <p:txBody>
          <a:bodyPr wrap="square">
            <a:spAutoFit/>
          </a:bodyPr>
          <a:lstStyle/>
          <a:p>
            <a:pPr eaLnBrk="0" hangingPunct="0"/>
            <a:r>
              <a:rPr lang="en-US" sz="1000" b="0" dirty="0">
                <a:solidFill>
                  <a:schemeClr val="bg2"/>
                </a:solidFill>
                <a:latin typeface="+mn-lt"/>
                <a:cs typeface="Arial" charset="0"/>
              </a:rPr>
              <a:t>Source: National </a:t>
            </a:r>
            <a:r>
              <a:rPr lang="en-US" sz="1000" b="0" dirty="0" err="1">
                <a:solidFill>
                  <a:schemeClr val="bg2"/>
                </a:solidFill>
                <a:latin typeface="+mn-lt"/>
                <a:cs typeface="Arial" charset="0"/>
              </a:rPr>
              <a:t>Notifiable</a:t>
            </a:r>
            <a:r>
              <a:rPr lang="en-US" sz="1000" b="0" dirty="0">
                <a:solidFill>
                  <a:schemeClr val="bg2"/>
                </a:solidFill>
                <a:latin typeface="+mn-lt"/>
                <a:cs typeface="Arial" charset="0"/>
              </a:rPr>
              <a:t> Diseases Surveillance System (NNDSS)</a:t>
            </a:r>
          </a:p>
        </p:txBody>
      </p:sp>
      <p:graphicFrame>
        <p:nvGraphicFramePr>
          <p:cNvPr id="3" name="Chart 2"/>
          <p:cNvGraphicFramePr/>
          <p:nvPr>
            <p:extLst>
              <p:ext uri="{D42A27DB-BD31-4B8C-83A1-F6EECF244321}">
                <p14:modId xmlns:p14="http://schemas.microsoft.com/office/powerpoint/2010/main" val="3139282713"/>
              </p:ext>
            </p:extLst>
          </p:nvPr>
        </p:nvGraphicFramePr>
        <p:xfrm>
          <a:off x="381000" y="1367710"/>
          <a:ext cx="9677400" cy="5003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13500285"/>
      </p:ext>
    </p:extLst>
  </p:cSld>
  <p:clrMapOvr>
    <a:masterClrMapping/>
  </p:clrMapOvr>
  <p:timing>
    <p:tnLst>
      <p:par>
        <p:cTn id="1" dur="indefinite" restart="never" nodeType="tmRoot"/>
      </p:par>
    </p:tnLst>
  </p:timing>
</p:sld>
</file>

<file path=ppt/theme/theme1.xml><?xml version="1.0" encoding="utf-8"?>
<a:theme xmlns:a="http://schemas.openxmlformats.org/drawingml/2006/main" name="NCHHSTP_PPT_dark(">
  <a:themeElements>
    <a:clrScheme name="NCBDD Dark PPT Colors">
      <a:dk1>
        <a:srgbClr val="FFC000"/>
      </a:dk1>
      <a:lt1>
        <a:srgbClr val="0F56DC"/>
      </a:lt1>
      <a:dk2>
        <a:srgbClr val="FFFFFF"/>
      </a:dk2>
      <a:lt2>
        <a:srgbClr val="FFFFFF"/>
      </a:lt2>
      <a:accent1>
        <a:srgbClr val="7CA295"/>
      </a:accent1>
      <a:accent2>
        <a:srgbClr val="8A343D"/>
      </a:accent2>
      <a:accent3>
        <a:srgbClr val="6639B7"/>
      </a:accent3>
      <a:accent4>
        <a:srgbClr val="D47B22"/>
      </a:accent4>
      <a:accent5>
        <a:srgbClr val="EAAB00"/>
      </a:accent5>
      <a:accent6>
        <a:srgbClr val="7F7F7F"/>
      </a:accent6>
      <a:hlink>
        <a:srgbClr val="007D57"/>
      </a:hlink>
      <a:folHlink>
        <a:srgbClr val="FFFFFF"/>
      </a:folHlink>
    </a:clrScheme>
    <a:fontScheme name="CDC Myriad Web Pro">
      <a:majorFont>
        <a:latin typeface="Myriad Web Pro"/>
        <a:ea typeface=""/>
        <a:cs typeface=""/>
      </a:majorFont>
      <a:minorFont>
        <a:latin typeface="Myriad Web Pr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tpblue</Template>
  <TotalTime>14778</TotalTime>
  <Words>145</Words>
  <Application>Microsoft Office PowerPoint</Application>
  <PresentationFormat>On-screen Show (4:3)</PresentationFormat>
  <Paragraphs>7</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Courier New</vt:lpstr>
      <vt:lpstr>Myriad Web Pro</vt:lpstr>
      <vt:lpstr>Wingdings</vt:lpstr>
      <vt:lpstr>NCHHSTP_PPT_dark(</vt:lpstr>
      <vt:lpstr>Figure 2.2. Incidence of acute hepatitis A,  by age group — United States, 2000–2013</vt:lpstr>
    </vt:vector>
  </TitlesOfParts>
  <Company>ITSO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hdn0</dc:creator>
  <cp:lastModifiedBy>Peterson, Paul (CDC/OID/NCHHSTP) (CTR)</cp:lastModifiedBy>
  <cp:revision>527</cp:revision>
  <cp:lastPrinted>2012-04-16T17:55:55Z</cp:lastPrinted>
  <dcterms:created xsi:type="dcterms:W3CDTF">2010-03-26T18:21:29Z</dcterms:created>
  <dcterms:modified xsi:type="dcterms:W3CDTF">2015-04-08T13:10:25Z</dcterms:modified>
</cp:coreProperties>
</file>