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62594" autoAdjust="0"/>
  </p:normalViewPr>
  <p:slideViewPr>
    <p:cSldViewPr>
      <p:cViewPr varScale="1">
        <p:scale>
          <a:sx n="68" d="100"/>
          <a:sy n="68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0.11</c:v>
                </c:pt>
                <c:pt idx="1">
                  <c:v>0.08</c:v>
                </c:pt>
                <c:pt idx="2">
                  <c:v>0.08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0.06</c:v>
                </c:pt>
                <c:pt idx="6">
                  <c:v>0.06</c:v>
                </c:pt>
                <c:pt idx="7">
                  <c:v>0.06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0.1</c:v>
                </c:pt>
                <c:pt idx="12">
                  <c:v>0.11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0.79</c:v>
                </c:pt>
                <c:pt idx="1">
                  <c:v>0.53</c:v>
                </c:pt>
                <c:pt idx="2">
                  <c:v>0.56000000000000005</c:v>
                </c:pt>
                <c:pt idx="3">
                  <c:v>0.5</c:v>
                </c:pt>
                <c:pt idx="4">
                  <c:v>0.4</c:v>
                </c:pt>
                <c:pt idx="5">
                  <c:v>0.4</c:v>
                </c:pt>
                <c:pt idx="6">
                  <c:v>0.52</c:v>
                </c:pt>
                <c:pt idx="7">
                  <c:v>0.54</c:v>
                </c:pt>
                <c:pt idx="8">
                  <c:v>0.62</c:v>
                </c:pt>
                <c:pt idx="9">
                  <c:v>0.66</c:v>
                </c:pt>
                <c:pt idx="10">
                  <c:v>0.75</c:v>
                </c:pt>
                <c:pt idx="11">
                  <c:v>1.18</c:v>
                </c:pt>
                <c:pt idx="12">
                  <c:v>1.73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1.7</c:v>
                </c:pt>
                <c:pt idx="1">
                  <c:v>0.97</c:v>
                </c:pt>
                <c:pt idx="2">
                  <c:v>0.77</c:v>
                </c:pt>
                <c:pt idx="3">
                  <c:v>0.5</c:v>
                </c:pt>
                <c:pt idx="4">
                  <c:v>0.4</c:v>
                </c:pt>
                <c:pt idx="5">
                  <c:v>0.44</c:v>
                </c:pt>
                <c:pt idx="6">
                  <c:v>0.45</c:v>
                </c:pt>
                <c:pt idx="7">
                  <c:v>0.48</c:v>
                </c:pt>
                <c:pt idx="8">
                  <c:v>0.46</c:v>
                </c:pt>
                <c:pt idx="9">
                  <c:v>0.49</c:v>
                </c:pt>
                <c:pt idx="10">
                  <c:v>0.6</c:v>
                </c:pt>
                <c:pt idx="11">
                  <c:v>0.83</c:v>
                </c:pt>
                <c:pt idx="12">
                  <c:v>1.1200000000000001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2.83</c:v>
                </c:pt>
                <c:pt idx="1">
                  <c:v>1.5</c:v>
                </c:pt>
                <c:pt idx="2">
                  <c:v>0.92</c:v>
                </c:pt>
                <c:pt idx="3">
                  <c:v>0.6</c:v>
                </c:pt>
                <c:pt idx="4">
                  <c:v>0.51</c:v>
                </c:pt>
                <c:pt idx="5">
                  <c:v>0.39</c:v>
                </c:pt>
                <c:pt idx="6">
                  <c:v>0.42</c:v>
                </c:pt>
                <c:pt idx="7">
                  <c:v>0.49</c:v>
                </c:pt>
                <c:pt idx="8">
                  <c:v>0.45</c:v>
                </c:pt>
                <c:pt idx="9">
                  <c:v>0.43</c:v>
                </c:pt>
                <c:pt idx="10">
                  <c:v>0.33</c:v>
                </c:pt>
                <c:pt idx="11">
                  <c:v>0.44</c:v>
                </c:pt>
                <c:pt idx="12">
                  <c:v>0.65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1.5</c:v>
                </c:pt>
                <c:pt idx="1">
                  <c:v>0.73</c:v>
                </c:pt>
                <c:pt idx="2">
                  <c:v>0.44</c:v>
                </c:pt>
                <c:pt idx="3">
                  <c:v>0.34</c:v>
                </c:pt>
                <c:pt idx="4">
                  <c:v>0.28000000000000003</c:v>
                </c:pt>
                <c:pt idx="5">
                  <c:v>0.23</c:v>
                </c:pt>
                <c:pt idx="6">
                  <c:v>0.28000000000000003</c:v>
                </c:pt>
                <c:pt idx="7">
                  <c:v>0.31</c:v>
                </c:pt>
                <c:pt idx="8">
                  <c:v>0.35</c:v>
                </c:pt>
                <c:pt idx="9">
                  <c:v>0.22</c:v>
                </c:pt>
                <c:pt idx="10">
                  <c:v>0.25</c:v>
                </c:pt>
                <c:pt idx="11">
                  <c:v>0.28999999999999998</c:v>
                </c:pt>
                <c:pt idx="12">
                  <c:v>0.43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0.6</c:v>
                </c:pt>
                <c:pt idx="1">
                  <c:v>0.28999999999999998</c:v>
                </c:pt>
                <c:pt idx="2">
                  <c:v>0.14000000000000001</c:v>
                </c:pt>
                <c:pt idx="3">
                  <c:v>0.11</c:v>
                </c:pt>
                <c:pt idx="4">
                  <c:v>0.09</c:v>
                </c:pt>
                <c:pt idx="5">
                  <c:v>7.0000000000000007E-2</c:v>
                </c:pt>
                <c:pt idx="6">
                  <c:v>0.09</c:v>
                </c:pt>
                <c:pt idx="7">
                  <c:v>0.08</c:v>
                </c:pt>
                <c:pt idx="8">
                  <c:v>0.09</c:v>
                </c:pt>
                <c:pt idx="9">
                  <c:v>0.04</c:v>
                </c:pt>
                <c:pt idx="10">
                  <c:v>0.05</c:v>
                </c:pt>
                <c:pt idx="11">
                  <c:v>7.0000000000000007E-2</c:v>
                </c:pt>
                <c:pt idx="12">
                  <c:v>0.1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506304"/>
        <c:axId val="105517056"/>
      </c:lineChart>
      <c:catAx>
        <c:axId val="105506304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105517056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055170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05506304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2138639848236286"/>
          <c:y val="0.10356951122929062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Prior to 2002, incidence rates for acute hepatitis C decreased for all age groups (with the exception of the 0–19 year age group); rates remained fairly constant for all age groups from 2002 through 2010.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2012, the rate of acute hepatitis C increased in every age group when compared with 2010 and 2011, with the largest increases among persons aged 0-19 years (from 0.05 to 0.11 cases per 100,000 population) and 20–29 years (from 0.75 to 1.73 cases per 100,000 population).  When comparing the 2012 hepatitis C rates of all age groups, persons aged 20–29 years had the highest rate (1.73 cases per 100,000 population) and persons aged ≥60 years had the lowest rate (0.10 cases per 100,000 population).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62776" y="3048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4.2. Incidence of acute hepatitis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C,</a:t>
            </a: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/>
            </a:r>
            <a:b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</a:t>
            </a: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2000–2012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076128"/>
              </p:ext>
            </p:extLst>
          </p:nvPr>
        </p:nvGraphicFramePr>
        <p:xfrm>
          <a:off x="533400" y="1295400"/>
          <a:ext cx="826477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71831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12475</TotalTime>
  <Words>159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4.2. Incidence of acute hepatitis C,  by age group — United States, 2000–2012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350</cp:revision>
  <cp:lastPrinted>2013-03-26T13:45:08Z</cp:lastPrinted>
  <dcterms:created xsi:type="dcterms:W3CDTF">2010-03-26T18:21:29Z</dcterms:created>
  <dcterms:modified xsi:type="dcterms:W3CDTF">2014-08-25T17:55:34Z</dcterms:modified>
</cp:coreProperties>
</file>