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2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59593" autoAdjust="0"/>
  </p:normalViewPr>
  <p:slideViewPr>
    <p:cSldViewPr>
      <p:cViewPr varScale="1">
        <p:scale>
          <a:sx n="64" d="100"/>
          <a:sy n="64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99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8"/>
          <c:y val="4.6255506607928945E-2"/>
          <c:w val="0.86396509646822472"/>
          <c:h val="0.7875228664598893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3.6</c:v>
                </c:pt>
                <c:pt idx="1">
                  <c:v>3.49</c:v>
                </c:pt>
                <c:pt idx="2">
                  <c:v>3.45</c:v>
                </c:pt>
                <c:pt idx="3">
                  <c:v>3.19</c:v>
                </c:pt>
                <c:pt idx="4">
                  <c:v>2.69</c:v>
                </c:pt>
                <c:pt idx="5">
                  <c:v>2.2999999999999998</c:v>
                </c:pt>
                <c:pt idx="6">
                  <c:v>2.0699999999999998</c:v>
                </c:pt>
                <c:pt idx="7">
                  <c:v>1.85</c:v>
                </c:pt>
                <c:pt idx="8">
                  <c:v>1.7</c:v>
                </c:pt>
                <c:pt idx="9">
                  <c:v>1.36</c:v>
                </c:pt>
                <c:pt idx="10">
                  <c:v>1.36</c:v>
                </c:pt>
                <c:pt idx="11">
                  <c:v>1.18</c:v>
                </c:pt>
                <c:pt idx="12">
                  <c:v>1.17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2A596"/>
              </a:solidFill>
            </a:ln>
          </c:spPr>
          <c:marker>
            <c:symbol val="circle"/>
            <c:size val="9"/>
            <c:spPr>
              <a:solidFill>
                <a:srgbClr val="F2A596"/>
              </a:solidFill>
              <a:ln>
                <a:solidFill>
                  <a:srgbClr val="F2A596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2.09</c:v>
                </c:pt>
                <c:pt idx="1">
                  <c:v>2</c:v>
                </c:pt>
                <c:pt idx="2">
                  <c:v>2.13</c:v>
                </c:pt>
                <c:pt idx="3">
                  <c:v>1.98</c:v>
                </c:pt>
                <c:pt idx="4">
                  <c:v>1.55</c:v>
                </c:pt>
                <c:pt idx="5">
                  <c:v>1.4</c:v>
                </c:pt>
                <c:pt idx="6">
                  <c:v>1.1299999999999999</c:v>
                </c:pt>
                <c:pt idx="7">
                  <c:v>1.1499999999999999</c:v>
                </c:pt>
                <c:pt idx="8">
                  <c:v>0.97</c:v>
                </c:pt>
                <c:pt idx="9">
                  <c:v>0.84</c:v>
                </c:pt>
                <c:pt idx="10">
                  <c:v>0.83</c:v>
                </c:pt>
                <c:pt idx="11">
                  <c:v>0.69</c:v>
                </c:pt>
                <c:pt idx="12">
                  <c:v>0.68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951040"/>
        <c:axId val="111636864"/>
      </c:lineChart>
      <c:catAx>
        <c:axId val="1069510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4807893153981088"/>
              <c:y val="0.9285844835810694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11163686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1163686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cases/100,000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139654418197814E-3"/>
              <c:y val="6.9271316523903406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106951040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4799528965130335"/>
          <c:y val="0.13961532152231224"/>
          <c:w val="0.18889886811023746"/>
          <c:h val="0.32429995078740181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8/25/2014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24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33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While the incidence rate of acute hepatitis B remained higher for males than for females, the gap has narrowed from 2002-2012.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Incidence rates of acute hepatitis B decreased for both males and females from 2000 through 2012.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 2012, the rate for males was approximately 1.7 times higher than that for females (1.17 cases and 0.68 cases per 100,000 population, respectively). 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3.3. Incidence of acute hepatitis B,</a:t>
            </a:r>
            <a:b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by sex — United States, 2000–2012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0295812"/>
              </p:ext>
            </p:extLst>
          </p:nvPr>
        </p:nvGraphicFramePr>
        <p:xfrm>
          <a:off x="914400" y="1676400"/>
          <a:ext cx="7315200" cy="4180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096000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43844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10733</TotalTime>
  <Words>91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3.3. Incidence of acute hepatitis B,  by sex — United States, 2000–2012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343</cp:revision>
  <cp:lastPrinted>2012-04-12T21:10:31Z</cp:lastPrinted>
  <dcterms:created xsi:type="dcterms:W3CDTF">2010-03-26T18:21:29Z</dcterms:created>
  <dcterms:modified xsi:type="dcterms:W3CDTF">2014-08-25T17:53:22Z</dcterms:modified>
</cp:coreProperties>
</file>