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86</c:v>
                </c:pt>
                <c:pt idx="3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790</c:v>
                </c:pt>
                <c:pt idx="1">
                  <c:v>714</c:v>
                </c:pt>
                <c:pt idx="2">
                  <c:v>585</c:v>
                </c:pt>
                <c:pt idx="3">
                  <c:v>659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974</c:v>
                </c:pt>
                <c:pt idx="1">
                  <c:v>1060</c:v>
                </c:pt>
                <c:pt idx="2">
                  <c:v>1107</c:v>
                </c:pt>
                <c:pt idx="3">
                  <c:v>1067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197440"/>
        <c:axId val="117195904"/>
      </c:barChart>
      <c:valAx>
        <c:axId val="117195904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7197440"/>
        <c:crosses val="autoZero"/>
        <c:crossBetween val="between"/>
      </c:valAx>
      <c:catAx>
        <c:axId val="11719744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719590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8319420018208357E-2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b="1" dirty="0" smtClean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804 case reports that contained information about occupational exposures, 1.7% (n=14) involved persons employed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718 case reports that had information about receipt of dialysis or a kidney transplant, 0.6% (n=4)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671 case reports that had information about surgery, 12.8% (n=86) were among persons who had undergone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711 case reports that included information about needle sticks, 7.3% (n=52) indicated accidental needle stick/puncture.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4.6b.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1,778 case reports of hepatitis C were received in 2012.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018565347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12477</TotalTime>
  <Words>86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4.6b.  Acute hepatitis C reports, 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355</cp:revision>
  <cp:lastPrinted>2013-03-26T13:45:08Z</cp:lastPrinted>
  <dcterms:created xsi:type="dcterms:W3CDTF">2010-03-26T18:21:29Z</dcterms:created>
  <dcterms:modified xsi:type="dcterms:W3CDTF">2014-08-25T17:57:13Z</dcterms:modified>
</cp:coreProperties>
</file>