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682</c:v>
                </c:pt>
                <c:pt idx="1">
                  <c:v>368</c:v>
                </c:pt>
                <c:pt idx="2">
                  <c:v>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0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1,778 case reports of acute hepatitis C received by CDC during 2012, 728 (40.9%) did not include a response (i.e., a “yes” or “no” response to any of the questions about risk behaviors and exposures) to enable assessment of risk behaviors or exposures.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1,050 case reports that had risk factor/exposure information: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368 (35%) indicated no risk behaviors/exposures for hepatitis C virus infection.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682 (65%) indicated at least one risk behavior/exposure in the 2 weeks to 6 months prior to illness onset.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682 who reported risk information: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513 (75%) indicated injection drug use risk (Figure 4.6a).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86 (13%) indicated recent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4.5. Availability of information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on risk </a:t>
            </a:r>
            <a:r>
              <a:rPr lang="en-US" sz="2400" cap="none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exposures/behaviors associated with acute hepatitis C — United States, </a:t>
            </a:r>
            <a:r>
              <a:rPr lang="en-US" sz="2400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2012</a:t>
            </a:r>
            <a:endParaRPr lang="en-US" sz="2400" b="1" cap="none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26127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09600" y="5181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dirty="0" smtClean="0">
                <a:solidFill>
                  <a:schemeClr val="bg2"/>
                </a:solidFill>
              </a:rPr>
              <a:t>*Includes case reports indicating the presence of at least one of the following risks 6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9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12476</TotalTime>
  <Words>277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4.5. Availability of information on risk exposures/behaviors associated with acute hepatitis C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353</cp:revision>
  <cp:lastPrinted>2013-03-26T13:45:08Z</cp:lastPrinted>
  <dcterms:created xsi:type="dcterms:W3CDTF">2010-03-26T18:21:29Z</dcterms:created>
  <dcterms:modified xsi:type="dcterms:W3CDTF">2014-08-25T17:56:43Z</dcterms:modified>
</cp:coreProperties>
</file>