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BB0A3"/>
    <a:srgbClr val="9E5ECE"/>
    <a:srgbClr val="488DB8"/>
    <a:srgbClr val="022C5E"/>
    <a:srgbClr val="FFFF99"/>
    <a:srgbClr val="5AA545"/>
    <a:srgbClr val="06C6A6"/>
    <a:srgbClr val="6BE2EF"/>
    <a:srgbClr val="E4E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1593" autoAdjust="0"/>
  </p:normalViewPr>
  <p:slideViewPr>
    <p:cSldViewPr>
      <p:cViewPr varScale="1">
        <p:scale>
          <a:sx n="78" d="100"/>
          <a:sy n="78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201</c:v>
                </c:pt>
                <c:pt idx="1">
                  <c:v>793</c:v>
                </c:pt>
                <c:pt idx="2">
                  <c:v>568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7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1,562 case reports of acute hepatitis A received by CDC during 2012, a total of 568 (36%) cases did not include a response (i.e., a “yes” or “no” response to any of the questions about risk behaviors and exposures) to enable assessment of risk behaviors or exposures.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994 case reports that had a response: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80% (n=793) indicated no risk behaviors/exposures for acute hepatitis A.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20% (n=201) indicated at least one risk behavior/exposure for acute hepatitis A during the 2–6 weeks prior to onset of illness.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201 who indicated a risk, 92 (46%) indicated recent international travel.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latin typeface="+mn-lt"/>
                <a:cs typeface="Arial" charset="0"/>
              </a:rPr>
              <a:t>Figure 2.5. </a:t>
            </a:r>
            <a:r>
              <a:rPr lang="en-US" sz="2400" b="1" dirty="0">
                <a:ln w="11430"/>
                <a:latin typeface="+mn-lt"/>
                <a:cs typeface="Arial" charset="0"/>
              </a:rPr>
              <a:t>Availability of information on </a:t>
            </a:r>
            <a:r>
              <a:rPr lang="en-US" sz="2400" b="1" dirty="0" smtClean="0">
                <a:ln w="11430"/>
                <a:latin typeface="+mn-lt"/>
                <a:cs typeface="Arial" charset="0"/>
              </a:rPr>
              <a:t>risk behaviors/exposures associated with acute hepatitis A — United States, 2012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6019800"/>
            <a:ext cx="6477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525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2–6 weeks prior to onset of acute, symptomatic hepatitis A: 1)  having traveled to hepatitis A-endemic regions of Mexico, South/Central America,  Africa,  Asia/South Pacific, or the Middle East; 2) having sexual/household or other contact with suspected/confirmed hepatitis A patient; 3) being a child/employee in day care center/nursery/preschool  or having had contact with such persons; 4) being involved in a foodborne/waterborne outbreak; 5) being a man who has sex with men; and 6) using injection drugs.</a:t>
            </a:r>
            <a:endParaRPr lang="en-US" sz="900" b="0" dirty="0">
              <a:solidFill>
                <a:schemeClr val="bg2"/>
              </a:solidFill>
            </a:endParaRP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180321583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16406</TotalTime>
  <Words>264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2.5. Availability of information on risk behaviors/exposures associated with acute hepatitis A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519</cp:revision>
  <cp:lastPrinted>2012-04-16T17:55:55Z</cp:lastPrinted>
  <dcterms:created xsi:type="dcterms:W3CDTF">2010-03-26T18:21:29Z</dcterms:created>
  <dcterms:modified xsi:type="dcterms:W3CDTF">2014-08-25T17:50:09Z</dcterms:modified>
</cp:coreProperties>
</file>