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  <c:pt idx="11" formatCode="General">
                  <c:v>2890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456576"/>
        <c:axId val="90015616"/>
      </c:lineChart>
      <c:catAx>
        <c:axId val="88456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900156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00156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88456576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64%, from 8,036 in 2000 to 2,890 in 2011.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64698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1000" b="0" dirty="0" smtClean="0">
              <a:solidFill>
                <a:schemeClr val="bg2"/>
              </a:solidFill>
              <a:latin typeface="+mn-lt"/>
              <a:cs typeface="Arial" charset="0"/>
            </a:endParaRP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8826</TotalTime>
  <Words>50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3.1. Reported number of acute hepatitis B cases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328</cp:revision>
  <cp:lastPrinted>2012-04-12T21:10:31Z</cp:lastPrinted>
  <dcterms:created xsi:type="dcterms:W3CDTF">2010-03-26T18:21:29Z</dcterms:created>
  <dcterms:modified xsi:type="dcterms:W3CDTF">2013-07-11T14:44:29Z</dcterms:modified>
</cp:coreProperties>
</file>