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0476190476191"/>
          <c:y val="3.168543372754519E-2"/>
          <c:w val="0.76687499999999997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49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Pt>
            <c:idx val="2"/>
            <c:invertIfNegative val="0"/>
            <c:bubble3D val="0"/>
          </c:dPt>
          <c:dLbls>
            <c:dLbl>
              <c:idx val="2"/>
              <c:layout>
                <c:manualLayout>
                  <c:x val="6.7238470191226373E-3"/>
                  <c:y val="-8.6200108607113763E-3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464</c:v>
                </c:pt>
                <c:pt idx="1">
                  <c:v>497</c:v>
                </c:pt>
                <c:pt idx="2">
                  <c:v>28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International Travel</c:v>
                </c:pt>
                <c:pt idx="1">
                  <c:v>Injection-drug use</c:v>
                </c:pt>
                <c:pt idx="2">
                  <c:v>Men who have sex with men¶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885</c:v>
                </c:pt>
                <c:pt idx="1">
                  <c:v>886</c:v>
                </c:pt>
                <c:pt idx="2">
                  <c:v>673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8724224"/>
        <c:axId val="108710144"/>
      </c:barChart>
      <c:valAx>
        <c:axId val="108710144"/>
        <c:scaling>
          <c:orientation val="minMax"/>
          <c:max val="1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08724224"/>
        <c:crosses val="autoZero"/>
        <c:crossBetween val="between"/>
        <c:majorUnit val="250"/>
      </c:valAx>
      <c:catAx>
        <c:axId val="108724224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/>
            </a:pPr>
            <a:endParaRPr lang="en-US"/>
          </a:p>
        </c:txPr>
        <c:crossAx val="10871014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9297009748781389"/>
          <c:y val="0.63520137569010771"/>
          <c:w val="0.14155371203599551"/>
          <c:h val="0.22389127065166756"/>
        </c:manualLayout>
      </c:layout>
      <c:overlay val="1"/>
      <c:spPr>
        <a:noFill/>
      </c:sp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513 case reports that had information about travel, 9.6% (n= 49)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512 case reports that included information about injection-drug use, 2.9% (n=15) indicated use of these drugs.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30 case reports from males that included information about sexual preference/practices, 6.7% (n=2) indicated sex with another man.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1,398 case reports of hepatitis A were received in 2011.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703 hepatitis A cases were reported among males in 2011.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038600" y="560951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40" name="Chart 39"/>
          <p:cNvGraphicFramePr/>
          <p:nvPr>
            <p:extLst>
              <p:ext uri="{D42A27DB-BD31-4B8C-83A1-F6EECF244321}">
                <p14:modId xmlns:p14="http://schemas.microsoft.com/office/powerpoint/2010/main" val="2977819854"/>
              </p:ext>
            </p:extLst>
          </p:nvPr>
        </p:nvGraphicFramePr>
        <p:xfrm>
          <a:off x="304800" y="1295400"/>
          <a:ext cx="8534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14284</TotalTime>
  <Words>176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2.6b.  Acute hepatitis A reports*,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508</cp:revision>
  <cp:lastPrinted>2012-04-16T17:55:55Z</cp:lastPrinted>
  <dcterms:created xsi:type="dcterms:W3CDTF">2010-03-26T18:21:29Z</dcterms:created>
  <dcterms:modified xsi:type="dcterms:W3CDTF">2013-07-11T14:38:20Z</dcterms:modified>
</cp:coreProperties>
</file>