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8" r:id="rId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18" autoAdjust="0"/>
    <p:restoredTop sz="70964" autoAdjust="0"/>
  </p:normalViewPr>
  <p:slideViewPr>
    <p:cSldViewPr>
      <p:cViewPr varScale="1">
        <p:scale>
          <a:sx n="83" d="100"/>
          <a:sy n="83" d="100"/>
        </p:scale>
        <p:origin x="-213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1"/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c:spPr>
          <c:dPt>
            <c:idx val="0"/>
            <c:bubble3D val="0"/>
            <c:spPr>
              <a:solidFill>
                <a:schemeClr val="tx1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Pt>
            <c:idx val="2"/>
            <c:bubble3D val="0"/>
            <c:spPr>
              <a:solidFill>
                <a:schemeClr val="accent2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Lbls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Sheet1!$A$2:$A$4</c:f>
              <c:strCache>
                <c:ptCount val="3"/>
                <c:pt idx="0">
                  <c:v>Risk identified*</c:v>
                </c:pt>
                <c:pt idx="1">
                  <c:v>No risk identified</c:v>
                </c:pt>
                <c:pt idx="2">
                  <c:v>Risk data missing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513</c:v>
                </c:pt>
                <c:pt idx="1">
                  <c:v>269</c:v>
                </c:pt>
                <c:pt idx="2">
                  <c:v>447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02"/>
      </c:pieChart>
    </c:plotArea>
    <c:legend>
      <c:legendPos val="r"/>
      <c:layout/>
      <c:overlay val="0"/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7/11/2013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1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768"/>
            <a:ext cx="5607050" cy="415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1,229 case reports of acute hepatitis C received by CDC during 2011, 447 (36.4%) did not include a response (i.e., a “yes” or “no” response to any of the questions about risk behaviors and exposures) to enable assessment of risk behaviors or exposures.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782 (63.6%) case reports that had risk factor/exposure information, 34.4% (n=269) indicated no risk behaviors/exposures for hepatitis C infection, and 65.6% (n=513) indicated at least one risk behavior/exposure for hepatitis C infection during the 2 weeks to 6 months prior to illness onset.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C9161E-7DF2-4454-994B-BCD73C0062E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>
            <a:spLocks noGrp="1"/>
          </p:cNvSpPr>
          <p:nvPr>
            <p:ph type="title"/>
          </p:nvPr>
        </p:nvSpPr>
        <p:spPr>
          <a:xfrm>
            <a:off x="304800" y="457200"/>
            <a:ext cx="8534400" cy="10668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ts val="3200"/>
              </a:lnSpc>
            </a:pPr>
            <a:r>
              <a:rPr lang="en-US" sz="2400" cap="none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4.5. Availability of information </a:t>
            </a:r>
            <a:r>
              <a:rPr lang="en-US" sz="2400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on risk </a:t>
            </a:r>
            <a:r>
              <a:rPr lang="en-US" sz="2400" cap="none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exposures/behaviors associated with acute hepatitis C — United States, </a:t>
            </a:r>
            <a:r>
              <a:rPr lang="en-US" sz="2400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2011</a:t>
            </a:r>
            <a:endParaRPr lang="en-US" sz="2400" b="1" cap="none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Arial" charset="0"/>
            </a:endParaRP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533400" y="5943600"/>
            <a:ext cx="7848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60090466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609600" y="51816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7150"/>
            <a:r>
              <a:rPr lang="en-US" sz="900" dirty="0" smtClean="0">
                <a:solidFill>
                  <a:schemeClr val="bg2"/>
                </a:solidFill>
              </a:rPr>
              <a:t>*Includes case reports indicating the presence of at least one of the following risks 6 weeks to 6 months prior to onset of acute, symptomatic hepatitis C:  1) using injection drugs; 2) having sexual contact with suspected/confirmed hepatitis C patient; 3) being a man who has sex with men; 4) having multiple sex partners concurrently; 5) having household contact with suspected/confirmed hepatitis C patient; 6) having had occupational exposure to blood; 7) being a hemodialysis patient; 8) having received a blood transfusion; 9)  having sustained a percutaneous injury; and 10) having undergone surgery.</a:t>
            </a:r>
            <a:endParaRPr lang="en-US" sz="9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10362</TotalTime>
  <Words>258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4.5. Availability of information on risk exposures/behaviors associated with acute hepatitis C — United States, 2011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333</cp:revision>
  <cp:lastPrinted>2013-03-26T13:45:08Z</cp:lastPrinted>
  <dcterms:created xsi:type="dcterms:W3CDTF">2010-03-26T18:21:29Z</dcterms:created>
  <dcterms:modified xsi:type="dcterms:W3CDTF">2013-07-11T14:50:27Z</dcterms:modified>
</cp:coreProperties>
</file>