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70964" autoAdjust="0"/>
  </p:normalViewPr>
  <p:slideViewPr>
    <p:cSldViewPr>
      <p:cViewPr varScale="1">
        <p:scale>
          <a:sx n="83" d="100"/>
          <a:sy n="83" d="100"/>
        </p:scale>
        <p:origin x="-21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1.4</c:v>
                </c:pt>
                <c:pt idx="1">
                  <c:v>0.76</c:v>
                </c:pt>
                <c:pt idx="2">
                  <c:v>0.53</c:v>
                </c:pt>
                <c:pt idx="3">
                  <c:v>0.37</c:v>
                </c:pt>
                <c:pt idx="4">
                  <c:v>0.28999999999999998</c:v>
                </c:pt>
                <c:pt idx="5">
                  <c:v>0.26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0.31</c:v>
                </c:pt>
                <c:pt idx="9">
                  <c:v>0.28000000000000003</c:v>
                </c:pt>
                <c:pt idx="10">
                  <c:v>0.32</c:v>
                </c:pt>
                <c:pt idx="11">
                  <c:v>0.44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0.83</c:v>
                </c:pt>
                <c:pt idx="1">
                  <c:v>0.44</c:v>
                </c:pt>
                <c:pt idx="2">
                  <c:v>0.33</c:v>
                </c:pt>
                <c:pt idx="3">
                  <c:v>0.26</c:v>
                </c:pt>
                <c:pt idx="4">
                  <c:v>0.21</c:v>
                </c:pt>
                <c:pt idx="5">
                  <c:v>0.21</c:v>
                </c:pt>
                <c:pt idx="6">
                  <c:v>0.24</c:v>
                </c:pt>
                <c:pt idx="7">
                  <c:v>0.26</c:v>
                </c:pt>
                <c:pt idx="8">
                  <c:v>0.28999999999999998</c:v>
                </c:pt>
                <c:pt idx="9">
                  <c:v>0.26</c:v>
                </c:pt>
                <c:pt idx="10">
                  <c:v>0.26</c:v>
                </c:pt>
                <c:pt idx="11">
                  <c:v>0.39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034368"/>
        <c:axId val="111036672"/>
      </c:lineChart>
      <c:catAx>
        <c:axId val="111034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671859633297625"/>
              <c:y val="0.945290996892425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110366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103667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1103436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Incidence rates of acute hepatitis C decreased dramatically for both males and females through 2003 and remained fairly constant from 2004 through 2010.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rates for males and females increased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and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were both estimated at 0.4 cases per 100,000 population.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4.3.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860246"/>
              </p:ext>
            </p:extLst>
          </p:nvPr>
        </p:nvGraphicFramePr>
        <p:xfrm>
          <a:off x="381000" y="1364865"/>
          <a:ext cx="7981950" cy="456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5953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10362</TotalTime>
  <Words>67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4.3. Incidence of acute hepatitis C,  by sex — United States, 2000–2011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331</cp:revision>
  <cp:lastPrinted>2013-03-26T13:45:08Z</cp:lastPrinted>
  <dcterms:created xsi:type="dcterms:W3CDTF">2010-03-26T18:21:29Z</dcterms:created>
  <dcterms:modified xsi:type="dcterms:W3CDTF">2013-07-11T14:49:50Z</dcterms:modified>
</cp:coreProperties>
</file>