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245</c:v>
                </c:pt>
                <c:pt idx="1">
                  <c:v>60</c:v>
                </c:pt>
                <c:pt idx="2">
                  <c:v>38</c:v>
                </c:pt>
                <c:pt idx="3">
                  <c:v>236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1093</c:v>
                </c:pt>
                <c:pt idx="1">
                  <c:v>866</c:v>
                </c:pt>
                <c:pt idx="2">
                  <c:v>161</c:v>
                </c:pt>
                <c:pt idx="3">
                  <c:v>472</c:v>
                </c:pt>
                <c:pt idx="4">
                  <c:v>916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1552</c:v>
                </c:pt>
                <c:pt idx="1">
                  <c:v>1964</c:v>
                </c:pt>
                <c:pt idx="2">
                  <c:v>1593</c:v>
                </c:pt>
                <c:pt idx="3">
                  <c:v>2182</c:v>
                </c:pt>
                <c:pt idx="4">
                  <c:v>1964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752128"/>
        <c:axId val="112750592"/>
      </c:barChart>
      <c:valAx>
        <c:axId val="112750592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2752128"/>
        <c:crosses val="autoZero"/>
        <c:crossBetween val="between"/>
      </c:valAx>
      <c:catAx>
        <c:axId val="11275212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275059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1,338 case reports that had information about injection-drug use, 18.3% (n=245)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926 case reports that had information about sexual contact, 6.5% (n=60) indicated sexual contact with a person with confirmed or suspected hepatitis B infection.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199 case reports from males that included information about sexual preference/practices, 19.1% (n=38) indicated sex with another man.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708 case reports that had information about number of sex partners, 33.3% (n=236) were among persons with ≥2 sex partners.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926 case reports that had information about household contact, 1.1% (n=10)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2,890 case reports of hepatitis B were received in 2011.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1,792 hepatitis B cases were reported among males in 2011..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935735129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8829</TotalTime>
  <Words>237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3.6b. Acute hepatitis B reports*, 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334</cp:revision>
  <cp:lastPrinted>2012-04-12T21:10:31Z</cp:lastPrinted>
  <dcterms:created xsi:type="dcterms:W3CDTF">2010-03-26T18:21:29Z</dcterms:created>
  <dcterms:modified xsi:type="dcterms:W3CDTF">2013-07-11T14:47:13Z</dcterms:modified>
</cp:coreProperties>
</file>