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70330" autoAdjust="0"/>
  </p:normalViewPr>
  <p:slideViewPr>
    <p:cSldViewPr>
      <p:cViewPr varScale="1">
        <p:scale>
          <a:sx n="82" d="100"/>
          <a:sy n="82" d="100"/>
        </p:scale>
        <p:origin x="-18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245</c:v>
                </c:pt>
                <c:pt idx="1">
                  <c:v>60</c:v>
                </c:pt>
                <c:pt idx="2">
                  <c:v>38</c:v>
                </c:pt>
                <c:pt idx="3">
                  <c:v>236</c:v>
                </c:pt>
                <c:pt idx="4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1093</c:v>
                </c:pt>
                <c:pt idx="1">
                  <c:v>866</c:v>
                </c:pt>
                <c:pt idx="2">
                  <c:v>161</c:v>
                </c:pt>
                <c:pt idx="3">
                  <c:v>472</c:v>
                </c:pt>
                <c:pt idx="4">
                  <c:v>916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1552</c:v>
                </c:pt>
                <c:pt idx="1">
                  <c:v>1964</c:v>
                </c:pt>
                <c:pt idx="2">
                  <c:v>1593</c:v>
                </c:pt>
                <c:pt idx="3">
                  <c:v>2182</c:v>
                </c:pt>
                <c:pt idx="4">
                  <c:v>1964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2752128"/>
        <c:axId val="112750592"/>
      </c:barChart>
      <c:valAx>
        <c:axId val="112750592"/>
        <c:scaling>
          <c:orientation val="minMax"/>
          <c:max val="25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2752128"/>
        <c:crosses val="autoZero"/>
        <c:crossBetween val="between"/>
      </c:valAx>
      <c:catAx>
        <c:axId val="11275212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12750592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7928858726009496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1,338 case reports that had information about injection-drug use, 18.3% (n=245) noted use of these drugs.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926 case reports that had information about sexual contact, 6.5% (n=60) indicated sexual contact with a person with confirmed or suspected hepatitis B infection.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199 case reports from males that included information about sexual preference/practices, 19.1% (n=38) indicated sex with another man.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708 case reports that had information about number of sex partners, 33.3% (n=236) were among persons with ≥2 sex partners.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926 case reports that had information about household contact, 1.1% (n=10) indicated household contact with someone with confirmed or suspected hepatitis B infection.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3.6b.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behavior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2011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" y="5638800"/>
            <a:ext cx="6934200" cy="759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2,890 case reports of hepatitis B were received in 2011.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 No risk data reported.</a:t>
            </a:r>
            <a:endParaRPr lang="en-US" sz="800" b="0" baseline="30000" dirty="0" smtClean="0">
              <a:solidFill>
                <a:schemeClr val="bg2"/>
              </a:solidFill>
              <a:latin typeface="+mn-lt"/>
            </a:endParaRP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1,792 hepatitis B cases were reported among males in 2011..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3810000" y="552222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2935735129"/>
              </p:ext>
            </p:extLst>
          </p:nvPr>
        </p:nvGraphicFramePr>
        <p:xfrm>
          <a:off x="304800" y="1295399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8829</TotalTime>
  <Words>237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3.6b. Acute hepatitis B reports*,  by risk behavior† — United States, 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334</cp:revision>
  <cp:lastPrinted>2012-04-12T21:10:31Z</cp:lastPrinted>
  <dcterms:created xsi:type="dcterms:W3CDTF">2010-03-26T18:21:29Z</dcterms:created>
  <dcterms:modified xsi:type="dcterms:W3CDTF">2013-07-11T14:47:13Z</dcterms:modified>
</cp:coreProperties>
</file>