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8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70330" autoAdjust="0"/>
  </p:normalViewPr>
  <p:slideViewPr>
    <p:cSldViewPr>
      <p:cViewPr varScale="1">
        <p:scale>
          <a:sx n="82" d="100"/>
          <a:sy n="82" d="100"/>
        </p:scale>
        <p:origin x="-18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1998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637</c:v>
                </c:pt>
                <c:pt idx="1">
                  <c:v>1056</c:v>
                </c:pt>
                <c:pt idx="2">
                  <c:v>1197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7/11/2013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2249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8339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2,890 case reports of acute hepatitis B received by CDC during 2011, a total of 1,197 (41%) did not include a response (i.e., a “yes” or “no” response to any of the questions about risk behaviors and exposures) to enable assessment of risk behaviors or exposures. </a:t>
            </a:r>
          </a:p>
          <a:p>
            <a:pPr lvl="0"/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Of the 1,693 case reports that had risk behavior/exposure information, 62.4% (n=1,056) indicated no risk behaviors/exposures for hepatitis B, and 37.6% (n=637) indicated at least one risk behavior/exposure for hepatitis B during the 6 weeks to 6 months prior to illness onset</a:t>
            </a:r>
            <a:r>
              <a:rPr lang="en-US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2C9161E-7DF2-4454-994B-BCD73C0062E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ts val="3200"/>
              </a:lnSpc>
            </a:pP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3.5. </a:t>
            </a:r>
            <a:r>
              <a:rPr lang="en-US" sz="2400" cap="none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Availability of </a:t>
            </a:r>
            <a:r>
              <a:rPr lang="en-US" sz="2400" cap="none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information </a:t>
            </a:r>
            <a:r>
              <a:rPr lang="en-US" sz="2400" cap="none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on risk 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behaviors/exposures associated with acute hepatitis B </a:t>
            </a:r>
            <a:r>
              <a:rPr lang="en-US" sz="18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—</a:t>
            </a:r>
            <a:r>
              <a:rPr lang="en-US" sz="2400" b="1" cap="none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 United States, 2011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533400" y="5943600"/>
            <a:ext cx="7848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33400" y="5297269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9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6 weeks to 6 months prior to onset of acute, symptomatic hepatitis B:  1) using injection drugs; 2) having sexual contact with suspected/confirmed hepatitis B patient; 3) being a man who has sex with men; 4) having multiple sex partners concurrently; 5) having household contact with suspected/confirmed hepatitis B patient; 6) occupational exposure to blood; 7) being a hemodialysis patient; 8) having received a blood transfusion; 9) having sustained a percutaneous injury; and 10) having undergone surgery.</a:t>
            </a:r>
            <a:endParaRPr lang="en-US" sz="900" b="0" dirty="0">
              <a:solidFill>
                <a:schemeClr val="bg2"/>
              </a:solidFill>
              <a:latin typeface="+mn-lt"/>
            </a:endParaRPr>
          </a:p>
        </p:txBody>
      </p:sp>
      <p:graphicFrame>
        <p:nvGraphicFramePr>
          <p:cNvPr id="25" name="Chart 24"/>
          <p:cNvGraphicFramePr/>
          <p:nvPr>
            <p:extLst>
              <p:ext uri="{D42A27DB-BD31-4B8C-83A1-F6EECF244321}">
                <p14:modId xmlns:p14="http://schemas.microsoft.com/office/powerpoint/2010/main" val="297234697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8829</TotalTime>
  <Words>254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3.5. Availability of information on risk behaviors/exposures associated with acute hepatitis B — United States, 2011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332</cp:revision>
  <cp:lastPrinted>2012-04-12T21:10:31Z</cp:lastPrinted>
  <dcterms:created xsi:type="dcterms:W3CDTF">2010-03-26T18:21:29Z</dcterms:created>
  <dcterms:modified xsi:type="dcterms:W3CDTF">2013-07-11T14:46:38Z</dcterms:modified>
</cp:coreProperties>
</file>