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84" d="100"/>
          <a:sy n="84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6.56</c:v>
                </c:pt>
                <c:pt idx="1">
                  <c:v>3.18</c:v>
                </c:pt>
                <c:pt idx="2">
                  <c:v>2.2599999999999998</c:v>
                </c:pt>
                <c:pt idx="3">
                  <c:v>1.77</c:v>
                </c:pt>
                <c:pt idx="4">
                  <c:v>1.86</c:v>
                </c:pt>
                <c:pt idx="5">
                  <c:v>1.42</c:v>
                </c:pt>
                <c:pt idx="6">
                  <c:v>1.07</c:v>
                </c:pt>
                <c:pt idx="7">
                  <c:v>0.66</c:v>
                </c:pt>
                <c:pt idx="8">
                  <c:v>0.51</c:v>
                </c:pt>
                <c:pt idx="9">
                  <c:v>0.31</c:v>
                </c:pt>
                <c:pt idx="10">
                  <c:v>0.31</c:v>
                </c:pt>
                <c:pt idx="11">
                  <c:v>0.18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bubble3D val="0"/>
          </c:dPt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5.13</c:v>
                </c:pt>
                <c:pt idx="1">
                  <c:v>3.11</c:v>
                </c:pt>
                <c:pt idx="2">
                  <c:v>2.3199999999999998</c:v>
                </c:pt>
                <c:pt idx="3">
                  <c:v>2.2000000000000002</c:v>
                </c:pt>
                <c:pt idx="4">
                  <c:v>2</c:v>
                </c:pt>
                <c:pt idx="5">
                  <c:v>1.59</c:v>
                </c:pt>
                <c:pt idx="6">
                  <c:v>1.27</c:v>
                </c:pt>
                <c:pt idx="7">
                  <c:v>0.94</c:v>
                </c:pt>
                <c:pt idx="8">
                  <c:v>0.78</c:v>
                </c:pt>
                <c:pt idx="9">
                  <c:v>0.56999999999999995</c:v>
                </c:pt>
                <c:pt idx="10">
                  <c:v>0.49</c:v>
                </c:pt>
                <c:pt idx="11">
                  <c:v>0.41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6.22</c:v>
                </c:pt>
                <c:pt idx="1">
                  <c:v>4.78</c:v>
                </c:pt>
                <c:pt idx="2">
                  <c:v>4.0599999999999996</c:v>
                </c:pt>
                <c:pt idx="3">
                  <c:v>3.45</c:v>
                </c:pt>
                <c:pt idx="4">
                  <c:v>2.3199999999999998</c:v>
                </c:pt>
                <c:pt idx="5">
                  <c:v>1.95</c:v>
                </c:pt>
                <c:pt idx="6">
                  <c:v>1.55</c:v>
                </c:pt>
                <c:pt idx="7">
                  <c:v>1.37</c:v>
                </c:pt>
                <c:pt idx="8">
                  <c:v>1.03</c:v>
                </c:pt>
                <c:pt idx="9">
                  <c:v>0.96</c:v>
                </c:pt>
                <c:pt idx="10">
                  <c:v>0.81</c:v>
                </c:pt>
                <c:pt idx="11">
                  <c:v>0.64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5.72</c:v>
                </c:pt>
                <c:pt idx="1">
                  <c:v>5.52</c:v>
                </c:pt>
                <c:pt idx="2">
                  <c:v>4.1500000000000004</c:v>
                </c:pt>
                <c:pt idx="3">
                  <c:v>2.81</c:v>
                </c:pt>
                <c:pt idx="4">
                  <c:v>1.81</c:v>
                </c:pt>
                <c:pt idx="5">
                  <c:v>1.53</c:v>
                </c:pt>
                <c:pt idx="6">
                  <c:v>1.21</c:v>
                </c:pt>
                <c:pt idx="7">
                  <c:v>1.17</c:v>
                </c:pt>
                <c:pt idx="8">
                  <c:v>0.94</c:v>
                </c:pt>
                <c:pt idx="9">
                  <c:v>0.77</c:v>
                </c:pt>
                <c:pt idx="10">
                  <c:v>0.57999999999999996</c:v>
                </c:pt>
                <c:pt idx="11">
                  <c:v>0.51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3.9</c:v>
                </c:pt>
                <c:pt idx="1">
                  <c:v>3.75</c:v>
                </c:pt>
                <c:pt idx="2">
                  <c:v>3.26</c:v>
                </c:pt>
                <c:pt idx="3">
                  <c:v>2.7</c:v>
                </c:pt>
                <c:pt idx="4">
                  <c:v>1.57</c:v>
                </c:pt>
                <c:pt idx="5">
                  <c:v>1.33</c:v>
                </c:pt>
                <c:pt idx="6">
                  <c:v>1.21</c:v>
                </c:pt>
                <c:pt idx="7">
                  <c:v>0.95</c:v>
                </c:pt>
                <c:pt idx="8">
                  <c:v>0.86</c:v>
                </c:pt>
                <c:pt idx="9">
                  <c:v>0.62</c:v>
                </c:pt>
                <c:pt idx="10">
                  <c:v>0.46</c:v>
                </c:pt>
                <c:pt idx="11">
                  <c:v>0.39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3</c:v>
                </c:pt>
                <c:pt idx="1">
                  <c:v>2.95</c:v>
                </c:pt>
                <c:pt idx="2">
                  <c:v>2.4900000000000002</c:v>
                </c:pt>
                <c:pt idx="3">
                  <c:v>2.6</c:v>
                </c:pt>
                <c:pt idx="4">
                  <c:v>1.66</c:v>
                </c:pt>
                <c:pt idx="5">
                  <c:v>1.42</c:v>
                </c:pt>
                <c:pt idx="6">
                  <c:v>1.07</c:v>
                </c:pt>
                <c:pt idx="7">
                  <c:v>0.9</c:v>
                </c:pt>
                <c:pt idx="8">
                  <c:v>0.86</c:v>
                </c:pt>
                <c:pt idx="9">
                  <c:v>0.55000000000000004</c:v>
                </c:pt>
                <c:pt idx="10">
                  <c:v>0.47</c:v>
                </c:pt>
                <c:pt idx="11">
                  <c:v>0.42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2.4500000000000002</c:v>
                </c:pt>
                <c:pt idx="1">
                  <c:v>2.35</c:v>
                </c:pt>
                <c:pt idx="2">
                  <c:v>2.5499999999999998</c:v>
                </c:pt>
                <c:pt idx="3">
                  <c:v>2.63</c:v>
                </c:pt>
                <c:pt idx="4">
                  <c:v>2.0699999999999998</c:v>
                </c:pt>
                <c:pt idx="5">
                  <c:v>1.35</c:v>
                </c:pt>
                <c:pt idx="6">
                  <c:v>1.03</c:v>
                </c:pt>
                <c:pt idx="7">
                  <c:v>0.93</c:v>
                </c:pt>
                <c:pt idx="8">
                  <c:v>0.92</c:v>
                </c:pt>
                <c:pt idx="9">
                  <c:v>0.68</c:v>
                </c:pt>
                <c:pt idx="10">
                  <c:v>0.59</c:v>
                </c:pt>
                <c:pt idx="11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08736"/>
        <c:axId val="104715392"/>
      </c:lineChart>
      <c:catAx>
        <c:axId val="104708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047153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47153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0470873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declined for all age groups between 2000 and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were similar and low among persons in all age groups in 2011(&lt;1.0 cases per 100,000 population; range: 0.18–0.64).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rates were highest for persons aged 20–29 years (0.64 cases per 100,000 population); the lowest rates were among children aged &lt;9 years (0.18 cases per 100,000 population).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711352"/>
              </p:ext>
            </p:extLst>
          </p:nvPr>
        </p:nvGraphicFramePr>
        <p:xfrm>
          <a:off x="457200" y="1371600"/>
          <a:ext cx="807720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619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14283</TotalTime>
  <Words>98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2.2.  Incidence of acute hepatitis A,  by age group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503</cp:revision>
  <cp:lastPrinted>2012-04-16T17:55:55Z</cp:lastPrinted>
  <dcterms:created xsi:type="dcterms:W3CDTF">2010-03-26T18:21:29Z</dcterms:created>
  <dcterms:modified xsi:type="dcterms:W3CDTF">2013-07-11T14:36:51Z</dcterms:modified>
</cp:coreProperties>
</file>