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1" r:id="rId2"/>
    <p:sldId id="292" r:id="rId3"/>
    <p:sldId id="293" r:id="rId4"/>
    <p:sldId id="294" r:id="rId5"/>
    <p:sldId id="286" r:id="rId6"/>
    <p:sldId id="288" r:id="rId7"/>
    <p:sldId id="28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1593" autoAdjust="0"/>
  </p:normalViewPr>
  <p:slideViewPr>
    <p:cSldViewPr>
      <p:cViewPr varScale="1">
        <p:scale>
          <a:sx n="77" d="100"/>
          <a:sy n="77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 formatCode="General">
                  <c:v>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91968"/>
        <c:axId val="125580416"/>
      </c:lineChart>
      <c:catAx>
        <c:axId val="12309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255804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55804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230919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56800"/>
        <c:axId val="115359104"/>
      </c:lineChart>
      <c:catAx>
        <c:axId val="11535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53591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53591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535680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0.00</c:formatCode>
                <c:ptCount val="12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  <c:pt idx="11" formatCode="General">
                  <c:v>0.46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  <c:pt idx="11" formatCode="General">
                  <c:v>0.44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64896"/>
        <c:axId val="132387584"/>
      </c:lineChart>
      <c:catAx>
        <c:axId val="126064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39"/>
              <c:y val="0.92794636432165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323875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23875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260648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  <c:pt idx="11">
                  <c:v>0.65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  <c:pt idx="11">
                  <c:v>0.84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  <c:pt idx="11">
                  <c:v>0.53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07168"/>
        <c:axId val="92807936"/>
      </c:lineChart>
      <c:catAx>
        <c:axId val="9280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29778824412448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28079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2807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2807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181</c:v>
                </c:pt>
                <c:pt idx="1">
                  <c:v>646</c:v>
                </c:pt>
                <c:pt idx="2">
                  <c:v>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13</c:v>
                </c:pt>
                <c:pt idx="2">
                  <c:v>30</c:v>
                </c:pt>
                <c:pt idx="3">
                  <c:v>56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527</c:v>
                </c:pt>
                <c:pt idx="1">
                  <c:v>719</c:v>
                </c:pt>
                <c:pt idx="2">
                  <c:v>611</c:v>
                </c:pt>
                <c:pt idx="3">
                  <c:v>537</c:v>
                </c:pt>
                <c:pt idx="4">
                  <c:v>539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844</c:v>
                </c:pt>
                <c:pt idx="1">
                  <c:v>666</c:v>
                </c:pt>
                <c:pt idx="2">
                  <c:v>757</c:v>
                </c:pt>
                <c:pt idx="3">
                  <c:v>805</c:v>
                </c:pt>
                <c:pt idx="4">
                  <c:v>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128576"/>
        <c:axId val="113122688"/>
      </c:barChart>
      <c:valAx>
        <c:axId val="113122688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3128576"/>
        <c:crosses val="autoZero"/>
        <c:crossBetween val="between"/>
      </c:valAx>
      <c:catAx>
        <c:axId val="11312857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1312268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464</c:v>
                </c:pt>
                <c:pt idx="1">
                  <c:v>497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885</c:v>
                </c:pt>
                <c:pt idx="1">
                  <c:v>886</c:v>
                </c:pt>
                <c:pt idx="2">
                  <c:v>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3158016"/>
        <c:axId val="133135744"/>
      </c:barChart>
      <c:valAx>
        <c:axId val="133135744"/>
        <c:scaling>
          <c:orientation val="minMax"/>
          <c:max val="1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33158016"/>
        <c:crosses val="autoZero"/>
        <c:crossBetween val="between"/>
        <c:majorUnit val="250"/>
      </c:valAx>
      <c:catAx>
        <c:axId val="13315801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3313574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9297009748781389"/>
          <c:y val="0.63520137569010771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90%, from 13,397 in 2000 to 1,398 in 2011.  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declined for all age groups between 2000 and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were similar and low among persons in all age groups in 2011(&lt;1.0 cases per 100,000 population; range: 0.18–0.64).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rates were highest for persons aged 20–29 years (0.64 cases per 100,000 population); the lowest rates were among children aged &lt;9 years (0.18 cases per 100,000 population).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2007,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Since 2003, the rate of acute hepatitis A among males has decreased to become similar to that in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incidence rate among males (0.5 cases per 100,000 population) was similar to that among females (0.4 cases per 100,000 population).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2007, rates among Hispanics were generally higher than those of other racial/ethnic populations. However, in 2011, the rate of hepatitis A among Hispanics was 0.53 cases per 100,000 population, the lowest rate recorded for this group.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Although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among Asian/Pacific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Islanders have continued to decline, this group has had the highest rate for the past 4 years and a rate of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0.84 per 100,000 population in 2011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the past 10 years, there has been little difference between the rates of acute hepatitis A among white non-Hispanics and black non-Hispanics.  The 2011 rates for these groups were 0.29 and 0.27 cases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 100,000 population, respectively.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1,398 case reports of acute hepatitis A received by CDC during 2011, a total of 571(41%)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827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78% (n=646) indicated no risk behaviors/exposures for acute hepatitis A;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22% (n=181)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554 case reports that contained information about contact, 4.9% (n=27)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732 case reports that included information about employment or attendance at a nursery, day-care center, or preschool, 1.8% (n=13)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641 case reports that included information about household contact with an employee of or a child attending a nursery, day-care center, or preschool, 4.7% (n=30)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593 case reports that had information about linkage to an outbreak, 9.4% (n=56)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554 case reports that included information about additional contact (i.e., other than household or sexual contact) with someone confirmed or suspected of having hepatitis A, 2.7% (n=15) of persons reported such contact.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513 case reports that had information about travel, 9.6% (n= 49)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512 case reports that included information about injection-drug use, 2.9% (n=15) indicated use of these drugs.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30 case reports from males that included information about sexual preference/practices, 6.7% (n=2) indicated sex with another man.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52800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711352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06230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597338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</a:t>
            </a:r>
            <a:r>
              <a:rPr lang="en-US" sz="2400" b="1" dirty="0">
                <a:ln w="11430"/>
                <a:latin typeface="+mn-lt"/>
                <a:cs typeface="Arial" charset="0"/>
              </a:rPr>
              <a:t>Availability of information on 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risk behaviors/exposures associated with acute hepatitis A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1772828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1,398 case reports with hepatitis A were received in 2011.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2765517487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1,398 case reports of hepatitis A were received in 2011.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703 hepatitis A cases were reported among males in 2011.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977819854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14280</TotalTime>
  <Words>1078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2.1. Reported number of acute hepatitis A cases — United States, 2000–2011</vt:lpstr>
      <vt:lpstr>Figure 2.2.  Incidence of acute hepatitis A,  by age group — United States, 2000–2011</vt:lpstr>
      <vt:lpstr>Figure 2.3.  Incidence of acute hepatitis A,   by sex — United States, 2000–2011</vt:lpstr>
      <vt:lpstr>Figure 2.4.  Incidence of acute hepatitis A, by race/ethnicity — United States, 2000–2011</vt:lpstr>
      <vt:lpstr>Figure 2.5. Availability of information on risk behaviors/exposures associated with acute hepatitis A — United States, 2011</vt:lpstr>
      <vt:lpstr>Figure 2.6a.  Acute hepatitis A reports*, by risk exposure† — United States, 2011</vt:lpstr>
      <vt:lpstr>Figure 2.6b.  Acute hepatitis A reports*,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501</cp:revision>
  <cp:lastPrinted>2012-04-16T17:55:55Z</cp:lastPrinted>
  <dcterms:created xsi:type="dcterms:W3CDTF">2010-03-26T18:21:29Z</dcterms:created>
  <dcterms:modified xsi:type="dcterms:W3CDTF">2013-06-26T15:37:32Z</dcterms:modified>
</cp:coreProperties>
</file>