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85768" autoAdjust="0"/>
  </p:normalViewPr>
  <p:slideViewPr>
    <p:cSldViewPr>
      <p:cViewPr varScale="1">
        <p:scale>
          <a:sx n="86" d="100"/>
          <a:sy n="86" d="100"/>
        </p:scale>
        <p:origin x="-8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66270833333333334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791901012373456E-2"/>
                  <c:y val="-8.62023712553172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525</c:v>
                </c:pt>
                <c:pt idx="1">
                  <c:v>585</c:v>
                </c:pt>
                <c:pt idx="2">
                  <c:v>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1059</c:v>
                </c:pt>
                <c:pt idx="1">
                  <c:v>1073</c:v>
                </c:pt>
                <c:pt idx="2">
                  <c:v>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557760"/>
        <c:axId val="189556224"/>
      </c:barChart>
      <c:valAx>
        <c:axId val="189556224"/>
        <c:scaling>
          <c:orientation val="minMax"/>
          <c:max val="11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89557760"/>
        <c:crosses val="autoZero"/>
        <c:crossBetween val="between"/>
        <c:majorUnit val="250"/>
      </c:valAx>
      <c:catAx>
        <c:axId val="18955776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8955622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844628796400446"/>
          <c:y val="0.39669573319458579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611 case reports that had information about travel, 14.1% (n= 86) involved persons who had traveled outside the United States or Canada.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597 case reports that included information about injection-drug use, 2.0% (n=12) indicated use of these drugs.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61 case reports from males that included information about sexual preference/practices, 4.9% (n=3) indicated sex with another man.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2.6b.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behavior</a:t>
            </a:r>
            <a:r>
              <a:rPr lang="en-US" sz="28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2010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57150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1,670 case reports of hepatitis A were received in 2010.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867 hepatitis A cases were reported among males in 2010.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1715481839"/>
              </p:ext>
            </p:extLst>
          </p:nvPr>
        </p:nvGraphicFramePr>
        <p:xfrm>
          <a:off x="304800" y="12954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14072</TotalTime>
  <Words>176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2.6b.  Acute hepatitis A reports*, by risk behavior†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487</cp:revision>
  <cp:lastPrinted>2012-04-16T17:55:55Z</cp:lastPrinted>
  <dcterms:created xsi:type="dcterms:W3CDTF">2010-03-26T18:21:29Z</dcterms:created>
  <dcterms:modified xsi:type="dcterms:W3CDTF">2012-06-07T20:34:57Z</dcterms:modified>
</cp:coreProperties>
</file>