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A3"/>
    <a:srgbClr val="000000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86146" autoAdjust="0"/>
  </p:normalViewPr>
  <p:slideViewPr>
    <p:cSldViewPr>
      <p:cViewPr varScale="1">
        <p:scale>
          <a:sx n="87" d="100"/>
          <a:sy n="87" d="100"/>
        </p:scale>
        <p:origin x="-7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257</c:v>
                </c:pt>
                <c:pt idx="1">
                  <c:v>774</c:v>
                </c:pt>
                <c:pt idx="2">
                  <c:v>639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6/7/2012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1,670 case reports of acute hepatitis A received by CDC during 2010, a total of 639 (38%) cases did not include a response (i.e., a “yes” or “no” response to any of the questions about risk behaviors and exposures) to enable assessment of risk behaviors or exposures.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1,031 case reports that had a response: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75% (n=774) indicated no risk behaviors/exposures for acute hepatitis A; and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25% (n=257) indicated at least one risk behavior/exposure for acute hepatitis A during the 2–6 weeks prior to onset of illness.</a:t>
            </a:r>
            <a:r>
              <a:rPr lang="en-US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400" b="1" dirty="0" smtClean="0">
                <a:ln w="11430"/>
                <a:latin typeface="+mn-lt"/>
                <a:cs typeface="Arial" charset="0"/>
              </a:rPr>
              <a:t>Figure 2.5.  Distribution of risk behaviors/exposures associated with acute hepatitis A — United States, 2010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6019800"/>
            <a:ext cx="6477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52578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2–6 weeks prior to onset of acute, symptomatic hepatitis A: 1)  having traveled to hepatitis A-endemic regions of Mexico, South/Central America,  Africa,  Asia/South Pacific, or the Middle East; 2) having sexual/household or other contact with suspected/confirmed hepatitis A patient; 3) being a child/employee in day care center/nursery/preschool  or having had contact with such persons; 4) being involved in a foodborne/waterborne outbreak; 5) being a man who has sex with men; and 6) using injection drugs.</a:t>
            </a:r>
            <a:endParaRPr lang="en-US" sz="900" b="0" dirty="0">
              <a:solidFill>
                <a:schemeClr val="bg2"/>
              </a:solidFill>
            </a:endParaRPr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385170758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14071</TotalTime>
  <Words>246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2.5.  Distribution of risk behaviors/exposures associated with acute hepatitis A — United States, 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486</cp:revision>
  <cp:lastPrinted>2012-04-16T17:55:55Z</cp:lastPrinted>
  <dcterms:created xsi:type="dcterms:W3CDTF">2010-03-26T18:21:29Z</dcterms:created>
  <dcterms:modified xsi:type="dcterms:W3CDTF">2012-06-07T20:30:52Z</dcterms:modified>
</cp:coreProperties>
</file>