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6146" autoAdjust="0"/>
  </p:normalViewPr>
  <p:slideViewPr>
    <p:cSldViewPr>
      <p:cViewPr varScale="1">
        <p:scale>
          <a:sx n="87" d="100"/>
          <a:sy n="87" d="100"/>
        </p:scale>
        <p:origin x="-7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774</c:v>
                </c:pt>
                <c:pt idx="2">
                  <c:v>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1,670 case reports of acute hepatitis A received by CDC during 2010, a total of 639 (38%)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1,031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75% (n=774) indicated no risk behaviors/exposures for acute hepatitis A;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25% (n=257)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 Distribution of risk behaviors/exposures associated with acute hepatitis A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8517075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14071</TotalTime>
  <Words>246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2.5.  Distribution of risk behaviors/exposures associated with acute hepatitis A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486</cp:revision>
  <cp:lastPrinted>2012-04-16T17:55:55Z</cp:lastPrinted>
  <dcterms:created xsi:type="dcterms:W3CDTF">2010-03-26T18:21:29Z</dcterms:created>
  <dcterms:modified xsi:type="dcterms:W3CDTF">2012-06-07T20:30:52Z</dcterms:modified>
</cp:coreProperties>
</file>