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322" autoAdjust="0"/>
  </p:normalViewPr>
  <p:slideViewPr>
    <p:cSldViewPr>
      <p:cViewPr varScale="1">
        <p:scale>
          <a:sx n="76" d="100"/>
          <a:sy n="76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70204747844019499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4</c:v>
                </c:pt>
                <c:pt idx="2">
                  <c:v>6</c:v>
                </c:pt>
                <c:pt idx="3">
                  <c:v>131</c:v>
                </c:pt>
                <c:pt idx="4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1449</c:v>
                </c:pt>
                <c:pt idx="1">
                  <c:v>1125</c:v>
                </c:pt>
                <c:pt idx="2">
                  <c:v>1372</c:v>
                </c:pt>
                <c:pt idx="3">
                  <c:v>1202</c:v>
                </c:pt>
                <c:pt idx="4">
                  <c:v>1241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1891</c:v>
                </c:pt>
                <c:pt idx="1">
                  <c:v>2221</c:v>
                </c:pt>
                <c:pt idx="2">
                  <c:v>1972</c:v>
                </c:pt>
                <c:pt idx="3">
                  <c:v>2017</c:v>
                </c:pt>
                <c:pt idx="4">
                  <c:v>2055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9214080"/>
        <c:axId val="189212544"/>
      </c:barChart>
      <c:valAx>
        <c:axId val="189212544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89214080"/>
        <c:crosses val="autoZero"/>
        <c:crossBetween val="between"/>
      </c:valAx>
      <c:catAx>
        <c:axId val="18921408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8921254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695819272590912"/>
          <c:y val="0.38229326331842883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1,459 case reports that contained information about occupational exposures, 0.7% (n=10) indicated employment in a medical, dental, or other field involving contact with human blood.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1,129 case reports that included information about receipt of dialysis or kidney transplant, 0.4% (n=4) reported receipt of dialysis or a kidney transplant.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1,378 case reports that had information about receipt of blood transfusion, 0.4% (n=6) noted receipt of a blood transfusion.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1,333 case reports that had information about surgery, 9.8% (n=131) reported surgery.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3,350 case reports of hepatitis B were received in 2010.  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767324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2707393531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8478</TotalTime>
  <Words>192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3.6a. Acute hepatitis B reports*,  by risk exposure†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308</cp:revision>
  <cp:lastPrinted>2012-04-12T21:10:31Z</cp:lastPrinted>
  <dcterms:created xsi:type="dcterms:W3CDTF">2010-03-26T18:21:29Z</dcterms:created>
  <dcterms:modified xsi:type="dcterms:W3CDTF">2012-06-08T14:09:01Z</dcterms:modified>
</cp:coreProperties>
</file>