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95340" autoAdjust="0"/>
  </p:normalViewPr>
  <p:slideViewPr>
    <p:cSldViewPr>
      <p:cViewPr varScale="1">
        <p:scale>
          <a:sx n="97" d="100"/>
          <a:sy n="97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9760029996254"/>
          <c:y val="4.6255506607928945E-2"/>
          <c:w val="0.81625082020997464"/>
          <c:h val="0.787522866459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13397</c:v>
                </c:pt>
                <c:pt idx="1">
                  <c:v>10616</c:v>
                </c:pt>
                <c:pt idx="2">
                  <c:v>8795</c:v>
                </c:pt>
                <c:pt idx="3">
                  <c:v>7653</c:v>
                </c:pt>
                <c:pt idx="4">
                  <c:v>5683</c:v>
                </c:pt>
                <c:pt idx="5">
                  <c:v>4488</c:v>
                </c:pt>
                <c:pt idx="6">
                  <c:v>3579</c:v>
                </c:pt>
                <c:pt idx="7">
                  <c:v>2979</c:v>
                </c:pt>
                <c:pt idx="8">
                  <c:v>2585</c:v>
                </c:pt>
                <c:pt idx="9">
                  <c:v>1987</c:v>
                </c:pt>
                <c:pt idx="10">
                  <c:v>1670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919936"/>
        <c:axId val="143790080"/>
      </c:lineChart>
      <c:catAx>
        <c:axId val="142919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680617188483813"/>
              <c:y val="0.936693803105120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1437900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437900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Number</a:t>
                </a:r>
                <a:r>
                  <a:rPr lang="en-US" sz="1400" b="0" baseline="0" dirty="0" smtClean="0"/>
                  <a:t> of</a:t>
                </a:r>
                <a:r>
                  <a:rPr lang="en-US" sz="1400" b="0" dirty="0" smtClean="0"/>
                  <a:t> cases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22975676390879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4291993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reported cases of acute hepatitis A declined by approximately 88%, from 13,397 in 2000 to 1,670 in 2010.  </a:t>
            </a:r>
          </a:p>
          <a:p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2.1. Reported number of acute hepatitis A cases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134439"/>
              </p:ext>
            </p:extLst>
          </p:nvPr>
        </p:nvGraphicFramePr>
        <p:xfrm>
          <a:off x="502024" y="1447800"/>
          <a:ext cx="8242798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89821"/>
            <a:ext cx="6096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14074</TotalTime>
  <Words>53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2.1. Reported number of acute hepatitis A cases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486</cp:revision>
  <cp:lastPrinted>2012-04-16T17:55:55Z</cp:lastPrinted>
  <dcterms:created xsi:type="dcterms:W3CDTF">2010-03-26T18:21:29Z</dcterms:created>
  <dcterms:modified xsi:type="dcterms:W3CDTF">2012-06-07T20:10:52Z</dcterms:modified>
</cp:coreProperties>
</file>