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95" d="100"/>
          <a:sy n="95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3,371 case reports of acute hepatitis B received by CDC during 2009, a total of 1,656 (49%) did not include a response (i.e., a “yes” or “no” response to any of the questions about risk behaviors and exposures) to enable assessment of risk behaviors or exposures.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1,715 case reports that had complete information, 60.1% (n=1,030) indicated no risk behaviors/exposures for hepatitis B, and 39.9% (n=685) indicated at least one risk behavior/exposure for hepatitis B during the 6 weeks to 6 months prior to illness onset</a:t>
            </a:r>
            <a:r>
              <a:rPr lang="en-US" sz="12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endParaRPr lang="en-US" sz="1200" kern="120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73142" y="1328736"/>
            <a:ext cx="8842258" cy="4081464"/>
            <a:chOff x="480" y="1200"/>
            <a:chExt cx="4842" cy="2235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480" y="1200"/>
              <a:ext cx="4842" cy="2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229" y="1286"/>
              <a:ext cx="988" cy="1037"/>
            </a:xfrm>
            <a:custGeom>
              <a:avLst/>
              <a:gdLst/>
              <a:ahLst/>
              <a:cxnLst>
                <a:cxn ang="0">
                  <a:pos x="988" y="735"/>
                </a:cxn>
                <a:cxn ang="0">
                  <a:pos x="961" y="654"/>
                </a:cxn>
                <a:cxn ang="0">
                  <a:pos x="928" y="578"/>
                </a:cxn>
                <a:cxn ang="0">
                  <a:pos x="891" y="502"/>
                </a:cxn>
                <a:cxn ang="0">
                  <a:pos x="842" y="432"/>
                </a:cxn>
                <a:cxn ang="0">
                  <a:pos x="739" y="308"/>
                </a:cxn>
                <a:cxn ang="0">
                  <a:pos x="615" y="200"/>
                </a:cxn>
                <a:cxn ang="0">
                  <a:pos x="551" y="157"/>
                </a:cxn>
                <a:cxn ang="0">
                  <a:pos x="475" y="114"/>
                </a:cxn>
                <a:cxn ang="0">
                  <a:pos x="405" y="81"/>
                </a:cxn>
                <a:cxn ang="0">
                  <a:pos x="324" y="49"/>
                </a:cxn>
                <a:cxn ang="0">
                  <a:pos x="248" y="27"/>
                </a:cxn>
                <a:cxn ang="0">
                  <a:pos x="167" y="11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1037"/>
                </a:cxn>
                <a:cxn ang="0">
                  <a:pos x="988" y="735"/>
                </a:cxn>
              </a:cxnLst>
              <a:rect l="0" t="0" r="r" b="b"/>
              <a:pathLst>
                <a:path w="988" h="1037">
                  <a:moveTo>
                    <a:pt x="988" y="735"/>
                  </a:moveTo>
                  <a:lnTo>
                    <a:pt x="961" y="654"/>
                  </a:lnTo>
                  <a:lnTo>
                    <a:pt x="928" y="578"/>
                  </a:lnTo>
                  <a:lnTo>
                    <a:pt x="891" y="502"/>
                  </a:lnTo>
                  <a:lnTo>
                    <a:pt x="842" y="432"/>
                  </a:lnTo>
                  <a:lnTo>
                    <a:pt x="739" y="308"/>
                  </a:lnTo>
                  <a:lnTo>
                    <a:pt x="615" y="200"/>
                  </a:lnTo>
                  <a:lnTo>
                    <a:pt x="551" y="157"/>
                  </a:lnTo>
                  <a:lnTo>
                    <a:pt x="475" y="114"/>
                  </a:lnTo>
                  <a:lnTo>
                    <a:pt x="405" y="81"/>
                  </a:lnTo>
                  <a:lnTo>
                    <a:pt x="324" y="49"/>
                  </a:lnTo>
                  <a:lnTo>
                    <a:pt x="248" y="27"/>
                  </a:lnTo>
                  <a:lnTo>
                    <a:pt x="167" y="11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1037"/>
                  </a:lnTo>
                  <a:lnTo>
                    <a:pt x="988" y="73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170" y="2021"/>
              <a:ext cx="1090" cy="1333"/>
            </a:xfrm>
            <a:custGeom>
              <a:avLst/>
              <a:gdLst/>
              <a:ahLst/>
              <a:cxnLst>
                <a:cxn ang="0">
                  <a:pos x="0" y="1333"/>
                </a:cxn>
                <a:cxn ang="0">
                  <a:pos x="108" y="1333"/>
                </a:cxn>
                <a:cxn ang="0">
                  <a:pos x="210" y="1328"/>
                </a:cxn>
                <a:cxn ang="0">
                  <a:pos x="313" y="1306"/>
                </a:cxn>
                <a:cxn ang="0">
                  <a:pos x="404" y="1274"/>
                </a:cxn>
                <a:cxn ang="0">
                  <a:pos x="502" y="1236"/>
                </a:cxn>
                <a:cxn ang="0">
                  <a:pos x="588" y="1187"/>
                </a:cxn>
                <a:cxn ang="0">
                  <a:pos x="669" y="1133"/>
                </a:cxn>
                <a:cxn ang="0">
                  <a:pos x="750" y="1074"/>
                </a:cxn>
                <a:cxn ang="0">
                  <a:pos x="820" y="1004"/>
                </a:cxn>
                <a:cxn ang="0">
                  <a:pos x="885" y="923"/>
                </a:cxn>
                <a:cxn ang="0">
                  <a:pos x="939" y="842"/>
                </a:cxn>
                <a:cxn ang="0">
                  <a:pos x="987" y="755"/>
                </a:cxn>
                <a:cxn ang="0">
                  <a:pos x="1031" y="664"/>
                </a:cxn>
                <a:cxn ang="0">
                  <a:pos x="1058" y="566"/>
                </a:cxn>
                <a:cxn ang="0">
                  <a:pos x="1079" y="464"/>
                </a:cxn>
                <a:cxn ang="0">
                  <a:pos x="1090" y="356"/>
                </a:cxn>
                <a:cxn ang="0">
                  <a:pos x="1090" y="264"/>
                </a:cxn>
                <a:cxn ang="0">
                  <a:pos x="1085" y="178"/>
                </a:cxn>
                <a:cxn ang="0">
                  <a:pos x="1068" y="86"/>
                </a:cxn>
                <a:cxn ang="0">
                  <a:pos x="1047" y="0"/>
                </a:cxn>
                <a:cxn ang="0">
                  <a:pos x="59" y="302"/>
                </a:cxn>
                <a:cxn ang="0">
                  <a:pos x="0" y="1333"/>
                </a:cxn>
              </a:cxnLst>
              <a:rect l="0" t="0" r="r" b="b"/>
              <a:pathLst>
                <a:path w="1090" h="1333">
                  <a:moveTo>
                    <a:pt x="0" y="1333"/>
                  </a:moveTo>
                  <a:lnTo>
                    <a:pt x="108" y="1333"/>
                  </a:lnTo>
                  <a:lnTo>
                    <a:pt x="210" y="1328"/>
                  </a:lnTo>
                  <a:lnTo>
                    <a:pt x="313" y="1306"/>
                  </a:lnTo>
                  <a:lnTo>
                    <a:pt x="404" y="1274"/>
                  </a:lnTo>
                  <a:lnTo>
                    <a:pt x="502" y="1236"/>
                  </a:lnTo>
                  <a:lnTo>
                    <a:pt x="588" y="1187"/>
                  </a:lnTo>
                  <a:lnTo>
                    <a:pt x="669" y="1133"/>
                  </a:lnTo>
                  <a:lnTo>
                    <a:pt x="750" y="1074"/>
                  </a:lnTo>
                  <a:lnTo>
                    <a:pt x="820" y="1004"/>
                  </a:lnTo>
                  <a:lnTo>
                    <a:pt x="885" y="923"/>
                  </a:lnTo>
                  <a:lnTo>
                    <a:pt x="939" y="842"/>
                  </a:lnTo>
                  <a:lnTo>
                    <a:pt x="987" y="755"/>
                  </a:lnTo>
                  <a:lnTo>
                    <a:pt x="1031" y="664"/>
                  </a:lnTo>
                  <a:lnTo>
                    <a:pt x="1058" y="566"/>
                  </a:lnTo>
                  <a:lnTo>
                    <a:pt x="1079" y="464"/>
                  </a:lnTo>
                  <a:lnTo>
                    <a:pt x="1090" y="356"/>
                  </a:lnTo>
                  <a:lnTo>
                    <a:pt x="1090" y="264"/>
                  </a:lnTo>
                  <a:lnTo>
                    <a:pt x="1085" y="178"/>
                  </a:lnTo>
                  <a:lnTo>
                    <a:pt x="1068" y="86"/>
                  </a:lnTo>
                  <a:lnTo>
                    <a:pt x="1047" y="0"/>
                  </a:lnTo>
                  <a:lnTo>
                    <a:pt x="59" y="302"/>
                  </a:lnTo>
                  <a:lnTo>
                    <a:pt x="0" y="1333"/>
                  </a:lnTo>
                  <a:close/>
                </a:path>
              </a:pathLst>
            </a:custGeom>
            <a:solidFill>
              <a:schemeClr val="accent2"/>
            </a:solidFill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193" y="1286"/>
              <a:ext cx="1036" cy="2068"/>
            </a:xfrm>
            <a:custGeom>
              <a:avLst/>
              <a:gdLst/>
              <a:ahLst/>
              <a:cxnLst>
                <a:cxn ang="0">
                  <a:pos x="1036" y="0"/>
                </a:cxn>
                <a:cxn ang="0">
                  <a:pos x="928" y="6"/>
                </a:cxn>
                <a:cxn ang="0">
                  <a:pos x="825" y="17"/>
                </a:cxn>
                <a:cxn ang="0">
                  <a:pos x="723" y="44"/>
                </a:cxn>
                <a:cxn ang="0">
                  <a:pos x="631" y="81"/>
                </a:cxn>
                <a:cxn ang="0">
                  <a:pos x="539" y="125"/>
                </a:cxn>
                <a:cxn ang="0">
                  <a:pos x="453" y="173"/>
                </a:cxn>
                <a:cxn ang="0">
                  <a:pos x="372" y="233"/>
                </a:cxn>
                <a:cxn ang="0">
                  <a:pos x="302" y="303"/>
                </a:cxn>
                <a:cxn ang="0">
                  <a:pos x="232" y="373"/>
                </a:cxn>
                <a:cxn ang="0">
                  <a:pos x="172" y="454"/>
                </a:cxn>
                <a:cxn ang="0">
                  <a:pos x="124" y="540"/>
                </a:cxn>
                <a:cxn ang="0">
                  <a:pos x="81" y="632"/>
                </a:cxn>
                <a:cxn ang="0">
                  <a:pos x="43" y="724"/>
                </a:cxn>
                <a:cxn ang="0">
                  <a:pos x="16" y="826"/>
                </a:cxn>
                <a:cxn ang="0">
                  <a:pos x="5" y="929"/>
                </a:cxn>
                <a:cxn ang="0">
                  <a:pos x="0" y="1037"/>
                </a:cxn>
                <a:cxn ang="0">
                  <a:pos x="0" y="1134"/>
                </a:cxn>
                <a:cxn ang="0">
                  <a:pos x="16" y="1237"/>
                </a:cxn>
                <a:cxn ang="0">
                  <a:pos x="43" y="1334"/>
                </a:cxn>
                <a:cxn ang="0">
                  <a:pos x="75" y="1426"/>
                </a:cxn>
                <a:cxn ang="0">
                  <a:pos x="113" y="1512"/>
                </a:cxn>
                <a:cxn ang="0">
                  <a:pos x="161" y="1598"/>
                </a:cxn>
                <a:cxn ang="0">
                  <a:pos x="215" y="1674"/>
                </a:cxn>
                <a:cxn ang="0">
                  <a:pos x="280" y="1750"/>
                </a:cxn>
                <a:cxn ang="0">
                  <a:pos x="350" y="1814"/>
                </a:cxn>
                <a:cxn ang="0">
                  <a:pos x="426" y="1874"/>
                </a:cxn>
                <a:cxn ang="0">
                  <a:pos x="507" y="1928"/>
                </a:cxn>
                <a:cxn ang="0">
                  <a:pos x="593" y="1971"/>
                </a:cxn>
                <a:cxn ang="0">
                  <a:pos x="680" y="2009"/>
                </a:cxn>
                <a:cxn ang="0">
                  <a:pos x="777" y="2041"/>
                </a:cxn>
                <a:cxn ang="0">
                  <a:pos x="874" y="2057"/>
                </a:cxn>
                <a:cxn ang="0">
                  <a:pos x="977" y="2068"/>
                </a:cxn>
                <a:cxn ang="0">
                  <a:pos x="1036" y="1037"/>
                </a:cxn>
                <a:cxn ang="0">
                  <a:pos x="1036" y="0"/>
                </a:cxn>
              </a:cxnLst>
              <a:rect l="0" t="0" r="r" b="b"/>
              <a:pathLst>
                <a:path w="1036" h="2068">
                  <a:moveTo>
                    <a:pt x="1036" y="0"/>
                  </a:moveTo>
                  <a:lnTo>
                    <a:pt x="928" y="6"/>
                  </a:lnTo>
                  <a:lnTo>
                    <a:pt x="825" y="17"/>
                  </a:lnTo>
                  <a:lnTo>
                    <a:pt x="723" y="44"/>
                  </a:lnTo>
                  <a:lnTo>
                    <a:pt x="631" y="81"/>
                  </a:lnTo>
                  <a:lnTo>
                    <a:pt x="539" y="125"/>
                  </a:lnTo>
                  <a:lnTo>
                    <a:pt x="453" y="173"/>
                  </a:lnTo>
                  <a:lnTo>
                    <a:pt x="372" y="233"/>
                  </a:lnTo>
                  <a:lnTo>
                    <a:pt x="302" y="303"/>
                  </a:lnTo>
                  <a:lnTo>
                    <a:pt x="232" y="373"/>
                  </a:lnTo>
                  <a:lnTo>
                    <a:pt x="172" y="454"/>
                  </a:lnTo>
                  <a:lnTo>
                    <a:pt x="124" y="540"/>
                  </a:lnTo>
                  <a:lnTo>
                    <a:pt x="81" y="632"/>
                  </a:lnTo>
                  <a:lnTo>
                    <a:pt x="43" y="724"/>
                  </a:lnTo>
                  <a:lnTo>
                    <a:pt x="16" y="826"/>
                  </a:lnTo>
                  <a:lnTo>
                    <a:pt x="5" y="929"/>
                  </a:lnTo>
                  <a:lnTo>
                    <a:pt x="0" y="1037"/>
                  </a:lnTo>
                  <a:lnTo>
                    <a:pt x="0" y="1134"/>
                  </a:lnTo>
                  <a:lnTo>
                    <a:pt x="16" y="1237"/>
                  </a:lnTo>
                  <a:lnTo>
                    <a:pt x="43" y="1334"/>
                  </a:lnTo>
                  <a:lnTo>
                    <a:pt x="75" y="1426"/>
                  </a:lnTo>
                  <a:lnTo>
                    <a:pt x="113" y="1512"/>
                  </a:lnTo>
                  <a:lnTo>
                    <a:pt x="161" y="1598"/>
                  </a:lnTo>
                  <a:lnTo>
                    <a:pt x="215" y="1674"/>
                  </a:lnTo>
                  <a:lnTo>
                    <a:pt x="280" y="1750"/>
                  </a:lnTo>
                  <a:lnTo>
                    <a:pt x="350" y="1814"/>
                  </a:lnTo>
                  <a:lnTo>
                    <a:pt x="426" y="1874"/>
                  </a:lnTo>
                  <a:lnTo>
                    <a:pt x="507" y="1928"/>
                  </a:lnTo>
                  <a:lnTo>
                    <a:pt x="593" y="1971"/>
                  </a:lnTo>
                  <a:lnTo>
                    <a:pt x="680" y="2009"/>
                  </a:lnTo>
                  <a:lnTo>
                    <a:pt x="777" y="2041"/>
                  </a:lnTo>
                  <a:lnTo>
                    <a:pt x="874" y="2057"/>
                  </a:lnTo>
                  <a:lnTo>
                    <a:pt x="977" y="2068"/>
                  </a:lnTo>
                  <a:lnTo>
                    <a:pt x="1036" y="1037"/>
                  </a:lnTo>
                  <a:lnTo>
                    <a:pt x="103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596" y="1529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685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585" y="1686"/>
              <a:ext cx="25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20%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726" y="2658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1030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747" y="2814"/>
              <a:ext cx="25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31%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252" y="2140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1656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274" y="2296"/>
              <a:ext cx="25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49%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859" y="1778"/>
              <a:ext cx="70" cy="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976" y="1746"/>
              <a:ext cx="85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Risk identified</a:t>
              </a: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itchFamily="34" charset="0"/>
                </a:rPr>
                <a:t>*</a:t>
              </a:r>
              <a:endPara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859" y="2118"/>
              <a:ext cx="70" cy="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976" y="2091"/>
              <a:ext cx="95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 risk identified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859" y="2463"/>
              <a:ext cx="70" cy="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976" y="2437"/>
              <a:ext cx="12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 risk data reported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lnSpc>
                <a:spcPts val="3200"/>
              </a:lnSpc>
            </a:pP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3.5. Distribution of risk behaviors/exposures associated with acute hepatitis B </a:t>
            </a:r>
            <a:r>
              <a:rPr lang="en-US" sz="18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—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United States, 2009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52972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900" b="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7124</TotalTime>
  <Words>270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3.5. Distribution of risk behaviors/exposures associated with acute hepatitis B — United States, 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291</cp:revision>
  <dcterms:created xsi:type="dcterms:W3CDTF">2010-03-26T18:21:29Z</dcterms:created>
  <dcterms:modified xsi:type="dcterms:W3CDTF">2011-08-31T18:00:47Z</dcterms:modified>
</cp:coreProperties>
</file>