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1" autoAdjust="0"/>
    <p:restoredTop sz="86456" autoAdjust="0"/>
  </p:normalViewPr>
  <p:slideViewPr>
    <p:cSldViewPr>
      <p:cViewPr varScale="1">
        <p:scale>
          <a:sx n="80" d="100"/>
          <a:sy n="80" d="100"/>
        </p:scale>
        <p:origin x="-10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454563245384073"/>
          <c:y val="4.6255506607928945E-2"/>
          <c:w val="0.86396509646822384"/>
          <c:h val="0.78752286645988878"/>
        </c:manualLayout>
      </c:layout>
      <c:lineChart>
        <c:grouping val="standard"/>
        <c:ser>
          <c:idx val="6"/>
          <c:order val="0"/>
          <c:tx>
            <c:strRef>
              <c:f>Sheet1!$B$1</c:f>
              <c:strCache>
                <c:ptCount val="1"/>
                <c:pt idx="0">
                  <c:v>0–9 yrs</c:v>
                </c:pt>
              </c:strCache>
            </c:strRef>
          </c:tx>
          <c:spPr>
            <a:ln cap="flat">
              <a:solidFill>
                <a:schemeClr val="bg2"/>
              </a:solidFill>
              <a:prstDash val="dash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val>
            <c:numRef>
              <c:f>Sheet1!$B$2:$B$21</c:f>
              <c:numCache>
                <c:formatCode>General</c:formatCode>
                <c:ptCount val="20"/>
                <c:pt idx="0">
                  <c:v>18.84</c:v>
                </c:pt>
                <c:pt idx="1">
                  <c:v>14.29</c:v>
                </c:pt>
                <c:pt idx="2">
                  <c:v>13.26</c:v>
                </c:pt>
                <c:pt idx="3">
                  <c:v>12.229999999999999</c:v>
                </c:pt>
                <c:pt idx="4">
                  <c:v>15.98</c:v>
                </c:pt>
                <c:pt idx="5">
                  <c:v>15.8</c:v>
                </c:pt>
                <c:pt idx="6">
                  <c:v>15.09</c:v>
                </c:pt>
                <c:pt idx="7">
                  <c:v>16.53</c:v>
                </c:pt>
                <c:pt idx="8">
                  <c:v>11.05</c:v>
                </c:pt>
                <c:pt idx="9">
                  <c:v>8.2100000000000009</c:v>
                </c:pt>
                <c:pt idx="10">
                  <c:v>6.56</c:v>
                </c:pt>
                <c:pt idx="11">
                  <c:v>3.18</c:v>
                </c:pt>
                <c:pt idx="12">
                  <c:v>2.2599999999999998</c:v>
                </c:pt>
                <c:pt idx="13">
                  <c:v>1.7700000000000047</c:v>
                </c:pt>
                <c:pt idx="14">
                  <c:v>1.86</c:v>
                </c:pt>
                <c:pt idx="15">
                  <c:v>1.42</c:v>
                </c:pt>
                <c:pt idx="16">
                  <c:v>1.07</c:v>
                </c:pt>
                <c:pt idx="17">
                  <c:v>0.66000000000000636</c:v>
                </c:pt>
                <c:pt idx="18">
                  <c:v>0.51</c:v>
                </c:pt>
                <c:pt idx="19">
                  <c:v>0.31000000000000238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10–19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Pt>
            <c:idx val="4"/>
            <c:spPr>
              <a:ln>
                <a:solidFill>
                  <a:schemeClr val="accent4"/>
                </a:solidFill>
              </a:ln>
            </c:spPr>
          </c:dPt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15.5</c:v>
                </c:pt>
                <c:pt idx="1">
                  <c:v>12.32</c:v>
                </c:pt>
                <c:pt idx="2">
                  <c:v>11.81</c:v>
                </c:pt>
                <c:pt idx="3">
                  <c:v>11.05</c:v>
                </c:pt>
                <c:pt idx="4">
                  <c:v>12.46</c:v>
                </c:pt>
                <c:pt idx="5">
                  <c:v>14.27</c:v>
                </c:pt>
                <c:pt idx="6">
                  <c:v>13.42</c:v>
                </c:pt>
                <c:pt idx="7">
                  <c:v>11.97</c:v>
                </c:pt>
                <c:pt idx="8">
                  <c:v>8.3000000000000007</c:v>
                </c:pt>
                <c:pt idx="9">
                  <c:v>6.33</c:v>
                </c:pt>
                <c:pt idx="10">
                  <c:v>5.13</c:v>
                </c:pt>
                <c:pt idx="11">
                  <c:v>3.11</c:v>
                </c:pt>
                <c:pt idx="12">
                  <c:v>2.3199999999999967</c:v>
                </c:pt>
                <c:pt idx="13">
                  <c:v>2.2000000000000002</c:v>
                </c:pt>
                <c:pt idx="14">
                  <c:v>2</c:v>
                </c:pt>
                <c:pt idx="15">
                  <c:v>1.59</c:v>
                </c:pt>
                <c:pt idx="16">
                  <c:v>1.27</c:v>
                </c:pt>
                <c:pt idx="17">
                  <c:v>0.94000000000000061</c:v>
                </c:pt>
                <c:pt idx="18">
                  <c:v>0.78</c:v>
                </c:pt>
                <c:pt idx="19">
                  <c:v>0.56999999999999995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20–29 yrs 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18.73</c:v>
                </c:pt>
                <c:pt idx="1">
                  <c:v>14.15</c:v>
                </c:pt>
                <c:pt idx="2">
                  <c:v>13.8</c:v>
                </c:pt>
                <c:pt idx="3">
                  <c:v>13.81</c:v>
                </c:pt>
                <c:pt idx="4">
                  <c:v>15.34</c:v>
                </c:pt>
                <c:pt idx="5">
                  <c:v>20.9</c:v>
                </c:pt>
                <c:pt idx="6">
                  <c:v>18.920000000000002</c:v>
                </c:pt>
                <c:pt idx="7">
                  <c:v>17.010000000000005</c:v>
                </c:pt>
                <c:pt idx="8">
                  <c:v>13.25</c:v>
                </c:pt>
                <c:pt idx="9">
                  <c:v>9.52</c:v>
                </c:pt>
                <c:pt idx="10">
                  <c:v>6.22</c:v>
                </c:pt>
                <c:pt idx="11">
                  <c:v>4.78</c:v>
                </c:pt>
                <c:pt idx="12">
                  <c:v>4.0599999999999996</c:v>
                </c:pt>
                <c:pt idx="13">
                  <c:v>3.4499999999999997</c:v>
                </c:pt>
                <c:pt idx="14">
                  <c:v>2.3199999999999967</c:v>
                </c:pt>
                <c:pt idx="15">
                  <c:v>1.950000000000006</c:v>
                </c:pt>
                <c:pt idx="16">
                  <c:v>1.55</c:v>
                </c:pt>
                <c:pt idx="17">
                  <c:v>1.37</c:v>
                </c:pt>
                <c:pt idx="18">
                  <c:v>1.03</c:v>
                </c:pt>
                <c:pt idx="19">
                  <c:v>0.96000000000000063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12.69</c:v>
                </c:pt>
                <c:pt idx="1">
                  <c:v>9.9</c:v>
                </c:pt>
                <c:pt idx="2">
                  <c:v>9.5300000000000011</c:v>
                </c:pt>
                <c:pt idx="3">
                  <c:v>10</c:v>
                </c:pt>
                <c:pt idx="4">
                  <c:v>11.12</c:v>
                </c:pt>
                <c:pt idx="5">
                  <c:v>14.56</c:v>
                </c:pt>
                <c:pt idx="6">
                  <c:v>15.139999999999999</c:v>
                </c:pt>
                <c:pt idx="7">
                  <c:v>14.77</c:v>
                </c:pt>
                <c:pt idx="8">
                  <c:v>11.76</c:v>
                </c:pt>
                <c:pt idx="9">
                  <c:v>8.0500000000000007</c:v>
                </c:pt>
                <c:pt idx="10">
                  <c:v>5.72</c:v>
                </c:pt>
                <c:pt idx="11">
                  <c:v>5.52</c:v>
                </c:pt>
                <c:pt idx="12">
                  <c:v>4.1499999999999995</c:v>
                </c:pt>
                <c:pt idx="13">
                  <c:v>2.8099999999999987</c:v>
                </c:pt>
                <c:pt idx="14">
                  <c:v>1.81</c:v>
                </c:pt>
                <c:pt idx="15">
                  <c:v>1.53</c:v>
                </c:pt>
                <c:pt idx="16">
                  <c:v>1.21</c:v>
                </c:pt>
                <c:pt idx="17">
                  <c:v>1.1700000000000021</c:v>
                </c:pt>
                <c:pt idx="18">
                  <c:v>0.94000000000000061</c:v>
                </c:pt>
                <c:pt idx="19">
                  <c:v>0.77000000000000335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7.6</c:v>
                </c:pt>
                <c:pt idx="1">
                  <c:v>5.6099999999999985</c:v>
                </c:pt>
                <c:pt idx="2">
                  <c:v>5.4</c:v>
                </c:pt>
                <c:pt idx="3">
                  <c:v>5.44</c:v>
                </c:pt>
                <c:pt idx="4">
                  <c:v>6.58</c:v>
                </c:pt>
                <c:pt idx="5">
                  <c:v>7.83</c:v>
                </c:pt>
                <c:pt idx="6">
                  <c:v>8.2000000000000011</c:v>
                </c:pt>
                <c:pt idx="7">
                  <c:v>8.18</c:v>
                </c:pt>
                <c:pt idx="8">
                  <c:v>6.94</c:v>
                </c:pt>
                <c:pt idx="9">
                  <c:v>5.13</c:v>
                </c:pt>
                <c:pt idx="10">
                  <c:v>3.9</c:v>
                </c:pt>
                <c:pt idx="11">
                  <c:v>3.75</c:v>
                </c:pt>
                <c:pt idx="12">
                  <c:v>3.2600000000000002</c:v>
                </c:pt>
                <c:pt idx="13">
                  <c:v>2.7</c:v>
                </c:pt>
                <c:pt idx="14">
                  <c:v>1.57</c:v>
                </c:pt>
                <c:pt idx="15">
                  <c:v>1.33</c:v>
                </c:pt>
                <c:pt idx="16">
                  <c:v>1.21</c:v>
                </c:pt>
                <c:pt idx="17">
                  <c:v>0.95000000000000062</c:v>
                </c:pt>
                <c:pt idx="18">
                  <c:v>0.86000000000000065</c:v>
                </c:pt>
                <c:pt idx="19">
                  <c:v>0.62000000000000499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488DB8"/>
              </a:solidFill>
            </a:ln>
          </c:spPr>
          <c:marker>
            <c:symbol val="circle"/>
            <c:size val="9"/>
            <c:spPr>
              <a:solidFill>
                <a:srgbClr val="4BACC6"/>
              </a:solidFill>
              <a:ln>
                <a:solidFill>
                  <a:srgbClr val="488DB8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4.96</c:v>
                </c:pt>
                <c:pt idx="1">
                  <c:v>3.77</c:v>
                </c:pt>
                <c:pt idx="2">
                  <c:v>3.9099999999999997</c:v>
                </c:pt>
                <c:pt idx="3">
                  <c:v>3.8699999999999997</c:v>
                </c:pt>
                <c:pt idx="4">
                  <c:v>4.3499999999999996</c:v>
                </c:pt>
                <c:pt idx="5">
                  <c:v>4.9000000000000004</c:v>
                </c:pt>
                <c:pt idx="6">
                  <c:v>5.7</c:v>
                </c:pt>
                <c:pt idx="7">
                  <c:v>5.5</c:v>
                </c:pt>
                <c:pt idx="8">
                  <c:v>4.91</c:v>
                </c:pt>
                <c:pt idx="9">
                  <c:v>3.62</c:v>
                </c:pt>
                <c:pt idx="10">
                  <c:v>3</c:v>
                </c:pt>
                <c:pt idx="11">
                  <c:v>2.9499999999999997</c:v>
                </c:pt>
                <c:pt idx="12">
                  <c:v>2.4899999999999998</c:v>
                </c:pt>
                <c:pt idx="13">
                  <c:v>2.6</c:v>
                </c:pt>
                <c:pt idx="14">
                  <c:v>1.6600000000000001</c:v>
                </c:pt>
                <c:pt idx="15">
                  <c:v>1.42</c:v>
                </c:pt>
                <c:pt idx="16">
                  <c:v>1.07</c:v>
                </c:pt>
                <c:pt idx="17">
                  <c:v>0.9</c:v>
                </c:pt>
                <c:pt idx="18">
                  <c:v>0.86000000000000065</c:v>
                </c:pt>
                <c:pt idx="19">
                  <c:v>0.55000000000000004</c:v>
                </c:pt>
              </c:numCache>
            </c:numRef>
          </c:val>
        </c:ser>
        <c:ser>
          <c:idx val="5"/>
          <c:order val="6"/>
          <c:tx>
            <c:strRef>
              <c:f>Sheet1!$H$1</c:f>
              <c:strCache>
                <c:ptCount val="1"/>
                <c:pt idx="0">
                  <c:v>≥ 60 yrs</c:v>
                </c:pt>
              </c:strCache>
            </c:strRef>
          </c:tx>
          <c:spPr>
            <a:ln cap="flat">
              <a:solidFill>
                <a:schemeClr val="bg2"/>
              </a:solidFill>
            </a:ln>
          </c:spPr>
          <c:marker>
            <c:symbol val="plus"/>
            <c:size val="12"/>
            <c:spPr>
              <a:ln>
                <a:solidFill>
                  <a:schemeClr val="bg2"/>
                </a:solidFill>
              </a:ln>
            </c:spPr>
          </c:marker>
          <c:val>
            <c:numRef>
              <c:f>Sheet1!$H$2:$H$21</c:f>
              <c:numCache>
                <c:formatCode>General</c:formatCode>
                <c:ptCount val="20"/>
                <c:pt idx="0">
                  <c:v>3.07</c:v>
                </c:pt>
                <c:pt idx="1">
                  <c:v>2.8</c:v>
                </c:pt>
                <c:pt idx="2">
                  <c:v>2.74</c:v>
                </c:pt>
                <c:pt idx="3">
                  <c:v>6.1899999999999995</c:v>
                </c:pt>
                <c:pt idx="4">
                  <c:v>2.96</c:v>
                </c:pt>
                <c:pt idx="5">
                  <c:v>3.2600000000000002</c:v>
                </c:pt>
                <c:pt idx="6">
                  <c:v>3.67</c:v>
                </c:pt>
                <c:pt idx="7">
                  <c:v>3.13</c:v>
                </c:pt>
                <c:pt idx="8">
                  <c:v>3.17</c:v>
                </c:pt>
                <c:pt idx="9">
                  <c:v>2.63</c:v>
                </c:pt>
                <c:pt idx="10">
                  <c:v>2.4499999999999997</c:v>
                </c:pt>
                <c:pt idx="11">
                  <c:v>2.3499999999999988</c:v>
                </c:pt>
                <c:pt idx="12">
                  <c:v>2.5499999999999998</c:v>
                </c:pt>
                <c:pt idx="13">
                  <c:v>2.63</c:v>
                </c:pt>
                <c:pt idx="14">
                  <c:v>2.0699999999999998</c:v>
                </c:pt>
                <c:pt idx="15">
                  <c:v>1.35</c:v>
                </c:pt>
                <c:pt idx="16">
                  <c:v>1.03</c:v>
                </c:pt>
                <c:pt idx="17">
                  <c:v>0.93</c:v>
                </c:pt>
                <c:pt idx="18">
                  <c:v>0.92</c:v>
                </c:pt>
                <c:pt idx="19">
                  <c:v>0.68000000000000282</c:v>
                </c:pt>
              </c:numCache>
            </c:numRef>
          </c:val>
        </c:ser>
        <c:marker val="1"/>
        <c:axId val="98771328"/>
        <c:axId val="98773632"/>
      </c:lineChart>
      <c:catAx>
        <c:axId val="987713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600" b="0" dirty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436496753695554"/>
              <c:y val="0.93787293872146749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98773632"/>
        <c:crosses val="autoZero"/>
        <c:auto val="1"/>
        <c:lblAlgn val="ctr"/>
        <c:lblOffset val="100"/>
        <c:tickLblSkip val="2"/>
        <c:tickMarkSkip val="1"/>
      </c:catAx>
      <c:valAx>
        <c:axId val="9877363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Reported cases/100,000 </a:t>
                </a: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p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7543859649123013E-3"/>
              <c:y val="0.1060487055583"/>
            </c:manualLayout>
          </c:layout>
        </c:title>
        <c:numFmt formatCode="General" sourceLinked="1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877132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8242505870976755"/>
          <c:y val="7.2016653406892284E-2"/>
          <c:w val="0.2387428331167358"/>
          <c:h val="0.50595410925195639"/>
        </c:manualLayout>
      </c:layout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Except for the cyclical peak in 1995, from 1990 through 2002 rates of hepatitis A declined for all age groups.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From 2002 through 2009, rates were similar and low among persons in all age groups (&lt;1.0 cases per 100,000 population; range: 0.31–0.96).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2009, rates were highest for persons aged 20–29 years (0.96 cases per 100,000 population); the lowest rates were among children aged &lt;9 years (0.3 cases per 100,000 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population).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4582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2.2.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by age group — United States, 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990600" y="1676400"/>
          <a:ext cx="7239000" cy="4136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154579"/>
            <a:ext cx="7620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6504</TotalTime>
  <Words>107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2.2.  Incidence of acute hepatitis A,  by age group — United States, 1990–2009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464</cp:revision>
  <dcterms:created xsi:type="dcterms:W3CDTF">2010-03-26T18:21:29Z</dcterms:created>
  <dcterms:modified xsi:type="dcterms:W3CDTF">2011-08-31T17:55:49Z</dcterms:modified>
</cp:coreProperties>
</file>