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8"/>
          <c:y val="4.6255506607928945E-2"/>
          <c:w val="0.8639650964682245"/>
          <c:h val="0.7875228664598892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3.03</c:v>
                </c:pt>
                <c:pt idx="1">
                  <c:v>2.56</c:v>
                </c:pt>
                <c:pt idx="2">
                  <c:v>2.25</c:v>
                </c:pt>
                <c:pt idx="3">
                  <c:v>1.84</c:v>
                </c:pt>
                <c:pt idx="4">
                  <c:v>1.59</c:v>
                </c:pt>
                <c:pt idx="5">
                  <c:v>1.32</c:v>
                </c:pt>
                <c:pt idx="6">
                  <c:v>1.27</c:v>
                </c:pt>
                <c:pt idx="7">
                  <c:v>1.3</c:v>
                </c:pt>
                <c:pt idx="8">
                  <c:v>1.1900000000000139</c:v>
                </c:pt>
                <c:pt idx="9">
                  <c:v>0.73000000000000065</c:v>
                </c:pt>
                <c:pt idx="10">
                  <c:v>0.61000000000000065</c:v>
                </c:pt>
                <c:pt idx="11">
                  <c:v>0.46</c:v>
                </c:pt>
                <c:pt idx="12">
                  <c:v>0.34000000000000152</c:v>
                </c:pt>
                <c:pt idx="13">
                  <c:v>0.26</c:v>
                </c:pt>
                <c:pt idx="14">
                  <c:v>0.18000000000000024</c:v>
                </c:pt>
                <c:pt idx="15">
                  <c:v>0.15000000000000024</c:v>
                </c:pt>
                <c:pt idx="16">
                  <c:v>9.0000000000000066E-2</c:v>
                </c:pt>
                <c:pt idx="17">
                  <c:v>0.1</c:v>
                </c:pt>
                <c:pt idx="18">
                  <c:v>9.0000000000000066E-2</c:v>
                </c:pt>
                <c:pt idx="19">
                  <c:v>6.0000000000000255E-2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17.989999999999789</c:v>
                </c:pt>
                <c:pt idx="1">
                  <c:v>14.81</c:v>
                </c:pt>
                <c:pt idx="2">
                  <c:v>12.850000000000026</c:v>
                </c:pt>
                <c:pt idx="3">
                  <c:v>10.139999999999999</c:v>
                </c:pt>
                <c:pt idx="4">
                  <c:v>9.56</c:v>
                </c:pt>
                <c:pt idx="5">
                  <c:v>7.9300000000000024</c:v>
                </c:pt>
                <c:pt idx="6">
                  <c:v>7.5</c:v>
                </c:pt>
                <c:pt idx="7">
                  <c:v>7.13</c:v>
                </c:pt>
                <c:pt idx="8">
                  <c:v>6.9</c:v>
                </c:pt>
                <c:pt idx="9">
                  <c:v>5.37</c:v>
                </c:pt>
                <c:pt idx="10">
                  <c:v>5.13</c:v>
                </c:pt>
                <c:pt idx="11">
                  <c:v>4.78</c:v>
                </c:pt>
                <c:pt idx="12">
                  <c:v>4.8099999999999996</c:v>
                </c:pt>
                <c:pt idx="13">
                  <c:v>4.3</c:v>
                </c:pt>
                <c:pt idx="14">
                  <c:v>3.4899999999999998</c:v>
                </c:pt>
                <c:pt idx="15">
                  <c:v>2.8899999999999997</c:v>
                </c:pt>
                <c:pt idx="16">
                  <c:v>2.27</c:v>
                </c:pt>
                <c:pt idx="17">
                  <c:v>2.0499999999999998</c:v>
                </c:pt>
                <c:pt idx="18">
                  <c:v>1.7600000000000053</c:v>
                </c:pt>
                <c:pt idx="19">
                  <c:v>1.21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13.77</c:v>
                </c:pt>
                <c:pt idx="1">
                  <c:v>11.870000000000006</c:v>
                </c:pt>
                <c:pt idx="2">
                  <c:v>10.5</c:v>
                </c:pt>
                <c:pt idx="3">
                  <c:v>8.43</c:v>
                </c:pt>
                <c:pt idx="4">
                  <c:v>8.26</c:v>
                </c:pt>
                <c:pt idx="5">
                  <c:v>7.67</c:v>
                </c:pt>
                <c:pt idx="6">
                  <c:v>7.38</c:v>
                </c:pt>
                <c:pt idx="7">
                  <c:v>7.14</c:v>
                </c:pt>
                <c:pt idx="8">
                  <c:v>7.04</c:v>
                </c:pt>
                <c:pt idx="9">
                  <c:v>5.52</c:v>
                </c:pt>
                <c:pt idx="10">
                  <c:v>5.58</c:v>
                </c:pt>
                <c:pt idx="11">
                  <c:v>5.3199999999999985</c:v>
                </c:pt>
                <c:pt idx="12">
                  <c:v>5.52</c:v>
                </c:pt>
                <c:pt idx="13">
                  <c:v>5.1099999999999985</c:v>
                </c:pt>
                <c:pt idx="14">
                  <c:v>4.03</c:v>
                </c:pt>
                <c:pt idx="15">
                  <c:v>3.68</c:v>
                </c:pt>
                <c:pt idx="16">
                  <c:v>3.3699999999999997</c:v>
                </c:pt>
                <c:pt idx="17">
                  <c:v>3.05</c:v>
                </c:pt>
                <c:pt idx="18">
                  <c:v>2.71</c:v>
                </c:pt>
                <c:pt idx="19">
                  <c:v>2.2799999999999998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7.1899999999999995</c:v>
                </c:pt>
                <c:pt idx="1">
                  <c:v>7.01</c:v>
                </c:pt>
                <c:pt idx="2">
                  <c:v>6.09</c:v>
                </c:pt>
                <c:pt idx="3">
                  <c:v>5.35</c:v>
                </c:pt>
                <c:pt idx="4">
                  <c:v>5.59</c:v>
                </c:pt>
                <c:pt idx="5">
                  <c:v>4.74</c:v>
                </c:pt>
                <c:pt idx="6">
                  <c:v>4.8899999999999997</c:v>
                </c:pt>
                <c:pt idx="7">
                  <c:v>4.8599999999999985</c:v>
                </c:pt>
                <c:pt idx="8">
                  <c:v>5.04</c:v>
                </c:pt>
                <c:pt idx="9">
                  <c:v>3.71</c:v>
                </c:pt>
                <c:pt idx="10">
                  <c:v>3.98</c:v>
                </c:pt>
                <c:pt idx="11">
                  <c:v>4.22</c:v>
                </c:pt>
                <c:pt idx="12">
                  <c:v>4.28</c:v>
                </c:pt>
                <c:pt idx="13">
                  <c:v>4.33</c:v>
                </c:pt>
                <c:pt idx="14">
                  <c:v>3.4499999999999997</c:v>
                </c:pt>
                <c:pt idx="15">
                  <c:v>3.13</c:v>
                </c:pt>
                <c:pt idx="16">
                  <c:v>2.8099999999999987</c:v>
                </c:pt>
                <c:pt idx="17">
                  <c:v>2.75</c:v>
                </c:pt>
                <c:pt idx="18">
                  <c:v>2.56</c:v>
                </c:pt>
                <c:pt idx="19">
                  <c:v>2.19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4.6499999999999995</c:v>
                </c:pt>
                <c:pt idx="1">
                  <c:v>4.2</c:v>
                </c:pt>
                <c:pt idx="2">
                  <c:v>4.4300000000000024</c:v>
                </c:pt>
                <c:pt idx="3">
                  <c:v>3.4299999999999997</c:v>
                </c:pt>
                <c:pt idx="4">
                  <c:v>3.4899999999999998</c:v>
                </c:pt>
                <c:pt idx="5">
                  <c:v>3.23</c:v>
                </c:pt>
                <c:pt idx="6">
                  <c:v>3.2800000000000002</c:v>
                </c:pt>
                <c:pt idx="7">
                  <c:v>3.2</c:v>
                </c:pt>
                <c:pt idx="8">
                  <c:v>3.08</c:v>
                </c:pt>
                <c:pt idx="9">
                  <c:v>2.2799999999999998</c:v>
                </c:pt>
                <c:pt idx="10">
                  <c:v>2.4299999999999997</c:v>
                </c:pt>
                <c:pt idx="11">
                  <c:v>2.5299999999999998</c:v>
                </c:pt>
                <c:pt idx="12">
                  <c:v>2.63</c:v>
                </c:pt>
                <c:pt idx="13">
                  <c:v>2.44</c:v>
                </c:pt>
                <c:pt idx="14">
                  <c:v>2.25</c:v>
                </c:pt>
                <c:pt idx="15">
                  <c:v>2.04</c:v>
                </c:pt>
                <c:pt idx="16">
                  <c:v>1.7600000000000053</c:v>
                </c:pt>
                <c:pt idx="17">
                  <c:v>1.7600000000000053</c:v>
                </c:pt>
                <c:pt idx="18">
                  <c:v>1.53</c:v>
                </c:pt>
                <c:pt idx="19">
                  <c:v>1.41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val>
            <c:numRef>
              <c:f>Sheet1!$G$2:$G$21</c:f>
              <c:numCache>
                <c:formatCode>General</c:formatCode>
                <c:ptCount val="20"/>
                <c:pt idx="0">
                  <c:v>2.69</c:v>
                </c:pt>
                <c:pt idx="1">
                  <c:v>2.4499999999999997</c:v>
                </c:pt>
                <c:pt idx="2">
                  <c:v>2.27</c:v>
                </c:pt>
                <c:pt idx="3">
                  <c:v>2.08</c:v>
                </c:pt>
                <c:pt idx="4">
                  <c:v>1.9600000000000093</c:v>
                </c:pt>
                <c:pt idx="5">
                  <c:v>1.54</c:v>
                </c:pt>
                <c:pt idx="6">
                  <c:v>1.7100000000000046</c:v>
                </c:pt>
                <c:pt idx="7">
                  <c:v>1.780000000000006</c:v>
                </c:pt>
                <c:pt idx="8">
                  <c:v>1.6800000000000139</c:v>
                </c:pt>
                <c:pt idx="9">
                  <c:v>1.1700000000000021</c:v>
                </c:pt>
                <c:pt idx="10">
                  <c:v>1.37</c:v>
                </c:pt>
                <c:pt idx="11">
                  <c:v>1.26</c:v>
                </c:pt>
                <c:pt idx="12">
                  <c:v>1.28</c:v>
                </c:pt>
                <c:pt idx="13">
                  <c:v>1.2</c:v>
                </c:pt>
                <c:pt idx="14">
                  <c:v>1.07</c:v>
                </c:pt>
                <c:pt idx="15">
                  <c:v>0.8</c:v>
                </c:pt>
                <c:pt idx="16">
                  <c:v>0.8</c:v>
                </c:pt>
                <c:pt idx="17">
                  <c:v>0.78</c:v>
                </c:pt>
                <c:pt idx="18">
                  <c:v>0.67000000000000903</c:v>
                </c:pt>
                <c:pt idx="19">
                  <c:v>0.68000000000000349</c:v>
                </c:pt>
              </c:numCache>
            </c:numRef>
          </c:val>
        </c:ser>
        <c:marker val="1"/>
        <c:axId val="95586176"/>
        <c:axId val="98095488"/>
      </c:lineChart>
      <c:catAx>
        <c:axId val="95586176"/>
        <c:scaling>
          <c:orientation val="minMax"/>
        </c:scaling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8"/>
              <c:y val="0.92596152043494551"/>
            </c:manualLayout>
          </c:layout>
        </c:title>
        <c:numFmt formatCode="General" sourceLinked="1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98095488"/>
        <c:crosses val="autoZero"/>
        <c:auto val="1"/>
        <c:lblAlgn val="ctr"/>
        <c:lblOffset val="100"/>
        <c:tickLblSkip val="2"/>
        <c:tickMarkSkip val="1"/>
      </c:catAx>
      <c:valAx>
        <c:axId val="9809548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9558617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2138639848236275"/>
          <c:y val="0.10356951122929062"/>
          <c:w val="0.22491386050148152"/>
          <c:h val="0.43367495078740842"/>
        </c:manualLayout>
      </c:layout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6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incidence rates for acute hepatitis B decreased for all age groups; the greatest declines occurred in the 20–29 and 30–39 year age groups.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highest rates were among persons aged 30–39 years (2.28 cases/100,000 population), and the lowest were among adolescents and children aged </a:t>
            </a:r>
            <a:r>
              <a:rPr lang="en-US" sz="1200" u="sng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19 years (0.06 cases/100,000 population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).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3.2.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62000" y="1600200"/>
          <a:ext cx="771378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7122</TotalTime>
  <Words>87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3.2. Incidence of acute hepatitis B,  by age group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288</cp:revision>
  <dcterms:created xsi:type="dcterms:W3CDTF">2010-03-26T18:21:29Z</dcterms:created>
  <dcterms:modified xsi:type="dcterms:W3CDTF">2011-08-31T17:59:58Z</dcterms:modified>
</cp:coreProperties>
</file>