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7106" autoAdjust="0"/>
  </p:normalViewPr>
  <p:slideViewPr>
    <p:cSldViewPr>
      <p:cViewPr varScale="1">
        <p:scale>
          <a:sx n="82" d="100"/>
          <a:sy n="82" d="100"/>
        </p:scale>
        <p:origin x="-68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97EA12-8397-498F-AD85-582CE9254956}" type="datetimeFigureOut">
              <a:rPr lang="en-US" smtClean="0"/>
              <a:pPr/>
              <a:t>11/5/2010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A9F6F3-F4C3-4A2B-AE59-69C81B483BC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Slide 4b - Hepatitis B by Sex — United States, 1990–2008</a:t>
            </a:r>
          </a:p>
          <a:p>
            <a:endParaRPr lang="en-US" dirty="0" smtClean="0"/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Over time, rates of acute, symptomatic hepatitis B have been higher among males than females.  During 1990-2008, the male-to-female ratio of rates remained stable (1.5-1.8). In 2008, the rate for males was approximately 1.8 times higher than for females. </a:t>
            </a:r>
            <a:r>
              <a:rPr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2008, incidence among males was 1.7cases per 100,000 population, compared with 1.0 cases per 100,000 population among females.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A9F6F3-F4C3-4A2B-AE59-69C81B483BCC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01A0E-1FE7-41BF-AF51-7DE4F1DA780F}" type="datetimeFigureOut">
              <a:rPr lang="en-US" smtClean="0"/>
              <a:pPr/>
              <a:t>11/5/2010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95D2B-0E51-46E9-A691-DDBA9EB331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01A0E-1FE7-41BF-AF51-7DE4F1DA780F}" type="datetimeFigureOut">
              <a:rPr lang="en-US" smtClean="0"/>
              <a:pPr/>
              <a:t>11/5/2010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95D2B-0E51-46E9-A691-DDBA9EB331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01A0E-1FE7-41BF-AF51-7DE4F1DA780F}" type="datetimeFigureOut">
              <a:rPr lang="en-US" smtClean="0"/>
              <a:pPr/>
              <a:t>11/5/2010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95D2B-0E51-46E9-A691-DDBA9EB331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01A0E-1FE7-41BF-AF51-7DE4F1DA780F}" type="datetimeFigureOut">
              <a:rPr lang="en-US" smtClean="0"/>
              <a:pPr/>
              <a:t>11/5/2010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95D2B-0E51-46E9-A691-DDBA9EB331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01A0E-1FE7-41BF-AF51-7DE4F1DA780F}" type="datetimeFigureOut">
              <a:rPr lang="en-US" smtClean="0"/>
              <a:pPr/>
              <a:t>11/5/2010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95D2B-0E51-46E9-A691-DDBA9EB331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01A0E-1FE7-41BF-AF51-7DE4F1DA780F}" type="datetimeFigureOut">
              <a:rPr lang="en-US" smtClean="0"/>
              <a:pPr/>
              <a:t>11/5/2010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95D2B-0E51-46E9-A691-DDBA9EB331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01A0E-1FE7-41BF-AF51-7DE4F1DA780F}" type="datetimeFigureOut">
              <a:rPr lang="en-US" smtClean="0"/>
              <a:pPr/>
              <a:t>11/5/2010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95D2B-0E51-46E9-A691-DDBA9EB331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01A0E-1FE7-41BF-AF51-7DE4F1DA780F}" type="datetimeFigureOut">
              <a:rPr lang="en-US" smtClean="0"/>
              <a:pPr/>
              <a:t>11/5/2010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95D2B-0E51-46E9-A691-DDBA9EB331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01A0E-1FE7-41BF-AF51-7DE4F1DA780F}" type="datetimeFigureOut">
              <a:rPr lang="en-US" smtClean="0"/>
              <a:pPr/>
              <a:t>11/5/2010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95D2B-0E51-46E9-A691-DDBA9EB331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01A0E-1FE7-41BF-AF51-7DE4F1DA780F}" type="datetimeFigureOut">
              <a:rPr lang="en-US" smtClean="0"/>
              <a:pPr/>
              <a:t>11/5/2010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95D2B-0E51-46E9-A691-DDBA9EB331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01A0E-1FE7-41BF-AF51-7DE4F1DA780F}" type="datetimeFigureOut">
              <a:rPr lang="en-US" smtClean="0"/>
              <a:pPr/>
              <a:t>11/5/2010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95D2B-0E51-46E9-A691-DDBA9EB331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101A0E-1FE7-41BF-AF51-7DE4F1DA780F}" type="datetimeFigureOut">
              <a:rPr lang="en-US" smtClean="0"/>
              <a:pPr/>
              <a:t>11/5/2010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795D2B-0E51-46E9-A691-DDBA9EB3312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Slide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2F2F2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2F2F2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82</Words>
  <Application>Microsoft Office PowerPoint</Application>
  <PresentationFormat>On-screen Show (4:3)</PresentationFormat>
  <Paragraphs>4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CDC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Paul Peterson</dc:creator>
  <cp:lastModifiedBy>Paul Peterson</cp:lastModifiedBy>
  <cp:revision>14</cp:revision>
  <dcterms:created xsi:type="dcterms:W3CDTF">2010-06-23T18:26:28Z</dcterms:created>
  <dcterms:modified xsi:type="dcterms:W3CDTF">2010-11-05T16:45:56Z</dcterms:modified>
</cp:coreProperties>
</file>