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57" autoAdjust="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E3CD-4735-4AEF-A764-47D227E14568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986DA-B1CF-4AFC-BA79-15D323F39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3c - Incidence of Acute, Symptomatic Hepatitis C/Non-A, Non-B Hepatitis* by Sex — United States, 1992–2008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Historically, rates of acute, symptomatic hepatitis C hepatitis have been higher among males than females. Since 2002, the male-to-female ratio of rates has declined and was nearly 1 in 2008.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2008, incidence among males and females was 0.3 cases per 100,000 population.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986DA-B1CF-4AFC-BA79-15D323F39B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17</cp:revision>
  <dcterms:created xsi:type="dcterms:W3CDTF">2010-06-23T18:26:28Z</dcterms:created>
  <dcterms:modified xsi:type="dcterms:W3CDTF">2010-11-05T16:50:20Z</dcterms:modified>
</cp:coreProperties>
</file>