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9593" autoAdjust="0"/>
  </p:normalViewPr>
  <p:slideViewPr>
    <p:cSldViewPr>
      <p:cViewPr varScale="1">
        <p:scale>
          <a:sx n="64" d="100"/>
          <a:sy n="64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2</c:v>
                </c:pt>
                <c:pt idx="2">
                  <c:v>5</c:v>
                </c:pt>
                <c:pt idx="3">
                  <c:v>148</c:v>
                </c:pt>
                <c:pt idx="4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1473</c:v>
                </c:pt>
                <c:pt idx="1">
                  <c:v>1175</c:v>
                </c:pt>
                <c:pt idx="2">
                  <c:v>1373</c:v>
                </c:pt>
                <c:pt idx="3">
                  <c:v>1228</c:v>
                </c:pt>
                <c:pt idx="4">
                  <c:v>1239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1411</c:v>
                </c:pt>
                <c:pt idx="1">
                  <c:v>1718</c:v>
                </c:pt>
                <c:pt idx="2">
                  <c:v>1517</c:v>
                </c:pt>
                <c:pt idx="3">
                  <c:v>1519</c:v>
                </c:pt>
                <c:pt idx="4">
                  <c:v>1589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099712"/>
        <c:axId val="112089728"/>
      </c:barChart>
      <c:valAx>
        <c:axId val="112089728"/>
        <c:scaling>
          <c:orientation val="minMax"/>
          <c:max val="20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2099712"/>
        <c:crosses val="autoZero"/>
        <c:crossBetween val="between"/>
      </c:valAx>
      <c:catAx>
        <c:axId val="11209971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208972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1,484 case reports that contained information about occupational exposures, 0.7% (n=11) indicated employment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1,177 case reports that included information about receipt of dialysis or kidney transplant, 0.2% (n=2) reported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1,378 case reports that had information about receipt of blood transfusion, 0.4% (n=5) noted receipt of a blood transfusion.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1,376 case reports that had information about surgery they had received, 10.8% (n=148) reported having had surgery.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1,306 case reports that had information about needle sticks, 5.1% (n=67) reported an accidental needle stick/puncture.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2012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2,895 case reports of hepatitis B were received in 2012.  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767324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993140106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10734</TotalTime>
  <Words>220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3.6b. Acute hepatitis B reports*,  by risk exposure†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347</cp:revision>
  <cp:lastPrinted>2012-04-12T21:10:31Z</cp:lastPrinted>
  <dcterms:created xsi:type="dcterms:W3CDTF">2010-03-26T18:21:29Z</dcterms:created>
  <dcterms:modified xsi:type="dcterms:W3CDTF">2014-08-25T17:54:33Z</dcterms:modified>
</cp:coreProperties>
</file>