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slideLayouts/slideLayout2.xml" ContentType="application/vnd.openxmlformats-officedocument.presentationml.slideLayout+xml"/>
  <Override PartName="/ppt/theme/theme3.xml" ContentType="application/vnd.openxmlformats-officedocument.theme+xml"/>
  <Override PartName="/ppt/slideLayouts/slideLayout3.xml" ContentType="application/vnd.openxmlformats-officedocument.presentationml.slideLayout+xml"/>
  <Override PartName="/ppt/theme/theme4.xml" ContentType="application/vnd.openxmlformats-officedocument.theme+xml"/>
  <Override PartName="/ppt/slideLayouts/slideLayout4.xml" ContentType="application/vnd.openxmlformats-officedocument.presentationml.slideLayout+xml"/>
  <Override PartName="/ppt/theme/theme5.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11.xml" ContentType="application/vnd.openxmlformats-officedocument.theme+xml"/>
  <Override PartName="/ppt/slideLayouts/slideLayout13.xml" ContentType="application/vnd.openxmlformats-officedocument.presentationml.slideLayout+xml"/>
  <Override PartName="/ppt/theme/theme1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slideLayouts/slideLayout16.xml" ContentType="application/vnd.openxmlformats-officedocument.presentationml.slideLayout+xml"/>
  <Override PartName="/ppt/theme/theme1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1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4"/>
    <p:sldMasterId id="2147483845" r:id="rId5"/>
    <p:sldMasterId id="2147483847" r:id="rId6"/>
    <p:sldMasterId id="2147483849" r:id="rId7"/>
    <p:sldMasterId id="2147483670" r:id="rId8"/>
    <p:sldMasterId id="2147483861" r:id="rId9"/>
    <p:sldMasterId id="2147483721" r:id="rId10"/>
    <p:sldMasterId id="2147483854" r:id="rId11"/>
    <p:sldMasterId id="2147483878" r:id="rId12"/>
    <p:sldMasterId id="2147483709" r:id="rId13"/>
    <p:sldMasterId id="2147483864" r:id="rId14"/>
    <p:sldMasterId id="2147483696" r:id="rId15"/>
    <p:sldMasterId id="2147483875" r:id="rId16"/>
    <p:sldMasterId id="2147483683" r:id="rId17"/>
    <p:sldMasterId id="2147483873" r:id="rId18"/>
    <p:sldMasterId id="2147483827" r:id="rId19"/>
    <p:sldMasterId id="2147483891" r:id="rId20"/>
    <p:sldMasterId id="2147483883" r:id="rId21"/>
  </p:sldMasterIdLst>
  <p:notesMasterIdLst>
    <p:notesMasterId r:id="rId35"/>
  </p:notesMasterIdLst>
  <p:handoutMasterIdLst>
    <p:handoutMasterId r:id="rId36"/>
  </p:handoutMasterIdLst>
  <p:sldIdLst>
    <p:sldId id="654" r:id="rId22"/>
    <p:sldId id="649" r:id="rId23"/>
    <p:sldId id="534" r:id="rId24"/>
    <p:sldId id="535" r:id="rId25"/>
    <p:sldId id="536" r:id="rId26"/>
    <p:sldId id="537" r:id="rId27"/>
    <p:sldId id="538" r:id="rId28"/>
    <p:sldId id="539" r:id="rId29"/>
    <p:sldId id="540" r:id="rId30"/>
    <p:sldId id="541" r:id="rId31"/>
    <p:sldId id="542" r:id="rId32"/>
    <p:sldId id="543" r:id="rId33"/>
    <p:sldId id="647" r:id="rId34"/>
  </p:sldIdLst>
  <p:sldSz cx="12192000" cy="6858000"/>
  <p:notesSz cx="6858000" cy="9144000"/>
  <p:defaultTextStyle>
    <a:defPPr>
      <a:defRPr lang="en-US"/>
    </a:defPPr>
    <a:lvl1pPr marL="0" algn="l" defTabSz="1218630" rtl="0" eaLnBrk="1" latinLnBrk="0" hangingPunct="1">
      <a:defRPr sz="2400" kern="1200">
        <a:solidFill>
          <a:schemeClr val="tx1"/>
        </a:solidFill>
        <a:latin typeface="+mn-lt"/>
        <a:ea typeface="+mn-ea"/>
        <a:cs typeface="+mn-cs"/>
      </a:defRPr>
    </a:lvl1pPr>
    <a:lvl2pPr marL="609299" algn="l" defTabSz="1218630" rtl="0" eaLnBrk="1" latinLnBrk="0" hangingPunct="1">
      <a:defRPr sz="2400" kern="1200">
        <a:solidFill>
          <a:schemeClr val="tx1"/>
        </a:solidFill>
        <a:latin typeface="+mn-lt"/>
        <a:ea typeface="+mn-ea"/>
        <a:cs typeface="+mn-cs"/>
      </a:defRPr>
    </a:lvl2pPr>
    <a:lvl3pPr marL="1218630" algn="l" defTabSz="1218630" rtl="0" eaLnBrk="1" latinLnBrk="0" hangingPunct="1">
      <a:defRPr sz="2400" kern="1200">
        <a:solidFill>
          <a:schemeClr val="tx1"/>
        </a:solidFill>
        <a:latin typeface="+mn-lt"/>
        <a:ea typeface="+mn-ea"/>
        <a:cs typeface="+mn-cs"/>
      </a:defRPr>
    </a:lvl3pPr>
    <a:lvl4pPr marL="1827938" algn="l" defTabSz="1218630" rtl="0" eaLnBrk="1" latinLnBrk="0" hangingPunct="1">
      <a:defRPr sz="2400" kern="1200">
        <a:solidFill>
          <a:schemeClr val="tx1"/>
        </a:solidFill>
        <a:latin typeface="+mn-lt"/>
        <a:ea typeface="+mn-ea"/>
        <a:cs typeface="+mn-cs"/>
      </a:defRPr>
    </a:lvl4pPr>
    <a:lvl5pPr marL="2437258" algn="l" defTabSz="1218630" rtl="0" eaLnBrk="1" latinLnBrk="0" hangingPunct="1">
      <a:defRPr sz="2400" kern="1200">
        <a:solidFill>
          <a:schemeClr val="tx1"/>
        </a:solidFill>
        <a:latin typeface="+mn-lt"/>
        <a:ea typeface="+mn-ea"/>
        <a:cs typeface="+mn-cs"/>
      </a:defRPr>
    </a:lvl5pPr>
    <a:lvl6pPr marL="3046556" algn="l" defTabSz="1218630" rtl="0" eaLnBrk="1" latinLnBrk="0" hangingPunct="1">
      <a:defRPr sz="2400" kern="1200">
        <a:solidFill>
          <a:schemeClr val="tx1"/>
        </a:solidFill>
        <a:latin typeface="+mn-lt"/>
        <a:ea typeface="+mn-ea"/>
        <a:cs typeface="+mn-cs"/>
      </a:defRPr>
    </a:lvl6pPr>
    <a:lvl7pPr marL="3655855" algn="l" defTabSz="1218630" rtl="0" eaLnBrk="1" latinLnBrk="0" hangingPunct="1">
      <a:defRPr sz="2400" kern="1200">
        <a:solidFill>
          <a:schemeClr val="tx1"/>
        </a:solidFill>
        <a:latin typeface="+mn-lt"/>
        <a:ea typeface="+mn-ea"/>
        <a:cs typeface="+mn-cs"/>
      </a:defRPr>
    </a:lvl7pPr>
    <a:lvl8pPr marL="4265173" algn="l" defTabSz="1218630" rtl="0" eaLnBrk="1" latinLnBrk="0" hangingPunct="1">
      <a:defRPr sz="2400" kern="1200">
        <a:solidFill>
          <a:schemeClr val="tx1"/>
        </a:solidFill>
        <a:latin typeface="+mn-lt"/>
        <a:ea typeface="+mn-ea"/>
        <a:cs typeface="+mn-cs"/>
      </a:defRPr>
    </a:lvl8pPr>
    <a:lvl9pPr marL="4874483" algn="l" defTabSz="1218630"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Sexual Minority Youth" id="{D34FC8CB-D445-42E5-AEF4-F80BD409349E}">
          <p14:sldIdLst>
            <p14:sldId id="654"/>
            <p14:sldId id="649"/>
            <p14:sldId id="534"/>
            <p14:sldId id="535"/>
            <p14:sldId id="536"/>
            <p14:sldId id="537"/>
            <p14:sldId id="538"/>
            <p14:sldId id="539"/>
            <p14:sldId id="540"/>
            <p14:sldId id="541"/>
            <p14:sldId id="542"/>
            <p14:sldId id="543"/>
            <p14:sldId id="64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 Owczarzak" initials="JO" lastIdx="9" clrIdx="0"/>
  <p:cmAuthor id="2" name="GO TO" initials="" lastIdx="0" clrIdx="1"/>
  <p:cmAuthor id="3" name="Williams, Kymber (CDC/DDID/NCHHSTP/DASH)" initials="WK(" lastIdx="11" clrIdx="2">
    <p:extLst>
      <p:ext uri="{19B8F6BF-5375-455C-9EA6-DF929625EA0E}">
        <p15:presenceInfo xmlns:p15="http://schemas.microsoft.com/office/powerpoint/2012/main" userId="S::knw0@cdc.gov::ce6c8a8a-998e-442a-b9fc-f7bbeda1723d" providerId="AD"/>
      </p:ext>
    </p:extLst>
  </p:cmAuthor>
  <p:cmAuthor id="4" name="Catherine Carter" initials="CC" lastIdx="4" clrIdx="3">
    <p:extLst>
      <p:ext uri="{19B8F6BF-5375-455C-9EA6-DF929625EA0E}">
        <p15:presenceInfo xmlns:p15="http://schemas.microsoft.com/office/powerpoint/2012/main" userId="S::ccarter@mcking.com::075836e4-2c71-4312-87f7-fa294d336b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2D5E"/>
    <a:srgbClr val="107691"/>
    <a:srgbClr val="A8353A"/>
    <a:srgbClr val="A75725"/>
    <a:srgbClr val="697A38"/>
    <a:srgbClr val="952F34"/>
    <a:srgbClr val="0E6880"/>
    <a:srgbClr val="CCE3EB"/>
    <a:srgbClr val="E6CAC3"/>
    <a:srgbClr val="F0DFD2"/>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E11D61-A3F0-4E6C-BD37-17DABF2F717E}" v="14" dt="2020-12-21T18:42:43.6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765" autoAdjust="0"/>
    <p:restoredTop sz="68240" autoAdjust="0"/>
  </p:normalViewPr>
  <p:slideViewPr>
    <p:cSldViewPr>
      <p:cViewPr varScale="1">
        <p:scale>
          <a:sx n="55" d="100"/>
          <a:sy n="55" d="100"/>
        </p:scale>
        <p:origin x="1848" y="53"/>
      </p:cViewPr>
      <p:guideLst>
        <p:guide orient="horz" pos="2160"/>
        <p:guide pos="3840"/>
      </p:guideLst>
    </p:cSldViewPr>
  </p:slideViewPr>
  <p:outlineViewPr>
    <p:cViewPr>
      <p:scale>
        <a:sx n="33" d="100"/>
        <a:sy n="33" d="100"/>
      </p:scale>
      <p:origin x="0" y="0"/>
    </p:cViewPr>
  </p:outlineViewPr>
  <p:notesTextViewPr>
    <p:cViewPr>
      <p:scale>
        <a:sx n="143" d="100"/>
        <a:sy n="143" d="100"/>
      </p:scale>
      <p:origin x="0" y="0"/>
    </p:cViewPr>
  </p:notesTextViewPr>
  <p:sorterViewPr>
    <p:cViewPr varScale="1">
      <p:scale>
        <a:sx n="1" d="1"/>
        <a:sy n="1" d="1"/>
      </p:scale>
      <p:origin x="0" y="0"/>
    </p:cViewPr>
  </p:sorterViewPr>
  <p:notesViewPr>
    <p:cSldViewPr>
      <p:cViewPr>
        <p:scale>
          <a:sx n="90" d="100"/>
          <a:sy n="90" d="100"/>
        </p:scale>
        <p:origin x="2940" y="112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5.xml"/><Relationship Id="rId39" Type="http://schemas.openxmlformats.org/officeDocument/2006/relationships/viewProps" Target="viewProps.xml"/><Relationship Id="rId21" Type="http://schemas.openxmlformats.org/officeDocument/2006/relationships/slideMaster" Target="slideMasters/slideMaster18.xml"/><Relationship Id="rId34" Type="http://schemas.openxmlformats.org/officeDocument/2006/relationships/slide" Target="slides/slide13.xml"/><Relationship Id="rId42"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Master" Target="slideMasters/slideMaster17.xml"/><Relationship Id="rId29" Type="http://schemas.openxmlformats.org/officeDocument/2006/relationships/slide" Target="slides/slide8.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handoutMaster" Target="handoutMasters/handoutMaster1.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notesMaster" Target="notesMasters/notesMaster1.xml"/><Relationship Id="rId43"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spess, Ann (CDC/DDID/NCHHSTP/OD) (CTR)" userId="6cf4c3bd-3683-4655-be7d-589edfc02ff0" providerId="ADAL" clId="{A557532D-C1F2-4F14-94B7-F431D908996B}"/>
    <pc:docChg chg="delSection">
      <pc:chgData name="Respess, Ann (CDC/DDID/NCHHSTP/OD) (CTR)" userId="6cf4c3bd-3683-4655-be7d-589edfc02ff0" providerId="ADAL" clId="{A557532D-C1F2-4F14-94B7-F431D908996B}" dt="2020-12-22T13:37:22.683" v="0" actId="17851"/>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BF8010B-D8A8-9140-A150-A243722A3461}" type="datetimeFigureOut">
              <a:rPr lang="en-US" smtClean="0"/>
              <a:t>12/22/2020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D77FD8D-668D-734F-93E4-D6B81ED8E950}" type="slidenum">
              <a:rPr lang="en-US" smtClean="0"/>
              <a:t>‹#›</a:t>
            </a:fld>
            <a:endParaRPr lang="en-US"/>
          </a:p>
        </p:txBody>
      </p:sp>
    </p:spTree>
    <p:extLst>
      <p:ext uri="{BB962C8B-B14F-4D97-AF65-F5344CB8AC3E}">
        <p14:creationId xmlns:p14="http://schemas.microsoft.com/office/powerpoint/2010/main" val="9330735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4507B8-DCA8-4D5A-9A27-4C81C8E0461F}" type="datetimeFigureOut">
              <a:rPr lang="en-US" smtClean="0"/>
              <a:t>12/22/2020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B48C77-F165-45F7-B783-066DD38FA3C2}" type="slidenum">
              <a:rPr lang="en-US" smtClean="0"/>
              <a:t>‹#›</a:t>
            </a:fld>
            <a:endParaRPr lang="en-US"/>
          </a:p>
        </p:txBody>
      </p:sp>
    </p:spTree>
    <p:extLst>
      <p:ext uri="{BB962C8B-B14F-4D97-AF65-F5344CB8AC3E}">
        <p14:creationId xmlns:p14="http://schemas.microsoft.com/office/powerpoint/2010/main" val="84986903"/>
      </p:ext>
    </p:extLst>
  </p:cSld>
  <p:clrMap bg1="lt1" tx1="dk1" bg2="lt2" tx2="dk2" accent1="accent1" accent2="accent2" accent3="accent3" accent4="accent4" accent5="accent5" accent6="accent6" hlink="hlink" folHlink="folHlink"/>
  <p:notesStyle>
    <a:lvl1pPr marL="0" algn="l" defTabSz="1218630" rtl="0" eaLnBrk="1" latinLnBrk="0" hangingPunct="1">
      <a:defRPr sz="1000" kern="1200">
        <a:solidFill>
          <a:schemeClr val="tx1"/>
        </a:solidFill>
        <a:latin typeface="+mn-lt"/>
        <a:ea typeface="+mn-ea"/>
        <a:cs typeface="+mn-cs"/>
      </a:defRPr>
    </a:lvl1pPr>
    <a:lvl2pPr marL="609299" algn="l" defTabSz="1218630" rtl="0" eaLnBrk="1" latinLnBrk="0" hangingPunct="1">
      <a:defRPr sz="1000" kern="1200">
        <a:solidFill>
          <a:schemeClr val="tx1"/>
        </a:solidFill>
        <a:latin typeface="+mn-lt"/>
        <a:ea typeface="+mn-ea"/>
        <a:cs typeface="+mn-cs"/>
      </a:defRPr>
    </a:lvl2pPr>
    <a:lvl3pPr marL="1218630" algn="l" defTabSz="1218630" rtl="0" eaLnBrk="1" latinLnBrk="0" hangingPunct="1">
      <a:defRPr sz="1000" kern="1200">
        <a:solidFill>
          <a:schemeClr val="tx1"/>
        </a:solidFill>
        <a:latin typeface="+mn-lt"/>
        <a:ea typeface="+mn-ea"/>
        <a:cs typeface="+mn-cs"/>
      </a:defRPr>
    </a:lvl3pPr>
    <a:lvl4pPr marL="1827938" algn="l" defTabSz="1218630" rtl="0" eaLnBrk="1" latinLnBrk="0" hangingPunct="1">
      <a:defRPr sz="1000" kern="1200">
        <a:solidFill>
          <a:schemeClr val="tx1"/>
        </a:solidFill>
        <a:latin typeface="+mn-lt"/>
        <a:ea typeface="+mn-ea"/>
        <a:cs typeface="+mn-cs"/>
      </a:defRPr>
    </a:lvl4pPr>
    <a:lvl5pPr marL="2437258" algn="l" defTabSz="1218630" rtl="0" eaLnBrk="1" latinLnBrk="0" hangingPunct="1">
      <a:defRPr sz="1000" kern="1200">
        <a:solidFill>
          <a:schemeClr val="tx1"/>
        </a:solidFill>
        <a:latin typeface="+mn-lt"/>
        <a:ea typeface="+mn-ea"/>
        <a:cs typeface="+mn-cs"/>
      </a:defRPr>
    </a:lvl5pPr>
    <a:lvl6pPr marL="3046556" algn="l" defTabSz="1218630" rtl="0" eaLnBrk="1" latinLnBrk="0" hangingPunct="1">
      <a:defRPr sz="1600" kern="1200">
        <a:solidFill>
          <a:schemeClr val="tx1"/>
        </a:solidFill>
        <a:latin typeface="+mn-lt"/>
        <a:ea typeface="+mn-ea"/>
        <a:cs typeface="+mn-cs"/>
      </a:defRPr>
    </a:lvl6pPr>
    <a:lvl7pPr marL="3655855" algn="l" defTabSz="1218630" rtl="0" eaLnBrk="1" latinLnBrk="0" hangingPunct="1">
      <a:defRPr sz="1600" kern="1200">
        <a:solidFill>
          <a:schemeClr val="tx1"/>
        </a:solidFill>
        <a:latin typeface="+mn-lt"/>
        <a:ea typeface="+mn-ea"/>
        <a:cs typeface="+mn-cs"/>
      </a:defRPr>
    </a:lvl7pPr>
    <a:lvl8pPr marL="4265173" algn="l" defTabSz="1218630" rtl="0" eaLnBrk="1" latinLnBrk="0" hangingPunct="1">
      <a:defRPr sz="1600" kern="1200">
        <a:solidFill>
          <a:schemeClr val="tx1"/>
        </a:solidFill>
        <a:latin typeface="+mn-lt"/>
        <a:ea typeface="+mn-ea"/>
        <a:cs typeface="+mn-cs"/>
      </a:defRPr>
    </a:lvl8pPr>
    <a:lvl9pPr marL="4874483" algn="l" defTabSz="121863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9CB48C77-F165-45F7-B783-066DD38FA3C2}" type="slidenum">
              <a:rPr lang="en-US" smtClean="0"/>
              <a:pPr/>
              <a:t>1</a:t>
            </a:fld>
            <a:endParaRPr lang="en-US"/>
          </a:p>
        </p:txBody>
      </p:sp>
      <p:sp>
        <p:nvSpPr>
          <p:cNvPr id="6" name="Slide Image Placeholder 5">
            <a:extLst>
              <a:ext uri="{FF2B5EF4-FFF2-40B4-BE49-F238E27FC236}">
                <a16:creationId xmlns:a16="http://schemas.microsoft.com/office/drawing/2014/main" id="{FF551A86-474B-427B-8A0F-F5C3C4D46987}"/>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C7ACEE15-6A3D-463E-965F-579EA4F5FCE9}"/>
              </a:ext>
            </a:extLst>
          </p:cNvPr>
          <p:cNvSpPr>
            <a:spLocks noGrp="1"/>
          </p:cNvSpPr>
          <p:nvPr>
            <p:ph type="body" idx="1"/>
          </p:nvPr>
        </p:nvSpPr>
        <p:spPr/>
        <p:txBody>
          <a:bodyPr/>
          <a:lstStyle/>
          <a:p>
            <a:pPr marL="0" indent="0">
              <a:buNone/>
            </a:pPr>
            <a:r>
              <a:rPr lang="en-US" b="0" i="0" u="none" strike="noStrike" baseline="0" dirty="0">
                <a:solidFill>
                  <a:srgbClr val="562B5E"/>
                </a:solidFill>
              </a:rPr>
              <a:t>Sexual minority youth (SMY) are defined in this report as those who identify as lesbian, gay, or bisexual; who are not sure of their sexual identity; or who have had sexual contact with people of the same sex</a:t>
            </a:r>
            <a:r>
              <a:rPr lang="en-US" b="0" i="0" u="none" strike="noStrike" baseline="0" dirty="0">
                <a:solidFill>
                  <a:srgbClr val="000000"/>
                </a:solidFill>
              </a:rPr>
              <a:t>. </a:t>
            </a:r>
            <a:r>
              <a:rPr lang="en-US" b="0" i="0" u="none" strike="noStrike" baseline="0" dirty="0">
                <a:solidFill>
                  <a:srgbClr val="562B5E"/>
                </a:solidFill>
              </a:rPr>
              <a:t>Conversely, non-SMY are defined as those who identify as heterosexual or who have only had sexual contact with people of the opposite sex</a:t>
            </a:r>
            <a:r>
              <a:rPr lang="en-US" b="0" i="0" u="none" strike="noStrike" baseline="0" dirty="0">
                <a:solidFill>
                  <a:srgbClr val="000000"/>
                </a:solidFill>
              </a:rPr>
              <a:t>.</a:t>
            </a:r>
          </a:p>
          <a:p>
            <a:pPr marL="0" indent="0">
              <a:buNone/>
            </a:pPr>
            <a:endParaRPr lang="en-US" sz="200" b="0" i="0" u="none" strike="noStrike" baseline="0" dirty="0"/>
          </a:p>
          <a:p>
            <a:pPr marL="0" indent="0">
              <a:lnSpc>
                <a:spcPts val="2500"/>
              </a:lnSpc>
              <a:buNone/>
            </a:pPr>
            <a:r>
              <a:rPr lang="en-US" sz="1000" b="0" i="0" u="none" strike="noStrike" baseline="0" dirty="0"/>
              <a:t>While many SMY thrive during adolescence, stigma, discrimination, and other factors put them at increased risk for negative health and life outcomes. Significant health disparities exist between SMY and non-SMY. CDC research has found that compared to their peers, </a:t>
            </a:r>
            <a:r>
              <a:rPr lang="en-US" sz="1000" b="1" i="0" u="none" strike="noStrike" baseline="0" dirty="0">
                <a:solidFill>
                  <a:srgbClr val="572B5E"/>
                </a:solidFill>
              </a:rPr>
              <a:t>SMY have a higher risk of suicide, depression, substance use disorder, and poor academic performance</a:t>
            </a:r>
            <a:r>
              <a:rPr lang="en-US" sz="1000" b="0" i="0" u="none" strike="noStrike" baseline="0" dirty="0">
                <a:solidFill>
                  <a:srgbClr val="000000"/>
                </a:solidFill>
              </a:rPr>
              <a:t>. However, it is only recently that the relationship between health-related behaviors and experiences among a nationally representative sample of SMY can be compared with the prevalence among non-SMY youth. What has been clear across the previous cycles of the Youth Risk Behavior Survey (YRBS) data is that SMY are more likely than their non-SMY peers to experience violence, engage in high-risk substance use, and experience greater levels of emotional distress and suicide ideation.</a:t>
            </a:r>
            <a:endParaRPr lang="en-US" dirty="0"/>
          </a:p>
        </p:txBody>
      </p:sp>
    </p:spTree>
    <p:extLst>
      <p:ext uri="{BB962C8B-B14F-4D97-AF65-F5344CB8AC3E}">
        <p14:creationId xmlns:p14="http://schemas.microsoft.com/office/powerpoint/2010/main" val="863920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In 2019, the percentage of high school students who attempted suicide one or more times during the past year varied by sexual identity and by sex of sexual contacts.</a:t>
            </a:r>
          </a:p>
          <a:p>
            <a:endParaRPr lang="en-US" dirty="0"/>
          </a:p>
          <a:p>
            <a:r>
              <a:rPr lang="en-US" b="1" dirty="0"/>
              <a:t>Sexual Identity</a:t>
            </a:r>
          </a:p>
          <a:p>
            <a:r>
              <a:rPr lang="en-US" dirty="0"/>
              <a:t>Lesbian, gay, or bisexual students and students not sure of their sexual identity were more likely to have attempted suicide than heterosexual students.</a:t>
            </a:r>
          </a:p>
          <a:p>
            <a:endParaRPr lang="en-US" dirty="0"/>
          </a:p>
          <a:p>
            <a:r>
              <a:rPr lang="en-US" b="1" dirty="0"/>
              <a:t>Sex of Sexual Contacts </a:t>
            </a:r>
          </a:p>
          <a:p>
            <a:r>
              <a:rPr lang="en-US" dirty="0"/>
              <a:t>Students who had sexual contact with people of the same sex were more likely to have attempted suicide than students who had sexual contact with only people of the opposite sex.</a:t>
            </a:r>
          </a:p>
        </p:txBody>
      </p:sp>
      <p:sp>
        <p:nvSpPr>
          <p:cNvPr id="4" name="Slide Number Placeholder 3"/>
          <p:cNvSpPr>
            <a:spLocks noGrp="1"/>
          </p:cNvSpPr>
          <p:nvPr>
            <p:ph type="sldNum" sz="quarter" idx="5"/>
          </p:nvPr>
        </p:nvSpPr>
        <p:spPr/>
        <p:txBody>
          <a:bodyPr/>
          <a:lstStyle/>
          <a:p>
            <a:fld id="{9CB48C77-F165-45F7-B783-066DD38FA3C2}" type="slidenum">
              <a:rPr lang="en-US" smtClean="0"/>
              <a:pPr/>
              <a:t>10</a:t>
            </a:fld>
            <a:endParaRPr lang="en-US" dirty="0"/>
          </a:p>
        </p:txBody>
      </p:sp>
      <p:sp>
        <p:nvSpPr>
          <p:cNvPr id="7" name="Slide Image Placeholder 6">
            <a:extLst>
              <a:ext uri="{FF2B5EF4-FFF2-40B4-BE49-F238E27FC236}">
                <a16:creationId xmlns:a16="http://schemas.microsoft.com/office/drawing/2014/main" id="{DECDF874-D6FA-4B38-BC26-878D277877C8}"/>
              </a:ext>
            </a:extLst>
          </p:cNvPr>
          <p:cNvSpPr>
            <a:spLocks noGrp="1" noRot="1" noChangeAspect="1"/>
          </p:cNvSpPr>
          <p:nvPr>
            <p:ph type="sldImg"/>
          </p:nvPr>
        </p:nvSpPr>
        <p:spPr/>
      </p:sp>
    </p:spTree>
    <p:extLst>
      <p:ext uri="{BB962C8B-B14F-4D97-AF65-F5344CB8AC3E}">
        <p14:creationId xmlns:p14="http://schemas.microsoft.com/office/powerpoint/2010/main" val="318791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9CB48C77-F165-45F7-B783-066DD38FA3C2}" type="slidenum">
              <a:rPr lang="en-US" smtClean="0"/>
              <a:pPr/>
              <a:t>11</a:t>
            </a:fld>
            <a:endParaRPr lang="en-US"/>
          </a:p>
        </p:txBody>
      </p:sp>
      <p:sp>
        <p:nvSpPr>
          <p:cNvPr id="6" name="Slide Image Placeholder 5">
            <a:extLst>
              <a:ext uri="{FF2B5EF4-FFF2-40B4-BE49-F238E27FC236}">
                <a16:creationId xmlns:a16="http://schemas.microsoft.com/office/drawing/2014/main" id="{54147AC2-31CB-4F50-B30C-326EF47B3546}"/>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F2A40310-E176-4570-8E0F-837D68148D13}"/>
              </a:ext>
            </a:extLst>
          </p:cNvPr>
          <p:cNvSpPr>
            <a:spLocks noGrp="1"/>
          </p:cNvSpPr>
          <p:nvPr>
            <p:ph type="body" idx="1"/>
          </p:nvPr>
        </p:nvSpPr>
        <p:spPr/>
        <p:txBody>
          <a:bodyPr/>
          <a:lstStyle/>
          <a:p>
            <a:pPr marL="171450" indent="-171450">
              <a:buFont typeface="Arial" panose="020B0604020202020204" pitchFamily="34" charset="0"/>
              <a:buChar char="•"/>
            </a:pPr>
            <a:r>
              <a:rPr lang="en-US" dirty="0"/>
              <a:t>These findings show that sexual minority youth experience disparities in health risks and outcomes when compared with heterosexual youth.</a:t>
            </a:r>
          </a:p>
          <a:p>
            <a:pPr marL="171450" indent="-171450">
              <a:buFont typeface="Arial" panose="020B0604020202020204" pitchFamily="34" charset="0"/>
              <a:buChar char="•"/>
            </a:pPr>
            <a:r>
              <a:rPr lang="en-US" dirty="0"/>
              <a:t>These findings highlight the variation in behaviors and experiences among high school students by sexual identity and by sex of sexual contacts.</a:t>
            </a:r>
          </a:p>
          <a:p>
            <a:endParaRPr lang="en-US" dirty="0"/>
          </a:p>
        </p:txBody>
      </p:sp>
    </p:spTree>
    <p:extLst>
      <p:ext uri="{BB962C8B-B14F-4D97-AF65-F5344CB8AC3E}">
        <p14:creationId xmlns:p14="http://schemas.microsoft.com/office/powerpoint/2010/main" val="2369913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In 2019, the percentage of high school students whose suicide attempt resulted in an injury, poisoning, or overdose that had to be treated by a doctor or nurse during the past year varied by sexual identity and by sex of sexual contacts. One in ten students who had sexual contact with people of the same sex were injured in a suicide attempt in 2019.</a:t>
            </a:r>
          </a:p>
          <a:p>
            <a:endParaRPr lang="en-US" dirty="0"/>
          </a:p>
          <a:p>
            <a:r>
              <a:rPr lang="en-US" b="1" dirty="0"/>
              <a:t>Sexual Identity</a:t>
            </a:r>
          </a:p>
          <a:p>
            <a:r>
              <a:rPr lang="en-US" dirty="0"/>
              <a:t>Lesbian, gay, or bisexual students and students not sure of their sexual identity were more likely to have been injured in a suicide attempt than heterosexual students. </a:t>
            </a:r>
          </a:p>
          <a:p>
            <a:endParaRPr lang="en-US" dirty="0"/>
          </a:p>
          <a:p>
            <a:r>
              <a:rPr lang="en-US" b="1" dirty="0"/>
              <a:t>Sex of Sexual Contacts </a:t>
            </a:r>
          </a:p>
          <a:p>
            <a:r>
              <a:rPr lang="en-US" dirty="0"/>
              <a:t>Students who had sexual contact with people of the same sex were more likely to have been injured in a suicide attempt than students who had sexual contact with only people of the opposite sex.</a:t>
            </a:r>
          </a:p>
        </p:txBody>
      </p:sp>
      <p:sp>
        <p:nvSpPr>
          <p:cNvPr id="4" name="Slide Number Placeholder 3"/>
          <p:cNvSpPr>
            <a:spLocks noGrp="1"/>
          </p:cNvSpPr>
          <p:nvPr>
            <p:ph type="sldNum" sz="quarter" idx="5"/>
          </p:nvPr>
        </p:nvSpPr>
        <p:spPr/>
        <p:txBody>
          <a:bodyPr/>
          <a:lstStyle/>
          <a:p>
            <a:fld id="{9CB48C77-F165-45F7-B783-066DD38FA3C2}" type="slidenum">
              <a:rPr lang="en-US" smtClean="0"/>
              <a:pPr/>
              <a:t>12</a:t>
            </a:fld>
            <a:endParaRPr lang="en-US" dirty="0"/>
          </a:p>
        </p:txBody>
      </p:sp>
      <p:sp>
        <p:nvSpPr>
          <p:cNvPr id="7" name="Slide Image Placeholder 6">
            <a:extLst>
              <a:ext uri="{FF2B5EF4-FFF2-40B4-BE49-F238E27FC236}">
                <a16:creationId xmlns:a16="http://schemas.microsoft.com/office/drawing/2014/main" id="{41037D8E-0507-46AC-8AD5-6D58A7B02E2C}"/>
              </a:ext>
            </a:extLst>
          </p:cNvPr>
          <p:cNvSpPr>
            <a:spLocks noGrp="1" noRot="1" noChangeAspect="1"/>
          </p:cNvSpPr>
          <p:nvPr>
            <p:ph type="sldImg"/>
          </p:nvPr>
        </p:nvSpPr>
        <p:spPr/>
      </p:sp>
    </p:spTree>
    <p:extLst>
      <p:ext uri="{BB962C8B-B14F-4D97-AF65-F5344CB8AC3E}">
        <p14:creationId xmlns:p14="http://schemas.microsoft.com/office/powerpoint/2010/main" val="1815466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9CB48C77-F165-45F7-B783-066DD38FA3C2}" type="slidenum">
              <a:rPr lang="en-US" smtClean="0"/>
              <a:pPr/>
              <a:t>13</a:t>
            </a:fld>
            <a:endParaRPr lang="en-US"/>
          </a:p>
        </p:txBody>
      </p:sp>
      <p:sp>
        <p:nvSpPr>
          <p:cNvPr id="6" name="Slide Image Placeholder 5">
            <a:extLst>
              <a:ext uri="{FF2B5EF4-FFF2-40B4-BE49-F238E27FC236}">
                <a16:creationId xmlns:a16="http://schemas.microsoft.com/office/drawing/2014/main" id="{7B541D15-2FE0-4799-86B4-37F53683EE91}"/>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D53160BC-45FE-4DCC-A320-3AC1566437D4}"/>
              </a:ext>
            </a:extLst>
          </p:cNvPr>
          <p:cNvSpPr>
            <a:spLocks noGrp="1"/>
          </p:cNvSpPr>
          <p:nvPr>
            <p:ph type="body" idx="1"/>
          </p:nvPr>
        </p:nvSpPr>
        <p:spPr/>
        <p:txBody>
          <a:bodyPr/>
          <a:lstStyle/>
          <a:p>
            <a:pPr marL="171450" indent="-171450">
              <a:buFont typeface="Arial" panose="020B0604020202020204" pitchFamily="34" charset="0"/>
              <a:buChar char="•"/>
            </a:pPr>
            <a:r>
              <a:rPr lang="en-US" dirty="0"/>
              <a:t>These findings show that sexual minority youth experience disparities in health risks and outcomes when compared with heterosexual youth.</a:t>
            </a:r>
          </a:p>
          <a:p>
            <a:pPr marL="171450" indent="-171450">
              <a:buFont typeface="Arial" panose="020B0604020202020204" pitchFamily="34" charset="0"/>
              <a:buChar char="•"/>
            </a:pPr>
            <a:r>
              <a:rPr lang="en-US" dirty="0"/>
              <a:t>These findings highlight the variation in behaviors and experiences among high school students by sexual identity and by sex of sexual contacts.</a:t>
            </a:r>
          </a:p>
          <a:p>
            <a:endParaRPr lang="en-US" dirty="0"/>
          </a:p>
        </p:txBody>
      </p:sp>
    </p:spTree>
    <p:extLst>
      <p:ext uri="{BB962C8B-B14F-4D97-AF65-F5344CB8AC3E}">
        <p14:creationId xmlns:p14="http://schemas.microsoft.com/office/powerpoint/2010/main" val="2643787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B48C77-F165-45F7-B783-066DD38FA3C2}" type="slidenum">
              <a:rPr lang="en-US" smtClean="0"/>
              <a:t>2</a:t>
            </a:fld>
            <a:endParaRPr lang="en-US" dirty="0"/>
          </a:p>
        </p:txBody>
      </p:sp>
    </p:spTree>
    <p:extLst>
      <p:ext uri="{BB962C8B-B14F-4D97-AF65-F5344CB8AC3E}">
        <p14:creationId xmlns:p14="http://schemas.microsoft.com/office/powerpoint/2010/main" val="2222236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Sexual minority students are more likely to report experiences with poor mental health and suicide, including persistent feelings of sadness and hopelessness, seriously considering attempting suicide, making a suicide plan, attempting suicide, and being injured during a suicide attempt.</a:t>
            </a:r>
          </a:p>
          <a:p>
            <a:endParaRPr lang="en-US" dirty="0"/>
          </a:p>
          <a:p>
            <a:pPr marL="171450" indent="-171450">
              <a:spcAft>
                <a:spcPts val="600"/>
              </a:spcAft>
              <a:buFont typeface="Arial" panose="020B0604020202020204" pitchFamily="34" charset="0"/>
              <a:buChar char="•"/>
            </a:pPr>
            <a:r>
              <a:rPr lang="en-US" dirty="0"/>
              <a:t>All sexual minority youth, including lesbian, gay, or bisexual students; those unsure of their sexual identity; and those who have sexual contact with people of the same sex, reported higher risk of poor mental health and suicide than heterosexual students or those who only had sexual contact with people of the opposite sex.</a:t>
            </a:r>
          </a:p>
          <a:p>
            <a:pPr marL="171450" indent="-171450">
              <a:spcAft>
                <a:spcPts val="600"/>
              </a:spcAft>
              <a:buFont typeface="Arial" panose="020B0604020202020204" pitchFamily="34" charset="0"/>
              <a:buChar char="•"/>
            </a:pPr>
            <a:r>
              <a:rPr lang="en-US" dirty="0"/>
              <a:t>More high school students who had sexual contact with people of the same sex seriously considered suicide from 2015 through 2019.  </a:t>
            </a:r>
          </a:p>
        </p:txBody>
      </p:sp>
      <p:sp>
        <p:nvSpPr>
          <p:cNvPr id="4" name="Slide Number Placeholder 3"/>
          <p:cNvSpPr>
            <a:spLocks noGrp="1"/>
          </p:cNvSpPr>
          <p:nvPr>
            <p:ph type="sldNum" sz="quarter" idx="5"/>
          </p:nvPr>
        </p:nvSpPr>
        <p:spPr/>
        <p:txBody>
          <a:bodyPr/>
          <a:lstStyle/>
          <a:p>
            <a:fld id="{9CB48C77-F165-45F7-B783-066DD38FA3C2}" type="slidenum">
              <a:rPr lang="en-US" smtClean="0"/>
              <a:pPr/>
              <a:t>3</a:t>
            </a:fld>
            <a:endParaRPr lang="en-US" dirty="0"/>
          </a:p>
        </p:txBody>
      </p:sp>
      <p:sp>
        <p:nvSpPr>
          <p:cNvPr id="7" name="Slide Image Placeholder 6">
            <a:extLst>
              <a:ext uri="{FF2B5EF4-FFF2-40B4-BE49-F238E27FC236}">
                <a16:creationId xmlns:a16="http://schemas.microsoft.com/office/drawing/2014/main" id="{2C89F739-5C28-4FC5-A7E1-F0E4CCB1667F}"/>
              </a:ext>
            </a:extLst>
          </p:cNvPr>
          <p:cNvSpPr>
            <a:spLocks noGrp="1" noRot="1" noChangeAspect="1"/>
          </p:cNvSpPr>
          <p:nvPr>
            <p:ph type="sldImg"/>
          </p:nvPr>
        </p:nvSpPr>
        <p:spPr/>
      </p:sp>
    </p:spTree>
    <p:extLst>
      <p:ext uri="{BB962C8B-B14F-4D97-AF65-F5344CB8AC3E}">
        <p14:creationId xmlns:p14="http://schemas.microsoft.com/office/powerpoint/2010/main" val="1492749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In 2019, the percentage of high school students who had experienced persistent feelings of sadness or hopelessness during the past year varied by sexual identity and by sex of sexual contacts. Persistent feelings of sadness or hopelessness are defined as experiencing these feelings almost every day for two weeks or more in a row so that the student stopped doing their usual activities.</a:t>
            </a:r>
          </a:p>
          <a:p>
            <a:r>
              <a:rPr lang="en-US" b="1" dirty="0"/>
              <a:t>Sexual Identity</a:t>
            </a:r>
          </a:p>
          <a:p>
            <a:r>
              <a:rPr lang="en-US" dirty="0"/>
              <a:t>Lesbian, gay, or bisexual students were more likely than students not sure of their sexual identity and twice as likely as heterosexual students to have experienced feelings of sadness and hopelessness. Students not sure of their sexual identity were more likely to have experienced persistent feelings of sadness or hopelessness than heterosexual students. </a:t>
            </a:r>
            <a:endParaRPr lang="en-US" b="1" dirty="0"/>
          </a:p>
          <a:p>
            <a:r>
              <a:rPr lang="en-US" b="1" dirty="0"/>
              <a:t>Sex of Sexual Contacts </a:t>
            </a:r>
          </a:p>
          <a:p>
            <a:r>
              <a:rPr lang="en-US" dirty="0"/>
              <a:t>Students who had sexual contact with people of the same sex were more likely to have experienced persistent feelings of sadness or hopelessness than students who had sexual contact with only people of the opposite sex.</a:t>
            </a:r>
          </a:p>
        </p:txBody>
      </p:sp>
      <p:sp>
        <p:nvSpPr>
          <p:cNvPr id="4" name="Slide Number Placeholder 3"/>
          <p:cNvSpPr>
            <a:spLocks noGrp="1"/>
          </p:cNvSpPr>
          <p:nvPr>
            <p:ph type="sldNum" sz="quarter" idx="5"/>
          </p:nvPr>
        </p:nvSpPr>
        <p:spPr/>
        <p:txBody>
          <a:bodyPr/>
          <a:lstStyle/>
          <a:p>
            <a:fld id="{9CB48C77-F165-45F7-B783-066DD38FA3C2}" type="slidenum">
              <a:rPr lang="en-US" smtClean="0"/>
              <a:pPr/>
              <a:t>4</a:t>
            </a:fld>
            <a:endParaRPr lang="en-US" dirty="0"/>
          </a:p>
        </p:txBody>
      </p:sp>
      <p:sp>
        <p:nvSpPr>
          <p:cNvPr id="7" name="Slide Image Placeholder 6">
            <a:extLst>
              <a:ext uri="{FF2B5EF4-FFF2-40B4-BE49-F238E27FC236}">
                <a16:creationId xmlns:a16="http://schemas.microsoft.com/office/drawing/2014/main" id="{C35C2C67-3452-491F-9007-07E72A1D67B3}"/>
              </a:ext>
            </a:extLst>
          </p:cNvPr>
          <p:cNvSpPr>
            <a:spLocks noGrp="1" noRot="1" noChangeAspect="1"/>
          </p:cNvSpPr>
          <p:nvPr>
            <p:ph type="sldImg"/>
          </p:nvPr>
        </p:nvSpPr>
        <p:spPr/>
      </p:sp>
    </p:spTree>
    <p:extLst>
      <p:ext uri="{BB962C8B-B14F-4D97-AF65-F5344CB8AC3E}">
        <p14:creationId xmlns:p14="http://schemas.microsoft.com/office/powerpoint/2010/main" val="2448274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9CB48C77-F165-45F7-B783-066DD38FA3C2}" type="slidenum">
              <a:rPr lang="en-US" smtClean="0"/>
              <a:pPr/>
              <a:t>5</a:t>
            </a:fld>
            <a:endParaRPr lang="en-US"/>
          </a:p>
        </p:txBody>
      </p:sp>
      <p:sp>
        <p:nvSpPr>
          <p:cNvPr id="6" name="Slide Image Placeholder 5">
            <a:extLst>
              <a:ext uri="{FF2B5EF4-FFF2-40B4-BE49-F238E27FC236}">
                <a16:creationId xmlns:a16="http://schemas.microsoft.com/office/drawing/2014/main" id="{0D920D6B-25AA-464C-B282-F8BB5CD1F0A9}"/>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7E138E7E-926E-4F7C-8A7C-788325DF7155}"/>
              </a:ext>
            </a:extLst>
          </p:cNvPr>
          <p:cNvSpPr>
            <a:spLocks noGrp="1"/>
          </p:cNvSpPr>
          <p:nvPr>
            <p:ph type="body" idx="1"/>
          </p:nvPr>
        </p:nvSpPr>
        <p:spPr/>
        <p:txBody>
          <a:bodyPr/>
          <a:lstStyle/>
          <a:p>
            <a:pPr marL="171450" indent="-171450">
              <a:buFont typeface="Arial" panose="020B0604020202020204" pitchFamily="34" charset="0"/>
              <a:buChar char="•"/>
            </a:pPr>
            <a:r>
              <a:rPr lang="en-US" dirty="0"/>
              <a:t>These findings show that sexual minority youth experience disparities in health risks and outcomes when compared with heterosexual youth.</a:t>
            </a:r>
          </a:p>
          <a:p>
            <a:pPr marL="171450" indent="-171450">
              <a:buFont typeface="Arial" panose="020B0604020202020204" pitchFamily="34" charset="0"/>
              <a:buChar char="•"/>
            </a:pPr>
            <a:r>
              <a:rPr lang="en-US" dirty="0"/>
              <a:t>These findings highlight the variation in behaviors and experiences among high school students by sexual identity and by sex of sexual contacts.</a:t>
            </a:r>
          </a:p>
          <a:p>
            <a:endParaRPr lang="en-US" dirty="0"/>
          </a:p>
        </p:txBody>
      </p:sp>
    </p:spTree>
    <p:extLst>
      <p:ext uri="{BB962C8B-B14F-4D97-AF65-F5344CB8AC3E}">
        <p14:creationId xmlns:p14="http://schemas.microsoft.com/office/powerpoint/2010/main" val="867937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In 2019, the percentage of high school students who seriously considered attempting suicide during the past year varied by sexual identity and by sex of sexual contacts.</a:t>
            </a:r>
          </a:p>
          <a:p>
            <a:endParaRPr lang="en-US" dirty="0"/>
          </a:p>
          <a:p>
            <a:r>
              <a:rPr lang="en-US" b="1" dirty="0"/>
              <a:t>Sexual Identity</a:t>
            </a:r>
          </a:p>
          <a:p>
            <a:r>
              <a:rPr lang="en-US" dirty="0"/>
              <a:t>Almost half of lesbian, gay, or bisexual students seriously considered suicide in 2019. Lesbian, gay, or bisexual students and students not sure about their sexuality were more likely to have seriously considered suicide than heterosexual students. </a:t>
            </a:r>
          </a:p>
          <a:p>
            <a:endParaRPr lang="en-US" dirty="0"/>
          </a:p>
          <a:p>
            <a:r>
              <a:rPr lang="en-US" b="1" dirty="0"/>
              <a:t>Sex of Sexual Contacts </a:t>
            </a:r>
          </a:p>
          <a:p>
            <a:r>
              <a:rPr lang="en-US" dirty="0"/>
              <a:t>More than half of students who had sexual contact with people of the same sex have seriously considered suicide; they were more than twice as likely as students who had sexual contact with only people of the opposite sex to have seriously considered suicide. </a:t>
            </a:r>
          </a:p>
        </p:txBody>
      </p:sp>
      <p:sp>
        <p:nvSpPr>
          <p:cNvPr id="4" name="Slide Number Placeholder 3"/>
          <p:cNvSpPr>
            <a:spLocks noGrp="1"/>
          </p:cNvSpPr>
          <p:nvPr>
            <p:ph type="sldNum" sz="quarter" idx="5"/>
          </p:nvPr>
        </p:nvSpPr>
        <p:spPr/>
        <p:txBody>
          <a:bodyPr/>
          <a:lstStyle/>
          <a:p>
            <a:fld id="{9CB48C77-F165-45F7-B783-066DD38FA3C2}" type="slidenum">
              <a:rPr lang="en-US" smtClean="0"/>
              <a:pPr/>
              <a:t>6</a:t>
            </a:fld>
            <a:endParaRPr lang="en-US" dirty="0"/>
          </a:p>
        </p:txBody>
      </p:sp>
      <p:sp>
        <p:nvSpPr>
          <p:cNvPr id="7" name="Slide Image Placeholder 6">
            <a:extLst>
              <a:ext uri="{FF2B5EF4-FFF2-40B4-BE49-F238E27FC236}">
                <a16:creationId xmlns:a16="http://schemas.microsoft.com/office/drawing/2014/main" id="{62B7CA88-41A0-4229-8318-FDCE441D8D50}"/>
              </a:ext>
            </a:extLst>
          </p:cNvPr>
          <p:cNvSpPr>
            <a:spLocks noGrp="1" noRot="1" noChangeAspect="1"/>
          </p:cNvSpPr>
          <p:nvPr>
            <p:ph type="sldImg"/>
          </p:nvPr>
        </p:nvSpPr>
        <p:spPr/>
      </p:sp>
    </p:spTree>
    <p:extLst>
      <p:ext uri="{BB962C8B-B14F-4D97-AF65-F5344CB8AC3E}">
        <p14:creationId xmlns:p14="http://schemas.microsoft.com/office/powerpoint/2010/main" val="1992856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9CB48C77-F165-45F7-B783-066DD38FA3C2}" type="slidenum">
              <a:rPr lang="en-US" smtClean="0"/>
              <a:pPr/>
              <a:t>7</a:t>
            </a:fld>
            <a:endParaRPr lang="en-US"/>
          </a:p>
        </p:txBody>
      </p:sp>
      <p:sp>
        <p:nvSpPr>
          <p:cNvPr id="6" name="Slide Image Placeholder 5">
            <a:extLst>
              <a:ext uri="{FF2B5EF4-FFF2-40B4-BE49-F238E27FC236}">
                <a16:creationId xmlns:a16="http://schemas.microsoft.com/office/drawing/2014/main" id="{CFDB5CF8-AA12-402F-8A4E-565C0F84B964}"/>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D4AB6825-5344-4141-937E-28B6DA2B5A3B}"/>
              </a:ext>
            </a:extLst>
          </p:cNvPr>
          <p:cNvSpPr>
            <a:spLocks noGrp="1"/>
          </p:cNvSpPr>
          <p:nvPr>
            <p:ph type="body" idx="1"/>
          </p:nvPr>
        </p:nvSpPr>
        <p:spPr/>
        <p:txBody>
          <a:bodyPr/>
          <a:lstStyle/>
          <a:p>
            <a:pPr marL="171450" indent="-171450">
              <a:buFont typeface="Arial" panose="020B0604020202020204" pitchFamily="34" charset="0"/>
              <a:buChar char="•"/>
            </a:pPr>
            <a:r>
              <a:rPr lang="en-US" dirty="0"/>
              <a:t>These findings show that sexual minority youth experience disparities in health risks and outcomes when compared with heterosexual youth.</a:t>
            </a:r>
          </a:p>
          <a:p>
            <a:pPr marL="171450" indent="-171450">
              <a:buFont typeface="Arial" panose="020B0604020202020204" pitchFamily="34" charset="0"/>
              <a:buChar char="•"/>
            </a:pPr>
            <a:r>
              <a:rPr lang="en-US" dirty="0"/>
              <a:t>These findings highlight the variation in behaviors and experiences among high school students by sexual identity and by sex of sexual contacts.</a:t>
            </a:r>
          </a:p>
          <a:p>
            <a:endParaRPr lang="en-US" dirty="0"/>
          </a:p>
        </p:txBody>
      </p:sp>
    </p:spTree>
    <p:extLst>
      <p:ext uri="{BB962C8B-B14F-4D97-AF65-F5344CB8AC3E}">
        <p14:creationId xmlns:p14="http://schemas.microsoft.com/office/powerpoint/2010/main" val="2352157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In 2019, the percentage of high school students who had made a plan about how they would attempt suicide during the past year varied by sexual identity and by sex of sexual contacts.</a:t>
            </a:r>
          </a:p>
          <a:p>
            <a:endParaRPr lang="en-US" dirty="0"/>
          </a:p>
          <a:p>
            <a:r>
              <a:rPr lang="en-US" b="1" dirty="0"/>
              <a:t>Sexual Identity</a:t>
            </a:r>
          </a:p>
          <a:p>
            <a:r>
              <a:rPr lang="en-US" dirty="0"/>
              <a:t>Lesbian, gay, or bisexual students were more than three times as likely and students not sure of their sexual identity were almost twice as likely to have made a suicide plan as heterosexual students. Lesbian, gay, or bisexual students were almost twice as likely to have made a suicide plan as students not sure of their sexual identity. </a:t>
            </a:r>
          </a:p>
          <a:p>
            <a:endParaRPr lang="en-US" b="1" dirty="0"/>
          </a:p>
          <a:p>
            <a:r>
              <a:rPr lang="en-US" b="1" dirty="0"/>
              <a:t>Sex of Sexual Contacts </a:t>
            </a:r>
          </a:p>
          <a:p>
            <a:r>
              <a:rPr lang="en-US" dirty="0"/>
              <a:t>Students who had sexual contact with people of the same sex were more likely to have made a suicide plan than students who had sexual contact with only people of the opposite sex. </a:t>
            </a:r>
          </a:p>
        </p:txBody>
      </p:sp>
      <p:sp>
        <p:nvSpPr>
          <p:cNvPr id="4" name="Slide Number Placeholder 3"/>
          <p:cNvSpPr>
            <a:spLocks noGrp="1"/>
          </p:cNvSpPr>
          <p:nvPr>
            <p:ph type="sldNum" sz="quarter" idx="5"/>
          </p:nvPr>
        </p:nvSpPr>
        <p:spPr/>
        <p:txBody>
          <a:bodyPr/>
          <a:lstStyle/>
          <a:p>
            <a:fld id="{9CB48C77-F165-45F7-B783-066DD38FA3C2}" type="slidenum">
              <a:rPr lang="en-US" smtClean="0"/>
              <a:pPr/>
              <a:t>8</a:t>
            </a:fld>
            <a:endParaRPr lang="en-US" dirty="0"/>
          </a:p>
        </p:txBody>
      </p:sp>
      <p:sp>
        <p:nvSpPr>
          <p:cNvPr id="7" name="Slide Image Placeholder 6">
            <a:extLst>
              <a:ext uri="{FF2B5EF4-FFF2-40B4-BE49-F238E27FC236}">
                <a16:creationId xmlns:a16="http://schemas.microsoft.com/office/drawing/2014/main" id="{3EEB92E0-8D30-4514-B7B8-675D404449E8}"/>
              </a:ext>
            </a:extLst>
          </p:cNvPr>
          <p:cNvSpPr>
            <a:spLocks noGrp="1" noRot="1" noChangeAspect="1"/>
          </p:cNvSpPr>
          <p:nvPr>
            <p:ph type="sldImg"/>
          </p:nvPr>
        </p:nvSpPr>
        <p:spPr/>
      </p:sp>
    </p:spTree>
    <p:extLst>
      <p:ext uri="{BB962C8B-B14F-4D97-AF65-F5344CB8AC3E}">
        <p14:creationId xmlns:p14="http://schemas.microsoft.com/office/powerpoint/2010/main" val="4077894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9CB48C77-F165-45F7-B783-066DD38FA3C2}" type="slidenum">
              <a:rPr lang="en-US" smtClean="0"/>
              <a:pPr/>
              <a:t>9</a:t>
            </a:fld>
            <a:endParaRPr lang="en-US"/>
          </a:p>
        </p:txBody>
      </p:sp>
      <p:sp>
        <p:nvSpPr>
          <p:cNvPr id="6" name="Slide Image Placeholder 5">
            <a:extLst>
              <a:ext uri="{FF2B5EF4-FFF2-40B4-BE49-F238E27FC236}">
                <a16:creationId xmlns:a16="http://schemas.microsoft.com/office/drawing/2014/main" id="{C852FCCD-C504-4C07-BF25-C8EDC61F7B3C}"/>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D4D6F90A-4AE3-4FCA-8F12-95BE8A9CD75B}"/>
              </a:ext>
            </a:extLst>
          </p:cNvPr>
          <p:cNvSpPr>
            <a:spLocks noGrp="1"/>
          </p:cNvSpPr>
          <p:nvPr>
            <p:ph type="body" idx="1"/>
          </p:nvPr>
        </p:nvSpPr>
        <p:spPr/>
        <p:txBody>
          <a:bodyPr/>
          <a:lstStyle/>
          <a:p>
            <a:pPr marL="171450" indent="-171450">
              <a:buFont typeface="Arial" panose="020B0604020202020204" pitchFamily="34" charset="0"/>
              <a:buChar char="•"/>
            </a:pPr>
            <a:r>
              <a:rPr lang="en-US" dirty="0"/>
              <a:t>These findings show that sexual minority youth experience disparities in health risks and outcomes when compared with heterosexual youth.</a:t>
            </a:r>
          </a:p>
          <a:p>
            <a:pPr marL="171450" indent="-171450">
              <a:buFont typeface="Arial" panose="020B0604020202020204" pitchFamily="34" charset="0"/>
              <a:buChar char="•"/>
            </a:pPr>
            <a:r>
              <a:rPr lang="en-US" dirty="0"/>
              <a:t>These findings highlight the variation in behaviors and experiences among high school students by sexual identity and by sex of sexual contacts.</a:t>
            </a:r>
          </a:p>
          <a:p>
            <a:endParaRPr lang="en-US" dirty="0"/>
          </a:p>
        </p:txBody>
      </p:sp>
    </p:spTree>
    <p:extLst>
      <p:ext uri="{BB962C8B-B14F-4D97-AF65-F5344CB8AC3E}">
        <p14:creationId xmlns:p14="http://schemas.microsoft.com/office/powerpoint/2010/main" val="3308955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86"/>
            <a:ext cx="10363200" cy="146896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808198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52225C6E-07DD-45E4-B9B9-741A2DF6DD6E}"/>
              </a:ext>
            </a:extLst>
          </p:cNvPr>
          <p:cNvSpPr>
            <a:spLocks noGrp="1"/>
          </p:cNvSpPr>
          <p:nvPr>
            <p:ph idx="1"/>
          </p:nvPr>
        </p:nvSpPr>
        <p:spPr>
          <a:xfrm>
            <a:off x="3810000" y="990600"/>
            <a:ext cx="8001000" cy="5181600"/>
          </a:xfrm>
          <a:prstGeom prst="rect">
            <a:avLst/>
          </a:prstGeom>
        </p:spPr>
        <p:txBody>
          <a:bodyPr vert="horz" lIns="91440" tIns="45720" rIns="91440" bIns="45720" rtlCol="0">
            <a:normAutofit/>
          </a:bodyPr>
          <a:lstStyle>
            <a:lvl1pPr>
              <a:defRPr>
                <a:solidFill>
                  <a:schemeClr val="tx1">
                    <a:lumMod val="75000"/>
                    <a:lumOff val="25000"/>
                  </a:schemeClr>
                </a:solidFill>
                <a:latin typeface="Arial" panose="020B0604020202020204" pitchFamily="34" charset="0"/>
                <a:cs typeface="Arial" panose="020B0604020202020204" pitchFamily="34" charset="0"/>
              </a:defRPr>
            </a:lvl1pPr>
            <a:lvl2pPr>
              <a:defRPr>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7260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322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437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5205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0068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90188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EC806-AE55-401C-A947-8C79391D8FEE}"/>
              </a:ext>
            </a:extLst>
          </p:cNvPr>
          <p:cNvSpPr>
            <a:spLocks noGrp="1"/>
          </p:cNvSpPr>
          <p:nvPr>
            <p:ph type="title"/>
          </p:nvPr>
        </p:nvSpPr>
        <p:spPr>
          <a:xfrm>
            <a:off x="457200" y="2971800"/>
            <a:ext cx="3733800" cy="2133600"/>
          </a:xfrm>
          <a:prstGeom prst="rect">
            <a:avLst/>
          </a:prstGeom>
        </p:spPr>
        <p:txBody>
          <a:bodyPr/>
          <a:lstStyle>
            <a:lvl1pPr>
              <a:defRPr lang="en-US" sz="4200" b="1" kern="1200" dirty="0">
                <a:solidFill>
                  <a:srgbClr val="FFFFFF"/>
                </a:solidFill>
                <a:latin typeface="Arial"/>
                <a:ea typeface="+mj-ea"/>
                <a:cs typeface="Arial"/>
              </a:defRPr>
            </a:lvl1pPr>
          </a:lstStyle>
          <a:p>
            <a:r>
              <a:rPr lang="en-US" dirty="0"/>
              <a:t>Click to edit Master title style</a:t>
            </a:r>
          </a:p>
        </p:txBody>
      </p:sp>
    </p:spTree>
    <p:extLst>
      <p:ext uri="{BB962C8B-B14F-4D97-AF65-F5344CB8AC3E}">
        <p14:creationId xmlns:p14="http://schemas.microsoft.com/office/powerpoint/2010/main" val="3558527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11506200" cy="990600"/>
          </a:xfrm>
          <a:prstGeom prst="rect">
            <a:avLst/>
          </a:prstGeom>
        </p:spPr>
        <p:txBody>
          <a:bodyPr anchor="ctr"/>
          <a:lstStyle>
            <a:lvl1pPr>
              <a:defRPr sz="4400">
                <a:solidFill>
                  <a:srgbClr val="572D5E"/>
                </a:solidFill>
                <a:latin typeface="+mn-lt"/>
              </a:defRPr>
            </a:lvl1pPr>
          </a:lstStyle>
          <a:p>
            <a:r>
              <a:rPr lang="en-US" dirty="0"/>
              <a:t>Click to edit Master title style</a:t>
            </a:r>
          </a:p>
        </p:txBody>
      </p:sp>
      <p:sp>
        <p:nvSpPr>
          <p:cNvPr id="3" name="Content Placeholder 2"/>
          <p:cNvSpPr>
            <a:spLocks noGrp="1"/>
          </p:cNvSpPr>
          <p:nvPr>
            <p:ph idx="1"/>
          </p:nvPr>
        </p:nvSpPr>
        <p:spPr>
          <a:xfrm>
            <a:off x="457200" y="1600200"/>
            <a:ext cx="11094720" cy="4368800"/>
          </a:xfrm>
          <a:prstGeom prst="rect">
            <a:avLst/>
          </a:prstGeom>
        </p:spPr>
        <p:txBody>
          <a:bodyPr/>
          <a:lstStyle>
            <a:lvl1pPr>
              <a:buClr>
                <a:srgbClr val="572D5E"/>
              </a:buClr>
              <a:defRPr/>
            </a:lvl1pPr>
            <a:lvl2pPr>
              <a:buClr>
                <a:srgbClr val="572D5E"/>
              </a:buClr>
              <a:defRPr/>
            </a:lvl2pPr>
            <a:lvl3pPr>
              <a:buClr>
                <a:srgbClr val="572D5E"/>
              </a:buClr>
              <a:defRPr/>
            </a:lvl3pPr>
            <a:lvl4pPr>
              <a:buClr>
                <a:srgbClr val="572D5E"/>
              </a:buClr>
              <a:defRPr/>
            </a:lvl4pPr>
            <a:lvl5pPr>
              <a:buClr>
                <a:srgbClr val="572D5E"/>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75F7726C-BD61-41A1-A000-B77525415615}"/>
              </a:ext>
            </a:extLst>
          </p:cNvPr>
          <p:cNvSpPr>
            <a:spLocks noGrp="1"/>
          </p:cNvSpPr>
          <p:nvPr>
            <p:ph type="sldNum" sz="quarter" idx="11"/>
          </p:nvPr>
        </p:nvSpPr>
        <p:spPr/>
        <p:txBody>
          <a:bodyPr/>
          <a:lstStyle/>
          <a:p>
            <a:fld id="{2751F6B7-977A-2E47-B182-3132D6E5C36F}" type="slidenum">
              <a:rPr lang="en-US" smtClean="0">
                <a:solidFill>
                  <a:srgbClr val="660066"/>
                </a:solidFill>
              </a:rPr>
              <a:pPr/>
              <a:t>‹#›</a:t>
            </a:fld>
            <a:endParaRPr lang="en-US" sz="1500" dirty="0">
              <a:solidFill>
                <a:srgbClr val="660066"/>
              </a:solidFill>
            </a:endParaRPr>
          </a:p>
        </p:txBody>
      </p:sp>
      <p:sp>
        <p:nvSpPr>
          <p:cNvPr id="4" name="Footer Placeholder 3">
            <a:extLst>
              <a:ext uri="{FF2B5EF4-FFF2-40B4-BE49-F238E27FC236}">
                <a16:creationId xmlns:a16="http://schemas.microsoft.com/office/drawing/2014/main" id="{BCA169C1-F11D-48D1-AC28-4428478A870B}"/>
              </a:ext>
            </a:extLst>
          </p:cNvPr>
          <p:cNvSpPr>
            <a:spLocks noGrp="1"/>
          </p:cNvSpPr>
          <p:nvPr>
            <p:ph type="ftr" sz="quarter" idx="10"/>
          </p:nvPr>
        </p:nvSpPr>
        <p:spPr/>
        <p:txBody>
          <a:bodyPr/>
          <a:lstStyle/>
          <a:p>
            <a:r>
              <a:rPr lang="en-US" spc="50" dirty="0">
                <a:solidFill>
                  <a:srgbClr val="660066"/>
                </a:solidFill>
              </a:rPr>
              <a:t>YOUTH RISK BEHAVIOR SURVEY DATA SUMMARY &amp; TRENDS REPORT: 2009–2019</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background color box">
            <a:extLst>
              <a:ext uri="{FF2B5EF4-FFF2-40B4-BE49-F238E27FC236}">
                <a16:creationId xmlns:a16="http://schemas.microsoft.com/office/drawing/2014/main" id="{5512083C-06A2-4F67-88F5-FA19DF7FF2D8}"/>
              </a:ext>
            </a:extLst>
          </p:cNvPr>
          <p:cNvSpPr/>
          <p:nvPr userDrawn="1"/>
        </p:nvSpPr>
        <p:spPr>
          <a:xfrm>
            <a:off x="0" y="0"/>
            <a:ext cx="12192000" cy="1295400"/>
          </a:xfrm>
          <a:prstGeom prst="rect">
            <a:avLst/>
          </a:prstGeom>
          <a:solidFill>
            <a:srgbClr val="697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A8F85F2B-51C1-47F9-8B59-233DE4CC3343}"/>
              </a:ext>
            </a:extLst>
          </p:cNvPr>
          <p:cNvSpPr>
            <a:spLocks noGrp="1"/>
          </p:cNvSpPr>
          <p:nvPr>
            <p:ph type="title"/>
          </p:nvPr>
        </p:nvSpPr>
        <p:spPr>
          <a:xfrm>
            <a:off x="4267200" y="266700"/>
            <a:ext cx="7734300" cy="761999"/>
          </a:xfrm>
          <a:prstGeom prst="rect">
            <a:avLst/>
          </a:prstGeom>
        </p:spPr>
        <p:txBody>
          <a:bodyPr tIns="91440" anchor="ctr"/>
          <a:lstStyle>
            <a:lvl1pPr algn="ctr">
              <a:lnSpc>
                <a:spcPts val="3000"/>
              </a:lnSpc>
              <a:defRPr lang="en-US" sz="2800" b="1" i="0" u="none" strike="noStrike" kern="1200" spc="300" baseline="0" dirty="0">
                <a:solidFill>
                  <a:srgbClr val="FFFFFF"/>
                </a:solidFill>
                <a:latin typeface="+mj-lt"/>
                <a:ea typeface="+mj-ea"/>
                <a:cs typeface="+mj-cs"/>
              </a:defRPr>
            </a:lvl1pPr>
          </a:lstStyle>
          <a:p>
            <a:r>
              <a:rPr lang="en-US" dirty="0"/>
              <a:t>Click to edit Master title style</a:t>
            </a:r>
          </a:p>
        </p:txBody>
      </p:sp>
      <p:sp>
        <p:nvSpPr>
          <p:cNvPr id="21" name="Content Placeholder 2">
            <a:extLst>
              <a:ext uri="{FF2B5EF4-FFF2-40B4-BE49-F238E27FC236}">
                <a16:creationId xmlns:a16="http://schemas.microsoft.com/office/drawing/2014/main" id="{CEE871EC-5D43-4C1B-8BCC-3B1BC6CF6417}"/>
              </a:ext>
            </a:extLst>
          </p:cNvPr>
          <p:cNvSpPr>
            <a:spLocks noGrp="1"/>
          </p:cNvSpPr>
          <p:nvPr>
            <p:ph idx="1"/>
          </p:nvPr>
        </p:nvSpPr>
        <p:spPr>
          <a:xfrm>
            <a:off x="290512" y="1676400"/>
            <a:ext cx="11749088" cy="448437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0DA12E7C-7DA6-4ECC-8080-931782F54D2C}"/>
              </a:ext>
            </a:extLst>
          </p:cNvPr>
          <p:cNvSpPr>
            <a:spLocks noGrp="1"/>
          </p:cNvSpPr>
          <p:nvPr>
            <p:ph type="ftr" sz="quarter" idx="10"/>
          </p:nvPr>
        </p:nvSpPr>
        <p:spPr>
          <a:xfrm>
            <a:off x="152400" y="6340475"/>
            <a:ext cx="5257800" cy="365125"/>
          </a:xfrm>
        </p:spPr>
        <p:txBody>
          <a:bodyPr/>
          <a:lstStyle/>
          <a:p>
            <a:r>
              <a:rPr lang="en-US" spc="50">
                <a:solidFill>
                  <a:srgbClr val="660066"/>
                </a:solidFill>
              </a:rPr>
              <a:t>YOUTH RISK BEHAVIOR SURVEY DATA SUMMARY &amp; TRENDS REPORT: 2009–2019</a:t>
            </a:r>
            <a:endParaRPr lang="en-US" dirty="0"/>
          </a:p>
        </p:txBody>
      </p:sp>
      <p:sp>
        <p:nvSpPr>
          <p:cNvPr id="8" name="Slide Number Placeholder 7">
            <a:extLst>
              <a:ext uri="{FF2B5EF4-FFF2-40B4-BE49-F238E27FC236}">
                <a16:creationId xmlns:a16="http://schemas.microsoft.com/office/drawing/2014/main" id="{BE67EBC2-5274-4745-B503-D0603AC56029}"/>
              </a:ext>
            </a:extLst>
          </p:cNvPr>
          <p:cNvSpPr>
            <a:spLocks noGrp="1"/>
          </p:cNvSpPr>
          <p:nvPr>
            <p:ph type="sldNum" sz="quarter" idx="11"/>
          </p:nvPr>
        </p:nvSpPr>
        <p:spPr/>
        <p:txBody>
          <a:bodyPr/>
          <a:lstStyle/>
          <a:p>
            <a:fld id="{2751F6B7-977A-2E47-B182-3132D6E5C36F}" type="slidenum">
              <a:rPr lang="en-US" smtClean="0">
                <a:solidFill>
                  <a:srgbClr val="660066"/>
                </a:solidFill>
              </a:rPr>
              <a:pPr/>
              <a:t>‹#›</a:t>
            </a:fld>
            <a:endParaRPr lang="en-US" sz="1500" dirty="0">
              <a:solidFill>
                <a:srgbClr val="660066"/>
              </a:solidFill>
            </a:endParaRPr>
          </a:p>
        </p:txBody>
      </p:sp>
    </p:spTree>
    <p:extLst>
      <p:ext uri="{BB962C8B-B14F-4D97-AF65-F5344CB8AC3E}">
        <p14:creationId xmlns:p14="http://schemas.microsoft.com/office/powerpoint/2010/main" val="1831923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2B3965CD-3493-47C5-826F-B4A32E0FC38C}"/>
              </a:ext>
            </a:extLst>
          </p:cNvPr>
          <p:cNvSpPr txBox="1">
            <a:spLocks/>
          </p:cNvSpPr>
          <p:nvPr userDrawn="1"/>
        </p:nvSpPr>
        <p:spPr>
          <a:xfrm>
            <a:off x="0" y="0"/>
            <a:ext cx="12192000" cy="1295400"/>
          </a:xfrm>
          <a:prstGeom prst="rect">
            <a:avLst/>
          </a:prstGeom>
          <a:solidFill>
            <a:srgbClr val="5A672F"/>
          </a:solidFill>
        </p:spPr>
        <p:txBody>
          <a:bodyPr lIns="91440" tIns="0" bIns="0" anchor="ctr"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ctr"/>
            <a:endParaRPr lang="en-US" sz="2000" dirty="0">
              <a:solidFill>
                <a:schemeClr val="bg1"/>
              </a:solidFill>
              <a:latin typeface="+mj-lt"/>
              <a:cs typeface="Arial" panose="020B0604020202020204" pitchFamily="34" charset="0"/>
            </a:endParaRPr>
          </a:p>
        </p:txBody>
      </p:sp>
      <p:sp>
        <p:nvSpPr>
          <p:cNvPr id="7" name="Footer Placeholder 6">
            <a:extLst>
              <a:ext uri="{FF2B5EF4-FFF2-40B4-BE49-F238E27FC236}">
                <a16:creationId xmlns:a16="http://schemas.microsoft.com/office/drawing/2014/main" id="{0DA12E7C-7DA6-4ECC-8080-931782F54D2C}"/>
              </a:ext>
            </a:extLst>
          </p:cNvPr>
          <p:cNvSpPr>
            <a:spLocks noGrp="1"/>
          </p:cNvSpPr>
          <p:nvPr>
            <p:ph type="ftr" sz="quarter" idx="10"/>
          </p:nvPr>
        </p:nvSpPr>
        <p:spPr>
          <a:xfrm>
            <a:off x="152400" y="6340475"/>
            <a:ext cx="5257800" cy="365125"/>
          </a:xfrm>
        </p:spPr>
        <p:txBody>
          <a:bodyPr/>
          <a:lstStyle/>
          <a:p>
            <a:r>
              <a:rPr lang="en-US" spc="50" dirty="0">
                <a:solidFill>
                  <a:srgbClr val="660066"/>
                </a:solidFill>
              </a:rPr>
              <a:t>YOUTH RISK BEHAVIOR SURVEY DATA SUMMARY &amp; TRENDS REPORT: 2009–2019</a:t>
            </a:r>
            <a:endParaRPr lang="en-US" dirty="0"/>
          </a:p>
        </p:txBody>
      </p:sp>
      <p:sp>
        <p:nvSpPr>
          <p:cNvPr id="8" name="Slide Number Placeholder 7">
            <a:extLst>
              <a:ext uri="{FF2B5EF4-FFF2-40B4-BE49-F238E27FC236}">
                <a16:creationId xmlns:a16="http://schemas.microsoft.com/office/drawing/2014/main" id="{BE67EBC2-5274-4745-B503-D0603AC56029}"/>
              </a:ext>
            </a:extLst>
          </p:cNvPr>
          <p:cNvSpPr>
            <a:spLocks noGrp="1"/>
          </p:cNvSpPr>
          <p:nvPr>
            <p:ph type="sldNum" sz="quarter" idx="11"/>
          </p:nvPr>
        </p:nvSpPr>
        <p:spPr/>
        <p:txBody>
          <a:bodyPr/>
          <a:lstStyle/>
          <a:p>
            <a:fld id="{2751F6B7-977A-2E47-B182-3132D6E5C36F}" type="slidenum">
              <a:rPr lang="en-US" smtClean="0">
                <a:solidFill>
                  <a:srgbClr val="660066"/>
                </a:solidFill>
              </a:rPr>
              <a:pPr/>
              <a:t>‹#›</a:t>
            </a:fld>
            <a:endParaRPr lang="en-US" sz="1500" dirty="0">
              <a:solidFill>
                <a:srgbClr val="660066"/>
              </a:solidFill>
            </a:endParaRPr>
          </a:p>
        </p:txBody>
      </p:sp>
      <p:sp>
        <p:nvSpPr>
          <p:cNvPr id="9" name="Title 3">
            <a:extLst>
              <a:ext uri="{FF2B5EF4-FFF2-40B4-BE49-F238E27FC236}">
                <a16:creationId xmlns:a16="http://schemas.microsoft.com/office/drawing/2014/main" id="{DAA4C757-7040-432A-86C9-45D631ADACC9}"/>
              </a:ext>
            </a:extLst>
          </p:cNvPr>
          <p:cNvSpPr txBox="1">
            <a:spLocks/>
          </p:cNvSpPr>
          <p:nvPr userDrawn="1"/>
        </p:nvSpPr>
        <p:spPr>
          <a:xfrm>
            <a:off x="0" y="457200"/>
            <a:ext cx="12192000" cy="914400"/>
          </a:xfrm>
          <a:prstGeom prst="rect">
            <a:avLst/>
          </a:prstGeom>
          <a:solidFill>
            <a:srgbClr val="697B39"/>
          </a:solidFill>
        </p:spPr>
        <p:txBody>
          <a:bodyPr lIns="91440" tIns="0" bIns="0" anchor="ctr"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ctr"/>
            <a:endParaRPr lang="en-US" sz="1800" b="1" dirty="0">
              <a:solidFill>
                <a:schemeClr val="bg1"/>
              </a:solidFill>
              <a:latin typeface="+mj-lt"/>
              <a:cs typeface="Arial" panose="020B0604020202020204" pitchFamily="34" charset="0"/>
            </a:endParaRPr>
          </a:p>
        </p:txBody>
      </p:sp>
      <p:sp>
        <p:nvSpPr>
          <p:cNvPr id="4" name="Title 3">
            <a:extLst>
              <a:ext uri="{FF2B5EF4-FFF2-40B4-BE49-F238E27FC236}">
                <a16:creationId xmlns:a16="http://schemas.microsoft.com/office/drawing/2014/main" id="{A8F85F2B-51C1-47F9-8B59-233DE4CC3343}"/>
              </a:ext>
            </a:extLst>
          </p:cNvPr>
          <p:cNvSpPr>
            <a:spLocks noGrp="1"/>
          </p:cNvSpPr>
          <p:nvPr>
            <p:ph type="title" hasCustomPrompt="1"/>
          </p:nvPr>
        </p:nvSpPr>
        <p:spPr>
          <a:xfrm>
            <a:off x="190500" y="0"/>
            <a:ext cx="11811000" cy="1295400"/>
          </a:xfrm>
          <a:prstGeom prst="rect">
            <a:avLst/>
          </a:prstGeom>
        </p:spPr>
        <p:txBody>
          <a:bodyPr tIns="91440"/>
          <a:lstStyle>
            <a:lvl1pPr algn="ctr">
              <a:lnSpc>
                <a:spcPts val="3000"/>
              </a:lnSpc>
              <a:defRPr lang="en-US" sz="2200" b="1" i="0" u="none" strike="noStrike" kern="1200" spc="150" baseline="0" dirty="0">
                <a:solidFill>
                  <a:srgbClr val="FFFFFF"/>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335523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86"/>
            <a:ext cx="10363200" cy="1468967"/>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5231535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itle 3">
            <a:extLst>
              <a:ext uri="{FF2B5EF4-FFF2-40B4-BE49-F238E27FC236}">
                <a16:creationId xmlns:a16="http://schemas.microsoft.com/office/drawing/2014/main" id="{431D27C6-DC3A-46B3-BE4F-3D4B5C40D5A4}"/>
              </a:ext>
            </a:extLst>
          </p:cNvPr>
          <p:cNvSpPr txBox="1">
            <a:spLocks/>
          </p:cNvSpPr>
          <p:nvPr userDrawn="1"/>
        </p:nvSpPr>
        <p:spPr>
          <a:xfrm>
            <a:off x="0" y="0"/>
            <a:ext cx="12192000" cy="926432"/>
          </a:xfrm>
          <a:prstGeom prst="rect">
            <a:avLst/>
          </a:prstGeom>
          <a:solidFill>
            <a:srgbClr val="697B39"/>
          </a:solidFill>
        </p:spPr>
        <p:txBody>
          <a:bodyPr lIns="91440" tIns="0" bIns="0" anchor="ctr"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ctr"/>
            <a:endParaRPr lang="en-US" sz="1800" b="1" dirty="0">
              <a:solidFill>
                <a:schemeClr val="bg1"/>
              </a:solidFill>
              <a:latin typeface="+mj-lt"/>
              <a:cs typeface="Arial" panose="020B0604020202020204" pitchFamily="34" charset="0"/>
            </a:endParaRPr>
          </a:p>
        </p:txBody>
      </p:sp>
      <p:sp>
        <p:nvSpPr>
          <p:cNvPr id="3" name="Content Placeholder 2"/>
          <p:cNvSpPr>
            <a:spLocks noGrp="1"/>
          </p:cNvSpPr>
          <p:nvPr>
            <p:ph idx="1"/>
          </p:nvPr>
        </p:nvSpPr>
        <p:spPr>
          <a:xfrm>
            <a:off x="6019800" y="1905000"/>
            <a:ext cx="6019800" cy="4114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89CE24A5-3CB3-420B-9884-B7647B413EEF}"/>
              </a:ext>
            </a:extLst>
          </p:cNvPr>
          <p:cNvSpPr>
            <a:spLocks noGrp="1"/>
          </p:cNvSpPr>
          <p:nvPr>
            <p:ph type="title"/>
          </p:nvPr>
        </p:nvSpPr>
        <p:spPr>
          <a:xfrm>
            <a:off x="2057401" y="51923"/>
            <a:ext cx="10058400" cy="1319677"/>
          </a:xfrm>
          <a:prstGeom prst="rect">
            <a:avLst/>
          </a:prstGeom>
        </p:spPr>
        <p:txBody>
          <a:bodyPr/>
          <a:lstStyle>
            <a:lvl1pPr algn="ctr">
              <a:defRPr lang="en-US" sz="2400" b="1" i="0" u="none" strike="noStrike" kern="1200" spc="50" baseline="0" dirty="0">
                <a:solidFill>
                  <a:srgbClr val="FFFFFF"/>
                </a:solidFill>
                <a:latin typeface="+mj-lt"/>
                <a:ea typeface="+mj-ea"/>
                <a:cs typeface="+mj-cs"/>
              </a:defRPr>
            </a:lvl1pPr>
          </a:lstStyle>
          <a:p>
            <a:r>
              <a:rPr lang="en-US" dirty="0"/>
              <a:t>Click to edit Master title style</a:t>
            </a:r>
          </a:p>
        </p:txBody>
      </p:sp>
      <p:sp>
        <p:nvSpPr>
          <p:cNvPr id="5" name="Footer Placeholder 4">
            <a:extLst>
              <a:ext uri="{FF2B5EF4-FFF2-40B4-BE49-F238E27FC236}">
                <a16:creationId xmlns:a16="http://schemas.microsoft.com/office/drawing/2014/main" id="{DC7409F7-D463-418B-8A9D-55A98678128E}"/>
              </a:ext>
            </a:extLst>
          </p:cNvPr>
          <p:cNvSpPr>
            <a:spLocks noGrp="1"/>
          </p:cNvSpPr>
          <p:nvPr>
            <p:ph type="ftr" sz="quarter" idx="10"/>
          </p:nvPr>
        </p:nvSpPr>
        <p:spPr/>
        <p:txBody>
          <a:bodyPr/>
          <a:lstStyle/>
          <a:p>
            <a:r>
              <a:rPr lang="en-US" spc="50" dirty="0">
                <a:solidFill>
                  <a:srgbClr val="660066"/>
                </a:solidFill>
              </a:rPr>
              <a:t>YOUTH RISK BEHAVIOR SURVEY DATA SUMMARY &amp; TRENDS REPORT: 2009–2019</a:t>
            </a:r>
            <a:endParaRPr lang="en-US" dirty="0"/>
          </a:p>
        </p:txBody>
      </p:sp>
      <p:sp>
        <p:nvSpPr>
          <p:cNvPr id="7" name="Slide Number Placeholder 6">
            <a:extLst>
              <a:ext uri="{FF2B5EF4-FFF2-40B4-BE49-F238E27FC236}">
                <a16:creationId xmlns:a16="http://schemas.microsoft.com/office/drawing/2014/main" id="{4F6E34FC-F991-416D-A13C-27380361F8F5}"/>
              </a:ext>
            </a:extLst>
          </p:cNvPr>
          <p:cNvSpPr>
            <a:spLocks noGrp="1"/>
          </p:cNvSpPr>
          <p:nvPr>
            <p:ph type="sldNum" sz="quarter" idx="11"/>
          </p:nvPr>
        </p:nvSpPr>
        <p:spPr/>
        <p:txBody>
          <a:bodyPr/>
          <a:lstStyle/>
          <a:p>
            <a:fld id="{2751F6B7-977A-2E47-B182-3132D6E5C36F}" type="slidenum">
              <a:rPr lang="en-US" smtClean="0">
                <a:solidFill>
                  <a:srgbClr val="660066"/>
                </a:solidFill>
              </a:rPr>
              <a:pPr/>
              <a:t>‹#›</a:t>
            </a:fld>
            <a:endParaRPr lang="en-US" sz="1500" dirty="0">
              <a:solidFill>
                <a:srgbClr val="660066"/>
              </a:solidFill>
            </a:endParaRPr>
          </a:p>
        </p:txBody>
      </p:sp>
      <p:sp>
        <p:nvSpPr>
          <p:cNvPr id="16" name="Picture Placeholder 15">
            <a:extLst>
              <a:ext uri="{FF2B5EF4-FFF2-40B4-BE49-F238E27FC236}">
                <a16:creationId xmlns:a16="http://schemas.microsoft.com/office/drawing/2014/main" id="{248A3F77-22C2-482B-87BA-1C900ADAFC9F}"/>
              </a:ext>
            </a:extLst>
          </p:cNvPr>
          <p:cNvSpPr>
            <a:spLocks noGrp="1" noChangeAspect="1"/>
          </p:cNvSpPr>
          <p:nvPr>
            <p:ph type="pic" sz="quarter" idx="13"/>
          </p:nvPr>
        </p:nvSpPr>
        <p:spPr>
          <a:xfrm>
            <a:off x="152400" y="1600200"/>
            <a:ext cx="5576841" cy="4648200"/>
          </a:xfrm>
          <a:prstGeom prst="rect">
            <a:avLst/>
          </a:prstGeom>
        </p:spPr>
        <p:txBody>
          <a:bodyPr/>
          <a:lstStyle/>
          <a:p>
            <a:endParaRPr lang="en-US"/>
          </a:p>
        </p:txBody>
      </p:sp>
      <p:sp>
        <p:nvSpPr>
          <p:cNvPr id="17" name="Rectangle 16">
            <a:extLst>
              <a:ext uri="{FF2B5EF4-FFF2-40B4-BE49-F238E27FC236}">
                <a16:creationId xmlns:a16="http://schemas.microsoft.com/office/drawing/2014/main" id="{E86DA9D8-66DA-4B27-A44D-21449B1C75A4}"/>
              </a:ext>
            </a:extLst>
          </p:cNvPr>
          <p:cNvSpPr/>
          <p:nvPr userDrawn="1"/>
        </p:nvSpPr>
        <p:spPr>
          <a:xfrm flipH="1">
            <a:off x="-131956" y="914401"/>
            <a:ext cx="12344399" cy="457200"/>
          </a:xfrm>
          <a:prstGeom prst="rect">
            <a:avLst/>
          </a:prstGeom>
          <a:solidFill>
            <a:srgbClr val="E1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Content Placeholder 6" descr="Decorative">
            <a:extLst>
              <a:ext uri="{FF2B5EF4-FFF2-40B4-BE49-F238E27FC236}">
                <a16:creationId xmlns:a16="http://schemas.microsoft.com/office/drawing/2014/main" id="{67D57479-10B4-4946-A6D6-6018A78BCD16}"/>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5564459" y="968298"/>
            <a:ext cx="3015916" cy="721532"/>
          </a:xfrm>
          <a:prstGeom prst="rect">
            <a:avLst/>
          </a:prstGeom>
        </p:spPr>
      </p:pic>
    </p:spTree>
    <p:extLst>
      <p:ext uri="{BB962C8B-B14F-4D97-AF65-F5344CB8AC3E}">
        <p14:creationId xmlns:p14="http://schemas.microsoft.com/office/powerpoint/2010/main" val="2513120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background color box">
            <a:extLst>
              <a:ext uri="{FF2B5EF4-FFF2-40B4-BE49-F238E27FC236}">
                <a16:creationId xmlns:a16="http://schemas.microsoft.com/office/drawing/2014/main" id="{5512083C-06A2-4F67-88F5-FA19DF7FF2D8}"/>
              </a:ext>
            </a:extLst>
          </p:cNvPr>
          <p:cNvSpPr/>
          <p:nvPr userDrawn="1"/>
        </p:nvSpPr>
        <p:spPr>
          <a:xfrm>
            <a:off x="0" y="0"/>
            <a:ext cx="12192000" cy="1295400"/>
          </a:xfrm>
          <a:prstGeom prst="rect">
            <a:avLst/>
          </a:prstGeom>
          <a:solidFill>
            <a:srgbClr val="B55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A8F85F2B-51C1-47F9-8B59-233DE4CC3343}"/>
              </a:ext>
            </a:extLst>
          </p:cNvPr>
          <p:cNvSpPr>
            <a:spLocks noGrp="1"/>
          </p:cNvSpPr>
          <p:nvPr>
            <p:ph type="title"/>
          </p:nvPr>
        </p:nvSpPr>
        <p:spPr>
          <a:xfrm>
            <a:off x="4267200" y="266700"/>
            <a:ext cx="7734300" cy="761999"/>
          </a:xfrm>
          <a:prstGeom prst="rect">
            <a:avLst/>
          </a:prstGeom>
        </p:spPr>
        <p:txBody>
          <a:bodyPr tIns="91440" anchor="ctr"/>
          <a:lstStyle>
            <a:lvl1pPr algn="ctr">
              <a:lnSpc>
                <a:spcPts val="3000"/>
              </a:lnSpc>
              <a:defRPr lang="en-US" sz="2800" b="1" i="0" u="none" strike="noStrike" kern="1200" spc="300" baseline="0" dirty="0">
                <a:solidFill>
                  <a:srgbClr val="FFFFFF"/>
                </a:solidFill>
                <a:latin typeface="+mj-lt"/>
                <a:ea typeface="+mj-ea"/>
                <a:cs typeface="+mj-cs"/>
              </a:defRPr>
            </a:lvl1pPr>
          </a:lstStyle>
          <a:p>
            <a:r>
              <a:rPr lang="en-US" dirty="0"/>
              <a:t>Click to edit Master title style</a:t>
            </a:r>
          </a:p>
        </p:txBody>
      </p:sp>
      <p:sp>
        <p:nvSpPr>
          <p:cNvPr id="21" name="Content Placeholder 2">
            <a:extLst>
              <a:ext uri="{FF2B5EF4-FFF2-40B4-BE49-F238E27FC236}">
                <a16:creationId xmlns:a16="http://schemas.microsoft.com/office/drawing/2014/main" id="{CEE871EC-5D43-4C1B-8BCC-3B1BC6CF6417}"/>
              </a:ext>
            </a:extLst>
          </p:cNvPr>
          <p:cNvSpPr>
            <a:spLocks noGrp="1"/>
          </p:cNvSpPr>
          <p:nvPr>
            <p:ph idx="1"/>
          </p:nvPr>
        </p:nvSpPr>
        <p:spPr>
          <a:xfrm>
            <a:off x="290512" y="1676400"/>
            <a:ext cx="11749088" cy="4484370"/>
          </a:xfrm>
          <a:prstGeom prst="rect">
            <a:avLst/>
          </a:prstGeom>
        </p:spPr>
        <p:txBody>
          <a:bodyPr/>
          <a:lstStyle>
            <a:lvl1pPr>
              <a:buClr>
                <a:srgbClr val="B55F28"/>
              </a:buClr>
              <a:defRPr/>
            </a:lvl1pPr>
            <a:lvl2pPr>
              <a:buClr>
                <a:srgbClr val="B55F28"/>
              </a:buClr>
              <a:defRPr/>
            </a:lvl2pPr>
            <a:lvl3pPr>
              <a:buClr>
                <a:srgbClr val="B55F28"/>
              </a:buClr>
              <a:defRPr/>
            </a:lvl3pPr>
            <a:lvl4pPr>
              <a:buClr>
                <a:srgbClr val="B55F28"/>
              </a:buClr>
              <a:defRPr/>
            </a:lvl4pPr>
            <a:lvl5pPr>
              <a:buClr>
                <a:srgbClr val="B55F28"/>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0DA12E7C-7DA6-4ECC-8080-931782F54D2C}"/>
              </a:ext>
            </a:extLst>
          </p:cNvPr>
          <p:cNvSpPr>
            <a:spLocks noGrp="1"/>
          </p:cNvSpPr>
          <p:nvPr>
            <p:ph type="ftr" sz="quarter" idx="10"/>
          </p:nvPr>
        </p:nvSpPr>
        <p:spPr>
          <a:xfrm>
            <a:off x="152400" y="6340475"/>
            <a:ext cx="5257800" cy="365125"/>
          </a:xfrm>
        </p:spPr>
        <p:txBody>
          <a:bodyPr/>
          <a:lstStyle/>
          <a:p>
            <a:r>
              <a:rPr lang="en-US" spc="50">
                <a:solidFill>
                  <a:srgbClr val="660066"/>
                </a:solidFill>
              </a:rPr>
              <a:t>YOUTH RISK BEHAVIOR SURVEY DATA SUMMARY &amp; TRENDS REPORT: 2009–2019</a:t>
            </a:r>
            <a:endParaRPr lang="en-US" dirty="0"/>
          </a:p>
        </p:txBody>
      </p:sp>
      <p:sp>
        <p:nvSpPr>
          <p:cNvPr id="8" name="Slide Number Placeholder 7">
            <a:extLst>
              <a:ext uri="{FF2B5EF4-FFF2-40B4-BE49-F238E27FC236}">
                <a16:creationId xmlns:a16="http://schemas.microsoft.com/office/drawing/2014/main" id="{BE67EBC2-5274-4745-B503-D0603AC56029}"/>
              </a:ext>
            </a:extLst>
          </p:cNvPr>
          <p:cNvSpPr>
            <a:spLocks noGrp="1"/>
          </p:cNvSpPr>
          <p:nvPr>
            <p:ph type="sldNum" sz="quarter" idx="11"/>
          </p:nvPr>
        </p:nvSpPr>
        <p:spPr/>
        <p:txBody>
          <a:bodyPr/>
          <a:lstStyle/>
          <a:p>
            <a:fld id="{2751F6B7-977A-2E47-B182-3132D6E5C36F}" type="slidenum">
              <a:rPr lang="en-US" smtClean="0">
                <a:solidFill>
                  <a:srgbClr val="660066"/>
                </a:solidFill>
              </a:rPr>
              <a:pPr/>
              <a:t>‹#›</a:t>
            </a:fld>
            <a:endParaRPr lang="en-US" sz="1500" dirty="0">
              <a:solidFill>
                <a:srgbClr val="660066"/>
              </a:solidFill>
            </a:endParaRPr>
          </a:p>
        </p:txBody>
      </p:sp>
    </p:spTree>
    <p:extLst>
      <p:ext uri="{BB962C8B-B14F-4D97-AF65-F5344CB8AC3E}">
        <p14:creationId xmlns:p14="http://schemas.microsoft.com/office/powerpoint/2010/main" val="2557475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2B3965CD-3493-47C5-826F-B4A32E0FC38C}"/>
              </a:ext>
            </a:extLst>
          </p:cNvPr>
          <p:cNvSpPr txBox="1">
            <a:spLocks/>
          </p:cNvSpPr>
          <p:nvPr userDrawn="1"/>
        </p:nvSpPr>
        <p:spPr>
          <a:xfrm>
            <a:off x="0" y="0"/>
            <a:ext cx="12192000" cy="1295400"/>
          </a:xfrm>
          <a:prstGeom prst="rect">
            <a:avLst/>
          </a:prstGeom>
          <a:solidFill>
            <a:srgbClr val="9D5123"/>
          </a:solidFill>
        </p:spPr>
        <p:txBody>
          <a:bodyPr lIns="91440" tIns="0" bIns="0" anchor="ctr"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ctr"/>
            <a:endParaRPr lang="en-US" sz="2000" dirty="0">
              <a:solidFill>
                <a:schemeClr val="bg1"/>
              </a:solidFill>
              <a:latin typeface="+mj-lt"/>
              <a:cs typeface="Arial" panose="020B0604020202020204" pitchFamily="34" charset="0"/>
            </a:endParaRPr>
          </a:p>
        </p:txBody>
      </p:sp>
      <p:sp>
        <p:nvSpPr>
          <p:cNvPr id="7" name="Footer Placeholder 6">
            <a:extLst>
              <a:ext uri="{FF2B5EF4-FFF2-40B4-BE49-F238E27FC236}">
                <a16:creationId xmlns:a16="http://schemas.microsoft.com/office/drawing/2014/main" id="{0DA12E7C-7DA6-4ECC-8080-931782F54D2C}"/>
              </a:ext>
            </a:extLst>
          </p:cNvPr>
          <p:cNvSpPr>
            <a:spLocks noGrp="1"/>
          </p:cNvSpPr>
          <p:nvPr>
            <p:ph type="ftr" sz="quarter" idx="10"/>
          </p:nvPr>
        </p:nvSpPr>
        <p:spPr>
          <a:xfrm>
            <a:off x="152400" y="6340475"/>
            <a:ext cx="5257800" cy="365125"/>
          </a:xfrm>
        </p:spPr>
        <p:txBody>
          <a:bodyPr/>
          <a:lstStyle/>
          <a:p>
            <a:r>
              <a:rPr lang="en-US" spc="50" dirty="0">
                <a:solidFill>
                  <a:srgbClr val="660066"/>
                </a:solidFill>
              </a:rPr>
              <a:t>YOUTH RISK BEHAVIOR SURVEY DATA SUMMARY &amp; TRENDS REPORT: 2009–2019</a:t>
            </a:r>
            <a:endParaRPr lang="en-US" dirty="0"/>
          </a:p>
        </p:txBody>
      </p:sp>
      <p:sp>
        <p:nvSpPr>
          <p:cNvPr id="8" name="Slide Number Placeholder 7">
            <a:extLst>
              <a:ext uri="{FF2B5EF4-FFF2-40B4-BE49-F238E27FC236}">
                <a16:creationId xmlns:a16="http://schemas.microsoft.com/office/drawing/2014/main" id="{BE67EBC2-5274-4745-B503-D0603AC56029}"/>
              </a:ext>
            </a:extLst>
          </p:cNvPr>
          <p:cNvSpPr>
            <a:spLocks noGrp="1"/>
          </p:cNvSpPr>
          <p:nvPr>
            <p:ph type="sldNum" sz="quarter" idx="11"/>
          </p:nvPr>
        </p:nvSpPr>
        <p:spPr/>
        <p:txBody>
          <a:bodyPr/>
          <a:lstStyle/>
          <a:p>
            <a:fld id="{2751F6B7-977A-2E47-B182-3132D6E5C36F}" type="slidenum">
              <a:rPr lang="en-US" smtClean="0">
                <a:solidFill>
                  <a:srgbClr val="660066"/>
                </a:solidFill>
              </a:rPr>
              <a:pPr/>
              <a:t>‹#›</a:t>
            </a:fld>
            <a:endParaRPr lang="en-US" sz="1500" dirty="0">
              <a:solidFill>
                <a:srgbClr val="660066"/>
              </a:solidFill>
            </a:endParaRPr>
          </a:p>
        </p:txBody>
      </p:sp>
      <p:sp>
        <p:nvSpPr>
          <p:cNvPr id="9" name="Title 3">
            <a:extLst>
              <a:ext uri="{FF2B5EF4-FFF2-40B4-BE49-F238E27FC236}">
                <a16:creationId xmlns:a16="http://schemas.microsoft.com/office/drawing/2014/main" id="{DAA4C757-7040-432A-86C9-45D631ADACC9}"/>
              </a:ext>
            </a:extLst>
          </p:cNvPr>
          <p:cNvSpPr txBox="1">
            <a:spLocks/>
          </p:cNvSpPr>
          <p:nvPr userDrawn="1"/>
        </p:nvSpPr>
        <p:spPr>
          <a:xfrm>
            <a:off x="0" y="457200"/>
            <a:ext cx="12192000" cy="914400"/>
          </a:xfrm>
          <a:prstGeom prst="rect">
            <a:avLst/>
          </a:prstGeom>
          <a:solidFill>
            <a:srgbClr val="B55F28"/>
          </a:solidFill>
        </p:spPr>
        <p:txBody>
          <a:bodyPr lIns="91440" tIns="0" bIns="0" anchor="ctr"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ctr"/>
            <a:endParaRPr lang="en-US" sz="1800" b="1" dirty="0">
              <a:solidFill>
                <a:schemeClr val="bg1"/>
              </a:solidFill>
              <a:latin typeface="+mj-lt"/>
              <a:cs typeface="Arial" panose="020B0604020202020204" pitchFamily="34" charset="0"/>
            </a:endParaRPr>
          </a:p>
        </p:txBody>
      </p:sp>
      <p:sp>
        <p:nvSpPr>
          <p:cNvPr id="4" name="Title 3">
            <a:extLst>
              <a:ext uri="{FF2B5EF4-FFF2-40B4-BE49-F238E27FC236}">
                <a16:creationId xmlns:a16="http://schemas.microsoft.com/office/drawing/2014/main" id="{A8F85F2B-51C1-47F9-8B59-233DE4CC3343}"/>
              </a:ext>
            </a:extLst>
          </p:cNvPr>
          <p:cNvSpPr>
            <a:spLocks noGrp="1"/>
          </p:cNvSpPr>
          <p:nvPr>
            <p:ph type="title" hasCustomPrompt="1"/>
          </p:nvPr>
        </p:nvSpPr>
        <p:spPr>
          <a:xfrm>
            <a:off x="190500" y="0"/>
            <a:ext cx="11811000" cy="1295400"/>
          </a:xfrm>
          <a:prstGeom prst="rect">
            <a:avLst/>
          </a:prstGeom>
        </p:spPr>
        <p:txBody>
          <a:bodyPr tIns="91440"/>
          <a:lstStyle>
            <a:lvl1pPr algn="ctr">
              <a:lnSpc>
                <a:spcPts val="3000"/>
              </a:lnSpc>
              <a:defRPr lang="en-US" sz="2200" b="1" i="0" u="none" strike="noStrike" kern="1200" spc="150" baseline="0" dirty="0">
                <a:solidFill>
                  <a:srgbClr val="FFFFFF"/>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5162525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itle 3">
            <a:extLst>
              <a:ext uri="{FF2B5EF4-FFF2-40B4-BE49-F238E27FC236}">
                <a16:creationId xmlns:a16="http://schemas.microsoft.com/office/drawing/2014/main" id="{431D27C6-DC3A-46B3-BE4F-3D4B5C40D5A4}"/>
              </a:ext>
            </a:extLst>
          </p:cNvPr>
          <p:cNvSpPr txBox="1">
            <a:spLocks/>
          </p:cNvSpPr>
          <p:nvPr userDrawn="1"/>
        </p:nvSpPr>
        <p:spPr>
          <a:xfrm>
            <a:off x="0" y="0"/>
            <a:ext cx="12192000" cy="926432"/>
          </a:xfrm>
          <a:prstGeom prst="rect">
            <a:avLst/>
          </a:prstGeom>
          <a:solidFill>
            <a:srgbClr val="B55F28"/>
          </a:solidFill>
        </p:spPr>
        <p:txBody>
          <a:bodyPr lIns="91440" tIns="0" bIns="0" anchor="ctr"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ctr"/>
            <a:endParaRPr lang="en-US" sz="1800" b="1" dirty="0">
              <a:solidFill>
                <a:schemeClr val="bg1"/>
              </a:solidFill>
              <a:latin typeface="+mj-lt"/>
              <a:cs typeface="Arial" panose="020B0604020202020204" pitchFamily="34" charset="0"/>
            </a:endParaRPr>
          </a:p>
        </p:txBody>
      </p:sp>
      <p:sp>
        <p:nvSpPr>
          <p:cNvPr id="3" name="Content Placeholder 2"/>
          <p:cNvSpPr>
            <a:spLocks noGrp="1"/>
          </p:cNvSpPr>
          <p:nvPr>
            <p:ph idx="1"/>
          </p:nvPr>
        </p:nvSpPr>
        <p:spPr>
          <a:xfrm>
            <a:off x="6019800" y="1905000"/>
            <a:ext cx="6019800" cy="4114800"/>
          </a:xfrm>
          <a:prstGeom prst="rect">
            <a:avLst/>
          </a:prstGeom>
        </p:spPr>
        <p:txBody>
          <a:bodyPr/>
          <a:lstStyle>
            <a:lvl1pPr>
              <a:buClr>
                <a:srgbClr val="9D5123"/>
              </a:buClr>
              <a:defRPr/>
            </a:lvl1pPr>
            <a:lvl2pPr>
              <a:buClr>
                <a:srgbClr val="9D5123"/>
              </a:buClr>
              <a:defRPr/>
            </a:lvl2pPr>
            <a:lvl3pPr>
              <a:buClr>
                <a:srgbClr val="9D5123"/>
              </a:buClr>
              <a:defRPr/>
            </a:lvl3pPr>
            <a:lvl4pPr>
              <a:buClr>
                <a:srgbClr val="9D5123"/>
              </a:buClr>
              <a:defRPr/>
            </a:lvl4pPr>
            <a:lvl5pPr>
              <a:buClr>
                <a:srgbClr val="9D512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89CE24A5-3CB3-420B-9884-B7647B413EEF}"/>
              </a:ext>
            </a:extLst>
          </p:cNvPr>
          <p:cNvSpPr>
            <a:spLocks noGrp="1"/>
          </p:cNvSpPr>
          <p:nvPr>
            <p:ph type="title"/>
          </p:nvPr>
        </p:nvSpPr>
        <p:spPr>
          <a:xfrm>
            <a:off x="2057401" y="51923"/>
            <a:ext cx="10058400" cy="1319677"/>
          </a:xfrm>
          <a:prstGeom prst="rect">
            <a:avLst/>
          </a:prstGeom>
        </p:spPr>
        <p:txBody>
          <a:bodyPr/>
          <a:lstStyle>
            <a:lvl1pPr algn="ctr">
              <a:defRPr lang="en-US" sz="2400" b="1" i="0" u="none" strike="noStrike" kern="1200" spc="50" baseline="0" dirty="0">
                <a:solidFill>
                  <a:srgbClr val="FFFFFF"/>
                </a:solidFill>
                <a:latin typeface="+mj-lt"/>
                <a:ea typeface="+mj-ea"/>
                <a:cs typeface="+mj-cs"/>
              </a:defRPr>
            </a:lvl1pPr>
          </a:lstStyle>
          <a:p>
            <a:r>
              <a:rPr lang="en-US" dirty="0"/>
              <a:t>Click to edit Master title style</a:t>
            </a:r>
          </a:p>
        </p:txBody>
      </p:sp>
      <p:sp>
        <p:nvSpPr>
          <p:cNvPr id="5" name="Footer Placeholder 4">
            <a:extLst>
              <a:ext uri="{FF2B5EF4-FFF2-40B4-BE49-F238E27FC236}">
                <a16:creationId xmlns:a16="http://schemas.microsoft.com/office/drawing/2014/main" id="{DC7409F7-D463-418B-8A9D-55A98678128E}"/>
              </a:ext>
            </a:extLst>
          </p:cNvPr>
          <p:cNvSpPr>
            <a:spLocks noGrp="1"/>
          </p:cNvSpPr>
          <p:nvPr>
            <p:ph type="ftr" sz="quarter" idx="10"/>
          </p:nvPr>
        </p:nvSpPr>
        <p:spPr/>
        <p:txBody>
          <a:bodyPr/>
          <a:lstStyle/>
          <a:p>
            <a:r>
              <a:rPr lang="en-US" spc="50" dirty="0">
                <a:solidFill>
                  <a:srgbClr val="660066"/>
                </a:solidFill>
              </a:rPr>
              <a:t>YOUTH RISK BEHAVIOR SURVEY DATA SUMMARY &amp; TRENDS REPORT: 2009–2019</a:t>
            </a:r>
            <a:endParaRPr lang="en-US" dirty="0"/>
          </a:p>
        </p:txBody>
      </p:sp>
      <p:sp>
        <p:nvSpPr>
          <p:cNvPr id="7" name="Slide Number Placeholder 6">
            <a:extLst>
              <a:ext uri="{FF2B5EF4-FFF2-40B4-BE49-F238E27FC236}">
                <a16:creationId xmlns:a16="http://schemas.microsoft.com/office/drawing/2014/main" id="{4F6E34FC-F991-416D-A13C-27380361F8F5}"/>
              </a:ext>
            </a:extLst>
          </p:cNvPr>
          <p:cNvSpPr>
            <a:spLocks noGrp="1"/>
          </p:cNvSpPr>
          <p:nvPr>
            <p:ph type="sldNum" sz="quarter" idx="11"/>
          </p:nvPr>
        </p:nvSpPr>
        <p:spPr/>
        <p:txBody>
          <a:bodyPr/>
          <a:lstStyle/>
          <a:p>
            <a:fld id="{2751F6B7-977A-2E47-B182-3132D6E5C36F}" type="slidenum">
              <a:rPr lang="en-US" smtClean="0">
                <a:solidFill>
                  <a:srgbClr val="660066"/>
                </a:solidFill>
              </a:rPr>
              <a:pPr/>
              <a:t>‹#›</a:t>
            </a:fld>
            <a:endParaRPr lang="en-US" sz="1500" dirty="0">
              <a:solidFill>
                <a:srgbClr val="660066"/>
              </a:solidFill>
            </a:endParaRPr>
          </a:p>
        </p:txBody>
      </p:sp>
      <p:sp>
        <p:nvSpPr>
          <p:cNvPr id="16" name="Picture Placeholder 15">
            <a:extLst>
              <a:ext uri="{FF2B5EF4-FFF2-40B4-BE49-F238E27FC236}">
                <a16:creationId xmlns:a16="http://schemas.microsoft.com/office/drawing/2014/main" id="{248A3F77-22C2-482B-87BA-1C900ADAFC9F}"/>
              </a:ext>
            </a:extLst>
          </p:cNvPr>
          <p:cNvSpPr>
            <a:spLocks noGrp="1" noChangeAspect="1"/>
          </p:cNvSpPr>
          <p:nvPr>
            <p:ph type="pic" sz="quarter" idx="13"/>
          </p:nvPr>
        </p:nvSpPr>
        <p:spPr>
          <a:xfrm>
            <a:off x="152400" y="1600200"/>
            <a:ext cx="5576841" cy="4648200"/>
          </a:xfrm>
          <a:prstGeom prst="rect">
            <a:avLst/>
          </a:prstGeom>
        </p:spPr>
        <p:txBody>
          <a:bodyPr/>
          <a:lstStyle/>
          <a:p>
            <a:endParaRPr lang="en-US"/>
          </a:p>
        </p:txBody>
      </p:sp>
      <p:sp>
        <p:nvSpPr>
          <p:cNvPr id="17" name="Rectangle 16">
            <a:extLst>
              <a:ext uri="{FF2B5EF4-FFF2-40B4-BE49-F238E27FC236}">
                <a16:creationId xmlns:a16="http://schemas.microsoft.com/office/drawing/2014/main" id="{E86DA9D8-66DA-4B27-A44D-21449B1C75A4}"/>
              </a:ext>
            </a:extLst>
          </p:cNvPr>
          <p:cNvSpPr/>
          <p:nvPr userDrawn="1"/>
        </p:nvSpPr>
        <p:spPr>
          <a:xfrm flipH="1">
            <a:off x="-1" y="914401"/>
            <a:ext cx="12212443" cy="457200"/>
          </a:xfrm>
          <a:prstGeom prst="rect">
            <a:avLst/>
          </a:prstGeom>
          <a:solidFill>
            <a:srgbClr val="F0D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Decorative">
            <a:extLst>
              <a:ext uri="{FF2B5EF4-FFF2-40B4-BE49-F238E27FC236}">
                <a16:creationId xmlns:a16="http://schemas.microsoft.com/office/drawing/2014/main" id="{5AC6A069-9686-432E-9140-AD93EA188F10}"/>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5562600" y="914400"/>
            <a:ext cx="3067208" cy="780993"/>
          </a:xfrm>
          <a:prstGeom prst="rect">
            <a:avLst/>
          </a:prstGeom>
        </p:spPr>
      </p:pic>
    </p:spTree>
    <p:extLst>
      <p:ext uri="{BB962C8B-B14F-4D97-AF65-F5344CB8AC3E}">
        <p14:creationId xmlns:p14="http://schemas.microsoft.com/office/powerpoint/2010/main" val="2581835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background color box">
            <a:extLst>
              <a:ext uri="{FF2B5EF4-FFF2-40B4-BE49-F238E27FC236}">
                <a16:creationId xmlns:a16="http://schemas.microsoft.com/office/drawing/2014/main" id="{5512083C-06A2-4F67-88F5-FA19DF7FF2D8}"/>
              </a:ext>
            </a:extLst>
          </p:cNvPr>
          <p:cNvSpPr/>
          <p:nvPr userDrawn="1"/>
        </p:nvSpPr>
        <p:spPr>
          <a:xfrm>
            <a:off x="0" y="0"/>
            <a:ext cx="12192000" cy="1295400"/>
          </a:xfrm>
          <a:prstGeom prst="rect">
            <a:avLst/>
          </a:prstGeom>
          <a:solidFill>
            <a:srgbClr val="A83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A8F85F2B-51C1-47F9-8B59-233DE4CC3343}"/>
              </a:ext>
            </a:extLst>
          </p:cNvPr>
          <p:cNvSpPr>
            <a:spLocks noGrp="1"/>
          </p:cNvSpPr>
          <p:nvPr>
            <p:ph type="title"/>
          </p:nvPr>
        </p:nvSpPr>
        <p:spPr>
          <a:xfrm>
            <a:off x="4267200" y="266700"/>
            <a:ext cx="7734300" cy="761999"/>
          </a:xfrm>
          <a:prstGeom prst="rect">
            <a:avLst/>
          </a:prstGeom>
        </p:spPr>
        <p:txBody>
          <a:bodyPr tIns="91440" anchor="ctr"/>
          <a:lstStyle>
            <a:lvl1pPr algn="ctr">
              <a:lnSpc>
                <a:spcPts val="3000"/>
              </a:lnSpc>
              <a:defRPr lang="en-US" sz="2800" b="1" i="0" u="none" strike="noStrike" kern="1200" spc="300" baseline="0" dirty="0">
                <a:solidFill>
                  <a:srgbClr val="FFFFFF"/>
                </a:solidFill>
                <a:latin typeface="+mj-lt"/>
                <a:ea typeface="+mj-ea"/>
                <a:cs typeface="+mj-cs"/>
              </a:defRPr>
            </a:lvl1pPr>
          </a:lstStyle>
          <a:p>
            <a:r>
              <a:rPr lang="en-US" dirty="0"/>
              <a:t>Click to edit Master title style</a:t>
            </a:r>
          </a:p>
        </p:txBody>
      </p:sp>
      <p:sp>
        <p:nvSpPr>
          <p:cNvPr id="21" name="Content Placeholder 2">
            <a:extLst>
              <a:ext uri="{FF2B5EF4-FFF2-40B4-BE49-F238E27FC236}">
                <a16:creationId xmlns:a16="http://schemas.microsoft.com/office/drawing/2014/main" id="{CEE871EC-5D43-4C1B-8BCC-3B1BC6CF6417}"/>
              </a:ext>
            </a:extLst>
          </p:cNvPr>
          <p:cNvSpPr>
            <a:spLocks noGrp="1"/>
          </p:cNvSpPr>
          <p:nvPr>
            <p:ph idx="1"/>
          </p:nvPr>
        </p:nvSpPr>
        <p:spPr>
          <a:xfrm>
            <a:off x="290512" y="1676400"/>
            <a:ext cx="11749088" cy="4484370"/>
          </a:xfrm>
          <a:prstGeom prst="rect">
            <a:avLst/>
          </a:prstGeom>
        </p:spPr>
        <p:txBody>
          <a:bodyPr/>
          <a:lstStyle>
            <a:lvl1pPr>
              <a:buClr>
                <a:srgbClr val="A8353A"/>
              </a:buClr>
              <a:defRPr/>
            </a:lvl1pPr>
            <a:lvl2pPr>
              <a:buClr>
                <a:srgbClr val="A8353A"/>
              </a:buClr>
              <a:defRPr/>
            </a:lvl2pPr>
            <a:lvl3pPr>
              <a:buClr>
                <a:srgbClr val="A8353A"/>
              </a:buClr>
              <a:defRPr/>
            </a:lvl3pPr>
            <a:lvl4pPr>
              <a:buClr>
                <a:srgbClr val="A8353A"/>
              </a:buClr>
              <a:defRPr/>
            </a:lvl4pPr>
            <a:lvl5pPr>
              <a:buClr>
                <a:srgbClr val="A8353A"/>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0DA12E7C-7DA6-4ECC-8080-931782F54D2C}"/>
              </a:ext>
            </a:extLst>
          </p:cNvPr>
          <p:cNvSpPr>
            <a:spLocks noGrp="1"/>
          </p:cNvSpPr>
          <p:nvPr>
            <p:ph type="ftr" sz="quarter" idx="10"/>
          </p:nvPr>
        </p:nvSpPr>
        <p:spPr>
          <a:xfrm>
            <a:off x="152400" y="6340475"/>
            <a:ext cx="5257800" cy="365125"/>
          </a:xfrm>
        </p:spPr>
        <p:txBody>
          <a:bodyPr/>
          <a:lstStyle/>
          <a:p>
            <a:r>
              <a:rPr lang="en-US" spc="50">
                <a:solidFill>
                  <a:srgbClr val="660066"/>
                </a:solidFill>
              </a:rPr>
              <a:t>YOUTH RISK BEHAVIOR SURVEY DATA SUMMARY &amp; TRENDS REPORT: 2009–2019</a:t>
            </a:r>
            <a:endParaRPr lang="en-US" dirty="0"/>
          </a:p>
        </p:txBody>
      </p:sp>
      <p:sp>
        <p:nvSpPr>
          <p:cNvPr id="8" name="Slide Number Placeholder 7">
            <a:extLst>
              <a:ext uri="{FF2B5EF4-FFF2-40B4-BE49-F238E27FC236}">
                <a16:creationId xmlns:a16="http://schemas.microsoft.com/office/drawing/2014/main" id="{BE67EBC2-5274-4745-B503-D0603AC56029}"/>
              </a:ext>
            </a:extLst>
          </p:cNvPr>
          <p:cNvSpPr>
            <a:spLocks noGrp="1"/>
          </p:cNvSpPr>
          <p:nvPr>
            <p:ph type="sldNum" sz="quarter" idx="11"/>
          </p:nvPr>
        </p:nvSpPr>
        <p:spPr/>
        <p:txBody>
          <a:bodyPr/>
          <a:lstStyle/>
          <a:p>
            <a:fld id="{2751F6B7-977A-2E47-B182-3132D6E5C36F}" type="slidenum">
              <a:rPr lang="en-US" smtClean="0">
                <a:solidFill>
                  <a:srgbClr val="660066"/>
                </a:solidFill>
              </a:rPr>
              <a:pPr/>
              <a:t>‹#›</a:t>
            </a:fld>
            <a:endParaRPr lang="en-US" sz="1500" dirty="0">
              <a:solidFill>
                <a:srgbClr val="660066"/>
              </a:solidFill>
            </a:endParaRPr>
          </a:p>
        </p:txBody>
      </p:sp>
    </p:spTree>
    <p:extLst>
      <p:ext uri="{BB962C8B-B14F-4D97-AF65-F5344CB8AC3E}">
        <p14:creationId xmlns:p14="http://schemas.microsoft.com/office/powerpoint/2010/main" val="19806603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2B3965CD-3493-47C5-826F-B4A32E0FC38C}"/>
              </a:ext>
            </a:extLst>
          </p:cNvPr>
          <p:cNvSpPr txBox="1">
            <a:spLocks/>
          </p:cNvSpPr>
          <p:nvPr userDrawn="1"/>
        </p:nvSpPr>
        <p:spPr>
          <a:xfrm>
            <a:off x="0" y="0"/>
            <a:ext cx="12192000" cy="1295400"/>
          </a:xfrm>
          <a:prstGeom prst="rect">
            <a:avLst/>
          </a:prstGeom>
          <a:solidFill>
            <a:srgbClr val="952F34"/>
          </a:solidFill>
        </p:spPr>
        <p:txBody>
          <a:bodyPr lIns="91440" tIns="0" bIns="0" anchor="ctr"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ctr"/>
            <a:endParaRPr lang="en-US" sz="2000" dirty="0">
              <a:solidFill>
                <a:schemeClr val="bg1"/>
              </a:solidFill>
              <a:latin typeface="+mj-lt"/>
              <a:cs typeface="Arial" panose="020B0604020202020204" pitchFamily="34" charset="0"/>
            </a:endParaRPr>
          </a:p>
        </p:txBody>
      </p:sp>
      <p:sp>
        <p:nvSpPr>
          <p:cNvPr id="7" name="Footer Placeholder 6">
            <a:extLst>
              <a:ext uri="{FF2B5EF4-FFF2-40B4-BE49-F238E27FC236}">
                <a16:creationId xmlns:a16="http://schemas.microsoft.com/office/drawing/2014/main" id="{0DA12E7C-7DA6-4ECC-8080-931782F54D2C}"/>
              </a:ext>
            </a:extLst>
          </p:cNvPr>
          <p:cNvSpPr>
            <a:spLocks noGrp="1"/>
          </p:cNvSpPr>
          <p:nvPr>
            <p:ph type="ftr" sz="quarter" idx="10"/>
          </p:nvPr>
        </p:nvSpPr>
        <p:spPr>
          <a:xfrm>
            <a:off x="152400" y="6340475"/>
            <a:ext cx="5257800" cy="365125"/>
          </a:xfrm>
        </p:spPr>
        <p:txBody>
          <a:bodyPr/>
          <a:lstStyle/>
          <a:p>
            <a:r>
              <a:rPr lang="en-US" spc="50" dirty="0">
                <a:solidFill>
                  <a:srgbClr val="660066"/>
                </a:solidFill>
              </a:rPr>
              <a:t>YOUTH RISK BEHAVIOR SURVEY DATA SUMMARY &amp; TRENDS REPORT: 2009–2019</a:t>
            </a:r>
            <a:endParaRPr lang="en-US" dirty="0"/>
          </a:p>
        </p:txBody>
      </p:sp>
      <p:sp>
        <p:nvSpPr>
          <p:cNvPr id="8" name="Slide Number Placeholder 7">
            <a:extLst>
              <a:ext uri="{FF2B5EF4-FFF2-40B4-BE49-F238E27FC236}">
                <a16:creationId xmlns:a16="http://schemas.microsoft.com/office/drawing/2014/main" id="{BE67EBC2-5274-4745-B503-D0603AC56029}"/>
              </a:ext>
            </a:extLst>
          </p:cNvPr>
          <p:cNvSpPr>
            <a:spLocks noGrp="1"/>
          </p:cNvSpPr>
          <p:nvPr>
            <p:ph type="sldNum" sz="quarter" idx="11"/>
          </p:nvPr>
        </p:nvSpPr>
        <p:spPr/>
        <p:txBody>
          <a:bodyPr/>
          <a:lstStyle/>
          <a:p>
            <a:fld id="{2751F6B7-977A-2E47-B182-3132D6E5C36F}" type="slidenum">
              <a:rPr lang="en-US" smtClean="0">
                <a:solidFill>
                  <a:srgbClr val="660066"/>
                </a:solidFill>
              </a:rPr>
              <a:pPr/>
              <a:t>‹#›</a:t>
            </a:fld>
            <a:endParaRPr lang="en-US" sz="1500" dirty="0">
              <a:solidFill>
                <a:srgbClr val="660066"/>
              </a:solidFill>
            </a:endParaRPr>
          </a:p>
        </p:txBody>
      </p:sp>
      <p:sp>
        <p:nvSpPr>
          <p:cNvPr id="9" name="Title 3">
            <a:extLst>
              <a:ext uri="{FF2B5EF4-FFF2-40B4-BE49-F238E27FC236}">
                <a16:creationId xmlns:a16="http://schemas.microsoft.com/office/drawing/2014/main" id="{DAA4C757-7040-432A-86C9-45D631ADACC9}"/>
              </a:ext>
            </a:extLst>
          </p:cNvPr>
          <p:cNvSpPr txBox="1">
            <a:spLocks/>
          </p:cNvSpPr>
          <p:nvPr userDrawn="1"/>
        </p:nvSpPr>
        <p:spPr>
          <a:xfrm>
            <a:off x="0" y="457200"/>
            <a:ext cx="12192000" cy="914400"/>
          </a:xfrm>
          <a:prstGeom prst="rect">
            <a:avLst/>
          </a:prstGeom>
          <a:solidFill>
            <a:srgbClr val="A8353A"/>
          </a:solidFill>
        </p:spPr>
        <p:txBody>
          <a:bodyPr lIns="91440" tIns="0" bIns="0" anchor="ctr"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ctr"/>
            <a:endParaRPr lang="en-US" sz="1800" b="1" dirty="0">
              <a:solidFill>
                <a:schemeClr val="bg1"/>
              </a:solidFill>
              <a:latin typeface="+mj-lt"/>
              <a:cs typeface="Arial" panose="020B0604020202020204" pitchFamily="34" charset="0"/>
            </a:endParaRPr>
          </a:p>
        </p:txBody>
      </p:sp>
      <p:sp>
        <p:nvSpPr>
          <p:cNvPr id="4" name="Title 3">
            <a:extLst>
              <a:ext uri="{FF2B5EF4-FFF2-40B4-BE49-F238E27FC236}">
                <a16:creationId xmlns:a16="http://schemas.microsoft.com/office/drawing/2014/main" id="{A8F85F2B-51C1-47F9-8B59-233DE4CC3343}"/>
              </a:ext>
            </a:extLst>
          </p:cNvPr>
          <p:cNvSpPr>
            <a:spLocks noGrp="1"/>
          </p:cNvSpPr>
          <p:nvPr>
            <p:ph type="title" hasCustomPrompt="1"/>
          </p:nvPr>
        </p:nvSpPr>
        <p:spPr>
          <a:xfrm>
            <a:off x="190500" y="0"/>
            <a:ext cx="11811000" cy="1295400"/>
          </a:xfrm>
          <a:prstGeom prst="rect">
            <a:avLst/>
          </a:prstGeom>
        </p:spPr>
        <p:txBody>
          <a:bodyPr tIns="91440"/>
          <a:lstStyle>
            <a:lvl1pPr algn="ctr">
              <a:lnSpc>
                <a:spcPts val="3000"/>
              </a:lnSpc>
              <a:defRPr lang="en-US" sz="2200" b="1" i="0" u="none" strike="noStrike" kern="1200" spc="150" baseline="0" dirty="0">
                <a:solidFill>
                  <a:srgbClr val="FFFFFF"/>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12827027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itle 3">
            <a:extLst>
              <a:ext uri="{FF2B5EF4-FFF2-40B4-BE49-F238E27FC236}">
                <a16:creationId xmlns:a16="http://schemas.microsoft.com/office/drawing/2014/main" id="{431D27C6-DC3A-46B3-BE4F-3D4B5C40D5A4}"/>
              </a:ext>
            </a:extLst>
          </p:cNvPr>
          <p:cNvSpPr txBox="1">
            <a:spLocks/>
          </p:cNvSpPr>
          <p:nvPr userDrawn="1"/>
        </p:nvSpPr>
        <p:spPr>
          <a:xfrm>
            <a:off x="0" y="0"/>
            <a:ext cx="12192000" cy="926432"/>
          </a:xfrm>
          <a:prstGeom prst="rect">
            <a:avLst/>
          </a:prstGeom>
          <a:solidFill>
            <a:srgbClr val="A8353A"/>
          </a:solidFill>
        </p:spPr>
        <p:txBody>
          <a:bodyPr lIns="91440" tIns="0" bIns="0" anchor="ctr"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ctr"/>
            <a:endParaRPr lang="en-US" sz="1800" b="1" dirty="0">
              <a:solidFill>
                <a:schemeClr val="bg1"/>
              </a:solidFill>
              <a:latin typeface="+mj-lt"/>
              <a:cs typeface="Arial" panose="020B0604020202020204" pitchFamily="34" charset="0"/>
            </a:endParaRPr>
          </a:p>
        </p:txBody>
      </p:sp>
      <p:sp>
        <p:nvSpPr>
          <p:cNvPr id="3" name="Content Placeholder 2"/>
          <p:cNvSpPr>
            <a:spLocks noGrp="1"/>
          </p:cNvSpPr>
          <p:nvPr>
            <p:ph idx="1"/>
          </p:nvPr>
        </p:nvSpPr>
        <p:spPr>
          <a:xfrm>
            <a:off x="6019800" y="1905000"/>
            <a:ext cx="6019800" cy="4114800"/>
          </a:xfrm>
          <a:prstGeom prst="rect">
            <a:avLst/>
          </a:prstGeom>
        </p:spPr>
        <p:txBody>
          <a:bodyPr/>
          <a:lstStyle>
            <a:lvl1pPr>
              <a:buClr>
                <a:srgbClr val="A8353A"/>
              </a:buClr>
              <a:defRPr/>
            </a:lvl1pPr>
            <a:lvl2pPr>
              <a:buClr>
                <a:srgbClr val="A8353A"/>
              </a:buClr>
              <a:defRPr/>
            </a:lvl2pPr>
            <a:lvl3pPr>
              <a:buClr>
                <a:srgbClr val="A8353A"/>
              </a:buClr>
              <a:defRPr/>
            </a:lvl3pPr>
            <a:lvl4pPr>
              <a:buClr>
                <a:srgbClr val="A8353A"/>
              </a:buClr>
              <a:defRPr/>
            </a:lvl4pPr>
            <a:lvl5pPr>
              <a:buClr>
                <a:srgbClr val="A8353A"/>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89CE24A5-3CB3-420B-9884-B7647B413EEF}"/>
              </a:ext>
            </a:extLst>
          </p:cNvPr>
          <p:cNvSpPr>
            <a:spLocks noGrp="1"/>
          </p:cNvSpPr>
          <p:nvPr>
            <p:ph type="title"/>
          </p:nvPr>
        </p:nvSpPr>
        <p:spPr>
          <a:xfrm>
            <a:off x="2057401" y="51923"/>
            <a:ext cx="10058400" cy="1319677"/>
          </a:xfrm>
          <a:prstGeom prst="rect">
            <a:avLst/>
          </a:prstGeom>
        </p:spPr>
        <p:txBody>
          <a:bodyPr/>
          <a:lstStyle>
            <a:lvl1pPr algn="ctr">
              <a:defRPr lang="en-US" sz="2400" b="1" i="0" u="none" strike="noStrike" kern="1200" spc="50" baseline="0" dirty="0">
                <a:solidFill>
                  <a:srgbClr val="FFFFFF"/>
                </a:solidFill>
                <a:latin typeface="+mj-lt"/>
                <a:ea typeface="+mj-ea"/>
                <a:cs typeface="+mj-cs"/>
              </a:defRPr>
            </a:lvl1pPr>
          </a:lstStyle>
          <a:p>
            <a:r>
              <a:rPr lang="en-US" dirty="0"/>
              <a:t>Click to edit Master title style</a:t>
            </a:r>
          </a:p>
        </p:txBody>
      </p:sp>
      <p:sp>
        <p:nvSpPr>
          <p:cNvPr id="5" name="Footer Placeholder 4">
            <a:extLst>
              <a:ext uri="{FF2B5EF4-FFF2-40B4-BE49-F238E27FC236}">
                <a16:creationId xmlns:a16="http://schemas.microsoft.com/office/drawing/2014/main" id="{DC7409F7-D463-418B-8A9D-55A98678128E}"/>
              </a:ext>
            </a:extLst>
          </p:cNvPr>
          <p:cNvSpPr>
            <a:spLocks noGrp="1"/>
          </p:cNvSpPr>
          <p:nvPr>
            <p:ph type="ftr" sz="quarter" idx="10"/>
          </p:nvPr>
        </p:nvSpPr>
        <p:spPr/>
        <p:txBody>
          <a:bodyPr/>
          <a:lstStyle/>
          <a:p>
            <a:r>
              <a:rPr lang="en-US" spc="50" dirty="0">
                <a:solidFill>
                  <a:srgbClr val="660066"/>
                </a:solidFill>
              </a:rPr>
              <a:t>YOUTH RISK BEHAVIOR SURVEY DATA SUMMARY &amp; TRENDS REPORT: 2009–2019</a:t>
            </a:r>
            <a:endParaRPr lang="en-US" dirty="0"/>
          </a:p>
        </p:txBody>
      </p:sp>
      <p:sp>
        <p:nvSpPr>
          <p:cNvPr id="7" name="Slide Number Placeholder 6">
            <a:extLst>
              <a:ext uri="{FF2B5EF4-FFF2-40B4-BE49-F238E27FC236}">
                <a16:creationId xmlns:a16="http://schemas.microsoft.com/office/drawing/2014/main" id="{4F6E34FC-F991-416D-A13C-27380361F8F5}"/>
              </a:ext>
            </a:extLst>
          </p:cNvPr>
          <p:cNvSpPr>
            <a:spLocks noGrp="1"/>
          </p:cNvSpPr>
          <p:nvPr>
            <p:ph type="sldNum" sz="quarter" idx="11"/>
          </p:nvPr>
        </p:nvSpPr>
        <p:spPr/>
        <p:txBody>
          <a:bodyPr/>
          <a:lstStyle/>
          <a:p>
            <a:fld id="{2751F6B7-977A-2E47-B182-3132D6E5C36F}" type="slidenum">
              <a:rPr lang="en-US" smtClean="0">
                <a:solidFill>
                  <a:srgbClr val="660066"/>
                </a:solidFill>
              </a:rPr>
              <a:pPr/>
              <a:t>‹#›</a:t>
            </a:fld>
            <a:endParaRPr lang="en-US" sz="1500" dirty="0">
              <a:solidFill>
                <a:srgbClr val="660066"/>
              </a:solidFill>
            </a:endParaRPr>
          </a:p>
        </p:txBody>
      </p:sp>
      <p:sp>
        <p:nvSpPr>
          <p:cNvPr id="16" name="Picture Placeholder 15">
            <a:extLst>
              <a:ext uri="{FF2B5EF4-FFF2-40B4-BE49-F238E27FC236}">
                <a16:creationId xmlns:a16="http://schemas.microsoft.com/office/drawing/2014/main" id="{248A3F77-22C2-482B-87BA-1C900ADAFC9F}"/>
              </a:ext>
            </a:extLst>
          </p:cNvPr>
          <p:cNvSpPr>
            <a:spLocks noGrp="1" noChangeAspect="1"/>
          </p:cNvSpPr>
          <p:nvPr>
            <p:ph type="pic" sz="quarter" idx="13"/>
          </p:nvPr>
        </p:nvSpPr>
        <p:spPr>
          <a:xfrm>
            <a:off x="152400" y="1600200"/>
            <a:ext cx="5576841" cy="4648200"/>
          </a:xfrm>
          <a:prstGeom prst="rect">
            <a:avLst/>
          </a:prstGeom>
        </p:spPr>
        <p:txBody>
          <a:bodyPr/>
          <a:lstStyle/>
          <a:p>
            <a:endParaRPr lang="en-US"/>
          </a:p>
        </p:txBody>
      </p:sp>
      <p:sp>
        <p:nvSpPr>
          <p:cNvPr id="17" name="Rectangle 16">
            <a:extLst>
              <a:ext uri="{FF2B5EF4-FFF2-40B4-BE49-F238E27FC236}">
                <a16:creationId xmlns:a16="http://schemas.microsoft.com/office/drawing/2014/main" id="{E86DA9D8-66DA-4B27-A44D-21449B1C75A4}"/>
              </a:ext>
            </a:extLst>
          </p:cNvPr>
          <p:cNvSpPr/>
          <p:nvPr userDrawn="1"/>
        </p:nvSpPr>
        <p:spPr>
          <a:xfrm flipH="1">
            <a:off x="-1" y="914401"/>
            <a:ext cx="12212443" cy="457200"/>
          </a:xfrm>
          <a:prstGeom prst="rect">
            <a:avLst/>
          </a:prstGeom>
          <a:solidFill>
            <a:srgbClr val="E6C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a:extLst>
              <a:ext uri="{FF2B5EF4-FFF2-40B4-BE49-F238E27FC236}">
                <a16:creationId xmlns:a16="http://schemas.microsoft.com/office/drawing/2014/main" id="{CD044FB0-300E-48CE-96CD-6344B02318E6}"/>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5642043" y="919779"/>
            <a:ext cx="2918298" cy="786934"/>
          </a:xfrm>
          <a:prstGeom prst="rect">
            <a:avLst/>
          </a:prstGeom>
        </p:spPr>
      </p:pic>
    </p:spTree>
    <p:extLst>
      <p:ext uri="{BB962C8B-B14F-4D97-AF65-F5344CB8AC3E}">
        <p14:creationId xmlns:p14="http://schemas.microsoft.com/office/powerpoint/2010/main" val="8014370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background color box">
            <a:extLst>
              <a:ext uri="{FF2B5EF4-FFF2-40B4-BE49-F238E27FC236}">
                <a16:creationId xmlns:a16="http://schemas.microsoft.com/office/drawing/2014/main" id="{5512083C-06A2-4F67-88F5-FA19DF7FF2D8}"/>
              </a:ext>
            </a:extLst>
          </p:cNvPr>
          <p:cNvSpPr/>
          <p:nvPr userDrawn="1"/>
        </p:nvSpPr>
        <p:spPr>
          <a:xfrm>
            <a:off x="0" y="0"/>
            <a:ext cx="12192000" cy="1295400"/>
          </a:xfrm>
          <a:prstGeom prst="rect">
            <a:avLst/>
          </a:prstGeom>
          <a:solidFill>
            <a:srgbClr val="107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A8F85F2B-51C1-47F9-8B59-233DE4CC3343}"/>
              </a:ext>
            </a:extLst>
          </p:cNvPr>
          <p:cNvSpPr>
            <a:spLocks noGrp="1"/>
          </p:cNvSpPr>
          <p:nvPr>
            <p:ph type="title"/>
          </p:nvPr>
        </p:nvSpPr>
        <p:spPr>
          <a:xfrm>
            <a:off x="4267200" y="266700"/>
            <a:ext cx="7734300" cy="761999"/>
          </a:xfrm>
          <a:prstGeom prst="rect">
            <a:avLst/>
          </a:prstGeom>
        </p:spPr>
        <p:txBody>
          <a:bodyPr tIns="91440" anchor="ctr"/>
          <a:lstStyle>
            <a:lvl1pPr algn="ctr">
              <a:lnSpc>
                <a:spcPts val="3000"/>
              </a:lnSpc>
              <a:defRPr lang="en-US" sz="2800" b="1" i="0" u="none" strike="noStrike" kern="1200" spc="300" baseline="0" dirty="0">
                <a:solidFill>
                  <a:srgbClr val="FFFFFF"/>
                </a:solidFill>
                <a:latin typeface="+mj-lt"/>
                <a:ea typeface="+mj-ea"/>
                <a:cs typeface="+mj-cs"/>
              </a:defRPr>
            </a:lvl1pPr>
          </a:lstStyle>
          <a:p>
            <a:r>
              <a:rPr lang="en-US" dirty="0"/>
              <a:t>Click to edit Master title style</a:t>
            </a:r>
          </a:p>
        </p:txBody>
      </p:sp>
      <p:sp>
        <p:nvSpPr>
          <p:cNvPr id="21" name="Content Placeholder 2">
            <a:extLst>
              <a:ext uri="{FF2B5EF4-FFF2-40B4-BE49-F238E27FC236}">
                <a16:creationId xmlns:a16="http://schemas.microsoft.com/office/drawing/2014/main" id="{CEE871EC-5D43-4C1B-8BCC-3B1BC6CF6417}"/>
              </a:ext>
            </a:extLst>
          </p:cNvPr>
          <p:cNvSpPr>
            <a:spLocks noGrp="1"/>
          </p:cNvSpPr>
          <p:nvPr>
            <p:ph idx="1"/>
          </p:nvPr>
        </p:nvSpPr>
        <p:spPr>
          <a:xfrm>
            <a:off x="290512" y="1676400"/>
            <a:ext cx="11749088" cy="4484370"/>
          </a:xfrm>
          <a:prstGeom prst="rect">
            <a:avLst/>
          </a:prstGeom>
        </p:spPr>
        <p:txBody>
          <a:bodyPr/>
          <a:lstStyle>
            <a:lvl1pPr>
              <a:buClr>
                <a:srgbClr val="107691"/>
              </a:buClr>
              <a:defRPr/>
            </a:lvl1pPr>
            <a:lvl2pPr>
              <a:buClr>
                <a:srgbClr val="107691"/>
              </a:buClr>
              <a:defRPr/>
            </a:lvl2pPr>
            <a:lvl3pPr>
              <a:buClr>
                <a:srgbClr val="107691"/>
              </a:buClr>
              <a:defRPr/>
            </a:lvl3pPr>
            <a:lvl4pPr>
              <a:buClr>
                <a:srgbClr val="107691"/>
              </a:buClr>
              <a:defRPr/>
            </a:lvl4pPr>
            <a:lvl5pPr>
              <a:buClr>
                <a:srgbClr val="10769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0DA12E7C-7DA6-4ECC-8080-931782F54D2C}"/>
              </a:ext>
            </a:extLst>
          </p:cNvPr>
          <p:cNvSpPr>
            <a:spLocks noGrp="1"/>
          </p:cNvSpPr>
          <p:nvPr>
            <p:ph type="ftr" sz="quarter" idx="10"/>
          </p:nvPr>
        </p:nvSpPr>
        <p:spPr>
          <a:xfrm>
            <a:off x="152400" y="6340475"/>
            <a:ext cx="5257800" cy="365125"/>
          </a:xfrm>
        </p:spPr>
        <p:txBody>
          <a:bodyPr/>
          <a:lstStyle/>
          <a:p>
            <a:r>
              <a:rPr lang="en-US" spc="50">
                <a:solidFill>
                  <a:srgbClr val="660066"/>
                </a:solidFill>
              </a:rPr>
              <a:t>YOUTH RISK BEHAVIOR SURVEY DATA SUMMARY &amp; TRENDS REPORT: 2009–2019</a:t>
            </a:r>
            <a:endParaRPr lang="en-US" dirty="0"/>
          </a:p>
        </p:txBody>
      </p:sp>
      <p:sp>
        <p:nvSpPr>
          <p:cNvPr id="8" name="Slide Number Placeholder 7">
            <a:extLst>
              <a:ext uri="{FF2B5EF4-FFF2-40B4-BE49-F238E27FC236}">
                <a16:creationId xmlns:a16="http://schemas.microsoft.com/office/drawing/2014/main" id="{BE67EBC2-5274-4745-B503-D0603AC56029}"/>
              </a:ext>
            </a:extLst>
          </p:cNvPr>
          <p:cNvSpPr>
            <a:spLocks noGrp="1"/>
          </p:cNvSpPr>
          <p:nvPr>
            <p:ph type="sldNum" sz="quarter" idx="11"/>
          </p:nvPr>
        </p:nvSpPr>
        <p:spPr/>
        <p:txBody>
          <a:bodyPr/>
          <a:lstStyle/>
          <a:p>
            <a:fld id="{2751F6B7-977A-2E47-B182-3132D6E5C36F}" type="slidenum">
              <a:rPr lang="en-US" smtClean="0">
                <a:solidFill>
                  <a:srgbClr val="660066"/>
                </a:solidFill>
              </a:rPr>
              <a:pPr/>
              <a:t>‹#›</a:t>
            </a:fld>
            <a:endParaRPr lang="en-US" sz="1500" dirty="0">
              <a:solidFill>
                <a:srgbClr val="660066"/>
              </a:solidFill>
            </a:endParaRPr>
          </a:p>
        </p:txBody>
      </p:sp>
    </p:spTree>
    <p:extLst>
      <p:ext uri="{BB962C8B-B14F-4D97-AF65-F5344CB8AC3E}">
        <p14:creationId xmlns:p14="http://schemas.microsoft.com/office/powerpoint/2010/main" val="26914572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2B3965CD-3493-47C5-826F-B4A32E0FC38C}"/>
              </a:ext>
            </a:extLst>
          </p:cNvPr>
          <p:cNvSpPr txBox="1">
            <a:spLocks/>
          </p:cNvSpPr>
          <p:nvPr userDrawn="1"/>
        </p:nvSpPr>
        <p:spPr>
          <a:xfrm>
            <a:off x="0" y="0"/>
            <a:ext cx="12192000" cy="1295400"/>
          </a:xfrm>
          <a:prstGeom prst="rect">
            <a:avLst/>
          </a:prstGeom>
          <a:solidFill>
            <a:srgbClr val="0E6880"/>
          </a:solidFill>
        </p:spPr>
        <p:txBody>
          <a:bodyPr lIns="91440" tIns="0" bIns="0" anchor="ctr"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ctr"/>
            <a:endParaRPr lang="en-US" sz="2000" dirty="0">
              <a:solidFill>
                <a:schemeClr val="bg1"/>
              </a:solidFill>
              <a:latin typeface="+mj-lt"/>
              <a:cs typeface="Arial" panose="020B0604020202020204" pitchFamily="34" charset="0"/>
            </a:endParaRPr>
          </a:p>
        </p:txBody>
      </p:sp>
      <p:sp>
        <p:nvSpPr>
          <p:cNvPr id="7" name="Footer Placeholder 6">
            <a:extLst>
              <a:ext uri="{FF2B5EF4-FFF2-40B4-BE49-F238E27FC236}">
                <a16:creationId xmlns:a16="http://schemas.microsoft.com/office/drawing/2014/main" id="{0DA12E7C-7DA6-4ECC-8080-931782F54D2C}"/>
              </a:ext>
            </a:extLst>
          </p:cNvPr>
          <p:cNvSpPr>
            <a:spLocks noGrp="1"/>
          </p:cNvSpPr>
          <p:nvPr>
            <p:ph type="ftr" sz="quarter" idx="10"/>
          </p:nvPr>
        </p:nvSpPr>
        <p:spPr>
          <a:xfrm>
            <a:off x="152400" y="6340475"/>
            <a:ext cx="5257800" cy="365125"/>
          </a:xfrm>
        </p:spPr>
        <p:txBody>
          <a:bodyPr/>
          <a:lstStyle/>
          <a:p>
            <a:r>
              <a:rPr lang="en-US" spc="50" dirty="0">
                <a:solidFill>
                  <a:srgbClr val="660066"/>
                </a:solidFill>
              </a:rPr>
              <a:t>YOUTH RISK BEHAVIOR SURVEY DATA SUMMARY &amp; TRENDS REPORT: 2009–2019</a:t>
            </a:r>
            <a:endParaRPr lang="en-US" dirty="0"/>
          </a:p>
        </p:txBody>
      </p:sp>
      <p:sp>
        <p:nvSpPr>
          <p:cNvPr id="8" name="Slide Number Placeholder 7">
            <a:extLst>
              <a:ext uri="{FF2B5EF4-FFF2-40B4-BE49-F238E27FC236}">
                <a16:creationId xmlns:a16="http://schemas.microsoft.com/office/drawing/2014/main" id="{BE67EBC2-5274-4745-B503-D0603AC56029}"/>
              </a:ext>
            </a:extLst>
          </p:cNvPr>
          <p:cNvSpPr>
            <a:spLocks noGrp="1"/>
          </p:cNvSpPr>
          <p:nvPr>
            <p:ph type="sldNum" sz="quarter" idx="11"/>
          </p:nvPr>
        </p:nvSpPr>
        <p:spPr/>
        <p:txBody>
          <a:bodyPr/>
          <a:lstStyle/>
          <a:p>
            <a:fld id="{2751F6B7-977A-2E47-B182-3132D6E5C36F}" type="slidenum">
              <a:rPr lang="en-US" smtClean="0">
                <a:solidFill>
                  <a:srgbClr val="660066"/>
                </a:solidFill>
              </a:rPr>
              <a:pPr/>
              <a:t>‹#›</a:t>
            </a:fld>
            <a:endParaRPr lang="en-US" sz="1500" dirty="0">
              <a:solidFill>
                <a:srgbClr val="660066"/>
              </a:solidFill>
            </a:endParaRPr>
          </a:p>
        </p:txBody>
      </p:sp>
      <p:sp>
        <p:nvSpPr>
          <p:cNvPr id="9" name="Title 3">
            <a:extLst>
              <a:ext uri="{FF2B5EF4-FFF2-40B4-BE49-F238E27FC236}">
                <a16:creationId xmlns:a16="http://schemas.microsoft.com/office/drawing/2014/main" id="{DAA4C757-7040-432A-86C9-45D631ADACC9}"/>
              </a:ext>
            </a:extLst>
          </p:cNvPr>
          <p:cNvSpPr txBox="1">
            <a:spLocks/>
          </p:cNvSpPr>
          <p:nvPr userDrawn="1"/>
        </p:nvSpPr>
        <p:spPr>
          <a:xfrm>
            <a:off x="0" y="457200"/>
            <a:ext cx="12192000" cy="914400"/>
          </a:xfrm>
          <a:prstGeom prst="rect">
            <a:avLst/>
          </a:prstGeom>
          <a:solidFill>
            <a:srgbClr val="107691"/>
          </a:solidFill>
        </p:spPr>
        <p:txBody>
          <a:bodyPr lIns="91440" tIns="0" bIns="0" anchor="ctr"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ctr"/>
            <a:endParaRPr lang="en-US" sz="1800" b="1" dirty="0">
              <a:solidFill>
                <a:schemeClr val="bg1"/>
              </a:solidFill>
              <a:latin typeface="+mj-lt"/>
              <a:cs typeface="Arial" panose="020B0604020202020204" pitchFamily="34" charset="0"/>
            </a:endParaRPr>
          </a:p>
        </p:txBody>
      </p:sp>
      <p:sp>
        <p:nvSpPr>
          <p:cNvPr id="4" name="Title 3">
            <a:extLst>
              <a:ext uri="{FF2B5EF4-FFF2-40B4-BE49-F238E27FC236}">
                <a16:creationId xmlns:a16="http://schemas.microsoft.com/office/drawing/2014/main" id="{A8F85F2B-51C1-47F9-8B59-233DE4CC3343}"/>
              </a:ext>
            </a:extLst>
          </p:cNvPr>
          <p:cNvSpPr>
            <a:spLocks noGrp="1"/>
          </p:cNvSpPr>
          <p:nvPr>
            <p:ph type="title" hasCustomPrompt="1"/>
          </p:nvPr>
        </p:nvSpPr>
        <p:spPr>
          <a:xfrm>
            <a:off x="190500" y="0"/>
            <a:ext cx="11811000" cy="1295400"/>
          </a:xfrm>
          <a:prstGeom prst="rect">
            <a:avLst/>
          </a:prstGeom>
        </p:spPr>
        <p:txBody>
          <a:bodyPr tIns="91440"/>
          <a:lstStyle>
            <a:lvl1pPr algn="ctr">
              <a:lnSpc>
                <a:spcPts val="3000"/>
              </a:lnSpc>
              <a:defRPr lang="en-US" sz="2200" b="1" i="0" u="none" strike="noStrike" kern="1200" spc="150" baseline="0" dirty="0">
                <a:solidFill>
                  <a:srgbClr val="FFFFFF"/>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6134105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itle 3">
            <a:extLst>
              <a:ext uri="{FF2B5EF4-FFF2-40B4-BE49-F238E27FC236}">
                <a16:creationId xmlns:a16="http://schemas.microsoft.com/office/drawing/2014/main" id="{431D27C6-DC3A-46B3-BE4F-3D4B5C40D5A4}"/>
              </a:ext>
            </a:extLst>
          </p:cNvPr>
          <p:cNvSpPr txBox="1">
            <a:spLocks/>
          </p:cNvSpPr>
          <p:nvPr userDrawn="1"/>
        </p:nvSpPr>
        <p:spPr>
          <a:xfrm>
            <a:off x="0" y="0"/>
            <a:ext cx="12192000" cy="926432"/>
          </a:xfrm>
          <a:prstGeom prst="rect">
            <a:avLst/>
          </a:prstGeom>
          <a:solidFill>
            <a:srgbClr val="107691"/>
          </a:solidFill>
        </p:spPr>
        <p:txBody>
          <a:bodyPr lIns="91440" tIns="0" bIns="0" anchor="ctr"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ctr"/>
            <a:endParaRPr lang="en-US" sz="1800" b="1" dirty="0">
              <a:solidFill>
                <a:schemeClr val="bg1"/>
              </a:solidFill>
              <a:latin typeface="+mj-lt"/>
              <a:cs typeface="Arial" panose="020B0604020202020204" pitchFamily="34" charset="0"/>
            </a:endParaRPr>
          </a:p>
        </p:txBody>
      </p:sp>
      <p:sp>
        <p:nvSpPr>
          <p:cNvPr id="3" name="Content Placeholder 2"/>
          <p:cNvSpPr>
            <a:spLocks noGrp="1"/>
          </p:cNvSpPr>
          <p:nvPr>
            <p:ph idx="1"/>
          </p:nvPr>
        </p:nvSpPr>
        <p:spPr>
          <a:xfrm>
            <a:off x="6019800" y="1905000"/>
            <a:ext cx="6019800" cy="4114800"/>
          </a:xfrm>
          <a:prstGeom prst="rect">
            <a:avLst/>
          </a:prstGeom>
        </p:spPr>
        <p:txBody>
          <a:bodyPr/>
          <a:lstStyle>
            <a:lvl1pPr>
              <a:buClr>
                <a:srgbClr val="107691"/>
              </a:buClr>
              <a:defRPr/>
            </a:lvl1pPr>
            <a:lvl2pPr>
              <a:buClr>
                <a:srgbClr val="107691"/>
              </a:buClr>
              <a:defRPr/>
            </a:lvl2pPr>
            <a:lvl3pPr>
              <a:buClr>
                <a:srgbClr val="107691"/>
              </a:buClr>
              <a:defRPr/>
            </a:lvl3pPr>
            <a:lvl4pPr>
              <a:buClr>
                <a:srgbClr val="107691"/>
              </a:buClr>
              <a:defRPr/>
            </a:lvl4pPr>
            <a:lvl5pPr>
              <a:buClr>
                <a:srgbClr val="10769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89CE24A5-3CB3-420B-9884-B7647B413EEF}"/>
              </a:ext>
            </a:extLst>
          </p:cNvPr>
          <p:cNvSpPr>
            <a:spLocks noGrp="1"/>
          </p:cNvSpPr>
          <p:nvPr>
            <p:ph type="title"/>
          </p:nvPr>
        </p:nvSpPr>
        <p:spPr>
          <a:xfrm>
            <a:off x="2057401" y="51923"/>
            <a:ext cx="10058400" cy="1319677"/>
          </a:xfrm>
          <a:prstGeom prst="rect">
            <a:avLst/>
          </a:prstGeom>
        </p:spPr>
        <p:txBody>
          <a:bodyPr/>
          <a:lstStyle>
            <a:lvl1pPr algn="ctr">
              <a:defRPr lang="en-US" sz="2400" b="1" i="0" u="none" strike="noStrike" kern="1200" spc="50" baseline="0" dirty="0">
                <a:solidFill>
                  <a:srgbClr val="FFFFFF"/>
                </a:solidFill>
                <a:latin typeface="+mj-lt"/>
                <a:ea typeface="+mj-ea"/>
                <a:cs typeface="+mj-cs"/>
              </a:defRPr>
            </a:lvl1pPr>
          </a:lstStyle>
          <a:p>
            <a:r>
              <a:rPr lang="en-US" dirty="0"/>
              <a:t>Click to edit Master title style</a:t>
            </a:r>
          </a:p>
        </p:txBody>
      </p:sp>
      <p:sp>
        <p:nvSpPr>
          <p:cNvPr id="5" name="Footer Placeholder 4">
            <a:extLst>
              <a:ext uri="{FF2B5EF4-FFF2-40B4-BE49-F238E27FC236}">
                <a16:creationId xmlns:a16="http://schemas.microsoft.com/office/drawing/2014/main" id="{DC7409F7-D463-418B-8A9D-55A98678128E}"/>
              </a:ext>
            </a:extLst>
          </p:cNvPr>
          <p:cNvSpPr>
            <a:spLocks noGrp="1"/>
          </p:cNvSpPr>
          <p:nvPr>
            <p:ph type="ftr" sz="quarter" idx="10"/>
          </p:nvPr>
        </p:nvSpPr>
        <p:spPr/>
        <p:txBody>
          <a:bodyPr/>
          <a:lstStyle/>
          <a:p>
            <a:r>
              <a:rPr lang="en-US" spc="50" dirty="0">
                <a:solidFill>
                  <a:srgbClr val="660066"/>
                </a:solidFill>
              </a:rPr>
              <a:t>YOUTH RISK BEHAVIOR SURVEY DATA SUMMARY &amp; TRENDS REPORT: 2009–2019</a:t>
            </a:r>
            <a:endParaRPr lang="en-US" dirty="0"/>
          </a:p>
        </p:txBody>
      </p:sp>
      <p:sp>
        <p:nvSpPr>
          <p:cNvPr id="7" name="Slide Number Placeholder 6">
            <a:extLst>
              <a:ext uri="{FF2B5EF4-FFF2-40B4-BE49-F238E27FC236}">
                <a16:creationId xmlns:a16="http://schemas.microsoft.com/office/drawing/2014/main" id="{4F6E34FC-F991-416D-A13C-27380361F8F5}"/>
              </a:ext>
            </a:extLst>
          </p:cNvPr>
          <p:cNvSpPr>
            <a:spLocks noGrp="1"/>
          </p:cNvSpPr>
          <p:nvPr>
            <p:ph type="sldNum" sz="quarter" idx="11"/>
          </p:nvPr>
        </p:nvSpPr>
        <p:spPr/>
        <p:txBody>
          <a:bodyPr/>
          <a:lstStyle/>
          <a:p>
            <a:fld id="{2751F6B7-977A-2E47-B182-3132D6E5C36F}" type="slidenum">
              <a:rPr lang="en-US" smtClean="0">
                <a:solidFill>
                  <a:srgbClr val="660066"/>
                </a:solidFill>
              </a:rPr>
              <a:pPr/>
              <a:t>‹#›</a:t>
            </a:fld>
            <a:endParaRPr lang="en-US" sz="1500" dirty="0">
              <a:solidFill>
                <a:srgbClr val="660066"/>
              </a:solidFill>
            </a:endParaRPr>
          </a:p>
        </p:txBody>
      </p:sp>
      <p:sp>
        <p:nvSpPr>
          <p:cNvPr id="16" name="Picture Placeholder 15">
            <a:extLst>
              <a:ext uri="{FF2B5EF4-FFF2-40B4-BE49-F238E27FC236}">
                <a16:creationId xmlns:a16="http://schemas.microsoft.com/office/drawing/2014/main" id="{248A3F77-22C2-482B-87BA-1C900ADAFC9F}"/>
              </a:ext>
            </a:extLst>
          </p:cNvPr>
          <p:cNvSpPr>
            <a:spLocks noGrp="1" noChangeAspect="1"/>
          </p:cNvSpPr>
          <p:nvPr>
            <p:ph type="pic" sz="quarter" idx="13"/>
          </p:nvPr>
        </p:nvSpPr>
        <p:spPr>
          <a:xfrm>
            <a:off x="152400" y="1600200"/>
            <a:ext cx="5576841" cy="4648200"/>
          </a:xfrm>
          <a:prstGeom prst="rect">
            <a:avLst/>
          </a:prstGeom>
        </p:spPr>
        <p:txBody>
          <a:bodyPr/>
          <a:lstStyle/>
          <a:p>
            <a:endParaRPr lang="en-US"/>
          </a:p>
        </p:txBody>
      </p:sp>
      <p:sp>
        <p:nvSpPr>
          <p:cNvPr id="17" name="Rectangle 16">
            <a:extLst>
              <a:ext uri="{FF2B5EF4-FFF2-40B4-BE49-F238E27FC236}">
                <a16:creationId xmlns:a16="http://schemas.microsoft.com/office/drawing/2014/main" id="{E86DA9D8-66DA-4B27-A44D-21449B1C75A4}"/>
              </a:ext>
            </a:extLst>
          </p:cNvPr>
          <p:cNvSpPr/>
          <p:nvPr userDrawn="1"/>
        </p:nvSpPr>
        <p:spPr>
          <a:xfrm flipH="1">
            <a:off x="-1" y="914401"/>
            <a:ext cx="12212443" cy="457200"/>
          </a:xfrm>
          <a:prstGeom prst="rect">
            <a:avLst/>
          </a:prstGeom>
          <a:solidFill>
            <a:srgbClr val="CCE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Decorative">
            <a:extLst>
              <a:ext uri="{FF2B5EF4-FFF2-40B4-BE49-F238E27FC236}">
                <a16:creationId xmlns:a16="http://schemas.microsoft.com/office/drawing/2014/main" id="{68859444-485D-4178-8238-69020DE47A25}"/>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5628024" y="923636"/>
            <a:ext cx="2949479" cy="776623"/>
          </a:xfrm>
          <a:prstGeom prst="rect">
            <a:avLst/>
          </a:prstGeom>
        </p:spPr>
      </p:pic>
    </p:spTree>
    <p:extLst>
      <p:ext uri="{BB962C8B-B14F-4D97-AF65-F5344CB8AC3E}">
        <p14:creationId xmlns:p14="http://schemas.microsoft.com/office/powerpoint/2010/main" val="349569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D16AC-7B1E-4176-B521-20B17435B250}"/>
              </a:ext>
            </a:extLst>
          </p:cNvPr>
          <p:cNvSpPr>
            <a:spLocks noGrp="1"/>
          </p:cNvSpPr>
          <p:nvPr>
            <p:ph type="title"/>
          </p:nvPr>
        </p:nvSpPr>
        <p:spPr>
          <a:xfrm>
            <a:off x="6477000" y="275166"/>
            <a:ext cx="5105400" cy="3382433"/>
          </a:xfrm>
        </p:spPr>
        <p:txBody>
          <a:bodyPr/>
          <a:lstStyle/>
          <a:p>
            <a:r>
              <a:rPr lang="en-US"/>
              <a:t>Click to edit Master title style</a:t>
            </a:r>
          </a:p>
        </p:txBody>
      </p:sp>
    </p:spTree>
    <p:extLst>
      <p:ext uri="{BB962C8B-B14F-4D97-AF65-F5344CB8AC3E}">
        <p14:creationId xmlns:p14="http://schemas.microsoft.com/office/powerpoint/2010/main" val="23424247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MY_slide2">
    <p:spTree>
      <p:nvGrpSpPr>
        <p:cNvPr id="1" name=""/>
        <p:cNvGrpSpPr/>
        <p:nvPr/>
      </p:nvGrpSpPr>
      <p:grpSpPr>
        <a:xfrm>
          <a:off x="0" y="0"/>
          <a:ext cx="0" cy="0"/>
          <a:chOff x="0" y="0"/>
          <a:chExt cx="0" cy="0"/>
        </a:xfrm>
      </p:grpSpPr>
      <p:sp>
        <p:nvSpPr>
          <p:cNvPr id="11" name="background color box">
            <a:extLst>
              <a:ext uri="{FF2B5EF4-FFF2-40B4-BE49-F238E27FC236}">
                <a16:creationId xmlns:a16="http://schemas.microsoft.com/office/drawing/2014/main" id="{EF12DE8C-F511-4BB5-A1E9-9E43B95DF33F}"/>
              </a:ext>
            </a:extLst>
          </p:cNvPr>
          <p:cNvSpPr/>
          <p:nvPr userDrawn="1"/>
        </p:nvSpPr>
        <p:spPr>
          <a:xfrm>
            <a:off x="0" y="0"/>
            <a:ext cx="12226159" cy="1510862"/>
          </a:xfrm>
          <a:prstGeom prst="rect">
            <a:avLst/>
          </a:prstGeom>
          <a:solidFill>
            <a:srgbClr val="697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ain Title">
            <a:extLst>
              <a:ext uri="{FF2B5EF4-FFF2-40B4-BE49-F238E27FC236}">
                <a16:creationId xmlns:a16="http://schemas.microsoft.com/office/drawing/2014/main" id="{3DFD58B2-0A2B-4903-9E47-8F6FF530476D}"/>
              </a:ext>
            </a:extLst>
          </p:cNvPr>
          <p:cNvSpPr>
            <a:spLocks noGrp="1"/>
          </p:cNvSpPr>
          <p:nvPr>
            <p:ph type="title"/>
          </p:nvPr>
        </p:nvSpPr>
        <p:spPr>
          <a:xfrm>
            <a:off x="1524000" y="0"/>
            <a:ext cx="10668000" cy="1524000"/>
          </a:xfrm>
          <a:prstGeom prst="rect">
            <a:avLst/>
          </a:prstGeom>
        </p:spPr>
        <p:txBody>
          <a:bodyPr anchor="ctr"/>
          <a:lstStyle>
            <a:lvl1pPr algn="ctr">
              <a:defRPr sz="2000" b="1" spc="50" baseline="0">
                <a:solidFill>
                  <a:schemeClr val="bg1"/>
                </a:solidFill>
                <a:latin typeface="+mj-lt"/>
              </a:defRPr>
            </a:lvl1pPr>
          </a:lstStyle>
          <a:p>
            <a:r>
              <a:rPr lang="en-US" dirty="0"/>
              <a:t>Click to edit Master title style</a:t>
            </a:r>
          </a:p>
        </p:txBody>
      </p:sp>
      <p:sp>
        <p:nvSpPr>
          <p:cNvPr id="3" name="Picture Placeholder 2">
            <a:extLst>
              <a:ext uri="{FF2B5EF4-FFF2-40B4-BE49-F238E27FC236}">
                <a16:creationId xmlns:a16="http://schemas.microsoft.com/office/drawing/2014/main" id="{C5675502-93B2-4CDA-ABF1-91673BD46DA6}"/>
              </a:ext>
            </a:extLst>
          </p:cNvPr>
          <p:cNvSpPr>
            <a:spLocks noGrp="1"/>
          </p:cNvSpPr>
          <p:nvPr>
            <p:ph type="pic" sz="quarter" idx="12"/>
          </p:nvPr>
        </p:nvSpPr>
        <p:spPr>
          <a:xfrm>
            <a:off x="152400" y="1905000"/>
            <a:ext cx="6553200" cy="3657600"/>
          </a:xfrm>
          <a:prstGeom prst="rect">
            <a:avLst/>
          </a:prstGeom>
        </p:spPr>
        <p:txBody>
          <a:bodyPr/>
          <a:lstStyle/>
          <a:p>
            <a:endParaRPr lang="en-US"/>
          </a:p>
        </p:txBody>
      </p:sp>
      <p:sp>
        <p:nvSpPr>
          <p:cNvPr id="10" name="Text Placeholder 2">
            <a:extLst>
              <a:ext uri="{FF2B5EF4-FFF2-40B4-BE49-F238E27FC236}">
                <a16:creationId xmlns:a16="http://schemas.microsoft.com/office/drawing/2014/main" id="{75B02098-F2C5-43B3-99E4-4C2B5D2AD7CE}"/>
              </a:ext>
            </a:extLst>
          </p:cNvPr>
          <p:cNvSpPr>
            <a:spLocks noGrp="1"/>
          </p:cNvSpPr>
          <p:nvPr>
            <p:ph idx="1"/>
          </p:nvPr>
        </p:nvSpPr>
        <p:spPr>
          <a:xfrm>
            <a:off x="7010400" y="1905000"/>
            <a:ext cx="5029200" cy="4267200"/>
          </a:xfrm>
          <a:prstGeom prst="rect">
            <a:avLst/>
          </a:prstGeom>
        </p:spPr>
        <p:txBody>
          <a:bodyPr vert="horz" lIns="91440" tIns="45720" rIns="91440" bIns="45720" rtlCol="0">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2">
            <a:extLst>
              <a:ext uri="{FF2B5EF4-FFF2-40B4-BE49-F238E27FC236}">
                <a16:creationId xmlns:a16="http://schemas.microsoft.com/office/drawing/2014/main" id="{CE969342-E2B3-084B-BAFA-76F67EFD5DA8}"/>
              </a:ext>
            </a:extLst>
          </p:cNvPr>
          <p:cNvSpPr>
            <a:spLocks noGrp="1"/>
          </p:cNvSpPr>
          <p:nvPr>
            <p:ph type="ftr" sz="quarter" idx="10"/>
          </p:nvPr>
        </p:nvSpPr>
        <p:spPr>
          <a:xfrm>
            <a:off x="152400" y="6340475"/>
            <a:ext cx="5257800" cy="365125"/>
          </a:xfrm>
        </p:spPr>
        <p:txBody>
          <a:bodyPr/>
          <a:lstStyle/>
          <a:p>
            <a:r>
              <a:rPr lang="en-US" spc="50">
                <a:solidFill>
                  <a:srgbClr val="660066"/>
                </a:solidFill>
              </a:rPr>
              <a:t>YOUTH RISK BEHAVIOR SURVEY DATA SUMMARY &amp; TRENDS REPORT: 2009–2019</a:t>
            </a:r>
            <a:endParaRPr lang="en-US" dirty="0"/>
          </a:p>
        </p:txBody>
      </p:sp>
      <p:sp>
        <p:nvSpPr>
          <p:cNvPr id="7" name="Slide Number Placeholder 3">
            <a:extLst>
              <a:ext uri="{FF2B5EF4-FFF2-40B4-BE49-F238E27FC236}">
                <a16:creationId xmlns:a16="http://schemas.microsoft.com/office/drawing/2014/main" id="{BDB47E09-8EF8-6D46-8DD2-22D6D2C9E76D}"/>
              </a:ext>
            </a:extLst>
          </p:cNvPr>
          <p:cNvSpPr>
            <a:spLocks noGrp="1"/>
          </p:cNvSpPr>
          <p:nvPr>
            <p:ph type="sldNum" sz="quarter" idx="11"/>
          </p:nvPr>
        </p:nvSpPr>
        <p:spPr>
          <a:xfrm>
            <a:off x="11551920" y="6340475"/>
            <a:ext cx="533400" cy="365125"/>
          </a:xfrm>
        </p:spPr>
        <p:txBody>
          <a:bodyPr/>
          <a:lstStyle/>
          <a:p>
            <a:fld id="{2751F6B7-977A-2E47-B182-3132D6E5C36F}" type="slidenum">
              <a:rPr lang="en-US" smtClean="0">
                <a:solidFill>
                  <a:srgbClr val="660066"/>
                </a:solidFill>
              </a:rPr>
              <a:pPr/>
              <a:t>‹#›</a:t>
            </a:fld>
            <a:endParaRPr lang="en-US" sz="1500" dirty="0">
              <a:solidFill>
                <a:srgbClr val="660066"/>
              </a:solidFill>
            </a:endParaRPr>
          </a:p>
        </p:txBody>
      </p:sp>
      <p:sp>
        <p:nvSpPr>
          <p:cNvPr id="5" name="Text Placeholder 4">
            <a:extLst>
              <a:ext uri="{FF2B5EF4-FFF2-40B4-BE49-F238E27FC236}">
                <a16:creationId xmlns:a16="http://schemas.microsoft.com/office/drawing/2014/main" id="{B7A0553E-3508-4CF0-84EB-0BB0212326D5}"/>
              </a:ext>
            </a:extLst>
          </p:cNvPr>
          <p:cNvSpPr>
            <a:spLocks noGrp="1"/>
          </p:cNvSpPr>
          <p:nvPr>
            <p:ph type="body" sz="quarter" idx="13"/>
          </p:nvPr>
        </p:nvSpPr>
        <p:spPr>
          <a:xfrm>
            <a:off x="838200" y="5715000"/>
            <a:ext cx="1371600" cy="381000"/>
          </a:xfrm>
          <a:prstGeom prst="rect">
            <a:avLst/>
          </a:prstGeom>
        </p:spPr>
        <p:txBody>
          <a:bodyPr/>
          <a:lstStyle>
            <a:lvl1pPr>
              <a:buNone/>
              <a:defRPr sz="1800">
                <a:solidFill>
                  <a:schemeClr val="bg1">
                    <a:lumMod val="65000"/>
                  </a:schemeClr>
                </a:solidFill>
              </a:defRPr>
            </a:lvl1pPr>
            <a:lvl2pPr>
              <a:buNone/>
              <a:defRPr sz="1800">
                <a:solidFill>
                  <a:schemeClr val="bg1">
                    <a:lumMod val="65000"/>
                  </a:schemeClr>
                </a:solidFill>
              </a:defRPr>
            </a:lvl2pPr>
            <a:lvl3pPr>
              <a:buNone/>
              <a:defRPr sz="1800">
                <a:solidFill>
                  <a:schemeClr val="bg1">
                    <a:lumMod val="65000"/>
                  </a:schemeClr>
                </a:solidFill>
              </a:defRPr>
            </a:lvl3pPr>
            <a:lvl4pPr>
              <a:buNone/>
              <a:defRPr sz="1800">
                <a:solidFill>
                  <a:schemeClr val="bg1">
                    <a:lumMod val="65000"/>
                  </a:schemeClr>
                </a:solidFill>
              </a:defRPr>
            </a:lvl4pPr>
            <a:lvl5pPr>
              <a:buNone/>
              <a:defRPr sz="1800">
                <a:solidFill>
                  <a:schemeClr val="bg1">
                    <a:lumMod val="6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18">
            <a:extLst>
              <a:ext uri="{FF2B5EF4-FFF2-40B4-BE49-F238E27FC236}">
                <a16:creationId xmlns:a16="http://schemas.microsoft.com/office/drawing/2014/main" id="{E0FC6BF0-593A-44AA-AB0B-DCCA9C986155}"/>
              </a:ext>
            </a:extLst>
          </p:cNvPr>
          <p:cNvSpPr>
            <a:spLocks noGrp="1"/>
          </p:cNvSpPr>
          <p:nvPr>
            <p:ph type="pic" sz="quarter" idx="14"/>
          </p:nvPr>
        </p:nvSpPr>
        <p:spPr>
          <a:xfrm>
            <a:off x="2209800" y="5715000"/>
            <a:ext cx="4191000" cy="457200"/>
          </a:xfrm>
          <a:prstGeom prst="rect">
            <a:avLst/>
          </a:prstGeom>
        </p:spPr>
        <p:txBody>
          <a:bodyPr/>
          <a:lstStyle/>
          <a:p>
            <a:endParaRPr lang="en-US"/>
          </a:p>
        </p:txBody>
      </p:sp>
    </p:spTree>
    <p:extLst>
      <p:ext uri="{BB962C8B-B14F-4D97-AF65-F5344CB8AC3E}">
        <p14:creationId xmlns:p14="http://schemas.microsoft.com/office/powerpoint/2010/main" val="31609692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9809147-52FE-4114-B7A2-B31C72C87E1B}"/>
              </a:ext>
            </a:extLst>
          </p:cNvPr>
          <p:cNvSpPr>
            <a:spLocks noGrp="1"/>
          </p:cNvSpPr>
          <p:nvPr>
            <p:ph type="ftr" sz="quarter" idx="10"/>
          </p:nvPr>
        </p:nvSpPr>
        <p:spPr/>
        <p:txBody>
          <a:bodyPr/>
          <a:lstStyle/>
          <a:p>
            <a:r>
              <a:rPr lang="en-US" spc="50">
                <a:solidFill>
                  <a:srgbClr val="660066"/>
                </a:solidFill>
              </a:rPr>
              <a:t>YOUTH RISK BEHAVIOR SURVEY DATA SUMMARY &amp; TRENDS REPORT: 2009–2019</a:t>
            </a:r>
            <a:endParaRPr lang="en-US" dirty="0"/>
          </a:p>
        </p:txBody>
      </p:sp>
      <p:sp>
        <p:nvSpPr>
          <p:cNvPr id="4" name="Slide Number Placeholder 3">
            <a:extLst>
              <a:ext uri="{FF2B5EF4-FFF2-40B4-BE49-F238E27FC236}">
                <a16:creationId xmlns:a16="http://schemas.microsoft.com/office/drawing/2014/main" id="{2367755E-A3A3-4078-8382-6B944E67D01B}"/>
              </a:ext>
            </a:extLst>
          </p:cNvPr>
          <p:cNvSpPr>
            <a:spLocks noGrp="1"/>
          </p:cNvSpPr>
          <p:nvPr>
            <p:ph type="sldNum" sz="quarter" idx="11"/>
          </p:nvPr>
        </p:nvSpPr>
        <p:spPr/>
        <p:txBody>
          <a:bodyPr/>
          <a:lstStyle/>
          <a:p>
            <a:fld id="{2751F6B7-977A-2E47-B182-3132D6E5C36F}" type="slidenum">
              <a:rPr lang="en-US" smtClean="0">
                <a:solidFill>
                  <a:srgbClr val="660066"/>
                </a:solidFill>
              </a:rPr>
              <a:pPr/>
              <a:t>‹#›</a:t>
            </a:fld>
            <a:endParaRPr lang="en-US" sz="1500" dirty="0">
              <a:solidFill>
                <a:srgbClr val="660066"/>
              </a:solidFill>
            </a:endParaRPr>
          </a:p>
        </p:txBody>
      </p:sp>
      <p:sp>
        <p:nvSpPr>
          <p:cNvPr id="5" name="Title 1">
            <a:extLst>
              <a:ext uri="{FF2B5EF4-FFF2-40B4-BE49-F238E27FC236}">
                <a16:creationId xmlns:a16="http://schemas.microsoft.com/office/drawing/2014/main" id="{AE4B4D40-E58B-426B-84C2-172453A0CF8C}"/>
              </a:ext>
            </a:extLst>
          </p:cNvPr>
          <p:cNvSpPr>
            <a:spLocks noGrp="1"/>
          </p:cNvSpPr>
          <p:nvPr>
            <p:ph type="title"/>
          </p:nvPr>
        </p:nvSpPr>
        <p:spPr>
          <a:xfrm>
            <a:off x="457200" y="279400"/>
            <a:ext cx="11506200" cy="990600"/>
          </a:xfrm>
          <a:prstGeom prst="rect">
            <a:avLst/>
          </a:prstGeom>
        </p:spPr>
        <p:txBody>
          <a:bodyPr/>
          <a:lstStyle/>
          <a:p>
            <a:r>
              <a:rPr lang="en-US" dirty="0"/>
              <a:t>Click to edit Master title style</a:t>
            </a:r>
          </a:p>
        </p:txBody>
      </p:sp>
      <p:sp>
        <p:nvSpPr>
          <p:cNvPr id="6" name="Content Placeholder 2">
            <a:extLst>
              <a:ext uri="{FF2B5EF4-FFF2-40B4-BE49-F238E27FC236}">
                <a16:creationId xmlns:a16="http://schemas.microsoft.com/office/drawing/2014/main" id="{908CE900-7533-4119-9F93-B3115B3075C8}"/>
              </a:ext>
            </a:extLst>
          </p:cNvPr>
          <p:cNvSpPr>
            <a:spLocks noGrp="1"/>
          </p:cNvSpPr>
          <p:nvPr>
            <p:ph idx="1"/>
          </p:nvPr>
        </p:nvSpPr>
        <p:spPr>
          <a:xfrm>
            <a:off x="457200" y="1600200"/>
            <a:ext cx="11430000" cy="1791260"/>
          </a:xfrm>
          <a:prstGeom prst="rect">
            <a:avLst/>
          </a:prstGeom>
        </p:spPr>
        <p:txBody>
          <a:bodyPr wrap="square">
            <a:spAutoFit/>
          </a:bodyPr>
          <a:lstStyle>
            <a:lvl1pPr>
              <a:buClr>
                <a:srgbClr val="572D5E"/>
              </a:buClr>
              <a:defRPr/>
            </a:lvl1pPr>
            <a:lvl2pPr>
              <a:buClr>
                <a:srgbClr val="572D5E"/>
              </a:buClr>
              <a:defRPr/>
            </a:lvl2pPr>
            <a:lvl3pPr>
              <a:buClr>
                <a:srgbClr val="572D5E"/>
              </a:buClr>
              <a:defRPr/>
            </a:lvl3pPr>
            <a:lvl4pPr>
              <a:buClr>
                <a:srgbClr val="572D5E"/>
              </a:buClr>
              <a:defRPr/>
            </a:lvl4pPr>
            <a:lvl5pPr>
              <a:buClr>
                <a:srgbClr val="572D5E"/>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02907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9809147-52FE-4114-B7A2-B31C72C87E1B}"/>
              </a:ext>
            </a:extLst>
          </p:cNvPr>
          <p:cNvSpPr>
            <a:spLocks noGrp="1"/>
          </p:cNvSpPr>
          <p:nvPr>
            <p:ph type="ftr" sz="quarter" idx="10"/>
          </p:nvPr>
        </p:nvSpPr>
        <p:spPr/>
        <p:txBody>
          <a:bodyPr/>
          <a:lstStyle/>
          <a:p>
            <a:r>
              <a:rPr lang="en-US" spc="50" dirty="0">
                <a:solidFill>
                  <a:srgbClr val="660066"/>
                </a:solidFill>
              </a:rPr>
              <a:t>YOUTH RISK BEHAVIOR SURVEY DATA SUMMARY &amp; TRENDS REPORT: 2009–2019</a:t>
            </a:r>
            <a:endParaRPr lang="en-US" dirty="0"/>
          </a:p>
        </p:txBody>
      </p:sp>
      <p:sp>
        <p:nvSpPr>
          <p:cNvPr id="4" name="Slide Number Placeholder 3">
            <a:extLst>
              <a:ext uri="{FF2B5EF4-FFF2-40B4-BE49-F238E27FC236}">
                <a16:creationId xmlns:a16="http://schemas.microsoft.com/office/drawing/2014/main" id="{2367755E-A3A3-4078-8382-6B944E67D01B}"/>
              </a:ext>
            </a:extLst>
          </p:cNvPr>
          <p:cNvSpPr>
            <a:spLocks noGrp="1"/>
          </p:cNvSpPr>
          <p:nvPr>
            <p:ph type="sldNum" sz="quarter" idx="11"/>
          </p:nvPr>
        </p:nvSpPr>
        <p:spPr/>
        <p:txBody>
          <a:bodyPr/>
          <a:lstStyle/>
          <a:p>
            <a:fld id="{2751F6B7-977A-2E47-B182-3132D6E5C36F}" type="slidenum">
              <a:rPr lang="en-US" smtClean="0">
                <a:solidFill>
                  <a:srgbClr val="660066"/>
                </a:solidFill>
              </a:rPr>
              <a:pPr/>
              <a:t>‹#›</a:t>
            </a:fld>
            <a:endParaRPr lang="en-US" sz="1500" dirty="0">
              <a:solidFill>
                <a:srgbClr val="660066"/>
              </a:solidFill>
            </a:endParaRPr>
          </a:p>
        </p:txBody>
      </p:sp>
      <p:sp>
        <p:nvSpPr>
          <p:cNvPr id="5" name="Title 1">
            <a:extLst>
              <a:ext uri="{FF2B5EF4-FFF2-40B4-BE49-F238E27FC236}">
                <a16:creationId xmlns:a16="http://schemas.microsoft.com/office/drawing/2014/main" id="{AE4B4D40-E58B-426B-84C2-172453A0CF8C}"/>
              </a:ext>
            </a:extLst>
          </p:cNvPr>
          <p:cNvSpPr>
            <a:spLocks noGrp="1"/>
          </p:cNvSpPr>
          <p:nvPr>
            <p:ph type="title"/>
          </p:nvPr>
        </p:nvSpPr>
        <p:spPr>
          <a:xfrm>
            <a:off x="457200" y="279400"/>
            <a:ext cx="11506200" cy="990600"/>
          </a:xfrm>
          <a:prstGeom prst="rect">
            <a:avLst/>
          </a:prstGeom>
        </p:spPr>
        <p:txBody>
          <a:bodyPr/>
          <a:lstStyle/>
          <a:p>
            <a:r>
              <a:rPr lang="en-US"/>
              <a:t>Click to edit Master title style</a:t>
            </a:r>
          </a:p>
        </p:txBody>
      </p:sp>
      <p:sp>
        <p:nvSpPr>
          <p:cNvPr id="6" name="Content Placeholder 5">
            <a:extLst>
              <a:ext uri="{FF2B5EF4-FFF2-40B4-BE49-F238E27FC236}">
                <a16:creationId xmlns:a16="http://schemas.microsoft.com/office/drawing/2014/main" id="{C7758F83-BA79-E046-B10C-494AFCE412BB}"/>
              </a:ext>
            </a:extLst>
          </p:cNvPr>
          <p:cNvSpPr>
            <a:spLocks noGrp="1"/>
          </p:cNvSpPr>
          <p:nvPr>
            <p:ph sz="quarter" idx="12"/>
          </p:nvPr>
        </p:nvSpPr>
        <p:spPr>
          <a:xfrm>
            <a:off x="457200" y="1524000"/>
            <a:ext cx="11506200" cy="4648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08906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508000" y="3225800"/>
            <a:ext cx="6197600" cy="914400"/>
          </a:xfrm>
          <a:prstGeom prst="rect">
            <a:avLst/>
          </a:prstGeom>
          <a:noFill/>
          <a:ln>
            <a:noFill/>
          </a:ln>
        </p:spPr>
        <p:txBody>
          <a:bodyPr lIns="91406" tIns="45703" rIns="91406" bIns="45703" anchor="t"/>
          <a:lstStyle>
            <a:lvl1pPr algn="l">
              <a:defRPr sz="5333" b="1" cap="none">
                <a:solidFill>
                  <a:srgbClr val="142456"/>
                </a:solidFill>
                <a:latin typeface="Myriad Pro" pitchFamily="34" charset="0"/>
                <a:cs typeface="Arial" panose="020B0604020202020204" pitchFamily="34" charset="0"/>
              </a:defRPr>
            </a:lvl1pPr>
          </a:lstStyle>
          <a:p>
            <a:r>
              <a:rPr lang="en-US" dirty="0"/>
              <a:t>Title Here</a:t>
            </a:r>
          </a:p>
        </p:txBody>
      </p:sp>
      <p:sp>
        <p:nvSpPr>
          <p:cNvPr id="8" name="Subtitle 2"/>
          <p:cNvSpPr>
            <a:spLocks noGrp="1"/>
          </p:cNvSpPr>
          <p:nvPr>
            <p:ph type="subTitle" idx="1" hasCustomPrompt="1"/>
          </p:nvPr>
        </p:nvSpPr>
        <p:spPr>
          <a:xfrm>
            <a:off x="508000" y="4241800"/>
            <a:ext cx="6197600" cy="812800"/>
          </a:xfrm>
          <a:prstGeom prst="rect">
            <a:avLst/>
          </a:prstGeom>
        </p:spPr>
        <p:txBody>
          <a:bodyPr lIns="91406" tIns="45703" rIns="91406" bIns="45703"/>
          <a:lstStyle>
            <a:lvl1pPr marL="0" indent="0" algn="l">
              <a:buNone/>
              <a:defRPr sz="3200">
                <a:solidFill>
                  <a:schemeClr val="tx1">
                    <a:lumMod val="65000"/>
                    <a:lumOff val="35000"/>
                  </a:schemeClr>
                </a:solidFill>
                <a:latin typeface="Myriad Pro" pitchFamily="34" charset="0"/>
              </a:defRPr>
            </a:lvl1pPr>
            <a:lvl2pPr marL="609299" indent="0" algn="ctr">
              <a:buNone/>
              <a:defRPr>
                <a:solidFill>
                  <a:schemeClr val="tx1">
                    <a:tint val="75000"/>
                  </a:schemeClr>
                </a:solidFill>
              </a:defRPr>
            </a:lvl2pPr>
            <a:lvl3pPr marL="1218630" indent="0" algn="ctr">
              <a:buNone/>
              <a:defRPr>
                <a:solidFill>
                  <a:schemeClr val="tx1">
                    <a:tint val="75000"/>
                  </a:schemeClr>
                </a:solidFill>
              </a:defRPr>
            </a:lvl3pPr>
            <a:lvl4pPr marL="1827938" indent="0" algn="ctr">
              <a:buNone/>
              <a:defRPr>
                <a:solidFill>
                  <a:schemeClr val="tx1">
                    <a:tint val="75000"/>
                  </a:schemeClr>
                </a:solidFill>
              </a:defRPr>
            </a:lvl4pPr>
            <a:lvl5pPr marL="2437258" indent="0" algn="ctr">
              <a:buNone/>
              <a:defRPr>
                <a:solidFill>
                  <a:schemeClr val="tx1">
                    <a:tint val="75000"/>
                  </a:schemeClr>
                </a:solidFill>
              </a:defRPr>
            </a:lvl5pPr>
            <a:lvl6pPr marL="3046556" indent="0" algn="ctr">
              <a:buNone/>
              <a:defRPr>
                <a:solidFill>
                  <a:schemeClr val="tx1">
                    <a:tint val="75000"/>
                  </a:schemeClr>
                </a:solidFill>
              </a:defRPr>
            </a:lvl6pPr>
            <a:lvl7pPr marL="3655855" indent="0" algn="ctr">
              <a:buNone/>
              <a:defRPr>
                <a:solidFill>
                  <a:schemeClr val="tx1">
                    <a:tint val="75000"/>
                  </a:schemeClr>
                </a:solidFill>
              </a:defRPr>
            </a:lvl7pPr>
            <a:lvl8pPr marL="4265173" indent="0" algn="ctr">
              <a:buNone/>
              <a:defRPr>
                <a:solidFill>
                  <a:schemeClr val="tx1">
                    <a:tint val="75000"/>
                  </a:schemeClr>
                </a:solidFill>
              </a:defRPr>
            </a:lvl8pPr>
            <a:lvl9pPr marL="4874483" indent="0" algn="ctr">
              <a:buNone/>
              <a:defRPr>
                <a:solidFill>
                  <a:schemeClr val="tx1">
                    <a:tint val="75000"/>
                  </a:schemeClr>
                </a:solidFill>
              </a:defRPr>
            </a:lvl9pPr>
          </a:lstStyle>
          <a:p>
            <a:r>
              <a:rPr lang="en-US" dirty="0"/>
              <a:t>Subtitle Here</a:t>
            </a:r>
          </a:p>
        </p:txBody>
      </p:sp>
    </p:spTree>
    <p:extLst>
      <p:ext uri="{BB962C8B-B14F-4D97-AF65-F5344CB8AC3E}">
        <p14:creationId xmlns:p14="http://schemas.microsoft.com/office/powerpoint/2010/main" val="5297246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MY-mhs_slide1">
    <p:spTree>
      <p:nvGrpSpPr>
        <p:cNvPr id="1" name=""/>
        <p:cNvGrpSpPr/>
        <p:nvPr/>
      </p:nvGrpSpPr>
      <p:grpSpPr>
        <a:xfrm>
          <a:off x="0" y="0"/>
          <a:ext cx="0" cy="0"/>
          <a:chOff x="0" y="0"/>
          <a:chExt cx="0" cy="0"/>
        </a:xfrm>
      </p:grpSpPr>
      <p:sp>
        <p:nvSpPr>
          <p:cNvPr id="11" name="background color box">
            <a:extLst>
              <a:ext uri="{FF2B5EF4-FFF2-40B4-BE49-F238E27FC236}">
                <a16:creationId xmlns:a16="http://schemas.microsoft.com/office/drawing/2014/main" id="{EF12DE8C-F511-4BB5-A1E9-9E43B95DF33F}"/>
              </a:ext>
            </a:extLst>
          </p:cNvPr>
          <p:cNvSpPr/>
          <p:nvPr userDrawn="1"/>
        </p:nvSpPr>
        <p:spPr>
          <a:xfrm>
            <a:off x="0" y="0"/>
            <a:ext cx="12192000" cy="1295400"/>
          </a:xfrm>
          <a:prstGeom prst="rect">
            <a:avLst/>
          </a:prstGeom>
          <a:solidFill>
            <a:srgbClr val="157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3DFD58B2-0A2B-4903-9E47-8F6FF530476D}"/>
              </a:ext>
            </a:extLst>
          </p:cNvPr>
          <p:cNvSpPr>
            <a:spLocks noGrp="1"/>
          </p:cNvSpPr>
          <p:nvPr>
            <p:ph type="title"/>
          </p:nvPr>
        </p:nvSpPr>
        <p:spPr>
          <a:xfrm>
            <a:off x="1524000" y="0"/>
            <a:ext cx="10668000" cy="1295400"/>
          </a:xfrm>
          <a:prstGeom prst="rect">
            <a:avLst/>
          </a:prstGeom>
        </p:spPr>
        <p:txBody>
          <a:bodyPr anchor="ctr"/>
          <a:lstStyle>
            <a:lvl1pPr algn="ctr">
              <a:defRPr sz="2000" b="1" spc="50" baseline="0">
                <a:solidFill>
                  <a:schemeClr val="bg1"/>
                </a:solidFill>
                <a:latin typeface="+mj-lt"/>
              </a:defRPr>
            </a:lvl1pPr>
          </a:lstStyle>
          <a:p>
            <a:r>
              <a:rPr lang="en-US" dirty="0"/>
              <a:t>Click to edit Master title style</a:t>
            </a:r>
          </a:p>
        </p:txBody>
      </p:sp>
      <p:sp>
        <p:nvSpPr>
          <p:cNvPr id="10" name="Text Placeholder 2">
            <a:extLst>
              <a:ext uri="{FF2B5EF4-FFF2-40B4-BE49-F238E27FC236}">
                <a16:creationId xmlns:a16="http://schemas.microsoft.com/office/drawing/2014/main" id="{75B02098-F2C5-43B3-99E4-4C2B5D2AD7CE}"/>
              </a:ext>
            </a:extLst>
          </p:cNvPr>
          <p:cNvSpPr>
            <a:spLocks noGrp="1"/>
          </p:cNvSpPr>
          <p:nvPr>
            <p:ph idx="1"/>
          </p:nvPr>
        </p:nvSpPr>
        <p:spPr>
          <a:xfrm>
            <a:off x="228600" y="1600200"/>
            <a:ext cx="11658600" cy="4648200"/>
          </a:xfrm>
          <a:prstGeom prst="rect">
            <a:avLst/>
          </a:prstGeom>
        </p:spPr>
        <p:txBody>
          <a:bodyPr vert="horz" lIns="91440" tIns="45720" rIns="91440" bIns="45720" rtlCol="0">
            <a:normAutofit/>
          </a:bodyPr>
          <a:lstStyle>
            <a:lvl1pPr>
              <a:buClr>
                <a:srgbClr val="107691"/>
              </a:buClr>
              <a:defRPr>
                <a:latin typeface="Arial" panose="020B0604020202020204" pitchFamily="34" charset="0"/>
                <a:cs typeface="Arial" panose="020B0604020202020204" pitchFamily="34" charset="0"/>
              </a:defRPr>
            </a:lvl1pPr>
            <a:lvl2pPr>
              <a:buClr>
                <a:srgbClr val="107691"/>
              </a:buClr>
              <a:defRPr>
                <a:latin typeface="Arial" panose="020B0604020202020204" pitchFamily="34" charset="0"/>
                <a:cs typeface="Arial" panose="020B0604020202020204" pitchFamily="34" charset="0"/>
              </a:defRPr>
            </a:lvl2pPr>
            <a:lvl3pPr>
              <a:buClr>
                <a:srgbClr val="107691"/>
              </a:buClr>
              <a:defRPr>
                <a:latin typeface="Arial" panose="020B0604020202020204" pitchFamily="34" charset="0"/>
                <a:cs typeface="Arial" panose="020B0604020202020204" pitchFamily="34" charset="0"/>
              </a:defRPr>
            </a:lvl3pPr>
            <a:lvl4pPr>
              <a:buClr>
                <a:srgbClr val="107691"/>
              </a:buClr>
              <a:defRPr>
                <a:latin typeface="Arial" panose="020B0604020202020204" pitchFamily="34" charset="0"/>
                <a:cs typeface="Arial" panose="020B0604020202020204" pitchFamily="34" charset="0"/>
              </a:defRPr>
            </a:lvl4pPr>
            <a:lvl5pPr>
              <a:buClr>
                <a:srgbClr val="107691"/>
              </a:buCl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2">
            <a:extLst>
              <a:ext uri="{FF2B5EF4-FFF2-40B4-BE49-F238E27FC236}">
                <a16:creationId xmlns:a16="http://schemas.microsoft.com/office/drawing/2014/main" id="{CE969342-E2B3-084B-BAFA-76F67EFD5DA8}"/>
              </a:ext>
            </a:extLst>
          </p:cNvPr>
          <p:cNvSpPr>
            <a:spLocks noGrp="1"/>
          </p:cNvSpPr>
          <p:nvPr>
            <p:ph type="ftr" sz="quarter" idx="10"/>
          </p:nvPr>
        </p:nvSpPr>
        <p:spPr>
          <a:xfrm>
            <a:off x="152400" y="6340475"/>
            <a:ext cx="5257800" cy="365125"/>
          </a:xfrm>
        </p:spPr>
        <p:txBody>
          <a:bodyPr/>
          <a:lstStyle/>
          <a:p>
            <a:r>
              <a:rPr lang="en-US" spc="50" dirty="0">
                <a:solidFill>
                  <a:srgbClr val="660066"/>
                </a:solidFill>
              </a:rPr>
              <a:t>YOUTH RISK BEHAVIOR SURVEY DATA SUMMARY &amp; TRENDS REPORT: 2009–2019</a:t>
            </a:r>
            <a:endParaRPr lang="en-US" dirty="0"/>
          </a:p>
        </p:txBody>
      </p:sp>
      <p:sp>
        <p:nvSpPr>
          <p:cNvPr id="7" name="Slide Number Placeholder 3">
            <a:extLst>
              <a:ext uri="{FF2B5EF4-FFF2-40B4-BE49-F238E27FC236}">
                <a16:creationId xmlns:a16="http://schemas.microsoft.com/office/drawing/2014/main" id="{BDB47E09-8EF8-6D46-8DD2-22D6D2C9E76D}"/>
              </a:ext>
            </a:extLst>
          </p:cNvPr>
          <p:cNvSpPr>
            <a:spLocks noGrp="1"/>
          </p:cNvSpPr>
          <p:nvPr>
            <p:ph type="sldNum" sz="quarter" idx="11"/>
          </p:nvPr>
        </p:nvSpPr>
        <p:spPr>
          <a:xfrm>
            <a:off x="11551920" y="6340475"/>
            <a:ext cx="533400" cy="365125"/>
          </a:xfrm>
        </p:spPr>
        <p:txBody>
          <a:bodyPr/>
          <a:lstStyle/>
          <a:p>
            <a:fld id="{2751F6B7-977A-2E47-B182-3132D6E5C36F}" type="slidenum">
              <a:rPr lang="en-US" smtClean="0">
                <a:solidFill>
                  <a:srgbClr val="660066"/>
                </a:solidFill>
              </a:rPr>
              <a:pPr/>
              <a:t>‹#›</a:t>
            </a:fld>
            <a:endParaRPr lang="en-US" sz="1500" dirty="0">
              <a:solidFill>
                <a:srgbClr val="660066"/>
              </a:solidFill>
            </a:endParaRPr>
          </a:p>
        </p:txBody>
      </p:sp>
    </p:spTree>
    <p:extLst>
      <p:ext uri="{BB962C8B-B14F-4D97-AF65-F5344CB8AC3E}">
        <p14:creationId xmlns:p14="http://schemas.microsoft.com/office/powerpoint/2010/main" val="31285898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MY-mhs_slide2">
    <p:spTree>
      <p:nvGrpSpPr>
        <p:cNvPr id="1" name=""/>
        <p:cNvGrpSpPr/>
        <p:nvPr/>
      </p:nvGrpSpPr>
      <p:grpSpPr>
        <a:xfrm>
          <a:off x="0" y="0"/>
          <a:ext cx="0" cy="0"/>
          <a:chOff x="0" y="0"/>
          <a:chExt cx="0" cy="0"/>
        </a:xfrm>
      </p:grpSpPr>
      <p:sp>
        <p:nvSpPr>
          <p:cNvPr id="11" name="background color box">
            <a:extLst>
              <a:ext uri="{FF2B5EF4-FFF2-40B4-BE49-F238E27FC236}">
                <a16:creationId xmlns:a16="http://schemas.microsoft.com/office/drawing/2014/main" id="{EF12DE8C-F511-4BB5-A1E9-9E43B95DF33F}"/>
              </a:ext>
            </a:extLst>
          </p:cNvPr>
          <p:cNvSpPr/>
          <p:nvPr userDrawn="1"/>
        </p:nvSpPr>
        <p:spPr>
          <a:xfrm>
            <a:off x="0" y="0"/>
            <a:ext cx="12226159" cy="1510862"/>
          </a:xfrm>
          <a:prstGeom prst="rect">
            <a:avLst/>
          </a:prstGeom>
          <a:solidFill>
            <a:srgbClr val="157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Main Title">
            <a:extLst>
              <a:ext uri="{FF2B5EF4-FFF2-40B4-BE49-F238E27FC236}">
                <a16:creationId xmlns:a16="http://schemas.microsoft.com/office/drawing/2014/main" id="{3DFD58B2-0A2B-4903-9E47-8F6FF530476D}"/>
              </a:ext>
            </a:extLst>
          </p:cNvPr>
          <p:cNvSpPr>
            <a:spLocks noGrp="1"/>
          </p:cNvSpPr>
          <p:nvPr>
            <p:ph type="title"/>
          </p:nvPr>
        </p:nvSpPr>
        <p:spPr>
          <a:xfrm>
            <a:off x="1524000" y="0"/>
            <a:ext cx="10668000" cy="1524000"/>
          </a:xfrm>
          <a:prstGeom prst="rect">
            <a:avLst/>
          </a:prstGeom>
        </p:spPr>
        <p:txBody>
          <a:bodyPr anchor="ctr"/>
          <a:lstStyle>
            <a:lvl1pPr algn="ctr">
              <a:defRPr sz="2000" b="1" spc="50" baseline="0">
                <a:solidFill>
                  <a:schemeClr val="bg1"/>
                </a:solidFill>
                <a:latin typeface="+mj-lt"/>
              </a:defRPr>
            </a:lvl1pPr>
          </a:lstStyle>
          <a:p>
            <a:r>
              <a:rPr lang="en-US" dirty="0"/>
              <a:t>Click to edit Master title style</a:t>
            </a:r>
          </a:p>
        </p:txBody>
      </p:sp>
      <p:sp>
        <p:nvSpPr>
          <p:cNvPr id="3" name="SMY trends table">
            <a:extLst>
              <a:ext uri="{FF2B5EF4-FFF2-40B4-BE49-F238E27FC236}">
                <a16:creationId xmlns:a16="http://schemas.microsoft.com/office/drawing/2014/main" id="{C5675502-93B2-4CDA-ABF1-91673BD46DA6}"/>
              </a:ext>
            </a:extLst>
          </p:cNvPr>
          <p:cNvSpPr>
            <a:spLocks noGrp="1"/>
          </p:cNvSpPr>
          <p:nvPr>
            <p:ph type="pic" sz="quarter" idx="12"/>
          </p:nvPr>
        </p:nvSpPr>
        <p:spPr>
          <a:xfrm>
            <a:off x="152400" y="1905000"/>
            <a:ext cx="6553200" cy="3657600"/>
          </a:xfrm>
          <a:prstGeom prst="rect">
            <a:avLst/>
          </a:prstGeom>
        </p:spPr>
        <p:txBody>
          <a:bodyPr/>
          <a:lstStyle/>
          <a:p>
            <a:endParaRPr lang="en-US" dirty="0"/>
          </a:p>
        </p:txBody>
      </p:sp>
      <p:sp>
        <p:nvSpPr>
          <p:cNvPr id="5" name="Legend">
            <a:extLst>
              <a:ext uri="{FF2B5EF4-FFF2-40B4-BE49-F238E27FC236}">
                <a16:creationId xmlns:a16="http://schemas.microsoft.com/office/drawing/2014/main" id="{B7A0553E-3508-4CF0-84EB-0BB0212326D5}"/>
              </a:ext>
            </a:extLst>
          </p:cNvPr>
          <p:cNvSpPr>
            <a:spLocks noGrp="1"/>
          </p:cNvSpPr>
          <p:nvPr>
            <p:ph type="body" sz="quarter" idx="13"/>
          </p:nvPr>
        </p:nvSpPr>
        <p:spPr>
          <a:xfrm>
            <a:off x="838200" y="5715000"/>
            <a:ext cx="1371600" cy="381000"/>
          </a:xfrm>
          <a:prstGeom prst="rect">
            <a:avLst/>
          </a:prstGeom>
        </p:spPr>
        <p:txBody>
          <a:bodyPr/>
          <a:lstStyle>
            <a:lvl1pPr>
              <a:buNone/>
              <a:defRPr sz="1800">
                <a:solidFill>
                  <a:schemeClr val="bg1">
                    <a:lumMod val="65000"/>
                  </a:schemeClr>
                </a:solidFill>
              </a:defRPr>
            </a:lvl1pPr>
            <a:lvl2pPr>
              <a:buNone/>
              <a:defRPr sz="1800">
                <a:solidFill>
                  <a:schemeClr val="bg1">
                    <a:lumMod val="65000"/>
                  </a:schemeClr>
                </a:solidFill>
              </a:defRPr>
            </a:lvl2pPr>
            <a:lvl3pPr>
              <a:buNone/>
              <a:defRPr sz="1800">
                <a:solidFill>
                  <a:schemeClr val="bg1">
                    <a:lumMod val="65000"/>
                  </a:schemeClr>
                </a:solidFill>
              </a:defRPr>
            </a:lvl3pPr>
            <a:lvl4pPr>
              <a:buNone/>
              <a:defRPr sz="1800">
                <a:solidFill>
                  <a:schemeClr val="bg1">
                    <a:lumMod val="65000"/>
                  </a:schemeClr>
                </a:solidFill>
              </a:defRPr>
            </a:lvl4pPr>
            <a:lvl5pPr>
              <a:buNone/>
              <a:defRPr sz="1800">
                <a:solidFill>
                  <a:schemeClr val="bg1">
                    <a:lumMod val="6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Key">
            <a:extLst>
              <a:ext uri="{FF2B5EF4-FFF2-40B4-BE49-F238E27FC236}">
                <a16:creationId xmlns:a16="http://schemas.microsoft.com/office/drawing/2014/main" id="{E0FC6BF0-593A-44AA-AB0B-DCCA9C986155}"/>
              </a:ext>
            </a:extLst>
          </p:cNvPr>
          <p:cNvSpPr>
            <a:spLocks noGrp="1"/>
          </p:cNvSpPr>
          <p:nvPr>
            <p:ph type="pic" sz="quarter" idx="14"/>
          </p:nvPr>
        </p:nvSpPr>
        <p:spPr>
          <a:xfrm>
            <a:off x="2209800" y="5715000"/>
            <a:ext cx="4191000" cy="457200"/>
          </a:xfrm>
          <a:prstGeom prst="rect">
            <a:avLst/>
          </a:prstGeom>
        </p:spPr>
        <p:txBody>
          <a:bodyPr/>
          <a:lstStyle/>
          <a:p>
            <a:endParaRPr lang="en-US" dirty="0"/>
          </a:p>
        </p:txBody>
      </p:sp>
      <p:sp>
        <p:nvSpPr>
          <p:cNvPr id="10" name="Text Placeholder 2">
            <a:extLst>
              <a:ext uri="{FF2B5EF4-FFF2-40B4-BE49-F238E27FC236}">
                <a16:creationId xmlns:a16="http://schemas.microsoft.com/office/drawing/2014/main" id="{75B02098-F2C5-43B3-99E4-4C2B5D2AD7CE}"/>
              </a:ext>
            </a:extLst>
          </p:cNvPr>
          <p:cNvSpPr>
            <a:spLocks noGrp="1"/>
          </p:cNvSpPr>
          <p:nvPr>
            <p:ph idx="1"/>
          </p:nvPr>
        </p:nvSpPr>
        <p:spPr>
          <a:xfrm>
            <a:off x="7010400" y="1905000"/>
            <a:ext cx="5029200" cy="4267200"/>
          </a:xfrm>
          <a:prstGeom prst="rect">
            <a:avLst/>
          </a:prstGeom>
        </p:spPr>
        <p:txBody>
          <a:bodyPr vert="horz" lIns="91440" tIns="45720" rIns="91440" bIns="45720" rtlCol="0">
            <a:normAutofit/>
          </a:bodyPr>
          <a:lstStyle>
            <a:lvl1pPr>
              <a:buClr>
                <a:srgbClr val="107691"/>
              </a:buClr>
              <a:defRPr>
                <a:latin typeface="Arial" panose="020B0604020202020204" pitchFamily="34" charset="0"/>
                <a:cs typeface="Arial" panose="020B0604020202020204" pitchFamily="34" charset="0"/>
              </a:defRPr>
            </a:lvl1pPr>
            <a:lvl2pPr>
              <a:buClr>
                <a:srgbClr val="107691"/>
              </a:buClr>
              <a:defRPr>
                <a:latin typeface="Arial" panose="020B0604020202020204" pitchFamily="34" charset="0"/>
                <a:cs typeface="Arial" panose="020B0604020202020204" pitchFamily="34" charset="0"/>
              </a:defRPr>
            </a:lvl2pPr>
            <a:lvl3pPr>
              <a:buClr>
                <a:srgbClr val="107691"/>
              </a:buClr>
              <a:defRPr>
                <a:latin typeface="Arial" panose="020B0604020202020204" pitchFamily="34" charset="0"/>
                <a:cs typeface="Arial" panose="020B0604020202020204" pitchFamily="34" charset="0"/>
              </a:defRPr>
            </a:lvl3pPr>
            <a:lvl4pPr>
              <a:buClr>
                <a:srgbClr val="107691"/>
              </a:buClr>
              <a:defRPr>
                <a:latin typeface="Arial" panose="020B0604020202020204" pitchFamily="34" charset="0"/>
                <a:cs typeface="Arial" panose="020B0604020202020204" pitchFamily="34" charset="0"/>
              </a:defRPr>
            </a:lvl4pPr>
            <a:lvl5pPr>
              <a:buClr>
                <a:srgbClr val="107691"/>
              </a:buCl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2">
            <a:extLst>
              <a:ext uri="{FF2B5EF4-FFF2-40B4-BE49-F238E27FC236}">
                <a16:creationId xmlns:a16="http://schemas.microsoft.com/office/drawing/2014/main" id="{CE969342-E2B3-084B-BAFA-76F67EFD5DA8}"/>
              </a:ext>
            </a:extLst>
          </p:cNvPr>
          <p:cNvSpPr>
            <a:spLocks noGrp="1"/>
          </p:cNvSpPr>
          <p:nvPr>
            <p:ph type="ftr" sz="quarter" idx="10"/>
          </p:nvPr>
        </p:nvSpPr>
        <p:spPr>
          <a:xfrm>
            <a:off x="152400" y="6340475"/>
            <a:ext cx="5257800" cy="365125"/>
          </a:xfrm>
        </p:spPr>
        <p:txBody>
          <a:bodyPr/>
          <a:lstStyle/>
          <a:p>
            <a:r>
              <a:rPr lang="en-US" spc="50" dirty="0">
                <a:solidFill>
                  <a:srgbClr val="660066"/>
                </a:solidFill>
              </a:rPr>
              <a:t>YOUTH RISK BEHAVIOR SURVEY DATA SUMMARY &amp; TRENDS REPORT: 2009–2019</a:t>
            </a:r>
            <a:endParaRPr lang="en-US" dirty="0"/>
          </a:p>
        </p:txBody>
      </p:sp>
      <p:sp>
        <p:nvSpPr>
          <p:cNvPr id="7" name="Slide Number Placeholder 3">
            <a:extLst>
              <a:ext uri="{FF2B5EF4-FFF2-40B4-BE49-F238E27FC236}">
                <a16:creationId xmlns:a16="http://schemas.microsoft.com/office/drawing/2014/main" id="{BDB47E09-8EF8-6D46-8DD2-22D6D2C9E76D}"/>
              </a:ext>
            </a:extLst>
          </p:cNvPr>
          <p:cNvSpPr>
            <a:spLocks noGrp="1"/>
          </p:cNvSpPr>
          <p:nvPr>
            <p:ph type="sldNum" sz="quarter" idx="11"/>
          </p:nvPr>
        </p:nvSpPr>
        <p:spPr>
          <a:xfrm>
            <a:off x="11551920" y="6340475"/>
            <a:ext cx="533400" cy="365125"/>
          </a:xfrm>
        </p:spPr>
        <p:txBody>
          <a:bodyPr/>
          <a:lstStyle/>
          <a:p>
            <a:fld id="{2751F6B7-977A-2E47-B182-3132D6E5C36F}" type="slidenum">
              <a:rPr lang="en-US" smtClean="0">
                <a:solidFill>
                  <a:srgbClr val="660066"/>
                </a:solidFill>
              </a:rPr>
              <a:pPr/>
              <a:t>‹#›</a:t>
            </a:fld>
            <a:endParaRPr lang="en-US" sz="1500" dirty="0">
              <a:solidFill>
                <a:srgbClr val="660066"/>
              </a:solidFill>
            </a:endParaRPr>
          </a:p>
        </p:txBody>
      </p:sp>
    </p:spTree>
    <p:extLst>
      <p:ext uri="{BB962C8B-B14F-4D97-AF65-F5344CB8AC3E}">
        <p14:creationId xmlns:p14="http://schemas.microsoft.com/office/powerpoint/2010/main" val="1383595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501AC5D0-69B6-4E19-82A6-A0524D14A44A}"/>
              </a:ext>
            </a:extLst>
          </p:cNvPr>
          <p:cNvSpPr>
            <a:spLocks noGrp="1"/>
          </p:cNvSpPr>
          <p:nvPr>
            <p:ph idx="1"/>
          </p:nvPr>
        </p:nvSpPr>
        <p:spPr>
          <a:xfrm>
            <a:off x="7696200" y="1524000"/>
            <a:ext cx="4343400" cy="4673600"/>
          </a:xfrm>
          <a:prstGeom prst="rect">
            <a:avLst/>
          </a:prstGeom>
        </p:spPr>
        <p:txBody>
          <a:bodyPr/>
          <a:lstStyle>
            <a:lvl1pPr>
              <a:buClr>
                <a:srgbClr val="572D5E"/>
              </a:buClr>
              <a:defRPr sz="2500">
                <a:latin typeface="Arial" panose="020B0604020202020204" pitchFamily="34" charset="0"/>
                <a:cs typeface="Arial" panose="020B0604020202020204" pitchFamily="34" charset="0"/>
              </a:defRPr>
            </a:lvl1pPr>
            <a:lvl2pPr>
              <a:buClr>
                <a:srgbClr val="572D5E"/>
              </a:buClr>
              <a:defRPr sz="2500">
                <a:latin typeface="Arial" panose="020B0604020202020204" pitchFamily="34" charset="0"/>
                <a:cs typeface="Arial" panose="020B0604020202020204" pitchFamily="34" charset="0"/>
              </a:defRPr>
            </a:lvl2pPr>
            <a:lvl3pPr>
              <a:buClr>
                <a:srgbClr val="572D5E"/>
              </a:buClr>
              <a:defRPr sz="2500">
                <a:latin typeface="Arial" panose="020B0604020202020204" pitchFamily="34" charset="0"/>
                <a:cs typeface="Arial" panose="020B0604020202020204" pitchFamily="34" charset="0"/>
              </a:defRPr>
            </a:lvl3pPr>
            <a:lvl4pPr>
              <a:buClr>
                <a:srgbClr val="572D5E"/>
              </a:buClr>
              <a:defRPr sz="2500">
                <a:latin typeface="Arial" panose="020B0604020202020204" pitchFamily="34" charset="0"/>
                <a:cs typeface="Arial" panose="020B0604020202020204" pitchFamily="34" charset="0"/>
              </a:defRPr>
            </a:lvl4pPr>
            <a:lvl5pPr>
              <a:buClr>
                <a:srgbClr val="572D5E"/>
              </a:buClr>
              <a:defRPr sz="25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a:extLst>
              <a:ext uri="{FF2B5EF4-FFF2-40B4-BE49-F238E27FC236}">
                <a16:creationId xmlns:a16="http://schemas.microsoft.com/office/drawing/2014/main" id="{D74190B5-8768-1F48-B5C5-6ABD7E73A50F}"/>
              </a:ext>
            </a:extLst>
          </p:cNvPr>
          <p:cNvSpPr>
            <a:spLocks noGrp="1"/>
          </p:cNvSpPr>
          <p:nvPr>
            <p:ph type="ftr" sz="quarter" idx="10"/>
          </p:nvPr>
        </p:nvSpPr>
        <p:spPr>
          <a:xfrm>
            <a:off x="152400" y="6340475"/>
            <a:ext cx="5257800" cy="365125"/>
          </a:xfrm>
          <a:prstGeom prst="rect">
            <a:avLst/>
          </a:prstGeom>
        </p:spPr>
        <p:txBody>
          <a:bodyPr anchor="ctr"/>
          <a:lstStyle>
            <a:lvl1pPr algn="ctr">
              <a:defRPr sz="900"/>
            </a:lvl1pPr>
          </a:lstStyle>
          <a:p>
            <a:pPr algn="ctr"/>
            <a:r>
              <a:rPr lang="en-US" spc="50" dirty="0">
                <a:solidFill>
                  <a:srgbClr val="660066"/>
                </a:solidFill>
              </a:rPr>
              <a:t>YOUTH RISK BEHAVIOR SURVEY DATA SUMMARY &amp; TRENDS REPORT: 2009–2019</a:t>
            </a:r>
            <a:endParaRPr lang="en-US" dirty="0"/>
          </a:p>
        </p:txBody>
      </p:sp>
      <p:sp>
        <p:nvSpPr>
          <p:cNvPr id="8" name="Slide Number Placeholder 7">
            <a:extLst>
              <a:ext uri="{FF2B5EF4-FFF2-40B4-BE49-F238E27FC236}">
                <a16:creationId xmlns:a16="http://schemas.microsoft.com/office/drawing/2014/main" id="{EFCDADB1-8717-BB4A-9E28-05778FC1B813}"/>
              </a:ext>
            </a:extLst>
          </p:cNvPr>
          <p:cNvSpPr>
            <a:spLocks noGrp="1"/>
          </p:cNvSpPr>
          <p:nvPr>
            <p:ph type="sldNum" sz="quarter" idx="11"/>
          </p:nvPr>
        </p:nvSpPr>
        <p:spPr>
          <a:xfrm>
            <a:off x="11551920" y="6340475"/>
            <a:ext cx="533400" cy="365125"/>
          </a:xfrm>
          <a:prstGeom prst="rect">
            <a:avLst/>
          </a:prstGeom>
        </p:spPr>
        <p:txBody>
          <a:bodyPr vert="horz" lIns="91440" tIns="45720" rIns="91440" bIns="45720" rtlCol="0" anchor="ctr"/>
          <a:lstStyle>
            <a:defPPr>
              <a:defRPr lang="en-US"/>
            </a:defPPr>
            <a:lvl1pPr marL="0" algn="ctr" defTabSz="1218630" rtl="0" eaLnBrk="1" latinLnBrk="0" hangingPunct="1">
              <a:defRPr sz="1500" b="1" kern="1200">
                <a:solidFill>
                  <a:schemeClr val="tx1">
                    <a:tint val="75000"/>
                  </a:schemeClr>
                </a:solidFill>
                <a:latin typeface="+mn-lt"/>
                <a:ea typeface="+mn-ea"/>
                <a:cs typeface="+mn-cs"/>
              </a:defRPr>
            </a:lvl1pPr>
            <a:lvl2pPr marL="609299" algn="l" defTabSz="1218630" rtl="0" eaLnBrk="1" latinLnBrk="0" hangingPunct="1">
              <a:defRPr sz="2400" kern="1200">
                <a:solidFill>
                  <a:schemeClr val="tx1"/>
                </a:solidFill>
                <a:latin typeface="+mn-lt"/>
                <a:ea typeface="+mn-ea"/>
                <a:cs typeface="+mn-cs"/>
              </a:defRPr>
            </a:lvl2pPr>
            <a:lvl3pPr marL="1218630" algn="l" defTabSz="1218630" rtl="0" eaLnBrk="1" latinLnBrk="0" hangingPunct="1">
              <a:defRPr sz="2400" kern="1200">
                <a:solidFill>
                  <a:schemeClr val="tx1"/>
                </a:solidFill>
                <a:latin typeface="+mn-lt"/>
                <a:ea typeface="+mn-ea"/>
                <a:cs typeface="+mn-cs"/>
              </a:defRPr>
            </a:lvl3pPr>
            <a:lvl4pPr marL="1827938" algn="l" defTabSz="1218630" rtl="0" eaLnBrk="1" latinLnBrk="0" hangingPunct="1">
              <a:defRPr sz="2400" kern="1200">
                <a:solidFill>
                  <a:schemeClr val="tx1"/>
                </a:solidFill>
                <a:latin typeface="+mn-lt"/>
                <a:ea typeface="+mn-ea"/>
                <a:cs typeface="+mn-cs"/>
              </a:defRPr>
            </a:lvl4pPr>
            <a:lvl5pPr marL="2437258" algn="l" defTabSz="1218630" rtl="0" eaLnBrk="1" latinLnBrk="0" hangingPunct="1">
              <a:defRPr sz="2400" kern="1200">
                <a:solidFill>
                  <a:schemeClr val="tx1"/>
                </a:solidFill>
                <a:latin typeface="+mn-lt"/>
                <a:ea typeface="+mn-ea"/>
                <a:cs typeface="+mn-cs"/>
              </a:defRPr>
            </a:lvl5pPr>
            <a:lvl6pPr marL="3046556" algn="l" defTabSz="1218630" rtl="0" eaLnBrk="1" latinLnBrk="0" hangingPunct="1">
              <a:defRPr sz="2400" kern="1200">
                <a:solidFill>
                  <a:schemeClr val="tx1"/>
                </a:solidFill>
                <a:latin typeface="+mn-lt"/>
                <a:ea typeface="+mn-ea"/>
                <a:cs typeface="+mn-cs"/>
              </a:defRPr>
            </a:lvl6pPr>
            <a:lvl7pPr marL="3655855" algn="l" defTabSz="1218630" rtl="0" eaLnBrk="1" latinLnBrk="0" hangingPunct="1">
              <a:defRPr sz="2400" kern="1200">
                <a:solidFill>
                  <a:schemeClr val="tx1"/>
                </a:solidFill>
                <a:latin typeface="+mn-lt"/>
                <a:ea typeface="+mn-ea"/>
                <a:cs typeface="+mn-cs"/>
              </a:defRPr>
            </a:lvl7pPr>
            <a:lvl8pPr marL="4265173" algn="l" defTabSz="1218630" rtl="0" eaLnBrk="1" latinLnBrk="0" hangingPunct="1">
              <a:defRPr sz="2400" kern="1200">
                <a:solidFill>
                  <a:schemeClr val="tx1"/>
                </a:solidFill>
                <a:latin typeface="+mn-lt"/>
                <a:ea typeface="+mn-ea"/>
                <a:cs typeface="+mn-cs"/>
              </a:defRPr>
            </a:lvl8pPr>
            <a:lvl9pPr marL="4874483" algn="l" defTabSz="1218630" rtl="0" eaLnBrk="1" latinLnBrk="0" hangingPunct="1">
              <a:defRPr sz="2400" kern="1200">
                <a:solidFill>
                  <a:schemeClr val="tx1"/>
                </a:solidFill>
                <a:latin typeface="+mn-lt"/>
                <a:ea typeface="+mn-ea"/>
                <a:cs typeface="+mn-cs"/>
              </a:defRPr>
            </a:lvl9pPr>
          </a:lstStyle>
          <a:p>
            <a:fld id="{2751F6B7-977A-2E47-B182-3132D6E5C36F}" type="slidenum">
              <a:rPr lang="en-US" smtClean="0">
                <a:solidFill>
                  <a:srgbClr val="660066"/>
                </a:solidFill>
              </a:rPr>
              <a:pPr/>
              <a:t>‹#›</a:t>
            </a:fld>
            <a:endParaRPr lang="en-US" sz="1500" dirty="0">
              <a:solidFill>
                <a:srgbClr val="660066"/>
              </a:solidFill>
            </a:endParaRPr>
          </a:p>
        </p:txBody>
      </p:sp>
    </p:spTree>
    <p:extLst>
      <p:ext uri="{BB962C8B-B14F-4D97-AF65-F5344CB8AC3E}">
        <p14:creationId xmlns:p14="http://schemas.microsoft.com/office/powerpoint/2010/main" val="35881628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C2C7497F-C539-2C49-B3AF-B691037DFF23}"/>
              </a:ext>
            </a:extLst>
          </p:cNvPr>
          <p:cNvSpPr txBox="1">
            <a:spLocks/>
          </p:cNvSpPr>
          <p:nvPr userDrawn="1"/>
        </p:nvSpPr>
        <p:spPr>
          <a:xfrm>
            <a:off x="0" y="0"/>
            <a:ext cx="12192000" cy="1311442"/>
          </a:xfrm>
          <a:prstGeom prst="rect">
            <a:avLst/>
          </a:prstGeom>
          <a:solidFill>
            <a:srgbClr val="572D5E"/>
          </a:solidFill>
        </p:spPr>
        <p:txBody>
          <a:bodyPr lIns="91440" tIns="0" bIns="0" anchor="ctr"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ctr"/>
            <a:endParaRPr lang="en-US" sz="1800" b="1" dirty="0">
              <a:solidFill>
                <a:schemeClr val="tx1"/>
              </a:solidFill>
              <a:latin typeface="+mj-lt"/>
              <a:cs typeface="Arial" panose="020B0604020202020204" pitchFamily="34" charset="0"/>
            </a:endParaRPr>
          </a:p>
        </p:txBody>
      </p:sp>
      <p:sp>
        <p:nvSpPr>
          <p:cNvPr id="8" name="Slide Number Placeholder 7">
            <a:extLst>
              <a:ext uri="{FF2B5EF4-FFF2-40B4-BE49-F238E27FC236}">
                <a16:creationId xmlns:a16="http://schemas.microsoft.com/office/drawing/2014/main" id="{BE67EBC2-5274-4745-B503-D0603AC56029}"/>
              </a:ext>
            </a:extLst>
          </p:cNvPr>
          <p:cNvSpPr>
            <a:spLocks noGrp="1"/>
          </p:cNvSpPr>
          <p:nvPr>
            <p:ph type="sldNum" sz="quarter" idx="11"/>
          </p:nvPr>
        </p:nvSpPr>
        <p:spPr>
          <a:xfrm>
            <a:off x="11551920" y="6340475"/>
            <a:ext cx="533400" cy="365125"/>
          </a:xfrm>
          <a:prstGeom prst="rect">
            <a:avLst/>
          </a:prstGeom>
        </p:spPr>
        <p:txBody>
          <a:bodyPr vert="horz" lIns="91440" tIns="45720" rIns="91440" bIns="45720" rtlCol="0" anchor="ctr"/>
          <a:lstStyle>
            <a:defPPr>
              <a:defRPr lang="en-US"/>
            </a:defPPr>
            <a:lvl1pPr marL="0" algn="ctr" defTabSz="1218630" rtl="0" eaLnBrk="1" latinLnBrk="0" hangingPunct="1">
              <a:defRPr sz="1500" b="1" kern="1200">
                <a:solidFill>
                  <a:schemeClr val="tx1">
                    <a:tint val="75000"/>
                  </a:schemeClr>
                </a:solidFill>
                <a:latin typeface="+mn-lt"/>
                <a:ea typeface="+mn-ea"/>
                <a:cs typeface="+mn-cs"/>
              </a:defRPr>
            </a:lvl1pPr>
            <a:lvl2pPr marL="609299" algn="l" defTabSz="1218630" rtl="0" eaLnBrk="1" latinLnBrk="0" hangingPunct="1">
              <a:defRPr sz="2400" kern="1200">
                <a:solidFill>
                  <a:schemeClr val="tx1"/>
                </a:solidFill>
                <a:latin typeface="+mn-lt"/>
                <a:ea typeface="+mn-ea"/>
                <a:cs typeface="+mn-cs"/>
              </a:defRPr>
            </a:lvl2pPr>
            <a:lvl3pPr marL="1218630" algn="l" defTabSz="1218630" rtl="0" eaLnBrk="1" latinLnBrk="0" hangingPunct="1">
              <a:defRPr sz="2400" kern="1200">
                <a:solidFill>
                  <a:schemeClr val="tx1"/>
                </a:solidFill>
                <a:latin typeface="+mn-lt"/>
                <a:ea typeface="+mn-ea"/>
                <a:cs typeface="+mn-cs"/>
              </a:defRPr>
            </a:lvl3pPr>
            <a:lvl4pPr marL="1827938" algn="l" defTabSz="1218630" rtl="0" eaLnBrk="1" latinLnBrk="0" hangingPunct="1">
              <a:defRPr sz="2400" kern="1200">
                <a:solidFill>
                  <a:schemeClr val="tx1"/>
                </a:solidFill>
                <a:latin typeface="+mn-lt"/>
                <a:ea typeface="+mn-ea"/>
                <a:cs typeface="+mn-cs"/>
              </a:defRPr>
            </a:lvl4pPr>
            <a:lvl5pPr marL="2437258" algn="l" defTabSz="1218630" rtl="0" eaLnBrk="1" latinLnBrk="0" hangingPunct="1">
              <a:defRPr sz="2400" kern="1200">
                <a:solidFill>
                  <a:schemeClr val="tx1"/>
                </a:solidFill>
                <a:latin typeface="+mn-lt"/>
                <a:ea typeface="+mn-ea"/>
                <a:cs typeface="+mn-cs"/>
              </a:defRPr>
            </a:lvl5pPr>
            <a:lvl6pPr marL="3046556" algn="l" defTabSz="1218630" rtl="0" eaLnBrk="1" latinLnBrk="0" hangingPunct="1">
              <a:defRPr sz="2400" kern="1200">
                <a:solidFill>
                  <a:schemeClr val="tx1"/>
                </a:solidFill>
                <a:latin typeface="+mn-lt"/>
                <a:ea typeface="+mn-ea"/>
                <a:cs typeface="+mn-cs"/>
              </a:defRPr>
            </a:lvl6pPr>
            <a:lvl7pPr marL="3655855" algn="l" defTabSz="1218630" rtl="0" eaLnBrk="1" latinLnBrk="0" hangingPunct="1">
              <a:defRPr sz="2400" kern="1200">
                <a:solidFill>
                  <a:schemeClr val="tx1"/>
                </a:solidFill>
                <a:latin typeface="+mn-lt"/>
                <a:ea typeface="+mn-ea"/>
                <a:cs typeface="+mn-cs"/>
              </a:defRPr>
            </a:lvl7pPr>
            <a:lvl8pPr marL="4265173" algn="l" defTabSz="1218630" rtl="0" eaLnBrk="1" latinLnBrk="0" hangingPunct="1">
              <a:defRPr sz="2400" kern="1200">
                <a:solidFill>
                  <a:schemeClr val="tx1"/>
                </a:solidFill>
                <a:latin typeface="+mn-lt"/>
                <a:ea typeface="+mn-ea"/>
                <a:cs typeface="+mn-cs"/>
              </a:defRPr>
            </a:lvl8pPr>
            <a:lvl9pPr marL="4874483" algn="l" defTabSz="1218630" rtl="0" eaLnBrk="1" latinLnBrk="0" hangingPunct="1">
              <a:defRPr sz="2400" kern="1200">
                <a:solidFill>
                  <a:schemeClr val="tx1"/>
                </a:solidFill>
                <a:latin typeface="+mn-lt"/>
                <a:ea typeface="+mn-ea"/>
                <a:cs typeface="+mn-cs"/>
              </a:defRPr>
            </a:lvl9pPr>
          </a:lstStyle>
          <a:p>
            <a:fld id="{2751F6B7-977A-2E47-B182-3132D6E5C36F}" type="slidenum">
              <a:rPr lang="en-US" smtClean="0">
                <a:solidFill>
                  <a:srgbClr val="660066"/>
                </a:solidFill>
              </a:rPr>
              <a:pPr/>
              <a:t>‹#›</a:t>
            </a:fld>
            <a:endParaRPr lang="en-US" sz="1500" dirty="0">
              <a:solidFill>
                <a:srgbClr val="660066"/>
              </a:solidFill>
            </a:endParaRPr>
          </a:p>
        </p:txBody>
      </p:sp>
      <p:sp>
        <p:nvSpPr>
          <p:cNvPr id="4" name="Title 3">
            <a:extLst>
              <a:ext uri="{FF2B5EF4-FFF2-40B4-BE49-F238E27FC236}">
                <a16:creationId xmlns:a16="http://schemas.microsoft.com/office/drawing/2014/main" id="{A8F85F2B-51C1-47F9-8B59-233DE4CC3343}"/>
              </a:ext>
            </a:extLst>
          </p:cNvPr>
          <p:cNvSpPr>
            <a:spLocks noGrp="1"/>
          </p:cNvSpPr>
          <p:nvPr>
            <p:ph type="title"/>
          </p:nvPr>
        </p:nvSpPr>
        <p:spPr>
          <a:xfrm>
            <a:off x="1524000" y="266700"/>
            <a:ext cx="10515600" cy="761999"/>
          </a:xfrm>
          <a:prstGeom prst="rect">
            <a:avLst/>
          </a:prstGeom>
        </p:spPr>
        <p:txBody>
          <a:bodyPr tIns="91440"/>
          <a:lstStyle>
            <a:lvl1pPr algn="ctr">
              <a:lnSpc>
                <a:spcPts val="3000"/>
              </a:lnSpc>
              <a:defRPr lang="en-US" sz="2800" b="1" i="0" u="none" strike="noStrike" kern="1200" spc="300" baseline="0" dirty="0">
                <a:solidFill>
                  <a:srgbClr val="FFFFFF"/>
                </a:solidFill>
                <a:latin typeface="+mj-lt"/>
                <a:ea typeface="+mj-ea"/>
                <a:cs typeface="+mj-cs"/>
              </a:defRPr>
            </a:lvl1pPr>
          </a:lstStyle>
          <a:p>
            <a:r>
              <a:rPr lang="en-US" dirty="0"/>
              <a:t>Click to edit Master title style</a:t>
            </a:r>
          </a:p>
        </p:txBody>
      </p:sp>
      <p:sp>
        <p:nvSpPr>
          <p:cNvPr id="21" name="Content Placeholder 2">
            <a:extLst>
              <a:ext uri="{FF2B5EF4-FFF2-40B4-BE49-F238E27FC236}">
                <a16:creationId xmlns:a16="http://schemas.microsoft.com/office/drawing/2014/main" id="{CEE871EC-5D43-4C1B-8BCC-3B1BC6CF6417}"/>
              </a:ext>
            </a:extLst>
          </p:cNvPr>
          <p:cNvSpPr>
            <a:spLocks noGrp="1"/>
          </p:cNvSpPr>
          <p:nvPr>
            <p:ph idx="1"/>
          </p:nvPr>
        </p:nvSpPr>
        <p:spPr>
          <a:xfrm>
            <a:off x="290512" y="1676400"/>
            <a:ext cx="11749088" cy="4484370"/>
          </a:xfrm>
          <a:prstGeom prst="rect">
            <a:avLst/>
          </a:prstGeom>
        </p:spPr>
        <p:txBody>
          <a:bodyPr/>
          <a:lstStyle>
            <a:lvl1pPr>
              <a:buClr>
                <a:srgbClr val="572D5E"/>
              </a:buClr>
              <a:defRPr/>
            </a:lvl1pPr>
            <a:lvl2pPr>
              <a:buClr>
                <a:srgbClr val="572D5E"/>
              </a:buClr>
              <a:defRPr/>
            </a:lvl2pPr>
            <a:lvl3pPr>
              <a:buClr>
                <a:srgbClr val="572D5E"/>
              </a:buClr>
              <a:defRPr/>
            </a:lvl3pPr>
            <a:lvl4pPr>
              <a:buClr>
                <a:srgbClr val="572D5E"/>
              </a:buClr>
              <a:defRPr/>
            </a:lvl4pPr>
            <a:lvl5pPr>
              <a:buClr>
                <a:srgbClr val="572D5E"/>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a:extLst>
              <a:ext uri="{FF2B5EF4-FFF2-40B4-BE49-F238E27FC236}">
                <a16:creationId xmlns:a16="http://schemas.microsoft.com/office/drawing/2014/main" id="{603FAB38-5BA1-124A-8B0F-E1BD8B2CF485}"/>
              </a:ext>
            </a:extLst>
          </p:cNvPr>
          <p:cNvSpPr>
            <a:spLocks noGrp="1"/>
          </p:cNvSpPr>
          <p:nvPr>
            <p:ph type="ftr" sz="quarter" idx="10"/>
          </p:nvPr>
        </p:nvSpPr>
        <p:spPr>
          <a:xfrm>
            <a:off x="152400" y="6340475"/>
            <a:ext cx="5257800" cy="365125"/>
          </a:xfrm>
          <a:prstGeom prst="rect">
            <a:avLst/>
          </a:prstGeom>
        </p:spPr>
        <p:txBody>
          <a:bodyPr anchor="ctr"/>
          <a:lstStyle>
            <a:lvl1pPr algn="ctr">
              <a:defRPr sz="900"/>
            </a:lvl1pPr>
          </a:lstStyle>
          <a:p>
            <a:pPr algn="ctr"/>
            <a:r>
              <a:rPr lang="en-US" spc="50" dirty="0">
                <a:solidFill>
                  <a:srgbClr val="660066"/>
                </a:solidFill>
              </a:rPr>
              <a:t>YOUTH RISK BEHAVIOR SURVEY DATA SUMMARY &amp; TRENDS REPORT: 2009–2019</a:t>
            </a:r>
            <a:endParaRPr lang="en-US" dirty="0"/>
          </a:p>
        </p:txBody>
      </p:sp>
    </p:spTree>
    <p:extLst>
      <p:ext uri="{BB962C8B-B14F-4D97-AF65-F5344CB8AC3E}">
        <p14:creationId xmlns:p14="http://schemas.microsoft.com/office/powerpoint/2010/main" val="7398998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106480"/>
            <a:ext cx="10210800" cy="990600"/>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BA12F72-CB13-465D-827E-8E0ABB7F815E}"/>
              </a:ext>
            </a:extLst>
          </p:cNvPr>
          <p:cNvSpPr>
            <a:spLocks noGrp="1"/>
          </p:cNvSpPr>
          <p:nvPr>
            <p:ph idx="1"/>
          </p:nvPr>
        </p:nvSpPr>
        <p:spPr>
          <a:xfrm>
            <a:off x="609600" y="1600200"/>
            <a:ext cx="11049000" cy="4572000"/>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3048ACE0-CC31-445A-B6B9-0E150FFBA520}"/>
              </a:ext>
            </a:extLst>
          </p:cNvPr>
          <p:cNvSpPr>
            <a:spLocks noGrp="1"/>
          </p:cNvSpPr>
          <p:nvPr>
            <p:ph type="ftr" sz="quarter" idx="10"/>
          </p:nvPr>
        </p:nvSpPr>
        <p:spPr/>
        <p:txBody>
          <a:bodyPr/>
          <a:lstStyle/>
          <a:p>
            <a:r>
              <a:rPr lang="en-US" spc="50"/>
              <a:t>YOUTH RISK BEHAVIOR SURVEY DATA SUMMARY &amp; TRENDS REPORT: 2009–2019</a:t>
            </a:r>
            <a:endParaRPr lang="en-US" dirty="0"/>
          </a:p>
        </p:txBody>
      </p:sp>
      <p:sp>
        <p:nvSpPr>
          <p:cNvPr id="12" name="Slide Number Placeholder 11">
            <a:extLst>
              <a:ext uri="{FF2B5EF4-FFF2-40B4-BE49-F238E27FC236}">
                <a16:creationId xmlns:a16="http://schemas.microsoft.com/office/drawing/2014/main" id="{92A199E5-6E67-416B-9D6E-A61468D5AAB4}"/>
              </a:ext>
            </a:extLst>
          </p:cNvPr>
          <p:cNvSpPr>
            <a:spLocks noGrp="1"/>
          </p:cNvSpPr>
          <p:nvPr>
            <p:ph type="sldNum" sz="quarter" idx="11"/>
          </p:nvPr>
        </p:nvSpPr>
        <p:spPr/>
        <p:txBody>
          <a:bodyPr/>
          <a:lstStyle/>
          <a:p>
            <a:fld id="{9389C999-A8B7-4B5C-83C6-563C9B6D4DBB}" type="slidenum">
              <a:rPr lang="en-US" smtClean="0"/>
              <a:pPr/>
              <a:t>‹#›</a:t>
            </a:fld>
            <a:endParaRPr lang="en-US" dirty="0"/>
          </a:p>
        </p:txBody>
      </p:sp>
    </p:spTree>
    <p:extLst>
      <p:ext uri="{BB962C8B-B14F-4D97-AF65-F5344CB8AC3E}">
        <p14:creationId xmlns:p14="http://schemas.microsoft.com/office/powerpoint/2010/main" val="1635013508"/>
      </p:ext>
    </p:extLst>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 Porgress">
            <a:extLst>
              <a:ext uri="{FF2B5EF4-FFF2-40B4-BE49-F238E27FC236}">
                <a16:creationId xmlns:a16="http://schemas.microsoft.com/office/drawing/2014/main" id="{A21FDB10-76AD-4A45-A4F8-5FC4F1F009EB}"/>
              </a:ext>
            </a:extLst>
          </p:cNvPr>
          <p:cNvSpPr txBox="1">
            <a:spLocks/>
          </p:cNvSpPr>
          <p:nvPr userDrawn="1"/>
        </p:nvSpPr>
        <p:spPr>
          <a:xfrm>
            <a:off x="0" y="0"/>
            <a:ext cx="12192000" cy="386332"/>
          </a:xfrm>
          <a:prstGeom prst="rect">
            <a:avLst/>
          </a:prstGeom>
          <a:solidFill>
            <a:srgbClr val="697B39"/>
          </a:solidFill>
        </p:spPr>
        <p:txBody>
          <a:bodyPr lIns="91440" tIns="0" bIns="0" anchor="ctr"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ctr"/>
            <a:endParaRPr lang="en-US" sz="2000" spc="300" dirty="0">
              <a:solidFill>
                <a:schemeClr val="bg1"/>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2AD89FDF-7936-4AE3-8D9C-C19F43166C72}"/>
              </a:ext>
            </a:extLst>
          </p:cNvPr>
          <p:cNvSpPr>
            <a:spLocks noGrp="1"/>
          </p:cNvSpPr>
          <p:nvPr>
            <p:ph type="title" hasCustomPrompt="1"/>
          </p:nvPr>
        </p:nvSpPr>
        <p:spPr>
          <a:xfrm>
            <a:off x="228600" y="76200"/>
            <a:ext cx="11887200" cy="990600"/>
          </a:xfrm>
        </p:spPr>
        <p:txBody>
          <a:bodyPr lIns="0" tIns="0" rIns="0" bIns="0" anchor="t"/>
          <a:lstStyle>
            <a:lvl1pPr algn="ctr">
              <a:defRPr lang="en-US" sz="1800" b="1" i="0" u="none" strike="noStrike" kern="1200" spc="300" baseline="0" dirty="0">
                <a:solidFill>
                  <a:srgbClr val="FFFFFF"/>
                </a:solidFill>
                <a:latin typeface="+mj-lt"/>
                <a:ea typeface="+mj-ea"/>
                <a:cs typeface="+mj-cs"/>
              </a:defRPr>
            </a:lvl1pPr>
          </a:lstStyle>
          <a:p>
            <a:r>
              <a:rPr lang="en-US" dirty="0"/>
              <a:t>CLICK TO EDIT MASTER TITLE STYLE</a:t>
            </a:r>
          </a:p>
        </p:txBody>
      </p:sp>
      <p:sp>
        <p:nvSpPr>
          <p:cNvPr id="2" name="Footer Placeholder 1">
            <a:extLst>
              <a:ext uri="{FF2B5EF4-FFF2-40B4-BE49-F238E27FC236}">
                <a16:creationId xmlns:a16="http://schemas.microsoft.com/office/drawing/2014/main" id="{33E0DB8B-5BE8-4329-A694-3BF8A90087C9}"/>
              </a:ext>
            </a:extLst>
          </p:cNvPr>
          <p:cNvSpPr>
            <a:spLocks noGrp="1"/>
          </p:cNvSpPr>
          <p:nvPr>
            <p:ph type="ftr" sz="quarter" idx="10"/>
          </p:nvPr>
        </p:nvSpPr>
        <p:spPr/>
        <p:txBody>
          <a:bodyPr/>
          <a:lstStyle>
            <a:lvl1pPr>
              <a:defRPr>
                <a:solidFill>
                  <a:srgbClr val="572D5E"/>
                </a:solidFill>
              </a:defRPr>
            </a:lvl1pPr>
          </a:lstStyle>
          <a:p>
            <a:r>
              <a:rPr lang="en-US" spc="50" dirty="0"/>
              <a:t>YOUTH RISK BEHAVIOR SURVEY DATA SUMMARY &amp; TRENDS REPORT: 2009–2019</a:t>
            </a:r>
            <a:endParaRPr lang="en-US" dirty="0"/>
          </a:p>
        </p:txBody>
      </p:sp>
      <p:sp>
        <p:nvSpPr>
          <p:cNvPr id="5" name="Slide Number Placeholder 4">
            <a:extLst>
              <a:ext uri="{FF2B5EF4-FFF2-40B4-BE49-F238E27FC236}">
                <a16:creationId xmlns:a16="http://schemas.microsoft.com/office/drawing/2014/main" id="{A18312D4-F852-4561-A0C6-2E8D0655C232}"/>
              </a:ext>
            </a:extLst>
          </p:cNvPr>
          <p:cNvSpPr>
            <a:spLocks noGrp="1"/>
          </p:cNvSpPr>
          <p:nvPr>
            <p:ph type="sldNum" sz="quarter" idx="11"/>
          </p:nvPr>
        </p:nvSpPr>
        <p:spPr/>
        <p:txBody>
          <a:bodyPr/>
          <a:lstStyle>
            <a:lvl1pPr>
              <a:defRPr>
                <a:solidFill>
                  <a:srgbClr val="572D5E"/>
                </a:solidFill>
              </a:defRPr>
            </a:lvl1pPr>
          </a:lstStyle>
          <a:p>
            <a:fld id="{9389C999-A8B7-4B5C-83C6-563C9B6D4DBB}" type="slidenum">
              <a:rPr lang="en-US" smtClean="0"/>
              <a:pPr/>
              <a:t>‹#›</a:t>
            </a:fld>
            <a:endParaRPr lang="en-US" dirty="0"/>
          </a:p>
        </p:txBody>
      </p:sp>
    </p:spTree>
    <p:extLst>
      <p:ext uri="{BB962C8B-B14F-4D97-AF65-F5344CB8AC3E}">
        <p14:creationId xmlns:p14="http://schemas.microsoft.com/office/powerpoint/2010/main" val="1710529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52225C6E-07DD-45E4-B9B9-741A2DF6DD6E}"/>
              </a:ext>
            </a:extLst>
          </p:cNvPr>
          <p:cNvSpPr>
            <a:spLocks noGrp="1"/>
          </p:cNvSpPr>
          <p:nvPr>
            <p:ph idx="1"/>
          </p:nvPr>
        </p:nvSpPr>
        <p:spPr>
          <a:xfrm>
            <a:off x="3810000" y="990600"/>
            <a:ext cx="8001000" cy="5181600"/>
          </a:xfrm>
          <a:prstGeom prst="rect">
            <a:avLst/>
          </a:prstGeom>
        </p:spPr>
        <p:txBody>
          <a:bodyPr vert="horz" lIns="91440" tIns="45720" rIns="91440" bIns="45720" rtlCol="0">
            <a:normAutofit/>
          </a:bodyPr>
          <a:lstStyle>
            <a:lvl1pPr>
              <a:defRPr>
                <a:solidFill>
                  <a:schemeClr val="tx1">
                    <a:lumMod val="75000"/>
                    <a:lumOff val="25000"/>
                  </a:schemeClr>
                </a:solidFill>
                <a:latin typeface="Arial" panose="020B0604020202020204" pitchFamily="34" charset="0"/>
                <a:cs typeface="Arial" panose="020B0604020202020204" pitchFamily="34" charset="0"/>
              </a:defRPr>
            </a:lvl1pPr>
            <a:lvl2pPr>
              <a:defRPr>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92751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 Porgress">
            <a:extLst>
              <a:ext uri="{FF2B5EF4-FFF2-40B4-BE49-F238E27FC236}">
                <a16:creationId xmlns:a16="http://schemas.microsoft.com/office/drawing/2014/main" id="{A21FDB10-76AD-4A45-A4F8-5FC4F1F009EB}"/>
              </a:ext>
            </a:extLst>
          </p:cNvPr>
          <p:cNvSpPr txBox="1">
            <a:spLocks/>
          </p:cNvSpPr>
          <p:nvPr userDrawn="1"/>
        </p:nvSpPr>
        <p:spPr>
          <a:xfrm>
            <a:off x="0" y="0"/>
            <a:ext cx="12192000" cy="386332"/>
          </a:xfrm>
          <a:prstGeom prst="rect">
            <a:avLst/>
          </a:prstGeom>
          <a:solidFill>
            <a:srgbClr val="B55F28"/>
          </a:solidFill>
        </p:spPr>
        <p:txBody>
          <a:bodyPr lIns="91440" tIns="0" bIns="0" anchor="ctr"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ctr"/>
            <a:endParaRPr lang="en-US" sz="2000" spc="300" dirty="0">
              <a:solidFill>
                <a:schemeClr val="bg1"/>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2AD89FDF-7936-4AE3-8D9C-C19F43166C72}"/>
              </a:ext>
            </a:extLst>
          </p:cNvPr>
          <p:cNvSpPr>
            <a:spLocks noGrp="1"/>
          </p:cNvSpPr>
          <p:nvPr>
            <p:ph type="title" hasCustomPrompt="1"/>
          </p:nvPr>
        </p:nvSpPr>
        <p:spPr>
          <a:xfrm>
            <a:off x="228600" y="76200"/>
            <a:ext cx="11887200" cy="990600"/>
          </a:xfrm>
        </p:spPr>
        <p:txBody>
          <a:bodyPr lIns="0" tIns="0" rIns="0" bIns="0" anchor="t"/>
          <a:lstStyle>
            <a:lvl1pPr algn="ctr">
              <a:defRPr lang="en-US" sz="1800" b="1" i="0" u="none" strike="noStrike" kern="1200" spc="300" baseline="0" dirty="0">
                <a:solidFill>
                  <a:srgbClr val="FFFFFF"/>
                </a:solidFill>
                <a:latin typeface="+mj-lt"/>
                <a:ea typeface="+mj-ea"/>
                <a:cs typeface="+mj-cs"/>
              </a:defRPr>
            </a:lvl1pPr>
          </a:lstStyle>
          <a:p>
            <a:r>
              <a:rPr lang="en-US" dirty="0"/>
              <a:t>CLICK TO EDIT MASTER TITLE STYLE</a:t>
            </a:r>
          </a:p>
        </p:txBody>
      </p:sp>
      <p:sp>
        <p:nvSpPr>
          <p:cNvPr id="2" name="Footer Placeholder 1">
            <a:extLst>
              <a:ext uri="{FF2B5EF4-FFF2-40B4-BE49-F238E27FC236}">
                <a16:creationId xmlns:a16="http://schemas.microsoft.com/office/drawing/2014/main" id="{33E0DB8B-5BE8-4329-A694-3BF8A90087C9}"/>
              </a:ext>
            </a:extLst>
          </p:cNvPr>
          <p:cNvSpPr>
            <a:spLocks noGrp="1"/>
          </p:cNvSpPr>
          <p:nvPr>
            <p:ph type="ftr" sz="quarter" idx="10"/>
          </p:nvPr>
        </p:nvSpPr>
        <p:spPr/>
        <p:txBody>
          <a:bodyPr/>
          <a:lstStyle>
            <a:lvl1pPr>
              <a:defRPr>
                <a:solidFill>
                  <a:srgbClr val="572D5E"/>
                </a:solidFill>
              </a:defRPr>
            </a:lvl1pPr>
          </a:lstStyle>
          <a:p>
            <a:r>
              <a:rPr lang="en-US" spc="50" dirty="0"/>
              <a:t>YOUTH RISK BEHAVIOR SURVEY DATA SUMMARY &amp; TRENDS REPORT: 2009–2019</a:t>
            </a:r>
            <a:endParaRPr lang="en-US" dirty="0"/>
          </a:p>
        </p:txBody>
      </p:sp>
      <p:sp>
        <p:nvSpPr>
          <p:cNvPr id="5" name="Slide Number Placeholder 4">
            <a:extLst>
              <a:ext uri="{FF2B5EF4-FFF2-40B4-BE49-F238E27FC236}">
                <a16:creationId xmlns:a16="http://schemas.microsoft.com/office/drawing/2014/main" id="{A18312D4-F852-4561-A0C6-2E8D0655C232}"/>
              </a:ext>
            </a:extLst>
          </p:cNvPr>
          <p:cNvSpPr>
            <a:spLocks noGrp="1"/>
          </p:cNvSpPr>
          <p:nvPr>
            <p:ph type="sldNum" sz="quarter" idx="11"/>
          </p:nvPr>
        </p:nvSpPr>
        <p:spPr/>
        <p:txBody>
          <a:bodyPr/>
          <a:lstStyle>
            <a:lvl1pPr>
              <a:defRPr>
                <a:solidFill>
                  <a:srgbClr val="572D5E"/>
                </a:solidFill>
              </a:defRPr>
            </a:lvl1pPr>
          </a:lstStyle>
          <a:p>
            <a:fld id="{9389C999-A8B7-4B5C-83C6-563C9B6D4DBB}" type="slidenum">
              <a:rPr lang="en-US" smtClean="0"/>
              <a:pPr/>
              <a:t>‹#›</a:t>
            </a:fld>
            <a:endParaRPr lang="en-US" dirty="0"/>
          </a:p>
        </p:txBody>
      </p:sp>
    </p:spTree>
    <p:extLst>
      <p:ext uri="{BB962C8B-B14F-4D97-AF65-F5344CB8AC3E}">
        <p14:creationId xmlns:p14="http://schemas.microsoft.com/office/powerpoint/2010/main" val="36930815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 Porgress">
            <a:extLst>
              <a:ext uri="{FF2B5EF4-FFF2-40B4-BE49-F238E27FC236}">
                <a16:creationId xmlns:a16="http://schemas.microsoft.com/office/drawing/2014/main" id="{A21FDB10-76AD-4A45-A4F8-5FC4F1F009EB}"/>
              </a:ext>
            </a:extLst>
          </p:cNvPr>
          <p:cNvSpPr txBox="1">
            <a:spLocks/>
          </p:cNvSpPr>
          <p:nvPr userDrawn="1"/>
        </p:nvSpPr>
        <p:spPr>
          <a:xfrm>
            <a:off x="0" y="0"/>
            <a:ext cx="12192000" cy="386332"/>
          </a:xfrm>
          <a:prstGeom prst="rect">
            <a:avLst/>
          </a:prstGeom>
          <a:solidFill>
            <a:srgbClr val="A8353A"/>
          </a:solidFill>
        </p:spPr>
        <p:txBody>
          <a:bodyPr lIns="91440" tIns="0" bIns="0" anchor="ctr"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ctr"/>
            <a:endParaRPr lang="en-US" sz="2000" spc="300" dirty="0">
              <a:solidFill>
                <a:schemeClr val="bg1"/>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2AD89FDF-7936-4AE3-8D9C-C19F43166C72}"/>
              </a:ext>
            </a:extLst>
          </p:cNvPr>
          <p:cNvSpPr>
            <a:spLocks noGrp="1"/>
          </p:cNvSpPr>
          <p:nvPr>
            <p:ph type="title" hasCustomPrompt="1"/>
          </p:nvPr>
        </p:nvSpPr>
        <p:spPr>
          <a:xfrm>
            <a:off x="228600" y="76200"/>
            <a:ext cx="11887200" cy="990600"/>
          </a:xfrm>
        </p:spPr>
        <p:txBody>
          <a:bodyPr lIns="0" tIns="0" rIns="0" bIns="0" anchor="t"/>
          <a:lstStyle>
            <a:lvl1pPr algn="ctr">
              <a:defRPr lang="en-US" sz="1800" b="1" i="0" u="none" strike="noStrike" kern="1200" spc="300" baseline="0" dirty="0">
                <a:solidFill>
                  <a:srgbClr val="FFFFFF"/>
                </a:solidFill>
                <a:latin typeface="+mj-lt"/>
                <a:ea typeface="+mj-ea"/>
                <a:cs typeface="+mj-cs"/>
              </a:defRPr>
            </a:lvl1pPr>
          </a:lstStyle>
          <a:p>
            <a:r>
              <a:rPr lang="en-US" dirty="0"/>
              <a:t>CLICK TO EDIT MASTER TITLE STYLE</a:t>
            </a:r>
          </a:p>
        </p:txBody>
      </p:sp>
      <p:sp>
        <p:nvSpPr>
          <p:cNvPr id="2" name="Footer Placeholder 1">
            <a:extLst>
              <a:ext uri="{FF2B5EF4-FFF2-40B4-BE49-F238E27FC236}">
                <a16:creationId xmlns:a16="http://schemas.microsoft.com/office/drawing/2014/main" id="{33E0DB8B-5BE8-4329-A694-3BF8A90087C9}"/>
              </a:ext>
            </a:extLst>
          </p:cNvPr>
          <p:cNvSpPr>
            <a:spLocks noGrp="1"/>
          </p:cNvSpPr>
          <p:nvPr>
            <p:ph type="ftr" sz="quarter" idx="10"/>
          </p:nvPr>
        </p:nvSpPr>
        <p:spPr/>
        <p:txBody>
          <a:bodyPr/>
          <a:lstStyle>
            <a:lvl1pPr>
              <a:defRPr>
                <a:solidFill>
                  <a:srgbClr val="572D5E"/>
                </a:solidFill>
              </a:defRPr>
            </a:lvl1pPr>
          </a:lstStyle>
          <a:p>
            <a:r>
              <a:rPr lang="en-US" spc="50" dirty="0"/>
              <a:t>YOUTH RISK BEHAVIOR SURVEY DATA SUMMARY &amp; TRENDS REPORT: 2009–2019</a:t>
            </a:r>
            <a:endParaRPr lang="en-US" dirty="0"/>
          </a:p>
        </p:txBody>
      </p:sp>
      <p:sp>
        <p:nvSpPr>
          <p:cNvPr id="5" name="Slide Number Placeholder 4">
            <a:extLst>
              <a:ext uri="{FF2B5EF4-FFF2-40B4-BE49-F238E27FC236}">
                <a16:creationId xmlns:a16="http://schemas.microsoft.com/office/drawing/2014/main" id="{A18312D4-F852-4561-A0C6-2E8D0655C232}"/>
              </a:ext>
            </a:extLst>
          </p:cNvPr>
          <p:cNvSpPr>
            <a:spLocks noGrp="1"/>
          </p:cNvSpPr>
          <p:nvPr>
            <p:ph type="sldNum" sz="quarter" idx="11"/>
          </p:nvPr>
        </p:nvSpPr>
        <p:spPr/>
        <p:txBody>
          <a:bodyPr/>
          <a:lstStyle>
            <a:lvl1pPr>
              <a:defRPr>
                <a:solidFill>
                  <a:srgbClr val="572D5E"/>
                </a:solidFill>
              </a:defRPr>
            </a:lvl1pPr>
          </a:lstStyle>
          <a:p>
            <a:fld id="{9389C999-A8B7-4B5C-83C6-563C9B6D4DBB}" type="slidenum">
              <a:rPr lang="en-US" smtClean="0"/>
              <a:pPr/>
              <a:t>‹#›</a:t>
            </a:fld>
            <a:endParaRPr lang="en-US" dirty="0"/>
          </a:p>
        </p:txBody>
      </p:sp>
    </p:spTree>
    <p:extLst>
      <p:ext uri="{BB962C8B-B14F-4D97-AF65-F5344CB8AC3E}">
        <p14:creationId xmlns:p14="http://schemas.microsoft.com/office/powerpoint/2010/main" val="40559751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itle - Porgress">
            <a:extLst>
              <a:ext uri="{FF2B5EF4-FFF2-40B4-BE49-F238E27FC236}">
                <a16:creationId xmlns:a16="http://schemas.microsoft.com/office/drawing/2014/main" id="{A21FDB10-76AD-4A45-A4F8-5FC4F1F009EB}"/>
              </a:ext>
            </a:extLst>
          </p:cNvPr>
          <p:cNvSpPr txBox="1">
            <a:spLocks/>
          </p:cNvSpPr>
          <p:nvPr userDrawn="1"/>
        </p:nvSpPr>
        <p:spPr>
          <a:xfrm>
            <a:off x="0" y="0"/>
            <a:ext cx="12192000" cy="386332"/>
          </a:xfrm>
          <a:prstGeom prst="rect">
            <a:avLst/>
          </a:prstGeom>
          <a:solidFill>
            <a:srgbClr val="107691"/>
          </a:solidFill>
        </p:spPr>
        <p:txBody>
          <a:bodyPr lIns="91440" tIns="0" bIns="0" anchor="ctr"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ctr"/>
            <a:endParaRPr lang="en-US" sz="2000" spc="300" dirty="0">
              <a:solidFill>
                <a:schemeClr val="bg1"/>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2AD89FDF-7936-4AE3-8D9C-C19F43166C72}"/>
              </a:ext>
            </a:extLst>
          </p:cNvPr>
          <p:cNvSpPr>
            <a:spLocks noGrp="1"/>
          </p:cNvSpPr>
          <p:nvPr>
            <p:ph type="title" hasCustomPrompt="1"/>
          </p:nvPr>
        </p:nvSpPr>
        <p:spPr>
          <a:xfrm>
            <a:off x="228600" y="76200"/>
            <a:ext cx="11887200" cy="990600"/>
          </a:xfrm>
        </p:spPr>
        <p:txBody>
          <a:bodyPr lIns="0" tIns="0" rIns="0" bIns="0" anchor="t"/>
          <a:lstStyle>
            <a:lvl1pPr algn="ctr">
              <a:defRPr lang="en-US" sz="1800" b="1" i="0" u="none" strike="noStrike" kern="1200" spc="300" baseline="0" dirty="0">
                <a:solidFill>
                  <a:srgbClr val="FFFFFF"/>
                </a:solidFill>
                <a:latin typeface="+mj-lt"/>
                <a:ea typeface="+mj-ea"/>
                <a:cs typeface="+mj-cs"/>
              </a:defRPr>
            </a:lvl1pPr>
          </a:lstStyle>
          <a:p>
            <a:r>
              <a:rPr lang="en-US" dirty="0"/>
              <a:t>CLICK TO EDIT MASTER TITLE STYLE</a:t>
            </a:r>
          </a:p>
        </p:txBody>
      </p:sp>
      <p:sp>
        <p:nvSpPr>
          <p:cNvPr id="2" name="Footer Placeholder 1">
            <a:extLst>
              <a:ext uri="{FF2B5EF4-FFF2-40B4-BE49-F238E27FC236}">
                <a16:creationId xmlns:a16="http://schemas.microsoft.com/office/drawing/2014/main" id="{33E0DB8B-5BE8-4329-A694-3BF8A90087C9}"/>
              </a:ext>
            </a:extLst>
          </p:cNvPr>
          <p:cNvSpPr>
            <a:spLocks noGrp="1"/>
          </p:cNvSpPr>
          <p:nvPr>
            <p:ph type="ftr" sz="quarter" idx="10"/>
          </p:nvPr>
        </p:nvSpPr>
        <p:spPr/>
        <p:txBody>
          <a:bodyPr/>
          <a:lstStyle>
            <a:lvl1pPr>
              <a:defRPr>
                <a:solidFill>
                  <a:srgbClr val="572D5E"/>
                </a:solidFill>
              </a:defRPr>
            </a:lvl1pPr>
          </a:lstStyle>
          <a:p>
            <a:r>
              <a:rPr lang="en-US" spc="50" dirty="0"/>
              <a:t>YOUTH RISK BEHAVIOR SURVEY DATA SUMMARY &amp; TRENDS REPORT: 2009–2019</a:t>
            </a:r>
            <a:endParaRPr lang="en-US" dirty="0"/>
          </a:p>
        </p:txBody>
      </p:sp>
      <p:sp>
        <p:nvSpPr>
          <p:cNvPr id="5" name="Slide Number Placeholder 4">
            <a:extLst>
              <a:ext uri="{FF2B5EF4-FFF2-40B4-BE49-F238E27FC236}">
                <a16:creationId xmlns:a16="http://schemas.microsoft.com/office/drawing/2014/main" id="{A18312D4-F852-4561-A0C6-2E8D0655C232}"/>
              </a:ext>
            </a:extLst>
          </p:cNvPr>
          <p:cNvSpPr>
            <a:spLocks noGrp="1"/>
          </p:cNvSpPr>
          <p:nvPr>
            <p:ph type="sldNum" sz="quarter" idx="11"/>
          </p:nvPr>
        </p:nvSpPr>
        <p:spPr/>
        <p:txBody>
          <a:bodyPr/>
          <a:lstStyle>
            <a:lvl1pPr>
              <a:defRPr>
                <a:solidFill>
                  <a:srgbClr val="572D5E"/>
                </a:solidFill>
              </a:defRPr>
            </a:lvl1pPr>
          </a:lstStyle>
          <a:p>
            <a:fld id="{9389C999-A8B7-4B5C-83C6-563C9B6D4DBB}" type="slidenum">
              <a:rPr lang="en-US" smtClean="0"/>
              <a:pPr/>
              <a:t>‹#›</a:t>
            </a:fld>
            <a:endParaRPr lang="en-US" dirty="0"/>
          </a:p>
        </p:txBody>
      </p:sp>
    </p:spTree>
    <p:extLst>
      <p:ext uri="{BB962C8B-B14F-4D97-AF65-F5344CB8AC3E}">
        <p14:creationId xmlns:p14="http://schemas.microsoft.com/office/powerpoint/2010/main" val="2578919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508000" y="3225800"/>
            <a:ext cx="6197600" cy="914400"/>
          </a:xfrm>
          <a:prstGeom prst="rect">
            <a:avLst/>
          </a:prstGeom>
          <a:noFill/>
          <a:ln>
            <a:noFill/>
          </a:ln>
        </p:spPr>
        <p:txBody>
          <a:bodyPr lIns="91406" tIns="45703" rIns="91406" bIns="45703" anchor="t"/>
          <a:lstStyle>
            <a:lvl1pPr algn="l">
              <a:defRPr sz="5333" b="1" cap="none">
                <a:solidFill>
                  <a:srgbClr val="142456"/>
                </a:solidFill>
                <a:latin typeface="Myriad Pro" pitchFamily="34" charset="0"/>
                <a:cs typeface="Arial" panose="020B0604020202020204" pitchFamily="34" charset="0"/>
              </a:defRPr>
            </a:lvl1pPr>
          </a:lstStyle>
          <a:p>
            <a:r>
              <a:rPr lang="en-US" dirty="0"/>
              <a:t>Title Here</a:t>
            </a:r>
          </a:p>
        </p:txBody>
      </p:sp>
      <p:sp>
        <p:nvSpPr>
          <p:cNvPr id="8" name="Subtitle 2"/>
          <p:cNvSpPr>
            <a:spLocks noGrp="1"/>
          </p:cNvSpPr>
          <p:nvPr>
            <p:ph type="subTitle" idx="1" hasCustomPrompt="1"/>
          </p:nvPr>
        </p:nvSpPr>
        <p:spPr>
          <a:xfrm>
            <a:off x="508000" y="4241800"/>
            <a:ext cx="6197600" cy="812800"/>
          </a:xfrm>
          <a:prstGeom prst="rect">
            <a:avLst/>
          </a:prstGeom>
        </p:spPr>
        <p:txBody>
          <a:bodyPr lIns="91406" tIns="45703" rIns="91406" bIns="45703"/>
          <a:lstStyle>
            <a:lvl1pPr marL="0" indent="0" algn="l">
              <a:buNone/>
              <a:defRPr sz="3200">
                <a:solidFill>
                  <a:schemeClr val="tx1">
                    <a:lumMod val="65000"/>
                    <a:lumOff val="35000"/>
                  </a:schemeClr>
                </a:solidFill>
                <a:latin typeface="Myriad Pro" pitchFamily="34" charset="0"/>
              </a:defRPr>
            </a:lvl1pPr>
            <a:lvl2pPr marL="609299" indent="0" algn="ctr">
              <a:buNone/>
              <a:defRPr>
                <a:solidFill>
                  <a:schemeClr val="tx1">
                    <a:tint val="75000"/>
                  </a:schemeClr>
                </a:solidFill>
              </a:defRPr>
            </a:lvl2pPr>
            <a:lvl3pPr marL="1218630" indent="0" algn="ctr">
              <a:buNone/>
              <a:defRPr>
                <a:solidFill>
                  <a:schemeClr val="tx1">
                    <a:tint val="75000"/>
                  </a:schemeClr>
                </a:solidFill>
              </a:defRPr>
            </a:lvl3pPr>
            <a:lvl4pPr marL="1827938" indent="0" algn="ctr">
              <a:buNone/>
              <a:defRPr>
                <a:solidFill>
                  <a:schemeClr val="tx1">
                    <a:tint val="75000"/>
                  </a:schemeClr>
                </a:solidFill>
              </a:defRPr>
            </a:lvl4pPr>
            <a:lvl5pPr marL="2437258" indent="0" algn="ctr">
              <a:buNone/>
              <a:defRPr>
                <a:solidFill>
                  <a:schemeClr val="tx1">
                    <a:tint val="75000"/>
                  </a:schemeClr>
                </a:solidFill>
              </a:defRPr>
            </a:lvl5pPr>
            <a:lvl6pPr marL="3046556" indent="0" algn="ctr">
              <a:buNone/>
              <a:defRPr>
                <a:solidFill>
                  <a:schemeClr val="tx1">
                    <a:tint val="75000"/>
                  </a:schemeClr>
                </a:solidFill>
              </a:defRPr>
            </a:lvl6pPr>
            <a:lvl7pPr marL="3655855" indent="0" algn="ctr">
              <a:buNone/>
              <a:defRPr>
                <a:solidFill>
                  <a:schemeClr val="tx1">
                    <a:tint val="75000"/>
                  </a:schemeClr>
                </a:solidFill>
              </a:defRPr>
            </a:lvl7pPr>
            <a:lvl8pPr marL="4265173" indent="0" algn="ctr">
              <a:buNone/>
              <a:defRPr>
                <a:solidFill>
                  <a:schemeClr val="tx1">
                    <a:tint val="75000"/>
                  </a:schemeClr>
                </a:solidFill>
              </a:defRPr>
            </a:lvl8pPr>
            <a:lvl9pPr marL="4874483" indent="0" algn="ctr">
              <a:buNone/>
              <a:defRPr>
                <a:solidFill>
                  <a:schemeClr val="tx1">
                    <a:tint val="75000"/>
                  </a:schemeClr>
                </a:solidFill>
              </a:defRPr>
            </a:lvl9pPr>
          </a:lstStyle>
          <a:p>
            <a:r>
              <a:rPr lang="en-US" dirty="0"/>
              <a:t>Subtitle Here</a:t>
            </a:r>
          </a:p>
        </p:txBody>
      </p:sp>
    </p:spTree>
    <p:extLst>
      <p:ext uri="{BB962C8B-B14F-4D97-AF65-F5344CB8AC3E}">
        <p14:creationId xmlns:p14="http://schemas.microsoft.com/office/powerpoint/2010/main" val="2930154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C2C7497F-C539-2C49-B3AF-B691037DFF23}"/>
              </a:ext>
            </a:extLst>
          </p:cNvPr>
          <p:cNvSpPr txBox="1">
            <a:spLocks/>
          </p:cNvSpPr>
          <p:nvPr userDrawn="1"/>
        </p:nvSpPr>
        <p:spPr>
          <a:xfrm>
            <a:off x="0" y="0"/>
            <a:ext cx="12192000" cy="1311442"/>
          </a:xfrm>
          <a:prstGeom prst="rect">
            <a:avLst/>
          </a:prstGeom>
          <a:solidFill>
            <a:srgbClr val="572D5E"/>
          </a:solidFill>
        </p:spPr>
        <p:txBody>
          <a:bodyPr lIns="91440" tIns="0" bIns="0" anchor="ctr"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ctr"/>
            <a:endParaRPr lang="en-US" sz="1800" b="1" dirty="0">
              <a:solidFill>
                <a:schemeClr val="bg1"/>
              </a:solidFill>
              <a:latin typeface="+mj-lt"/>
              <a:cs typeface="Arial" panose="020B0604020202020204" pitchFamily="34" charset="0"/>
            </a:endParaRPr>
          </a:p>
        </p:txBody>
      </p:sp>
      <p:sp>
        <p:nvSpPr>
          <p:cNvPr id="8" name="Slide Number Placeholder 7">
            <a:extLst>
              <a:ext uri="{FF2B5EF4-FFF2-40B4-BE49-F238E27FC236}">
                <a16:creationId xmlns:a16="http://schemas.microsoft.com/office/drawing/2014/main" id="{BE67EBC2-5274-4745-B503-D0603AC56029}"/>
              </a:ext>
            </a:extLst>
          </p:cNvPr>
          <p:cNvSpPr>
            <a:spLocks noGrp="1"/>
          </p:cNvSpPr>
          <p:nvPr>
            <p:ph type="sldNum" sz="quarter" idx="11"/>
          </p:nvPr>
        </p:nvSpPr>
        <p:spPr>
          <a:xfrm>
            <a:off x="11551920" y="6340475"/>
            <a:ext cx="533400" cy="365125"/>
          </a:xfrm>
          <a:prstGeom prst="rect">
            <a:avLst/>
          </a:prstGeom>
        </p:spPr>
        <p:txBody>
          <a:bodyPr vert="horz" lIns="91440" tIns="45720" rIns="91440" bIns="45720" rtlCol="0" anchor="ctr"/>
          <a:lstStyle>
            <a:defPPr>
              <a:defRPr lang="en-US"/>
            </a:defPPr>
            <a:lvl1pPr marL="0" algn="ctr" defTabSz="1218630" rtl="0" eaLnBrk="1" latinLnBrk="0" hangingPunct="1">
              <a:defRPr sz="1500" b="1" kern="1200">
                <a:solidFill>
                  <a:schemeClr val="tx1">
                    <a:tint val="75000"/>
                  </a:schemeClr>
                </a:solidFill>
                <a:latin typeface="+mn-lt"/>
                <a:ea typeface="+mn-ea"/>
                <a:cs typeface="+mn-cs"/>
              </a:defRPr>
            </a:lvl1pPr>
            <a:lvl2pPr marL="609299" algn="l" defTabSz="1218630" rtl="0" eaLnBrk="1" latinLnBrk="0" hangingPunct="1">
              <a:defRPr sz="2400" kern="1200">
                <a:solidFill>
                  <a:schemeClr val="tx1"/>
                </a:solidFill>
                <a:latin typeface="+mn-lt"/>
                <a:ea typeface="+mn-ea"/>
                <a:cs typeface="+mn-cs"/>
              </a:defRPr>
            </a:lvl2pPr>
            <a:lvl3pPr marL="1218630" algn="l" defTabSz="1218630" rtl="0" eaLnBrk="1" latinLnBrk="0" hangingPunct="1">
              <a:defRPr sz="2400" kern="1200">
                <a:solidFill>
                  <a:schemeClr val="tx1"/>
                </a:solidFill>
                <a:latin typeface="+mn-lt"/>
                <a:ea typeface="+mn-ea"/>
                <a:cs typeface="+mn-cs"/>
              </a:defRPr>
            </a:lvl3pPr>
            <a:lvl4pPr marL="1827938" algn="l" defTabSz="1218630" rtl="0" eaLnBrk="1" latinLnBrk="0" hangingPunct="1">
              <a:defRPr sz="2400" kern="1200">
                <a:solidFill>
                  <a:schemeClr val="tx1"/>
                </a:solidFill>
                <a:latin typeface="+mn-lt"/>
                <a:ea typeface="+mn-ea"/>
                <a:cs typeface="+mn-cs"/>
              </a:defRPr>
            </a:lvl4pPr>
            <a:lvl5pPr marL="2437258" algn="l" defTabSz="1218630" rtl="0" eaLnBrk="1" latinLnBrk="0" hangingPunct="1">
              <a:defRPr sz="2400" kern="1200">
                <a:solidFill>
                  <a:schemeClr val="tx1"/>
                </a:solidFill>
                <a:latin typeface="+mn-lt"/>
                <a:ea typeface="+mn-ea"/>
                <a:cs typeface="+mn-cs"/>
              </a:defRPr>
            </a:lvl5pPr>
            <a:lvl6pPr marL="3046556" algn="l" defTabSz="1218630" rtl="0" eaLnBrk="1" latinLnBrk="0" hangingPunct="1">
              <a:defRPr sz="2400" kern="1200">
                <a:solidFill>
                  <a:schemeClr val="tx1"/>
                </a:solidFill>
                <a:latin typeface="+mn-lt"/>
                <a:ea typeface="+mn-ea"/>
                <a:cs typeface="+mn-cs"/>
              </a:defRPr>
            </a:lvl6pPr>
            <a:lvl7pPr marL="3655855" algn="l" defTabSz="1218630" rtl="0" eaLnBrk="1" latinLnBrk="0" hangingPunct="1">
              <a:defRPr sz="2400" kern="1200">
                <a:solidFill>
                  <a:schemeClr val="tx1"/>
                </a:solidFill>
                <a:latin typeface="+mn-lt"/>
                <a:ea typeface="+mn-ea"/>
                <a:cs typeface="+mn-cs"/>
              </a:defRPr>
            </a:lvl7pPr>
            <a:lvl8pPr marL="4265173" algn="l" defTabSz="1218630" rtl="0" eaLnBrk="1" latinLnBrk="0" hangingPunct="1">
              <a:defRPr sz="2400" kern="1200">
                <a:solidFill>
                  <a:schemeClr val="tx1"/>
                </a:solidFill>
                <a:latin typeface="+mn-lt"/>
                <a:ea typeface="+mn-ea"/>
                <a:cs typeface="+mn-cs"/>
              </a:defRPr>
            </a:lvl8pPr>
            <a:lvl9pPr marL="4874483" algn="l" defTabSz="1218630" rtl="0" eaLnBrk="1" latinLnBrk="0" hangingPunct="1">
              <a:defRPr sz="2400" kern="1200">
                <a:solidFill>
                  <a:schemeClr val="tx1"/>
                </a:solidFill>
                <a:latin typeface="+mn-lt"/>
                <a:ea typeface="+mn-ea"/>
                <a:cs typeface="+mn-cs"/>
              </a:defRPr>
            </a:lvl9pPr>
          </a:lstStyle>
          <a:p>
            <a:fld id="{2751F6B7-977A-2E47-B182-3132D6E5C36F}" type="slidenum">
              <a:rPr lang="en-US" smtClean="0">
                <a:solidFill>
                  <a:srgbClr val="660066"/>
                </a:solidFill>
              </a:rPr>
              <a:pPr/>
              <a:t>‹#›</a:t>
            </a:fld>
            <a:endParaRPr lang="en-US" sz="1500" dirty="0">
              <a:solidFill>
                <a:srgbClr val="660066"/>
              </a:solidFill>
            </a:endParaRPr>
          </a:p>
        </p:txBody>
      </p:sp>
      <p:sp>
        <p:nvSpPr>
          <p:cNvPr id="4" name="Title 3">
            <a:extLst>
              <a:ext uri="{FF2B5EF4-FFF2-40B4-BE49-F238E27FC236}">
                <a16:creationId xmlns:a16="http://schemas.microsoft.com/office/drawing/2014/main" id="{A8F85F2B-51C1-47F9-8B59-233DE4CC3343}"/>
              </a:ext>
            </a:extLst>
          </p:cNvPr>
          <p:cNvSpPr>
            <a:spLocks noGrp="1"/>
          </p:cNvSpPr>
          <p:nvPr>
            <p:ph type="title"/>
          </p:nvPr>
        </p:nvSpPr>
        <p:spPr>
          <a:xfrm>
            <a:off x="1524000" y="345438"/>
            <a:ext cx="10515600" cy="761999"/>
          </a:xfrm>
          <a:prstGeom prst="rect">
            <a:avLst/>
          </a:prstGeom>
        </p:spPr>
        <p:txBody>
          <a:bodyPr lIns="0" tIns="0" rIns="0" bIns="0"/>
          <a:lstStyle>
            <a:lvl1pPr algn="ctr">
              <a:lnSpc>
                <a:spcPts val="3000"/>
              </a:lnSpc>
              <a:defRPr lang="en-US" sz="2800" b="1" i="0" u="none" strike="noStrike" kern="1200" spc="300" baseline="0" dirty="0">
                <a:solidFill>
                  <a:srgbClr val="FFFFFF"/>
                </a:solidFill>
                <a:latin typeface="+mj-lt"/>
                <a:ea typeface="+mj-ea"/>
                <a:cs typeface="+mj-cs"/>
              </a:defRPr>
            </a:lvl1pPr>
          </a:lstStyle>
          <a:p>
            <a:r>
              <a:rPr lang="en-US" dirty="0"/>
              <a:t>Click to edit Master title style</a:t>
            </a:r>
          </a:p>
        </p:txBody>
      </p:sp>
      <p:sp>
        <p:nvSpPr>
          <p:cNvPr id="21" name="Content Placeholder 2">
            <a:extLst>
              <a:ext uri="{FF2B5EF4-FFF2-40B4-BE49-F238E27FC236}">
                <a16:creationId xmlns:a16="http://schemas.microsoft.com/office/drawing/2014/main" id="{CEE871EC-5D43-4C1B-8BCC-3B1BC6CF6417}"/>
              </a:ext>
            </a:extLst>
          </p:cNvPr>
          <p:cNvSpPr>
            <a:spLocks noGrp="1"/>
          </p:cNvSpPr>
          <p:nvPr>
            <p:ph idx="1"/>
          </p:nvPr>
        </p:nvSpPr>
        <p:spPr>
          <a:xfrm>
            <a:off x="290512" y="1676400"/>
            <a:ext cx="11749088" cy="448437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a:extLst>
              <a:ext uri="{FF2B5EF4-FFF2-40B4-BE49-F238E27FC236}">
                <a16:creationId xmlns:a16="http://schemas.microsoft.com/office/drawing/2014/main" id="{603FAB38-5BA1-124A-8B0F-E1BD8B2CF485}"/>
              </a:ext>
            </a:extLst>
          </p:cNvPr>
          <p:cNvSpPr>
            <a:spLocks noGrp="1"/>
          </p:cNvSpPr>
          <p:nvPr>
            <p:ph type="ftr" sz="quarter" idx="10"/>
          </p:nvPr>
        </p:nvSpPr>
        <p:spPr>
          <a:xfrm>
            <a:off x="152400" y="6340475"/>
            <a:ext cx="5257800" cy="365125"/>
          </a:xfrm>
          <a:prstGeom prst="rect">
            <a:avLst/>
          </a:prstGeom>
        </p:spPr>
        <p:txBody>
          <a:bodyPr anchor="ctr"/>
          <a:lstStyle>
            <a:lvl1pPr algn="ctr">
              <a:defRPr sz="900"/>
            </a:lvl1pPr>
          </a:lstStyle>
          <a:p>
            <a:pPr algn="ctr"/>
            <a:r>
              <a:rPr lang="en-US" spc="50" dirty="0">
                <a:solidFill>
                  <a:srgbClr val="660066"/>
                </a:solidFill>
              </a:rPr>
              <a:t>YOUTH RISK BEHAVIOR SURVEY DATA SUMMARY &amp; TRENDS REPORT: 2009–2019</a:t>
            </a:r>
            <a:endParaRPr lang="en-US" dirty="0"/>
          </a:p>
        </p:txBody>
      </p:sp>
    </p:spTree>
    <p:extLst>
      <p:ext uri="{BB962C8B-B14F-4D97-AF65-F5344CB8AC3E}">
        <p14:creationId xmlns:p14="http://schemas.microsoft.com/office/powerpoint/2010/main" val="3082064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C2C7497F-C539-2C49-B3AF-B691037DFF23}"/>
              </a:ext>
            </a:extLst>
          </p:cNvPr>
          <p:cNvSpPr txBox="1">
            <a:spLocks/>
          </p:cNvSpPr>
          <p:nvPr userDrawn="1"/>
        </p:nvSpPr>
        <p:spPr>
          <a:xfrm>
            <a:off x="0" y="0"/>
            <a:ext cx="12192000" cy="1311442"/>
          </a:xfrm>
          <a:prstGeom prst="rect">
            <a:avLst/>
          </a:prstGeom>
          <a:solidFill>
            <a:srgbClr val="572D5E"/>
          </a:solidFill>
        </p:spPr>
        <p:txBody>
          <a:bodyPr lIns="91440" tIns="0" bIns="0" anchor="ctr"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ctr"/>
            <a:endParaRPr lang="en-US" sz="1800" b="1" dirty="0">
              <a:solidFill>
                <a:schemeClr val="bg1"/>
              </a:solidFill>
              <a:latin typeface="+mj-lt"/>
              <a:cs typeface="Arial" panose="020B0604020202020204" pitchFamily="34" charset="0"/>
            </a:endParaRPr>
          </a:p>
        </p:txBody>
      </p:sp>
      <p:sp>
        <p:nvSpPr>
          <p:cNvPr id="8" name="Slide Number Placeholder 7">
            <a:extLst>
              <a:ext uri="{FF2B5EF4-FFF2-40B4-BE49-F238E27FC236}">
                <a16:creationId xmlns:a16="http://schemas.microsoft.com/office/drawing/2014/main" id="{BE67EBC2-5274-4745-B503-D0603AC56029}"/>
              </a:ext>
            </a:extLst>
          </p:cNvPr>
          <p:cNvSpPr>
            <a:spLocks noGrp="1"/>
          </p:cNvSpPr>
          <p:nvPr>
            <p:ph type="sldNum" sz="quarter" idx="11"/>
          </p:nvPr>
        </p:nvSpPr>
        <p:spPr>
          <a:xfrm>
            <a:off x="11551920" y="6340475"/>
            <a:ext cx="533400" cy="365125"/>
          </a:xfrm>
          <a:prstGeom prst="rect">
            <a:avLst/>
          </a:prstGeom>
        </p:spPr>
        <p:txBody>
          <a:bodyPr vert="horz" lIns="91440" tIns="45720" rIns="91440" bIns="45720" rtlCol="0" anchor="ctr"/>
          <a:lstStyle>
            <a:defPPr>
              <a:defRPr lang="en-US"/>
            </a:defPPr>
            <a:lvl1pPr marL="0" algn="ctr" defTabSz="1218630" rtl="0" eaLnBrk="1" latinLnBrk="0" hangingPunct="1">
              <a:defRPr sz="1500" b="1" kern="1200">
                <a:solidFill>
                  <a:schemeClr val="tx1">
                    <a:tint val="75000"/>
                  </a:schemeClr>
                </a:solidFill>
                <a:latin typeface="+mn-lt"/>
                <a:ea typeface="+mn-ea"/>
                <a:cs typeface="+mn-cs"/>
              </a:defRPr>
            </a:lvl1pPr>
            <a:lvl2pPr marL="609299" algn="l" defTabSz="1218630" rtl="0" eaLnBrk="1" latinLnBrk="0" hangingPunct="1">
              <a:defRPr sz="2400" kern="1200">
                <a:solidFill>
                  <a:schemeClr val="tx1"/>
                </a:solidFill>
                <a:latin typeface="+mn-lt"/>
                <a:ea typeface="+mn-ea"/>
                <a:cs typeface="+mn-cs"/>
              </a:defRPr>
            </a:lvl2pPr>
            <a:lvl3pPr marL="1218630" algn="l" defTabSz="1218630" rtl="0" eaLnBrk="1" latinLnBrk="0" hangingPunct="1">
              <a:defRPr sz="2400" kern="1200">
                <a:solidFill>
                  <a:schemeClr val="tx1"/>
                </a:solidFill>
                <a:latin typeface="+mn-lt"/>
                <a:ea typeface="+mn-ea"/>
                <a:cs typeface="+mn-cs"/>
              </a:defRPr>
            </a:lvl3pPr>
            <a:lvl4pPr marL="1827938" algn="l" defTabSz="1218630" rtl="0" eaLnBrk="1" latinLnBrk="0" hangingPunct="1">
              <a:defRPr sz="2400" kern="1200">
                <a:solidFill>
                  <a:schemeClr val="tx1"/>
                </a:solidFill>
                <a:latin typeface="+mn-lt"/>
                <a:ea typeface="+mn-ea"/>
                <a:cs typeface="+mn-cs"/>
              </a:defRPr>
            </a:lvl4pPr>
            <a:lvl5pPr marL="2437258" algn="l" defTabSz="1218630" rtl="0" eaLnBrk="1" latinLnBrk="0" hangingPunct="1">
              <a:defRPr sz="2400" kern="1200">
                <a:solidFill>
                  <a:schemeClr val="tx1"/>
                </a:solidFill>
                <a:latin typeface="+mn-lt"/>
                <a:ea typeface="+mn-ea"/>
                <a:cs typeface="+mn-cs"/>
              </a:defRPr>
            </a:lvl5pPr>
            <a:lvl6pPr marL="3046556" algn="l" defTabSz="1218630" rtl="0" eaLnBrk="1" latinLnBrk="0" hangingPunct="1">
              <a:defRPr sz="2400" kern="1200">
                <a:solidFill>
                  <a:schemeClr val="tx1"/>
                </a:solidFill>
                <a:latin typeface="+mn-lt"/>
                <a:ea typeface="+mn-ea"/>
                <a:cs typeface="+mn-cs"/>
              </a:defRPr>
            </a:lvl6pPr>
            <a:lvl7pPr marL="3655855" algn="l" defTabSz="1218630" rtl="0" eaLnBrk="1" latinLnBrk="0" hangingPunct="1">
              <a:defRPr sz="2400" kern="1200">
                <a:solidFill>
                  <a:schemeClr val="tx1"/>
                </a:solidFill>
                <a:latin typeface="+mn-lt"/>
                <a:ea typeface="+mn-ea"/>
                <a:cs typeface="+mn-cs"/>
              </a:defRPr>
            </a:lvl7pPr>
            <a:lvl8pPr marL="4265173" algn="l" defTabSz="1218630" rtl="0" eaLnBrk="1" latinLnBrk="0" hangingPunct="1">
              <a:defRPr sz="2400" kern="1200">
                <a:solidFill>
                  <a:schemeClr val="tx1"/>
                </a:solidFill>
                <a:latin typeface="+mn-lt"/>
                <a:ea typeface="+mn-ea"/>
                <a:cs typeface="+mn-cs"/>
              </a:defRPr>
            </a:lvl8pPr>
            <a:lvl9pPr marL="4874483" algn="l" defTabSz="1218630" rtl="0" eaLnBrk="1" latinLnBrk="0" hangingPunct="1">
              <a:defRPr sz="2400" kern="1200">
                <a:solidFill>
                  <a:schemeClr val="tx1"/>
                </a:solidFill>
                <a:latin typeface="+mn-lt"/>
                <a:ea typeface="+mn-ea"/>
                <a:cs typeface="+mn-cs"/>
              </a:defRPr>
            </a:lvl9pPr>
          </a:lstStyle>
          <a:p>
            <a:fld id="{2751F6B7-977A-2E47-B182-3132D6E5C36F}" type="slidenum">
              <a:rPr lang="en-US" smtClean="0">
                <a:solidFill>
                  <a:srgbClr val="660066"/>
                </a:solidFill>
              </a:rPr>
              <a:pPr/>
              <a:t>‹#›</a:t>
            </a:fld>
            <a:endParaRPr lang="en-US" sz="1500" dirty="0">
              <a:solidFill>
                <a:srgbClr val="660066"/>
              </a:solidFill>
            </a:endParaRPr>
          </a:p>
        </p:txBody>
      </p:sp>
      <p:sp>
        <p:nvSpPr>
          <p:cNvPr id="4" name="Title 3">
            <a:extLst>
              <a:ext uri="{FF2B5EF4-FFF2-40B4-BE49-F238E27FC236}">
                <a16:creationId xmlns:a16="http://schemas.microsoft.com/office/drawing/2014/main" id="{A8F85F2B-51C1-47F9-8B59-233DE4CC3343}"/>
              </a:ext>
            </a:extLst>
          </p:cNvPr>
          <p:cNvSpPr>
            <a:spLocks noGrp="1"/>
          </p:cNvSpPr>
          <p:nvPr>
            <p:ph type="title"/>
          </p:nvPr>
        </p:nvSpPr>
        <p:spPr>
          <a:xfrm>
            <a:off x="1524000" y="345438"/>
            <a:ext cx="10515600" cy="761999"/>
          </a:xfrm>
          <a:prstGeom prst="rect">
            <a:avLst/>
          </a:prstGeom>
        </p:spPr>
        <p:txBody>
          <a:bodyPr lIns="0" tIns="0" rIns="0" bIns="0"/>
          <a:lstStyle>
            <a:lvl1pPr algn="ctr">
              <a:lnSpc>
                <a:spcPts val="3000"/>
              </a:lnSpc>
              <a:defRPr lang="en-US" sz="2800" b="1" i="0" u="none" strike="noStrike" kern="1200" spc="300" baseline="0" dirty="0">
                <a:solidFill>
                  <a:srgbClr val="FFFFFF"/>
                </a:solidFill>
                <a:latin typeface="+mj-lt"/>
                <a:ea typeface="+mj-ea"/>
                <a:cs typeface="+mj-cs"/>
              </a:defRPr>
            </a:lvl1pPr>
          </a:lstStyle>
          <a:p>
            <a:r>
              <a:rPr lang="en-US" dirty="0"/>
              <a:t>Click to edit Master title style</a:t>
            </a:r>
          </a:p>
        </p:txBody>
      </p:sp>
      <p:sp>
        <p:nvSpPr>
          <p:cNvPr id="21" name="Content Placeholder 2">
            <a:extLst>
              <a:ext uri="{FF2B5EF4-FFF2-40B4-BE49-F238E27FC236}">
                <a16:creationId xmlns:a16="http://schemas.microsoft.com/office/drawing/2014/main" id="{CEE871EC-5D43-4C1B-8BCC-3B1BC6CF6417}"/>
              </a:ext>
            </a:extLst>
          </p:cNvPr>
          <p:cNvSpPr>
            <a:spLocks noGrp="1"/>
          </p:cNvSpPr>
          <p:nvPr>
            <p:ph idx="1"/>
          </p:nvPr>
        </p:nvSpPr>
        <p:spPr>
          <a:xfrm>
            <a:off x="290512" y="1676400"/>
            <a:ext cx="4891088" cy="4484370"/>
          </a:xfrm>
          <a:prstGeom prst="rect">
            <a:avLst/>
          </a:prstGeom>
        </p:spPr>
        <p:txBody>
          <a:bodyPr/>
          <a:lstStyle>
            <a:lvl1pPr>
              <a:buNone/>
              <a:defRPr/>
            </a:lvl1pPr>
            <a:lvl2pPr>
              <a:buNone/>
              <a:defRPr/>
            </a:lvl2pPr>
            <a:lvl3pPr>
              <a:buNone/>
              <a:defRPr/>
            </a:lvl3pPr>
            <a:lvl4pPr>
              <a:buNone/>
              <a:defRPr/>
            </a:lvl4pPr>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a:extLst>
              <a:ext uri="{FF2B5EF4-FFF2-40B4-BE49-F238E27FC236}">
                <a16:creationId xmlns:a16="http://schemas.microsoft.com/office/drawing/2014/main" id="{603FAB38-5BA1-124A-8B0F-E1BD8B2CF485}"/>
              </a:ext>
            </a:extLst>
          </p:cNvPr>
          <p:cNvSpPr>
            <a:spLocks noGrp="1"/>
          </p:cNvSpPr>
          <p:nvPr>
            <p:ph type="ftr" sz="quarter" idx="10"/>
          </p:nvPr>
        </p:nvSpPr>
        <p:spPr>
          <a:xfrm>
            <a:off x="152400" y="6340475"/>
            <a:ext cx="5257800" cy="365125"/>
          </a:xfrm>
          <a:prstGeom prst="rect">
            <a:avLst/>
          </a:prstGeom>
        </p:spPr>
        <p:txBody>
          <a:bodyPr anchor="ctr"/>
          <a:lstStyle>
            <a:lvl1pPr algn="ctr">
              <a:defRPr sz="900"/>
            </a:lvl1pPr>
          </a:lstStyle>
          <a:p>
            <a:pPr algn="ctr"/>
            <a:r>
              <a:rPr lang="en-US" spc="50" dirty="0">
                <a:solidFill>
                  <a:srgbClr val="660066"/>
                </a:solidFill>
              </a:rPr>
              <a:t>YOUTH RISK BEHAVIOR SURVEY DATA SUMMARY &amp; TRENDS REPORT: 2009–2019</a:t>
            </a:r>
            <a:endParaRPr lang="en-US" dirty="0"/>
          </a:p>
        </p:txBody>
      </p:sp>
      <p:sp>
        <p:nvSpPr>
          <p:cNvPr id="7" name="Content Placeholder 2">
            <a:extLst>
              <a:ext uri="{FF2B5EF4-FFF2-40B4-BE49-F238E27FC236}">
                <a16:creationId xmlns:a16="http://schemas.microsoft.com/office/drawing/2014/main" id="{5C79A5A0-9901-4E63-BC74-1CA9FAC679D0}"/>
              </a:ext>
            </a:extLst>
          </p:cNvPr>
          <p:cNvSpPr>
            <a:spLocks noGrp="1"/>
          </p:cNvSpPr>
          <p:nvPr>
            <p:ph idx="12"/>
          </p:nvPr>
        </p:nvSpPr>
        <p:spPr>
          <a:xfrm>
            <a:off x="5692386" y="1676400"/>
            <a:ext cx="6347213" cy="1752600"/>
          </a:xfrm>
          <a:prstGeom prst="rect">
            <a:avLst/>
          </a:prstGeom>
        </p:spPr>
        <p:txBody>
          <a:bodyPr/>
          <a:lstStyle>
            <a:lvl1pPr>
              <a:buNone/>
              <a:defRPr/>
            </a:lvl1pPr>
            <a:lvl2pPr>
              <a:buNone/>
              <a:defRPr/>
            </a:lvl2pPr>
            <a:lvl3pPr>
              <a:buNone/>
              <a:defRPr/>
            </a:lvl3pPr>
            <a:lvl4pPr>
              <a:buNone/>
              <a:defRPr/>
            </a:lvl4pPr>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6F84B6E3-D779-4E9D-99D0-E6BC481DC59E}"/>
              </a:ext>
            </a:extLst>
          </p:cNvPr>
          <p:cNvSpPr>
            <a:spLocks noGrp="1"/>
          </p:cNvSpPr>
          <p:nvPr>
            <p:ph idx="13"/>
          </p:nvPr>
        </p:nvSpPr>
        <p:spPr>
          <a:xfrm>
            <a:off x="5692386" y="3643512"/>
            <a:ext cx="6347213" cy="2452487"/>
          </a:xfrm>
          <a:prstGeom prst="rect">
            <a:avLst/>
          </a:prstGeom>
        </p:spPr>
        <p:txBody>
          <a:bodyPr/>
          <a:lstStyle>
            <a:lvl1pPr>
              <a:buNone/>
              <a:defRPr/>
            </a:lvl1pPr>
            <a:lvl2pPr>
              <a:buNone/>
              <a:defRPr/>
            </a:lvl2pPr>
            <a:lvl3pPr>
              <a:buNone/>
              <a:defRPr/>
            </a:lvl3pPr>
            <a:lvl4pPr>
              <a:buNone/>
              <a:defRPr/>
            </a:lvl4pPr>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7851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87"/>
            <a:ext cx="10363200" cy="1468967"/>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628492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971800"/>
            <a:ext cx="3733800" cy="2133600"/>
          </a:xfrm>
          <a:prstGeom prst="rect">
            <a:avLst/>
          </a:prstGeom>
        </p:spPr>
        <p:txBody>
          <a:bodyPr/>
          <a:lstStyle>
            <a:lvl1pPr>
              <a:defRPr lang="en-US" sz="4200" b="1" kern="1200" dirty="0">
                <a:solidFill>
                  <a:srgbClr val="FFFFFF"/>
                </a:solidFill>
                <a:latin typeface="Arial"/>
                <a:ea typeface="+mj-ea"/>
                <a:cs typeface="Arial"/>
              </a:defRPr>
            </a:lvl1pPr>
          </a:lstStyle>
          <a:p>
            <a:r>
              <a:rPr lang="en-US" dirty="0"/>
              <a:t>Click to edit Master title style</a:t>
            </a:r>
          </a:p>
        </p:txBody>
      </p:sp>
    </p:spTree>
    <p:extLst>
      <p:ext uri="{BB962C8B-B14F-4D97-AF65-F5344CB8AC3E}">
        <p14:creationId xmlns:p14="http://schemas.microsoft.com/office/powerpoint/2010/main" val="411003115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8.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12.xml"/><Relationship Id="rId1" Type="http://schemas.openxmlformats.org/officeDocument/2006/relationships/slideLayout" Target="../slideLayouts/slideLayout13.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16.png"/></Relationships>
</file>

<file path=ppt/slideMasters/_rels/slideMaster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15.xml"/><Relationship Id="rId1" Type="http://schemas.openxmlformats.org/officeDocument/2006/relationships/slideLayout" Target="../slideLayouts/slideLayout1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image" Target="../media/image8.png"/><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theme" Target="../theme/theme1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image" Target="../media/image24.png"/></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24.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18.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456978"/>
      </p:ext>
    </p:extLst>
  </p:cSld>
  <p:clrMap bg1="lt1" tx1="dk1" bg2="lt2" tx2="dk2" accent1="accent1" accent2="accent2" accent3="accent3" accent4="accent4" accent5="accent5" accent6="accent6" hlink="hlink" folHlink="folHlink"/>
  <p:hf hdr="0" dt="0"/>
  <p:txStyles>
    <p:titleStyle>
      <a:lvl1pPr algn="ctr" defTabSz="60957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609570" rtl="0" eaLnBrk="1" latinLnBrk="0" hangingPunct="1">
        <a:spcBef>
          <a:spcPct val="20000"/>
        </a:spcBef>
        <a:buFont typeface="Arial"/>
        <a:buChar char="•"/>
        <a:defRPr sz="4267" kern="1200">
          <a:solidFill>
            <a:schemeClr val="tx1"/>
          </a:solidFill>
          <a:latin typeface="+mn-lt"/>
          <a:ea typeface="+mn-ea"/>
          <a:cs typeface="+mn-cs"/>
        </a:defRPr>
      </a:lvl1pPr>
      <a:lvl2pPr marL="990550" indent="-380981" algn="l" defTabSz="609570" rtl="0" eaLnBrk="1" latinLnBrk="0" hangingPunct="1">
        <a:spcBef>
          <a:spcPct val="20000"/>
        </a:spcBef>
        <a:buFont typeface="Arial"/>
        <a:buChar char="–"/>
        <a:defRPr sz="3733" kern="1200">
          <a:solidFill>
            <a:schemeClr val="tx1"/>
          </a:solidFill>
          <a:latin typeface="+mn-lt"/>
          <a:ea typeface="+mn-ea"/>
          <a:cs typeface="+mn-cs"/>
        </a:defRPr>
      </a:lvl2pPr>
      <a:lvl3pPr marL="1523925" indent="-304784" algn="l" defTabSz="609570" rtl="0" eaLnBrk="1" latinLnBrk="0" hangingPunct="1">
        <a:spcBef>
          <a:spcPct val="20000"/>
        </a:spcBef>
        <a:buFont typeface="Arial"/>
        <a:buChar char="•"/>
        <a:defRPr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solidFill>
          <a:latin typeface="+mn-lt"/>
          <a:ea typeface="+mn-ea"/>
          <a:cs typeface="+mn-cs"/>
        </a:defRPr>
      </a:lvl4pPr>
      <a:lvl5pPr marL="2743062" indent="-304784" algn="l" defTabSz="609570" rtl="0" eaLnBrk="1" latinLnBrk="0" hangingPunct="1">
        <a:spcBef>
          <a:spcPct val="20000"/>
        </a:spcBef>
        <a:buFont typeface="Arial"/>
        <a:buChar char="»"/>
        <a:defRPr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C33839B-66EF-43AA-9AF9-7A2E6C9EA71A}"/>
              </a:ext>
            </a:extLst>
          </p:cNvPr>
          <p:cNvSpPr txBox="1">
            <a:spLocks/>
          </p:cNvSpPr>
          <p:nvPr userDrawn="1"/>
        </p:nvSpPr>
        <p:spPr>
          <a:xfrm>
            <a:off x="11201359" y="6375400"/>
            <a:ext cx="1219241" cy="365125"/>
          </a:xfrm>
          <a:prstGeom prst="rect">
            <a:avLst/>
          </a:prstGeom>
        </p:spPr>
        <p:txBody>
          <a:bodyPr vert="horz" lIns="121875" tIns="60937" rIns="121875" bIns="60937" rtlCol="0" anchor="ctr"/>
          <a:lstStyle>
            <a:defPPr>
              <a:defRPr lang="en-US"/>
            </a:defPPr>
            <a:lvl1pPr marL="0" algn="ctr" defTabSz="914018" rtl="0" eaLnBrk="1" latinLnBrk="0" hangingPunct="1">
              <a:defRPr sz="1200" b="1" kern="1200">
                <a:solidFill>
                  <a:schemeClr val="bg1"/>
                </a:solidFill>
                <a:latin typeface="Myriad Pro" pitchFamily="34" charset="0"/>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a:lstStyle>
          <a:p>
            <a:fld id="{2751F6B7-977A-2E47-B182-3132D6E5C36F}" type="slidenum">
              <a:rPr lang="en-US" sz="1500" smtClean="0">
                <a:solidFill>
                  <a:srgbClr val="660066"/>
                </a:solidFill>
                <a:latin typeface="Arial" panose="020B0604020202020204" pitchFamily="34" charset="0"/>
                <a:cs typeface="Arial" panose="020B0604020202020204" pitchFamily="34" charset="0"/>
              </a:rPr>
              <a:t>‹#›</a:t>
            </a:fld>
            <a:endParaRPr lang="en-US" sz="1500" dirty="0">
              <a:solidFill>
                <a:srgbClr val="660066"/>
              </a:solidFill>
              <a:latin typeface="Arial" panose="020B0604020202020204" pitchFamily="34" charset="0"/>
              <a:cs typeface="Arial" panose="020B0604020202020204" pitchFamily="34" charset="0"/>
            </a:endParaRPr>
          </a:p>
        </p:txBody>
      </p:sp>
      <p:sp>
        <p:nvSpPr>
          <p:cNvPr id="7" name="Footer Placeholder 4">
            <a:extLst>
              <a:ext uri="{FF2B5EF4-FFF2-40B4-BE49-F238E27FC236}">
                <a16:creationId xmlns:a16="http://schemas.microsoft.com/office/drawing/2014/main" id="{143EE80F-4CFC-4ECB-BCEC-760FF820700E}"/>
              </a:ext>
            </a:extLst>
          </p:cNvPr>
          <p:cNvSpPr txBox="1">
            <a:spLocks/>
          </p:cNvSpPr>
          <p:nvPr userDrawn="1"/>
        </p:nvSpPr>
        <p:spPr>
          <a:xfrm>
            <a:off x="4775199" y="6381376"/>
            <a:ext cx="6807159" cy="365125"/>
          </a:xfrm>
          <a:prstGeom prst="rect">
            <a:avLst/>
          </a:prstGeom>
        </p:spPr>
        <p:txBody>
          <a:bodyPr vert="horz" lIns="121875" tIns="60937" rIns="121875" bIns="60937" rtlCol="0" anchor="ctr"/>
          <a:lstStyle>
            <a:defPPr>
              <a:defRPr lang="en-US"/>
            </a:defPPr>
            <a:lvl1pPr marL="0" algn="l" defTabSz="914018" rtl="0" eaLnBrk="1" latinLnBrk="0" hangingPunct="1">
              <a:defRPr sz="800" b="1" kern="1200">
                <a:solidFill>
                  <a:schemeClr val="bg1"/>
                </a:solidFill>
                <a:latin typeface="Myriad Pro" pitchFamily="34" charset="0"/>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a:lstStyle>
          <a:p>
            <a:pPr algn="r"/>
            <a:r>
              <a:rPr lang="en-US" sz="900" b="0" spc="50" dirty="0">
                <a:solidFill>
                  <a:srgbClr val="660066"/>
                </a:solidFill>
                <a:latin typeface="Arial" panose="020B0604020202020204" pitchFamily="34" charset="0"/>
                <a:cs typeface="Arial" panose="020B0604020202020204" pitchFamily="34" charset="0"/>
              </a:rPr>
              <a:t>YOUTH</a:t>
            </a:r>
            <a:r>
              <a:rPr lang="en-US" sz="900" b="0" spc="50" baseline="0" dirty="0">
                <a:solidFill>
                  <a:srgbClr val="660066"/>
                </a:solidFill>
                <a:latin typeface="Arial" panose="020B0604020202020204" pitchFamily="34" charset="0"/>
                <a:cs typeface="Arial" panose="020B0604020202020204" pitchFamily="34" charset="0"/>
              </a:rPr>
              <a:t> RISK BEHAVIOR SURVEY</a:t>
            </a:r>
            <a:r>
              <a:rPr lang="en-US" sz="900" b="0" spc="50" dirty="0">
                <a:solidFill>
                  <a:srgbClr val="660066"/>
                </a:solidFill>
                <a:effectLst/>
                <a:latin typeface="Arial" panose="020B0604020202020204" pitchFamily="34" charset="0"/>
                <a:cs typeface="Arial" panose="020B0604020202020204" pitchFamily="34" charset="0"/>
              </a:rPr>
              <a:t> DATA SUMMARY &amp; TRENDS REPORT: 2009–2019 </a:t>
            </a:r>
            <a:endParaRPr lang="en-US" sz="900" b="0" spc="50" dirty="0">
              <a:solidFill>
                <a:srgbClr val="66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2119375"/>
      </p:ext>
    </p:extLst>
  </p:cSld>
  <p:clrMap bg1="lt1" tx1="dk1" bg2="lt2" tx2="dk2" accent1="accent1" accent2="accent2" accent3="accent3" accent4="accent4" accent5="accent5" accent6="accent6" hlink="hlink" folHlink="folHlink"/>
  <p:sldLayoutIdLst>
    <p:sldLayoutId id="2147483711" r:id="rId1"/>
  </p:sldLayoutIdLst>
  <p:hf hdr="0" dt="0"/>
  <p:txStyles>
    <p:titleStyle>
      <a:lvl1pPr algn="ctr" defTabSz="60957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609570" rtl="0" eaLnBrk="1" latinLnBrk="0" hangingPunct="1">
        <a:spcBef>
          <a:spcPct val="20000"/>
        </a:spcBef>
        <a:buFont typeface="Arial"/>
        <a:buChar char="•"/>
        <a:defRPr sz="4267" kern="1200">
          <a:solidFill>
            <a:schemeClr val="tx1"/>
          </a:solidFill>
          <a:latin typeface="+mn-lt"/>
          <a:ea typeface="+mn-ea"/>
          <a:cs typeface="+mn-cs"/>
        </a:defRPr>
      </a:lvl1pPr>
      <a:lvl2pPr marL="990550" indent="-380981" algn="l" defTabSz="609570" rtl="0" eaLnBrk="1" latinLnBrk="0" hangingPunct="1">
        <a:spcBef>
          <a:spcPct val="20000"/>
        </a:spcBef>
        <a:buFont typeface="Arial"/>
        <a:buChar char="–"/>
        <a:defRPr sz="3733" kern="1200">
          <a:solidFill>
            <a:schemeClr val="tx1"/>
          </a:solidFill>
          <a:latin typeface="+mn-lt"/>
          <a:ea typeface="+mn-ea"/>
          <a:cs typeface="+mn-cs"/>
        </a:defRPr>
      </a:lvl2pPr>
      <a:lvl3pPr marL="1523925" indent="-304784" algn="l" defTabSz="609570" rtl="0" eaLnBrk="1" latinLnBrk="0" hangingPunct="1">
        <a:spcBef>
          <a:spcPct val="20000"/>
        </a:spcBef>
        <a:buFont typeface="Arial"/>
        <a:buChar char="•"/>
        <a:defRPr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solidFill>
          <a:latin typeface="+mn-lt"/>
          <a:ea typeface="+mn-ea"/>
          <a:cs typeface="+mn-cs"/>
        </a:defRPr>
      </a:lvl4pPr>
      <a:lvl5pPr marL="2743062" indent="-304784" algn="l" defTabSz="609570" rtl="0" eaLnBrk="1" latinLnBrk="0" hangingPunct="1">
        <a:spcBef>
          <a:spcPct val="20000"/>
        </a:spcBef>
        <a:buFont typeface="Arial"/>
        <a:buChar char="»"/>
        <a:defRPr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Date Placeholder 3"/>
          <p:cNvSpPr txBox="1">
            <a:spLocks/>
          </p:cNvSpPr>
          <p:nvPr userDrawn="1"/>
        </p:nvSpPr>
        <p:spPr>
          <a:xfrm>
            <a:off x="10998160" y="6375400"/>
            <a:ext cx="1219241" cy="365125"/>
          </a:xfrm>
          <a:prstGeom prst="rect">
            <a:avLst/>
          </a:prstGeom>
        </p:spPr>
        <p:txBody>
          <a:bodyPr vert="horz" lIns="121875" tIns="60937" rIns="121875" bIns="60937" rtlCol="0" anchor="ctr"/>
          <a:lstStyle>
            <a:defPPr>
              <a:defRPr lang="en-US"/>
            </a:defPPr>
            <a:lvl1pPr marL="0" algn="ctr" defTabSz="914018" rtl="0" eaLnBrk="1" latinLnBrk="0" hangingPunct="1">
              <a:defRPr sz="1200" b="1" kern="1200">
                <a:solidFill>
                  <a:schemeClr val="bg1"/>
                </a:solidFill>
                <a:latin typeface="Myriad Pro" pitchFamily="34" charset="0"/>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a:lstStyle>
          <a:p>
            <a:fld id="{2751F6B7-977A-2E47-B182-3132D6E5C36F}" type="slidenum">
              <a:rPr lang="en-US" sz="1600" smtClean="0">
                <a:solidFill>
                  <a:srgbClr val="660066"/>
                </a:solidFill>
              </a:rPr>
              <a:t>‹#›</a:t>
            </a:fld>
            <a:endParaRPr lang="en-US" sz="1600" dirty="0">
              <a:solidFill>
                <a:srgbClr val="660066"/>
              </a:solidFill>
            </a:endParaRPr>
          </a:p>
        </p:txBody>
      </p:sp>
      <p:sp>
        <p:nvSpPr>
          <p:cNvPr id="8" name="Footer Placeholder 4"/>
          <p:cNvSpPr txBox="1">
            <a:spLocks/>
          </p:cNvSpPr>
          <p:nvPr userDrawn="1"/>
        </p:nvSpPr>
        <p:spPr>
          <a:xfrm>
            <a:off x="4572000" y="6375400"/>
            <a:ext cx="6807159" cy="365125"/>
          </a:xfrm>
          <a:prstGeom prst="rect">
            <a:avLst/>
          </a:prstGeom>
        </p:spPr>
        <p:txBody>
          <a:bodyPr vert="horz" lIns="121875" tIns="60937" rIns="121875" bIns="60937" rtlCol="0" anchor="ctr"/>
          <a:lstStyle>
            <a:defPPr>
              <a:defRPr lang="en-US"/>
            </a:defPPr>
            <a:lvl1pPr marL="0" algn="l" defTabSz="914018" rtl="0" eaLnBrk="1" latinLnBrk="0" hangingPunct="1">
              <a:defRPr sz="800" b="1" kern="1200">
                <a:solidFill>
                  <a:schemeClr val="bg1"/>
                </a:solidFill>
                <a:latin typeface="Myriad Pro" pitchFamily="34" charset="0"/>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a:lstStyle>
          <a:p>
            <a:pPr algn="r"/>
            <a:r>
              <a:rPr lang="en-US" sz="900" b="0" spc="50" dirty="0">
                <a:solidFill>
                  <a:srgbClr val="660066"/>
                </a:solidFill>
                <a:latin typeface="Arial" panose="020B0604020202020204" pitchFamily="34" charset="0"/>
                <a:cs typeface="Arial" panose="020B0604020202020204" pitchFamily="34" charset="0"/>
              </a:rPr>
              <a:t>YOUTH</a:t>
            </a:r>
            <a:r>
              <a:rPr lang="en-US" sz="900" b="0" spc="50" baseline="0" dirty="0">
                <a:solidFill>
                  <a:srgbClr val="660066"/>
                </a:solidFill>
                <a:latin typeface="Arial" panose="020B0604020202020204" pitchFamily="34" charset="0"/>
                <a:cs typeface="Arial" panose="020B0604020202020204" pitchFamily="34" charset="0"/>
              </a:rPr>
              <a:t> RISK BEHAVIOR SURVEY</a:t>
            </a:r>
            <a:r>
              <a:rPr lang="en-US" sz="900" b="0" spc="50" dirty="0">
                <a:solidFill>
                  <a:srgbClr val="660066"/>
                </a:solidFill>
                <a:effectLst/>
                <a:latin typeface="Arial" panose="020B0604020202020204" pitchFamily="34" charset="0"/>
                <a:cs typeface="Arial" panose="020B0604020202020204" pitchFamily="34" charset="0"/>
              </a:rPr>
              <a:t> DATA SUMMARY &amp; TRENDS REPORT: 2009–2019 </a:t>
            </a:r>
            <a:endParaRPr lang="en-US" sz="900" b="0" spc="50" dirty="0">
              <a:solidFill>
                <a:srgbClr val="660066"/>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CAEFEB8D-DCB1-4323-81A4-21DEC174B381}"/>
              </a:ext>
            </a:extLst>
          </p:cNvPr>
          <p:cNvSpPr txBox="1">
            <a:spLocks/>
          </p:cNvSpPr>
          <p:nvPr userDrawn="1"/>
        </p:nvSpPr>
        <p:spPr>
          <a:xfrm>
            <a:off x="7998" y="5332"/>
            <a:ext cx="1524000" cy="1164328"/>
          </a:xfrm>
          <a:prstGeom prst="rect">
            <a:avLst/>
          </a:prstGeom>
          <a:solidFill>
            <a:srgbClr val="572D5E"/>
          </a:solidFill>
          <a:ln w="19050">
            <a:solidFill>
              <a:srgbClr val="572D5E"/>
            </a:solidFill>
          </a:ln>
        </p:spPr>
        <p:txBody>
          <a:bodyPr vert="horz" wrap="square" lIns="0" tIns="0" rIns="0" bIns="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defTabSz="1064631">
              <a:tabLst/>
            </a:pPr>
            <a:r>
              <a:rPr lang="en-US" sz="1600" spc="147" dirty="0">
                <a:solidFill>
                  <a:schemeClr val="bg1"/>
                </a:solidFill>
                <a:latin typeface="Arial" panose="020B0604020202020204" pitchFamily="34" charset="0"/>
                <a:cs typeface="Arial" panose="020B0604020202020204" pitchFamily="34" charset="0"/>
              </a:rPr>
              <a:t>SEXUAL</a:t>
            </a:r>
            <a:br>
              <a:rPr lang="en-US" sz="1600" spc="147" dirty="0">
                <a:solidFill>
                  <a:schemeClr val="bg1"/>
                </a:solidFill>
                <a:latin typeface="Arial" panose="020B0604020202020204" pitchFamily="34" charset="0"/>
                <a:cs typeface="Arial" panose="020B0604020202020204" pitchFamily="34" charset="0"/>
              </a:rPr>
            </a:br>
            <a:r>
              <a:rPr lang="en-US" sz="1600" spc="147" dirty="0">
                <a:solidFill>
                  <a:schemeClr val="bg1"/>
                </a:solidFill>
                <a:latin typeface="Arial" panose="020B0604020202020204" pitchFamily="34" charset="0"/>
                <a:cs typeface="Arial" panose="020B0604020202020204" pitchFamily="34" charset="0"/>
              </a:rPr>
              <a:t>MINORITY</a:t>
            </a:r>
            <a:br>
              <a:rPr lang="en-US" sz="1600" spc="147" dirty="0">
                <a:solidFill>
                  <a:schemeClr val="bg1"/>
                </a:solidFill>
                <a:latin typeface="Arial" panose="020B0604020202020204" pitchFamily="34" charset="0"/>
                <a:cs typeface="Arial" panose="020B0604020202020204" pitchFamily="34" charset="0"/>
              </a:rPr>
            </a:br>
            <a:r>
              <a:rPr lang="en-US" sz="1600" spc="147" dirty="0">
                <a:solidFill>
                  <a:schemeClr val="bg1"/>
                </a:solidFill>
                <a:latin typeface="Arial" panose="020B0604020202020204" pitchFamily="34" charset="0"/>
                <a:cs typeface="Arial" panose="020B0604020202020204" pitchFamily="34" charset="0"/>
              </a:rPr>
              <a:t>YOUTH</a:t>
            </a:r>
          </a:p>
        </p:txBody>
      </p:sp>
    </p:spTree>
    <p:extLst>
      <p:ext uri="{BB962C8B-B14F-4D97-AF65-F5344CB8AC3E}">
        <p14:creationId xmlns:p14="http://schemas.microsoft.com/office/powerpoint/2010/main" val="1069878346"/>
      </p:ext>
    </p:extLst>
  </p:cSld>
  <p:clrMap bg1="lt1" tx1="dk1" bg2="lt2" tx2="dk2" accent1="accent1" accent2="accent2" accent3="accent3" accent4="accent4" accent5="accent5" accent6="accent6" hlink="hlink" folHlink="folHlink"/>
  <p:sldLayoutIdLst>
    <p:sldLayoutId id="2147483871" r:id="rId1"/>
    <p:sldLayoutId id="2147483887" r:id="rId2"/>
  </p:sldLayoutIdLst>
  <p:hf hdr="0" dt="0"/>
  <p:txStyles>
    <p:titleStyle>
      <a:lvl1pPr algn="ctr" defTabSz="60957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609570" rtl="0" eaLnBrk="1" latinLnBrk="0" hangingPunct="1">
        <a:spcBef>
          <a:spcPct val="20000"/>
        </a:spcBef>
        <a:buFont typeface="Arial"/>
        <a:buChar char="•"/>
        <a:defRPr sz="4267" kern="1200">
          <a:solidFill>
            <a:schemeClr val="tx1"/>
          </a:solidFill>
          <a:latin typeface="+mn-lt"/>
          <a:ea typeface="+mn-ea"/>
          <a:cs typeface="+mn-cs"/>
        </a:defRPr>
      </a:lvl1pPr>
      <a:lvl2pPr marL="990550" indent="-380981" algn="l" defTabSz="609570" rtl="0" eaLnBrk="1" latinLnBrk="0" hangingPunct="1">
        <a:spcBef>
          <a:spcPct val="20000"/>
        </a:spcBef>
        <a:buFont typeface="Arial"/>
        <a:buChar char="–"/>
        <a:defRPr sz="3733" kern="1200">
          <a:solidFill>
            <a:schemeClr val="tx1"/>
          </a:solidFill>
          <a:latin typeface="+mn-lt"/>
          <a:ea typeface="+mn-ea"/>
          <a:cs typeface="+mn-cs"/>
        </a:defRPr>
      </a:lvl2pPr>
      <a:lvl3pPr marL="1523925" indent="-304784" algn="l" defTabSz="609570" rtl="0" eaLnBrk="1" latinLnBrk="0" hangingPunct="1">
        <a:spcBef>
          <a:spcPct val="20000"/>
        </a:spcBef>
        <a:buFont typeface="Arial"/>
        <a:buChar char="•"/>
        <a:defRPr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solidFill>
          <a:latin typeface="+mn-lt"/>
          <a:ea typeface="+mn-ea"/>
          <a:cs typeface="+mn-cs"/>
        </a:defRPr>
      </a:lvl4pPr>
      <a:lvl5pPr marL="2743062" indent="-304784" algn="l" defTabSz="609570" rtl="0" eaLnBrk="1" latinLnBrk="0" hangingPunct="1">
        <a:spcBef>
          <a:spcPct val="20000"/>
        </a:spcBef>
        <a:buFont typeface="Arial"/>
        <a:buChar char="»"/>
        <a:defRPr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4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18F5D868-D92E-49B4-B13E-02FFDCCD93AE}"/>
              </a:ext>
            </a:extLst>
          </p:cNvPr>
          <p:cNvSpPr txBox="1">
            <a:spLocks/>
          </p:cNvSpPr>
          <p:nvPr userDrawn="1"/>
        </p:nvSpPr>
        <p:spPr>
          <a:xfrm>
            <a:off x="11201359" y="6375400"/>
            <a:ext cx="1219241" cy="365125"/>
          </a:xfrm>
          <a:prstGeom prst="rect">
            <a:avLst/>
          </a:prstGeom>
        </p:spPr>
        <p:txBody>
          <a:bodyPr vert="horz" lIns="121875" tIns="60937" rIns="121875" bIns="60937" rtlCol="0" anchor="ctr"/>
          <a:lstStyle>
            <a:defPPr>
              <a:defRPr lang="en-US"/>
            </a:defPPr>
            <a:lvl1pPr marL="0" algn="ctr" defTabSz="914018" rtl="0" eaLnBrk="1" latinLnBrk="0" hangingPunct="1">
              <a:defRPr sz="1200" b="1" kern="1200">
                <a:solidFill>
                  <a:schemeClr val="bg1"/>
                </a:solidFill>
                <a:latin typeface="Myriad Pro" pitchFamily="34" charset="0"/>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a:lstStyle>
          <a:p>
            <a:fld id="{2751F6B7-977A-2E47-B182-3132D6E5C36F}" type="slidenum">
              <a:rPr lang="en-US" sz="1500" smtClean="0">
                <a:solidFill>
                  <a:srgbClr val="660066"/>
                </a:solidFill>
                <a:latin typeface="Arial" panose="020B0604020202020204" pitchFamily="34" charset="0"/>
                <a:cs typeface="Arial" panose="020B0604020202020204" pitchFamily="34" charset="0"/>
              </a:rPr>
              <a:t>‹#›</a:t>
            </a:fld>
            <a:endParaRPr lang="en-US" sz="1500" dirty="0">
              <a:solidFill>
                <a:srgbClr val="660066"/>
              </a:solidFill>
              <a:latin typeface="Arial" panose="020B0604020202020204" pitchFamily="34" charset="0"/>
              <a:cs typeface="Arial" panose="020B0604020202020204" pitchFamily="34" charset="0"/>
            </a:endParaRPr>
          </a:p>
        </p:txBody>
      </p:sp>
      <p:sp>
        <p:nvSpPr>
          <p:cNvPr id="10" name="Footer Placeholder 4">
            <a:extLst>
              <a:ext uri="{FF2B5EF4-FFF2-40B4-BE49-F238E27FC236}">
                <a16:creationId xmlns:a16="http://schemas.microsoft.com/office/drawing/2014/main" id="{4D1C427D-52AF-4485-AF64-D90E1269376A}"/>
              </a:ext>
            </a:extLst>
          </p:cNvPr>
          <p:cNvSpPr txBox="1">
            <a:spLocks/>
          </p:cNvSpPr>
          <p:nvPr userDrawn="1"/>
        </p:nvSpPr>
        <p:spPr>
          <a:xfrm>
            <a:off x="4775199" y="6381376"/>
            <a:ext cx="6807159" cy="365125"/>
          </a:xfrm>
          <a:prstGeom prst="rect">
            <a:avLst/>
          </a:prstGeom>
        </p:spPr>
        <p:txBody>
          <a:bodyPr vert="horz" lIns="121875" tIns="60937" rIns="121875" bIns="60937" rtlCol="0" anchor="ctr"/>
          <a:lstStyle>
            <a:defPPr>
              <a:defRPr lang="en-US"/>
            </a:defPPr>
            <a:lvl1pPr marL="0" algn="l" defTabSz="914018" rtl="0" eaLnBrk="1" latinLnBrk="0" hangingPunct="1">
              <a:defRPr sz="800" b="1" kern="1200">
                <a:solidFill>
                  <a:schemeClr val="bg1"/>
                </a:solidFill>
                <a:latin typeface="Myriad Pro" pitchFamily="34" charset="0"/>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a:lstStyle>
          <a:p>
            <a:pPr algn="r"/>
            <a:r>
              <a:rPr lang="en-US" sz="900" b="0" spc="50" dirty="0">
                <a:solidFill>
                  <a:srgbClr val="660066"/>
                </a:solidFill>
                <a:latin typeface="Arial" panose="020B0604020202020204" pitchFamily="34" charset="0"/>
                <a:cs typeface="Arial" panose="020B0604020202020204" pitchFamily="34" charset="0"/>
              </a:rPr>
              <a:t>YOUTH</a:t>
            </a:r>
            <a:r>
              <a:rPr lang="en-US" sz="900" b="0" spc="50" baseline="0" dirty="0">
                <a:solidFill>
                  <a:srgbClr val="660066"/>
                </a:solidFill>
                <a:latin typeface="Arial" panose="020B0604020202020204" pitchFamily="34" charset="0"/>
                <a:cs typeface="Arial" panose="020B0604020202020204" pitchFamily="34" charset="0"/>
              </a:rPr>
              <a:t> RISK BEHAVIOR SURVEY</a:t>
            </a:r>
            <a:r>
              <a:rPr lang="en-US" sz="900" b="0" spc="50" dirty="0">
                <a:solidFill>
                  <a:srgbClr val="660066"/>
                </a:solidFill>
                <a:effectLst/>
                <a:latin typeface="Arial" panose="020B0604020202020204" pitchFamily="34" charset="0"/>
                <a:cs typeface="Arial" panose="020B0604020202020204" pitchFamily="34" charset="0"/>
              </a:rPr>
              <a:t> DATA SUMMARY &amp; TRENDS REPORT: 2009–2019 </a:t>
            </a:r>
            <a:endParaRPr lang="en-US" sz="900" b="0" spc="50" dirty="0">
              <a:solidFill>
                <a:srgbClr val="66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4889091"/>
      </p:ext>
    </p:extLst>
  </p:cSld>
  <p:clrMap bg1="lt1" tx1="dk1" bg2="lt2" tx2="dk2" accent1="accent1" accent2="accent2" accent3="accent3" accent4="accent4" accent5="accent5" accent6="accent6" hlink="hlink" folHlink="folHlink"/>
  <p:sldLayoutIdLst>
    <p:sldLayoutId id="2147483698" r:id="rId1"/>
  </p:sldLayoutIdLst>
  <p:hf hdr="0" dt="0"/>
  <p:txStyles>
    <p:titleStyle>
      <a:lvl1pPr algn="ctr" defTabSz="60957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609570" rtl="0" eaLnBrk="1" latinLnBrk="0" hangingPunct="1">
        <a:spcBef>
          <a:spcPct val="20000"/>
        </a:spcBef>
        <a:buFont typeface="Arial"/>
        <a:buChar char="•"/>
        <a:defRPr sz="4267" kern="1200">
          <a:solidFill>
            <a:schemeClr val="tx1"/>
          </a:solidFill>
          <a:latin typeface="+mn-lt"/>
          <a:ea typeface="+mn-ea"/>
          <a:cs typeface="+mn-cs"/>
        </a:defRPr>
      </a:lvl1pPr>
      <a:lvl2pPr marL="990550" indent="-380981" algn="l" defTabSz="609570" rtl="0" eaLnBrk="1" latinLnBrk="0" hangingPunct="1">
        <a:spcBef>
          <a:spcPct val="20000"/>
        </a:spcBef>
        <a:buFont typeface="Arial"/>
        <a:buChar char="–"/>
        <a:defRPr sz="3733" kern="1200">
          <a:solidFill>
            <a:schemeClr val="tx1"/>
          </a:solidFill>
          <a:latin typeface="+mn-lt"/>
          <a:ea typeface="+mn-ea"/>
          <a:cs typeface="+mn-cs"/>
        </a:defRPr>
      </a:lvl2pPr>
      <a:lvl3pPr marL="1523925" indent="-304784" algn="l" defTabSz="609570" rtl="0" eaLnBrk="1" latinLnBrk="0" hangingPunct="1">
        <a:spcBef>
          <a:spcPct val="20000"/>
        </a:spcBef>
        <a:buFont typeface="Arial"/>
        <a:buChar char="•"/>
        <a:defRPr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solidFill>
          <a:latin typeface="+mn-lt"/>
          <a:ea typeface="+mn-ea"/>
          <a:cs typeface="+mn-cs"/>
        </a:defRPr>
      </a:lvl4pPr>
      <a:lvl5pPr marL="2743062" indent="-304784" algn="l" defTabSz="609570" rtl="0" eaLnBrk="1" latinLnBrk="0" hangingPunct="1">
        <a:spcBef>
          <a:spcPct val="20000"/>
        </a:spcBef>
        <a:buFont typeface="Arial"/>
        <a:buChar char="»"/>
        <a:defRPr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4"/>
            <a:ext cx="10972800" cy="452543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6704003"/>
      </p:ext>
    </p:extLst>
  </p:cSld>
  <p:clrMap bg1="lt1" tx1="dk1" bg2="lt2" tx2="dk2" accent1="accent1" accent2="accent2" accent3="accent3" accent4="accent4" accent5="accent5" accent6="accent6" hlink="hlink" folHlink="folHlink"/>
  <p:sldLayoutIdLst>
    <p:sldLayoutId id="2147483876" r:id="rId1"/>
    <p:sldLayoutId id="2147483877" r:id="rId2"/>
  </p:sldLayoutIdLst>
  <p:hf hdr="0" dt="0"/>
  <p:txStyles>
    <p:titleStyle>
      <a:lvl1pPr algn="ctr" defTabSz="609570" rtl="0" eaLnBrk="1" latinLnBrk="0" hangingPunct="1">
        <a:spcBef>
          <a:spcPct val="0"/>
        </a:spcBef>
        <a:buNone/>
        <a:defRPr sz="5867" kern="1200">
          <a:solidFill>
            <a:schemeClr val="tx1"/>
          </a:solidFill>
          <a:latin typeface="Arial" panose="020B0604020202020204" pitchFamily="34" charset="0"/>
          <a:ea typeface="+mj-ea"/>
          <a:cs typeface="Arial" panose="020B0604020202020204" pitchFamily="34" charset="0"/>
        </a:defRPr>
      </a:lvl1pPr>
    </p:titleStyle>
    <p:bodyStyle>
      <a:lvl1pPr marL="457178" indent="-457178" algn="l" defTabSz="609570" rtl="0" eaLnBrk="1" latinLnBrk="0" hangingPunct="1">
        <a:spcBef>
          <a:spcPct val="20000"/>
        </a:spcBef>
        <a:buFont typeface="Arial"/>
        <a:buChar char="•"/>
        <a:defRPr sz="4267" kern="1200">
          <a:solidFill>
            <a:schemeClr val="tx1"/>
          </a:solidFill>
          <a:latin typeface="Arial" panose="020B0604020202020204" pitchFamily="34" charset="0"/>
          <a:ea typeface="+mn-ea"/>
          <a:cs typeface="Arial" panose="020B0604020202020204" pitchFamily="34" charset="0"/>
        </a:defRPr>
      </a:lvl1pPr>
      <a:lvl2pPr marL="990550" indent="-380981" algn="l" defTabSz="609570" rtl="0" eaLnBrk="1" latinLnBrk="0" hangingPunct="1">
        <a:spcBef>
          <a:spcPct val="20000"/>
        </a:spcBef>
        <a:buFont typeface="Arial"/>
        <a:buChar char="–"/>
        <a:defRPr sz="3733" kern="1200">
          <a:solidFill>
            <a:schemeClr val="tx1"/>
          </a:solidFill>
          <a:latin typeface="Arial" panose="020B0604020202020204" pitchFamily="34" charset="0"/>
          <a:ea typeface="+mn-ea"/>
          <a:cs typeface="Arial" panose="020B0604020202020204" pitchFamily="34" charset="0"/>
        </a:defRPr>
      </a:lvl2pPr>
      <a:lvl3pPr marL="1523925" indent="-304784" algn="l" defTabSz="609570" rtl="0" eaLnBrk="1" latinLnBrk="0" hangingPunct="1">
        <a:spcBef>
          <a:spcPct val="20000"/>
        </a:spcBef>
        <a:buFont typeface="Arial"/>
        <a:buChar char="•"/>
        <a:defRPr sz="3200" kern="1200">
          <a:solidFill>
            <a:schemeClr val="tx1"/>
          </a:solidFill>
          <a:latin typeface="Arial" panose="020B0604020202020204" pitchFamily="34" charset="0"/>
          <a:ea typeface="+mn-ea"/>
          <a:cs typeface="Arial" panose="020B0604020202020204" pitchFamily="34" charset="0"/>
        </a:defRPr>
      </a:lvl3pPr>
      <a:lvl4pPr marL="2133493" indent="-304784" algn="l" defTabSz="609570" rtl="0" eaLnBrk="1" latinLnBrk="0" hangingPunct="1">
        <a:spcBef>
          <a:spcPct val="20000"/>
        </a:spcBef>
        <a:buFont typeface="Arial"/>
        <a:buChar char="–"/>
        <a:defRPr sz="2667" kern="1200">
          <a:solidFill>
            <a:schemeClr val="tx1"/>
          </a:solidFill>
          <a:latin typeface="Arial" panose="020B0604020202020204" pitchFamily="34" charset="0"/>
          <a:ea typeface="+mn-ea"/>
          <a:cs typeface="Arial" panose="020B0604020202020204" pitchFamily="34" charset="0"/>
        </a:defRPr>
      </a:lvl4pPr>
      <a:lvl5pPr marL="2743062" indent="-304784" algn="l" defTabSz="609570" rtl="0" eaLnBrk="1" latinLnBrk="0" hangingPunct="1">
        <a:spcBef>
          <a:spcPct val="20000"/>
        </a:spcBef>
        <a:buFont typeface="Arial"/>
        <a:buChar char="»"/>
        <a:defRPr sz="2667" kern="1200">
          <a:solidFill>
            <a:schemeClr val="tx1"/>
          </a:solidFill>
          <a:latin typeface="Arial" panose="020B0604020202020204" pitchFamily="34" charset="0"/>
          <a:ea typeface="+mn-ea"/>
          <a:cs typeface="Arial" panose="020B0604020202020204" pitchFamily="34" charset="0"/>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4"/>
            <a:ext cx="10972800" cy="452543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0339C463-5D96-437D-AFB1-CE57F6560BC6}"/>
              </a:ext>
            </a:extLst>
          </p:cNvPr>
          <p:cNvSpPr txBox="1">
            <a:spLocks/>
          </p:cNvSpPr>
          <p:nvPr userDrawn="1"/>
        </p:nvSpPr>
        <p:spPr>
          <a:xfrm>
            <a:off x="11201359" y="6375400"/>
            <a:ext cx="1219241" cy="365125"/>
          </a:xfrm>
          <a:prstGeom prst="rect">
            <a:avLst/>
          </a:prstGeom>
        </p:spPr>
        <p:txBody>
          <a:bodyPr vert="horz" lIns="121875" tIns="60937" rIns="121875" bIns="60937" rtlCol="0" anchor="ctr"/>
          <a:lstStyle>
            <a:defPPr>
              <a:defRPr lang="en-US"/>
            </a:defPPr>
            <a:lvl1pPr marL="0" algn="ctr" defTabSz="914018" rtl="0" eaLnBrk="1" latinLnBrk="0" hangingPunct="1">
              <a:defRPr sz="1200" b="1" kern="1200">
                <a:solidFill>
                  <a:schemeClr val="bg1"/>
                </a:solidFill>
                <a:latin typeface="Myriad Pro" pitchFamily="34" charset="0"/>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a:lstStyle>
          <a:p>
            <a:fld id="{2751F6B7-977A-2E47-B182-3132D6E5C36F}" type="slidenum">
              <a:rPr lang="en-US" sz="1500" smtClean="0">
                <a:solidFill>
                  <a:srgbClr val="660066"/>
                </a:solidFill>
                <a:latin typeface="Arial" panose="020B0604020202020204" pitchFamily="34" charset="0"/>
                <a:cs typeface="Arial" panose="020B0604020202020204" pitchFamily="34" charset="0"/>
              </a:rPr>
              <a:t>‹#›</a:t>
            </a:fld>
            <a:endParaRPr lang="en-US" sz="1500" dirty="0">
              <a:solidFill>
                <a:srgbClr val="660066"/>
              </a:solidFill>
              <a:latin typeface="Arial" panose="020B0604020202020204" pitchFamily="34" charset="0"/>
              <a:cs typeface="Arial" panose="020B0604020202020204" pitchFamily="34" charset="0"/>
            </a:endParaRPr>
          </a:p>
        </p:txBody>
      </p:sp>
      <p:sp>
        <p:nvSpPr>
          <p:cNvPr id="10" name="Footer Placeholder 4">
            <a:extLst>
              <a:ext uri="{FF2B5EF4-FFF2-40B4-BE49-F238E27FC236}">
                <a16:creationId xmlns:a16="http://schemas.microsoft.com/office/drawing/2014/main" id="{F3B5CD5E-A4AF-45E5-8867-D79A6DEAAA3C}"/>
              </a:ext>
            </a:extLst>
          </p:cNvPr>
          <p:cNvSpPr txBox="1">
            <a:spLocks/>
          </p:cNvSpPr>
          <p:nvPr userDrawn="1"/>
        </p:nvSpPr>
        <p:spPr>
          <a:xfrm>
            <a:off x="4775199" y="6381376"/>
            <a:ext cx="6807159" cy="365125"/>
          </a:xfrm>
          <a:prstGeom prst="rect">
            <a:avLst/>
          </a:prstGeom>
        </p:spPr>
        <p:txBody>
          <a:bodyPr vert="horz" lIns="121875" tIns="60937" rIns="121875" bIns="60937" rtlCol="0" anchor="ctr"/>
          <a:lstStyle>
            <a:defPPr>
              <a:defRPr lang="en-US"/>
            </a:defPPr>
            <a:lvl1pPr marL="0" algn="l" defTabSz="914018" rtl="0" eaLnBrk="1" latinLnBrk="0" hangingPunct="1">
              <a:defRPr sz="800" b="1" kern="1200">
                <a:solidFill>
                  <a:schemeClr val="bg1"/>
                </a:solidFill>
                <a:latin typeface="Myriad Pro" pitchFamily="34" charset="0"/>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a:lstStyle>
          <a:p>
            <a:pPr algn="r"/>
            <a:r>
              <a:rPr lang="en-US" sz="900" b="0" spc="50" dirty="0">
                <a:solidFill>
                  <a:srgbClr val="660066"/>
                </a:solidFill>
                <a:latin typeface="Arial" panose="020B0604020202020204" pitchFamily="34" charset="0"/>
                <a:cs typeface="Arial" panose="020B0604020202020204" pitchFamily="34" charset="0"/>
              </a:rPr>
              <a:t>YOUTH</a:t>
            </a:r>
            <a:r>
              <a:rPr lang="en-US" sz="900" b="0" spc="50" baseline="0" dirty="0">
                <a:solidFill>
                  <a:srgbClr val="660066"/>
                </a:solidFill>
                <a:latin typeface="Arial" panose="020B0604020202020204" pitchFamily="34" charset="0"/>
                <a:cs typeface="Arial" panose="020B0604020202020204" pitchFamily="34" charset="0"/>
              </a:rPr>
              <a:t> RISK BEHAVIOR SURVEY</a:t>
            </a:r>
            <a:r>
              <a:rPr lang="en-US" sz="900" b="0" spc="50" dirty="0">
                <a:solidFill>
                  <a:srgbClr val="660066"/>
                </a:solidFill>
                <a:effectLst/>
                <a:latin typeface="Arial" panose="020B0604020202020204" pitchFamily="34" charset="0"/>
                <a:cs typeface="Arial" panose="020B0604020202020204" pitchFamily="34" charset="0"/>
              </a:rPr>
              <a:t> DATA SUMMARY &amp; TRENDS REPORT: 2009–2019 </a:t>
            </a:r>
            <a:endParaRPr lang="en-US" sz="900" b="0" spc="50" dirty="0">
              <a:solidFill>
                <a:srgbClr val="66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4904572"/>
      </p:ext>
    </p:extLst>
  </p:cSld>
  <p:clrMap bg1="lt1" tx1="dk1" bg2="lt2" tx2="dk2" accent1="accent1" accent2="accent2" accent3="accent3" accent4="accent4" accent5="accent5" accent6="accent6" hlink="hlink" folHlink="folHlink"/>
  <p:hf hdr="0" dt="0"/>
  <p:txStyles>
    <p:titleStyle>
      <a:lvl1pPr algn="ctr" defTabSz="609570" rtl="0" eaLnBrk="1" latinLnBrk="0" hangingPunct="1">
        <a:spcBef>
          <a:spcPct val="0"/>
        </a:spcBef>
        <a:buNone/>
        <a:defRPr sz="5867" kern="1200">
          <a:solidFill>
            <a:schemeClr val="tx1"/>
          </a:solidFill>
          <a:latin typeface="Arial" panose="020B0604020202020204" pitchFamily="34" charset="0"/>
          <a:ea typeface="+mj-ea"/>
          <a:cs typeface="Arial" panose="020B0604020202020204" pitchFamily="34" charset="0"/>
        </a:defRPr>
      </a:lvl1pPr>
    </p:titleStyle>
    <p:bodyStyle>
      <a:lvl1pPr marL="457178" indent="-457178" algn="l" defTabSz="609570" rtl="0" eaLnBrk="1" latinLnBrk="0" hangingPunct="1">
        <a:spcBef>
          <a:spcPct val="20000"/>
        </a:spcBef>
        <a:buFont typeface="Arial"/>
        <a:buChar char="•"/>
        <a:defRPr sz="4267" kern="1200">
          <a:solidFill>
            <a:schemeClr val="tx1"/>
          </a:solidFill>
          <a:latin typeface="Arial" panose="020B0604020202020204" pitchFamily="34" charset="0"/>
          <a:ea typeface="+mn-ea"/>
          <a:cs typeface="Arial" panose="020B0604020202020204" pitchFamily="34" charset="0"/>
        </a:defRPr>
      </a:lvl1pPr>
      <a:lvl2pPr marL="990550" indent="-380981" algn="l" defTabSz="609570" rtl="0" eaLnBrk="1" latinLnBrk="0" hangingPunct="1">
        <a:spcBef>
          <a:spcPct val="20000"/>
        </a:spcBef>
        <a:buFont typeface="Arial"/>
        <a:buChar char="–"/>
        <a:defRPr sz="3733" kern="1200">
          <a:solidFill>
            <a:schemeClr val="tx1"/>
          </a:solidFill>
          <a:latin typeface="Arial" panose="020B0604020202020204" pitchFamily="34" charset="0"/>
          <a:ea typeface="+mn-ea"/>
          <a:cs typeface="Arial" panose="020B0604020202020204" pitchFamily="34" charset="0"/>
        </a:defRPr>
      </a:lvl2pPr>
      <a:lvl3pPr marL="1523925" indent="-304784" algn="l" defTabSz="609570" rtl="0" eaLnBrk="1" latinLnBrk="0" hangingPunct="1">
        <a:spcBef>
          <a:spcPct val="20000"/>
        </a:spcBef>
        <a:buFont typeface="Arial"/>
        <a:buChar char="•"/>
        <a:defRPr sz="3200" kern="1200">
          <a:solidFill>
            <a:schemeClr val="tx1"/>
          </a:solidFill>
          <a:latin typeface="Arial" panose="020B0604020202020204" pitchFamily="34" charset="0"/>
          <a:ea typeface="+mn-ea"/>
          <a:cs typeface="Arial" panose="020B0604020202020204" pitchFamily="34" charset="0"/>
        </a:defRPr>
      </a:lvl3pPr>
      <a:lvl4pPr marL="2133493" indent="-304784" algn="l" defTabSz="609570" rtl="0" eaLnBrk="1" latinLnBrk="0" hangingPunct="1">
        <a:spcBef>
          <a:spcPct val="20000"/>
        </a:spcBef>
        <a:buFont typeface="Arial"/>
        <a:buChar char="–"/>
        <a:defRPr sz="2667" kern="1200">
          <a:solidFill>
            <a:schemeClr val="tx1"/>
          </a:solidFill>
          <a:latin typeface="Arial" panose="020B0604020202020204" pitchFamily="34" charset="0"/>
          <a:ea typeface="+mn-ea"/>
          <a:cs typeface="Arial" panose="020B0604020202020204" pitchFamily="34" charset="0"/>
        </a:defRPr>
      </a:lvl4pPr>
      <a:lvl5pPr marL="2743062" indent="-304784" algn="l" defTabSz="609570" rtl="0" eaLnBrk="1" latinLnBrk="0" hangingPunct="1">
        <a:spcBef>
          <a:spcPct val="20000"/>
        </a:spcBef>
        <a:buFont typeface="Arial"/>
        <a:buChar char="»"/>
        <a:defRPr sz="2667" kern="1200">
          <a:solidFill>
            <a:schemeClr val="tx1"/>
          </a:solidFill>
          <a:latin typeface="Arial" panose="020B0604020202020204" pitchFamily="34" charset="0"/>
          <a:ea typeface="+mn-ea"/>
          <a:cs typeface="Arial" panose="020B0604020202020204" pitchFamily="34" charset="0"/>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4"/>
            <a:ext cx="10972800" cy="452543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8412953"/>
      </p:ext>
    </p:extLst>
  </p:cSld>
  <p:clrMap bg1="lt1" tx1="dk1" bg2="lt2" tx2="dk2" accent1="accent1" accent2="accent2" accent3="accent3" accent4="accent4" accent5="accent5" accent6="accent6" hlink="hlink" folHlink="folHlink"/>
  <p:sldLayoutIdLst>
    <p:sldLayoutId id="2147483874" r:id="rId1"/>
  </p:sldLayoutIdLst>
  <p:hf hdr="0" dt="0"/>
  <p:txStyles>
    <p:titleStyle>
      <a:lvl1pPr algn="ctr" defTabSz="609570" rtl="0" eaLnBrk="1" latinLnBrk="0" hangingPunct="1">
        <a:spcBef>
          <a:spcPct val="0"/>
        </a:spcBef>
        <a:buNone/>
        <a:defRPr sz="5867" kern="1200">
          <a:solidFill>
            <a:schemeClr val="tx1"/>
          </a:solidFill>
          <a:latin typeface="Arial" panose="020B0604020202020204" pitchFamily="34" charset="0"/>
          <a:ea typeface="+mj-ea"/>
          <a:cs typeface="Arial" panose="020B0604020202020204" pitchFamily="34" charset="0"/>
        </a:defRPr>
      </a:lvl1pPr>
    </p:titleStyle>
    <p:bodyStyle>
      <a:lvl1pPr marL="457178" indent="-457178" algn="l" defTabSz="609570" rtl="0" eaLnBrk="1" latinLnBrk="0" hangingPunct="1">
        <a:spcBef>
          <a:spcPct val="20000"/>
        </a:spcBef>
        <a:buFont typeface="Arial"/>
        <a:buChar char="•"/>
        <a:defRPr sz="4267" kern="1200">
          <a:solidFill>
            <a:schemeClr val="tx1"/>
          </a:solidFill>
          <a:latin typeface="Arial" panose="020B0604020202020204" pitchFamily="34" charset="0"/>
          <a:ea typeface="+mn-ea"/>
          <a:cs typeface="Arial" panose="020B0604020202020204" pitchFamily="34" charset="0"/>
        </a:defRPr>
      </a:lvl1pPr>
      <a:lvl2pPr marL="990550" indent="-380981" algn="l" defTabSz="609570" rtl="0" eaLnBrk="1" latinLnBrk="0" hangingPunct="1">
        <a:spcBef>
          <a:spcPct val="20000"/>
        </a:spcBef>
        <a:buFont typeface="Arial"/>
        <a:buChar char="–"/>
        <a:defRPr sz="3733" kern="1200">
          <a:solidFill>
            <a:schemeClr val="tx1"/>
          </a:solidFill>
          <a:latin typeface="Arial" panose="020B0604020202020204" pitchFamily="34" charset="0"/>
          <a:ea typeface="+mn-ea"/>
          <a:cs typeface="Arial" panose="020B0604020202020204" pitchFamily="34" charset="0"/>
        </a:defRPr>
      </a:lvl2pPr>
      <a:lvl3pPr marL="1523925" indent="-304784" algn="l" defTabSz="609570" rtl="0" eaLnBrk="1" latinLnBrk="0" hangingPunct="1">
        <a:spcBef>
          <a:spcPct val="20000"/>
        </a:spcBef>
        <a:buFont typeface="Arial"/>
        <a:buChar char="•"/>
        <a:defRPr sz="3200" kern="1200">
          <a:solidFill>
            <a:schemeClr val="tx1"/>
          </a:solidFill>
          <a:latin typeface="Arial" panose="020B0604020202020204" pitchFamily="34" charset="0"/>
          <a:ea typeface="+mn-ea"/>
          <a:cs typeface="Arial" panose="020B0604020202020204" pitchFamily="34" charset="0"/>
        </a:defRPr>
      </a:lvl3pPr>
      <a:lvl4pPr marL="2133493" indent="-304784" algn="l" defTabSz="609570" rtl="0" eaLnBrk="1" latinLnBrk="0" hangingPunct="1">
        <a:spcBef>
          <a:spcPct val="20000"/>
        </a:spcBef>
        <a:buFont typeface="Arial"/>
        <a:buChar char="–"/>
        <a:defRPr sz="2667" kern="1200">
          <a:solidFill>
            <a:schemeClr val="tx1"/>
          </a:solidFill>
          <a:latin typeface="Arial" panose="020B0604020202020204" pitchFamily="34" charset="0"/>
          <a:ea typeface="+mn-ea"/>
          <a:cs typeface="Arial" panose="020B0604020202020204" pitchFamily="34" charset="0"/>
        </a:defRPr>
      </a:lvl4pPr>
      <a:lvl5pPr marL="2743062" indent="-304784" algn="l" defTabSz="609570" rtl="0" eaLnBrk="1" latinLnBrk="0" hangingPunct="1">
        <a:spcBef>
          <a:spcPct val="20000"/>
        </a:spcBef>
        <a:buFont typeface="Arial"/>
        <a:buChar char="»"/>
        <a:defRPr sz="2667" kern="1200">
          <a:solidFill>
            <a:schemeClr val="tx1"/>
          </a:solidFill>
          <a:latin typeface="Arial" panose="020B0604020202020204" pitchFamily="34" charset="0"/>
          <a:ea typeface="+mn-ea"/>
          <a:cs typeface="Arial" panose="020B0604020202020204" pitchFamily="34" charset="0"/>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22E5794-D441-4EA6-9684-AD35DBDC808F}"/>
              </a:ext>
            </a:extLst>
          </p:cNvPr>
          <p:cNvSpPr>
            <a:spLocks noGrp="1"/>
          </p:cNvSpPr>
          <p:nvPr>
            <p:ph type="ftr" sz="quarter" idx="3"/>
          </p:nvPr>
        </p:nvSpPr>
        <p:spPr>
          <a:xfrm>
            <a:off x="152400" y="6340475"/>
            <a:ext cx="5257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pc="50" dirty="0">
                <a:solidFill>
                  <a:srgbClr val="660066"/>
                </a:solidFill>
              </a:rPr>
              <a:t>YOUTH RISK BEHAVIOR SURVEY DATA SUMMARY &amp; TRENDS REPORT: 2009–2019</a:t>
            </a:r>
            <a:endParaRPr lang="en-US" dirty="0"/>
          </a:p>
        </p:txBody>
      </p:sp>
      <p:sp>
        <p:nvSpPr>
          <p:cNvPr id="6" name="Slide Number Placeholder 5">
            <a:extLst>
              <a:ext uri="{FF2B5EF4-FFF2-40B4-BE49-F238E27FC236}">
                <a16:creationId xmlns:a16="http://schemas.microsoft.com/office/drawing/2014/main" id="{1B94A038-0DAC-462C-91D9-BF3DCCDA0E06}"/>
              </a:ext>
            </a:extLst>
          </p:cNvPr>
          <p:cNvSpPr>
            <a:spLocks noGrp="1"/>
          </p:cNvSpPr>
          <p:nvPr>
            <p:ph type="sldNum" sz="quarter" idx="4"/>
          </p:nvPr>
        </p:nvSpPr>
        <p:spPr>
          <a:xfrm>
            <a:off x="11551920" y="6340475"/>
            <a:ext cx="533400" cy="365125"/>
          </a:xfrm>
          <a:prstGeom prst="rect">
            <a:avLst/>
          </a:prstGeom>
        </p:spPr>
        <p:txBody>
          <a:bodyPr vert="horz" lIns="91440" tIns="45720" rIns="91440" bIns="45720" rtlCol="0" anchor="ctr"/>
          <a:lstStyle>
            <a:lvl1pPr algn="ctr">
              <a:defRPr sz="1500" b="1">
                <a:solidFill>
                  <a:schemeClr val="tx1">
                    <a:tint val="75000"/>
                  </a:schemeClr>
                </a:solidFill>
              </a:defRPr>
            </a:lvl1pPr>
          </a:lstStyle>
          <a:p>
            <a:fld id="{2751F6B7-977A-2E47-B182-3132D6E5C36F}" type="slidenum">
              <a:rPr lang="en-US" smtClean="0">
                <a:solidFill>
                  <a:srgbClr val="660066"/>
                </a:solidFill>
              </a:rPr>
              <a:pPr/>
              <a:t>‹#›</a:t>
            </a:fld>
            <a:endParaRPr lang="en-US" sz="1500" dirty="0">
              <a:solidFill>
                <a:srgbClr val="660066"/>
              </a:solidFill>
            </a:endParaRPr>
          </a:p>
        </p:txBody>
      </p:sp>
    </p:spTree>
  </p:cSld>
  <p:clrMap bg1="lt1" tx1="dk1" bg2="lt2" tx2="dk2" accent1="accent1" accent2="accent2" accent3="accent3" accent4="accent4" accent5="accent5" accent6="accent6" hlink="hlink" folHlink="folHlink"/>
  <p:sldLayoutIdLst>
    <p:sldLayoutId id="2147483829" r:id="rId1"/>
    <p:sldLayoutId id="2147483913" r:id="rId2"/>
    <p:sldLayoutId id="2147483881" r:id="rId3"/>
    <p:sldLayoutId id="2147483919"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918" r:id="rId14"/>
    <p:sldLayoutId id="2147483897" r:id="rId15"/>
    <p:sldLayoutId id="2147483898" r:id="rId16"/>
    <p:sldLayoutId id="2147483932" r:id="rId17"/>
    <p:sldLayoutId id="2147483939" r:id="rId18"/>
    <p:sldLayoutId id="2147483940" r:id="rId19"/>
  </p:sldLayoutIdLst>
  <p:hf hdr="0" dt="0"/>
  <p:txStyles>
    <p:titleStyle>
      <a:lvl1pPr algn="l" defTabSz="1219140" rtl="0" eaLnBrk="1" latinLnBrk="0" hangingPunct="1">
        <a:spcBef>
          <a:spcPct val="0"/>
        </a:spcBef>
        <a:buNone/>
        <a:defRPr sz="5333" kern="1200" spc="-133" baseline="0">
          <a:solidFill>
            <a:srgbClr val="572D5E"/>
          </a:solidFill>
          <a:latin typeface="+mj-lt"/>
          <a:ea typeface="+mj-ea"/>
          <a:cs typeface="+mj-cs"/>
        </a:defRPr>
      </a:lvl1pPr>
    </p:titleStyle>
    <p:bodyStyle>
      <a:lvl1pPr marL="243829" indent="-243829" algn="l" defTabSz="1219140" rtl="0" eaLnBrk="1" latinLnBrk="0" hangingPunct="1">
        <a:spcBef>
          <a:spcPct val="20000"/>
        </a:spcBef>
        <a:buClr>
          <a:srgbClr val="697B39"/>
        </a:buClr>
        <a:buSzPct val="85000"/>
        <a:buFont typeface="Arial" pitchFamily="34" charset="0"/>
        <a:buChar char="•"/>
        <a:defRPr sz="2400" kern="1200">
          <a:solidFill>
            <a:schemeClr val="tx1"/>
          </a:solidFill>
          <a:latin typeface="+mn-lt"/>
          <a:ea typeface="+mn-ea"/>
          <a:cs typeface="+mn-cs"/>
        </a:defRPr>
      </a:lvl1pPr>
      <a:lvl2pPr marL="609570" indent="-243829" algn="l" defTabSz="1219140" rtl="0" eaLnBrk="1" latinLnBrk="0" hangingPunct="1">
        <a:spcBef>
          <a:spcPct val="20000"/>
        </a:spcBef>
        <a:buClr>
          <a:srgbClr val="697B39"/>
        </a:buClr>
        <a:buSzPct val="85000"/>
        <a:buFont typeface="Arial" pitchFamily="34" charset="0"/>
        <a:buChar char="•"/>
        <a:defRPr sz="2000" kern="1200">
          <a:solidFill>
            <a:schemeClr val="tx1"/>
          </a:solidFill>
          <a:latin typeface="+mn-lt"/>
          <a:ea typeface="+mn-ea"/>
          <a:cs typeface="+mn-cs"/>
        </a:defRPr>
      </a:lvl2pPr>
      <a:lvl3pPr marL="975312" indent="-243829" algn="l" defTabSz="1219140" rtl="0" eaLnBrk="1" latinLnBrk="0" hangingPunct="1">
        <a:spcBef>
          <a:spcPct val="20000"/>
        </a:spcBef>
        <a:buClr>
          <a:srgbClr val="697B39"/>
        </a:buClr>
        <a:buSzPct val="90000"/>
        <a:buFont typeface="Arial" pitchFamily="34" charset="0"/>
        <a:buChar char="•"/>
        <a:defRPr sz="1800" kern="1200">
          <a:solidFill>
            <a:schemeClr val="tx1"/>
          </a:solidFill>
          <a:latin typeface="+mn-lt"/>
          <a:ea typeface="+mn-ea"/>
          <a:cs typeface="+mn-cs"/>
        </a:defRPr>
      </a:lvl3pPr>
      <a:lvl4pPr marL="1341053" indent="-243829" algn="l" defTabSz="1219140" rtl="0" eaLnBrk="1" latinLnBrk="0" hangingPunct="1">
        <a:spcBef>
          <a:spcPct val="20000"/>
        </a:spcBef>
        <a:buClr>
          <a:srgbClr val="697B39"/>
        </a:buClr>
        <a:buFont typeface="Arial" pitchFamily="34" charset="0"/>
        <a:buChar char="•"/>
        <a:defRPr sz="1800" kern="1200">
          <a:solidFill>
            <a:schemeClr val="tx1"/>
          </a:solidFill>
          <a:latin typeface="+mn-lt"/>
          <a:ea typeface="+mn-ea"/>
          <a:cs typeface="+mn-cs"/>
        </a:defRPr>
      </a:lvl4pPr>
      <a:lvl5pPr marL="1584880" indent="-182870" algn="l" defTabSz="1219140" rtl="0" eaLnBrk="1" latinLnBrk="0" hangingPunct="1">
        <a:spcBef>
          <a:spcPct val="20000"/>
        </a:spcBef>
        <a:buClr>
          <a:srgbClr val="697B39"/>
        </a:buClr>
        <a:buSzPct val="100000"/>
        <a:buFont typeface="Arial" pitchFamily="34" charset="0"/>
        <a:buChar char="•"/>
        <a:defRPr sz="1600" kern="1200" baseline="0">
          <a:solidFill>
            <a:schemeClr val="tx1"/>
          </a:solidFill>
          <a:latin typeface="+mn-lt"/>
          <a:ea typeface="+mn-ea"/>
          <a:cs typeface="+mn-cs"/>
        </a:defRPr>
      </a:lvl5pPr>
      <a:lvl6pPr marL="1828709" indent="-243829" algn="l" defTabSz="121914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6pPr>
      <a:lvl7pPr marL="2072536" indent="-243829" algn="l" defTabSz="121914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7pPr>
      <a:lvl8pPr marL="2316365" indent="-243829" algn="l" defTabSz="121914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8pPr>
      <a:lvl9pPr marL="2560192" indent="-243829" algn="l" defTabSz="121914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FE98DED8-6A12-4611-9F36-C1CDDBE77A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6" name="Slide Number Placeholder 7">
            <a:extLst>
              <a:ext uri="{FF2B5EF4-FFF2-40B4-BE49-F238E27FC236}">
                <a16:creationId xmlns:a16="http://schemas.microsoft.com/office/drawing/2014/main" id="{929F9329-82B7-DF4A-B55E-2BD4FB2E86B4}"/>
              </a:ext>
            </a:extLst>
          </p:cNvPr>
          <p:cNvSpPr>
            <a:spLocks noGrp="1"/>
          </p:cNvSpPr>
          <p:nvPr>
            <p:ph type="sldNum" sz="quarter" idx="4"/>
          </p:nvPr>
        </p:nvSpPr>
        <p:spPr>
          <a:xfrm>
            <a:off x="11551920" y="6340475"/>
            <a:ext cx="533400" cy="365125"/>
          </a:xfrm>
          <a:prstGeom prst="rect">
            <a:avLst/>
          </a:prstGeom>
        </p:spPr>
        <p:txBody>
          <a:bodyPr vert="horz" lIns="91440" tIns="45720" rIns="91440" bIns="45720" rtlCol="0" anchor="ctr"/>
          <a:lstStyle>
            <a:defPPr>
              <a:defRPr lang="en-US"/>
            </a:defPPr>
            <a:lvl1pPr marL="0" algn="ctr" defTabSz="1218630" rtl="0" eaLnBrk="1" latinLnBrk="0" hangingPunct="1">
              <a:defRPr sz="1500" b="1" kern="1200">
                <a:solidFill>
                  <a:schemeClr val="tx1">
                    <a:tint val="75000"/>
                  </a:schemeClr>
                </a:solidFill>
                <a:latin typeface="+mn-lt"/>
                <a:ea typeface="+mn-ea"/>
                <a:cs typeface="+mn-cs"/>
              </a:defRPr>
            </a:lvl1pPr>
            <a:lvl2pPr marL="609299" algn="l" defTabSz="1218630" rtl="0" eaLnBrk="1" latinLnBrk="0" hangingPunct="1">
              <a:defRPr sz="2400" kern="1200">
                <a:solidFill>
                  <a:schemeClr val="tx1"/>
                </a:solidFill>
                <a:latin typeface="+mn-lt"/>
                <a:ea typeface="+mn-ea"/>
                <a:cs typeface="+mn-cs"/>
              </a:defRPr>
            </a:lvl2pPr>
            <a:lvl3pPr marL="1218630" algn="l" defTabSz="1218630" rtl="0" eaLnBrk="1" latinLnBrk="0" hangingPunct="1">
              <a:defRPr sz="2400" kern="1200">
                <a:solidFill>
                  <a:schemeClr val="tx1"/>
                </a:solidFill>
                <a:latin typeface="+mn-lt"/>
                <a:ea typeface="+mn-ea"/>
                <a:cs typeface="+mn-cs"/>
              </a:defRPr>
            </a:lvl3pPr>
            <a:lvl4pPr marL="1827938" algn="l" defTabSz="1218630" rtl="0" eaLnBrk="1" latinLnBrk="0" hangingPunct="1">
              <a:defRPr sz="2400" kern="1200">
                <a:solidFill>
                  <a:schemeClr val="tx1"/>
                </a:solidFill>
                <a:latin typeface="+mn-lt"/>
                <a:ea typeface="+mn-ea"/>
                <a:cs typeface="+mn-cs"/>
              </a:defRPr>
            </a:lvl4pPr>
            <a:lvl5pPr marL="2437258" algn="l" defTabSz="1218630" rtl="0" eaLnBrk="1" latinLnBrk="0" hangingPunct="1">
              <a:defRPr sz="2400" kern="1200">
                <a:solidFill>
                  <a:schemeClr val="tx1"/>
                </a:solidFill>
                <a:latin typeface="+mn-lt"/>
                <a:ea typeface="+mn-ea"/>
                <a:cs typeface="+mn-cs"/>
              </a:defRPr>
            </a:lvl5pPr>
            <a:lvl6pPr marL="3046556" algn="l" defTabSz="1218630" rtl="0" eaLnBrk="1" latinLnBrk="0" hangingPunct="1">
              <a:defRPr sz="2400" kern="1200">
                <a:solidFill>
                  <a:schemeClr val="tx1"/>
                </a:solidFill>
                <a:latin typeface="+mn-lt"/>
                <a:ea typeface="+mn-ea"/>
                <a:cs typeface="+mn-cs"/>
              </a:defRPr>
            </a:lvl6pPr>
            <a:lvl7pPr marL="3655855" algn="l" defTabSz="1218630" rtl="0" eaLnBrk="1" latinLnBrk="0" hangingPunct="1">
              <a:defRPr sz="2400" kern="1200">
                <a:solidFill>
                  <a:schemeClr val="tx1"/>
                </a:solidFill>
                <a:latin typeface="+mn-lt"/>
                <a:ea typeface="+mn-ea"/>
                <a:cs typeface="+mn-cs"/>
              </a:defRPr>
            </a:lvl7pPr>
            <a:lvl8pPr marL="4265173" algn="l" defTabSz="1218630" rtl="0" eaLnBrk="1" latinLnBrk="0" hangingPunct="1">
              <a:defRPr sz="2400" kern="1200">
                <a:solidFill>
                  <a:schemeClr val="tx1"/>
                </a:solidFill>
                <a:latin typeface="+mn-lt"/>
                <a:ea typeface="+mn-ea"/>
                <a:cs typeface="+mn-cs"/>
              </a:defRPr>
            </a:lvl8pPr>
            <a:lvl9pPr marL="4874483" algn="l" defTabSz="1218630" rtl="0" eaLnBrk="1" latinLnBrk="0" hangingPunct="1">
              <a:defRPr sz="2400" kern="1200">
                <a:solidFill>
                  <a:schemeClr val="tx1"/>
                </a:solidFill>
                <a:latin typeface="+mn-lt"/>
                <a:ea typeface="+mn-ea"/>
                <a:cs typeface="+mn-cs"/>
              </a:defRPr>
            </a:lvl9pPr>
          </a:lstStyle>
          <a:p>
            <a:fld id="{2751F6B7-977A-2E47-B182-3132D6E5C36F}" type="slidenum">
              <a:rPr lang="en-US" smtClean="0">
                <a:solidFill>
                  <a:srgbClr val="660066"/>
                </a:solidFill>
              </a:rPr>
              <a:pPr/>
              <a:t>‹#›</a:t>
            </a:fld>
            <a:endParaRPr lang="en-US" sz="1500" dirty="0">
              <a:solidFill>
                <a:srgbClr val="660066"/>
              </a:solidFill>
            </a:endParaRPr>
          </a:p>
        </p:txBody>
      </p:sp>
      <p:sp>
        <p:nvSpPr>
          <p:cNvPr id="8" name="Footer Placeholder 4">
            <a:extLst>
              <a:ext uri="{FF2B5EF4-FFF2-40B4-BE49-F238E27FC236}">
                <a16:creationId xmlns:a16="http://schemas.microsoft.com/office/drawing/2014/main" id="{3C52088D-DC3A-5A49-8160-550D72078C9F}"/>
              </a:ext>
            </a:extLst>
          </p:cNvPr>
          <p:cNvSpPr>
            <a:spLocks noGrp="1"/>
          </p:cNvSpPr>
          <p:nvPr>
            <p:ph type="ftr" sz="quarter" idx="3"/>
          </p:nvPr>
        </p:nvSpPr>
        <p:spPr>
          <a:xfrm>
            <a:off x="152400" y="6340475"/>
            <a:ext cx="5257800" cy="365125"/>
          </a:xfrm>
          <a:prstGeom prst="rect">
            <a:avLst/>
          </a:prstGeom>
        </p:spPr>
        <p:txBody>
          <a:bodyPr anchor="ctr"/>
          <a:lstStyle>
            <a:lvl1pPr algn="ctr">
              <a:defRPr sz="900"/>
            </a:lvl1pPr>
          </a:lstStyle>
          <a:p>
            <a:pPr algn="ctr"/>
            <a:r>
              <a:rPr lang="en-US" spc="50" dirty="0">
                <a:solidFill>
                  <a:srgbClr val="660066"/>
                </a:solidFill>
              </a:rPr>
              <a:t>YOUTH RISK BEHAVIOR SURVEY DATA SUMMARY &amp; TRENDS REPORT: 2009–2019</a:t>
            </a:r>
            <a:endParaRPr lang="en-US" dirty="0"/>
          </a:p>
        </p:txBody>
      </p:sp>
    </p:spTree>
    <p:extLst>
      <p:ext uri="{BB962C8B-B14F-4D97-AF65-F5344CB8AC3E}">
        <p14:creationId xmlns:p14="http://schemas.microsoft.com/office/powerpoint/2010/main" val="288540804"/>
      </p:ext>
    </p:extLst>
  </p:cSld>
  <p:clrMap bg1="lt1" tx1="dk1" bg2="lt2" tx2="dk2" accent1="accent1" accent2="accent2" accent3="accent3" accent4="accent4" accent5="accent5" accent6="accent6" hlink="hlink" folHlink="folHlink"/>
  <p:sldLayoutIdLst>
    <p:sldLayoutId id="2147483894" r:id="rId1"/>
    <p:sldLayoutId id="2147483915" r:id="rId2"/>
  </p:sldLayoutIdLst>
  <p:hf hdr="0" dt="0"/>
  <p:txStyles>
    <p:titleStyle>
      <a:lvl1pPr algn="l" defTabSz="1219140" rtl="0" eaLnBrk="1" latinLnBrk="0" hangingPunct="1">
        <a:spcBef>
          <a:spcPct val="0"/>
        </a:spcBef>
        <a:buNone/>
        <a:defRPr sz="5333" kern="1200" spc="-133" baseline="0">
          <a:solidFill>
            <a:srgbClr val="572D5E"/>
          </a:solidFill>
          <a:latin typeface="+mj-lt"/>
          <a:ea typeface="+mj-ea"/>
          <a:cs typeface="+mj-cs"/>
        </a:defRPr>
      </a:lvl1pPr>
    </p:titleStyle>
    <p:bodyStyle>
      <a:lvl1pPr marL="243829" indent="-243829" algn="l" defTabSz="1219140" rtl="0" eaLnBrk="1" latinLnBrk="0" hangingPunct="1">
        <a:spcBef>
          <a:spcPct val="20000"/>
        </a:spcBef>
        <a:buClr>
          <a:srgbClr val="697B39"/>
        </a:buClr>
        <a:buSzPct val="85000"/>
        <a:buFont typeface="Arial" pitchFamily="34" charset="0"/>
        <a:buChar char="•"/>
        <a:defRPr sz="2400" kern="1200">
          <a:solidFill>
            <a:schemeClr val="tx1"/>
          </a:solidFill>
          <a:latin typeface="+mn-lt"/>
          <a:ea typeface="+mn-ea"/>
          <a:cs typeface="+mn-cs"/>
        </a:defRPr>
      </a:lvl1pPr>
      <a:lvl2pPr marL="609570" indent="-243829" algn="l" defTabSz="1219140" rtl="0" eaLnBrk="1" latinLnBrk="0" hangingPunct="1">
        <a:spcBef>
          <a:spcPct val="20000"/>
        </a:spcBef>
        <a:buClr>
          <a:srgbClr val="697B39"/>
        </a:buClr>
        <a:buSzPct val="85000"/>
        <a:buFont typeface="Arial" pitchFamily="34" charset="0"/>
        <a:buChar char="•"/>
        <a:defRPr sz="2000" kern="1200">
          <a:solidFill>
            <a:schemeClr val="tx1"/>
          </a:solidFill>
          <a:latin typeface="+mn-lt"/>
          <a:ea typeface="+mn-ea"/>
          <a:cs typeface="+mn-cs"/>
        </a:defRPr>
      </a:lvl2pPr>
      <a:lvl3pPr marL="975312" indent="-243829" algn="l" defTabSz="1219140" rtl="0" eaLnBrk="1" latinLnBrk="0" hangingPunct="1">
        <a:spcBef>
          <a:spcPct val="20000"/>
        </a:spcBef>
        <a:buClr>
          <a:srgbClr val="697B39"/>
        </a:buClr>
        <a:buSzPct val="90000"/>
        <a:buFont typeface="Arial" pitchFamily="34" charset="0"/>
        <a:buChar char="•"/>
        <a:defRPr sz="1800" kern="1200">
          <a:solidFill>
            <a:schemeClr val="tx1"/>
          </a:solidFill>
          <a:latin typeface="+mn-lt"/>
          <a:ea typeface="+mn-ea"/>
          <a:cs typeface="+mn-cs"/>
        </a:defRPr>
      </a:lvl3pPr>
      <a:lvl4pPr marL="1341053" indent="-243829" algn="l" defTabSz="1219140" rtl="0" eaLnBrk="1" latinLnBrk="0" hangingPunct="1">
        <a:spcBef>
          <a:spcPct val="20000"/>
        </a:spcBef>
        <a:buClr>
          <a:srgbClr val="697B39"/>
        </a:buClr>
        <a:buFont typeface="Arial" pitchFamily="34" charset="0"/>
        <a:buChar char="•"/>
        <a:defRPr sz="1800" kern="1200">
          <a:solidFill>
            <a:schemeClr val="tx1"/>
          </a:solidFill>
          <a:latin typeface="+mn-lt"/>
          <a:ea typeface="+mn-ea"/>
          <a:cs typeface="+mn-cs"/>
        </a:defRPr>
      </a:lvl4pPr>
      <a:lvl5pPr marL="1584880" indent="-182870" algn="l" defTabSz="1219140" rtl="0" eaLnBrk="1" latinLnBrk="0" hangingPunct="1">
        <a:spcBef>
          <a:spcPct val="20000"/>
        </a:spcBef>
        <a:buClr>
          <a:srgbClr val="697B39"/>
        </a:buClr>
        <a:buSzPct val="100000"/>
        <a:buFont typeface="Arial" pitchFamily="34" charset="0"/>
        <a:buChar char="•"/>
        <a:defRPr sz="1600" kern="1200" baseline="0">
          <a:solidFill>
            <a:schemeClr val="tx1"/>
          </a:solidFill>
          <a:latin typeface="+mn-lt"/>
          <a:ea typeface="+mn-ea"/>
          <a:cs typeface="+mn-cs"/>
        </a:defRPr>
      </a:lvl5pPr>
      <a:lvl6pPr marL="1828709" indent="-243829" algn="l" defTabSz="121914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6pPr>
      <a:lvl7pPr marL="2072536" indent="-243829" algn="l" defTabSz="121914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7pPr>
      <a:lvl8pPr marL="2316365" indent="-243829" algn="l" defTabSz="121914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8pPr>
      <a:lvl9pPr marL="2560192" indent="-243829" algn="l" defTabSz="121914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9400"/>
            <a:ext cx="10972800" cy="990600"/>
          </a:xfrm>
          <a:prstGeom prst="rect">
            <a:avLst/>
          </a:prstGeom>
        </p:spPr>
        <p:txBody>
          <a:bodyPr vert="horz" lIns="91440" tIns="45720" rIns="91440" bIns="45720" rtlCol="0" anchor="ctr">
            <a:normAutofit/>
          </a:bodyPr>
          <a:lstStyle/>
          <a:p>
            <a:r>
              <a:rPr lang="en-US" dirty="0"/>
              <a:t>Click to edit Master title style</a:t>
            </a:r>
          </a:p>
        </p:txBody>
      </p:sp>
      <p:sp>
        <p:nvSpPr>
          <p:cNvPr id="4" name="Footer Placeholder 3">
            <a:extLst>
              <a:ext uri="{FF2B5EF4-FFF2-40B4-BE49-F238E27FC236}">
                <a16:creationId xmlns:a16="http://schemas.microsoft.com/office/drawing/2014/main" id="{A5110615-16AB-4633-8BB0-69768AF785D1}"/>
              </a:ext>
            </a:extLst>
          </p:cNvPr>
          <p:cNvSpPr>
            <a:spLocks noGrp="1"/>
          </p:cNvSpPr>
          <p:nvPr>
            <p:ph type="ftr" sz="quarter" idx="3"/>
          </p:nvPr>
        </p:nvSpPr>
        <p:spPr>
          <a:xfrm>
            <a:off x="218440" y="6341533"/>
            <a:ext cx="7848600" cy="365125"/>
          </a:xfrm>
          <a:prstGeom prst="rect">
            <a:avLst/>
          </a:prstGeom>
        </p:spPr>
        <p:txBody>
          <a:bodyPr vert="horz" lIns="91440" tIns="45720" rIns="91440" bIns="45720" rtlCol="0" anchor="ctr"/>
          <a:lstStyle>
            <a:lvl1pPr algn="l">
              <a:defRPr sz="900">
                <a:solidFill>
                  <a:schemeClr val="bg1"/>
                </a:solidFill>
              </a:defRPr>
            </a:lvl1pPr>
          </a:lstStyle>
          <a:p>
            <a:r>
              <a:rPr lang="en-US" spc="50" dirty="0"/>
              <a:t>YOUTH RISK BEHAVIOR SURVEY DATA SUMMARY &amp; TRENDS REPORT: 2009–2019</a:t>
            </a:r>
            <a:endParaRPr lang="en-US" dirty="0"/>
          </a:p>
        </p:txBody>
      </p:sp>
      <p:sp>
        <p:nvSpPr>
          <p:cNvPr id="8" name="Slide Number Placeholder 7">
            <a:extLst>
              <a:ext uri="{FF2B5EF4-FFF2-40B4-BE49-F238E27FC236}">
                <a16:creationId xmlns:a16="http://schemas.microsoft.com/office/drawing/2014/main" id="{F2386EDC-E94D-4EC9-BA15-D904522479DF}"/>
              </a:ext>
            </a:extLst>
          </p:cNvPr>
          <p:cNvSpPr>
            <a:spLocks noGrp="1"/>
          </p:cNvSpPr>
          <p:nvPr>
            <p:ph type="sldNum" sz="quarter" idx="4"/>
          </p:nvPr>
        </p:nvSpPr>
        <p:spPr>
          <a:xfrm>
            <a:off x="11475721" y="6338146"/>
            <a:ext cx="685800" cy="365125"/>
          </a:xfrm>
          <a:prstGeom prst="rect">
            <a:avLst/>
          </a:prstGeom>
        </p:spPr>
        <p:txBody>
          <a:bodyPr vert="horz" lIns="91440" tIns="45720" rIns="91440" bIns="45720" rtlCol="0" anchor="ctr"/>
          <a:lstStyle>
            <a:lvl1pPr algn="ctr">
              <a:defRPr sz="1600" b="1">
                <a:solidFill>
                  <a:schemeClr val="bg1"/>
                </a:solidFill>
              </a:defRPr>
            </a:lvl1pPr>
          </a:lstStyle>
          <a:p>
            <a:fld id="{9389C999-A8B7-4B5C-83C6-563C9B6D4DBB}" type="slidenum">
              <a:rPr lang="en-US" smtClean="0"/>
              <a:pPr/>
              <a:t>‹#›</a:t>
            </a:fld>
            <a:endParaRPr lang="en-US" dirty="0"/>
          </a:p>
        </p:txBody>
      </p:sp>
    </p:spTree>
    <p:extLst>
      <p:ext uri="{BB962C8B-B14F-4D97-AF65-F5344CB8AC3E}">
        <p14:creationId xmlns:p14="http://schemas.microsoft.com/office/powerpoint/2010/main" val="3572201854"/>
      </p:ext>
    </p:extLst>
  </p:cSld>
  <p:clrMap bg1="lt1" tx1="dk1" bg2="lt2" tx2="dk2" accent1="accent1" accent2="accent2" accent3="accent3" accent4="accent4" accent5="accent5" accent6="accent6" hlink="hlink" folHlink="folHlink"/>
  <p:sldLayoutIdLst>
    <p:sldLayoutId id="2147483895" r:id="rId1"/>
    <p:sldLayoutId id="2147483912" r:id="rId2"/>
    <p:sldLayoutId id="2147483920" r:id="rId3"/>
    <p:sldLayoutId id="2147483930" r:id="rId4"/>
    <p:sldLayoutId id="2147483931" r:id="rId5"/>
  </p:sldLayoutIdLst>
  <p:hf hdr="0" dt="0"/>
  <p:txStyles>
    <p:titleStyle>
      <a:lvl1pPr algn="l" defTabSz="1219140" rtl="0" eaLnBrk="1" latinLnBrk="0" hangingPunct="1">
        <a:spcBef>
          <a:spcPct val="0"/>
        </a:spcBef>
        <a:buNone/>
        <a:defRPr sz="5333" kern="1200" spc="-133" baseline="0">
          <a:solidFill>
            <a:schemeClr val="bg1"/>
          </a:solidFill>
          <a:latin typeface="+mj-lt"/>
          <a:ea typeface="+mj-ea"/>
          <a:cs typeface="+mj-cs"/>
        </a:defRPr>
      </a:lvl1pPr>
    </p:titleStyle>
    <p:bodyStyle>
      <a:lvl1pPr marL="243829" indent="-243829" algn="l" defTabSz="121914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609570" indent="-243829" algn="l" defTabSz="121914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975312" indent="-243829" algn="l" defTabSz="121914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341053" indent="-243829" algn="l" defTabSz="121914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4pPr>
      <a:lvl5pPr marL="1584880" indent="-182870" algn="l" defTabSz="121914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828709" indent="-243829" algn="l" defTabSz="121914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6pPr>
      <a:lvl7pPr marL="2072536" indent="-243829" algn="l" defTabSz="121914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7pPr>
      <a:lvl8pPr marL="2316365" indent="-243829" algn="l" defTabSz="121914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8pPr>
      <a:lvl9pPr marL="2560192" indent="-243829" algn="l" defTabSz="121914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076510"/>
      </p:ext>
    </p:extLst>
  </p:cSld>
  <p:clrMap bg1="lt1" tx1="dk1" bg2="lt2" tx2="dk2" accent1="accent1" accent2="accent2" accent3="accent3" accent4="accent4" accent5="accent5" accent6="accent6" hlink="hlink" folHlink="folHlink"/>
  <p:sldLayoutIdLst>
    <p:sldLayoutId id="2147483846" r:id="rId1"/>
  </p:sldLayoutIdLst>
  <p:hf hdr="0" dt="0"/>
  <p:txStyles>
    <p:titleStyle>
      <a:lvl1pPr algn="ctr" defTabSz="60957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609570" rtl="0" eaLnBrk="1" latinLnBrk="0" hangingPunct="1">
        <a:spcBef>
          <a:spcPct val="20000"/>
        </a:spcBef>
        <a:buFont typeface="Arial"/>
        <a:buChar char="•"/>
        <a:defRPr sz="4267" kern="1200">
          <a:solidFill>
            <a:schemeClr val="tx1"/>
          </a:solidFill>
          <a:latin typeface="+mn-lt"/>
          <a:ea typeface="+mn-ea"/>
          <a:cs typeface="+mn-cs"/>
        </a:defRPr>
      </a:lvl1pPr>
      <a:lvl2pPr marL="990550" indent="-380981" algn="l" defTabSz="609570" rtl="0" eaLnBrk="1" latinLnBrk="0" hangingPunct="1">
        <a:spcBef>
          <a:spcPct val="20000"/>
        </a:spcBef>
        <a:buFont typeface="Arial"/>
        <a:buChar char="–"/>
        <a:defRPr sz="3733" kern="1200">
          <a:solidFill>
            <a:schemeClr val="tx1"/>
          </a:solidFill>
          <a:latin typeface="+mn-lt"/>
          <a:ea typeface="+mn-ea"/>
          <a:cs typeface="+mn-cs"/>
        </a:defRPr>
      </a:lvl2pPr>
      <a:lvl3pPr marL="1523925" indent="-304784" algn="l" defTabSz="609570" rtl="0" eaLnBrk="1" latinLnBrk="0" hangingPunct="1">
        <a:spcBef>
          <a:spcPct val="20000"/>
        </a:spcBef>
        <a:buFont typeface="Arial"/>
        <a:buChar char="•"/>
        <a:defRPr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solidFill>
          <a:latin typeface="+mn-lt"/>
          <a:ea typeface="+mn-ea"/>
          <a:cs typeface="+mn-cs"/>
        </a:defRPr>
      </a:lvl4pPr>
      <a:lvl5pPr marL="2743062" indent="-304784" algn="l" defTabSz="609570" rtl="0" eaLnBrk="1" latinLnBrk="0" hangingPunct="1">
        <a:spcBef>
          <a:spcPct val="20000"/>
        </a:spcBef>
        <a:buFont typeface="Arial"/>
        <a:buChar char="»"/>
        <a:defRPr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911921"/>
      </p:ext>
    </p:extLst>
  </p:cSld>
  <p:clrMap bg1="lt1" tx1="dk1" bg2="lt2" tx2="dk2" accent1="accent1" accent2="accent2" accent3="accent3" accent4="accent4" accent5="accent5" accent6="accent6" hlink="hlink" folHlink="folHlink"/>
  <p:sldLayoutIdLst>
    <p:sldLayoutId id="2147483848" r:id="rId1"/>
  </p:sldLayoutIdLst>
  <p:hf hdr="0" dt="0"/>
  <p:txStyles>
    <p:titleStyle>
      <a:lvl1pPr algn="ctr" defTabSz="60957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609570" rtl="0" eaLnBrk="1" latinLnBrk="0" hangingPunct="1">
        <a:spcBef>
          <a:spcPct val="20000"/>
        </a:spcBef>
        <a:buFont typeface="Arial"/>
        <a:buChar char="•"/>
        <a:defRPr sz="4267" kern="1200">
          <a:solidFill>
            <a:schemeClr val="tx1"/>
          </a:solidFill>
          <a:latin typeface="+mn-lt"/>
          <a:ea typeface="+mn-ea"/>
          <a:cs typeface="+mn-cs"/>
        </a:defRPr>
      </a:lvl1pPr>
      <a:lvl2pPr marL="990550" indent="-380981" algn="l" defTabSz="609570" rtl="0" eaLnBrk="1" latinLnBrk="0" hangingPunct="1">
        <a:spcBef>
          <a:spcPct val="20000"/>
        </a:spcBef>
        <a:buFont typeface="Arial"/>
        <a:buChar char="–"/>
        <a:defRPr sz="3733" kern="1200">
          <a:solidFill>
            <a:schemeClr val="tx1"/>
          </a:solidFill>
          <a:latin typeface="+mn-lt"/>
          <a:ea typeface="+mn-ea"/>
          <a:cs typeface="+mn-cs"/>
        </a:defRPr>
      </a:lvl2pPr>
      <a:lvl3pPr marL="1523925" indent="-304784" algn="l" defTabSz="609570" rtl="0" eaLnBrk="1" latinLnBrk="0" hangingPunct="1">
        <a:spcBef>
          <a:spcPct val="20000"/>
        </a:spcBef>
        <a:buFont typeface="Arial"/>
        <a:buChar char="•"/>
        <a:defRPr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solidFill>
          <a:latin typeface="+mn-lt"/>
          <a:ea typeface="+mn-ea"/>
          <a:cs typeface="+mn-cs"/>
        </a:defRPr>
      </a:lvl4pPr>
      <a:lvl5pPr marL="2743062" indent="-304784" algn="l" defTabSz="609570" rtl="0" eaLnBrk="1" latinLnBrk="0" hangingPunct="1">
        <a:spcBef>
          <a:spcPct val="20000"/>
        </a:spcBef>
        <a:buFont typeface="Arial"/>
        <a:buChar char="»"/>
        <a:defRPr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52543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8003709"/>
      </p:ext>
    </p:extLst>
  </p:cSld>
  <p:clrMap bg1="lt1" tx1="dk1" bg2="lt2" tx2="dk2" accent1="accent1" accent2="accent2" accent3="accent3" accent4="accent4" accent5="accent5" accent6="accent6" hlink="hlink" folHlink="folHlink"/>
  <p:sldLayoutIdLst>
    <p:sldLayoutId id="2147483943" r:id="rId1"/>
  </p:sldLayoutIdLst>
  <p:hf hdr="0" dt="0"/>
  <p:txStyles>
    <p:titleStyle>
      <a:lvl1pPr algn="ctr" defTabSz="609570" rtl="0" eaLnBrk="1" latinLnBrk="0" hangingPunct="1">
        <a:spcBef>
          <a:spcPct val="0"/>
        </a:spcBef>
        <a:buNone/>
        <a:defRPr sz="5867" kern="1200">
          <a:solidFill>
            <a:schemeClr val="tx1"/>
          </a:solidFill>
          <a:latin typeface="Arial" panose="020B0604020202020204" pitchFamily="34" charset="0"/>
          <a:ea typeface="+mj-ea"/>
          <a:cs typeface="Arial" panose="020B0604020202020204" pitchFamily="34" charset="0"/>
        </a:defRPr>
      </a:lvl1pPr>
    </p:titleStyle>
    <p:bodyStyle>
      <a:lvl1pPr marL="457178" indent="-457178" algn="l" defTabSz="609570" rtl="0" eaLnBrk="1" latinLnBrk="0" hangingPunct="1">
        <a:spcBef>
          <a:spcPct val="20000"/>
        </a:spcBef>
        <a:buFont typeface="Arial"/>
        <a:buChar char="•"/>
        <a:defRPr sz="4267" kern="1200">
          <a:solidFill>
            <a:schemeClr val="tx1"/>
          </a:solidFill>
          <a:latin typeface="Arial" panose="020B0604020202020204" pitchFamily="34" charset="0"/>
          <a:ea typeface="+mn-ea"/>
          <a:cs typeface="Arial" panose="020B0604020202020204" pitchFamily="34" charset="0"/>
        </a:defRPr>
      </a:lvl1pPr>
      <a:lvl2pPr marL="990550" indent="-380981" algn="l" defTabSz="609570" rtl="0" eaLnBrk="1" latinLnBrk="0" hangingPunct="1">
        <a:spcBef>
          <a:spcPct val="20000"/>
        </a:spcBef>
        <a:buFont typeface="Arial"/>
        <a:buChar char="–"/>
        <a:defRPr sz="3733" kern="1200">
          <a:solidFill>
            <a:schemeClr val="tx1"/>
          </a:solidFill>
          <a:latin typeface="Arial" panose="020B0604020202020204" pitchFamily="34" charset="0"/>
          <a:ea typeface="+mn-ea"/>
          <a:cs typeface="Arial" panose="020B0604020202020204" pitchFamily="34" charset="0"/>
        </a:defRPr>
      </a:lvl2pPr>
      <a:lvl3pPr marL="1523925" indent="-304784" algn="l" defTabSz="609570" rtl="0" eaLnBrk="1" latinLnBrk="0" hangingPunct="1">
        <a:spcBef>
          <a:spcPct val="20000"/>
        </a:spcBef>
        <a:buFont typeface="Arial"/>
        <a:buChar char="•"/>
        <a:defRPr sz="3200" kern="1200">
          <a:solidFill>
            <a:schemeClr val="tx1"/>
          </a:solidFill>
          <a:latin typeface="Arial" panose="020B0604020202020204" pitchFamily="34" charset="0"/>
          <a:ea typeface="+mn-ea"/>
          <a:cs typeface="Arial" panose="020B0604020202020204" pitchFamily="34" charset="0"/>
        </a:defRPr>
      </a:lvl3pPr>
      <a:lvl4pPr marL="2133493" indent="-304784" algn="l" defTabSz="609570" rtl="0" eaLnBrk="1" latinLnBrk="0" hangingPunct="1">
        <a:spcBef>
          <a:spcPct val="20000"/>
        </a:spcBef>
        <a:buFont typeface="Arial"/>
        <a:buChar char="–"/>
        <a:defRPr sz="2667" kern="1200">
          <a:solidFill>
            <a:schemeClr val="tx1"/>
          </a:solidFill>
          <a:latin typeface="Arial" panose="020B0604020202020204" pitchFamily="34" charset="0"/>
          <a:ea typeface="+mn-ea"/>
          <a:cs typeface="Arial" panose="020B0604020202020204" pitchFamily="34" charset="0"/>
        </a:defRPr>
      </a:lvl4pPr>
      <a:lvl5pPr marL="2743062" indent="-304784" algn="l" defTabSz="609570" rtl="0" eaLnBrk="1" latinLnBrk="0" hangingPunct="1">
        <a:spcBef>
          <a:spcPct val="20000"/>
        </a:spcBef>
        <a:buFont typeface="Arial"/>
        <a:buChar char="»"/>
        <a:defRPr sz="2667" kern="1200">
          <a:solidFill>
            <a:schemeClr val="tx1"/>
          </a:solidFill>
          <a:latin typeface="Arial" panose="020B0604020202020204" pitchFamily="34" charset="0"/>
          <a:ea typeface="+mn-ea"/>
          <a:cs typeface="Arial" panose="020B0604020202020204" pitchFamily="34" charset="0"/>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5918F28-A277-4F83-9D2F-BC10E8DBAC64}"/>
              </a:ext>
            </a:extLst>
          </p:cNvPr>
          <p:cNvSpPr txBox="1">
            <a:spLocks/>
          </p:cNvSpPr>
          <p:nvPr userDrawn="1"/>
        </p:nvSpPr>
        <p:spPr>
          <a:xfrm>
            <a:off x="11201359" y="6375400"/>
            <a:ext cx="1219241" cy="365125"/>
          </a:xfrm>
          <a:prstGeom prst="rect">
            <a:avLst/>
          </a:prstGeom>
        </p:spPr>
        <p:txBody>
          <a:bodyPr vert="horz" lIns="121875" tIns="60937" rIns="121875" bIns="60937" rtlCol="0" anchor="ctr"/>
          <a:lstStyle>
            <a:defPPr>
              <a:defRPr lang="en-US"/>
            </a:defPPr>
            <a:lvl1pPr marL="0" algn="ctr" defTabSz="914018" rtl="0" eaLnBrk="1" latinLnBrk="0" hangingPunct="1">
              <a:defRPr sz="1200" b="1" kern="1200">
                <a:solidFill>
                  <a:schemeClr val="bg1"/>
                </a:solidFill>
                <a:latin typeface="Myriad Pro" pitchFamily="34" charset="0"/>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a:lstStyle>
          <a:p>
            <a:fld id="{2751F6B7-977A-2E47-B182-3132D6E5C36F}" type="slidenum">
              <a:rPr lang="en-US" sz="1500" smtClean="0">
                <a:solidFill>
                  <a:srgbClr val="660066"/>
                </a:solidFill>
                <a:latin typeface="Arial" panose="020B0604020202020204" pitchFamily="34" charset="0"/>
                <a:cs typeface="Arial" panose="020B0604020202020204" pitchFamily="34" charset="0"/>
              </a:rPr>
              <a:t>‹#›</a:t>
            </a:fld>
            <a:endParaRPr lang="en-US" sz="1500" dirty="0">
              <a:solidFill>
                <a:srgbClr val="660066"/>
              </a:solidFill>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B8776AFA-83C6-4B2E-BB5C-A807531ABD2C}"/>
              </a:ext>
            </a:extLst>
          </p:cNvPr>
          <p:cNvSpPr txBox="1">
            <a:spLocks/>
          </p:cNvSpPr>
          <p:nvPr userDrawn="1"/>
        </p:nvSpPr>
        <p:spPr>
          <a:xfrm>
            <a:off x="4775199" y="6381376"/>
            <a:ext cx="6807159" cy="365125"/>
          </a:xfrm>
          <a:prstGeom prst="rect">
            <a:avLst/>
          </a:prstGeom>
        </p:spPr>
        <p:txBody>
          <a:bodyPr vert="horz" lIns="121875" tIns="60937" rIns="121875" bIns="60937" rtlCol="0" anchor="ctr"/>
          <a:lstStyle>
            <a:defPPr>
              <a:defRPr lang="en-US"/>
            </a:defPPr>
            <a:lvl1pPr marL="0" algn="l" defTabSz="914018" rtl="0" eaLnBrk="1" latinLnBrk="0" hangingPunct="1">
              <a:defRPr sz="800" b="1" kern="1200">
                <a:solidFill>
                  <a:schemeClr val="bg1"/>
                </a:solidFill>
                <a:latin typeface="Myriad Pro" pitchFamily="34" charset="0"/>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a:lstStyle>
          <a:p>
            <a:pPr algn="r"/>
            <a:r>
              <a:rPr lang="en-US" sz="900" b="0" spc="50" dirty="0">
                <a:solidFill>
                  <a:srgbClr val="660066"/>
                </a:solidFill>
                <a:latin typeface="Arial" panose="020B0604020202020204" pitchFamily="34" charset="0"/>
                <a:cs typeface="Arial" panose="020B0604020202020204" pitchFamily="34" charset="0"/>
              </a:rPr>
              <a:t>YOUTH</a:t>
            </a:r>
            <a:r>
              <a:rPr lang="en-US" sz="900" b="0" spc="50" baseline="0" dirty="0">
                <a:solidFill>
                  <a:srgbClr val="660066"/>
                </a:solidFill>
                <a:latin typeface="Arial" panose="020B0604020202020204" pitchFamily="34" charset="0"/>
                <a:cs typeface="Arial" panose="020B0604020202020204" pitchFamily="34" charset="0"/>
              </a:rPr>
              <a:t> RISK BEHAVIOR SURVEY</a:t>
            </a:r>
            <a:r>
              <a:rPr lang="en-US" sz="900" b="0" spc="50" dirty="0">
                <a:solidFill>
                  <a:srgbClr val="660066"/>
                </a:solidFill>
                <a:effectLst/>
                <a:latin typeface="Arial" panose="020B0604020202020204" pitchFamily="34" charset="0"/>
                <a:cs typeface="Arial" panose="020B0604020202020204" pitchFamily="34" charset="0"/>
              </a:rPr>
              <a:t> DATA SUMMARY &amp; TRENDS REPORT: 2009–2019 </a:t>
            </a:r>
            <a:endParaRPr lang="en-US" sz="900" b="0" spc="50" dirty="0">
              <a:solidFill>
                <a:srgbClr val="66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9302118"/>
      </p:ext>
    </p:extLst>
  </p:cSld>
  <p:clrMap bg1="lt1" tx1="dk1" bg2="lt2" tx2="dk2" accent1="accent1" accent2="accent2" accent3="accent3" accent4="accent4" accent5="accent5" accent6="accent6" hlink="hlink" folHlink="folHlink"/>
  <p:sldLayoutIdLst>
    <p:sldLayoutId id="2147483916" r:id="rId1"/>
  </p:sldLayoutIdLst>
  <p:hf hdr="0" dt="0"/>
  <p:txStyles>
    <p:titleStyle>
      <a:lvl1pPr algn="ctr" defTabSz="60957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609570" rtl="0" eaLnBrk="1" latinLnBrk="0" hangingPunct="1">
        <a:spcBef>
          <a:spcPct val="20000"/>
        </a:spcBef>
        <a:buFont typeface="Arial"/>
        <a:buChar char="•"/>
        <a:defRPr sz="4267" kern="1200">
          <a:solidFill>
            <a:schemeClr val="tx1"/>
          </a:solidFill>
          <a:latin typeface="+mn-lt"/>
          <a:ea typeface="+mn-ea"/>
          <a:cs typeface="+mn-cs"/>
        </a:defRPr>
      </a:lvl1pPr>
      <a:lvl2pPr marL="990550" indent="-380981" algn="l" defTabSz="609570" rtl="0" eaLnBrk="1" latinLnBrk="0" hangingPunct="1">
        <a:spcBef>
          <a:spcPct val="20000"/>
        </a:spcBef>
        <a:buFont typeface="Arial"/>
        <a:buChar char="–"/>
        <a:defRPr sz="3733" kern="1200">
          <a:solidFill>
            <a:schemeClr val="tx1"/>
          </a:solidFill>
          <a:latin typeface="+mn-lt"/>
          <a:ea typeface="+mn-ea"/>
          <a:cs typeface="+mn-cs"/>
        </a:defRPr>
      </a:lvl2pPr>
      <a:lvl3pPr marL="1523925" indent="-304784" algn="l" defTabSz="609570" rtl="0" eaLnBrk="1" latinLnBrk="0" hangingPunct="1">
        <a:spcBef>
          <a:spcPct val="20000"/>
        </a:spcBef>
        <a:buFont typeface="Arial"/>
        <a:buChar char="•"/>
        <a:defRPr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solidFill>
          <a:latin typeface="+mn-lt"/>
          <a:ea typeface="+mn-ea"/>
          <a:cs typeface="+mn-cs"/>
        </a:defRPr>
      </a:lvl4pPr>
      <a:lvl5pPr marL="2743062" indent="-304784" algn="l" defTabSz="609570" rtl="0" eaLnBrk="1" latinLnBrk="0" hangingPunct="1">
        <a:spcBef>
          <a:spcPct val="20000"/>
        </a:spcBef>
        <a:buFont typeface="Arial"/>
        <a:buChar char="»"/>
        <a:defRPr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52543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9595904"/>
      </p:ext>
    </p:extLst>
  </p:cSld>
  <p:clrMap bg1="lt1" tx1="dk1" bg2="lt2" tx2="dk2" accent1="accent1" accent2="accent2" accent3="accent3" accent4="accent4" accent5="accent5" accent6="accent6" hlink="hlink" folHlink="folHlink"/>
  <p:sldLayoutIdLst>
    <p:sldLayoutId id="2147483863" r:id="rId1"/>
    <p:sldLayoutId id="2147483941" r:id="rId2"/>
    <p:sldLayoutId id="2147483942" r:id="rId3"/>
  </p:sldLayoutIdLst>
  <p:hf hdr="0" dt="0"/>
  <p:txStyles>
    <p:titleStyle>
      <a:lvl1pPr algn="ctr" defTabSz="609570" rtl="0" eaLnBrk="1" latinLnBrk="0" hangingPunct="1">
        <a:spcBef>
          <a:spcPct val="0"/>
        </a:spcBef>
        <a:buNone/>
        <a:defRPr sz="5867" kern="1200">
          <a:solidFill>
            <a:schemeClr val="tx1"/>
          </a:solidFill>
          <a:latin typeface="Arial" panose="020B0604020202020204" pitchFamily="34" charset="0"/>
          <a:ea typeface="+mj-ea"/>
          <a:cs typeface="Arial" panose="020B0604020202020204" pitchFamily="34" charset="0"/>
        </a:defRPr>
      </a:lvl1pPr>
    </p:titleStyle>
    <p:bodyStyle>
      <a:lvl1pPr marL="457178" indent="-457178" algn="l" defTabSz="609570" rtl="0" eaLnBrk="1" latinLnBrk="0" hangingPunct="1">
        <a:spcBef>
          <a:spcPct val="20000"/>
        </a:spcBef>
        <a:buFont typeface="Arial"/>
        <a:buChar char="•"/>
        <a:defRPr sz="4267" kern="1200">
          <a:solidFill>
            <a:schemeClr val="tx1"/>
          </a:solidFill>
          <a:latin typeface="Arial" panose="020B0604020202020204" pitchFamily="34" charset="0"/>
          <a:ea typeface="+mn-ea"/>
          <a:cs typeface="Arial" panose="020B0604020202020204" pitchFamily="34" charset="0"/>
        </a:defRPr>
      </a:lvl1pPr>
      <a:lvl2pPr marL="990550" indent="-380981" algn="l" defTabSz="609570" rtl="0" eaLnBrk="1" latinLnBrk="0" hangingPunct="1">
        <a:spcBef>
          <a:spcPct val="20000"/>
        </a:spcBef>
        <a:buFont typeface="Arial"/>
        <a:buChar char="–"/>
        <a:defRPr sz="3733" kern="1200">
          <a:solidFill>
            <a:schemeClr val="tx1"/>
          </a:solidFill>
          <a:latin typeface="Arial" panose="020B0604020202020204" pitchFamily="34" charset="0"/>
          <a:ea typeface="+mn-ea"/>
          <a:cs typeface="Arial" panose="020B0604020202020204" pitchFamily="34" charset="0"/>
        </a:defRPr>
      </a:lvl2pPr>
      <a:lvl3pPr marL="1523925" indent="-304784" algn="l" defTabSz="609570" rtl="0" eaLnBrk="1" latinLnBrk="0" hangingPunct="1">
        <a:spcBef>
          <a:spcPct val="20000"/>
        </a:spcBef>
        <a:buFont typeface="Arial"/>
        <a:buChar char="•"/>
        <a:defRPr sz="3200" kern="1200">
          <a:solidFill>
            <a:schemeClr val="tx1"/>
          </a:solidFill>
          <a:latin typeface="Arial" panose="020B0604020202020204" pitchFamily="34" charset="0"/>
          <a:ea typeface="+mn-ea"/>
          <a:cs typeface="Arial" panose="020B0604020202020204" pitchFamily="34" charset="0"/>
        </a:defRPr>
      </a:lvl3pPr>
      <a:lvl4pPr marL="2133493" indent="-304784" algn="l" defTabSz="609570" rtl="0" eaLnBrk="1" latinLnBrk="0" hangingPunct="1">
        <a:spcBef>
          <a:spcPct val="20000"/>
        </a:spcBef>
        <a:buFont typeface="Arial"/>
        <a:buChar char="–"/>
        <a:defRPr sz="2667" kern="1200">
          <a:solidFill>
            <a:schemeClr val="tx1"/>
          </a:solidFill>
          <a:latin typeface="Arial" panose="020B0604020202020204" pitchFamily="34" charset="0"/>
          <a:ea typeface="+mn-ea"/>
          <a:cs typeface="Arial" panose="020B0604020202020204" pitchFamily="34" charset="0"/>
        </a:defRPr>
      </a:lvl4pPr>
      <a:lvl5pPr marL="2743062" indent="-304784" algn="l" defTabSz="609570" rtl="0" eaLnBrk="1" latinLnBrk="0" hangingPunct="1">
        <a:spcBef>
          <a:spcPct val="20000"/>
        </a:spcBef>
        <a:buFont typeface="Arial"/>
        <a:buChar char="»"/>
        <a:defRPr sz="2667" kern="1200">
          <a:solidFill>
            <a:schemeClr val="tx1"/>
          </a:solidFill>
          <a:latin typeface="Arial" panose="020B0604020202020204" pitchFamily="34" charset="0"/>
          <a:ea typeface="+mn-ea"/>
          <a:cs typeface="Arial" panose="020B0604020202020204" pitchFamily="34" charset="0"/>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4"/>
            <a:ext cx="10972800" cy="452543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B0C1DB8-E0DC-4077-B555-018897154593}"/>
              </a:ext>
            </a:extLst>
          </p:cNvPr>
          <p:cNvSpPr txBox="1">
            <a:spLocks/>
          </p:cNvSpPr>
          <p:nvPr userDrawn="1"/>
        </p:nvSpPr>
        <p:spPr>
          <a:xfrm>
            <a:off x="11201359" y="6375400"/>
            <a:ext cx="1219241" cy="365125"/>
          </a:xfrm>
          <a:prstGeom prst="rect">
            <a:avLst/>
          </a:prstGeom>
        </p:spPr>
        <p:txBody>
          <a:bodyPr vert="horz" lIns="121875" tIns="60937" rIns="121875" bIns="60937" rtlCol="0" anchor="ctr"/>
          <a:lstStyle>
            <a:defPPr>
              <a:defRPr lang="en-US"/>
            </a:defPPr>
            <a:lvl1pPr marL="0" algn="ctr" defTabSz="914018" rtl="0" eaLnBrk="1" latinLnBrk="0" hangingPunct="1">
              <a:defRPr sz="1200" b="1" kern="1200">
                <a:solidFill>
                  <a:schemeClr val="bg1"/>
                </a:solidFill>
                <a:latin typeface="Myriad Pro" pitchFamily="34" charset="0"/>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a:lstStyle>
          <a:p>
            <a:fld id="{2751F6B7-977A-2E47-B182-3132D6E5C36F}" type="slidenum">
              <a:rPr lang="en-US" sz="1500" smtClean="0">
                <a:solidFill>
                  <a:srgbClr val="660066"/>
                </a:solidFill>
                <a:latin typeface="Arial" panose="020B0604020202020204" pitchFamily="34" charset="0"/>
                <a:cs typeface="Arial" panose="020B0604020202020204" pitchFamily="34" charset="0"/>
              </a:rPr>
              <a:t>‹#›</a:t>
            </a:fld>
            <a:endParaRPr lang="en-US" sz="1500" dirty="0">
              <a:solidFill>
                <a:srgbClr val="660066"/>
              </a:solidFill>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A62EB6E5-924E-4705-AA8F-A9B2ABDF3BA3}"/>
              </a:ext>
            </a:extLst>
          </p:cNvPr>
          <p:cNvSpPr txBox="1">
            <a:spLocks/>
          </p:cNvSpPr>
          <p:nvPr userDrawn="1"/>
        </p:nvSpPr>
        <p:spPr>
          <a:xfrm>
            <a:off x="4775199" y="6381376"/>
            <a:ext cx="6807159" cy="365125"/>
          </a:xfrm>
          <a:prstGeom prst="rect">
            <a:avLst/>
          </a:prstGeom>
        </p:spPr>
        <p:txBody>
          <a:bodyPr vert="horz" lIns="121875" tIns="60937" rIns="121875" bIns="60937" rtlCol="0" anchor="ctr"/>
          <a:lstStyle>
            <a:defPPr>
              <a:defRPr lang="en-US"/>
            </a:defPPr>
            <a:lvl1pPr marL="0" algn="l" defTabSz="914018" rtl="0" eaLnBrk="1" latinLnBrk="0" hangingPunct="1">
              <a:defRPr sz="800" b="1" kern="1200">
                <a:solidFill>
                  <a:schemeClr val="bg1"/>
                </a:solidFill>
                <a:latin typeface="Myriad Pro" pitchFamily="34" charset="0"/>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a:lstStyle>
          <a:p>
            <a:pPr algn="r"/>
            <a:r>
              <a:rPr lang="en-US" sz="900" b="0" spc="50" dirty="0">
                <a:solidFill>
                  <a:srgbClr val="660066"/>
                </a:solidFill>
                <a:latin typeface="Arial" panose="020B0604020202020204" pitchFamily="34" charset="0"/>
                <a:cs typeface="Arial" panose="020B0604020202020204" pitchFamily="34" charset="0"/>
              </a:rPr>
              <a:t>YOUTH</a:t>
            </a:r>
            <a:r>
              <a:rPr lang="en-US" sz="900" b="0" spc="50" baseline="0" dirty="0">
                <a:solidFill>
                  <a:srgbClr val="660066"/>
                </a:solidFill>
                <a:latin typeface="Arial" panose="020B0604020202020204" pitchFamily="34" charset="0"/>
                <a:cs typeface="Arial" panose="020B0604020202020204" pitchFamily="34" charset="0"/>
              </a:rPr>
              <a:t> RISK BEHAVIOR SURVEY</a:t>
            </a:r>
            <a:r>
              <a:rPr lang="en-US" sz="900" b="0" spc="50" dirty="0">
                <a:solidFill>
                  <a:srgbClr val="660066"/>
                </a:solidFill>
                <a:effectLst/>
                <a:latin typeface="Arial" panose="020B0604020202020204" pitchFamily="34" charset="0"/>
                <a:cs typeface="Arial" panose="020B0604020202020204" pitchFamily="34" charset="0"/>
              </a:rPr>
              <a:t> DATA SUMMARY &amp; TRENDS REPORT: 2009–2019 </a:t>
            </a:r>
            <a:endParaRPr lang="en-US" sz="900" b="0" spc="50" dirty="0">
              <a:solidFill>
                <a:srgbClr val="66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3022498"/>
      </p:ext>
    </p:extLst>
  </p:cSld>
  <p:clrMap bg1="lt1" tx1="dk1" bg2="lt2" tx2="dk2" accent1="accent1" accent2="accent2" accent3="accent3" accent4="accent4" accent5="accent5" accent6="accent6" hlink="hlink" folHlink="folHlink"/>
  <p:hf hdr="0" dt="0"/>
  <p:txStyles>
    <p:titleStyle>
      <a:lvl1pPr algn="ctr" defTabSz="609570" rtl="0" eaLnBrk="1" latinLnBrk="0" hangingPunct="1">
        <a:spcBef>
          <a:spcPct val="0"/>
        </a:spcBef>
        <a:buNone/>
        <a:defRPr sz="5867" kern="1200">
          <a:solidFill>
            <a:schemeClr val="tx1"/>
          </a:solidFill>
          <a:latin typeface="Arial" panose="020B0604020202020204" pitchFamily="34" charset="0"/>
          <a:ea typeface="+mj-ea"/>
          <a:cs typeface="Arial" panose="020B0604020202020204" pitchFamily="34" charset="0"/>
        </a:defRPr>
      </a:lvl1pPr>
    </p:titleStyle>
    <p:bodyStyle>
      <a:lvl1pPr marL="457178" indent="-457178" algn="l" defTabSz="609570" rtl="0" eaLnBrk="1" latinLnBrk="0" hangingPunct="1">
        <a:spcBef>
          <a:spcPct val="20000"/>
        </a:spcBef>
        <a:buFont typeface="Arial"/>
        <a:buChar char="•"/>
        <a:defRPr sz="4267" kern="1200">
          <a:solidFill>
            <a:schemeClr val="tx1"/>
          </a:solidFill>
          <a:latin typeface="Arial" panose="020B0604020202020204" pitchFamily="34" charset="0"/>
          <a:ea typeface="+mn-ea"/>
          <a:cs typeface="Arial" panose="020B0604020202020204" pitchFamily="34" charset="0"/>
        </a:defRPr>
      </a:lvl1pPr>
      <a:lvl2pPr marL="990550" indent="-380981" algn="l" defTabSz="609570" rtl="0" eaLnBrk="1" latinLnBrk="0" hangingPunct="1">
        <a:spcBef>
          <a:spcPct val="20000"/>
        </a:spcBef>
        <a:buFont typeface="Arial"/>
        <a:buChar char="–"/>
        <a:defRPr sz="3733" kern="1200">
          <a:solidFill>
            <a:schemeClr val="tx1"/>
          </a:solidFill>
          <a:latin typeface="Arial" panose="020B0604020202020204" pitchFamily="34" charset="0"/>
          <a:ea typeface="+mn-ea"/>
          <a:cs typeface="Arial" panose="020B0604020202020204" pitchFamily="34" charset="0"/>
        </a:defRPr>
      </a:lvl2pPr>
      <a:lvl3pPr marL="1523925" indent="-304784" algn="l" defTabSz="609570" rtl="0" eaLnBrk="1" latinLnBrk="0" hangingPunct="1">
        <a:spcBef>
          <a:spcPct val="20000"/>
        </a:spcBef>
        <a:buFont typeface="Arial"/>
        <a:buChar char="•"/>
        <a:defRPr sz="3200" kern="1200">
          <a:solidFill>
            <a:schemeClr val="tx1"/>
          </a:solidFill>
          <a:latin typeface="Arial" panose="020B0604020202020204" pitchFamily="34" charset="0"/>
          <a:ea typeface="+mn-ea"/>
          <a:cs typeface="Arial" panose="020B0604020202020204" pitchFamily="34" charset="0"/>
        </a:defRPr>
      </a:lvl3pPr>
      <a:lvl4pPr marL="2133493" indent="-304784" algn="l" defTabSz="609570" rtl="0" eaLnBrk="1" latinLnBrk="0" hangingPunct="1">
        <a:spcBef>
          <a:spcPct val="20000"/>
        </a:spcBef>
        <a:buFont typeface="Arial"/>
        <a:buChar char="–"/>
        <a:defRPr sz="2667" kern="1200">
          <a:solidFill>
            <a:schemeClr val="tx1"/>
          </a:solidFill>
          <a:latin typeface="Arial" panose="020B0604020202020204" pitchFamily="34" charset="0"/>
          <a:ea typeface="+mn-ea"/>
          <a:cs typeface="Arial" panose="020B0604020202020204" pitchFamily="34" charset="0"/>
        </a:defRPr>
      </a:lvl4pPr>
      <a:lvl5pPr marL="2743062" indent="-304784" algn="l" defTabSz="609570" rtl="0" eaLnBrk="1" latinLnBrk="0" hangingPunct="1">
        <a:spcBef>
          <a:spcPct val="20000"/>
        </a:spcBef>
        <a:buFont typeface="Arial"/>
        <a:buChar char="»"/>
        <a:defRPr sz="2667" kern="1200">
          <a:solidFill>
            <a:schemeClr val="tx1"/>
          </a:solidFill>
          <a:latin typeface="Arial" panose="020B0604020202020204" pitchFamily="34" charset="0"/>
          <a:ea typeface="+mn-ea"/>
          <a:cs typeface="Arial" panose="020B0604020202020204" pitchFamily="34" charset="0"/>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4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3687643"/>
      </p:ext>
    </p:extLst>
  </p:cSld>
  <p:clrMap bg1="lt1" tx1="dk1" bg2="lt2" tx2="dk2" accent1="accent1" accent2="accent2" accent3="accent3" accent4="accent4" accent5="accent5" accent6="accent6" hlink="hlink" folHlink="folHlink"/>
  <p:sldLayoutIdLst>
    <p:sldLayoutId id="2147483858" r:id="rId1"/>
  </p:sldLayoutIdLst>
  <p:hf hdr="0" dt="0"/>
  <p:txStyles>
    <p:titleStyle>
      <a:lvl1pPr algn="ctr" defTabSz="60957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609570" rtl="0" eaLnBrk="1" latinLnBrk="0" hangingPunct="1">
        <a:spcBef>
          <a:spcPct val="20000"/>
        </a:spcBef>
        <a:buFont typeface="Arial"/>
        <a:buChar char="•"/>
        <a:defRPr sz="4267" kern="1200">
          <a:solidFill>
            <a:schemeClr val="tx1"/>
          </a:solidFill>
          <a:latin typeface="+mn-lt"/>
          <a:ea typeface="+mn-ea"/>
          <a:cs typeface="+mn-cs"/>
        </a:defRPr>
      </a:lvl1pPr>
      <a:lvl2pPr marL="990550" indent="-380981" algn="l" defTabSz="609570" rtl="0" eaLnBrk="1" latinLnBrk="0" hangingPunct="1">
        <a:spcBef>
          <a:spcPct val="20000"/>
        </a:spcBef>
        <a:buFont typeface="Arial"/>
        <a:buChar char="–"/>
        <a:defRPr sz="3733" kern="1200">
          <a:solidFill>
            <a:schemeClr val="tx1"/>
          </a:solidFill>
          <a:latin typeface="+mn-lt"/>
          <a:ea typeface="+mn-ea"/>
          <a:cs typeface="+mn-cs"/>
        </a:defRPr>
      </a:lvl2pPr>
      <a:lvl3pPr marL="1523925" indent="-304784" algn="l" defTabSz="609570" rtl="0" eaLnBrk="1" latinLnBrk="0" hangingPunct="1">
        <a:spcBef>
          <a:spcPct val="20000"/>
        </a:spcBef>
        <a:buFont typeface="Arial"/>
        <a:buChar char="•"/>
        <a:defRPr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solidFill>
          <a:latin typeface="+mn-lt"/>
          <a:ea typeface="+mn-ea"/>
          <a:cs typeface="+mn-cs"/>
        </a:defRPr>
      </a:lvl4pPr>
      <a:lvl5pPr marL="2743062" indent="-304784" algn="l" defTabSz="609570" rtl="0" eaLnBrk="1" latinLnBrk="0" hangingPunct="1">
        <a:spcBef>
          <a:spcPct val="20000"/>
        </a:spcBef>
        <a:buFont typeface="Arial"/>
        <a:buChar char="»"/>
        <a:defRPr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64623"/>
      </p:ext>
    </p:extLst>
  </p:cSld>
  <p:clrMap bg1="lt1" tx1="dk1" bg2="lt2" tx2="dk2" accent1="accent1" accent2="accent2" accent3="accent3" accent4="accent4" accent5="accent5" accent6="accent6" hlink="hlink" folHlink="folHlink"/>
  <p:sldLayoutIdLst>
    <p:sldLayoutId id="2147483879" r:id="rId1"/>
  </p:sldLayoutIdLst>
  <p:hf hdr="0" dt="0"/>
  <p:txStyles>
    <p:titleStyle>
      <a:lvl1pPr algn="ctr" defTabSz="60957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609570" rtl="0" eaLnBrk="1" latinLnBrk="0" hangingPunct="1">
        <a:spcBef>
          <a:spcPct val="20000"/>
        </a:spcBef>
        <a:buFont typeface="Arial"/>
        <a:buChar char="•"/>
        <a:defRPr sz="4267" kern="1200">
          <a:solidFill>
            <a:schemeClr val="tx1"/>
          </a:solidFill>
          <a:latin typeface="+mn-lt"/>
          <a:ea typeface="+mn-ea"/>
          <a:cs typeface="+mn-cs"/>
        </a:defRPr>
      </a:lvl1pPr>
      <a:lvl2pPr marL="990550" indent="-380981" algn="l" defTabSz="609570" rtl="0" eaLnBrk="1" latinLnBrk="0" hangingPunct="1">
        <a:spcBef>
          <a:spcPct val="20000"/>
        </a:spcBef>
        <a:buFont typeface="Arial"/>
        <a:buChar char="–"/>
        <a:defRPr sz="3733" kern="1200">
          <a:solidFill>
            <a:schemeClr val="tx1"/>
          </a:solidFill>
          <a:latin typeface="+mn-lt"/>
          <a:ea typeface="+mn-ea"/>
          <a:cs typeface="+mn-cs"/>
        </a:defRPr>
      </a:lvl2pPr>
      <a:lvl3pPr marL="1523925" indent="-304784" algn="l" defTabSz="609570" rtl="0" eaLnBrk="1" latinLnBrk="0" hangingPunct="1">
        <a:spcBef>
          <a:spcPct val="20000"/>
        </a:spcBef>
        <a:buFont typeface="Arial"/>
        <a:buChar char="•"/>
        <a:defRPr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solidFill>
          <a:latin typeface="+mn-lt"/>
          <a:ea typeface="+mn-ea"/>
          <a:cs typeface="+mn-cs"/>
        </a:defRPr>
      </a:lvl4pPr>
      <a:lvl5pPr marL="2743062" indent="-304784" algn="l" defTabSz="609570" rtl="0" eaLnBrk="1" latinLnBrk="0" hangingPunct="1">
        <a:spcBef>
          <a:spcPct val="20000"/>
        </a:spcBef>
        <a:buFont typeface="Arial"/>
        <a:buChar char="»"/>
        <a:defRPr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35.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2438400"/>
            <a:ext cx="3886200" cy="2590800"/>
          </a:xfrm>
        </p:spPr>
        <p:txBody>
          <a:bodyPr>
            <a:normAutofit fontScale="90000"/>
          </a:bodyPr>
          <a:lstStyle/>
          <a:p>
            <a:pPr algn="ctr"/>
            <a:r>
              <a:rPr lang="en-US" sz="4800" dirty="0">
                <a:solidFill>
                  <a:srgbClr val="FFFFFF"/>
                </a:solidFill>
                <a:latin typeface="Arial" panose="020B0604020202020204" pitchFamily="34" charset="0"/>
              </a:rPr>
              <a:t>Sexual </a:t>
            </a:r>
            <a:br>
              <a:rPr lang="en-US" sz="4800" dirty="0">
                <a:solidFill>
                  <a:srgbClr val="FFFFFF"/>
                </a:solidFill>
                <a:latin typeface="Arial" panose="020B0604020202020204" pitchFamily="34" charset="0"/>
              </a:rPr>
            </a:br>
            <a:r>
              <a:rPr lang="en-US" sz="4800" dirty="0">
                <a:solidFill>
                  <a:srgbClr val="FFFFFF"/>
                </a:solidFill>
                <a:latin typeface="Arial" panose="020B0604020202020204" pitchFamily="34" charset="0"/>
              </a:rPr>
              <a:t>Minority </a:t>
            </a:r>
            <a:br>
              <a:rPr lang="en-US" sz="4800" dirty="0">
                <a:solidFill>
                  <a:srgbClr val="FFFFFF"/>
                </a:solidFill>
                <a:latin typeface="Arial" panose="020B0604020202020204" pitchFamily="34" charset="0"/>
              </a:rPr>
            </a:br>
            <a:r>
              <a:rPr lang="en-US" sz="4800" dirty="0">
                <a:solidFill>
                  <a:srgbClr val="FFFFFF"/>
                </a:solidFill>
                <a:latin typeface="Arial" panose="020B0604020202020204" pitchFamily="34" charset="0"/>
              </a:rPr>
              <a:t>Youth</a:t>
            </a:r>
            <a:br>
              <a:rPr lang="en-US" sz="4800" dirty="0">
                <a:solidFill>
                  <a:srgbClr val="FFFFFF"/>
                </a:solidFill>
                <a:latin typeface="Calibri Light" panose="020F0302020204030204" pitchFamily="34" charset="0"/>
              </a:rPr>
            </a:br>
            <a:br>
              <a:rPr lang="en-US" sz="4800" dirty="0">
                <a:solidFill>
                  <a:srgbClr val="FFFFFF"/>
                </a:solidFill>
                <a:latin typeface="Calibri Light" panose="020F0302020204030204" pitchFamily="34" charset="0"/>
              </a:rPr>
            </a:br>
            <a:endParaRPr lang="en-US" sz="3200" dirty="0">
              <a:solidFill>
                <a:schemeClr val="accent4">
                  <a:lumMod val="60000"/>
                  <a:lumOff val="40000"/>
                </a:schemeClr>
              </a:solidFill>
              <a:latin typeface="Calibri Light" panose="020F0302020204030204" pitchFamily="34" charset="0"/>
            </a:endParaRPr>
          </a:p>
        </p:txBody>
      </p:sp>
    </p:spTree>
    <p:extLst>
      <p:ext uri="{BB962C8B-B14F-4D97-AF65-F5344CB8AC3E}">
        <p14:creationId xmlns:p14="http://schemas.microsoft.com/office/powerpoint/2010/main" val="132597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MY title">
            <a:extLst>
              <a:ext uri="{FF2B5EF4-FFF2-40B4-BE49-F238E27FC236}">
                <a16:creationId xmlns:a16="http://schemas.microsoft.com/office/drawing/2014/main" id="{CFD08343-07E1-46CD-AC0B-9178CF8D10E3}"/>
              </a:ext>
            </a:extLst>
          </p:cNvPr>
          <p:cNvSpPr txBox="1">
            <a:spLocks/>
          </p:cNvSpPr>
          <p:nvPr/>
        </p:nvSpPr>
        <p:spPr>
          <a:xfrm>
            <a:off x="-3412" y="0"/>
            <a:ext cx="1524000" cy="1295400"/>
          </a:xfrm>
          <a:prstGeom prst="rect">
            <a:avLst/>
          </a:prstGeom>
          <a:solidFill>
            <a:srgbClr val="572D5E"/>
          </a:solidFill>
          <a:ln w="19050">
            <a:noFill/>
          </a:ln>
        </p:spPr>
        <p:txBody>
          <a:bodyPr vert="horz" wrap="square" lIns="0" tIns="0" rIns="0" bIns="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defTabSz="1064631">
              <a:tabLst/>
            </a:pPr>
            <a:r>
              <a:rPr lang="en-US" sz="1600" spc="147" dirty="0">
                <a:solidFill>
                  <a:schemeClr val="bg1"/>
                </a:solidFill>
                <a:cs typeface="Arial" panose="020B0604020202020204" pitchFamily="34" charset="0"/>
              </a:rPr>
              <a:t>SEXUAL</a:t>
            </a:r>
            <a:br>
              <a:rPr lang="en-US" sz="1600" spc="147" dirty="0">
                <a:solidFill>
                  <a:schemeClr val="bg1"/>
                </a:solidFill>
                <a:cs typeface="Arial" panose="020B0604020202020204" pitchFamily="34" charset="0"/>
              </a:rPr>
            </a:br>
            <a:r>
              <a:rPr lang="en-US" sz="1600" spc="147" dirty="0">
                <a:solidFill>
                  <a:schemeClr val="bg1"/>
                </a:solidFill>
                <a:cs typeface="Arial" panose="020B0604020202020204" pitchFamily="34" charset="0"/>
              </a:rPr>
              <a:t>MINORITY</a:t>
            </a:r>
            <a:br>
              <a:rPr lang="en-US" sz="1600" spc="147" dirty="0">
                <a:solidFill>
                  <a:schemeClr val="bg1"/>
                </a:solidFill>
                <a:cs typeface="Arial" panose="020B0604020202020204" pitchFamily="34" charset="0"/>
              </a:rPr>
            </a:br>
            <a:r>
              <a:rPr lang="en-US" sz="1600" spc="147" dirty="0">
                <a:solidFill>
                  <a:schemeClr val="bg1"/>
                </a:solidFill>
                <a:cs typeface="Arial" panose="020B0604020202020204" pitchFamily="34" charset="0"/>
              </a:rPr>
              <a:t>YOUTH</a:t>
            </a:r>
          </a:p>
        </p:txBody>
      </p:sp>
      <p:sp>
        <p:nvSpPr>
          <p:cNvPr id="2" name="Main Title">
            <a:extLst>
              <a:ext uri="{FF2B5EF4-FFF2-40B4-BE49-F238E27FC236}">
                <a16:creationId xmlns:a16="http://schemas.microsoft.com/office/drawing/2014/main" id="{5B001ECD-D656-414A-8EA9-05BC6885B544}"/>
              </a:ext>
            </a:extLst>
          </p:cNvPr>
          <p:cNvSpPr>
            <a:spLocks noGrp="1"/>
          </p:cNvSpPr>
          <p:nvPr>
            <p:ph type="title"/>
          </p:nvPr>
        </p:nvSpPr>
        <p:spPr/>
        <p:txBody>
          <a:bodyPr/>
          <a:lstStyle/>
          <a:p>
            <a:r>
              <a:rPr kumimoji="0" lang="en-US" sz="2000" b="0" i="0" u="none" strike="noStrike" kern="1200" cap="none" spc="20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PERCENTAGE OF HIGH SCHOOL STUDENTS WHO </a:t>
            </a:r>
            <a:br>
              <a:rPr kumimoji="0" lang="en-US" sz="2400" b="1" i="0" u="none" strike="noStrike" kern="1200" cap="none" spc="10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br>
            <a:r>
              <a:rPr kumimoji="0" lang="en-US" sz="2400" b="1" i="0" u="none" strike="noStrike" kern="1200" cap="none" spc="10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ATTEMPTED SUICIDE </a:t>
            </a:r>
            <a:r>
              <a:rPr kumimoji="0" lang="en-US" sz="1800" b="1" i="0" u="none" strike="noStrike" kern="1200" cap="none" spc="50" normalizeH="0" baseline="0" noProof="0" dirty="0">
                <a:ln>
                  <a:noFill/>
                </a:ln>
                <a:solidFill>
                  <a:srgbClr val="FFFFFF"/>
                </a:solidFill>
                <a:effectLst/>
                <a:uLnTx/>
                <a:uFillTx/>
                <a:latin typeface="+mn-lt"/>
                <a:ea typeface="+mj-ea"/>
                <a:cs typeface="Arial" panose="020B0604020202020204" pitchFamily="34" charset="0"/>
              </a:rPr>
              <a:t>DURING THE PAST YEAR, BY </a:t>
            </a:r>
            <a:r>
              <a:rPr kumimoji="0" lang="en-US" sz="2400" b="1" i="0" u="none" strike="noStrike" kern="1200" cap="none" spc="50" normalizeH="0" baseline="0" noProof="0" dirty="0">
                <a:ln>
                  <a:noFill/>
                </a:ln>
                <a:solidFill>
                  <a:srgbClr val="FFFFFF"/>
                </a:solidFill>
                <a:effectLst/>
                <a:uLnTx/>
                <a:uFillTx/>
                <a:latin typeface="+mn-lt"/>
                <a:ea typeface="+mj-ea"/>
                <a:cs typeface="Arial" panose="020B0604020202020204" pitchFamily="34" charset="0"/>
              </a:rPr>
              <a:t>SEXUAL IDENTITY</a:t>
            </a:r>
            <a:br>
              <a:rPr kumimoji="0" lang="en-US" sz="2400" b="1" i="0" u="none" strike="noStrike" kern="1200" cap="none" spc="50" normalizeH="0" baseline="0" noProof="0" dirty="0">
                <a:ln>
                  <a:noFill/>
                </a:ln>
                <a:solidFill>
                  <a:srgbClr val="FFFFFF"/>
                </a:solidFill>
                <a:effectLst/>
                <a:uLnTx/>
                <a:uFillTx/>
                <a:latin typeface="+mn-lt"/>
                <a:ea typeface="+mj-ea"/>
                <a:cs typeface="Arial" panose="020B0604020202020204" pitchFamily="34" charset="0"/>
              </a:rPr>
            </a:br>
            <a:r>
              <a:rPr kumimoji="0" lang="en-US" sz="1800" b="1" i="0" u="none" strike="noStrike" kern="1200" cap="none" spc="50" normalizeH="0" baseline="0" noProof="0" dirty="0">
                <a:ln>
                  <a:noFill/>
                </a:ln>
                <a:solidFill>
                  <a:srgbClr val="FFFFFF"/>
                </a:solidFill>
                <a:effectLst/>
                <a:uLnTx/>
                <a:uFillTx/>
                <a:latin typeface="+mn-lt"/>
                <a:ea typeface="+mj-ea"/>
                <a:cs typeface="Arial" panose="020B0604020202020204" pitchFamily="34" charset="0"/>
              </a:rPr>
              <a:t>AND BY </a:t>
            </a:r>
            <a:r>
              <a:rPr kumimoji="0" lang="en-US" sz="2400" b="1" i="0" u="none" strike="noStrike" kern="1200" cap="none" spc="50" normalizeH="0" baseline="0" noProof="0" dirty="0">
                <a:ln>
                  <a:noFill/>
                </a:ln>
                <a:solidFill>
                  <a:srgbClr val="FFFFFF"/>
                </a:solidFill>
                <a:effectLst/>
                <a:uLnTx/>
                <a:uFillTx/>
                <a:latin typeface="+mn-lt"/>
                <a:ea typeface="+mj-ea"/>
                <a:cs typeface="Arial" panose="020B0604020202020204" pitchFamily="34" charset="0"/>
              </a:rPr>
              <a:t>SEX OF SEXUAL CONTACTS,</a:t>
            </a:r>
            <a:r>
              <a:rPr kumimoji="0" lang="en-US" sz="1800" b="1" i="0" u="none" strike="noStrike" kern="1200" cap="none" spc="50" normalizeH="0" baseline="0" noProof="0" dirty="0">
                <a:ln>
                  <a:noFill/>
                </a:ln>
                <a:solidFill>
                  <a:srgbClr val="FFFFFF"/>
                </a:solidFill>
                <a:effectLst/>
                <a:uLnTx/>
                <a:uFillTx/>
                <a:latin typeface="+mn-lt"/>
                <a:ea typeface="+mj-ea"/>
                <a:cs typeface="Arial" panose="020B0604020202020204" pitchFamily="34" charset="0"/>
              </a:rPr>
              <a:t> UNITED STATES, YRBS, 2019</a:t>
            </a:r>
            <a:endParaRPr lang="en-US" dirty="0">
              <a:latin typeface="+mn-lt"/>
            </a:endParaRPr>
          </a:p>
        </p:txBody>
      </p:sp>
      <p:pic>
        <p:nvPicPr>
          <p:cNvPr id="15" name="bar chart" descr="The bar chart shows that in 2019, by sexual identity, 6.4% of heterosexual students attempted suicide, 23.4% of lesbian, gay, or bisexual students attempted suicide, and 16.1% of students unsure of their sexuality attempted suicide. By sex of sexual contact, 9.3% of students who had sexual contact with the opposite sex only attempted suicide, and 30.3% of students who had sexual contact with any same sex attempted suicide.">
            <a:extLst>
              <a:ext uri="{FF2B5EF4-FFF2-40B4-BE49-F238E27FC236}">
                <a16:creationId xmlns:a16="http://schemas.microsoft.com/office/drawing/2014/main" id="{107BD1D3-0B4C-4CB6-86F0-1DC4B3664642}"/>
              </a:ext>
            </a:extLst>
          </p:cNvPr>
          <p:cNvPicPr>
            <a:picLocks noGrp="1" noChangeAspect="1"/>
          </p:cNvPicPr>
          <p:nvPr>
            <p:ph idx="1"/>
          </p:nvPr>
        </p:nvPicPr>
        <p:blipFill>
          <a:blip r:embed="rId3" cstate="screen">
            <a:extLst>
              <a:ext uri="{28A0092B-C50C-407E-A947-70E740481C1C}">
                <a14:useLocalDpi xmlns:a14="http://schemas.microsoft.com/office/drawing/2010/main" val="0"/>
              </a:ext>
            </a:extLst>
          </a:blip>
          <a:srcRect/>
          <a:stretch/>
        </p:blipFill>
        <p:spPr>
          <a:xfrm>
            <a:off x="690527" y="1731930"/>
            <a:ext cx="10734757" cy="4384731"/>
          </a:xfrm>
          <a:prstGeom prst="rect">
            <a:avLst/>
          </a:prstGeom>
        </p:spPr>
      </p:pic>
      <p:sp>
        <p:nvSpPr>
          <p:cNvPr id="4" name="Footer Placeholder 3">
            <a:extLst>
              <a:ext uri="{FF2B5EF4-FFF2-40B4-BE49-F238E27FC236}">
                <a16:creationId xmlns:a16="http://schemas.microsoft.com/office/drawing/2014/main" id="{FAE90D99-F5F3-4127-AC2F-C079CD97F3A2}"/>
              </a:ext>
            </a:extLst>
          </p:cNvPr>
          <p:cNvSpPr>
            <a:spLocks noGrp="1"/>
          </p:cNvSpPr>
          <p:nvPr>
            <p:ph type="ftr" sz="quarter" idx="10"/>
          </p:nvPr>
        </p:nvSpPr>
        <p:spPr/>
        <p:txBody>
          <a:bodyPr/>
          <a:lstStyle/>
          <a:p>
            <a:r>
              <a:rPr lang="en-US" spc="50" dirty="0">
                <a:solidFill>
                  <a:srgbClr val="660066"/>
                </a:solidFill>
              </a:rPr>
              <a:t>YOUTH RISK BEHAVIOR SURVEY DATA SUMMARY &amp; TRENDS REPORT: 2009–2019</a:t>
            </a:r>
            <a:endParaRPr lang="en-US" dirty="0"/>
          </a:p>
        </p:txBody>
      </p:sp>
      <p:sp>
        <p:nvSpPr>
          <p:cNvPr id="5" name="Slide Number Placeholder 4">
            <a:extLst>
              <a:ext uri="{FF2B5EF4-FFF2-40B4-BE49-F238E27FC236}">
                <a16:creationId xmlns:a16="http://schemas.microsoft.com/office/drawing/2014/main" id="{97FB3AC8-8E78-4ED7-901D-54D8EA848911}"/>
              </a:ext>
            </a:extLst>
          </p:cNvPr>
          <p:cNvSpPr>
            <a:spLocks noGrp="1"/>
          </p:cNvSpPr>
          <p:nvPr>
            <p:ph type="sldNum" sz="quarter" idx="11"/>
          </p:nvPr>
        </p:nvSpPr>
        <p:spPr/>
        <p:txBody>
          <a:bodyPr/>
          <a:lstStyle/>
          <a:p>
            <a:fld id="{2751F6B7-977A-2E47-B182-3132D6E5C36F}" type="slidenum">
              <a:rPr lang="en-US" smtClean="0">
                <a:solidFill>
                  <a:srgbClr val="660066"/>
                </a:solidFill>
              </a:rPr>
              <a:pPr/>
              <a:t>10</a:t>
            </a:fld>
            <a:endParaRPr lang="en-US" sz="1500" dirty="0">
              <a:solidFill>
                <a:srgbClr val="660066"/>
              </a:solidFill>
            </a:endParaRPr>
          </a:p>
        </p:txBody>
      </p:sp>
    </p:spTree>
    <p:extLst>
      <p:ext uri="{BB962C8B-B14F-4D97-AF65-F5344CB8AC3E}">
        <p14:creationId xmlns:p14="http://schemas.microsoft.com/office/powerpoint/2010/main" val="818678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MY title">
            <a:extLst>
              <a:ext uri="{FF2B5EF4-FFF2-40B4-BE49-F238E27FC236}">
                <a16:creationId xmlns:a16="http://schemas.microsoft.com/office/drawing/2014/main" id="{F693C955-4174-4686-9598-81FFC30F3401}"/>
              </a:ext>
            </a:extLst>
          </p:cNvPr>
          <p:cNvSpPr txBox="1">
            <a:spLocks/>
          </p:cNvSpPr>
          <p:nvPr/>
        </p:nvSpPr>
        <p:spPr>
          <a:xfrm>
            <a:off x="0" y="0"/>
            <a:ext cx="1540933" cy="1506940"/>
          </a:xfrm>
          <a:prstGeom prst="rect">
            <a:avLst/>
          </a:prstGeom>
          <a:solidFill>
            <a:srgbClr val="572D5E"/>
          </a:solidFill>
          <a:ln w="19050">
            <a:noFill/>
          </a:ln>
        </p:spPr>
        <p:txBody>
          <a:bodyPr vert="horz" wrap="square" lIns="0" tIns="0" rIns="0" bIns="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defTabSz="1064631">
              <a:tabLst/>
            </a:pPr>
            <a:r>
              <a:rPr lang="en-US" sz="1600" spc="147" dirty="0">
                <a:solidFill>
                  <a:schemeClr val="bg1"/>
                </a:solidFill>
                <a:cs typeface="Arial" panose="020B0604020202020204" pitchFamily="34" charset="0"/>
              </a:rPr>
              <a:t>SEXUAL</a:t>
            </a:r>
            <a:br>
              <a:rPr lang="en-US" sz="1600" spc="147" dirty="0">
                <a:solidFill>
                  <a:schemeClr val="bg1"/>
                </a:solidFill>
                <a:cs typeface="Arial" panose="020B0604020202020204" pitchFamily="34" charset="0"/>
              </a:rPr>
            </a:br>
            <a:r>
              <a:rPr lang="en-US" sz="1600" spc="147" dirty="0">
                <a:solidFill>
                  <a:schemeClr val="bg1"/>
                </a:solidFill>
                <a:cs typeface="Arial" panose="020B0604020202020204" pitchFamily="34" charset="0"/>
              </a:rPr>
              <a:t>MINORITY</a:t>
            </a:r>
            <a:br>
              <a:rPr lang="en-US" sz="1600" spc="147" dirty="0">
                <a:solidFill>
                  <a:schemeClr val="bg1"/>
                </a:solidFill>
                <a:cs typeface="Arial" panose="020B0604020202020204" pitchFamily="34" charset="0"/>
              </a:rPr>
            </a:br>
            <a:r>
              <a:rPr lang="en-US" sz="1600" spc="147" dirty="0">
                <a:solidFill>
                  <a:schemeClr val="bg1"/>
                </a:solidFill>
                <a:cs typeface="Arial" panose="020B0604020202020204" pitchFamily="34" charset="0"/>
              </a:rPr>
              <a:t>YOUTH</a:t>
            </a:r>
          </a:p>
        </p:txBody>
      </p:sp>
      <p:sp>
        <p:nvSpPr>
          <p:cNvPr id="6" name="Main title">
            <a:extLst>
              <a:ext uri="{FF2B5EF4-FFF2-40B4-BE49-F238E27FC236}">
                <a16:creationId xmlns:a16="http://schemas.microsoft.com/office/drawing/2014/main" id="{921B4C78-1A50-4221-985A-9BA19A20C666}"/>
              </a:ext>
            </a:extLst>
          </p:cNvPr>
          <p:cNvSpPr>
            <a:spLocks noGrp="1"/>
          </p:cNvSpPr>
          <p:nvPr>
            <p:ph type="title"/>
          </p:nvPr>
        </p:nvSpPr>
        <p:spPr/>
        <p:txBody>
          <a:bodyPr/>
          <a:lstStyle/>
          <a:p>
            <a:r>
              <a:rPr kumimoji="0" lang="en-US" sz="2000" b="0" i="0" u="none" strike="noStrike" kern="1200" cap="none" spc="200" normalizeH="0" baseline="0" noProof="0" dirty="0">
                <a:ln>
                  <a:noFill/>
                </a:ln>
                <a:solidFill>
                  <a:srgbClr val="FFFFFF"/>
                </a:solidFill>
                <a:effectLst/>
                <a:uLnTx/>
                <a:uFillTx/>
                <a:ea typeface="+mj-ea"/>
                <a:cs typeface="+mj-cs"/>
              </a:rPr>
              <a:t>PROGRESS AT-A-GLANCE</a:t>
            </a:r>
            <a:br>
              <a:rPr kumimoji="0" lang="en-US" sz="2000" b="1" i="0" u="none" strike="noStrike" kern="1200" cap="none" spc="50" normalizeH="0" baseline="0" noProof="0" dirty="0">
                <a:ln>
                  <a:noFill/>
                </a:ln>
                <a:solidFill>
                  <a:srgbClr val="FFFFFF"/>
                </a:solidFill>
                <a:effectLst/>
                <a:uLnTx/>
                <a:uFillTx/>
                <a:ea typeface="+mj-ea"/>
                <a:cs typeface="+mj-cs"/>
              </a:rPr>
            </a:br>
            <a:r>
              <a:rPr kumimoji="0" lang="en-US" sz="2000" b="1" i="0" u="none" strike="noStrike" kern="1200" cap="none" spc="50" normalizeH="0" baseline="0" noProof="0" dirty="0">
                <a:ln>
                  <a:noFill/>
                </a:ln>
                <a:solidFill>
                  <a:srgbClr val="FFFFFF"/>
                </a:solidFill>
                <a:effectLst/>
                <a:uLnTx/>
                <a:uFillTx/>
                <a:ea typeface="+mj-ea"/>
                <a:cs typeface="+mj-cs"/>
              </a:rPr>
              <a:t>TRENDS </a:t>
            </a:r>
            <a:r>
              <a:rPr kumimoji="0" lang="en-US" sz="2000" b="1" i="0" u="none" strike="noStrike" kern="1200" cap="none" spc="50" normalizeH="0" baseline="0" noProof="0" dirty="0">
                <a:ln>
                  <a:noFill/>
                </a:ln>
                <a:solidFill>
                  <a:srgbClr val="FFFFFF"/>
                </a:solidFill>
                <a:effectLst/>
                <a:uLnTx/>
                <a:uFillTx/>
                <a:ea typeface="+mj-ea"/>
                <a:cs typeface="Arial" panose="020B0604020202020204" pitchFamily="34" charset="0"/>
              </a:rPr>
              <a:t>IN THE </a:t>
            </a:r>
            <a:r>
              <a:rPr kumimoji="0" lang="en-US" sz="2000" b="1" i="0" u="none" strike="noStrike" kern="1200" cap="none" spc="50" normalizeH="0" baseline="0" noProof="0" dirty="0">
                <a:ln>
                  <a:noFill/>
                </a:ln>
                <a:solidFill>
                  <a:srgbClr val="FFFFFF"/>
                </a:solidFill>
                <a:effectLst/>
                <a:uLnTx/>
                <a:uFillTx/>
                <a:ea typeface="+mj-ea"/>
                <a:cs typeface="+mj-cs"/>
              </a:rPr>
              <a:t>PERCENTAGE OF HIGH SCHOOL STUDENTS WHO</a:t>
            </a:r>
            <a:br>
              <a:rPr kumimoji="0" lang="en-US" sz="2000" b="1" i="0" u="none" strike="noStrike" kern="1200" cap="none" spc="50" normalizeH="0" baseline="0" noProof="0" dirty="0">
                <a:ln>
                  <a:noFill/>
                </a:ln>
                <a:solidFill>
                  <a:srgbClr val="FFFFFF"/>
                </a:solidFill>
                <a:effectLst/>
                <a:uLnTx/>
                <a:uFillTx/>
                <a:ea typeface="+mj-ea"/>
                <a:cs typeface="+mj-cs"/>
              </a:rPr>
            </a:br>
            <a:r>
              <a:rPr kumimoji="0" lang="en-US" sz="2000" b="1" i="0" u="none" strike="noStrike" kern="1200" cap="none" spc="50" normalizeH="0" baseline="0" noProof="0" dirty="0">
                <a:ln>
                  <a:noFill/>
                </a:ln>
                <a:solidFill>
                  <a:srgbClr val="FFFFFF"/>
                </a:solidFill>
                <a:effectLst/>
                <a:uLnTx/>
                <a:uFillTx/>
                <a:ea typeface="+mj-ea"/>
                <a:cs typeface="+mj-cs"/>
              </a:rPr>
              <a:t>ATTEMPTED SUICIDE </a:t>
            </a:r>
            <a:r>
              <a:rPr lang="en-US" sz="1600" dirty="0">
                <a:solidFill>
                  <a:srgbClr val="FFFFFF"/>
                </a:solidFill>
              </a:rPr>
              <a:t>DURING THE PAST YEAR</a:t>
            </a:r>
            <a:r>
              <a:rPr kumimoji="0" lang="en-US" sz="1600" b="1" i="0" u="none" strike="noStrike" kern="1200" cap="none" spc="50" normalizeH="0" baseline="0" noProof="0" dirty="0">
                <a:ln>
                  <a:noFill/>
                </a:ln>
                <a:solidFill>
                  <a:srgbClr val="FFFFFF"/>
                </a:solidFill>
                <a:effectLst/>
                <a:uLnTx/>
                <a:uFillTx/>
                <a:ea typeface="+mj-ea"/>
                <a:cs typeface="+mj-cs"/>
              </a:rPr>
              <a:t>, </a:t>
            </a:r>
            <a:br>
              <a:rPr kumimoji="0" lang="en-US" sz="1600" b="1" i="0" u="none" strike="noStrike" kern="1200" cap="none" spc="50" normalizeH="0" baseline="0" noProof="0" dirty="0">
                <a:ln>
                  <a:noFill/>
                </a:ln>
                <a:solidFill>
                  <a:srgbClr val="FFFFFF"/>
                </a:solidFill>
                <a:effectLst/>
                <a:uLnTx/>
                <a:uFillTx/>
                <a:ea typeface="+mj-ea"/>
                <a:cs typeface="+mj-cs"/>
              </a:rPr>
            </a:br>
            <a:r>
              <a:rPr kumimoji="0" lang="en-US" sz="1600" b="1" i="0" u="none" strike="noStrike" kern="1200" cap="none" spc="50" normalizeH="0" baseline="0" noProof="0" dirty="0">
                <a:ln>
                  <a:noFill/>
                </a:ln>
                <a:solidFill>
                  <a:srgbClr val="FFFFFF"/>
                </a:solidFill>
                <a:effectLst/>
                <a:uLnTx/>
                <a:uFillTx/>
                <a:ea typeface="+mj-ea"/>
                <a:cs typeface="Arial" panose="020B0604020202020204" pitchFamily="34" charset="0"/>
              </a:rPr>
              <a:t>BY</a:t>
            </a:r>
            <a:r>
              <a:rPr kumimoji="0" lang="en-US" sz="2000" b="1" i="0" u="none" strike="noStrike" kern="1200" cap="none" spc="50" normalizeH="0" baseline="0" noProof="0" dirty="0">
                <a:ln>
                  <a:noFill/>
                </a:ln>
                <a:solidFill>
                  <a:srgbClr val="FFFFFF"/>
                </a:solidFill>
                <a:effectLst/>
                <a:uLnTx/>
                <a:uFillTx/>
                <a:ea typeface="+mj-ea"/>
                <a:cs typeface="+mj-cs"/>
              </a:rPr>
              <a:t> SEXUAL IDENTITY </a:t>
            </a:r>
            <a:r>
              <a:rPr kumimoji="0" lang="en-US" sz="1600" b="1" i="0" u="none" strike="noStrike" kern="1200" cap="none" spc="50" normalizeH="0" baseline="0" noProof="0" dirty="0">
                <a:ln>
                  <a:noFill/>
                </a:ln>
                <a:solidFill>
                  <a:srgbClr val="FFFFFF"/>
                </a:solidFill>
                <a:effectLst/>
                <a:uLnTx/>
                <a:uFillTx/>
                <a:ea typeface="+mj-ea"/>
                <a:cs typeface="Arial" panose="020B0604020202020204" pitchFamily="34" charset="0"/>
              </a:rPr>
              <a:t>AND BY </a:t>
            </a:r>
            <a:r>
              <a:rPr kumimoji="0" lang="en-US" sz="2000" b="1" i="0" u="none" strike="noStrike" kern="1200" cap="none" spc="50" normalizeH="0" baseline="0" noProof="0" dirty="0">
                <a:ln>
                  <a:noFill/>
                </a:ln>
                <a:solidFill>
                  <a:srgbClr val="FFFFFF"/>
                </a:solidFill>
                <a:effectLst/>
                <a:uLnTx/>
                <a:uFillTx/>
                <a:ea typeface="+mj-ea"/>
                <a:cs typeface="+mj-cs"/>
              </a:rPr>
              <a:t>SEX OF SEXUAL CONTACTS, </a:t>
            </a:r>
            <a:r>
              <a:rPr kumimoji="0" lang="en-US" sz="1600" b="1" i="0" u="none" strike="noStrike" kern="1200" cap="none" spc="50" normalizeH="0" baseline="0" noProof="0" dirty="0">
                <a:ln>
                  <a:noFill/>
                </a:ln>
                <a:solidFill>
                  <a:srgbClr val="FFFFFF"/>
                </a:solidFill>
                <a:effectLst/>
                <a:uLnTx/>
                <a:uFillTx/>
                <a:ea typeface="+mj-ea"/>
                <a:cs typeface="Arial" panose="020B0604020202020204" pitchFamily="34" charset="0"/>
              </a:rPr>
              <a:t>YRBS, 2015-2019</a:t>
            </a:r>
            <a:endParaRPr lang="en-US" dirty="0"/>
          </a:p>
        </p:txBody>
      </p:sp>
      <p:pic>
        <p:nvPicPr>
          <p:cNvPr id="15" name="SMY trends table" descr="In 2015, 6.4% of heterosexual students attempted suicide during the past year; in 2017, 5.4% of heterosexual students attempted suicide during the past year; and in 2019, 6.4% of heterosexual students attempted suicide during the past year. There is no change in the trend.&#10;&#10;In 2015, 29.4% of lesbian, gay, or bisexual students attempted suicide during the past year; in 2017, 23.0%  of lesbian, gay, or bisexual students attempted suicide during the past year; and in 2019, 23.4% of lesbian, gay, or bisexual students attempted suicide during the past year. There is no change in the trend.&#10;&#10;In 2015, 13.7% of students who were not sure about their sexual identity attempted suicide during the past year; in 2017, 14.3% of students who were not sure about their sexual identity attempted suicide during the past year; and in 2019, 16.1% of students who were not sure about their sexual identity attempted suicide during the past year. There is no change in trend.&#10;&#10;In 2015, 9.7% of students who had sex with the opposite sex only attempted suicide during the past year; in 2017, 8.1% of students who had sex with the opposite sex only attempted suicide during the past year; and in 2019, 9.3% of students who had sex with the opposite sex only attempted suicide during the past year. There is no change in trend.&#10;&#10;In 2015, 27.6% of students who had sex with any same sex attempted suicide during the past year; in 2017, 23.8% of students who had sex with any same sex attempted suicide during the past year; and in 2019, 30.3% of students who had sex with any same sex attempted suicide during the past year. There is no change in trend.">
            <a:extLst>
              <a:ext uri="{FF2B5EF4-FFF2-40B4-BE49-F238E27FC236}">
                <a16:creationId xmlns:a16="http://schemas.microsoft.com/office/drawing/2014/main" id="{0EA0A16A-C455-4383-9D5A-9322F6B2350B}"/>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val="0"/>
              </a:ext>
            </a:extLst>
          </a:blip>
          <a:srcRect/>
          <a:stretch/>
        </p:blipFill>
        <p:spPr>
          <a:xfrm>
            <a:off x="457201" y="2057400"/>
            <a:ext cx="6143623" cy="3428999"/>
          </a:xfrm>
          <a:prstGeom prst="rect">
            <a:avLst/>
          </a:prstGeom>
          <a:effectLst>
            <a:outerShdw blurRad="139700" sx="102000" sy="102000" algn="t" rotWithShape="0">
              <a:prstClr val="black">
                <a:alpha val="17000"/>
              </a:prstClr>
            </a:outerShdw>
          </a:effectLst>
        </p:spPr>
      </p:pic>
      <p:sp>
        <p:nvSpPr>
          <p:cNvPr id="8" name="Legend">
            <a:extLst>
              <a:ext uri="{FF2B5EF4-FFF2-40B4-BE49-F238E27FC236}">
                <a16:creationId xmlns:a16="http://schemas.microsoft.com/office/drawing/2014/main" id="{738F43E9-B61D-4534-8887-A2DAC1C61855}"/>
              </a:ext>
            </a:extLst>
          </p:cNvPr>
          <p:cNvSpPr>
            <a:spLocks noGrp="1"/>
          </p:cNvSpPr>
          <p:nvPr>
            <p:ph type="body" sz="quarter" idx="13"/>
          </p:nvPr>
        </p:nvSpPr>
        <p:spPr>
          <a:xfrm>
            <a:off x="762000" y="5791200"/>
            <a:ext cx="1371600" cy="381000"/>
          </a:xfrm>
        </p:spPr>
        <p:txBody>
          <a:bodyPr/>
          <a:lstStyle/>
          <a:p>
            <a:r>
              <a:rPr lang="en-US" spc="300" dirty="0">
                <a:latin typeface="Arial"/>
                <a:ea typeface="+mj-ea"/>
                <a:cs typeface="+mj-cs"/>
              </a:rPr>
              <a:t>LEGEND</a:t>
            </a:r>
            <a:endParaRPr lang="en-US" dirty="0"/>
          </a:p>
        </p:txBody>
      </p:sp>
      <p:pic>
        <p:nvPicPr>
          <p:cNvPr id="17" name="Key" descr="Red stop sign indicating trends in the wrong direction.&#10;Yellow diamond indicating no change.&#10;Green shield indicating trends in the right direction.">
            <a:extLst>
              <a:ext uri="{FF2B5EF4-FFF2-40B4-BE49-F238E27FC236}">
                <a16:creationId xmlns:a16="http://schemas.microsoft.com/office/drawing/2014/main" id="{937DCACF-34F9-4710-807B-316EF5BF3249}"/>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2133600" y="5715000"/>
            <a:ext cx="4191000" cy="457200"/>
          </a:xfrm>
          <a:prstGeom prst="rect">
            <a:avLst/>
          </a:prstGeom>
        </p:spPr>
      </p:pic>
      <p:sp>
        <p:nvSpPr>
          <p:cNvPr id="3" name="Content Placeholder 2">
            <a:extLst>
              <a:ext uri="{FF2B5EF4-FFF2-40B4-BE49-F238E27FC236}">
                <a16:creationId xmlns:a16="http://schemas.microsoft.com/office/drawing/2014/main" id="{C0DB6753-FE4B-412F-95EA-292D78F057D0}"/>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F5FE8BF3-5E7F-4B41-BD25-1B0888961FA7}"/>
              </a:ext>
            </a:extLst>
          </p:cNvPr>
          <p:cNvSpPr>
            <a:spLocks noGrp="1"/>
          </p:cNvSpPr>
          <p:nvPr>
            <p:ph type="ftr" sz="quarter" idx="10"/>
          </p:nvPr>
        </p:nvSpPr>
        <p:spPr/>
        <p:txBody>
          <a:bodyPr/>
          <a:lstStyle/>
          <a:p>
            <a:r>
              <a:rPr lang="en-US" spc="50" dirty="0">
                <a:solidFill>
                  <a:srgbClr val="660066"/>
                </a:solidFill>
              </a:rPr>
              <a:t>YOUTH RISK BEHAVIOR SURVEY DATA SUMMARY &amp; TRENDS REPORT: 2009–2019</a:t>
            </a:r>
            <a:endParaRPr lang="en-US" dirty="0"/>
          </a:p>
        </p:txBody>
      </p:sp>
      <p:sp>
        <p:nvSpPr>
          <p:cNvPr id="5" name="Slide Number Placeholder 4">
            <a:extLst>
              <a:ext uri="{FF2B5EF4-FFF2-40B4-BE49-F238E27FC236}">
                <a16:creationId xmlns:a16="http://schemas.microsoft.com/office/drawing/2014/main" id="{2486D5DB-2E66-4FAC-9704-DA077B52A947}"/>
              </a:ext>
            </a:extLst>
          </p:cNvPr>
          <p:cNvSpPr>
            <a:spLocks noGrp="1"/>
          </p:cNvSpPr>
          <p:nvPr>
            <p:ph type="sldNum" sz="quarter" idx="11"/>
          </p:nvPr>
        </p:nvSpPr>
        <p:spPr/>
        <p:txBody>
          <a:bodyPr/>
          <a:lstStyle/>
          <a:p>
            <a:fld id="{2751F6B7-977A-2E47-B182-3132D6E5C36F}" type="slidenum">
              <a:rPr lang="en-US" smtClean="0">
                <a:solidFill>
                  <a:srgbClr val="660066"/>
                </a:solidFill>
              </a:rPr>
              <a:pPr/>
              <a:t>11</a:t>
            </a:fld>
            <a:endParaRPr lang="en-US" sz="1500" dirty="0">
              <a:solidFill>
                <a:srgbClr val="660066"/>
              </a:solidFill>
            </a:endParaRPr>
          </a:p>
        </p:txBody>
      </p:sp>
    </p:spTree>
    <p:extLst>
      <p:ext uri="{BB962C8B-B14F-4D97-AF65-F5344CB8AC3E}">
        <p14:creationId xmlns:p14="http://schemas.microsoft.com/office/powerpoint/2010/main" val="2150687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MY title">
            <a:extLst>
              <a:ext uri="{FF2B5EF4-FFF2-40B4-BE49-F238E27FC236}">
                <a16:creationId xmlns:a16="http://schemas.microsoft.com/office/drawing/2014/main" id="{CFD08343-07E1-46CD-AC0B-9178CF8D10E3}"/>
              </a:ext>
            </a:extLst>
          </p:cNvPr>
          <p:cNvSpPr txBox="1">
            <a:spLocks/>
          </p:cNvSpPr>
          <p:nvPr/>
        </p:nvSpPr>
        <p:spPr>
          <a:xfrm>
            <a:off x="-3412" y="0"/>
            <a:ext cx="1524000" cy="1295400"/>
          </a:xfrm>
          <a:prstGeom prst="rect">
            <a:avLst/>
          </a:prstGeom>
          <a:solidFill>
            <a:srgbClr val="572D5E"/>
          </a:solidFill>
          <a:ln w="19050">
            <a:noFill/>
          </a:ln>
        </p:spPr>
        <p:txBody>
          <a:bodyPr vert="horz" wrap="square" lIns="0" tIns="0" rIns="0" bIns="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defTabSz="1064631">
              <a:tabLst/>
            </a:pPr>
            <a:r>
              <a:rPr lang="en-US" sz="1600" spc="147" dirty="0">
                <a:solidFill>
                  <a:schemeClr val="bg1"/>
                </a:solidFill>
                <a:cs typeface="Arial" panose="020B0604020202020204" pitchFamily="34" charset="0"/>
              </a:rPr>
              <a:t>SEXUAL</a:t>
            </a:r>
            <a:br>
              <a:rPr lang="en-US" sz="1600" spc="147" dirty="0">
                <a:solidFill>
                  <a:schemeClr val="bg1"/>
                </a:solidFill>
                <a:cs typeface="Arial" panose="020B0604020202020204" pitchFamily="34" charset="0"/>
              </a:rPr>
            </a:br>
            <a:r>
              <a:rPr lang="en-US" sz="1600" spc="147" dirty="0">
                <a:solidFill>
                  <a:schemeClr val="bg1"/>
                </a:solidFill>
                <a:cs typeface="Arial" panose="020B0604020202020204" pitchFamily="34" charset="0"/>
              </a:rPr>
              <a:t>MINORITY</a:t>
            </a:r>
            <a:br>
              <a:rPr lang="en-US" sz="1600" spc="147" dirty="0">
                <a:solidFill>
                  <a:schemeClr val="bg1"/>
                </a:solidFill>
                <a:cs typeface="Arial" panose="020B0604020202020204" pitchFamily="34" charset="0"/>
              </a:rPr>
            </a:br>
            <a:r>
              <a:rPr lang="en-US" sz="1600" spc="147" dirty="0">
                <a:solidFill>
                  <a:schemeClr val="bg1"/>
                </a:solidFill>
                <a:cs typeface="Arial" panose="020B0604020202020204" pitchFamily="34" charset="0"/>
              </a:rPr>
              <a:t>YOUTH</a:t>
            </a:r>
          </a:p>
        </p:txBody>
      </p:sp>
      <p:sp>
        <p:nvSpPr>
          <p:cNvPr id="2" name="Main Title">
            <a:extLst>
              <a:ext uri="{FF2B5EF4-FFF2-40B4-BE49-F238E27FC236}">
                <a16:creationId xmlns:a16="http://schemas.microsoft.com/office/drawing/2014/main" id="{5B001ECD-D656-414A-8EA9-05BC6885B544}"/>
              </a:ext>
            </a:extLst>
          </p:cNvPr>
          <p:cNvSpPr>
            <a:spLocks noGrp="1"/>
          </p:cNvSpPr>
          <p:nvPr>
            <p:ph type="title"/>
          </p:nvPr>
        </p:nvSpPr>
        <p:spPr/>
        <p:txBody>
          <a:bodyPr/>
          <a:lstStyle/>
          <a:p>
            <a:r>
              <a:rPr kumimoji="0" lang="en-US" sz="2000" b="0" i="0" u="none" strike="noStrike" kern="1200" cap="none" spc="20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PERCENTAGE OF HIGH SCHOOL STUDENTS WHO </a:t>
            </a:r>
            <a:br>
              <a:rPr kumimoji="0" lang="en-US" sz="2400" b="1" i="0" u="none" strike="noStrike" kern="1200" cap="none" spc="10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br>
            <a:r>
              <a:rPr lang="en-US" sz="1800" spc="0" dirty="0">
                <a:solidFill>
                  <a:srgbClr val="FFFFFF"/>
                </a:solidFill>
                <a:latin typeface="+mn-lt"/>
                <a:cs typeface="Arial" panose="020B0604020202020204" pitchFamily="34" charset="0"/>
              </a:rPr>
              <a:t>WERE</a:t>
            </a:r>
            <a:r>
              <a:rPr lang="en-US" sz="2400" spc="0" dirty="0">
                <a:solidFill>
                  <a:srgbClr val="FFFFFF"/>
                </a:solidFill>
                <a:latin typeface="+mn-lt"/>
                <a:cs typeface="Arial" panose="020B0604020202020204" pitchFamily="34" charset="0"/>
              </a:rPr>
              <a:t> INJURED IN A SUICIDE ATTEMPT</a:t>
            </a:r>
            <a:r>
              <a:rPr kumimoji="0" lang="en-US" sz="2400" b="1" i="0" u="none" strike="noStrike" kern="1200" cap="none" spc="0" normalizeH="0" baseline="0" noProof="0" dirty="0">
                <a:ln>
                  <a:noFill/>
                </a:ln>
                <a:solidFill>
                  <a:srgbClr val="FFFFFF"/>
                </a:solidFill>
                <a:effectLst/>
                <a:uLnTx/>
                <a:uFillTx/>
                <a:latin typeface="+mn-lt"/>
                <a:ea typeface="+mj-ea"/>
                <a:cs typeface="Arial" panose="020B0604020202020204" pitchFamily="34" charset="0"/>
              </a:rPr>
              <a:t> </a:t>
            </a:r>
            <a:r>
              <a:rPr kumimoji="0" lang="en-US" sz="1800" b="1" i="0" u="none" strike="noStrike" kern="1200" cap="none" spc="0" normalizeH="0" baseline="0" noProof="0" dirty="0">
                <a:ln>
                  <a:noFill/>
                </a:ln>
                <a:solidFill>
                  <a:srgbClr val="FFFFFF"/>
                </a:solidFill>
                <a:effectLst/>
                <a:uLnTx/>
                <a:uFillTx/>
                <a:latin typeface="+mn-lt"/>
                <a:ea typeface="+mj-ea"/>
                <a:cs typeface="Arial" panose="020B0604020202020204" pitchFamily="34" charset="0"/>
              </a:rPr>
              <a:t>DURING THE PAST YEAR, BY </a:t>
            </a:r>
            <a:r>
              <a:rPr kumimoji="0" lang="en-US" sz="2400" b="1" i="0" u="none" strike="noStrike" kern="1200" cap="none" spc="0" normalizeH="0" baseline="0" noProof="0" dirty="0">
                <a:ln>
                  <a:noFill/>
                </a:ln>
                <a:solidFill>
                  <a:srgbClr val="FFFFFF"/>
                </a:solidFill>
                <a:effectLst/>
                <a:uLnTx/>
                <a:uFillTx/>
                <a:latin typeface="+mn-lt"/>
                <a:ea typeface="+mj-ea"/>
                <a:cs typeface="Arial" panose="020B0604020202020204" pitchFamily="34" charset="0"/>
              </a:rPr>
              <a:t>SEXUAL IDENTITY </a:t>
            </a:r>
            <a:r>
              <a:rPr kumimoji="0" lang="en-US" sz="1800" b="1" i="0" u="none" strike="noStrike" kern="1200" cap="none" spc="0" normalizeH="0" baseline="0" noProof="0" dirty="0">
                <a:ln>
                  <a:noFill/>
                </a:ln>
                <a:solidFill>
                  <a:srgbClr val="FFFFFF"/>
                </a:solidFill>
                <a:effectLst/>
                <a:uLnTx/>
                <a:uFillTx/>
                <a:latin typeface="+mn-lt"/>
                <a:ea typeface="+mj-ea"/>
                <a:cs typeface="Arial" panose="020B0604020202020204" pitchFamily="34" charset="0"/>
              </a:rPr>
              <a:t>AND BY </a:t>
            </a:r>
            <a:r>
              <a:rPr kumimoji="0" lang="en-US" sz="2400" b="1" i="0" u="none" strike="noStrike" kern="1200" cap="none" spc="0" normalizeH="0" baseline="0" noProof="0" dirty="0">
                <a:ln>
                  <a:noFill/>
                </a:ln>
                <a:solidFill>
                  <a:srgbClr val="FFFFFF"/>
                </a:solidFill>
                <a:effectLst/>
                <a:uLnTx/>
                <a:uFillTx/>
                <a:latin typeface="+mn-lt"/>
                <a:ea typeface="+mj-ea"/>
                <a:cs typeface="Arial" panose="020B0604020202020204" pitchFamily="34" charset="0"/>
              </a:rPr>
              <a:t>SEX OF SEXUAL CONTACTS,</a:t>
            </a:r>
            <a:r>
              <a:rPr kumimoji="0" lang="en-US" sz="1800" b="1" i="0" u="none" strike="noStrike" kern="1200" cap="none" spc="0" normalizeH="0" baseline="0" noProof="0" dirty="0">
                <a:ln>
                  <a:noFill/>
                </a:ln>
                <a:solidFill>
                  <a:srgbClr val="FFFFFF"/>
                </a:solidFill>
                <a:effectLst/>
                <a:uLnTx/>
                <a:uFillTx/>
                <a:latin typeface="+mn-lt"/>
                <a:ea typeface="+mj-ea"/>
                <a:cs typeface="Arial" panose="020B0604020202020204" pitchFamily="34" charset="0"/>
              </a:rPr>
              <a:t> UNITED STATES, YRBS, 2019</a:t>
            </a:r>
            <a:endParaRPr lang="en-US" spc="0" dirty="0">
              <a:latin typeface="+mn-lt"/>
            </a:endParaRPr>
          </a:p>
        </p:txBody>
      </p:sp>
      <p:pic>
        <p:nvPicPr>
          <p:cNvPr id="15" name="bar chart" descr="The bar chart shows that in 2019, by sexual identity, 1.7% of heterosexual students were injured in a suicide attempt, 6.3% of lesbian, gay, or bisexual students were injured in a suicide attempt, and 5.2% of students unsure of their sexuality were injured in a suicide attempt. By sex of sexual contact, 2.6% of students who had sexual contact with the opposite sex only were injured in a suicide attempt, and 10.2% of students who had sexual contact with any same sex were injured in a suicide attempt.">
            <a:extLst>
              <a:ext uri="{FF2B5EF4-FFF2-40B4-BE49-F238E27FC236}">
                <a16:creationId xmlns:a16="http://schemas.microsoft.com/office/drawing/2014/main" id="{107BD1D3-0B4C-4CB6-86F0-1DC4B3664642}"/>
              </a:ext>
            </a:extLst>
          </p:cNvPr>
          <p:cNvPicPr>
            <a:picLocks noGrp="1" noChangeAspect="1"/>
          </p:cNvPicPr>
          <p:nvPr>
            <p:ph idx="1"/>
          </p:nvPr>
        </p:nvPicPr>
        <p:blipFill>
          <a:blip r:embed="rId3" cstate="screen">
            <a:extLst>
              <a:ext uri="{28A0092B-C50C-407E-A947-70E740481C1C}">
                <a14:useLocalDpi xmlns:a14="http://schemas.microsoft.com/office/drawing/2010/main" val="0"/>
              </a:ext>
            </a:extLst>
          </a:blip>
          <a:srcRect/>
          <a:stretch/>
        </p:blipFill>
        <p:spPr>
          <a:xfrm>
            <a:off x="690526" y="1730602"/>
            <a:ext cx="10734759" cy="4387388"/>
          </a:xfrm>
          <a:prstGeom prst="rect">
            <a:avLst/>
          </a:prstGeom>
        </p:spPr>
      </p:pic>
      <p:sp>
        <p:nvSpPr>
          <p:cNvPr id="4" name="Footer Placeholder 3">
            <a:extLst>
              <a:ext uri="{FF2B5EF4-FFF2-40B4-BE49-F238E27FC236}">
                <a16:creationId xmlns:a16="http://schemas.microsoft.com/office/drawing/2014/main" id="{FAE90D99-F5F3-4127-AC2F-C079CD97F3A2}"/>
              </a:ext>
            </a:extLst>
          </p:cNvPr>
          <p:cNvSpPr>
            <a:spLocks noGrp="1"/>
          </p:cNvSpPr>
          <p:nvPr>
            <p:ph type="ftr" sz="quarter" idx="10"/>
          </p:nvPr>
        </p:nvSpPr>
        <p:spPr/>
        <p:txBody>
          <a:bodyPr/>
          <a:lstStyle/>
          <a:p>
            <a:r>
              <a:rPr lang="en-US" spc="50" dirty="0">
                <a:solidFill>
                  <a:srgbClr val="660066"/>
                </a:solidFill>
              </a:rPr>
              <a:t>YOUTH RISK BEHAVIOR SURVEY DATA SUMMARY &amp; TRENDS REPORT: 2009–2019</a:t>
            </a:r>
            <a:endParaRPr lang="en-US" dirty="0"/>
          </a:p>
        </p:txBody>
      </p:sp>
      <p:sp>
        <p:nvSpPr>
          <p:cNvPr id="5" name="Slide Number Placeholder 4">
            <a:extLst>
              <a:ext uri="{FF2B5EF4-FFF2-40B4-BE49-F238E27FC236}">
                <a16:creationId xmlns:a16="http://schemas.microsoft.com/office/drawing/2014/main" id="{97FB3AC8-8E78-4ED7-901D-54D8EA848911}"/>
              </a:ext>
            </a:extLst>
          </p:cNvPr>
          <p:cNvSpPr>
            <a:spLocks noGrp="1"/>
          </p:cNvSpPr>
          <p:nvPr>
            <p:ph type="sldNum" sz="quarter" idx="11"/>
          </p:nvPr>
        </p:nvSpPr>
        <p:spPr/>
        <p:txBody>
          <a:bodyPr/>
          <a:lstStyle/>
          <a:p>
            <a:fld id="{2751F6B7-977A-2E47-B182-3132D6E5C36F}" type="slidenum">
              <a:rPr lang="en-US" smtClean="0">
                <a:solidFill>
                  <a:srgbClr val="660066"/>
                </a:solidFill>
              </a:rPr>
              <a:pPr/>
              <a:t>12</a:t>
            </a:fld>
            <a:endParaRPr lang="en-US" sz="1500" dirty="0">
              <a:solidFill>
                <a:srgbClr val="660066"/>
              </a:solidFill>
            </a:endParaRPr>
          </a:p>
        </p:txBody>
      </p:sp>
    </p:spTree>
    <p:extLst>
      <p:ext uri="{BB962C8B-B14F-4D97-AF65-F5344CB8AC3E}">
        <p14:creationId xmlns:p14="http://schemas.microsoft.com/office/powerpoint/2010/main" val="279311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MY title">
            <a:extLst>
              <a:ext uri="{FF2B5EF4-FFF2-40B4-BE49-F238E27FC236}">
                <a16:creationId xmlns:a16="http://schemas.microsoft.com/office/drawing/2014/main" id="{F693C955-4174-4686-9598-81FFC30F3401}"/>
              </a:ext>
            </a:extLst>
          </p:cNvPr>
          <p:cNvSpPr txBox="1">
            <a:spLocks/>
          </p:cNvSpPr>
          <p:nvPr/>
        </p:nvSpPr>
        <p:spPr>
          <a:xfrm>
            <a:off x="0" y="0"/>
            <a:ext cx="1540933" cy="1506940"/>
          </a:xfrm>
          <a:prstGeom prst="rect">
            <a:avLst/>
          </a:prstGeom>
          <a:solidFill>
            <a:srgbClr val="572D5E"/>
          </a:solidFill>
          <a:ln w="19050">
            <a:noFill/>
          </a:ln>
        </p:spPr>
        <p:txBody>
          <a:bodyPr vert="horz" wrap="square" lIns="0" tIns="0" rIns="0" bIns="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defTabSz="1064631">
              <a:tabLst/>
            </a:pPr>
            <a:r>
              <a:rPr lang="en-US" sz="1600" spc="147" dirty="0">
                <a:solidFill>
                  <a:schemeClr val="bg1"/>
                </a:solidFill>
                <a:cs typeface="Arial" panose="020B0604020202020204" pitchFamily="34" charset="0"/>
              </a:rPr>
              <a:t>SEXUAL</a:t>
            </a:r>
            <a:br>
              <a:rPr lang="en-US" sz="1600" spc="147" dirty="0">
                <a:solidFill>
                  <a:schemeClr val="bg1"/>
                </a:solidFill>
                <a:cs typeface="Arial" panose="020B0604020202020204" pitchFamily="34" charset="0"/>
              </a:rPr>
            </a:br>
            <a:r>
              <a:rPr lang="en-US" sz="1600" spc="147" dirty="0">
                <a:solidFill>
                  <a:schemeClr val="bg1"/>
                </a:solidFill>
                <a:cs typeface="Arial" panose="020B0604020202020204" pitchFamily="34" charset="0"/>
              </a:rPr>
              <a:t>MINORITY</a:t>
            </a:r>
            <a:br>
              <a:rPr lang="en-US" sz="1600" spc="147" dirty="0">
                <a:solidFill>
                  <a:schemeClr val="bg1"/>
                </a:solidFill>
                <a:cs typeface="Arial" panose="020B0604020202020204" pitchFamily="34" charset="0"/>
              </a:rPr>
            </a:br>
            <a:r>
              <a:rPr lang="en-US" sz="1600" spc="147" dirty="0">
                <a:solidFill>
                  <a:schemeClr val="bg1"/>
                </a:solidFill>
                <a:cs typeface="Arial" panose="020B0604020202020204" pitchFamily="34" charset="0"/>
              </a:rPr>
              <a:t>YOUTH</a:t>
            </a:r>
          </a:p>
        </p:txBody>
      </p:sp>
      <p:sp>
        <p:nvSpPr>
          <p:cNvPr id="6" name="Main title">
            <a:extLst>
              <a:ext uri="{FF2B5EF4-FFF2-40B4-BE49-F238E27FC236}">
                <a16:creationId xmlns:a16="http://schemas.microsoft.com/office/drawing/2014/main" id="{921B4C78-1A50-4221-985A-9BA19A20C666}"/>
              </a:ext>
            </a:extLst>
          </p:cNvPr>
          <p:cNvSpPr>
            <a:spLocks noGrp="1"/>
          </p:cNvSpPr>
          <p:nvPr>
            <p:ph type="title"/>
          </p:nvPr>
        </p:nvSpPr>
        <p:spPr/>
        <p:txBody>
          <a:bodyPr/>
          <a:lstStyle/>
          <a:p>
            <a:r>
              <a:rPr kumimoji="0" lang="en-US" sz="2000" b="0" i="0" u="none" strike="noStrike" kern="1200" cap="none" spc="200" normalizeH="0" baseline="0" noProof="0" dirty="0">
                <a:ln>
                  <a:noFill/>
                </a:ln>
                <a:solidFill>
                  <a:srgbClr val="FFFFFF"/>
                </a:solidFill>
                <a:effectLst/>
                <a:uLnTx/>
                <a:uFillTx/>
                <a:ea typeface="+mj-ea"/>
                <a:cs typeface="+mj-cs"/>
              </a:rPr>
              <a:t>PROGRESS AT-A-GLANCE</a:t>
            </a:r>
            <a:br>
              <a:rPr kumimoji="0" lang="en-US" sz="2000" b="1" i="0" u="none" strike="noStrike" kern="1200" cap="none" spc="50" normalizeH="0" baseline="0" noProof="0" dirty="0">
                <a:ln>
                  <a:noFill/>
                </a:ln>
                <a:solidFill>
                  <a:srgbClr val="FFFFFF"/>
                </a:solidFill>
                <a:effectLst/>
                <a:uLnTx/>
                <a:uFillTx/>
                <a:ea typeface="+mj-ea"/>
                <a:cs typeface="+mj-cs"/>
              </a:rPr>
            </a:br>
            <a:r>
              <a:rPr kumimoji="0" lang="en-US" sz="2000" b="1" i="0" u="none" strike="noStrike" kern="1200" cap="none" spc="50" normalizeH="0" baseline="0" noProof="0" dirty="0">
                <a:ln>
                  <a:noFill/>
                </a:ln>
                <a:solidFill>
                  <a:srgbClr val="FFFFFF"/>
                </a:solidFill>
                <a:effectLst/>
                <a:uLnTx/>
                <a:uFillTx/>
                <a:ea typeface="+mj-ea"/>
                <a:cs typeface="+mj-cs"/>
              </a:rPr>
              <a:t>TRENDS </a:t>
            </a:r>
            <a:r>
              <a:rPr kumimoji="0" lang="en-US" sz="2000" b="1" i="0" u="none" strike="noStrike" kern="1200" cap="none" spc="50" normalizeH="0" baseline="0" noProof="0" dirty="0">
                <a:ln>
                  <a:noFill/>
                </a:ln>
                <a:solidFill>
                  <a:srgbClr val="FFFFFF"/>
                </a:solidFill>
                <a:effectLst/>
                <a:uLnTx/>
                <a:uFillTx/>
                <a:ea typeface="+mj-ea"/>
                <a:cs typeface="Arial" panose="020B0604020202020204" pitchFamily="34" charset="0"/>
              </a:rPr>
              <a:t>IN THE </a:t>
            </a:r>
            <a:r>
              <a:rPr kumimoji="0" lang="en-US" sz="2000" b="1" i="0" u="none" strike="noStrike" kern="1200" cap="none" spc="50" normalizeH="0" baseline="0" noProof="0" dirty="0">
                <a:ln>
                  <a:noFill/>
                </a:ln>
                <a:solidFill>
                  <a:srgbClr val="FFFFFF"/>
                </a:solidFill>
                <a:effectLst/>
                <a:uLnTx/>
                <a:uFillTx/>
                <a:ea typeface="+mj-ea"/>
                <a:cs typeface="+mj-cs"/>
              </a:rPr>
              <a:t>PERCENTAGE OF HIGH SCHOOL STUDENTS WHO</a:t>
            </a:r>
            <a:br>
              <a:rPr kumimoji="0" lang="en-US" sz="2000" b="1" i="0" u="none" strike="noStrike" kern="1200" cap="none" spc="50" normalizeH="0" baseline="0" noProof="0" dirty="0">
                <a:ln>
                  <a:noFill/>
                </a:ln>
                <a:solidFill>
                  <a:srgbClr val="FFFFFF"/>
                </a:solidFill>
                <a:effectLst/>
                <a:uLnTx/>
                <a:uFillTx/>
                <a:ea typeface="+mj-ea"/>
                <a:cs typeface="+mj-cs"/>
              </a:rPr>
            </a:br>
            <a:r>
              <a:rPr lang="en-US" sz="1600" dirty="0">
                <a:solidFill>
                  <a:srgbClr val="FFFFFF"/>
                </a:solidFill>
              </a:rPr>
              <a:t>WERE</a:t>
            </a:r>
            <a:r>
              <a:rPr kumimoji="0" lang="en-US" b="1" i="0" u="none" strike="noStrike" kern="1200" cap="none" spc="50" normalizeH="0" baseline="0" noProof="0" dirty="0">
                <a:ln>
                  <a:noFill/>
                </a:ln>
                <a:solidFill>
                  <a:srgbClr val="FFFFFF"/>
                </a:solidFill>
                <a:effectLst/>
                <a:uLnTx/>
                <a:uFillTx/>
                <a:ea typeface="+mj-ea"/>
                <a:cs typeface="+mj-cs"/>
              </a:rPr>
              <a:t> INJURED IN A SUICIDE ATTEMPT </a:t>
            </a:r>
            <a:r>
              <a:rPr lang="en-US" sz="1600" dirty="0">
                <a:solidFill>
                  <a:srgbClr val="FFFFFF"/>
                </a:solidFill>
              </a:rPr>
              <a:t>DURING THE PAST YEAR</a:t>
            </a:r>
            <a:r>
              <a:rPr kumimoji="0" lang="en-US" sz="1600" b="1" i="0" u="none" strike="noStrike" kern="1200" cap="none" spc="50" normalizeH="0" baseline="0" noProof="0" dirty="0">
                <a:ln>
                  <a:noFill/>
                </a:ln>
                <a:solidFill>
                  <a:srgbClr val="FFFFFF"/>
                </a:solidFill>
                <a:effectLst/>
                <a:uLnTx/>
                <a:uFillTx/>
                <a:ea typeface="+mj-ea"/>
                <a:cs typeface="+mj-cs"/>
              </a:rPr>
              <a:t>,</a:t>
            </a:r>
            <a:br>
              <a:rPr kumimoji="0" lang="en-US" sz="1600" b="1" i="0" u="none" strike="noStrike" kern="1200" cap="none" spc="50" normalizeH="0" baseline="0" noProof="0" dirty="0">
                <a:ln>
                  <a:noFill/>
                </a:ln>
                <a:solidFill>
                  <a:srgbClr val="FFFFFF"/>
                </a:solidFill>
                <a:effectLst/>
                <a:uLnTx/>
                <a:uFillTx/>
                <a:ea typeface="+mj-ea"/>
                <a:cs typeface="+mj-cs"/>
              </a:rPr>
            </a:br>
            <a:r>
              <a:rPr kumimoji="0" lang="en-US" sz="1600" b="1" i="0" u="none" strike="noStrike" kern="1200" cap="none" spc="50" normalizeH="0" baseline="0" noProof="0" dirty="0">
                <a:ln>
                  <a:noFill/>
                </a:ln>
                <a:solidFill>
                  <a:srgbClr val="FFFFFF"/>
                </a:solidFill>
                <a:effectLst/>
                <a:uLnTx/>
                <a:uFillTx/>
                <a:ea typeface="+mj-ea"/>
                <a:cs typeface="Arial" panose="020B0604020202020204" pitchFamily="34" charset="0"/>
              </a:rPr>
              <a:t>BY</a:t>
            </a:r>
            <a:r>
              <a:rPr kumimoji="0" lang="en-US" sz="2000" b="1" i="0" u="none" strike="noStrike" kern="1200" cap="none" spc="50" normalizeH="0" baseline="0" noProof="0" dirty="0">
                <a:ln>
                  <a:noFill/>
                </a:ln>
                <a:solidFill>
                  <a:srgbClr val="FFFFFF"/>
                </a:solidFill>
                <a:effectLst/>
                <a:uLnTx/>
                <a:uFillTx/>
                <a:ea typeface="+mj-ea"/>
                <a:cs typeface="+mj-cs"/>
              </a:rPr>
              <a:t> SEXUAL IDENTITY </a:t>
            </a:r>
            <a:r>
              <a:rPr kumimoji="0" lang="en-US" sz="1600" b="1" i="0" u="none" strike="noStrike" kern="1200" cap="none" spc="50" normalizeH="0" baseline="0" noProof="0" dirty="0">
                <a:ln>
                  <a:noFill/>
                </a:ln>
                <a:solidFill>
                  <a:srgbClr val="FFFFFF"/>
                </a:solidFill>
                <a:effectLst/>
                <a:uLnTx/>
                <a:uFillTx/>
                <a:ea typeface="+mj-ea"/>
                <a:cs typeface="Arial" panose="020B0604020202020204" pitchFamily="34" charset="0"/>
              </a:rPr>
              <a:t>AND BY </a:t>
            </a:r>
            <a:r>
              <a:rPr kumimoji="0" lang="en-US" sz="2000" b="1" i="0" u="none" strike="noStrike" kern="1200" cap="none" spc="50" normalizeH="0" baseline="0" noProof="0" dirty="0">
                <a:ln>
                  <a:noFill/>
                </a:ln>
                <a:solidFill>
                  <a:srgbClr val="FFFFFF"/>
                </a:solidFill>
                <a:effectLst/>
                <a:uLnTx/>
                <a:uFillTx/>
                <a:ea typeface="+mj-ea"/>
                <a:cs typeface="+mj-cs"/>
              </a:rPr>
              <a:t>SEX OF SEXUAL CONTACTS, </a:t>
            </a:r>
            <a:r>
              <a:rPr kumimoji="0" lang="en-US" sz="1600" b="1" i="0" u="none" strike="noStrike" kern="1200" cap="none" spc="50" normalizeH="0" baseline="0" noProof="0" dirty="0">
                <a:ln>
                  <a:noFill/>
                </a:ln>
                <a:solidFill>
                  <a:srgbClr val="FFFFFF"/>
                </a:solidFill>
                <a:effectLst/>
                <a:uLnTx/>
                <a:uFillTx/>
                <a:ea typeface="+mj-ea"/>
                <a:cs typeface="Arial" panose="020B0604020202020204" pitchFamily="34" charset="0"/>
              </a:rPr>
              <a:t>YRBS, 2015-2019</a:t>
            </a:r>
            <a:endParaRPr lang="en-US" dirty="0"/>
          </a:p>
        </p:txBody>
      </p:sp>
      <p:pic>
        <p:nvPicPr>
          <p:cNvPr id="15" name="SMY trends table" descr="In 2015, 2.0% of heterosexual students were injured in a suicide attempt during the past year; in 2017, 1.7% of heterosexual students were injured in a suicide attempt during the past year; and in 2019, 1.7% of heterosexual students were injured in a suicide attempt during the past year. There is no change in the trend.&#10;&#10;In 2015, 9.4% of lesbian, gay, or bisexual students were injured in a suicide attempt during the past year; in 2017, 7.5% of lesbian, gay, or bisexual students were injured in a suicide attempt during the past year; and in 2019, 6.3% of lesbian, gay, or bisexual students were injured in a suicide attempt during the past year. There is no change in the trend.&#10;&#10;In 2015, 4.7% of students who were not sure about their sexual identity were injured in a suicide attempt during the past year; in 2017, 5.6% of students who were not sure about their sexual identity were injured in a suicide attempt during the past year; and in 2019, 5.2% of students who were not sure about their sexual identity were injured in a suicide attempt during the past year. There is no change in trend.&#10;&#10;In 2015, 3.4% of students who had sex with the opposite sex only were injured in a suicide attempt during the past year; in 2017, 2.7% of students who had sex with the opposite sex only were injured in a suicide attempt during the past year; and in 2019, 2.6% of students who had sex with the opposite sex only were injured in a suicide attempt during the past year. There is no change in trend.&#10;&#10;In 2015, 11.0% of students who had sex with any same sex were injured in a suicide attempt during the past year; in 2017, 7.8% of students who had sex with any same sex were injured in a suicide attempt during the past year; and in 2019, 10.2% of students who had sex with any same sex were injured in a suicide attempt during the past year. There is no change in trend.">
            <a:extLst>
              <a:ext uri="{FF2B5EF4-FFF2-40B4-BE49-F238E27FC236}">
                <a16:creationId xmlns:a16="http://schemas.microsoft.com/office/drawing/2014/main" id="{0EA0A16A-C455-4383-9D5A-9322F6B2350B}"/>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val="0"/>
              </a:ext>
            </a:extLst>
          </a:blip>
          <a:srcRect/>
          <a:stretch/>
        </p:blipFill>
        <p:spPr>
          <a:xfrm>
            <a:off x="457201" y="2057400"/>
            <a:ext cx="6143623" cy="3428999"/>
          </a:xfrm>
          <a:prstGeom prst="rect">
            <a:avLst/>
          </a:prstGeom>
          <a:effectLst>
            <a:outerShdw blurRad="139700" sx="102000" sy="102000" algn="t" rotWithShape="0">
              <a:prstClr val="black">
                <a:alpha val="17000"/>
              </a:prstClr>
            </a:outerShdw>
          </a:effectLst>
        </p:spPr>
      </p:pic>
      <p:sp>
        <p:nvSpPr>
          <p:cNvPr id="8" name="Legend">
            <a:extLst>
              <a:ext uri="{FF2B5EF4-FFF2-40B4-BE49-F238E27FC236}">
                <a16:creationId xmlns:a16="http://schemas.microsoft.com/office/drawing/2014/main" id="{738F43E9-B61D-4534-8887-A2DAC1C61855}"/>
              </a:ext>
            </a:extLst>
          </p:cNvPr>
          <p:cNvSpPr>
            <a:spLocks noGrp="1"/>
          </p:cNvSpPr>
          <p:nvPr>
            <p:ph type="body" sz="quarter" idx="13"/>
          </p:nvPr>
        </p:nvSpPr>
        <p:spPr>
          <a:xfrm>
            <a:off x="762000" y="5791200"/>
            <a:ext cx="1371600" cy="381000"/>
          </a:xfrm>
        </p:spPr>
        <p:txBody>
          <a:bodyPr/>
          <a:lstStyle/>
          <a:p>
            <a:r>
              <a:rPr lang="en-US" spc="300" dirty="0">
                <a:latin typeface="Arial"/>
                <a:ea typeface="+mj-ea"/>
                <a:cs typeface="+mj-cs"/>
              </a:rPr>
              <a:t>LEGEND</a:t>
            </a:r>
            <a:endParaRPr lang="en-US" dirty="0"/>
          </a:p>
        </p:txBody>
      </p:sp>
      <p:pic>
        <p:nvPicPr>
          <p:cNvPr id="17" name="Key" descr="Red stop sign indicating trends in the wrong direction.&#10;Yellow diamond indicating no change.&#10;Green shield indicating trends in the right direction.">
            <a:extLst>
              <a:ext uri="{FF2B5EF4-FFF2-40B4-BE49-F238E27FC236}">
                <a16:creationId xmlns:a16="http://schemas.microsoft.com/office/drawing/2014/main" id="{937DCACF-34F9-4710-807B-316EF5BF3249}"/>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2133600" y="5715000"/>
            <a:ext cx="4191000" cy="457200"/>
          </a:xfrm>
          <a:prstGeom prst="rect">
            <a:avLst/>
          </a:prstGeom>
        </p:spPr>
      </p:pic>
      <p:sp>
        <p:nvSpPr>
          <p:cNvPr id="3" name="Content Placeholder 2">
            <a:extLst>
              <a:ext uri="{FF2B5EF4-FFF2-40B4-BE49-F238E27FC236}">
                <a16:creationId xmlns:a16="http://schemas.microsoft.com/office/drawing/2014/main" id="{C0DB6753-FE4B-412F-95EA-292D78F057D0}"/>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F5FE8BF3-5E7F-4B41-BD25-1B0888961FA7}"/>
              </a:ext>
            </a:extLst>
          </p:cNvPr>
          <p:cNvSpPr>
            <a:spLocks noGrp="1"/>
          </p:cNvSpPr>
          <p:nvPr>
            <p:ph type="ftr" sz="quarter" idx="10"/>
          </p:nvPr>
        </p:nvSpPr>
        <p:spPr/>
        <p:txBody>
          <a:bodyPr/>
          <a:lstStyle/>
          <a:p>
            <a:r>
              <a:rPr lang="en-US" spc="50" dirty="0">
                <a:solidFill>
                  <a:srgbClr val="660066"/>
                </a:solidFill>
              </a:rPr>
              <a:t>YOUTH RISK BEHAVIOR SURVEY DATA SUMMARY &amp; TRENDS REPORT: 2009–2019</a:t>
            </a:r>
            <a:endParaRPr lang="en-US" dirty="0"/>
          </a:p>
        </p:txBody>
      </p:sp>
      <p:sp>
        <p:nvSpPr>
          <p:cNvPr id="5" name="Slide Number Placeholder 4">
            <a:extLst>
              <a:ext uri="{FF2B5EF4-FFF2-40B4-BE49-F238E27FC236}">
                <a16:creationId xmlns:a16="http://schemas.microsoft.com/office/drawing/2014/main" id="{2486D5DB-2E66-4FAC-9704-DA077B52A947}"/>
              </a:ext>
            </a:extLst>
          </p:cNvPr>
          <p:cNvSpPr>
            <a:spLocks noGrp="1"/>
          </p:cNvSpPr>
          <p:nvPr>
            <p:ph type="sldNum" sz="quarter" idx="11"/>
          </p:nvPr>
        </p:nvSpPr>
        <p:spPr/>
        <p:txBody>
          <a:bodyPr/>
          <a:lstStyle/>
          <a:p>
            <a:fld id="{2751F6B7-977A-2E47-B182-3132D6E5C36F}" type="slidenum">
              <a:rPr lang="en-US" smtClean="0">
                <a:solidFill>
                  <a:srgbClr val="660066"/>
                </a:solidFill>
              </a:rPr>
              <a:pPr/>
              <a:t>13</a:t>
            </a:fld>
            <a:endParaRPr lang="en-US" sz="1500" dirty="0">
              <a:solidFill>
                <a:srgbClr val="660066"/>
              </a:solidFill>
            </a:endParaRPr>
          </a:p>
        </p:txBody>
      </p:sp>
    </p:spTree>
    <p:extLst>
      <p:ext uri="{BB962C8B-B14F-4D97-AF65-F5344CB8AC3E}">
        <p14:creationId xmlns:p14="http://schemas.microsoft.com/office/powerpoint/2010/main" val="2632676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2F44B91-73D1-4141-BF38-DEC9D02E5B46}"/>
              </a:ext>
            </a:extLst>
          </p:cNvPr>
          <p:cNvSpPr>
            <a:spLocks noGrp="1"/>
          </p:cNvSpPr>
          <p:nvPr>
            <p:ph type="title"/>
          </p:nvPr>
        </p:nvSpPr>
        <p:spPr>
          <a:xfrm>
            <a:off x="457200" y="304800"/>
            <a:ext cx="11506200" cy="990600"/>
          </a:xfrm>
        </p:spPr>
        <p:txBody>
          <a:bodyPr tIns="0" bIns="0">
            <a:normAutofit/>
          </a:bodyPr>
          <a:lstStyle/>
          <a:p>
            <a:r>
              <a:rPr lang="en-US" dirty="0"/>
              <a:t>How SMY Data Compares</a:t>
            </a:r>
          </a:p>
        </p:txBody>
      </p:sp>
      <p:pic>
        <p:nvPicPr>
          <p:cNvPr id="17" name="Picture 16">
            <a:extLst>
              <a:ext uri="{FF2B5EF4-FFF2-40B4-BE49-F238E27FC236}">
                <a16:creationId xmlns:a16="http://schemas.microsoft.com/office/drawing/2014/main" id="{AF01F808-50BD-4362-9919-B313F58F0D7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753600" y="4120"/>
            <a:ext cx="2438400" cy="2349407"/>
          </a:xfrm>
          <a:prstGeom prst="rect">
            <a:avLst/>
          </a:prstGeom>
          <a:effectLst>
            <a:outerShdw blurRad="101600" sx="104000" sy="104000" algn="ctr" rotWithShape="0">
              <a:prstClr val="black">
                <a:alpha val="14000"/>
              </a:prstClr>
            </a:outerShdw>
          </a:effectLst>
        </p:spPr>
      </p:pic>
      <p:sp>
        <p:nvSpPr>
          <p:cNvPr id="14" name="Rectangle: Top Corners Rounded 13">
            <a:extLst>
              <a:ext uri="{FF2B5EF4-FFF2-40B4-BE49-F238E27FC236}">
                <a16:creationId xmlns:a16="http://schemas.microsoft.com/office/drawing/2014/main" id="{B2954841-1115-4634-A999-39E90F50B655}"/>
              </a:ext>
              <a:ext uri="{C183D7F6-B498-43B3-948B-1728B52AA6E4}">
                <adec:decorative xmlns:adec="http://schemas.microsoft.com/office/drawing/2017/decorative" val="1"/>
              </a:ext>
            </a:extLst>
          </p:cNvPr>
          <p:cNvSpPr/>
          <p:nvPr/>
        </p:nvSpPr>
        <p:spPr>
          <a:xfrm rot="5400000">
            <a:off x="342900" y="1181100"/>
            <a:ext cx="4572000" cy="5257800"/>
          </a:xfrm>
          <a:prstGeom prst="round2SameRect">
            <a:avLst>
              <a:gd name="adj1" fmla="val 6322"/>
              <a:gd name="adj2" fmla="val 0"/>
            </a:avLst>
          </a:prstGeom>
          <a:solidFill>
            <a:srgbClr val="572D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ontent Placeholder 15">
            <a:extLst>
              <a:ext uri="{FF2B5EF4-FFF2-40B4-BE49-F238E27FC236}">
                <a16:creationId xmlns:a16="http://schemas.microsoft.com/office/drawing/2014/main" id="{E5D9A189-34D6-0C47-A46D-853CC4C7015D}"/>
              </a:ext>
            </a:extLst>
          </p:cNvPr>
          <p:cNvSpPr>
            <a:spLocks noGrp="1"/>
          </p:cNvSpPr>
          <p:nvPr>
            <p:ph idx="1"/>
          </p:nvPr>
        </p:nvSpPr>
        <p:spPr>
          <a:xfrm>
            <a:off x="304800" y="1828800"/>
            <a:ext cx="4800600" cy="4038600"/>
          </a:xfrm>
        </p:spPr>
        <p:txBody>
          <a:bodyPr>
            <a:normAutofit/>
          </a:bodyPr>
          <a:lstStyle/>
          <a:p>
            <a:pPr marL="0" indent="0" defTabSz="609570">
              <a:lnSpc>
                <a:spcPts val="3900"/>
              </a:lnSpc>
              <a:buNone/>
            </a:pPr>
            <a:r>
              <a:rPr lang="en-US" sz="2800" dirty="0">
                <a:solidFill>
                  <a:schemeClr val="bg1"/>
                </a:solidFill>
                <a:cs typeface="Arial" panose="020B0604020202020204" pitchFamily="34" charset="0"/>
              </a:rPr>
              <a:t>Sexual minority youth (SMY) are defined in this report as those who identify as lesbian, gay, or bisexual; who are not sure of their sexual identity; or who have had sexual contact with people of the same sex.</a:t>
            </a:r>
          </a:p>
        </p:txBody>
      </p:sp>
      <p:sp>
        <p:nvSpPr>
          <p:cNvPr id="18" name="Rectangle 17">
            <a:extLst>
              <a:ext uri="{FF2B5EF4-FFF2-40B4-BE49-F238E27FC236}">
                <a16:creationId xmlns:a16="http://schemas.microsoft.com/office/drawing/2014/main" id="{DBC55451-162B-4CB0-BC2E-A66C9BF9D44A}"/>
              </a:ext>
              <a:ext uri="{C183D7F6-B498-43B3-948B-1728B52AA6E4}">
                <adec:decorative xmlns:adec="http://schemas.microsoft.com/office/drawing/2017/decorative" val="1"/>
              </a:ext>
            </a:extLst>
          </p:cNvPr>
          <p:cNvSpPr/>
          <p:nvPr/>
        </p:nvSpPr>
        <p:spPr>
          <a:xfrm>
            <a:off x="5486400" y="1828800"/>
            <a:ext cx="6705600" cy="1676400"/>
          </a:xfrm>
          <a:prstGeom prst="rect">
            <a:avLst/>
          </a:prstGeom>
          <a:gradFill>
            <a:gsLst>
              <a:gs pos="0">
                <a:schemeClr val="accent1">
                  <a:lumMod val="5000"/>
                  <a:lumOff val="95000"/>
                  <a:alpha val="0"/>
                </a:schemeClr>
              </a:gs>
              <a:gs pos="100000">
                <a:srgbClr val="572D5E">
                  <a:alpha val="11000"/>
                </a:srgb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FFC8DCBC-885C-4401-920F-994EB5AF58F5}"/>
              </a:ext>
            </a:extLst>
          </p:cNvPr>
          <p:cNvSpPr>
            <a:spLocks noGrp="1"/>
          </p:cNvSpPr>
          <p:nvPr>
            <p:ph idx="4294967295"/>
          </p:nvPr>
        </p:nvSpPr>
        <p:spPr>
          <a:xfrm>
            <a:off x="5715000" y="2076450"/>
            <a:ext cx="5334000" cy="1341120"/>
          </a:xfrm>
          <a:prstGeom prst="rect">
            <a:avLst/>
          </a:prstGeom>
        </p:spPr>
        <p:txBody>
          <a:bodyPr>
            <a:normAutofit/>
          </a:bodyPr>
          <a:lstStyle/>
          <a:p>
            <a:pPr marL="0" indent="0">
              <a:buNone/>
            </a:pPr>
            <a:r>
              <a:rPr lang="en-US" sz="2300" dirty="0">
                <a:solidFill>
                  <a:srgbClr val="572D5E"/>
                </a:solidFill>
                <a:latin typeface="+mn-lt"/>
              </a:rPr>
              <a:t>Stigma, discrimination, and other factors put SMY at increased risk for negative health and life outcomes.</a:t>
            </a:r>
          </a:p>
        </p:txBody>
      </p:sp>
      <p:sp>
        <p:nvSpPr>
          <p:cNvPr id="20" name="Rectangle 19">
            <a:extLst>
              <a:ext uri="{FF2B5EF4-FFF2-40B4-BE49-F238E27FC236}">
                <a16:creationId xmlns:a16="http://schemas.microsoft.com/office/drawing/2014/main" id="{5A4E2D88-8645-496B-B3F1-B84731F1C42C}"/>
              </a:ext>
              <a:ext uri="{C183D7F6-B498-43B3-948B-1728B52AA6E4}">
                <adec:decorative xmlns:adec="http://schemas.microsoft.com/office/drawing/2017/decorative" val="1"/>
              </a:ext>
            </a:extLst>
          </p:cNvPr>
          <p:cNvSpPr/>
          <p:nvPr/>
        </p:nvSpPr>
        <p:spPr>
          <a:xfrm>
            <a:off x="5486400" y="3657600"/>
            <a:ext cx="6705600" cy="1676400"/>
          </a:xfrm>
          <a:prstGeom prst="rect">
            <a:avLst/>
          </a:prstGeom>
          <a:gradFill>
            <a:gsLst>
              <a:gs pos="0">
                <a:schemeClr val="accent1">
                  <a:lumMod val="5000"/>
                  <a:lumOff val="95000"/>
                  <a:alpha val="0"/>
                </a:schemeClr>
              </a:gs>
              <a:gs pos="100000">
                <a:srgbClr val="572D5E">
                  <a:alpha val="11000"/>
                </a:srgb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37A0838D-E784-4089-BD4C-64869557FA90}"/>
              </a:ext>
            </a:extLst>
          </p:cNvPr>
          <p:cNvSpPr>
            <a:spLocks noGrp="1"/>
          </p:cNvSpPr>
          <p:nvPr>
            <p:ph idx="4294967295"/>
          </p:nvPr>
        </p:nvSpPr>
        <p:spPr>
          <a:xfrm>
            <a:off x="5715000" y="3861186"/>
            <a:ext cx="6248400" cy="1366615"/>
          </a:xfrm>
          <a:prstGeom prst="rect">
            <a:avLst/>
          </a:prstGeom>
        </p:spPr>
        <p:txBody>
          <a:bodyPr>
            <a:noAutofit/>
          </a:bodyPr>
          <a:lstStyle/>
          <a:p>
            <a:pPr marL="0" indent="0">
              <a:buNone/>
            </a:pPr>
            <a:r>
              <a:rPr lang="en-US" sz="2300" dirty="0">
                <a:solidFill>
                  <a:srgbClr val="572D5E"/>
                </a:solidFill>
                <a:latin typeface="+mn-lt"/>
              </a:rPr>
              <a:t>SMY have a higher risk of suicide, depression, substance use disorder, and poor academic performance than their non-SMY peers.</a:t>
            </a:r>
          </a:p>
        </p:txBody>
      </p:sp>
      <p:pic>
        <p:nvPicPr>
          <p:cNvPr id="15" name="Picture 14">
            <a:extLst>
              <a:ext uri="{FF2B5EF4-FFF2-40B4-BE49-F238E27FC236}">
                <a16:creationId xmlns:a16="http://schemas.microsoft.com/office/drawing/2014/main" id="{6C8B1DCA-EA7B-46C6-81A9-6DCA18176CF5}"/>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7010400" y="4495800"/>
            <a:ext cx="5181600" cy="2362200"/>
          </a:xfrm>
          <a:prstGeom prst="rect">
            <a:avLst/>
          </a:prstGeom>
        </p:spPr>
      </p:pic>
      <p:sp>
        <p:nvSpPr>
          <p:cNvPr id="9" name="Footer Placeholder 8">
            <a:extLst>
              <a:ext uri="{FF2B5EF4-FFF2-40B4-BE49-F238E27FC236}">
                <a16:creationId xmlns:a16="http://schemas.microsoft.com/office/drawing/2014/main" id="{36C175AA-A405-412B-9FE7-1E6037D7579A}"/>
              </a:ext>
            </a:extLst>
          </p:cNvPr>
          <p:cNvSpPr>
            <a:spLocks noGrp="1"/>
          </p:cNvSpPr>
          <p:nvPr>
            <p:ph type="ftr" sz="quarter" idx="10"/>
          </p:nvPr>
        </p:nvSpPr>
        <p:spPr/>
        <p:txBody>
          <a:bodyPr/>
          <a:lstStyle/>
          <a:p>
            <a:r>
              <a:rPr lang="en-US" spc="50">
                <a:solidFill>
                  <a:srgbClr val="660066"/>
                </a:solidFill>
              </a:rPr>
              <a:t>YOUTH RISK BEHAVIOR SURVEY DATA SUMMARY &amp; TRENDS REPORT: 2009–2019</a:t>
            </a:r>
            <a:endParaRPr lang="en-US" dirty="0"/>
          </a:p>
        </p:txBody>
      </p:sp>
      <p:sp>
        <p:nvSpPr>
          <p:cNvPr id="10" name="Slide Number Placeholder 9">
            <a:extLst>
              <a:ext uri="{FF2B5EF4-FFF2-40B4-BE49-F238E27FC236}">
                <a16:creationId xmlns:a16="http://schemas.microsoft.com/office/drawing/2014/main" id="{F3A0C3B7-FD69-4B68-925A-5E583A328F5C}"/>
              </a:ext>
            </a:extLst>
          </p:cNvPr>
          <p:cNvSpPr>
            <a:spLocks noGrp="1"/>
          </p:cNvSpPr>
          <p:nvPr>
            <p:ph type="sldNum" sz="quarter" idx="11"/>
          </p:nvPr>
        </p:nvSpPr>
        <p:spPr/>
        <p:txBody>
          <a:bodyPr/>
          <a:lstStyle/>
          <a:p>
            <a:fld id="{2751F6B7-977A-2E47-B182-3132D6E5C36F}" type="slidenum">
              <a:rPr lang="en-US" smtClean="0">
                <a:solidFill>
                  <a:srgbClr val="660066"/>
                </a:solidFill>
              </a:rPr>
              <a:pPr/>
              <a:t>2</a:t>
            </a:fld>
            <a:endParaRPr lang="en-US" sz="1500" dirty="0">
              <a:solidFill>
                <a:srgbClr val="660066"/>
              </a:solidFill>
            </a:endParaRPr>
          </a:p>
        </p:txBody>
      </p:sp>
    </p:spTree>
    <p:extLst>
      <p:ext uri="{BB962C8B-B14F-4D97-AF65-F5344CB8AC3E}">
        <p14:creationId xmlns:p14="http://schemas.microsoft.com/office/powerpoint/2010/main" val="1817356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MY title">
            <a:extLst>
              <a:ext uri="{FF2B5EF4-FFF2-40B4-BE49-F238E27FC236}">
                <a16:creationId xmlns:a16="http://schemas.microsoft.com/office/drawing/2014/main" id="{6A252C9E-B9B2-44AB-8F9A-8805B915EF7B}"/>
              </a:ext>
            </a:extLst>
          </p:cNvPr>
          <p:cNvSpPr txBox="1">
            <a:spLocks/>
          </p:cNvSpPr>
          <p:nvPr/>
        </p:nvSpPr>
        <p:spPr>
          <a:xfrm>
            <a:off x="0" y="0"/>
            <a:ext cx="1540933" cy="1295400"/>
          </a:xfrm>
          <a:prstGeom prst="rect">
            <a:avLst/>
          </a:prstGeom>
          <a:solidFill>
            <a:srgbClr val="572D5E"/>
          </a:solidFill>
          <a:ln w="19050">
            <a:noFill/>
          </a:ln>
        </p:spPr>
        <p:txBody>
          <a:bodyPr vert="horz" wrap="square" lIns="0" tIns="0" rIns="0" bIns="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defTabSz="1064631">
              <a:tabLst/>
            </a:pPr>
            <a:r>
              <a:rPr lang="en-US" sz="1600" spc="147" dirty="0">
                <a:solidFill>
                  <a:schemeClr val="bg1"/>
                </a:solidFill>
                <a:cs typeface="Arial" panose="020B0604020202020204" pitchFamily="34" charset="0"/>
              </a:rPr>
              <a:t>SEXUAL</a:t>
            </a:r>
            <a:br>
              <a:rPr lang="en-US" sz="1600" spc="147" dirty="0">
                <a:solidFill>
                  <a:schemeClr val="bg1"/>
                </a:solidFill>
                <a:cs typeface="Arial" panose="020B0604020202020204" pitchFamily="34" charset="0"/>
              </a:rPr>
            </a:br>
            <a:r>
              <a:rPr lang="en-US" sz="1600" spc="147" dirty="0">
                <a:solidFill>
                  <a:schemeClr val="bg1"/>
                </a:solidFill>
                <a:cs typeface="Arial" panose="020B0604020202020204" pitchFamily="34" charset="0"/>
              </a:rPr>
              <a:t>MINORITY</a:t>
            </a:r>
            <a:br>
              <a:rPr lang="en-US" sz="1600" spc="147" dirty="0">
                <a:solidFill>
                  <a:schemeClr val="bg1"/>
                </a:solidFill>
                <a:cs typeface="Arial" panose="020B0604020202020204" pitchFamily="34" charset="0"/>
              </a:rPr>
            </a:br>
            <a:r>
              <a:rPr lang="en-US" sz="1600" spc="147" dirty="0">
                <a:solidFill>
                  <a:schemeClr val="bg1"/>
                </a:solidFill>
                <a:cs typeface="Arial" panose="020B0604020202020204" pitchFamily="34" charset="0"/>
              </a:rPr>
              <a:t>YOUTH</a:t>
            </a:r>
          </a:p>
        </p:txBody>
      </p:sp>
      <p:sp>
        <p:nvSpPr>
          <p:cNvPr id="2" name="SMY Focus area">
            <a:extLst>
              <a:ext uri="{FF2B5EF4-FFF2-40B4-BE49-F238E27FC236}">
                <a16:creationId xmlns:a16="http://schemas.microsoft.com/office/drawing/2014/main" id="{D1A43CF7-CFE2-C248-AF7F-EF321A0E8FEB}"/>
              </a:ext>
            </a:extLst>
          </p:cNvPr>
          <p:cNvSpPr>
            <a:spLocks noGrp="1"/>
          </p:cNvSpPr>
          <p:nvPr>
            <p:ph type="title"/>
          </p:nvPr>
        </p:nvSpPr>
        <p:spPr/>
        <p:txBody>
          <a:bodyPr/>
          <a:lstStyle/>
          <a:p>
            <a:r>
              <a:rPr lang="en-US" dirty="0"/>
              <a:t>Mental Health and Suicide</a:t>
            </a:r>
          </a:p>
        </p:txBody>
      </p:sp>
      <p:sp>
        <p:nvSpPr>
          <p:cNvPr id="3" name="Content Placeholder 2">
            <a:extLst>
              <a:ext uri="{FF2B5EF4-FFF2-40B4-BE49-F238E27FC236}">
                <a16:creationId xmlns:a16="http://schemas.microsoft.com/office/drawing/2014/main" id="{03134C4A-6889-4786-A482-77D3C50A09E0}"/>
              </a:ext>
            </a:extLst>
          </p:cNvPr>
          <p:cNvSpPr>
            <a:spLocks noGrp="1"/>
          </p:cNvSpPr>
          <p:nvPr>
            <p:ph idx="1"/>
          </p:nvPr>
        </p:nvSpPr>
        <p:spPr/>
        <p:txBody>
          <a:bodyPr/>
          <a:lstStyle/>
          <a:p>
            <a:endParaRPr lang="en-US"/>
          </a:p>
        </p:txBody>
      </p:sp>
      <p:sp>
        <p:nvSpPr>
          <p:cNvPr id="10" name="Footer">
            <a:extLst>
              <a:ext uri="{FF2B5EF4-FFF2-40B4-BE49-F238E27FC236}">
                <a16:creationId xmlns:a16="http://schemas.microsoft.com/office/drawing/2014/main" id="{47A1C06F-BA8C-409C-9AF2-F9D23C6519D6}"/>
              </a:ext>
            </a:extLst>
          </p:cNvPr>
          <p:cNvSpPr>
            <a:spLocks noGrp="1"/>
          </p:cNvSpPr>
          <p:nvPr>
            <p:ph type="ftr" sz="quarter" idx="10"/>
          </p:nvPr>
        </p:nvSpPr>
        <p:spPr/>
        <p:txBody>
          <a:bodyPr/>
          <a:lstStyle/>
          <a:p>
            <a:r>
              <a:rPr lang="en-US" spc="50" dirty="0"/>
              <a:t>YOUTH RISK BEHAVIOR SURVEY DATA SUMMARY &amp; TRENDS REPORT: 2009–2019</a:t>
            </a:r>
            <a:endParaRPr lang="en-US" dirty="0"/>
          </a:p>
        </p:txBody>
      </p:sp>
      <p:sp>
        <p:nvSpPr>
          <p:cNvPr id="11" name="Slide Number">
            <a:extLst>
              <a:ext uri="{FF2B5EF4-FFF2-40B4-BE49-F238E27FC236}">
                <a16:creationId xmlns:a16="http://schemas.microsoft.com/office/drawing/2014/main" id="{28F70EF9-E252-4FBD-9891-9A80CCDF9285}"/>
              </a:ext>
            </a:extLst>
          </p:cNvPr>
          <p:cNvSpPr>
            <a:spLocks noGrp="1"/>
          </p:cNvSpPr>
          <p:nvPr>
            <p:ph type="sldNum" sz="quarter" idx="11"/>
          </p:nvPr>
        </p:nvSpPr>
        <p:spPr/>
        <p:txBody>
          <a:bodyPr/>
          <a:lstStyle/>
          <a:p>
            <a:fld id="{9389C999-A8B7-4B5C-83C6-563C9B6D4DBB}" type="slidenum">
              <a:rPr lang="en-US" smtClean="0"/>
              <a:pPr/>
              <a:t>3</a:t>
            </a:fld>
            <a:endParaRPr lang="en-US" dirty="0"/>
          </a:p>
        </p:txBody>
      </p:sp>
    </p:spTree>
    <p:extLst>
      <p:ext uri="{BB962C8B-B14F-4D97-AF65-F5344CB8AC3E}">
        <p14:creationId xmlns:p14="http://schemas.microsoft.com/office/powerpoint/2010/main" val="126121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MY title">
            <a:extLst>
              <a:ext uri="{FF2B5EF4-FFF2-40B4-BE49-F238E27FC236}">
                <a16:creationId xmlns:a16="http://schemas.microsoft.com/office/drawing/2014/main" id="{CFD08343-07E1-46CD-AC0B-9178CF8D10E3}"/>
              </a:ext>
            </a:extLst>
          </p:cNvPr>
          <p:cNvSpPr txBox="1">
            <a:spLocks/>
          </p:cNvSpPr>
          <p:nvPr/>
        </p:nvSpPr>
        <p:spPr>
          <a:xfrm>
            <a:off x="-3412" y="0"/>
            <a:ext cx="1524000" cy="1295400"/>
          </a:xfrm>
          <a:prstGeom prst="rect">
            <a:avLst/>
          </a:prstGeom>
          <a:solidFill>
            <a:srgbClr val="572D5E"/>
          </a:solidFill>
          <a:ln w="19050">
            <a:noFill/>
          </a:ln>
        </p:spPr>
        <p:txBody>
          <a:bodyPr vert="horz" wrap="square" lIns="0" tIns="0" rIns="0" bIns="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defTabSz="1064631">
              <a:tabLst/>
            </a:pPr>
            <a:r>
              <a:rPr lang="en-US" sz="1600" spc="147" dirty="0">
                <a:solidFill>
                  <a:schemeClr val="bg1"/>
                </a:solidFill>
                <a:cs typeface="Arial" panose="020B0604020202020204" pitchFamily="34" charset="0"/>
              </a:rPr>
              <a:t>SEXUAL</a:t>
            </a:r>
            <a:br>
              <a:rPr lang="en-US" sz="1600" spc="147" dirty="0">
                <a:solidFill>
                  <a:schemeClr val="bg1"/>
                </a:solidFill>
                <a:cs typeface="Arial" panose="020B0604020202020204" pitchFamily="34" charset="0"/>
              </a:rPr>
            </a:br>
            <a:r>
              <a:rPr lang="en-US" sz="1600" spc="147" dirty="0">
                <a:solidFill>
                  <a:schemeClr val="bg1"/>
                </a:solidFill>
                <a:cs typeface="Arial" panose="020B0604020202020204" pitchFamily="34" charset="0"/>
              </a:rPr>
              <a:t>MINORITY</a:t>
            </a:r>
            <a:br>
              <a:rPr lang="en-US" sz="1600" spc="147" dirty="0">
                <a:solidFill>
                  <a:schemeClr val="bg1"/>
                </a:solidFill>
                <a:cs typeface="Arial" panose="020B0604020202020204" pitchFamily="34" charset="0"/>
              </a:rPr>
            </a:br>
            <a:r>
              <a:rPr lang="en-US" sz="1600" spc="147" dirty="0">
                <a:solidFill>
                  <a:schemeClr val="bg1"/>
                </a:solidFill>
                <a:cs typeface="Arial" panose="020B0604020202020204" pitchFamily="34" charset="0"/>
              </a:rPr>
              <a:t>YOUTH</a:t>
            </a:r>
          </a:p>
        </p:txBody>
      </p:sp>
      <p:sp>
        <p:nvSpPr>
          <p:cNvPr id="2" name="Main Title">
            <a:extLst>
              <a:ext uri="{FF2B5EF4-FFF2-40B4-BE49-F238E27FC236}">
                <a16:creationId xmlns:a16="http://schemas.microsoft.com/office/drawing/2014/main" id="{5B001ECD-D656-414A-8EA9-05BC6885B544}"/>
              </a:ext>
            </a:extLst>
          </p:cNvPr>
          <p:cNvSpPr>
            <a:spLocks noGrp="1"/>
          </p:cNvSpPr>
          <p:nvPr>
            <p:ph type="title"/>
          </p:nvPr>
        </p:nvSpPr>
        <p:spPr/>
        <p:txBody>
          <a:bodyPr/>
          <a:lstStyle/>
          <a:p>
            <a:r>
              <a:rPr kumimoji="0" lang="en-US" sz="2000" b="0" i="0" u="none" strike="noStrike" kern="1200" cap="none" spc="20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PERCENTAGE OF HIGH SCHOOL STUDENTS WHO </a:t>
            </a:r>
            <a:br>
              <a:rPr kumimoji="0" lang="en-US" sz="2400" b="1" i="0" u="none" strike="noStrike" kern="1200" cap="none" spc="10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br>
            <a:r>
              <a:rPr lang="en-US" sz="1600" spc="80" dirty="0">
                <a:solidFill>
                  <a:srgbClr val="FFFFFF"/>
                </a:solidFill>
                <a:latin typeface="+mn-lt"/>
                <a:cs typeface="Arial" panose="020B0604020202020204" pitchFamily="34" charset="0"/>
              </a:rPr>
              <a:t>EXPERIENCED</a:t>
            </a:r>
            <a:r>
              <a:rPr lang="en-US" spc="80" dirty="0">
                <a:solidFill>
                  <a:srgbClr val="FFFFFF"/>
                </a:solidFill>
                <a:latin typeface="+mn-lt"/>
                <a:cs typeface="Arial" panose="020B0604020202020204" pitchFamily="34" charset="0"/>
              </a:rPr>
              <a:t> PERSISTENT FEELINGS OF SADNESS OR HOPELESSNESS</a:t>
            </a:r>
            <a:r>
              <a:rPr kumimoji="0" lang="en-US" b="1" i="0" u="none" strike="noStrike" kern="1200" cap="none" spc="80" normalizeH="0" noProof="0" dirty="0">
                <a:ln>
                  <a:noFill/>
                </a:ln>
                <a:solidFill>
                  <a:srgbClr val="FFFFFF"/>
                </a:solidFill>
                <a:effectLst/>
                <a:uLnTx/>
                <a:uFillTx/>
                <a:latin typeface="+mn-lt"/>
                <a:ea typeface="+mj-ea"/>
                <a:cs typeface="Arial" panose="020B0604020202020204" pitchFamily="34" charset="0"/>
              </a:rPr>
              <a:t> </a:t>
            </a:r>
            <a:br>
              <a:rPr kumimoji="0" lang="en-US" b="1" i="0" u="none" strike="noStrike" kern="1200" cap="none" spc="80" normalizeH="0" noProof="0" dirty="0">
                <a:ln>
                  <a:noFill/>
                </a:ln>
                <a:solidFill>
                  <a:srgbClr val="FFFFFF"/>
                </a:solidFill>
                <a:effectLst/>
                <a:uLnTx/>
                <a:uFillTx/>
                <a:latin typeface="+mn-lt"/>
                <a:ea typeface="+mj-ea"/>
                <a:cs typeface="Arial" panose="020B0604020202020204" pitchFamily="34" charset="0"/>
              </a:rPr>
            </a:br>
            <a:r>
              <a:rPr kumimoji="0" lang="en-US" sz="1600" b="1" i="0" u="none" strike="noStrike" kern="1200" cap="none" spc="80" normalizeH="0" noProof="0" dirty="0">
                <a:ln>
                  <a:noFill/>
                </a:ln>
                <a:solidFill>
                  <a:srgbClr val="FFFFFF"/>
                </a:solidFill>
                <a:effectLst/>
                <a:uLnTx/>
                <a:uFillTx/>
                <a:latin typeface="+mn-lt"/>
                <a:ea typeface="+mj-ea"/>
                <a:cs typeface="Arial" panose="020B0604020202020204" pitchFamily="34" charset="0"/>
              </a:rPr>
              <a:t>DURING THE PAST YEAR, BY </a:t>
            </a:r>
            <a:r>
              <a:rPr kumimoji="0" lang="en-US" b="1" i="0" u="none" strike="noStrike" kern="1200" cap="none" spc="80" normalizeH="0" noProof="0" dirty="0">
                <a:ln>
                  <a:noFill/>
                </a:ln>
                <a:solidFill>
                  <a:srgbClr val="FFFFFF"/>
                </a:solidFill>
                <a:effectLst/>
                <a:uLnTx/>
                <a:uFillTx/>
                <a:latin typeface="+mn-lt"/>
                <a:ea typeface="+mj-ea"/>
                <a:cs typeface="Arial" panose="020B0604020202020204" pitchFamily="34" charset="0"/>
              </a:rPr>
              <a:t>SEXUAL IDENTITY</a:t>
            </a:r>
            <a:r>
              <a:rPr kumimoji="0" lang="en-US" sz="1600" b="1" i="0" u="none" strike="noStrike" kern="1200" cap="none" spc="80" normalizeH="0" noProof="0" dirty="0">
                <a:ln>
                  <a:noFill/>
                </a:ln>
                <a:solidFill>
                  <a:srgbClr val="FFFFFF"/>
                </a:solidFill>
                <a:effectLst/>
                <a:uLnTx/>
                <a:uFillTx/>
                <a:latin typeface="+mn-lt"/>
                <a:ea typeface="+mj-ea"/>
                <a:cs typeface="Arial" panose="020B0604020202020204" pitchFamily="34" charset="0"/>
              </a:rPr>
              <a:t>AND BY </a:t>
            </a:r>
            <a:r>
              <a:rPr kumimoji="0" lang="en-US" b="1" i="0" u="none" strike="noStrike" kern="1200" cap="none" spc="80" normalizeH="0" noProof="0" dirty="0">
                <a:ln>
                  <a:noFill/>
                </a:ln>
                <a:solidFill>
                  <a:srgbClr val="FFFFFF"/>
                </a:solidFill>
                <a:effectLst/>
                <a:uLnTx/>
                <a:uFillTx/>
                <a:latin typeface="+mn-lt"/>
                <a:ea typeface="+mj-ea"/>
                <a:cs typeface="Arial" panose="020B0604020202020204" pitchFamily="34" charset="0"/>
              </a:rPr>
              <a:t>SEX OF SEXUAL CONTACTS,</a:t>
            </a:r>
            <a:r>
              <a:rPr kumimoji="0" lang="en-US" sz="1600" b="1" i="0" u="none" strike="noStrike" kern="1200" cap="none" spc="80" normalizeH="0" noProof="0" dirty="0">
                <a:ln>
                  <a:noFill/>
                </a:ln>
                <a:solidFill>
                  <a:srgbClr val="FFFFFF"/>
                </a:solidFill>
                <a:effectLst/>
                <a:uLnTx/>
                <a:uFillTx/>
                <a:latin typeface="+mn-lt"/>
                <a:ea typeface="+mj-ea"/>
                <a:cs typeface="Arial" panose="020B0604020202020204" pitchFamily="34" charset="0"/>
              </a:rPr>
              <a:t> UNITED STATES, YRBS, 2019</a:t>
            </a:r>
            <a:endParaRPr lang="en-US" spc="80" dirty="0">
              <a:latin typeface="+mn-lt"/>
            </a:endParaRPr>
          </a:p>
        </p:txBody>
      </p:sp>
      <p:pic>
        <p:nvPicPr>
          <p:cNvPr id="15" name="bar chart" descr="The bar chart shows that in 2019, by sexual identity, 32.2% of heterosexual students experienced persistent feelings of sadness or hopelessness, 66.3% of lesbian, gay, or bisexual students experienced persistent feelings of sadness or hopelessness, and 47.4% of students unsure of their sexuality experienced persistent feelings of sadness or hopelessness. By sex of sexual contact, 40.1% of students who had sexual contact with the opposite sex only experienced persistent feelings of sadness or hopelessness, and 68.9% of students who had sexual contact with any same sex experienced persistent feelings of sadness or hopelessness.">
            <a:extLst>
              <a:ext uri="{FF2B5EF4-FFF2-40B4-BE49-F238E27FC236}">
                <a16:creationId xmlns:a16="http://schemas.microsoft.com/office/drawing/2014/main" id="{107BD1D3-0B4C-4CB6-86F0-1DC4B3664642}"/>
              </a:ext>
            </a:extLst>
          </p:cNvPr>
          <p:cNvPicPr>
            <a:picLocks noGrp="1" noChangeAspect="1"/>
          </p:cNvPicPr>
          <p:nvPr>
            <p:ph idx="1"/>
          </p:nvPr>
        </p:nvPicPr>
        <p:blipFill>
          <a:blip r:embed="rId3" cstate="screen">
            <a:extLst>
              <a:ext uri="{28A0092B-C50C-407E-A947-70E740481C1C}">
                <a14:useLocalDpi xmlns:a14="http://schemas.microsoft.com/office/drawing/2010/main" val="0"/>
              </a:ext>
            </a:extLst>
          </a:blip>
          <a:srcRect/>
          <a:stretch/>
        </p:blipFill>
        <p:spPr>
          <a:xfrm>
            <a:off x="690526" y="1730602"/>
            <a:ext cx="10734759" cy="4387389"/>
          </a:xfrm>
          <a:prstGeom prst="rect">
            <a:avLst/>
          </a:prstGeom>
        </p:spPr>
      </p:pic>
      <p:sp>
        <p:nvSpPr>
          <p:cNvPr id="4" name="Footer Placeholder 3">
            <a:extLst>
              <a:ext uri="{FF2B5EF4-FFF2-40B4-BE49-F238E27FC236}">
                <a16:creationId xmlns:a16="http://schemas.microsoft.com/office/drawing/2014/main" id="{FAE90D99-F5F3-4127-AC2F-C079CD97F3A2}"/>
              </a:ext>
            </a:extLst>
          </p:cNvPr>
          <p:cNvSpPr>
            <a:spLocks noGrp="1"/>
          </p:cNvSpPr>
          <p:nvPr>
            <p:ph type="ftr" sz="quarter" idx="10"/>
          </p:nvPr>
        </p:nvSpPr>
        <p:spPr/>
        <p:txBody>
          <a:bodyPr/>
          <a:lstStyle/>
          <a:p>
            <a:r>
              <a:rPr lang="en-US" spc="50" dirty="0">
                <a:solidFill>
                  <a:srgbClr val="660066"/>
                </a:solidFill>
              </a:rPr>
              <a:t>YOUTH RISK BEHAVIOR SURVEY DATA SUMMARY &amp; TRENDS REPORT: 2009–2019</a:t>
            </a:r>
            <a:endParaRPr lang="en-US" dirty="0"/>
          </a:p>
        </p:txBody>
      </p:sp>
      <p:sp>
        <p:nvSpPr>
          <p:cNvPr id="5" name="Slide Number Placeholder 4">
            <a:extLst>
              <a:ext uri="{FF2B5EF4-FFF2-40B4-BE49-F238E27FC236}">
                <a16:creationId xmlns:a16="http://schemas.microsoft.com/office/drawing/2014/main" id="{97FB3AC8-8E78-4ED7-901D-54D8EA848911}"/>
              </a:ext>
            </a:extLst>
          </p:cNvPr>
          <p:cNvSpPr>
            <a:spLocks noGrp="1"/>
          </p:cNvSpPr>
          <p:nvPr>
            <p:ph type="sldNum" sz="quarter" idx="11"/>
          </p:nvPr>
        </p:nvSpPr>
        <p:spPr/>
        <p:txBody>
          <a:bodyPr/>
          <a:lstStyle/>
          <a:p>
            <a:fld id="{2751F6B7-977A-2E47-B182-3132D6E5C36F}" type="slidenum">
              <a:rPr lang="en-US" smtClean="0">
                <a:solidFill>
                  <a:srgbClr val="660066"/>
                </a:solidFill>
              </a:rPr>
              <a:pPr/>
              <a:t>4</a:t>
            </a:fld>
            <a:endParaRPr lang="en-US" sz="1500" dirty="0">
              <a:solidFill>
                <a:srgbClr val="660066"/>
              </a:solidFill>
            </a:endParaRPr>
          </a:p>
        </p:txBody>
      </p:sp>
    </p:spTree>
    <p:extLst>
      <p:ext uri="{BB962C8B-B14F-4D97-AF65-F5344CB8AC3E}">
        <p14:creationId xmlns:p14="http://schemas.microsoft.com/office/powerpoint/2010/main" val="4056547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MY title">
            <a:extLst>
              <a:ext uri="{FF2B5EF4-FFF2-40B4-BE49-F238E27FC236}">
                <a16:creationId xmlns:a16="http://schemas.microsoft.com/office/drawing/2014/main" id="{F693C955-4174-4686-9598-81FFC30F3401}"/>
              </a:ext>
            </a:extLst>
          </p:cNvPr>
          <p:cNvSpPr txBox="1">
            <a:spLocks/>
          </p:cNvSpPr>
          <p:nvPr/>
        </p:nvSpPr>
        <p:spPr>
          <a:xfrm>
            <a:off x="0" y="0"/>
            <a:ext cx="1540933" cy="1506940"/>
          </a:xfrm>
          <a:prstGeom prst="rect">
            <a:avLst/>
          </a:prstGeom>
          <a:solidFill>
            <a:srgbClr val="572D5E"/>
          </a:solidFill>
          <a:ln w="19050">
            <a:noFill/>
          </a:ln>
        </p:spPr>
        <p:txBody>
          <a:bodyPr vert="horz" wrap="square" lIns="0" tIns="0" rIns="0" bIns="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defTabSz="1064631">
              <a:tabLst/>
            </a:pPr>
            <a:r>
              <a:rPr lang="en-US" sz="1600" spc="147" dirty="0">
                <a:solidFill>
                  <a:schemeClr val="bg1"/>
                </a:solidFill>
                <a:cs typeface="Arial" panose="020B0604020202020204" pitchFamily="34" charset="0"/>
              </a:rPr>
              <a:t>SEXUAL</a:t>
            </a:r>
            <a:br>
              <a:rPr lang="en-US" sz="1600" spc="147" dirty="0">
                <a:solidFill>
                  <a:schemeClr val="bg1"/>
                </a:solidFill>
                <a:cs typeface="Arial" panose="020B0604020202020204" pitchFamily="34" charset="0"/>
              </a:rPr>
            </a:br>
            <a:r>
              <a:rPr lang="en-US" sz="1600" spc="147" dirty="0">
                <a:solidFill>
                  <a:schemeClr val="bg1"/>
                </a:solidFill>
                <a:cs typeface="Arial" panose="020B0604020202020204" pitchFamily="34" charset="0"/>
              </a:rPr>
              <a:t>MINORITY</a:t>
            </a:r>
            <a:br>
              <a:rPr lang="en-US" sz="1600" spc="147" dirty="0">
                <a:solidFill>
                  <a:schemeClr val="bg1"/>
                </a:solidFill>
                <a:cs typeface="Arial" panose="020B0604020202020204" pitchFamily="34" charset="0"/>
              </a:rPr>
            </a:br>
            <a:r>
              <a:rPr lang="en-US" sz="1600" spc="147" dirty="0">
                <a:solidFill>
                  <a:schemeClr val="bg1"/>
                </a:solidFill>
                <a:cs typeface="Arial" panose="020B0604020202020204" pitchFamily="34" charset="0"/>
              </a:rPr>
              <a:t>YOUTH</a:t>
            </a:r>
          </a:p>
        </p:txBody>
      </p:sp>
      <p:sp>
        <p:nvSpPr>
          <p:cNvPr id="6" name="Main title">
            <a:extLst>
              <a:ext uri="{FF2B5EF4-FFF2-40B4-BE49-F238E27FC236}">
                <a16:creationId xmlns:a16="http://schemas.microsoft.com/office/drawing/2014/main" id="{921B4C78-1A50-4221-985A-9BA19A20C666}"/>
              </a:ext>
            </a:extLst>
          </p:cNvPr>
          <p:cNvSpPr>
            <a:spLocks noGrp="1"/>
          </p:cNvSpPr>
          <p:nvPr>
            <p:ph type="title"/>
          </p:nvPr>
        </p:nvSpPr>
        <p:spPr/>
        <p:txBody>
          <a:bodyPr/>
          <a:lstStyle/>
          <a:p>
            <a:r>
              <a:rPr kumimoji="0" lang="en-US" sz="2000" b="0" i="0" u="none" strike="noStrike" kern="1200" cap="none" spc="200" normalizeH="0" baseline="0" noProof="0" dirty="0">
                <a:ln>
                  <a:noFill/>
                </a:ln>
                <a:solidFill>
                  <a:srgbClr val="FFFFFF"/>
                </a:solidFill>
                <a:effectLst/>
                <a:uLnTx/>
                <a:uFillTx/>
                <a:ea typeface="+mj-ea"/>
                <a:cs typeface="+mj-cs"/>
              </a:rPr>
              <a:t>PROGRESS AT-A-GLANCE</a:t>
            </a:r>
            <a:br>
              <a:rPr kumimoji="0" lang="en-US" sz="2000" b="1" i="0" u="none" strike="noStrike" kern="1200" cap="none" spc="50" normalizeH="0" baseline="0" noProof="0" dirty="0">
                <a:ln>
                  <a:noFill/>
                </a:ln>
                <a:solidFill>
                  <a:srgbClr val="FFFFFF"/>
                </a:solidFill>
                <a:effectLst/>
                <a:uLnTx/>
                <a:uFillTx/>
                <a:ea typeface="+mj-ea"/>
                <a:cs typeface="+mj-cs"/>
              </a:rPr>
            </a:br>
            <a:r>
              <a:rPr kumimoji="0" lang="en-US" sz="2000" b="1" i="0" u="none" strike="noStrike" kern="1200" cap="none" spc="50" normalizeH="0" baseline="0" noProof="0" dirty="0">
                <a:ln>
                  <a:noFill/>
                </a:ln>
                <a:solidFill>
                  <a:srgbClr val="FFFFFF"/>
                </a:solidFill>
                <a:effectLst/>
                <a:uLnTx/>
                <a:uFillTx/>
                <a:ea typeface="+mj-ea"/>
                <a:cs typeface="+mj-cs"/>
              </a:rPr>
              <a:t>TRENDS </a:t>
            </a:r>
            <a:r>
              <a:rPr kumimoji="0" lang="en-US" sz="2000" b="1" i="0" u="none" strike="noStrike" kern="1200" cap="none" spc="50" normalizeH="0" baseline="0" noProof="0" dirty="0">
                <a:ln>
                  <a:noFill/>
                </a:ln>
                <a:solidFill>
                  <a:srgbClr val="FFFFFF"/>
                </a:solidFill>
                <a:effectLst/>
                <a:uLnTx/>
                <a:uFillTx/>
                <a:ea typeface="+mj-ea"/>
                <a:cs typeface="Arial" panose="020B0604020202020204" pitchFamily="34" charset="0"/>
              </a:rPr>
              <a:t>IN THE </a:t>
            </a:r>
            <a:r>
              <a:rPr kumimoji="0" lang="en-US" sz="2000" b="1" i="0" u="none" strike="noStrike" kern="1200" cap="none" spc="50" normalizeH="0" baseline="0" noProof="0" dirty="0">
                <a:ln>
                  <a:noFill/>
                </a:ln>
                <a:solidFill>
                  <a:srgbClr val="FFFFFF"/>
                </a:solidFill>
                <a:effectLst/>
                <a:uLnTx/>
                <a:uFillTx/>
                <a:ea typeface="+mj-ea"/>
                <a:cs typeface="+mj-cs"/>
              </a:rPr>
              <a:t>PERCENTAGE OF HIGH SCHOOL STUDENTS WHO </a:t>
            </a:r>
            <a:r>
              <a:rPr kumimoji="0" lang="en-US" sz="1600" b="1" i="0" u="none" strike="noStrike" kern="1200" cap="none" spc="50" normalizeH="0" baseline="0" noProof="0" dirty="0">
                <a:ln>
                  <a:noFill/>
                </a:ln>
                <a:solidFill>
                  <a:srgbClr val="FFFFFF"/>
                </a:solidFill>
                <a:effectLst/>
                <a:uLnTx/>
                <a:uFillTx/>
                <a:ea typeface="+mj-ea"/>
                <a:cs typeface="+mj-cs"/>
              </a:rPr>
              <a:t>EXPERIENCED</a:t>
            </a:r>
            <a:r>
              <a:rPr kumimoji="0" lang="en-US" b="1" i="0" u="none" strike="noStrike" kern="1200" cap="none" spc="50" normalizeH="0" baseline="0" noProof="0" dirty="0">
                <a:ln>
                  <a:noFill/>
                </a:ln>
                <a:solidFill>
                  <a:srgbClr val="FFFFFF"/>
                </a:solidFill>
                <a:effectLst/>
                <a:uLnTx/>
                <a:uFillTx/>
                <a:ea typeface="+mj-ea"/>
                <a:cs typeface="+mj-cs"/>
              </a:rPr>
              <a:t> PERSISTENT FEELINGS OF SADNESS OR HOPELESSNESS </a:t>
            </a:r>
            <a:r>
              <a:rPr lang="en-US" sz="1600" dirty="0">
                <a:solidFill>
                  <a:srgbClr val="FFFFFF"/>
                </a:solidFill>
              </a:rPr>
              <a:t>DURING THE PAST YEAR</a:t>
            </a:r>
            <a:r>
              <a:rPr kumimoji="0" lang="en-US" sz="1600" b="1" i="0" u="none" strike="noStrike" kern="1200" cap="none" spc="50" normalizeH="0" baseline="0" noProof="0" dirty="0">
                <a:ln>
                  <a:noFill/>
                </a:ln>
                <a:solidFill>
                  <a:srgbClr val="FFFFFF"/>
                </a:solidFill>
                <a:effectLst/>
                <a:uLnTx/>
                <a:uFillTx/>
                <a:ea typeface="+mj-ea"/>
                <a:cs typeface="+mj-cs"/>
              </a:rPr>
              <a:t>, </a:t>
            </a:r>
            <a:r>
              <a:rPr kumimoji="0" lang="en-US" sz="1600" b="1" i="0" u="none" strike="noStrike" kern="1200" cap="none" spc="50" normalizeH="0" baseline="0" noProof="0" dirty="0">
                <a:ln>
                  <a:noFill/>
                </a:ln>
                <a:solidFill>
                  <a:srgbClr val="FFFFFF"/>
                </a:solidFill>
                <a:effectLst/>
                <a:uLnTx/>
                <a:uFillTx/>
                <a:ea typeface="+mj-ea"/>
                <a:cs typeface="Arial" panose="020B0604020202020204" pitchFamily="34" charset="0"/>
              </a:rPr>
              <a:t>BY</a:t>
            </a:r>
            <a:r>
              <a:rPr kumimoji="0" lang="en-US" sz="2000" b="1" i="0" u="none" strike="noStrike" kern="1200" cap="none" spc="50" normalizeH="0" baseline="0" noProof="0" dirty="0">
                <a:ln>
                  <a:noFill/>
                </a:ln>
                <a:solidFill>
                  <a:srgbClr val="FFFFFF"/>
                </a:solidFill>
                <a:effectLst/>
                <a:uLnTx/>
                <a:uFillTx/>
                <a:ea typeface="+mj-ea"/>
                <a:cs typeface="+mj-cs"/>
              </a:rPr>
              <a:t> SEXUAL IDENTITY </a:t>
            </a:r>
            <a:r>
              <a:rPr kumimoji="0" lang="en-US" sz="1600" b="1" i="0" u="none" strike="noStrike" kern="1200" cap="none" spc="50" normalizeH="0" baseline="0" noProof="0" dirty="0">
                <a:ln>
                  <a:noFill/>
                </a:ln>
                <a:solidFill>
                  <a:srgbClr val="FFFFFF"/>
                </a:solidFill>
                <a:effectLst/>
                <a:uLnTx/>
                <a:uFillTx/>
                <a:ea typeface="+mj-ea"/>
                <a:cs typeface="Arial" panose="020B0604020202020204" pitchFamily="34" charset="0"/>
              </a:rPr>
              <a:t>AND BY </a:t>
            </a:r>
            <a:r>
              <a:rPr kumimoji="0" lang="en-US" sz="2000" b="1" i="0" u="none" strike="noStrike" kern="1200" cap="none" spc="50" normalizeH="0" baseline="0" noProof="0" dirty="0">
                <a:ln>
                  <a:noFill/>
                </a:ln>
                <a:solidFill>
                  <a:srgbClr val="FFFFFF"/>
                </a:solidFill>
                <a:effectLst/>
                <a:uLnTx/>
                <a:uFillTx/>
                <a:ea typeface="+mj-ea"/>
                <a:cs typeface="+mj-cs"/>
              </a:rPr>
              <a:t>SEX OF SEXUAL CONTACTS, </a:t>
            </a:r>
            <a:r>
              <a:rPr kumimoji="0" lang="en-US" sz="1600" b="1" i="0" u="none" strike="noStrike" kern="1200" cap="none" spc="50" normalizeH="0" baseline="0" noProof="0" dirty="0">
                <a:ln>
                  <a:noFill/>
                </a:ln>
                <a:solidFill>
                  <a:srgbClr val="FFFFFF"/>
                </a:solidFill>
                <a:effectLst/>
                <a:uLnTx/>
                <a:uFillTx/>
                <a:ea typeface="+mj-ea"/>
                <a:cs typeface="Arial" panose="020B0604020202020204" pitchFamily="34" charset="0"/>
              </a:rPr>
              <a:t>YRBS, 2015-2019</a:t>
            </a:r>
            <a:endParaRPr lang="en-US" dirty="0"/>
          </a:p>
        </p:txBody>
      </p:sp>
      <p:pic>
        <p:nvPicPr>
          <p:cNvPr id="15" name="SMY trends table" descr="In 2015, 26.4% of heterosexual students experienced persistent feelings of sadness or hopelessness during the past year; in 2017, 27.5% of heterosexual students experienced persistent feelings of sadness or hopelessness during the past year; and in 2019, 32.2% of heterosexual students experienced persistent feelings of sadness or hopelessness during the past year. The trend is going in the wrong direction.&#10;&#10;In 2015, 60.4% of lesbian, gay, or bisexual students experienced persistent feelings of sadness or hopelessness during the past year; in 2017, 63.0% of lesbian, gay, or bisexual students experienced persistent feelings of sadness or hopelessness during the past year; and in 2019, 66.3% of lesbian, gay, or bisexual students experienced persistent feelings of sadness or hopelessness during the past year. There is no change in the trend.&#10;&#10;In 2015, 46.5% of students who were not sure about their sexual identity experienced persistent feelings of sadness or hopelessness during the past year; in 2017, 46.4% of students who were not sure about their sexual identity experienced persistent feelings of sadness or hopelessness during the past year; and in 2019, 47.4% of students who were not sure about their sexual identity experienced persistent feelings of sadness or hopelessness during the past year. There is no change in trend.&#10;&#10;In 2015, 32.9% of students who had sex with the opposite sex only experienced persistent feelings of sadness or hopelessness during the past year; in 2017, 34.8% of students who had sex with the opposite sex only experienced persistent feelings of sadness or hopelessness during the past year; and in 2019, 40.1% of students who had sex with the opposite sex experienced persistent feelings of sadness or hopelessness during the past year. The trend is moving in the wrong direction.&#10;&#10;In 2015, 62.7% of students who had sex with any same sex experienced persistent feelings of sadness or hopelessness during the past year; in 2017, 63.9% of students who had sex with any same sex experienced persistent feelings of sadness or hopelessness during the past year; and in 2019, 68.9% of students who had sex with any same sex experienced persistent feelings of sadness or hopelessness during the past year. There is no change in trend.">
            <a:extLst>
              <a:ext uri="{FF2B5EF4-FFF2-40B4-BE49-F238E27FC236}">
                <a16:creationId xmlns:a16="http://schemas.microsoft.com/office/drawing/2014/main" id="{0EA0A16A-C455-4383-9D5A-9322F6B2350B}"/>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val="0"/>
              </a:ext>
            </a:extLst>
          </a:blip>
          <a:srcRect/>
          <a:stretch/>
        </p:blipFill>
        <p:spPr>
          <a:xfrm>
            <a:off x="457201" y="2057400"/>
            <a:ext cx="6143623" cy="3428999"/>
          </a:xfrm>
          <a:prstGeom prst="rect">
            <a:avLst/>
          </a:prstGeom>
          <a:effectLst>
            <a:outerShdw blurRad="139700" sx="102000" sy="102000" algn="t" rotWithShape="0">
              <a:prstClr val="black">
                <a:alpha val="17000"/>
              </a:prstClr>
            </a:outerShdw>
          </a:effectLst>
        </p:spPr>
      </p:pic>
      <p:sp>
        <p:nvSpPr>
          <p:cNvPr id="8" name="Legend">
            <a:extLst>
              <a:ext uri="{FF2B5EF4-FFF2-40B4-BE49-F238E27FC236}">
                <a16:creationId xmlns:a16="http://schemas.microsoft.com/office/drawing/2014/main" id="{738F43E9-B61D-4534-8887-A2DAC1C61855}"/>
              </a:ext>
            </a:extLst>
          </p:cNvPr>
          <p:cNvSpPr>
            <a:spLocks noGrp="1"/>
          </p:cNvSpPr>
          <p:nvPr>
            <p:ph type="body" sz="quarter" idx="13"/>
          </p:nvPr>
        </p:nvSpPr>
        <p:spPr>
          <a:xfrm>
            <a:off x="762000" y="5791200"/>
            <a:ext cx="1371600" cy="381000"/>
          </a:xfrm>
        </p:spPr>
        <p:txBody>
          <a:bodyPr/>
          <a:lstStyle/>
          <a:p>
            <a:r>
              <a:rPr lang="en-US" spc="300" dirty="0">
                <a:latin typeface="Arial"/>
                <a:ea typeface="+mj-ea"/>
                <a:cs typeface="+mj-cs"/>
              </a:rPr>
              <a:t>LEGEND</a:t>
            </a:r>
            <a:endParaRPr lang="en-US" dirty="0"/>
          </a:p>
        </p:txBody>
      </p:sp>
      <p:pic>
        <p:nvPicPr>
          <p:cNvPr id="17" name="Key" descr="Red stop sign indicating trends in the wrong direction.&#10;Yellow diamond indicating no change.&#10;Green shield indicating trends in the right direction.">
            <a:extLst>
              <a:ext uri="{FF2B5EF4-FFF2-40B4-BE49-F238E27FC236}">
                <a16:creationId xmlns:a16="http://schemas.microsoft.com/office/drawing/2014/main" id="{937DCACF-34F9-4710-807B-316EF5BF3249}"/>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2133600" y="5715000"/>
            <a:ext cx="4191000" cy="457200"/>
          </a:xfrm>
          <a:prstGeom prst="rect">
            <a:avLst/>
          </a:prstGeom>
        </p:spPr>
      </p:pic>
      <p:sp>
        <p:nvSpPr>
          <p:cNvPr id="3" name="Content Placeholder 2">
            <a:extLst>
              <a:ext uri="{FF2B5EF4-FFF2-40B4-BE49-F238E27FC236}">
                <a16:creationId xmlns:a16="http://schemas.microsoft.com/office/drawing/2014/main" id="{C0DB6753-FE4B-412F-95EA-292D78F057D0}"/>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F5FE8BF3-5E7F-4B41-BD25-1B0888961FA7}"/>
              </a:ext>
            </a:extLst>
          </p:cNvPr>
          <p:cNvSpPr>
            <a:spLocks noGrp="1"/>
          </p:cNvSpPr>
          <p:nvPr>
            <p:ph type="ftr" sz="quarter" idx="10"/>
          </p:nvPr>
        </p:nvSpPr>
        <p:spPr/>
        <p:txBody>
          <a:bodyPr/>
          <a:lstStyle/>
          <a:p>
            <a:r>
              <a:rPr lang="en-US" spc="50" dirty="0">
                <a:solidFill>
                  <a:srgbClr val="660066"/>
                </a:solidFill>
              </a:rPr>
              <a:t>YOUTH RISK BEHAVIOR SURVEY DATA SUMMARY &amp; TRENDS REPORT: 2009–2019</a:t>
            </a:r>
            <a:endParaRPr lang="en-US" dirty="0"/>
          </a:p>
        </p:txBody>
      </p:sp>
      <p:sp>
        <p:nvSpPr>
          <p:cNvPr id="5" name="Slide Number Placeholder 4">
            <a:extLst>
              <a:ext uri="{FF2B5EF4-FFF2-40B4-BE49-F238E27FC236}">
                <a16:creationId xmlns:a16="http://schemas.microsoft.com/office/drawing/2014/main" id="{2486D5DB-2E66-4FAC-9704-DA077B52A947}"/>
              </a:ext>
            </a:extLst>
          </p:cNvPr>
          <p:cNvSpPr>
            <a:spLocks noGrp="1"/>
          </p:cNvSpPr>
          <p:nvPr>
            <p:ph type="sldNum" sz="quarter" idx="11"/>
          </p:nvPr>
        </p:nvSpPr>
        <p:spPr/>
        <p:txBody>
          <a:bodyPr/>
          <a:lstStyle/>
          <a:p>
            <a:fld id="{2751F6B7-977A-2E47-B182-3132D6E5C36F}" type="slidenum">
              <a:rPr lang="en-US" smtClean="0">
                <a:solidFill>
                  <a:srgbClr val="660066"/>
                </a:solidFill>
              </a:rPr>
              <a:pPr/>
              <a:t>5</a:t>
            </a:fld>
            <a:endParaRPr lang="en-US" sz="1500" dirty="0">
              <a:solidFill>
                <a:srgbClr val="660066"/>
              </a:solidFill>
            </a:endParaRPr>
          </a:p>
        </p:txBody>
      </p:sp>
    </p:spTree>
    <p:extLst>
      <p:ext uri="{BB962C8B-B14F-4D97-AF65-F5344CB8AC3E}">
        <p14:creationId xmlns:p14="http://schemas.microsoft.com/office/powerpoint/2010/main" val="2895229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MY title">
            <a:extLst>
              <a:ext uri="{FF2B5EF4-FFF2-40B4-BE49-F238E27FC236}">
                <a16:creationId xmlns:a16="http://schemas.microsoft.com/office/drawing/2014/main" id="{CFD08343-07E1-46CD-AC0B-9178CF8D10E3}"/>
              </a:ext>
            </a:extLst>
          </p:cNvPr>
          <p:cNvSpPr txBox="1">
            <a:spLocks/>
          </p:cNvSpPr>
          <p:nvPr/>
        </p:nvSpPr>
        <p:spPr>
          <a:xfrm>
            <a:off x="-3412" y="0"/>
            <a:ext cx="1524000" cy="1295400"/>
          </a:xfrm>
          <a:prstGeom prst="rect">
            <a:avLst/>
          </a:prstGeom>
          <a:solidFill>
            <a:srgbClr val="572D5E"/>
          </a:solidFill>
          <a:ln w="19050">
            <a:noFill/>
          </a:ln>
        </p:spPr>
        <p:txBody>
          <a:bodyPr vert="horz" wrap="square" lIns="0" tIns="0" rIns="0" bIns="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defTabSz="1064631">
              <a:tabLst/>
            </a:pPr>
            <a:r>
              <a:rPr lang="en-US" sz="1600" spc="147" dirty="0">
                <a:solidFill>
                  <a:schemeClr val="bg1"/>
                </a:solidFill>
                <a:cs typeface="Arial" panose="020B0604020202020204" pitchFamily="34" charset="0"/>
              </a:rPr>
              <a:t>SEXUAL</a:t>
            </a:r>
            <a:br>
              <a:rPr lang="en-US" sz="1600" spc="147" dirty="0">
                <a:solidFill>
                  <a:schemeClr val="bg1"/>
                </a:solidFill>
                <a:cs typeface="Arial" panose="020B0604020202020204" pitchFamily="34" charset="0"/>
              </a:rPr>
            </a:br>
            <a:r>
              <a:rPr lang="en-US" sz="1600" spc="147" dirty="0">
                <a:solidFill>
                  <a:schemeClr val="bg1"/>
                </a:solidFill>
                <a:cs typeface="Arial" panose="020B0604020202020204" pitchFamily="34" charset="0"/>
              </a:rPr>
              <a:t>MINORITY</a:t>
            </a:r>
            <a:br>
              <a:rPr lang="en-US" sz="1600" spc="147" dirty="0">
                <a:solidFill>
                  <a:schemeClr val="bg1"/>
                </a:solidFill>
                <a:cs typeface="Arial" panose="020B0604020202020204" pitchFamily="34" charset="0"/>
              </a:rPr>
            </a:br>
            <a:r>
              <a:rPr lang="en-US" sz="1600" spc="147" dirty="0">
                <a:solidFill>
                  <a:schemeClr val="bg1"/>
                </a:solidFill>
                <a:cs typeface="Arial" panose="020B0604020202020204" pitchFamily="34" charset="0"/>
              </a:rPr>
              <a:t>YOUTH</a:t>
            </a:r>
          </a:p>
        </p:txBody>
      </p:sp>
      <p:sp>
        <p:nvSpPr>
          <p:cNvPr id="2" name="Main Title">
            <a:extLst>
              <a:ext uri="{FF2B5EF4-FFF2-40B4-BE49-F238E27FC236}">
                <a16:creationId xmlns:a16="http://schemas.microsoft.com/office/drawing/2014/main" id="{5B001ECD-D656-414A-8EA9-05BC6885B544}"/>
              </a:ext>
            </a:extLst>
          </p:cNvPr>
          <p:cNvSpPr>
            <a:spLocks noGrp="1"/>
          </p:cNvSpPr>
          <p:nvPr>
            <p:ph type="title"/>
          </p:nvPr>
        </p:nvSpPr>
        <p:spPr/>
        <p:txBody>
          <a:bodyPr/>
          <a:lstStyle/>
          <a:p>
            <a:pPr>
              <a:lnSpc>
                <a:spcPts val="2700"/>
              </a:lnSpc>
            </a:pPr>
            <a:r>
              <a:rPr kumimoji="0" lang="en-US" sz="2000" b="0" i="0" u="none" strike="noStrike" kern="1200" cap="none" spc="20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PERCENTAGE OF HIGH SCHOOL STUDENTS WHO </a:t>
            </a:r>
            <a:br>
              <a:rPr kumimoji="0" lang="en-US" sz="2400" b="1" i="0" u="none" strike="noStrike" kern="1200" cap="none" spc="10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br>
            <a:r>
              <a:rPr kumimoji="0" lang="en-US" b="1" i="0" u="none" strike="noStrike" kern="1200" cap="none" spc="10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SERIOUSLY CONSIDERED ATTEMPTING SUICIDE </a:t>
            </a:r>
            <a:r>
              <a:rPr kumimoji="0" lang="en-US" sz="1600" b="1" i="0" u="none" strike="noStrike" kern="1200" cap="none" spc="50" normalizeH="0" baseline="0" noProof="0" dirty="0">
                <a:ln>
                  <a:noFill/>
                </a:ln>
                <a:solidFill>
                  <a:srgbClr val="FFFFFF"/>
                </a:solidFill>
                <a:effectLst/>
                <a:uLnTx/>
                <a:uFillTx/>
                <a:latin typeface="+mn-lt"/>
                <a:ea typeface="+mj-ea"/>
                <a:cs typeface="Arial" panose="020B0604020202020204" pitchFamily="34" charset="0"/>
              </a:rPr>
              <a:t>DURING THE PAST YEAR, BY </a:t>
            </a:r>
            <a:r>
              <a:rPr kumimoji="0" lang="en-US" b="1" i="0" u="none" strike="noStrike" kern="1200" cap="none" spc="50" normalizeH="0" baseline="0" noProof="0" dirty="0">
                <a:ln>
                  <a:noFill/>
                </a:ln>
                <a:solidFill>
                  <a:srgbClr val="FFFFFF"/>
                </a:solidFill>
                <a:effectLst/>
                <a:uLnTx/>
                <a:uFillTx/>
                <a:latin typeface="+mn-lt"/>
                <a:ea typeface="+mj-ea"/>
                <a:cs typeface="Arial" panose="020B0604020202020204" pitchFamily="34" charset="0"/>
              </a:rPr>
              <a:t>SEXUAL IDENTITY </a:t>
            </a:r>
            <a:r>
              <a:rPr kumimoji="0" lang="en-US" sz="1600" b="1" i="0" u="none" strike="noStrike" kern="1200" cap="none" spc="50" normalizeH="0" baseline="0" noProof="0" dirty="0">
                <a:ln>
                  <a:noFill/>
                </a:ln>
                <a:solidFill>
                  <a:srgbClr val="FFFFFF"/>
                </a:solidFill>
                <a:effectLst/>
                <a:uLnTx/>
                <a:uFillTx/>
                <a:latin typeface="+mn-lt"/>
                <a:ea typeface="+mj-ea"/>
                <a:cs typeface="Arial" panose="020B0604020202020204" pitchFamily="34" charset="0"/>
              </a:rPr>
              <a:t>AND BY </a:t>
            </a:r>
            <a:r>
              <a:rPr kumimoji="0" lang="en-US" b="1" i="0" u="none" strike="noStrike" kern="1200" cap="none" spc="50" normalizeH="0" baseline="0" noProof="0" dirty="0">
                <a:ln>
                  <a:noFill/>
                </a:ln>
                <a:solidFill>
                  <a:srgbClr val="FFFFFF"/>
                </a:solidFill>
                <a:effectLst/>
                <a:uLnTx/>
                <a:uFillTx/>
                <a:latin typeface="+mn-lt"/>
                <a:ea typeface="+mj-ea"/>
                <a:cs typeface="Arial" panose="020B0604020202020204" pitchFamily="34" charset="0"/>
              </a:rPr>
              <a:t>SEX OF SEXUAL CONTACTS,</a:t>
            </a:r>
            <a:r>
              <a:rPr kumimoji="0" lang="en-US" sz="1600" b="1" i="0" u="none" strike="noStrike" kern="1200" cap="none" spc="50" normalizeH="0" baseline="0" noProof="0" dirty="0">
                <a:ln>
                  <a:noFill/>
                </a:ln>
                <a:solidFill>
                  <a:srgbClr val="FFFFFF"/>
                </a:solidFill>
                <a:effectLst/>
                <a:uLnTx/>
                <a:uFillTx/>
                <a:latin typeface="+mn-lt"/>
                <a:ea typeface="+mj-ea"/>
                <a:cs typeface="Arial" panose="020B0604020202020204" pitchFamily="34" charset="0"/>
              </a:rPr>
              <a:t> UNITED STATES, YRBS, 2019</a:t>
            </a:r>
            <a:endParaRPr lang="en-US" dirty="0">
              <a:latin typeface="+mn-lt"/>
            </a:endParaRPr>
          </a:p>
        </p:txBody>
      </p:sp>
      <p:pic>
        <p:nvPicPr>
          <p:cNvPr id="15" name="bar chart" descr="The bar chart shows that in 2019, by sexual identity, 14.5% of heterosexual students seriously considered attempting suicide, 46.8% of lesbian, gay, or bisexual students seriously considered attempting suicide, and 30.4% of students unsure of their sexuality seriously considered attempting suicide. By sex of sexual contact, 19.4% of students who had sexual contact with the opposite sex only seriously considered attempting suicide, and 54.2% of students who  had sexual contact with any same sex seriously considered attempting suicide.">
            <a:extLst>
              <a:ext uri="{FF2B5EF4-FFF2-40B4-BE49-F238E27FC236}">
                <a16:creationId xmlns:a16="http://schemas.microsoft.com/office/drawing/2014/main" id="{107BD1D3-0B4C-4CB6-86F0-1DC4B3664642}"/>
              </a:ext>
            </a:extLst>
          </p:cNvPr>
          <p:cNvPicPr>
            <a:picLocks noGrp="1" noChangeAspect="1"/>
          </p:cNvPicPr>
          <p:nvPr>
            <p:ph idx="1"/>
          </p:nvPr>
        </p:nvPicPr>
        <p:blipFill>
          <a:blip r:embed="rId3" cstate="screen">
            <a:extLst>
              <a:ext uri="{28A0092B-C50C-407E-A947-70E740481C1C}">
                <a14:useLocalDpi xmlns:a14="http://schemas.microsoft.com/office/drawing/2010/main" val="0"/>
              </a:ext>
            </a:extLst>
          </a:blip>
          <a:srcRect/>
          <a:stretch/>
        </p:blipFill>
        <p:spPr>
          <a:xfrm>
            <a:off x="690526" y="1730602"/>
            <a:ext cx="10734759" cy="4387388"/>
          </a:xfrm>
          <a:prstGeom prst="rect">
            <a:avLst/>
          </a:prstGeom>
        </p:spPr>
      </p:pic>
      <p:sp>
        <p:nvSpPr>
          <p:cNvPr id="4" name="Footer Placeholder 3">
            <a:extLst>
              <a:ext uri="{FF2B5EF4-FFF2-40B4-BE49-F238E27FC236}">
                <a16:creationId xmlns:a16="http://schemas.microsoft.com/office/drawing/2014/main" id="{FAE90D99-F5F3-4127-AC2F-C079CD97F3A2}"/>
              </a:ext>
            </a:extLst>
          </p:cNvPr>
          <p:cNvSpPr>
            <a:spLocks noGrp="1"/>
          </p:cNvSpPr>
          <p:nvPr>
            <p:ph type="ftr" sz="quarter" idx="10"/>
          </p:nvPr>
        </p:nvSpPr>
        <p:spPr/>
        <p:txBody>
          <a:bodyPr/>
          <a:lstStyle/>
          <a:p>
            <a:r>
              <a:rPr lang="en-US" spc="50" dirty="0">
                <a:solidFill>
                  <a:srgbClr val="660066"/>
                </a:solidFill>
              </a:rPr>
              <a:t>YOUTH RISK BEHAVIOR SURVEY DATA SUMMARY &amp; TRENDS REPORT: 2009–2019</a:t>
            </a:r>
            <a:endParaRPr lang="en-US" dirty="0"/>
          </a:p>
        </p:txBody>
      </p:sp>
      <p:sp>
        <p:nvSpPr>
          <p:cNvPr id="5" name="Slide Number Placeholder 4">
            <a:extLst>
              <a:ext uri="{FF2B5EF4-FFF2-40B4-BE49-F238E27FC236}">
                <a16:creationId xmlns:a16="http://schemas.microsoft.com/office/drawing/2014/main" id="{97FB3AC8-8E78-4ED7-901D-54D8EA848911}"/>
              </a:ext>
            </a:extLst>
          </p:cNvPr>
          <p:cNvSpPr>
            <a:spLocks noGrp="1"/>
          </p:cNvSpPr>
          <p:nvPr>
            <p:ph type="sldNum" sz="quarter" idx="11"/>
          </p:nvPr>
        </p:nvSpPr>
        <p:spPr/>
        <p:txBody>
          <a:bodyPr/>
          <a:lstStyle/>
          <a:p>
            <a:fld id="{2751F6B7-977A-2E47-B182-3132D6E5C36F}" type="slidenum">
              <a:rPr lang="en-US" smtClean="0">
                <a:solidFill>
                  <a:srgbClr val="660066"/>
                </a:solidFill>
              </a:rPr>
              <a:pPr/>
              <a:t>6</a:t>
            </a:fld>
            <a:endParaRPr lang="en-US" sz="1500" dirty="0">
              <a:solidFill>
                <a:srgbClr val="660066"/>
              </a:solidFill>
            </a:endParaRPr>
          </a:p>
        </p:txBody>
      </p:sp>
    </p:spTree>
    <p:extLst>
      <p:ext uri="{BB962C8B-B14F-4D97-AF65-F5344CB8AC3E}">
        <p14:creationId xmlns:p14="http://schemas.microsoft.com/office/powerpoint/2010/main" val="318791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MY title">
            <a:extLst>
              <a:ext uri="{FF2B5EF4-FFF2-40B4-BE49-F238E27FC236}">
                <a16:creationId xmlns:a16="http://schemas.microsoft.com/office/drawing/2014/main" id="{F693C955-4174-4686-9598-81FFC30F3401}"/>
              </a:ext>
            </a:extLst>
          </p:cNvPr>
          <p:cNvSpPr txBox="1">
            <a:spLocks/>
          </p:cNvSpPr>
          <p:nvPr/>
        </p:nvSpPr>
        <p:spPr>
          <a:xfrm>
            <a:off x="0" y="0"/>
            <a:ext cx="1540933" cy="1506940"/>
          </a:xfrm>
          <a:prstGeom prst="rect">
            <a:avLst/>
          </a:prstGeom>
          <a:solidFill>
            <a:srgbClr val="572D5E"/>
          </a:solidFill>
          <a:ln w="19050">
            <a:noFill/>
          </a:ln>
        </p:spPr>
        <p:txBody>
          <a:bodyPr vert="horz" wrap="square" lIns="0" tIns="0" rIns="0" bIns="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defTabSz="1064631">
              <a:tabLst/>
            </a:pPr>
            <a:r>
              <a:rPr lang="en-US" sz="1600" spc="147" dirty="0">
                <a:solidFill>
                  <a:schemeClr val="bg1"/>
                </a:solidFill>
                <a:cs typeface="Arial" panose="020B0604020202020204" pitchFamily="34" charset="0"/>
              </a:rPr>
              <a:t>SEXUAL</a:t>
            </a:r>
            <a:br>
              <a:rPr lang="en-US" sz="1600" spc="147" dirty="0">
                <a:solidFill>
                  <a:schemeClr val="bg1"/>
                </a:solidFill>
                <a:cs typeface="Arial" panose="020B0604020202020204" pitchFamily="34" charset="0"/>
              </a:rPr>
            </a:br>
            <a:r>
              <a:rPr lang="en-US" sz="1600" spc="147" dirty="0">
                <a:solidFill>
                  <a:schemeClr val="bg1"/>
                </a:solidFill>
                <a:cs typeface="Arial" panose="020B0604020202020204" pitchFamily="34" charset="0"/>
              </a:rPr>
              <a:t>MINORITY</a:t>
            </a:r>
            <a:br>
              <a:rPr lang="en-US" sz="1600" spc="147" dirty="0">
                <a:solidFill>
                  <a:schemeClr val="bg1"/>
                </a:solidFill>
                <a:cs typeface="Arial" panose="020B0604020202020204" pitchFamily="34" charset="0"/>
              </a:rPr>
            </a:br>
            <a:r>
              <a:rPr lang="en-US" sz="1600" spc="147" dirty="0">
                <a:solidFill>
                  <a:schemeClr val="bg1"/>
                </a:solidFill>
                <a:cs typeface="Arial" panose="020B0604020202020204" pitchFamily="34" charset="0"/>
              </a:rPr>
              <a:t>YOUTH</a:t>
            </a:r>
          </a:p>
        </p:txBody>
      </p:sp>
      <p:sp>
        <p:nvSpPr>
          <p:cNvPr id="6" name="Main title">
            <a:extLst>
              <a:ext uri="{FF2B5EF4-FFF2-40B4-BE49-F238E27FC236}">
                <a16:creationId xmlns:a16="http://schemas.microsoft.com/office/drawing/2014/main" id="{921B4C78-1A50-4221-985A-9BA19A20C666}"/>
              </a:ext>
            </a:extLst>
          </p:cNvPr>
          <p:cNvSpPr>
            <a:spLocks noGrp="1"/>
          </p:cNvSpPr>
          <p:nvPr>
            <p:ph type="title"/>
          </p:nvPr>
        </p:nvSpPr>
        <p:spPr/>
        <p:txBody>
          <a:bodyPr/>
          <a:lstStyle/>
          <a:p>
            <a:r>
              <a:rPr kumimoji="0" lang="en-US" sz="2000" b="0" i="0" u="none" strike="noStrike" kern="1200" cap="none" spc="200" normalizeH="0" baseline="0" noProof="0" dirty="0">
                <a:ln>
                  <a:noFill/>
                </a:ln>
                <a:solidFill>
                  <a:srgbClr val="FFFFFF"/>
                </a:solidFill>
                <a:effectLst/>
                <a:uLnTx/>
                <a:uFillTx/>
                <a:ea typeface="+mj-ea"/>
                <a:cs typeface="+mj-cs"/>
              </a:rPr>
              <a:t>PROGRESS AT-A-GLANCE</a:t>
            </a:r>
            <a:br>
              <a:rPr kumimoji="0" lang="en-US" sz="2000" b="1" i="0" u="none" strike="noStrike" kern="1200" cap="none" spc="50" normalizeH="0" baseline="0" noProof="0" dirty="0">
                <a:ln>
                  <a:noFill/>
                </a:ln>
                <a:solidFill>
                  <a:srgbClr val="FFFFFF"/>
                </a:solidFill>
                <a:effectLst/>
                <a:uLnTx/>
                <a:uFillTx/>
                <a:ea typeface="+mj-ea"/>
                <a:cs typeface="+mj-cs"/>
              </a:rPr>
            </a:br>
            <a:r>
              <a:rPr kumimoji="0" lang="en-US" sz="2000" b="1" i="0" u="none" strike="noStrike" kern="1200" cap="none" spc="50" normalizeH="0" baseline="0" noProof="0" dirty="0">
                <a:ln>
                  <a:noFill/>
                </a:ln>
                <a:solidFill>
                  <a:srgbClr val="FFFFFF"/>
                </a:solidFill>
                <a:effectLst/>
                <a:uLnTx/>
                <a:uFillTx/>
                <a:ea typeface="+mj-ea"/>
                <a:cs typeface="+mj-cs"/>
              </a:rPr>
              <a:t>TRENDS </a:t>
            </a:r>
            <a:r>
              <a:rPr kumimoji="0" lang="en-US" sz="2000" b="1" i="0" u="none" strike="noStrike" kern="1200" cap="none" spc="50" normalizeH="0" baseline="0" noProof="0" dirty="0">
                <a:ln>
                  <a:noFill/>
                </a:ln>
                <a:solidFill>
                  <a:srgbClr val="FFFFFF"/>
                </a:solidFill>
                <a:effectLst/>
                <a:uLnTx/>
                <a:uFillTx/>
                <a:ea typeface="+mj-ea"/>
                <a:cs typeface="Arial" panose="020B0604020202020204" pitchFamily="34" charset="0"/>
              </a:rPr>
              <a:t>IN THE </a:t>
            </a:r>
            <a:r>
              <a:rPr kumimoji="0" lang="en-US" sz="2000" b="1" i="0" u="none" strike="noStrike" kern="1200" cap="none" spc="50" normalizeH="0" baseline="0" noProof="0" dirty="0">
                <a:ln>
                  <a:noFill/>
                </a:ln>
                <a:solidFill>
                  <a:srgbClr val="FFFFFF"/>
                </a:solidFill>
                <a:effectLst/>
                <a:uLnTx/>
                <a:uFillTx/>
                <a:ea typeface="+mj-ea"/>
                <a:cs typeface="+mj-cs"/>
              </a:rPr>
              <a:t>PERCENTAGE OF HIGH SCHOOL STUDENTS WHO</a:t>
            </a:r>
            <a:br>
              <a:rPr kumimoji="0" lang="en-US" sz="2000" b="1" i="0" u="none" strike="noStrike" kern="1200" cap="none" spc="50" normalizeH="0" baseline="0" noProof="0" dirty="0">
                <a:ln>
                  <a:noFill/>
                </a:ln>
                <a:solidFill>
                  <a:srgbClr val="FFFFFF"/>
                </a:solidFill>
                <a:effectLst/>
                <a:uLnTx/>
                <a:uFillTx/>
                <a:ea typeface="+mj-ea"/>
                <a:cs typeface="+mj-cs"/>
              </a:rPr>
            </a:br>
            <a:r>
              <a:rPr kumimoji="0" lang="en-US" sz="2000" b="1" i="0" u="none" strike="noStrike" kern="1200" cap="none" spc="50" normalizeH="0" baseline="0" noProof="0" dirty="0">
                <a:ln>
                  <a:noFill/>
                </a:ln>
                <a:solidFill>
                  <a:srgbClr val="FFFFFF"/>
                </a:solidFill>
                <a:effectLst/>
                <a:uLnTx/>
                <a:uFillTx/>
                <a:ea typeface="+mj-ea"/>
                <a:cs typeface="+mj-cs"/>
              </a:rPr>
              <a:t>SERIOUSLY CONSIDERED ATTEMPTING SUICIDE </a:t>
            </a:r>
            <a:r>
              <a:rPr lang="en-US" sz="1600" dirty="0">
                <a:solidFill>
                  <a:srgbClr val="FFFFFF"/>
                </a:solidFill>
              </a:rPr>
              <a:t>DURING THE PAST YEAR</a:t>
            </a:r>
            <a:r>
              <a:rPr kumimoji="0" lang="en-US" sz="1600" b="1" i="0" u="none" strike="noStrike" kern="1200" cap="none" spc="50" normalizeH="0" baseline="0" noProof="0" dirty="0">
                <a:ln>
                  <a:noFill/>
                </a:ln>
                <a:solidFill>
                  <a:srgbClr val="FFFFFF"/>
                </a:solidFill>
                <a:effectLst/>
                <a:uLnTx/>
                <a:uFillTx/>
                <a:ea typeface="+mj-ea"/>
                <a:cs typeface="+mj-cs"/>
              </a:rPr>
              <a:t>, </a:t>
            </a:r>
            <a:br>
              <a:rPr kumimoji="0" lang="en-US" sz="1600" b="1" i="0" u="none" strike="noStrike" kern="1200" cap="none" spc="50" normalizeH="0" baseline="0" noProof="0" dirty="0">
                <a:ln>
                  <a:noFill/>
                </a:ln>
                <a:solidFill>
                  <a:srgbClr val="FFFFFF"/>
                </a:solidFill>
                <a:effectLst/>
                <a:uLnTx/>
                <a:uFillTx/>
                <a:ea typeface="+mj-ea"/>
                <a:cs typeface="+mj-cs"/>
              </a:rPr>
            </a:br>
            <a:r>
              <a:rPr kumimoji="0" lang="en-US" sz="1600" b="1" i="0" u="none" strike="noStrike" kern="1200" cap="none" spc="50" normalizeH="0" baseline="0" noProof="0" dirty="0">
                <a:ln>
                  <a:noFill/>
                </a:ln>
                <a:solidFill>
                  <a:srgbClr val="FFFFFF"/>
                </a:solidFill>
                <a:effectLst/>
                <a:uLnTx/>
                <a:uFillTx/>
                <a:ea typeface="+mj-ea"/>
                <a:cs typeface="Arial" panose="020B0604020202020204" pitchFamily="34" charset="0"/>
              </a:rPr>
              <a:t>BY</a:t>
            </a:r>
            <a:r>
              <a:rPr kumimoji="0" lang="en-US" sz="2000" b="1" i="0" u="none" strike="noStrike" kern="1200" cap="none" spc="50" normalizeH="0" baseline="0" noProof="0" dirty="0">
                <a:ln>
                  <a:noFill/>
                </a:ln>
                <a:solidFill>
                  <a:srgbClr val="FFFFFF"/>
                </a:solidFill>
                <a:effectLst/>
                <a:uLnTx/>
                <a:uFillTx/>
                <a:ea typeface="+mj-ea"/>
                <a:cs typeface="+mj-cs"/>
              </a:rPr>
              <a:t> SEXUAL IDENTITY </a:t>
            </a:r>
            <a:r>
              <a:rPr kumimoji="0" lang="en-US" sz="1600" b="1" i="0" u="none" strike="noStrike" kern="1200" cap="none" spc="50" normalizeH="0" baseline="0" noProof="0" dirty="0">
                <a:ln>
                  <a:noFill/>
                </a:ln>
                <a:solidFill>
                  <a:srgbClr val="FFFFFF"/>
                </a:solidFill>
                <a:effectLst/>
                <a:uLnTx/>
                <a:uFillTx/>
                <a:ea typeface="+mj-ea"/>
                <a:cs typeface="Arial" panose="020B0604020202020204" pitchFamily="34" charset="0"/>
              </a:rPr>
              <a:t>AND BY </a:t>
            </a:r>
            <a:r>
              <a:rPr kumimoji="0" lang="en-US" sz="2000" b="1" i="0" u="none" strike="noStrike" kern="1200" cap="none" spc="50" normalizeH="0" baseline="0" noProof="0" dirty="0">
                <a:ln>
                  <a:noFill/>
                </a:ln>
                <a:solidFill>
                  <a:srgbClr val="FFFFFF"/>
                </a:solidFill>
                <a:effectLst/>
                <a:uLnTx/>
                <a:uFillTx/>
                <a:ea typeface="+mj-ea"/>
                <a:cs typeface="+mj-cs"/>
              </a:rPr>
              <a:t>SEX OF SEXUAL CONTACTS, </a:t>
            </a:r>
            <a:r>
              <a:rPr kumimoji="0" lang="en-US" sz="1600" b="1" i="0" u="none" strike="noStrike" kern="1200" cap="none" spc="50" normalizeH="0" baseline="0" noProof="0" dirty="0">
                <a:ln>
                  <a:noFill/>
                </a:ln>
                <a:solidFill>
                  <a:srgbClr val="FFFFFF"/>
                </a:solidFill>
                <a:effectLst/>
                <a:uLnTx/>
                <a:uFillTx/>
                <a:ea typeface="+mj-ea"/>
                <a:cs typeface="Arial" panose="020B0604020202020204" pitchFamily="34" charset="0"/>
              </a:rPr>
              <a:t>YRBS, 2015-2019</a:t>
            </a:r>
            <a:endParaRPr lang="en-US" dirty="0"/>
          </a:p>
        </p:txBody>
      </p:sp>
      <p:pic>
        <p:nvPicPr>
          <p:cNvPr id="15" name="SMY trends table" descr="In 2015, 14.8% of heterosexual students seriously considered attempting suicide during the past year; in 2017, 13.3% of heterosexual students seriously considered attempting suicide during the past year; and in 2019, 14.5% of heterosexual students seriously considered attempting suicide during the past year. There is no change in the trend.&#10;&#10;In 2015, 42.8% of lesbian, gay, or bisexual students seriously considered attempting suicide during the past year; in 2017, 47.7% of lesbian, gay, or bisexual students seriously considered attempting suicide during the past year; and in 2019, 46.8% of lesbian, gay, or bisexual students seriously considered attempting suicide during the past year. There is no change in the trend.&#10;&#10;In 2015, 31.9% of students who were not sure about their sexual identity seriously considered attempting suicide during the past year; in 2017, 31.8% of students who were not sure about their sexual identity seriously considered attempting suicide during the past year; and in 2019, 30.4% of students who were not sure about their sexual identity seriously considered attempting suicide during the past year. There is no change in trend.&#10;&#10;In 2015, 19.7% of students who had sex with the opposite sex only seriously considered attempting suicide during the past year; in 2017, 19.0% of students who had sex with the opposite sex only seriously considered attempting suicide during the past year; and in 2019, 19.4% of students who had sex with the opposite sex only seriously considered attempting suicide during the past year. There is no change in trend.&#10;&#10;In 2015, 44.5% of students who had sex with any same sex seriously considered attempting suicide during the past year; in 2017, 45.1% of students who had sex with any same sex seriously considered attempting suicide during the past year; and in 2019, 54.2% of students who had sex with any same sex seriously considered attempting suicide during the past year. The trend is moving in the wrong direction.">
            <a:extLst>
              <a:ext uri="{FF2B5EF4-FFF2-40B4-BE49-F238E27FC236}">
                <a16:creationId xmlns:a16="http://schemas.microsoft.com/office/drawing/2014/main" id="{0EA0A16A-C455-4383-9D5A-9322F6B2350B}"/>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val="0"/>
              </a:ext>
            </a:extLst>
          </a:blip>
          <a:srcRect/>
          <a:stretch/>
        </p:blipFill>
        <p:spPr>
          <a:xfrm>
            <a:off x="457201" y="2057400"/>
            <a:ext cx="6143623" cy="3428999"/>
          </a:xfrm>
          <a:prstGeom prst="rect">
            <a:avLst/>
          </a:prstGeom>
          <a:effectLst>
            <a:outerShdw blurRad="139700" sx="102000" sy="102000" algn="t" rotWithShape="0">
              <a:prstClr val="black">
                <a:alpha val="17000"/>
              </a:prstClr>
            </a:outerShdw>
          </a:effectLst>
        </p:spPr>
      </p:pic>
      <p:sp>
        <p:nvSpPr>
          <p:cNvPr id="8" name="Legend">
            <a:extLst>
              <a:ext uri="{FF2B5EF4-FFF2-40B4-BE49-F238E27FC236}">
                <a16:creationId xmlns:a16="http://schemas.microsoft.com/office/drawing/2014/main" id="{738F43E9-B61D-4534-8887-A2DAC1C61855}"/>
              </a:ext>
            </a:extLst>
          </p:cNvPr>
          <p:cNvSpPr>
            <a:spLocks noGrp="1"/>
          </p:cNvSpPr>
          <p:nvPr>
            <p:ph type="body" sz="quarter" idx="13"/>
          </p:nvPr>
        </p:nvSpPr>
        <p:spPr>
          <a:xfrm>
            <a:off x="762000" y="5791200"/>
            <a:ext cx="1371600" cy="381000"/>
          </a:xfrm>
        </p:spPr>
        <p:txBody>
          <a:bodyPr/>
          <a:lstStyle/>
          <a:p>
            <a:r>
              <a:rPr lang="en-US" spc="300" dirty="0">
                <a:latin typeface="Arial"/>
                <a:ea typeface="+mj-ea"/>
                <a:cs typeface="+mj-cs"/>
              </a:rPr>
              <a:t>LEGEND</a:t>
            </a:r>
            <a:endParaRPr lang="en-US" dirty="0"/>
          </a:p>
        </p:txBody>
      </p:sp>
      <p:pic>
        <p:nvPicPr>
          <p:cNvPr id="17" name="Key" descr="Red stop sign indicating trends in the wrong direction.&#10;Yellow diamond indicating no change.&#10;Green shield indicating trends in the right direction.">
            <a:extLst>
              <a:ext uri="{FF2B5EF4-FFF2-40B4-BE49-F238E27FC236}">
                <a16:creationId xmlns:a16="http://schemas.microsoft.com/office/drawing/2014/main" id="{937DCACF-34F9-4710-807B-316EF5BF3249}"/>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2133600" y="5715000"/>
            <a:ext cx="4191000" cy="457200"/>
          </a:xfrm>
          <a:prstGeom prst="rect">
            <a:avLst/>
          </a:prstGeom>
        </p:spPr>
      </p:pic>
      <p:sp>
        <p:nvSpPr>
          <p:cNvPr id="3" name="Content Placeholder 2">
            <a:extLst>
              <a:ext uri="{FF2B5EF4-FFF2-40B4-BE49-F238E27FC236}">
                <a16:creationId xmlns:a16="http://schemas.microsoft.com/office/drawing/2014/main" id="{C0DB6753-FE4B-412F-95EA-292D78F057D0}"/>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F5FE8BF3-5E7F-4B41-BD25-1B0888961FA7}"/>
              </a:ext>
            </a:extLst>
          </p:cNvPr>
          <p:cNvSpPr>
            <a:spLocks noGrp="1"/>
          </p:cNvSpPr>
          <p:nvPr>
            <p:ph type="ftr" sz="quarter" idx="10"/>
          </p:nvPr>
        </p:nvSpPr>
        <p:spPr/>
        <p:txBody>
          <a:bodyPr/>
          <a:lstStyle/>
          <a:p>
            <a:r>
              <a:rPr lang="en-US" spc="50" dirty="0">
                <a:solidFill>
                  <a:srgbClr val="660066"/>
                </a:solidFill>
              </a:rPr>
              <a:t>YOUTH RISK BEHAVIOR SURVEY DATA SUMMARY &amp; TRENDS REPORT: 2009–2019</a:t>
            </a:r>
            <a:endParaRPr lang="en-US" dirty="0"/>
          </a:p>
        </p:txBody>
      </p:sp>
      <p:sp>
        <p:nvSpPr>
          <p:cNvPr id="5" name="Slide Number Placeholder 4">
            <a:extLst>
              <a:ext uri="{FF2B5EF4-FFF2-40B4-BE49-F238E27FC236}">
                <a16:creationId xmlns:a16="http://schemas.microsoft.com/office/drawing/2014/main" id="{2486D5DB-2E66-4FAC-9704-DA077B52A947}"/>
              </a:ext>
            </a:extLst>
          </p:cNvPr>
          <p:cNvSpPr>
            <a:spLocks noGrp="1"/>
          </p:cNvSpPr>
          <p:nvPr>
            <p:ph type="sldNum" sz="quarter" idx="11"/>
          </p:nvPr>
        </p:nvSpPr>
        <p:spPr/>
        <p:txBody>
          <a:bodyPr/>
          <a:lstStyle/>
          <a:p>
            <a:fld id="{2751F6B7-977A-2E47-B182-3132D6E5C36F}" type="slidenum">
              <a:rPr lang="en-US" smtClean="0">
                <a:solidFill>
                  <a:srgbClr val="660066"/>
                </a:solidFill>
              </a:rPr>
              <a:pPr/>
              <a:t>7</a:t>
            </a:fld>
            <a:endParaRPr lang="en-US" sz="1500" dirty="0">
              <a:solidFill>
                <a:srgbClr val="660066"/>
              </a:solidFill>
            </a:endParaRPr>
          </a:p>
        </p:txBody>
      </p:sp>
    </p:spTree>
    <p:extLst>
      <p:ext uri="{BB962C8B-B14F-4D97-AF65-F5344CB8AC3E}">
        <p14:creationId xmlns:p14="http://schemas.microsoft.com/office/powerpoint/2010/main" val="3739272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MY title">
            <a:extLst>
              <a:ext uri="{FF2B5EF4-FFF2-40B4-BE49-F238E27FC236}">
                <a16:creationId xmlns:a16="http://schemas.microsoft.com/office/drawing/2014/main" id="{CFD08343-07E1-46CD-AC0B-9178CF8D10E3}"/>
              </a:ext>
            </a:extLst>
          </p:cNvPr>
          <p:cNvSpPr txBox="1">
            <a:spLocks/>
          </p:cNvSpPr>
          <p:nvPr/>
        </p:nvSpPr>
        <p:spPr>
          <a:xfrm>
            <a:off x="-3412" y="0"/>
            <a:ext cx="1524000" cy="1295400"/>
          </a:xfrm>
          <a:prstGeom prst="rect">
            <a:avLst/>
          </a:prstGeom>
          <a:solidFill>
            <a:srgbClr val="572D5E"/>
          </a:solidFill>
          <a:ln w="19050">
            <a:noFill/>
          </a:ln>
        </p:spPr>
        <p:txBody>
          <a:bodyPr vert="horz" wrap="square" lIns="0" tIns="0" rIns="0" bIns="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defTabSz="1064631">
              <a:tabLst/>
            </a:pPr>
            <a:r>
              <a:rPr lang="en-US" sz="1600" spc="147" dirty="0">
                <a:solidFill>
                  <a:schemeClr val="bg1"/>
                </a:solidFill>
                <a:cs typeface="Arial" panose="020B0604020202020204" pitchFamily="34" charset="0"/>
              </a:rPr>
              <a:t>SEXUAL</a:t>
            </a:r>
            <a:br>
              <a:rPr lang="en-US" sz="1600" spc="147" dirty="0">
                <a:solidFill>
                  <a:schemeClr val="bg1"/>
                </a:solidFill>
                <a:cs typeface="Arial" panose="020B0604020202020204" pitchFamily="34" charset="0"/>
              </a:rPr>
            </a:br>
            <a:r>
              <a:rPr lang="en-US" sz="1600" spc="147" dirty="0">
                <a:solidFill>
                  <a:schemeClr val="bg1"/>
                </a:solidFill>
                <a:cs typeface="Arial" panose="020B0604020202020204" pitchFamily="34" charset="0"/>
              </a:rPr>
              <a:t>MINORITY</a:t>
            </a:r>
            <a:br>
              <a:rPr lang="en-US" sz="1600" spc="147" dirty="0">
                <a:solidFill>
                  <a:schemeClr val="bg1"/>
                </a:solidFill>
                <a:cs typeface="Arial" panose="020B0604020202020204" pitchFamily="34" charset="0"/>
              </a:rPr>
            </a:br>
            <a:r>
              <a:rPr lang="en-US" sz="1600" spc="147" dirty="0">
                <a:solidFill>
                  <a:schemeClr val="bg1"/>
                </a:solidFill>
                <a:cs typeface="Arial" panose="020B0604020202020204" pitchFamily="34" charset="0"/>
              </a:rPr>
              <a:t>YOUTH</a:t>
            </a:r>
          </a:p>
        </p:txBody>
      </p:sp>
      <p:sp>
        <p:nvSpPr>
          <p:cNvPr id="2" name="Main Title">
            <a:extLst>
              <a:ext uri="{FF2B5EF4-FFF2-40B4-BE49-F238E27FC236}">
                <a16:creationId xmlns:a16="http://schemas.microsoft.com/office/drawing/2014/main" id="{5B001ECD-D656-414A-8EA9-05BC6885B544}"/>
              </a:ext>
            </a:extLst>
          </p:cNvPr>
          <p:cNvSpPr>
            <a:spLocks noGrp="1"/>
          </p:cNvSpPr>
          <p:nvPr>
            <p:ph type="title"/>
          </p:nvPr>
        </p:nvSpPr>
        <p:spPr/>
        <p:txBody>
          <a:bodyPr/>
          <a:lstStyle/>
          <a:p>
            <a:r>
              <a:rPr kumimoji="0" lang="en-US" sz="2000" b="0" i="0" u="none" strike="noStrike" kern="1200" cap="none" spc="20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PERCENTAGE OF HIGH SCHOOL STUDENTS WHO </a:t>
            </a:r>
            <a:br>
              <a:rPr kumimoji="0" lang="en-US" sz="2400" b="1" i="0" u="none" strike="noStrike" kern="1200" cap="none" spc="10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br>
            <a:r>
              <a:rPr kumimoji="0" lang="en-US" sz="2400" b="1" i="0" u="none" strike="noStrike" kern="1200" cap="none" spc="10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MADE A SUICIDE PLAN </a:t>
            </a:r>
            <a:r>
              <a:rPr kumimoji="0" lang="en-US" sz="1800" b="1" i="0" u="none" strike="noStrike" kern="1200" cap="none" spc="50" normalizeH="0" baseline="0" noProof="0" dirty="0">
                <a:ln>
                  <a:noFill/>
                </a:ln>
                <a:solidFill>
                  <a:srgbClr val="FFFFFF"/>
                </a:solidFill>
                <a:effectLst/>
                <a:uLnTx/>
                <a:uFillTx/>
                <a:latin typeface="+mn-lt"/>
                <a:ea typeface="+mj-ea"/>
                <a:cs typeface="Arial" panose="020B0604020202020204" pitchFamily="34" charset="0"/>
              </a:rPr>
              <a:t>DURING THE PAST YEAR, BY </a:t>
            </a:r>
            <a:r>
              <a:rPr kumimoji="0" lang="en-US" sz="2400" b="1" i="0" u="none" strike="noStrike" kern="1200" cap="none" spc="50" normalizeH="0" baseline="0" noProof="0" dirty="0">
                <a:ln>
                  <a:noFill/>
                </a:ln>
                <a:solidFill>
                  <a:srgbClr val="FFFFFF"/>
                </a:solidFill>
                <a:effectLst/>
                <a:uLnTx/>
                <a:uFillTx/>
                <a:latin typeface="+mn-lt"/>
                <a:ea typeface="+mj-ea"/>
                <a:cs typeface="Arial" panose="020B0604020202020204" pitchFamily="34" charset="0"/>
              </a:rPr>
              <a:t>SEXUAL IDENTITY </a:t>
            </a:r>
            <a:r>
              <a:rPr kumimoji="0" lang="en-US" sz="1800" b="1" i="0" u="none" strike="noStrike" kern="1200" cap="none" spc="50" normalizeH="0" baseline="0" noProof="0" dirty="0">
                <a:ln>
                  <a:noFill/>
                </a:ln>
                <a:solidFill>
                  <a:srgbClr val="FFFFFF"/>
                </a:solidFill>
                <a:effectLst/>
                <a:uLnTx/>
                <a:uFillTx/>
                <a:latin typeface="+mn-lt"/>
                <a:ea typeface="+mj-ea"/>
                <a:cs typeface="Arial" panose="020B0604020202020204" pitchFamily="34" charset="0"/>
              </a:rPr>
              <a:t>AND BY </a:t>
            </a:r>
            <a:r>
              <a:rPr kumimoji="0" lang="en-US" sz="2400" b="1" i="0" u="none" strike="noStrike" kern="1200" cap="none" spc="50" normalizeH="0" baseline="0" noProof="0" dirty="0">
                <a:ln>
                  <a:noFill/>
                </a:ln>
                <a:solidFill>
                  <a:srgbClr val="FFFFFF"/>
                </a:solidFill>
                <a:effectLst/>
                <a:uLnTx/>
                <a:uFillTx/>
                <a:latin typeface="+mn-lt"/>
                <a:ea typeface="+mj-ea"/>
                <a:cs typeface="Arial" panose="020B0604020202020204" pitchFamily="34" charset="0"/>
              </a:rPr>
              <a:t>SEX OF SEXUAL CONTACTS,</a:t>
            </a:r>
            <a:r>
              <a:rPr kumimoji="0" lang="en-US" sz="1800" b="1" i="0" u="none" strike="noStrike" kern="1200" cap="none" spc="50" normalizeH="0" baseline="0" noProof="0" dirty="0">
                <a:ln>
                  <a:noFill/>
                </a:ln>
                <a:solidFill>
                  <a:srgbClr val="FFFFFF"/>
                </a:solidFill>
                <a:effectLst/>
                <a:uLnTx/>
                <a:uFillTx/>
                <a:latin typeface="+mn-lt"/>
                <a:ea typeface="+mj-ea"/>
                <a:cs typeface="Arial" panose="020B0604020202020204" pitchFamily="34" charset="0"/>
              </a:rPr>
              <a:t> UNITED STATES, YRBS, 2019</a:t>
            </a:r>
            <a:endParaRPr lang="en-US" dirty="0">
              <a:latin typeface="+mn-lt"/>
            </a:endParaRPr>
          </a:p>
        </p:txBody>
      </p:sp>
      <p:pic>
        <p:nvPicPr>
          <p:cNvPr id="15" name="bar chart" descr="The bar chart shows that in 2019, by sexual identity, 12.1% of heterosexual students made a suicide plan, 40.2% of lesbian, gay, or bisexual students made a suicide plan, and 23.9% of students unsure of their sexuality made a suicide plan. By sex of sexual contact, 16.5% of students who had sexual contact with the opposite sex only made a suicide plan, and 44.0% of students who had sexual contact with any same sex made a suicide plan.">
            <a:extLst>
              <a:ext uri="{FF2B5EF4-FFF2-40B4-BE49-F238E27FC236}">
                <a16:creationId xmlns:a16="http://schemas.microsoft.com/office/drawing/2014/main" id="{107BD1D3-0B4C-4CB6-86F0-1DC4B3664642}"/>
              </a:ext>
            </a:extLst>
          </p:cNvPr>
          <p:cNvPicPr>
            <a:picLocks noGrp="1" noChangeAspect="1"/>
          </p:cNvPicPr>
          <p:nvPr>
            <p:ph idx="1"/>
          </p:nvPr>
        </p:nvPicPr>
        <p:blipFill>
          <a:blip r:embed="rId3" cstate="screen">
            <a:extLst>
              <a:ext uri="{28A0092B-C50C-407E-A947-70E740481C1C}">
                <a14:useLocalDpi xmlns:a14="http://schemas.microsoft.com/office/drawing/2010/main" val="0"/>
              </a:ext>
            </a:extLst>
          </a:blip>
          <a:srcRect/>
          <a:stretch/>
        </p:blipFill>
        <p:spPr>
          <a:xfrm>
            <a:off x="690526" y="1731930"/>
            <a:ext cx="10734759" cy="4384731"/>
          </a:xfrm>
          <a:prstGeom prst="rect">
            <a:avLst/>
          </a:prstGeom>
        </p:spPr>
      </p:pic>
      <p:sp>
        <p:nvSpPr>
          <p:cNvPr id="4" name="Footer Placeholder 3">
            <a:extLst>
              <a:ext uri="{FF2B5EF4-FFF2-40B4-BE49-F238E27FC236}">
                <a16:creationId xmlns:a16="http://schemas.microsoft.com/office/drawing/2014/main" id="{FAE90D99-F5F3-4127-AC2F-C079CD97F3A2}"/>
              </a:ext>
            </a:extLst>
          </p:cNvPr>
          <p:cNvSpPr>
            <a:spLocks noGrp="1"/>
          </p:cNvSpPr>
          <p:nvPr>
            <p:ph type="ftr" sz="quarter" idx="10"/>
          </p:nvPr>
        </p:nvSpPr>
        <p:spPr/>
        <p:txBody>
          <a:bodyPr/>
          <a:lstStyle/>
          <a:p>
            <a:r>
              <a:rPr lang="en-US" spc="50" dirty="0">
                <a:solidFill>
                  <a:srgbClr val="660066"/>
                </a:solidFill>
              </a:rPr>
              <a:t>YOUTH RISK BEHAVIOR SURVEY DATA SUMMARY &amp; TRENDS REPORT: 2009–2019</a:t>
            </a:r>
            <a:endParaRPr lang="en-US" dirty="0"/>
          </a:p>
        </p:txBody>
      </p:sp>
      <p:sp>
        <p:nvSpPr>
          <p:cNvPr id="5" name="Slide Number Placeholder 4">
            <a:extLst>
              <a:ext uri="{FF2B5EF4-FFF2-40B4-BE49-F238E27FC236}">
                <a16:creationId xmlns:a16="http://schemas.microsoft.com/office/drawing/2014/main" id="{97FB3AC8-8E78-4ED7-901D-54D8EA848911}"/>
              </a:ext>
            </a:extLst>
          </p:cNvPr>
          <p:cNvSpPr>
            <a:spLocks noGrp="1"/>
          </p:cNvSpPr>
          <p:nvPr>
            <p:ph type="sldNum" sz="quarter" idx="11"/>
          </p:nvPr>
        </p:nvSpPr>
        <p:spPr/>
        <p:txBody>
          <a:bodyPr/>
          <a:lstStyle/>
          <a:p>
            <a:fld id="{2751F6B7-977A-2E47-B182-3132D6E5C36F}" type="slidenum">
              <a:rPr lang="en-US" smtClean="0">
                <a:solidFill>
                  <a:srgbClr val="660066"/>
                </a:solidFill>
              </a:rPr>
              <a:pPr/>
              <a:t>8</a:t>
            </a:fld>
            <a:endParaRPr lang="en-US" sz="1500" dirty="0">
              <a:solidFill>
                <a:srgbClr val="660066"/>
              </a:solidFill>
            </a:endParaRPr>
          </a:p>
        </p:txBody>
      </p:sp>
    </p:spTree>
    <p:extLst>
      <p:ext uri="{BB962C8B-B14F-4D97-AF65-F5344CB8AC3E}">
        <p14:creationId xmlns:p14="http://schemas.microsoft.com/office/powerpoint/2010/main" val="2371898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MY title">
            <a:extLst>
              <a:ext uri="{FF2B5EF4-FFF2-40B4-BE49-F238E27FC236}">
                <a16:creationId xmlns:a16="http://schemas.microsoft.com/office/drawing/2014/main" id="{F693C955-4174-4686-9598-81FFC30F3401}"/>
              </a:ext>
            </a:extLst>
          </p:cNvPr>
          <p:cNvSpPr txBox="1">
            <a:spLocks/>
          </p:cNvSpPr>
          <p:nvPr/>
        </p:nvSpPr>
        <p:spPr>
          <a:xfrm>
            <a:off x="0" y="0"/>
            <a:ext cx="1540933" cy="1506940"/>
          </a:xfrm>
          <a:prstGeom prst="rect">
            <a:avLst/>
          </a:prstGeom>
          <a:solidFill>
            <a:srgbClr val="572D5E"/>
          </a:solidFill>
          <a:ln w="19050">
            <a:noFill/>
          </a:ln>
        </p:spPr>
        <p:txBody>
          <a:bodyPr vert="horz" wrap="square" lIns="0" tIns="0" rIns="0" bIns="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defTabSz="1064631">
              <a:tabLst/>
            </a:pPr>
            <a:r>
              <a:rPr lang="en-US" sz="1600" spc="147" dirty="0">
                <a:solidFill>
                  <a:schemeClr val="bg1"/>
                </a:solidFill>
                <a:cs typeface="Arial" panose="020B0604020202020204" pitchFamily="34" charset="0"/>
              </a:rPr>
              <a:t>SEXUAL</a:t>
            </a:r>
            <a:br>
              <a:rPr lang="en-US" sz="1600" spc="147" dirty="0">
                <a:solidFill>
                  <a:schemeClr val="bg1"/>
                </a:solidFill>
                <a:cs typeface="Arial" panose="020B0604020202020204" pitchFamily="34" charset="0"/>
              </a:rPr>
            </a:br>
            <a:r>
              <a:rPr lang="en-US" sz="1600" spc="147" dirty="0">
                <a:solidFill>
                  <a:schemeClr val="bg1"/>
                </a:solidFill>
                <a:cs typeface="Arial" panose="020B0604020202020204" pitchFamily="34" charset="0"/>
              </a:rPr>
              <a:t>MINORITY</a:t>
            </a:r>
            <a:br>
              <a:rPr lang="en-US" sz="1600" spc="147" dirty="0">
                <a:solidFill>
                  <a:schemeClr val="bg1"/>
                </a:solidFill>
                <a:cs typeface="Arial" panose="020B0604020202020204" pitchFamily="34" charset="0"/>
              </a:rPr>
            </a:br>
            <a:r>
              <a:rPr lang="en-US" sz="1600" spc="147" dirty="0">
                <a:solidFill>
                  <a:schemeClr val="bg1"/>
                </a:solidFill>
                <a:cs typeface="Arial" panose="020B0604020202020204" pitchFamily="34" charset="0"/>
              </a:rPr>
              <a:t>YOUTH</a:t>
            </a:r>
          </a:p>
        </p:txBody>
      </p:sp>
      <p:sp>
        <p:nvSpPr>
          <p:cNvPr id="6" name="Main title">
            <a:extLst>
              <a:ext uri="{FF2B5EF4-FFF2-40B4-BE49-F238E27FC236}">
                <a16:creationId xmlns:a16="http://schemas.microsoft.com/office/drawing/2014/main" id="{921B4C78-1A50-4221-985A-9BA19A20C666}"/>
              </a:ext>
            </a:extLst>
          </p:cNvPr>
          <p:cNvSpPr>
            <a:spLocks noGrp="1"/>
          </p:cNvSpPr>
          <p:nvPr>
            <p:ph type="title"/>
          </p:nvPr>
        </p:nvSpPr>
        <p:spPr/>
        <p:txBody>
          <a:bodyPr/>
          <a:lstStyle/>
          <a:p>
            <a:r>
              <a:rPr kumimoji="0" lang="en-US" sz="2000" b="0" i="0" u="none" strike="noStrike" kern="1200" cap="none" spc="200" normalizeH="0" baseline="0" noProof="0" dirty="0">
                <a:ln>
                  <a:noFill/>
                </a:ln>
                <a:solidFill>
                  <a:srgbClr val="FFFFFF"/>
                </a:solidFill>
                <a:effectLst/>
                <a:uLnTx/>
                <a:uFillTx/>
                <a:ea typeface="+mj-ea"/>
                <a:cs typeface="+mj-cs"/>
              </a:rPr>
              <a:t>PROGRESS AT-A-GLANCE</a:t>
            </a:r>
            <a:br>
              <a:rPr kumimoji="0" lang="en-US" sz="2000" b="1" i="0" u="none" strike="noStrike" kern="1200" cap="none" spc="50" normalizeH="0" baseline="0" noProof="0" dirty="0">
                <a:ln>
                  <a:noFill/>
                </a:ln>
                <a:solidFill>
                  <a:srgbClr val="FFFFFF"/>
                </a:solidFill>
                <a:effectLst/>
                <a:uLnTx/>
                <a:uFillTx/>
                <a:ea typeface="+mj-ea"/>
                <a:cs typeface="+mj-cs"/>
              </a:rPr>
            </a:br>
            <a:r>
              <a:rPr kumimoji="0" lang="en-US" sz="2000" b="1" i="0" u="none" strike="noStrike" kern="1200" cap="none" spc="50" normalizeH="0" baseline="0" noProof="0" dirty="0">
                <a:ln>
                  <a:noFill/>
                </a:ln>
                <a:solidFill>
                  <a:srgbClr val="FFFFFF"/>
                </a:solidFill>
                <a:effectLst/>
                <a:uLnTx/>
                <a:uFillTx/>
                <a:ea typeface="+mj-ea"/>
                <a:cs typeface="+mj-cs"/>
              </a:rPr>
              <a:t>TRENDS </a:t>
            </a:r>
            <a:r>
              <a:rPr kumimoji="0" lang="en-US" sz="2000" b="1" i="0" u="none" strike="noStrike" kern="1200" cap="none" spc="50" normalizeH="0" baseline="0" noProof="0" dirty="0">
                <a:ln>
                  <a:noFill/>
                </a:ln>
                <a:solidFill>
                  <a:srgbClr val="FFFFFF"/>
                </a:solidFill>
                <a:effectLst/>
                <a:uLnTx/>
                <a:uFillTx/>
                <a:ea typeface="+mj-ea"/>
                <a:cs typeface="Arial" panose="020B0604020202020204" pitchFamily="34" charset="0"/>
              </a:rPr>
              <a:t>IN THE </a:t>
            </a:r>
            <a:r>
              <a:rPr kumimoji="0" lang="en-US" sz="2000" b="1" i="0" u="none" strike="noStrike" kern="1200" cap="none" spc="50" normalizeH="0" baseline="0" noProof="0" dirty="0">
                <a:ln>
                  <a:noFill/>
                </a:ln>
                <a:solidFill>
                  <a:srgbClr val="FFFFFF"/>
                </a:solidFill>
                <a:effectLst/>
                <a:uLnTx/>
                <a:uFillTx/>
                <a:ea typeface="+mj-ea"/>
                <a:cs typeface="+mj-cs"/>
              </a:rPr>
              <a:t>PERCENTAGE OF HIGH SCHOOL STUDENTS WHO</a:t>
            </a:r>
            <a:br>
              <a:rPr kumimoji="0" lang="en-US" sz="2000" b="1" i="0" u="none" strike="noStrike" kern="1200" cap="none" spc="50" normalizeH="0" baseline="0" noProof="0" dirty="0">
                <a:ln>
                  <a:noFill/>
                </a:ln>
                <a:solidFill>
                  <a:srgbClr val="FFFFFF"/>
                </a:solidFill>
                <a:effectLst/>
                <a:uLnTx/>
                <a:uFillTx/>
                <a:ea typeface="+mj-ea"/>
                <a:cs typeface="+mj-cs"/>
              </a:rPr>
            </a:br>
            <a:r>
              <a:rPr kumimoji="0" lang="en-US" sz="2000" b="1" i="0" u="none" strike="noStrike" kern="1200" cap="none" spc="50" normalizeH="0" baseline="0" noProof="0" dirty="0">
                <a:ln>
                  <a:noFill/>
                </a:ln>
                <a:solidFill>
                  <a:srgbClr val="FFFFFF"/>
                </a:solidFill>
                <a:effectLst/>
                <a:uLnTx/>
                <a:uFillTx/>
                <a:ea typeface="+mj-ea"/>
                <a:cs typeface="+mj-cs"/>
              </a:rPr>
              <a:t>MADE A SUICIDE PLAN </a:t>
            </a:r>
            <a:r>
              <a:rPr lang="en-US" sz="1600" dirty="0">
                <a:solidFill>
                  <a:srgbClr val="FFFFFF"/>
                </a:solidFill>
              </a:rPr>
              <a:t>DURING THE PAST YEAR</a:t>
            </a:r>
            <a:r>
              <a:rPr kumimoji="0" lang="en-US" sz="1600" b="1" i="0" u="none" strike="noStrike" kern="1200" cap="none" spc="50" normalizeH="0" baseline="0" noProof="0" dirty="0">
                <a:ln>
                  <a:noFill/>
                </a:ln>
                <a:solidFill>
                  <a:srgbClr val="FFFFFF"/>
                </a:solidFill>
                <a:effectLst/>
                <a:uLnTx/>
                <a:uFillTx/>
                <a:ea typeface="+mj-ea"/>
                <a:cs typeface="+mj-cs"/>
              </a:rPr>
              <a:t>, </a:t>
            </a:r>
            <a:br>
              <a:rPr kumimoji="0" lang="en-US" sz="1600" b="1" i="0" u="none" strike="noStrike" kern="1200" cap="none" spc="50" normalizeH="0" baseline="0" noProof="0" dirty="0">
                <a:ln>
                  <a:noFill/>
                </a:ln>
                <a:solidFill>
                  <a:srgbClr val="FFFFFF"/>
                </a:solidFill>
                <a:effectLst/>
                <a:uLnTx/>
                <a:uFillTx/>
                <a:ea typeface="+mj-ea"/>
                <a:cs typeface="+mj-cs"/>
              </a:rPr>
            </a:br>
            <a:r>
              <a:rPr kumimoji="0" lang="en-US" sz="1600" b="1" i="0" u="none" strike="noStrike" kern="1200" cap="none" spc="50" normalizeH="0" baseline="0" noProof="0" dirty="0">
                <a:ln>
                  <a:noFill/>
                </a:ln>
                <a:solidFill>
                  <a:srgbClr val="FFFFFF"/>
                </a:solidFill>
                <a:effectLst/>
                <a:uLnTx/>
                <a:uFillTx/>
                <a:ea typeface="+mj-ea"/>
                <a:cs typeface="Arial" panose="020B0604020202020204" pitchFamily="34" charset="0"/>
              </a:rPr>
              <a:t>BY</a:t>
            </a:r>
            <a:r>
              <a:rPr kumimoji="0" lang="en-US" sz="2000" b="1" i="0" u="none" strike="noStrike" kern="1200" cap="none" spc="50" normalizeH="0" baseline="0" noProof="0" dirty="0">
                <a:ln>
                  <a:noFill/>
                </a:ln>
                <a:solidFill>
                  <a:srgbClr val="FFFFFF"/>
                </a:solidFill>
                <a:effectLst/>
                <a:uLnTx/>
                <a:uFillTx/>
                <a:ea typeface="+mj-ea"/>
                <a:cs typeface="+mj-cs"/>
              </a:rPr>
              <a:t> SEXUAL IDENTITY </a:t>
            </a:r>
            <a:r>
              <a:rPr kumimoji="0" lang="en-US" sz="1600" b="1" i="0" u="none" strike="noStrike" kern="1200" cap="none" spc="50" normalizeH="0" baseline="0" noProof="0" dirty="0">
                <a:ln>
                  <a:noFill/>
                </a:ln>
                <a:solidFill>
                  <a:srgbClr val="FFFFFF"/>
                </a:solidFill>
                <a:effectLst/>
                <a:uLnTx/>
                <a:uFillTx/>
                <a:ea typeface="+mj-ea"/>
                <a:cs typeface="Arial" panose="020B0604020202020204" pitchFamily="34" charset="0"/>
              </a:rPr>
              <a:t>AND BY </a:t>
            </a:r>
            <a:r>
              <a:rPr kumimoji="0" lang="en-US" sz="2000" b="1" i="0" u="none" strike="noStrike" kern="1200" cap="none" spc="50" normalizeH="0" baseline="0" noProof="0" dirty="0">
                <a:ln>
                  <a:noFill/>
                </a:ln>
                <a:solidFill>
                  <a:srgbClr val="FFFFFF"/>
                </a:solidFill>
                <a:effectLst/>
                <a:uLnTx/>
                <a:uFillTx/>
                <a:ea typeface="+mj-ea"/>
                <a:cs typeface="+mj-cs"/>
              </a:rPr>
              <a:t>SEX OF SEXUAL CONTACTS, </a:t>
            </a:r>
            <a:r>
              <a:rPr kumimoji="0" lang="en-US" sz="1600" b="1" i="0" u="none" strike="noStrike" kern="1200" cap="none" spc="50" normalizeH="0" baseline="0" noProof="0" dirty="0">
                <a:ln>
                  <a:noFill/>
                </a:ln>
                <a:solidFill>
                  <a:srgbClr val="FFFFFF"/>
                </a:solidFill>
                <a:effectLst/>
                <a:uLnTx/>
                <a:uFillTx/>
                <a:ea typeface="+mj-ea"/>
                <a:cs typeface="Arial" panose="020B0604020202020204" pitchFamily="34" charset="0"/>
              </a:rPr>
              <a:t>YRBS, 2015-2019</a:t>
            </a:r>
            <a:endParaRPr lang="en-US" dirty="0"/>
          </a:p>
        </p:txBody>
      </p:sp>
      <p:pic>
        <p:nvPicPr>
          <p:cNvPr id="15" name="SMY trends table" descr="In 2015, 11.9% of heterosexual students made a suicide plan during the past year; in 2017, 10.4% of heterosexual students made a suicide plan during the past year; and in 2019, 12.1% of heterosexual students made a suicide plan during the past year. There is no change in the trend.&#10;&#10;In 2015, 38.2% of lesbian, gay, or bisexual students made a suicide plan during the past year; in 2017, 38.0%  of lesbian, gay, or bisexual students made a suicide plan during the past year; and in 2019, 40.2% of lesbian, gay, or bisexual students made a suicide plan during the past year. There is no change in the trend.&#10;&#10;In 2015, 27.9% of students who were not sure about their sexual identity made a suicide plan during the past year; in 2017, 25.6% of students who were not sure about their sexual identity made a suicide plan during the past year; and in 2019, 23.9% of students who were not sure about their sexual identity made a suicide plan during the past year. There is no change in trend.&#10;&#10;In 2015, 15.62% of students who had sex with the opposite sex only made a suicide plan during the past year; in 2017, 14.4% of students who had sex with the opposite sex only made a suicide plan during the past year; and in 2019, 16.5% of students who had sex with the opposite sex only made a suicide plan during the past year. There is no change in trend.&#10;&#10;In 2015, 39.6% of students who had sex with any same sex made a suicide plan during the past year; in 2017, 41.2% of students who had sex with any same sex made a suicide plan during the past year; and in 2019, 44.0% of students who had sex with any same sex made a suicide plan during the past year. There is no change in trend.">
            <a:extLst>
              <a:ext uri="{FF2B5EF4-FFF2-40B4-BE49-F238E27FC236}">
                <a16:creationId xmlns:a16="http://schemas.microsoft.com/office/drawing/2014/main" id="{0EA0A16A-C455-4383-9D5A-9322F6B2350B}"/>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val="0"/>
              </a:ext>
            </a:extLst>
          </a:blip>
          <a:srcRect/>
          <a:stretch/>
        </p:blipFill>
        <p:spPr>
          <a:xfrm>
            <a:off x="457201" y="2057400"/>
            <a:ext cx="6143623" cy="3428999"/>
          </a:xfrm>
          <a:prstGeom prst="rect">
            <a:avLst/>
          </a:prstGeom>
          <a:effectLst>
            <a:outerShdw blurRad="139700" sx="102000" sy="102000" algn="t" rotWithShape="0">
              <a:prstClr val="black">
                <a:alpha val="17000"/>
              </a:prstClr>
            </a:outerShdw>
          </a:effectLst>
        </p:spPr>
      </p:pic>
      <p:sp>
        <p:nvSpPr>
          <p:cNvPr id="8" name="Legend">
            <a:extLst>
              <a:ext uri="{FF2B5EF4-FFF2-40B4-BE49-F238E27FC236}">
                <a16:creationId xmlns:a16="http://schemas.microsoft.com/office/drawing/2014/main" id="{738F43E9-B61D-4534-8887-A2DAC1C61855}"/>
              </a:ext>
            </a:extLst>
          </p:cNvPr>
          <p:cNvSpPr>
            <a:spLocks noGrp="1"/>
          </p:cNvSpPr>
          <p:nvPr>
            <p:ph type="body" sz="quarter" idx="13"/>
          </p:nvPr>
        </p:nvSpPr>
        <p:spPr>
          <a:xfrm>
            <a:off x="762000" y="5791200"/>
            <a:ext cx="1371600" cy="381000"/>
          </a:xfrm>
        </p:spPr>
        <p:txBody>
          <a:bodyPr/>
          <a:lstStyle/>
          <a:p>
            <a:r>
              <a:rPr lang="en-US" spc="300" dirty="0">
                <a:latin typeface="Arial"/>
                <a:ea typeface="+mj-ea"/>
                <a:cs typeface="+mj-cs"/>
              </a:rPr>
              <a:t>LEGEND</a:t>
            </a:r>
            <a:endParaRPr lang="en-US" dirty="0"/>
          </a:p>
        </p:txBody>
      </p:sp>
      <p:pic>
        <p:nvPicPr>
          <p:cNvPr id="17" name="Key" descr="Red stop sign indicating trends in the wrong direction.&#10;Yellow diamond indicating no change.&#10;Green shield indicating trends in the right direction.">
            <a:extLst>
              <a:ext uri="{FF2B5EF4-FFF2-40B4-BE49-F238E27FC236}">
                <a16:creationId xmlns:a16="http://schemas.microsoft.com/office/drawing/2014/main" id="{937DCACF-34F9-4710-807B-316EF5BF3249}"/>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2133600" y="5715000"/>
            <a:ext cx="4191000" cy="457200"/>
          </a:xfrm>
          <a:prstGeom prst="rect">
            <a:avLst/>
          </a:prstGeom>
        </p:spPr>
      </p:pic>
      <p:sp>
        <p:nvSpPr>
          <p:cNvPr id="3" name="Content Placeholder 2">
            <a:extLst>
              <a:ext uri="{FF2B5EF4-FFF2-40B4-BE49-F238E27FC236}">
                <a16:creationId xmlns:a16="http://schemas.microsoft.com/office/drawing/2014/main" id="{C0DB6753-FE4B-412F-95EA-292D78F057D0}"/>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F5FE8BF3-5E7F-4B41-BD25-1B0888961FA7}"/>
              </a:ext>
            </a:extLst>
          </p:cNvPr>
          <p:cNvSpPr>
            <a:spLocks noGrp="1"/>
          </p:cNvSpPr>
          <p:nvPr>
            <p:ph type="ftr" sz="quarter" idx="10"/>
          </p:nvPr>
        </p:nvSpPr>
        <p:spPr/>
        <p:txBody>
          <a:bodyPr/>
          <a:lstStyle/>
          <a:p>
            <a:r>
              <a:rPr lang="en-US" spc="50" dirty="0">
                <a:solidFill>
                  <a:srgbClr val="660066"/>
                </a:solidFill>
              </a:rPr>
              <a:t>YOUTH RISK BEHAVIOR SURVEY DATA SUMMARY &amp; TRENDS REPORT: 2009–2019</a:t>
            </a:r>
            <a:endParaRPr lang="en-US" dirty="0"/>
          </a:p>
        </p:txBody>
      </p:sp>
      <p:sp>
        <p:nvSpPr>
          <p:cNvPr id="5" name="Slide Number Placeholder 4">
            <a:extLst>
              <a:ext uri="{FF2B5EF4-FFF2-40B4-BE49-F238E27FC236}">
                <a16:creationId xmlns:a16="http://schemas.microsoft.com/office/drawing/2014/main" id="{2486D5DB-2E66-4FAC-9704-DA077B52A947}"/>
              </a:ext>
            </a:extLst>
          </p:cNvPr>
          <p:cNvSpPr>
            <a:spLocks noGrp="1"/>
          </p:cNvSpPr>
          <p:nvPr>
            <p:ph type="sldNum" sz="quarter" idx="11"/>
          </p:nvPr>
        </p:nvSpPr>
        <p:spPr/>
        <p:txBody>
          <a:bodyPr/>
          <a:lstStyle/>
          <a:p>
            <a:fld id="{2751F6B7-977A-2E47-B182-3132D6E5C36F}" type="slidenum">
              <a:rPr lang="en-US" smtClean="0">
                <a:solidFill>
                  <a:srgbClr val="660066"/>
                </a:solidFill>
              </a:rPr>
              <a:pPr/>
              <a:t>9</a:t>
            </a:fld>
            <a:endParaRPr lang="en-US" sz="1500" dirty="0">
              <a:solidFill>
                <a:srgbClr val="660066"/>
              </a:solidFill>
            </a:endParaRPr>
          </a:p>
        </p:txBody>
      </p:sp>
    </p:spTree>
    <p:extLst>
      <p:ext uri="{BB962C8B-B14F-4D97-AF65-F5344CB8AC3E}">
        <p14:creationId xmlns:p14="http://schemas.microsoft.com/office/powerpoint/2010/main" val="2829997481"/>
      </p:ext>
    </p:extLst>
  </p:cSld>
  <p:clrMapOvr>
    <a:masterClrMapping/>
  </p:clrMapOvr>
</p:sld>
</file>

<file path=ppt/theme/_rels/theme16.xml.rels><?xml version="1.0" encoding="UTF-8" standalone="yes"?>
<Relationships xmlns="http://schemas.openxmlformats.org/package/2006/relationships"><Relationship Id="rId1" Type="http://schemas.openxmlformats.org/officeDocument/2006/relationships/image" Target="../media/image19.jpeg"/></Relationships>
</file>

<file path=ppt/theme/_rels/theme17.xml.rels><?xml version="1.0" encoding="UTF-8" standalone="yes"?>
<Relationships xmlns="http://schemas.openxmlformats.org/package/2006/relationships"><Relationship Id="rId1" Type="http://schemas.openxmlformats.org/officeDocument/2006/relationships/image" Target="../media/image19.jpeg"/></Relationships>
</file>

<file path=ppt/theme/_rels/theme18.xml.rels><?xml version="1.0" encoding="UTF-8" standalone="yes"?>
<Relationships xmlns="http://schemas.openxmlformats.org/package/2006/relationships"><Relationship Id="rId1" Type="http://schemas.openxmlformats.org/officeDocument/2006/relationships/image" Target="../media/image19.jpeg"/></Relationships>
</file>

<file path=ppt/theme/theme1.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YRBS 20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YRBS 20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YRBS 20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YRBS 20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YRBS 20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YRBS 20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YRBS 20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YRBS 2019">
      <a:majorFont>
        <a:latin typeface="Arial"/>
        <a:ea typeface=""/>
        <a:cs typeface=""/>
      </a:majorFont>
      <a:minorFont>
        <a:latin typeface="Arial"/>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7.xml><?xml version="1.0" encoding="utf-8"?>
<a:theme xmlns:a="http://schemas.openxmlformats.org/drawingml/2006/main" name="2_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YRBS 2019">
      <a:majorFont>
        <a:latin typeface="Arial"/>
        <a:ea typeface=""/>
        <a:cs typeface=""/>
      </a:majorFont>
      <a:minorFont>
        <a:latin typeface="Arial"/>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8.xml><?xml version="1.0" encoding="utf-8"?>
<a:theme xmlns:a="http://schemas.openxmlformats.org/drawingml/2006/main" name="1_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YRBS 2019">
      <a:majorFont>
        <a:latin typeface="Arial"/>
        <a:ea typeface=""/>
        <a:cs typeface=""/>
      </a:majorFont>
      <a:minorFont>
        <a:latin typeface="Arial"/>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YRBS 20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YRBS 20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YRBS 20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YRBS 20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YRBS 20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YRBS 20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YRBS 20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YRBS 20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YRBS 20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FF0E117DAFE54CBE067C431C77F64B" ma:contentTypeVersion="9" ma:contentTypeDescription="Create a new document." ma:contentTypeScope="" ma:versionID="55b9a2c9bb1856cbd83c054f1c86911e">
  <xsd:schema xmlns:xsd="http://www.w3.org/2001/XMLSchema" xmlns:xs="http://www.w3.org/2001/XMLSchema" xmlns:p="http://schemas.microsoft.com/office/2006/metadata/properties" xmlns:ns1="http://schemas.microsoft.com/sharepoint/v3" xmlns:ns3="0c96800b-b425-4f1f-a293-d10a6021442d" targetNamespace="http://schemas.microsoft.com/office/2006/metadata/properties" ma:root="true" ma:fieldsID="fd0cddc9572caad4e7854d8780cf7438" ns1:_="" ns3:_="">
    <xsd:import namespace="http://schemas.microsoft.com/sharepoint/v3"/>
    <xsd:import namespace="0c96800b-b425-4f1f-a293-d10a6021442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1:_ip_UnifiedCompliancePolicyProperties" minOccurs="0"/>
                <xsd:element ref="ns1:_ip_UnifiedCompliancePolicyUIAc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96800b-b425-4f1f-a293-d10a602144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57B7AC-DFCC-41D5-A05E-EF6ADDD8DD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c96800b-b425-4f1f-a293-d10a602144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5372B2-BA39-4800-B471-63927F238400}">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7EFC5412-3244-46B7-B764-F71587CCF4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19289</TotalTime>
  <Words>1884</Words>
  <Application>Microsoft Office PowerPoint</Application>
  <PresentationFormat>Widescreen</PresentationFormat>
  <Paragraphs>119</Paragraphs>
  <Slides>13</Slides>
  <Notes>13</Notes>
  <HiddenSlides>0</HiddenSlides>
  <MMClips>0</MMClips>
  <ScaleCrop>false</ScaleCrop>
  <HeadingPairs>
    <vt:vector size="6" baseType="variant">
      <vt:variant>
        <vt:lpstr>Fonts Used</vt:lpstr>
      </vt:variant>
      <vt:variant>
        <vt:i4>4</vt:i4>
      </vt:variant>
      <vt:variant>
        <vt:lpstr>Theme</vt:lpstr>
      </vt:variant>
      <vt:variant>
        <vt:i4>18</vt:i4>
      </vt:variant>
      <vt:variant>
        <vt:lpstr>Slide Titles</vt:lpstr>
      </vt:variant>
      <vt:variant>
        <vt:i4>13</vt:i4>
      </vt:variant>
    </vt:vector>
  </HeadingPairs>
  <TitlesOfParts>
    <vt:vector size="35" baseType="lpstr">
      <vt:lpstr>Arial</vt:lpstr>
      <vt:lpstr>Calibri</vt:lpstr>
      <vt:lpstr>Calibri Light</vt:lpstr>
      <vt:lpstr>Myriad Pro</vt:lpstr>
      <vt:lpstr>5_Custom Design</vt:lpstr>
      <vt:lpstr>6_Custom Design</vt:lpstr>
      <vt:lpstr>7_Custom Design</vt:lpstr>
      <vt:lpstr>8_Custom Design</vt:lpstr>
      <vt:lpstr>Custom Design</vt:lpstr>
      <vt:lpstr>11_Custom Design</vt:lpstr>
      <vt:lpstr>4_Custom Design</vt:lpstr>
      <vt:lpstr>9_Custom Design</vt:lpstr>
      <vt:lpstr>15_Custom Design</vt:lpstr>
      <vt:lpstr>3_Custom Design</vt:lpstr>
      <vt:lpstr>12_Custom Design</vt:lpstr>
      <vt:lpstr>2_Custom Design</vt:lpstr>
      <vt:lpstr>14_Custom Design</vt:lpstr>
      <vt:lpstr>1_Custom Design</vt:lpstr>
      <vt:lpstr>13_Custom Design</vt:lpstr>
      <vt:lpstr>Clarity</vt:lpstr>
      <vt:lpstr>2_Clarity</vt:lpstr>
      <vt:lpstr>1_Clarity</vt:lpstr>
      <vt:lpstr>Sexual  Minority  Youth  </vt:lpstr>
      <vt:lpstr>How SMY Data Compares</vt:lpstr>
      <vt:lpstr>Mental Health and Suicide</vt:lpstr>
      <vt:lpstr>PERCENTAGE OF HIGH SCHOOL STUDENTS WHO  EXPERIENCED PERSISTENT FEELINGS OF SADNESS OR HOPELESSNESS  DURING THE PAST YEAR, BY SEXUAL IDENTITYAND BY SEX OF SEXUAL CONTACTS, UNITED STATES, YRBS, 2019</vt:lpstr>
      <vt:lpstr>PROGRESS AT-A-GLANCE TRENDS IN THE PERCENTAGE OF HIGH SCHOOL STUDENTS WHO EXPERIENCED PERSISTENT FEELINGS OF SADNESS OR HOPELESSNESS DURING THE PAST YEAR, BY SEXUAL IDENTITY AND BY SEX OF SEXUAL CONTACTS, YRBS, 2015-2019</vt:lpstr>
      <vt:lpstr>PERCENTAGE OF HIGH SCHOOL STUDENTS WHO  SERIOUSLY CONSIDERED ATTEMPTING SUICIDE DURING THE PAST YEAR, BY SEXUAL IDENTITY AND BY SEX OF SEXUAL CONTACTS, UNITED STATES, YRBS, 2019</vt:lpstr>
      <vt:lpstr>PROGRESS AT-A-GLANCE TRENDS IN THE PERCENTAGE OF HIGH SCHOOL STUDENTS WHO SERIOUSLY CONSIDERED ATTEMPTING SUICIDE DURING THE PAST YEAR,  BY SEXUAL IDENTITY AND BY SEX OF SEXUAL CONTACTS, YRBS, 2015-2019</vt:lpstr>
      <vt:lpstr>PERCENTAGE OF HIGH SCHOOL STUDENTS WHO  MADE A SUICIDE PLAN DURING THE PAST YEAR, BY SEXUAL IDENTITY AND BY SEX OF SEXUAL CONTACTS, UNITED STATES, YRBS, 2019</vt:lpstr>
      <vt:lpstr>PROGRESS AT-A-GLANCE TRENDS IN THE PERCENTAGE OF HIGH SCHOOL STUDENTS WHO MADE A SUICIDE PLAN DURING THE PAST YEAR,  BY SEXUAL IDENTITY AND BY SEX OF SEXUAL CONTACTS, YRBS, 2015-2019</vt:lpstr>
      <vt:lpstr>PERCENTAGE OF HIGH SCHOOL STUDENTS WHO  ATTEMPTED SUICIDE DURING THE PAST YEAR, BY SEXUAL IDENTITY AND BY SEX OF SEXUAL CONTACTS, UNITED STATES, YRBS, 2019</vt:lpstr>
      <vt:lpstr>PROGRESS AT-A-GLANCE TRENDS IN THE PERCENTAGE OF HIGH SCHOOL STUDENTS WHO ATTEMPTED SUICIDE DURING THE PAST YEAR,  BY SEXUAL IDENTITY AND BY SEX OF SEXUAL CONTACTS, YRBS, 2015-2019</vt:lpstr>
      <vt:lpstr>PERCENTAGE OF HIGH SCHOOL STUDENTS WHO  WERE INJURED IN A SUICIDE ATTEMPT DURING THE PAST YEAR, BY SEXUAL IDENTITY AND BY SEX OF SEXUAL CONTACTS, UNITED STATES, YRBS, 2019</vt:lpstr>
      <vt:lpstr>PROGRESS AT-A-GLANCE TRENDS IN THE PERCENTAGE OF HIGH SCHOOL STUDENTS WHO WERE INJURED IN A SUICIDE ATTEMPT DURING THE PAST YEAR, BY SEXUAL IDENTITY AND BY SEX OF SEXUAL CONTACTS, YRBS, 2015-2019</vt:lpstr>
    </vt:vector>
  </TitlesOfParts>
  <Company>National Center for HIV/AIDS; Viral Hepatitis; STD; and TB Prevention; Division of Adolescent and School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Youth Risk Behavior Survey Data Summary &amp; Trends Report: 2009-2019</dc:title>
  <dc:creator>Division of Adolescent and School Health</dc:creator>
  <cp:keywords>Adolescents; teen; youth; sexual health; sexually transmitted infection; HIV; condom; contraception; drugs; prescription opioids; bullying; sad; hopeless; school; violence; lesbian; gay; bisexual youth; birth control; health risk behaviors; Centers for Disease Control and Prevention</cp:keywords>
  <cp:lastModifiedBy>Respess, Ann (CDC/DDID/NCHHSTP/OD) (CTR)</cp:lastModifiedBy>
  <cp:revision>600</cp:revision>
  <cp:lastPrinted>2018-05-09T16:26:48Z</cp:lastPrinted>
  <dcterms:created xsi:type="dcterms:W3CDTF">2017-12-26T18:38:11Z</dcterms:created>
  <dcterms:modified xsi:type="dcterms:W3CDTF">2020-12-22T13:37:24Z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2020-12-21T14:00:15Z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67e1053a-422a-44f5-bc93-f524bc5194c7</vt:lpwstr>
  </property>
  <property fmtid="{D5CDD505-2E9C-101B-9397-08002B2CF9AE}" pid="8" name="MSIP_Label_7b94a7b8-f06c-4dfe-bdcc-9b548fd58c31_ContentBits">
    <vt:lpwstr>0</vt:lpwstr>
  </property>
  <property fmtid="{D5CDD505-2E9C-101B-9397-08002B2CF9AE}" pid="9" name="ContentTypeId">
    <vt:lpwstr>0x01010053FF0E117DAFE54CBE067C431C77F64B</vt:lpwstr>
  </property>
</Properties>
</file>