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716" r:id="rId2"/>
  </p:sldMasterIdLst>
  <p:notesMasterIdLst>
    <p:notesMasterId r:id="rId9"/>
  </p:notesMasterIdLst>
  <p:handoutMasterIdLst>
    <p:handoutMasterId r:id="rId10"/>
  </p:handoutMasterIdLst>
  <p:sldIdLst>
    <p:sldId id="643" r:id="rId3"/>
    <p:sldId id="590" r:id="rId4"/>
    <p:sldId id="591" r:id="rId5"/>
    <p:sldId id="592" r:id="rId6"/>
    <p:sldId id="593" r:id="rId7"/>
    <p:sldId id="594" r:id="rId8"/>
  </p:sldIdLst>
  <p:sldSz cx="9144000" cy="6858000" type="screen4x3"/>
  <p:notesSz cx="7010400" cy="9296400"/>
  <p:defaultTextStyle>
    <a:defPPr>
      <a:defRPr lang="en-US"/>
    </a:defPPr>
    <a:lvl1pPr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5pPr>
    <a:lvl6pPr marL="2286000" algn="l" defTabSz="914400" rtl="0" eaLnBrk="1" latinLnBrk="0" hangingPunct="1">
      <a:defRPr b="1" kern="1200">
        <a:solidFill>
          <a:schemeClr val="tx2"/>
        </a:solidFill>
        <a:latin typeface="Arial" panose="020B0604020202020204" pitchFamily="34" charset="0"/>
        <a:ea typeface="+mn-ea"/>
        <a:cs typeface="+mn-cs"/>
      </a:defRPr>
    </a:lvl6pPr>
    <a:lvl7pPr marL="2743200" algn="l" defTabSz="914400" rtl="0" eaLnBrk="1" latinLnBrk="0" hangingPunct="1">
      <a:defRPr b="1" kern="1200">
        <a:solidFill>
          <a:schemeClr val="tx2"/>
        </a:solidFill>
        <a:latin typeface="Arial" panose="020B0604020202020204" pitchFamily="34" charset="0"/>
        <a:ea typeface="+mn-ea"/>
        <a:cs typeface="+mn-cs"/>
      </a:defRPr>
    </a:lvl7pPr>
    <a:lvl8pPr marL="3200400" algn="l" defTabSz="914400" rtl="0" eaLnBrk="1" latinLnBrk="0" hangingPunct="1">
      <a:defRPr b="1" kern="1200">
        <a:solidFill>
          <a:schemeClr val="tx2"/>
        </a:solidFill>
        <a:latin typeface="Arial" panose="020B0604020202020204" pitchFamily="34" charset="0"/>
        <a:ea typeface="+mn-ea"/>
        <a:cs typeface="+mn-cs"/>
      </a:defRPr>
    </a:lvl8pPr>
    <a:lvl9pPr marL="3657600" algn="l" defTabSz="914400" rtl="0" eaLnBrk="1" latinLnBrk="0" hangingPunct="1">
      <a:defRPr b="1" kern="1200">
        <a:solidFill>
          <a:schemeClr val="tx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456">
          <p15:clr>
            <a:srgbClr val="A4A3A4"/>
          </p15:clr>
        </p15:guide>
        <p15:guide id="2" pos="768">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818A"/>
    <a:srgbClr val="508C9A"/>
    <a:srgbClr val="85B4BF"/>
    <a:srgbClr val="003F48"/>
    <a:srgbClr val="000000"/>
    <a:srgbClr val="03D7E7"/>
    <a:srgbClr val="DCEDC8"/>
    <a:srgbClr val="67A9CF"/>
    <a:srgbClr val="BDC9E1"/>
    <a:srgbClr val="F6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0801" autoAdjust="0"/>
    <p:restoredTop sz="70535" autoAdjust="0"/>
  </p:normalViewPr>
  <p:slideViewPr>
    <p:cSldViewPr snapToGrid="0">
      <p:cViewPr varScale="1">
        <p:scale>
          <a:sx n="54" d="100"/>
          <a:sy n="54" d="100"/>
        </p:scale>
        <p:origin x="1752" y="72"/>
      </p:cViewPr>
      <p:guideLst>
        <p:guide orient="horz" pos="3456"/>
        <p:guide pos="76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p:cViewPr varScale="1">
        <p:scale>
          <a:sx n="60" d="100"/>
          <a:sy n="60" d="100"/>
        </p:scale>
        <p:origin x="2381" y="43"/>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43BB3FD-1AC5-4800-9411-61ED1F404966}"/>
              </a:ext>
            </a:extLst>
          </p:cNvPr>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21507" name="Rectangle 3">
            <a:extLst>
              <a:ext uri="{FF2B5EF4-FFF2-40B4-BE49-F238E27FC236}">
                <a16:creationId xmlns:a16="http://schemas.microsoft.com/office/drawing/2014/main" id="{528B4426-44FA-40B6-BF62-DAA96DB181DA}"/>
              </a:ext>
            </a:extLst>
          </p:cNvPr>
          <p:cNvSpPr>
            <a:spLocks noGrp="1" noChangeArrowheads="1"/>
          </p:cNvSpPr>
          <p:nvPr>
            <p:ph type="dt" sz="quarter" idx="1"/>
          </p:nvPr>
        </p:nvSpPr>
        <p:spPr bwMode="auto">
          <a:xfrm>
            <a:off x="3973513" y="0"/>
            <a:ext cx="3036887"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21508" name="Rectangle 4">
            <a:extLst>
              <a:ext uri="{FF2B5EF4-FFF2-40B4-BE49-F238E27FC236}">
                <a16:creationId xmlns:a16="http://schemas.microsoft.com/office/drawing/2014/main" id="{9C67B63C-93EC-49A6-A43D-24D531E1D288}"/>
              </a:ext>
            </a:extLst>
          </p:cNvPr>
          <p:cNvSpPr>
            <a:spLocks noGrp="1" noChangeArrowheads="1"/>
          </p:cNvSpPr>
          <p:nvPr>
            <p:ph type="ftr" sz="quarter" idx="2"/>
          </p:nvPr>
        </p:nvSpPr>
        <p:spPr bwMode="auto">
          <a:xfrm>
            <a:off x="0" y="8831263"/>
            <a:ext cx="3036888"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21509" name="Rectangle 5">
            <a:extLst>
              <a:ext uri="{FF2B5EF4-FFF2-40B4-BE49-F238E27FC236}">
                <a16:creationId xmlns:a16="http://schemas.microsoft.com/office/drawing/2014/main" id="{3F1D419E-6894-4F1A-9A31-1E7497CAC6AD}"/>
              </a:ext>
            </a:extLst>
          </p:cNvPr>
          <p:cNvSpPr>
            <a:spLocks noGrp="1" noChangeArrowheads="1"/>
          </p:cNvSpPr>
          <p:nvPr>
            <p:ph type="sldNum" sz="quarter" idx="3"/>
          </p:nvPr>
        </p:nvSpPr>
        <p:spPr bwMode="auto">
          <a:xfrm>
            <a:off x="3973513" y="8831263"/>
            <a:ext cx="3036887"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pPr>
              <a:defRPr/>
            </a:pPr>
            <a:fld id="{2116A7AF-8192-4D97-9A17-23545D61728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C697DB5-AABD-437A-9243-ED7F4F53700C}"/>
              </a:ext>
            </a:extLst>
          </p:cNvPr>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40963" name="Rectangle 3">
            <a:extLst>
              <a:ext uri="{FF2B5EF4-FFF2-40B4-BE49-F238E27FC236}">
                <a16:creationId xmlns:a16="http://schemas.microsoft.com/office/drawing/2014/main" id="{6A566E96-9A22-447E-97F4-6FC8BFFF9EA3}"/>
              </a:ext>
            </a:extLst>
          </p:cNvPr>
          <p:cNvSpPr>
            <a:spLocks noGrp="1" noChangeArrowheads="1"/>
          </p:cNvSpPr>
          <p:nvPr>
            <p:ph type="dt" idx="1"/>
          </p:nvPr>
        </p:nvSpPr>
        <p:spPr bwMode="auto">
          <a:xfrm>
            <a:off x="3973513" y="0"/>
            <a:ext cx="3036887"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10244" name="Rectangle 4">
            <a:extLst>
              <a:ext uri="{FF2B5EF4-FFF2-40B4-BE49-F238E27FC236}">
                <a16:creationId xmlns:a16="http://schemas.microsoft.com/office/drawing/2014/main" id="{2642BDBA-B807-44BD-985C-3D960C5BC7C8}"/>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5" name="Rectangle 5">
            <a:extLst>
              <a:ext uri="{FF2B5EF4-FFF2-40B4-BE49-F238E27FC236}">
                <a16:creationId xmlns:a16="http://schemas.microsoft.com/office/drawing/2014/main" id="{A65665D8-114C-436D-A909-11BA11ADDE26}"/>
              </a:ext>
            </a:extLst>
          </p:cNvPr>
          <p:cNvSpPr>
            <a:spLocks noGrp="1" noChangeArrowheads="1"/>
          </p:cNvSpPr>
          <p:nvPr>
            <p:ph type="body" sz="quarter" idx="3"/>
          </p:nvPr>
        </p:nvSpPr>
        <p:spPr bwMode="auto">
          <a:xfrm>
            <a:off x="935038" y="4416425"/>
            <a:ext cx="5140325" cy="4183063"/>
          </a:xfrm>
          <a:prstGeom prst="rect">
            <a:avLst/>
          </a:prstGeom>
          <a:noFill/>
          <a:ln w="9525">
            <a:solidFill>
              <a:schemeClr val="tx1"/>
            </a:solidFill>
            <a:miter lim="800000"/>
            <a:headEnd/>
            <a:tailEnd/>
          </a:ln>
          <a:effectLst/>
        </p:spPr>
        <p:txBody>
          <a:bodyPr vert="horz" wrap="square" lIns="91421" tIns="45710" rIns="91421" bIns="4571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966" name="Rectangle 6">
            <a:extLst>
              <a:ext uri="{FF2B5EF4-FFF2-40B4-BE49-F238E27FC236}">
                <a16:creationId xmlns:a16="http://schemas.microsoft.com/office/drawing/2014/main" id="{09DA5CB1-DDF2-4964-A173-9C1158F2C8B1}"/>
              </a:ext>
            </a:extLst>
          </p:cNvPr>
          <p:cNvSpPr>
            <a:spLocks noGrp="1" noChangeArrowheads="1"/>
          </p:cNvSpPr>
          <p:nvPr>
            <p:ph type="ftr" sz="quarter" idx="4"/>
          </p:nvPr>
        </p:nvSpPr>
        <p:spPr bwMode="auto">
          <a:xfrm>
            <a:off x="0" y="8831263"/>
            <a:ext cx="3036888"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40967" name="Rectangle 7">
            <a:extLst>
              <a:ext uri="{FF2B5EF4-FFF2-40B4-BE49-F238E27FC236}">
                <a16:creationId xmlns:a16="http://schemas.microsoft.com/office/drawing/2014/main" id="{9E84E4A5-338C-431A-AAD4-BB9A49594EF7}"/>
              </a:ext>
            </a:extLst>
          </p:cNvPr>
          <p:cNvSpPr>
            <a:spLocks noGrp="1" noChangeArrowheads="1"/>
          </p:cNvSpPr>
          <p:nvPr>
            <p:ph type="sldNum" sz="quarter" idx="5"/>
          </p:nvPr>
        </p:nvSpPr>
        <p:spPr bwMode="auto">
          <a:xfrm>
            <a:off x="3973513" y="8831263"/>
            <a:ext cx="3036887"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pPr>
              <a:defRPr/>
            </a:pPr>
            <a:fld id="{ED900297-63C3-4697-9D9F-8B8917B1F25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Tobacco-Use Prevention</a:t>
            </a:r>
          </a:p>
        </p:txBody>
      </p:sp>
      <p:sp>
        <p:nvSpPr>
          <p:cNvPr id="4" name="Slide Number Placeholder 3"/>
          <p:cNvSpPr>
            <a:spLocks noGrp="1"/>
          </p:cNvSpPr>
          <p:nvPr>
            <p:ph type="sldNum" sz="quarter" idx="5"/>
          </p:nvPr>
        </p:nvSpPr>
        <p:spPr/>
        <p:txBody>
          <a:bodyPr/>
          <a:lstStyle/>
          <a:p>
            <a:pPr>
              <a:defRPr/>
            </a:pPr>
            <a:fld id="{ED900297-63C3-4697-9D9F-8B8917B1F256}" type="slidenum">
              <a:rPr lang="en-US" altLang="en-US" smtClean="0"/>
              <a:pPr>
                <a:defRPr/>
              </a:pPr>
              <a:t>1</a:t>
            </a:fld>
            <a:endParaRPr lang="en-US" altLang="en-US"/>
          </a:p>
        </p:txBody>
      </p:sp>
    </p:spTree>
    <p:extLst>
      <p:ext uri="{BB962C8B-B14F-4D97-AF65-F5344CB8AC3E}">
        <p14:creationId xmlns:p14="http://schemas.microsoft.com/office/powerpoint/2010/main" val="2939925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Slide Image Placeholder 1">
            <a:extLst>
              <a:ext uri="{FF2B5EF4-FFF2-40B4-BE49-F238E27FC236}">
                <a16:creationId xmlns:a16="http://schemas.microsoft.com/office/drawing/2014/main" id="{F599B307-8B8D-4155-AC70-AD5A3286342C}"/>
              </a:ext>
            </a:extLst>
          </p:cNvPr>
          <p:cNvSpPr>
            <a:spLocks noGrp="1" noRot="1" noChangeAspect="1" noChangeArrowheads="1" noTextEdit="1"/>
          </p:cNvSpPr>
          <p:nvPr>
            <p:ph type="sldImg"/>
          </p:nvPr>
        </p:nvSpPr>
        <p:spPr>
          <a:ln/>
        </p:spPr>
      </p:sp>
      <p:sp>
        <p:nvSpPr>
          <p:cNvPr id="305155" name="Notes Placeholder 2">
            <a:extLst>
              <a:ext uri="{FF2B5EF4-FFF2-40B4-BE49-F238E27FC236}">
                <a16:creationId xmlns:a16="http://schemas.microsoft.com/office/drawing/2014/main" id="{565620B5-DE76-417F-8763-F258283459D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prohibit all tobacco use at all times in all locations*. The values range from 43% to 83%.     Kentucky, Nebraska, Ohio, South Dakota, range from 25% to 49%.  Alabama, Alaska, Arkansas, California, Delaware, Florida, Georgia, Hawaii, Idaho, Illinois, Kansas, Maine, Maryland, Massachusetts, Michigan, Minnesota, Mississippi, Missouri, Montana, Nevada, New Hampshire, New Jersey, New Mexico, New York, North Dakota, Oklahoma, Oregon, Pennsylvania, Rhode Island, South Carolina, Tennessee, Texas, Utah, Vermont, Virginia, Washington, Wisconsin, range from 50% to 74%.  North Carolina, West Virginia, range from 75% to 100%. Arizona, Colorado, Connecticut, Indiana, Iowa, Louisiana, and Wyoming did not have weighted results.</a:t>
            </a:r>
          </a:p>
          <a:p>
            <a:r>
              <a:rPr lang="en-US" altLang="en-US"/>
              <a:t>*Prohibit the use of all tobacco, including cigarettes, smokeless tobacco, cigars, and pipes, by students, faculty and school staff, and visitors, in school buildings, outside on school grounds, on school buses or other vehicles used to transport students, and at off-campus, school-sponsored events, during school hours and non-school hours.</a:t>
            </a:r>
          </a:p>
        </p:txBody>
      </p:sp>
      <p:sp>
        <p:nvSpPr>
          <p:cNvPr id="305156" name="Slide Number Placeholder 3">
            <a:extLst>
              <a:ext uri="{FF2B5EF4-FFF2-40B4-BE49-F238E27FC236}">
                <a16:creationId xmlns:a16="http://schemas.microsoft.com/office/drawing/2014/main" id="{55E1A913-6410-4DC5-ADB6-B0015581164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EEA378AF-689E-4E2F-AFAC-88F5E55496EA}" type="slidenum">
              <a:rPr lang="en-US" altLang="en-US" b="0" smtClean="0">
                <a:solidFill>
                  <a:schemeClr val="tx1"/>
                </a:solidFill>
                <a:latin typeface="Times New Roman" panose="02020603050405020304" pitchFamily="18" charset="0"/>
              </a:rPr>
              <a:pPr/>
              <a:t>2</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Slide Image Placeholder 1">
            <a:extLst>
              <a:ext uri="{FF2B5EF4-FFF2-40B4-BE49-F238E27FC236}">
                <a16:creationId xmlns:a16="http://schemas.microsoft.com/office/drawing/2014/main" id="{DA1AAE9D-C49C-4A39-80DC-ED135D32B596}"/>
              </a:ext>
            </a:extLst>
          </p:cNvPr>
          <p:cNvSpPr>
            <a:spLocks noGrp="1" noRot="1" noChangeAspect="1" noChangeArrowheads="1" noTextEdit="1"/>
          </p:cNvSpPr>
          <p:nvPr>
            <p:ph type="sldImg"/>
          </p:nvPr>
        </p:nvSpPr>
        <p:spPr>
          <a:ln/>
        </p:spPr>
      </p:sp>
      <p:sp>
        <p:nvSpPr>
          <p:cNvPr id="307203" name="Notes Placeholder 2">
            <a:extLst>
              <a:ext uri="{FF2B5EF4-FFF2-40B4-BE49-F238E27FC236}">
                <a16:creationId xmlns:a16="http://schemas.microsoft.com/office/drawing/2014/main" id="{AE96C9E6-1F22-4078-9241-E808CD9C2D2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prohibit the use of electronic vapor products* by students during any school-related activity. The values range from 76% to 98%.           Alabama, Alaska, Arkansas, California, Delaware, Florida, Georgia, Hawaii, Idaho, Illinois, Kansas, Kentucky, Maine, Maryland, Massachusetts, Michigan, Minnesota, Mississippi, Missouri, Montana, Nebraska, Nevada, New Hampshire, New Jersey, New Mexico, New York, North Carolina, North Dakota, Ohio, Oklahoma, Oregon, Pennsylvania, Rhode Island, South Carolina, South Dakota, Tennessee, Texas, Utah, Vermont, Virginia, Washington, West Virginia, Wisconsin, range from 75% to 100%. Arizona, Colorado, Connecticut, Indiana, Iowa, Louisiana, and Wyoming did not have weighted results.</a:t>
            </a:r>
          </a:p>
          <a:p>
            <a:r>
              <a:rPr lang="en-US" altLang="en-US"/>
              <a:t>*Such as e-cigarettes, vape pipes, and hookah pens.</a:t>
            </a:r>
          </a:p>
        </p:txBody>
      </p:sp>
      <p:sp>
        <p:nvSpPr>
          <p:cNvPr id="307204" name="Slide Number Placeholder 3">
            <a:extLst>
              <a:ext uri="{FF2B5EF4-FFF2-40B4-BE49-F238E27FC236}">
                <a16:creationId xmlns:a16="http://schemas.microsoft.com/office/drawing/2014/main" id="{9FC6A7AE-E547-4671-867F-E043A12235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D84CF698-67E8-4857-8325-D1A8C7175D5D}" type="slidenum">
              <a:rPr lang="en-US" altLang="en-US" b="0" smtClean="0">
                <a:solidFill>
                  <a:schemeClr val="tx1"/>
                </a:solidFill>
                <a:latin typeface="Times New Roman" panose="02020603050405020304" pitchFamily="18" charset="0"/>
              </a:rPr>
              <a:pPr/>
              <a:t>3</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Slide Image Placeholder 1">
            <a:extLst>
              <a:ext uri="{FF2B5EF4-FFF2-40B4-BE49-F238E27FC236}">
                <a16:creationId xmlns:a16="http://schemas.microsoft.com/office/drawing/2014/main" id="{611C0F3C-8651-4A3D-B5F5-46C00E5083F1}"/>
              </a:ext>
            </a:extLst>
          </p:cNvPr>
          <p:cNvSpPr>
            <a:spLocks noGrp="1" noRot="1" noChangeAspect="1" noChangeArrowheads="1" noTextEdit="1"/>
          </p:cNvSpPr>
          <p:nvPr>
            <p:ph type="sldImg"/>
          </p:nvPr>
        </p:nvSpPr>
        <p:spPr>
          <a:ln/>
        </p:spPr>
      </p:sp>
      <p:sp>
        <p:nvSpPr>
          <p:cNvPr id="309251" name="Notes Placeholder 2">
            <a:extLst>
              <a:ext uri="{FF2B5EF4-FFF2-40B4-BE49-F238E27FC236}">
                <a16:creationId xmlns:a16="http://schemas.microsoft.com/office/drawing/2014/main" id="{F14335BA-CC9A-4C84-B1F8-E50FAE614DB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tried to increase student knowledge on tobacco-use prevention in a required course . The values range from 75% to 99%.           Alabama, Alaska, California, Delaware, Florida, Georgia, Hawaii, Idaho, Illinois, Kansas, Kentucky, Maine, Maryland, Massachusetts, Michigan, Minnesota, Mississippi, Missouri, Montana, Nebraska, New Hampshire, New Jersey, New Mexico, New York, North Carolina, North Dakota, Ohio, Oregon, Pennsylvania, Rhode Island, South Carolina, South Dakota, Tennessee, Utah, Vermont, Virginia, Washington, West Virginia, Wisconsin, range from 75% to 100%. Arizona, Arkansas, Colorado, Connecticut, Indiana, Iowa, Louisiana, Nevada, Oklahoma, Texas, and Wyoming did not have weighted results.</a:t>
            </a:r>
          </a:p>
          <a:p>
            <a:endParaRPr lang="en-US" altLang="en-US"/>
          </a:p>
        </p:txBody>
      </p:sp>
      <p:sp>
        <p:nvSpPr>
          <p:cNvPr id="309252" name="Slide Number Placeholder 3">
            <a:extLst>
              <a:ext uri="{FF2B5EF4-FFF2-40B4-BE49-F238E27FC236}">
                <a16:creationId xmlns:a16="http://schemas.microsoft.com/office/drawing/2014/main" id="{5D585669-1789-4387-B5FB-A635E234F72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954B406A-7514-4443-A4D0-6D1DCEC15622}" type="slidenum">
              <a:rPr lang="en-US" altLang="en-US" b="0" smtClean="0">
                <a:solidFill>
                  <a:schemeClr val="tx1"/>
                </a:solidFill>
                <a:latin typeface="Times New Roman" panose="02020603050405020304" pitchFamily="18" charset="0"/>
              </a:rPr>
              <a:pPr/>
              <a:t>4</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Slide Image Placeholder 1">
            <a:extLst>
              <a:ext uri="{FF2B5EF4-FFF2-40B4-BE49-F238E27FC236}">
                <a16:creationId xmlns:a16="http://schemas.microsoft.com/office/drawing/2014/main" id="{02B064C2-2767-4EE3-A4F4-9A9AF5D71D24}"/>
              </a:ext>
            </a:extLst>
          </p:cNvPr>
          <p:cNvSpPr>
            <a:spLocks noGrp="1" noRot="1" noChangeAspect="1" noChangeArrowheads="1" noTextEdit="1"/>
          </p:cNvSpPr>
          <p:nvPr>
            <p:ph type="sldImg"/>
          </p:nvPr>
        </p:nvSpPr>
        <p:spPr>
          <a:ln/>
        </p:spPr>
      </p:sp>
      <p:sp>
        <p:nvSpPr>
          <p:cNvPr id="311299" name="Notes Placeholder 2">
            <a:extLst>
              <a:ext uri="{FF2B5EF4-FFF2-40B4-BE49-F238E27FC236}">
                <a16:creationId xmlns:a16="http://schemas.microsoft.com/office/drawing/2014/main" id="{427E6610-7184-4683-92A7-B1FF974351E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taught 19 key tobacco-use prevention topics in a required course. The values range from 32% to 74%.     Alaska, California, Florida, Hawaii, Kansas, Maine, Massachusetts, Michigan, Minnesota, Nebraska, New Mexico, North Dakota, Ohio, Oregon, Pennsylvania, Tennessee, Utah, Vermont, Washington, Wisconsin, range from 25% to 49%.  Alabama, Delaware, Georgia, Idaho, Illinois, Kentucky, Maryland, Mississippi, Missouri, Montana, New Hampshire, New Jersey, New York, North Carolina, Rhode Island, South Carolina, South Dakota, Virginia, West Virginia, range from 50% to 74%. Arizona, Arkansas, Colorado, Connecticut, Indiana, Iowa, Louisiana, Nevada, Oklahoma, Texas, and Wyoming did not have weighted results.</a:t>
            </a:r>
          </a:p>
          <a:p>
            <a:endParaRPr lang="en-US" altLang="en-US"/>
          </a:p>
        </p:txBody>
      </p:sp>
      <p:sp>
        <p:nvSpPr>
          <p:cNvPr id="311300" name="Slide Number Placeholder 3">
            <a:extLst>
              <a:ext uri="{FF2B5EF4-FFF2-40B4-BE49-F238E27FC236}">
                <a16:creationId xmlns:a16="http://schemas.microsoft.com/office/drawing/2014/main" id="{D361DDCE-04EB-414C-96A0-301EAE34F3B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9F39CF07-13E1-471E-9569-E7A9BB7D1019}" type="slidenum">
              <a:rPr lang="en-US" altLang="en-US" b="0" smtClean="0">
                <a:solidFill>
                  <a:schemeClr val="tx1"/>
                </a:solidFill>
                <a:latin typeface="Times New Roman" panose="02020603050405020304" pitchFamily="18" charset="0"/>
              </a:rPr>
              <a:pPr/>
              <a:t>5</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Slide Image Placeholder 1">
            <a:extLst>
              <a:ext uri="{FF2B5EF4-FFF2-40B4-BE49-F238E27FC236}">
                <a16:creationId xmlns:a16="http://schemas.microsoft.com/office/drawing/2014/main" id="{E41090E3-6D65-429B-8B62-F44053D1D814}"/>
              </a:ext>
            </a:extLst>
          </p:cNvPr>
          <p:cNvSpPr>
            <a:spLocks noGrp="1" noRot="1" noChangeAspect="1" noChangeArrowheads="1" noTextEdit="1"/>
          </p:cNvSpPr>
          <p:nvPr>
            <p:ph type="sldImg"/>
          </p:nvPr>
        </p:nvSpPr>
        <p:spPr>
          <a:ln/>
        </p:spPr>
      </p:sp>
      <p:sp>
        <p:nvSpPr>
          <p:cNvPr id="313347" name="Notes Placeholder 2">
            <a:extLst>
              <a:ext uri="{FF2B5EF4-FFF2-40B4-BE49-F238E27FC236}">
                <a16:creationId xmlns:a16="http://schemas.microsoft.com/office/drawing/2014/main" id="{5FE341AE-CBCF-45DB-9066-885852F04A8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in which the lead health education teacher received professional development during the 2 years before the survey on tobacco-use prevention. The values range from 12% to 47%.  Hawaii, Idaho, Kansas, Minnesota, Missouri, Oregon, Pennsylvania, South Dakota, range from 0% to 24%.  Alabama, Alaska, California, Delaware, Florida, Georgia, Illinois, Kentucky, Maine, Maryland, Massachusetts, Michigan, Mississippi, Montana, Nebraska, New Hampshire, New Jersey, New Mexico, New York, North Carolina, North Dakota, Ohio, Rhode Island, South Carolina, Tennessee, Utah, Vermont, Virginia, Washington, West Virginia, Wisconsin, range from 25% to 49%. Arizona, Arkansas, Colorado, Connecticut, Indiana, Iowa, Louisiana, Nevada, Oklahoma, Texas, and Wyoming did not have weighted results.</a:t>
            </a:r>
          </a:p>
          <a:p>
            <a:endParaRPr lang="en-US" altLang="en-US"/>
          </a:p>
        </p:txBody>
      </p:sp>
      <p:sp>
        <p:nvSpPr>
          <p:cNvPr id="313348" name="Slide Number Placeholder 3">
            <a:extLst>
              <a:ext uri="{FF2B5EF4-FFF2-40B4-BE49-F238E27FC236}">
                <a16:creationId xmlns:a16="http://schemas.microsoft.com/office/drawing/2014/main" id="{B4359EA4-15D6-4E40-B747-E70A8B99984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86196AE4-2041-49E6-9A2A-60323D47136E}" type="slidenum">
              <a:rPr lang="en-US" altLang="en-US" b="0" smtClean="0">
                <a:solidFill>
                  <a:schemeClr val="tx1"/>
                </a:solidFill>
                <a:latin typeface="Times New Roman" panose="02020603050405020304" pitchFamily="18" charset="0"/>
              </a:rPr>
              <a:pPr/>
              <a:t>6</a:t>
            </a:fld>
            <a:endParaRPr lang="en-US" altLang="en-US" b="0">
              <a:solidFill>
                <a:schemeClr val="tx1"/>
              </a:solidFill>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bg>
      <p:bgPr>
        <a:solidFill>
          <a:schemeClr val="tx1"/>
        </a:solidFill>
        <a:effectLst/>
      </p:bgPr>
    </p:bg>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A359CCF1-8AB1-47B0-BCAA-ED3D4A302F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67513"/>
            <a:ext cx="9144000" cy="9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400630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NCHHSTP">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59FDBA88-62FF-4D42-8D95-8F03F649055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A57CD29C-CF71-42F8-862D-EF4CE1BD8317}"/>
              </a:ext>
            </a:extLst>
          </p:cNvPr>
          <p:cNvSpPr txBox="1">
            <a:spLocks noChangeArrowheads="1"/>
          </p:cNvSpPr>
          <p:nvPr userDrawn="1"/>
        </p:nvSpPr>
        <p:spPr bwMode="auto">
          <a:xfrm>
            <a:off x="457200" y="120650"/>
            <a:ext cx="6902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pPr>
              <a:defRPr/>
            </a:pPr>
            <a:r>
              <a:rPr lang="en-US" altLang="en-US">
                <a:solidFill>
                  <a:srgbClr val="F2F2F2"/>
                </a:solidFill>
                <a:latin typeface="Calibri" panose="020F0502020204030204" pitchFamily="34" charset="0"/>
              </a:rPr>
              <a:t>National Center for HIV/AIDS, Viral Hepatitis, STD, and TB Prevention</a:t>
            </a:r>
          </a:p>
        </p:txBody>
      </p:sp>
      <p:sp>
        <p:nvSpPr>
          <p:cNvPr id="7" name="Title 1"/>
          <p:cNvSpPr>
            <a:spLocks noGrp="1"/>
          </p:cNvSpPr>
          <p:nvPr>
            <p:ph type="title"/>
          </p:nvPr>
        </p:nvSpPr>
        <p:spPr>
          <a:xfrm>
            <a:off x="457200" y="1386071"/>
            <a:ext cx="8408977" cy="1180971"/>
          </a:xfrm>
          <a:prstGeom prst="rect">
            <a:avLst/>
          </a:prstGeom>
        </p:spPr>
        <p:txBody>
          <a:bodyPr/>
          <a:lstStyle>
            <a:lvl1pPr algn="l">
              <a:lnSpc>
                <a:spcPts val="3000"/>
              </a:lnSpc>
              <a:defRPr sz="2800" b="1" baseline="0">
                <a:solidFill>
                  <a:srgbClr val="00788A"/>
                </a:solidFill>
                <a:effectLst/>
                <a:latin typeface="Calibri"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457200" y="2859349"/>
            <a:ext cx="6400800" cy="457200"/>
          </a:xfrm>
          <a:prstGeom prst="rect">
            <a:avLst/>
          </a:prstGeom>
        </p:spPr>
        <p:txBody>
          <a:bodyPr/>
          <a:lstStyle>
            <a:lvl1pPr marL="0" indent="0" algn="l">
              <a:buNone/>
              <a:defRPr sz="2000" b="1" baseline="0">
                <a:solidFill>
                  <a:srgbClr val="00788A"/>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10" name="Text Placeholder 8"/>
          <p:cNvSpPr>
            <a:spLocks noGrp="1"/>
          </p:cNvSpPr>
          <p:nvPr>
            <p:ph type="body" sz="quarter" idx="10"/>
          </p:nvPr>
        </p:nvSpPr>
        <p:spPr>
          <a:xfrm>
            <a:off x="457200" y="3946019"/>
            <a:ext cx="6400800" cy="1295400"/>
          </a:xfrm>
          <a:prstGeom prst="rect">
            <a:avLst/>
          </a:prstGeom>
        </p:spPr>
        <p:txBody>
          <a:bodyPr/>
          <a:lstStyle>
            <a:lvl1pPr marL="0" indent="0" algn="l">
              <a:lnSpc>
                <a:spcPts val="2000"/>
              </a:lnSpc>
              <a:buNone/>
              <a:defRPr sz="1800" baseline="0">
                <a:solidFill>
                  <a:srgbClr val="00788A"/>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extLst>
      <p:ext uri="{BB962C8B-B14F-4D97-AF65-F5344CB8AC3E}">
        <p14:creationId xmlns:p14="http://schemas.microsoft.com/office/powerpoint/2010/main" val="322382787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_Data Slide (for content heavy tables and charts)">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7CDD9AB1-03DF-454A-BB29-5F78FFC67C1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37350"/>
            <a:ext cx="914400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9"/>
            <a:ext cx="8229600" cy="1143000"/>
          </a:xfrm>
          <a:prstGeom prst="rect">
            <a:avLst/>
          </a:prstGeom>
        </p:spPr>
        <p:txBody>
          <a:bodyPr anchor="b" anchorCtr="0"/>
          <a:lstStyle>
            <a:lvl1pPr algn="l">
              <a:lnSpc>
                <a:spcPts val="3000"/>
              </a:lnSpc>
              <a:defRPr sz="2800" b="1" baseline="0">
                <a:solidFill>
                  <a:srgbClr val="00788A"/>
                </a:solidFill>
                <a:effectLst/>
                <a:latin typeface="Calibri" pitchFamily="34" charset="0"/>
              </a:defRPr>
            </a:lvl1pPr>
          </a:lstStyle>
          <a:p>
            <a:r>
              <a:rPr lang="en-US"/>
              <a:t>Click to edit Master title style</a:t>
            </a:r>
            <a:endParaRPr lang="en-US" dirty="0"/>
          </a:p>
        </p:txBody>
      </p:sp>
      <p:sp>
        <p:nvSpPr>
          <p:cNvPr id="6" name="Text Placeholder 7"/>
          <p:cNvSpPr>
            <a:spLocks noGrp="1"/>
          </p:cNvSpPr>
          <p:nvPr>
            <p:ph type="body" sz="quarter" idx="10"/>
          </p:nvPr>
        </p:nvSpPr>
        <p:spPr>
          <a:xfrm>
            <a:off x="457200" y="1545167"/>
            <a:ext cx="8229600" cy="4455584"/>
          </a:xfrm>
        </p:spPr>
        <p:txBody>
          <a:bodyPr/>
          <a:lstStyle>
            <a:lvl1pPr marL="342900" indent="-342900">
              <a:buClr>
                <a:srgbClr val="00788A"/>
              </a:buClr>
              <a:buFont typeface="Wingdings" panose="05000000000000000000" pitchFamily="2" charset="2"/>
              <a:buChar char="§"/>
              <a:defRPr sz="2400" b="1">
                <a:solidFill>
                  <a:srgbClr val="00788A"/>
                </a:solidFill>
              </a:defRPr>
            </a:lvl1pPr>
            <a:lvl2pPr>
              <a:buClr>
                <a:srgbClr val="9A4E9E"/>
              </a:buClr>
              <a:defRPr sz="2000">
                <a:solidFill>
                  <a:schemeClr val="accent4">
                    <a:lumMod val="75000"/>
                  </a:schemeClr>
                </a:solidFill>
              </a:defRPr>
            </a:lvl2pPr>
            <a:lvl3pPr>
              <a:buClr>
                <a:srgbClr val="C00000"/>
              </a:buClr>
              <a:defRPr sz="2000">
                <a:solidFill>
                  <a:schemeClr val="accent4">
                    <a:lumMod val="75000"/>
                  </a:schemeClr>
                </a:solidFill>
              </a:defRPr>
            </a:lvl3pPr>
            <a:lvl4pPr>
              <a:defRPr sz="2000">
                <a:solidFill>
                  <a:schemeClr val="accent4">
                    <a:lumMod val="75000"/>
                  </a:schemeClr>
                </a:solidFill>
              </a:defRPr>
            </a:lvl4pPr>
            <a:lvl5pPr>
              <a:defRPr sz="2000">
                <a:solidFill>
                  <a:schemeClr val="accent4">
                    <a:lumMod val="75000"/>
                  </a:schemeClr>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73728570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BULLETS/DATA_2sides">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A6A5CA2A-F075-4234-890B-BE7604DDBA2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37350"/>
            <a:ext cx="914400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9"/>
            <a:ext cx="8229600" cy="1143000"/>
          </a:xfrm>
          <a:prstGeom prst="rect">
            <a:avLst/>
          </a:prstGeom>
        </p:spPr>
        <p:txBody>
          <a:bodyPr anchor="b" anchorCtr="0"/>
          <a:lstStyle>
            <a:lvl1pPr algn="l">
              <a:lnSpc>
                <a:spcPts val="3000"/>
              </a:lnSpc>
              <a:defRPr sz="2800" b="1" baseline="0">
                <a:solidFill>
                  <a:srgbClr val="00788A"/>
                </a:solidFill>
                <a:effectLst/>
                <a:latin typeface="Calibri" pitchFamily="34" charset="0"/>
              </a:defRPr>
            </a:lvl1pPr>
          </a:lstStyle>
          <a:p>
            <a:endParaRPr lang="en-US" dirty="0"/>
          </a:p>
        </p:txBody>
      </p:sp>
      <p:sp>
        <p:nvSpPr>
          <p:cNvPr id="3" name="Content Placeholder 2"/>
          <p:cNvSpPr>
            <a:spLocks noGrp="1"/>
          </p:cNvSpPr>
          <p:nvPr>
            <p:ph idx="1"/>
          </p:nvPr>
        </p:nvSpPr>
        <p:spPr>
          <a:xfrm>
            <a:off x="457201" y="1600201"/>
            <a:ext cx="3879669" cy="4191000"/>
          </a:xfrm>
          <a:prstGeom prst="rect">
            <a:avLst/>
          </a:prstGeom>
        </p:spPr>
        <p:txBody>
          <a:bodyPr/>
          <a:lstStyle>
            <a:lvl1pPr marL="342900" indent="-342900">
              <a:buClr>
                <a:srgbClr val="541900"/>
              </a:buClr>
              <a:buSzPct val="70000"/>
              <a:buFont typeface="Wingdings" panose="05000000000000000000" pitchFamily="2" charset="2"/>
              <a:buChar char="§"/>
              <a:defRPr sz="2400" b="1" baseline="0">
                <a:solidFill>
                  <a:srgbClr val="5F5F5F"/>
                </a:solidFill>
                <a:latin typeface="Calibri" pitchFamily="34" charset="0"/>
              </a:defRPr>
            </a:lvl1pPr>
            <a:lvl2pPr marL="742950" indent="-285750">
              <a:buClr>
                <a:srgbClr val="005984"/>
              </a:buClr>
              <a:buSzPct val="100000"/>
              <a:buFont typeface="Arial" panose="020B0604020202020204" pitchFamily="34" charset="0"/>
              <a:buChar char="•"/>
              <a:defRPr sz="2000">
                <a:solidFill>
                  <a:srgbClr val="5F5F5F"/>
                </a:solidFill>
              </a:defRPr>
            </a:lvl2pPr>
            <a:lvl3pPr>
              <a:buClrTx/>
              <a:buSzPct val="100000"/>
              <a:buFont typeface="Arial" pitchFamily="34" charset="0"/>
              <a:buChar char="•"/>
              <a:defRPr sz="1800">
                <a:solidFill>
                  <a:srgbClr val="5F5F5F"/>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dirty="0"/>
          </a:p>
          <a:p>
            <a:pPr lvl="0"/>
            <a:endParaRPr lang="en-US" dirty="0"/>
          </a:p>
          <a:p>
            <a:pPr lvl="2"/>
            <a:endParaRPr lang="en-US" dirty="0"/>
          </a:p>
          <a:p>
            <a:pPr lvl="1"/>
            <a:endParaRPr lang="en-US" dirty="0"/>
          </a:p>
          <a:p>
            <a:pPr lvl="1"/>
            <a:endParaRPr lang="en-US" dirty="0"/>
          </a:p>
          <a:p>
            <a:pPr lvl="1"/>
            <a:endParaRPr lang="en-US" dirty="0"/>
          </a:p>
        </p:txBody>
      </p:sp>
      <p:sp>
        <p:nvSpPr>
          <p:cNvPr id="13" name="Content Placeholder 2"/>
          <p:cNvSpPr>
            <a:spLocks noGrp="1"/>
          </p:cNvSpPr>
          <p:nvPr>
            <p:ph idx="10"/>
          </p:nvPr>
        </p:nvSpPr>
        <p:spPr>
          <a:xfrm>
            <a:off x="4807132" y="1600201"/>
            <a:ext cx="3879669" cy="4191000"/>
          </a:xfrm>
          <a:prstGeom prst="rect">
            <a:avLst/>
          </a:prstGeom>
        </p:spPr>
        <p:txBody>
          <a:bodyPr/>
          <a:lstStyle>
            <a:lvl1pPr marL="342900" indent="-342900">
              <a:buClr>
                <a:srgbClr val="541900"/>
              </a:buClr>
              <a:buSzPct val="70000"/>
              <a:buFont typeface="Wingdings" panose="05000000000000000000" pitchFamily="2" charset="2"/>
              <a:buChar char="§"/>
              <a:defRPr sz="2400" b="1" baseline="0">
                <a:solidFill>
                  <a:srgbClr val="5F5F5F"/>
                </a:solidFill>
                <a:latin typeface="Calibri" pitchFamily="34" charset="0"/>
              </a:defRPr>
            </a:lvl1pPr>
            <a:lvl2pPr marL="742950" indent="-285750">
              <a:buClr>
                <a:srgbClr val="005984"/>
              </a:buClr>
              <a:buSzPct val="100000"/>
              <a:buFont typeface="Arial" panose="020B0604020202020204" pitchFamily="34" charset="0"/>
              <a:buChar char="•"/>
              <a:defRPr sz="2000">
                <a:solidFill>
                  <a:srgbClr val="5F5F5F"/>
                </a:solidFill>
              </a:defRPr>
            </a:lvl2pPr>
            <a:lvl3pPr>
              <a:buClrTx/>
              <a:buSzPct val="100000"/>
              <a:buFont typeface="Arial" pitchFamily="34" charset="0"/>
              <a:buChar char="•"/>
              <a:defRPr sz="1800">
                <a:solidFill>
                  <a:srgbClr val="5F5F5F"/>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dirty="0"/>
          </a:p>
          <a:p>
            <a:pPr lvl="0"/>
            <a:endParaRPr lang="en-US" dirty="0"/>
          </a:p>
          <a:p>
            <a:pPr lvl="2"/>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546149156"/>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lor_background">
    <p:bg>
      <p:bgPr>
        <a:solidFill>
          <a:srgbClr val="0061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2" y="4467097"/>
            <a:ext cx="8294913" cy="1162051"/>
          </a:xfrm>
          <a:prstGeom prst="rect">
            <a:avLst/>
          </a:prstGeom>
        </p:spPr>
        <p:txBody>
          <a:bodyPr anchor="b"/>
          <a:lstStyle>
            <a:lvl1pPr algn="l">
              <a:defRPr sz="3600" b="1" baseline="0">
                <a:solidFill>
                  <a:schemeClr val="bg2"/>
                </a:solidFill>
                <a:effectLst/>
                <a:latin typeface="Calibri" pitchFamily="34" charset="0"/>
              </a:defRPr>
            </a:lvl1pPr>
          </a:lstStyle>
          <a:p>
            <a:r>
              <a:rPr lang="en-US" dirty="0"/>
              <a:t>Click to edit Master title style</a:t>
            </a:r>
          </a:p>
        </p:txBody>
      </p:sp>
      <p:sp>
        <p:nvSpPr>
          <p:cNvPr id="5" name="Text Placeholder 2"/>
          <p:cNvSpPr>
            <a:spLocks noGrp="1"/>
          </p:cNvSpPr>
          <p:nvPr>
            <p:ph type="body" idx="1"/>
          </p:nvPr>
        </p:nvSpPr>
        <p:spPr>
          <a:xfrm>
            <a:off x="457201" y="5900928"/>
            <a:ext cx="77724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369161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B31CEB0-E28A-4C99-B6FD-DC62C37C6096}"/>
              </a:ext>
            </a:extLst>
          </p:cNvPr>
          <p:cNvSpPr txBox="1">
            <a:spLocks/>
          </p:cNvSpPr>
          <p:nvPr userDrawn="1"/>
        </p:nvSpPr>
        <p:spPr>
          <a:xfrm>
            <a:off x="434975" y="6318250"/>
            <a:ext cx="379413" cy="365125"/>
          </a:xfrm>
          <a:prstGeom prst="rect">
            <a:avLst/>
          </a:prstGeom>
        </p:spPr>
        <p:txBody>
          <a:bodyPr lIns="68580" tIns="34290" rIns="68580" bIns="34290" anchor="ctr"/>
          <a:lstStyle>
            <a:defPPr>
              <a:defRPr lang="en-US"/>
            </a:defPPr>
            <a:lvl1pPr marL="0" algn="ctr"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D794854E-BAF0-47C4-ABFA-BC6A2C6E8FAB}" type="slidenum">
              <a:rPr lang="en-US" sz="900" smtClean="0"/>
              <a:pPr>
                <a:defRPr/>
              </a:pPr>
              <a:t>‹#›</a:t>
            </a:fld>
            <a:endParaRPr lang="en-US" sz="900" dirty="0"/>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85775" y="1713582"/>
            <a:ext cx="8343900" cy="4153263"/>
          </a:xfrm>
        </p:spPr>
        <p:txBody>
          <a:bodyPr/>
          <a:lstStyle>
            <a:lvl2pPr marL="347663" indent="-171450">
              <a:tabLst/>
              <a:defRPr/>
            </a:lvl2pPr>
            <a:lvl3pPr marL="517922" indent="-170260">
              <a:buClr>
                <a:schemeClr val="tx2">
                  <a:lumMod val="65000"/>
                </a:schemeClr>
              </a:buClr>
              <a:tabLst/>
              <a:defRPr/>
            </a:lvl3pPr>
            <a:lvl4pPr marL="689372" indent="-171450">
              <a:buClr>
                <a:schemeClr val="tx2">
                  <a:lumMod val="65000"/>
                </a:schemeClr>
              </a:buClr>
              <a:tabLst/>
              <a:defRPr/>
            </a:lvl4pPr>
            <a:lvl5pPr marL="860822" indent="-171450">
              <a:buClr>
                <a:schemeClr val="tx2">
                  <a:lumMod val="65000"/>
                </a:schemeClr>
              </a:buCl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84A9B8FB-DCA4-4CCB-93A4-61B7A85375D9}"/>
              </a:ext>
            </a:extLst>
          </p:cNvPr>
          <p:cNvSpPr>
            <a:spLocks noGrp="1"/>
          </p:cNvSpPr>
          <p:nvPr>
            <p:ph type="sldNum" sz="quarter" idx="10"/>
          </p:nvPr>
        </p:nvSpPr>
        <p:spPr>
          <a:xfrm>
            <a:off x="8439150" y="6318250"/>
            <a:ext cx="381000" cy="365125"/>
          </a:xfrm>
        </p:spPr>
        <p:txBody>
          <a:bodyPr/>
          <a:lstStyle>
            <a:lvl1pPr>
              <a:defRPr/>
            </a:lvl1pPr>
          </a:lstStyle>
          <a:p>
            <a:pPr>
              <a:defRPr/>
            </a:pPr>
            <a:fld id="{8A48036F-D3AB-4B59-887A-DA9A58C64CF6}" type="slidenum">
              <a:rPr lang="en-US"/>
              <a:pPr>
                <a:defRPr/>
              </a:pPr>
              <a:t>‹#›</a:t>
            </a:fld>
            <a:endParaRPr lang="en-US" dirty="0"/>
          </a:p>
        </p:txBody>
      </p:sp>
    </p:spTree>
    <p:extLst>
      <p:ext uri="{BB962C8B-B14F-4D97-AF65-F5344CB8AC3E}">
        <p14:creationId xmlns:p14="http://schemas.microsoft.com/office/powerpoint/2010/main" val="33400005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35728CE8-90E7-4E68-AF82-8BAE85A98666}"/>
              </a:ext>
            </a:extLst>
          </p:cNvPr>
          <p:cNvSpPr>
            <a:spLocks noGrp="1" noChangeArrowheads="1"/>
          </p:cNvSpPr>
          <p:nvPr>
            <p:ph type="title"/>
          </p:nvPr>
        </p:nvSpPr>
        <p:spPr bwMode="auto">
          <a:xfrm>
            <a:off x="593725" y="342900"/>
            <a:ext cx="8212138"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b" anchorCtr="0" compatLnSpc="1">
            <a:prstTxWarp prst="textNoShape">
              <a:avLst/>
            </a:prstTxWarp>
          </a:bodyPr>
          <a:lstStyle/>
          <a:p>
            <a:pPr lvl="0"/>
            <a:r>
              <a:rPr lang="en-US" altLang="en-US"/>
              <a:t>Click to edit Master title style</a:t>
            </a:r>
          </a:p>
        </p:txBody>
      </p:sp>
      <p:sp>
        <p:nvSpPr>
          <p:cNvPr id="1027" name="Rectangle 4">
            <a:extLst>
              <a:ext uri="{FF2B5EF4-FFF2-40B4-BE49-F238E27FC236}">
                <a16:creationId xmlns:a16="http://schemas.microsoft.com/office/drawing/2014/main" id="{5D6EC3D8-DC8E-4151-AD66-7EC6A4909A4A}"/>
              </a:ext>
            </a:extLst>
          </p:cNvPr>
          <p:cNvSpPr>
            <a:spLocks noGrp="1" noChangeArrowheads="1"/>
          </p:cNvSpPr>
          <p:nvPr>
            <p:ph type="body" idx="1"/>
          </p:nvPr>
        </p:nvSpPr>
        <p:spPr bwMode="auto">
          <a:xfrm>
            <a:off x="609600" y="1524000"/>
            <a:ext cx="8059738"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Text Box 11">
            <a:extLst>
              <a:ext uri="{FF2B5EF4-FFF2-40B4-BE49-F238E27FC236}">
                <a16:creationId xmlns:a16="http://schemas.microsoft.com/office/drawing/2014/main" id="{16C5D1F2-FC05-4FFC-A5DD-5C93098875A3}"/>
              </a:ext>
            </a:extLst>
          </p:cNvPr>
          <p:cNvSpPr txBox="1">
            <a:spLocks noChangeArrowheads="1"/>
          </p:cNvSpPr>
          <p:nvPr userDrawn="1"/>
        </p:nvSpPr>
        <p:spPr bwMode="auto">
          <a:xfrm>
            <a:off x="3305175" y="6310313"/>
            <a:ext cx="46196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2"/>
                </a:solidFill>
                <a:latin typeface="Arial" pitchFamily="34" charset="0"/>
              </a:defRPr>
            </a:lvl1pPr>
            <a:lvl2pPr marL="742950" indent="-285750">
              <a:defRPr b="1">
                <a:solidFill>
                  <a:schemeClr val="tx2"/>
                </a:solidFill>
                <a:latin typeface="Arial" pitchFamily="34" charset="0"/>
              </a:defRPr>
            </a:lvl2pPr>
            <a:lvl3pPr marL="1143000" indent="-228600">
              <a:defRPr b="1">
                <a:solidFill>
                  <a:schemeClr val="tx2"/>
                </a:solidFill>
                <a:latin typeface="Arial" pitchFamily="34" charset="0"/>
              </a:defRPr>
            </a:lvl3pPr>
            <a:lvl4pPr marL="1600200" indent="-228600">
              <a:defRPr b="1">
                <a:solidFill>
                  <a:schemeClr val="tx2"/>
                </a:solidFill>
                <a:latin typeface="Arial" pitchFamily="34" charset="0"/>
              </a:defRPr>
            </a:lvl4pPr>
            <a:lvl5pPr marL="2057400" indent="-228600">
              <a:defRPr b="1">
                <a:solidFill>
                  <a:schemeClr val="tx2"/>
                </a:solidFill>
                <a:latin typeface="Arial" pitchFamily="34" charset="0"/>
              </a:defRPr>
            </a:lvl5pPr>
            <a:lvl6pPr marL="2514600" indent="-228600" algn="ctr" eaLnBrk="0" fontAlgn="base" hangingPunct="0">
              <a:spcBef>
                <a:spcPct val="0"/>
              </a:spcBef>
              <a:spcAft>
                <a:spcPct val="0"/>
              </a:spcAft>
              <a:defRPr b="1">
                <a:solidFill>
                  <a:schemeClr val="tx2"/>
                </a:solidFill>
                <a:latin typeface="Arial" pitchFamily="34" charset="0"/>
              </a:defRPr>
            </a:lvl6pPr>
            <a:lvl7pPr marL="2971800" indent="-228600" algn="ctr" eaLnBrk="0" fontAlgn="base" hangingPunct="0">
              <a:spcBef>
                <a:spcPct val="0"/>
              </a:spcBef>
              <a:spcAft>
                <a:spcPct val="0"/>
              </a:spcAft>
              <a:defRPr b="1">
                <a:solidFill>
                  <a:schemeClr val="tx2"/>
                </a:solidFill>
                <a:latin typeface="Arial" pitchFamily="34" charset="0"/>
              </a:defRPr>
            </a:lvl7pPr>
            <a:lvl8pPr marL="3429000" indent="-228600" algn="ctr" eaLnBrk="0" fontAlgn="base" hangingPunct="0">
              <a:spcBef>
                <a:spcPct val="0"/>
              </a:spcBef>
              <a:spcAft>
                <a:spcPct val="0"/>
              </a:spcAft>
              <a:defRPr b="1">
                <a:solidFill>
                  <a:schemeClr val="tx2"/>
                </a:solidFill>
                <a:latin typeface="Arial" pitchFamily="34" charset="0"/>
              </a:defRPr>
            </a:lvl8pPr>
            <a:lvl9pPr marL="3886200" indent="-228600" algn="ctr" eaLnBrk="0" fontAlgn="base" hangingPunct="0">
              <a:spcBef>
                <a:spcPct val="0"/>
              </a:spcBef>
              <a:spcAft>
                <a:spcPct val="0"/>
              </a:spcAft>
              <a:defRPr b="1">
                <a:solidFill>
                  <a:schemeClr val="tx2"/>
                </a:solidFill>
                <a:latin typeface="Arial" pitchFamily="34" charset="0"/>
              </a:defRPr>
            </a:lvl9pPr>
          </a:lstStyle>
          <a:p>
            <a:pPr>
              <a:defRPr/>
            </a:pPr>
            <a:endParaRPr lang="en-US" altLang="en-US" sz="1600" b="0">
              <a:solidFill>
                <a:schemeClr val="tx1"/>
              </a:solidFill>
              <a:latin typeface="Times New Roman" pitchFamily="18" charset="0"/>
            </a:endParaRPr>
          </a:p>
        </p:txBody>
      </p:sp>
      <p:sp>
        <p:nvSpPr>
          <p:cNvPr id="1029" name="Text Box 12">
            <a:extLst>
              <a:ext uri="{FF2B5EF4-FFF2-40B4-BE49-F238E27FC236}">
                <a16:creationId xmlns:a16="http://schemas.microsoft.com/office/drawing/2014/main" id="{8CE22A8D-7CB5-4FEA-A0A9-3F56D3E3DF2D}"/>
              </a:ext>
            </a:extLst>
          </p:cNvPr>
          <p:cNvSpPr txBox="1">
            <a:spLocks noChangeArrowheads="1"/>
          </p:cNvSpPr>
          <p:nvPr userDrawn="1"/>
        </p:nvSpPr>
        <p:spPr bwMode="auto">
          <a:xfrm>
            <a:off x="5283200" y="6172200"/>
            <a:ext cx="19113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2"/>
                </a:solidFill>
                <a:latin typeface="Arial" pitchFamily="34" charset="0"/>
              </a:defRPr>
            </a:lvl1pPr>
            <a:lvl2pPr marL="742950" indent="-285750">
              <a:defRPr b="1">
                <a:solidFill>
                  <a:schemeClr val="tx2"/>
                </a:solidFill>
                <a:latin typeface="Arial" pitchFamily="34" charset="0"/>
              </a:defRPr>
            </a:lvl2pPr>
            <a:lvl3pPr marL="1143000" indent="-228600">
              <a:defRPr b="1">
                <a:solidFill>
                  <a:schemeClr val="tx2"/>
                </a:solidFill>
                <a:latin typeface="Arial" pitchFamily="34" charset="0"/>
              </a:defRPr>
            </a:lvl3pPr>
            <a:lvl4pPr marL="1600200" indent="-228600">
              <a:defRPr b="1">
                <a:solidFill>
                  <a:schemeClr val="tx2"/>
                </a:solidFill>
                <a:latin typeface="Arial" pitchFamily="34" charset="0"/>
              </a:defRPr>
            </a:lvl4pPr>
            <a:lvl5pPr marL="2057400" indent="-228600">
              <a:defRPr b="1">
                <a:solidFill>
                  <a:schemeClr val="tx2"/>
                </a:solidFill>
                <a:latin typeface="Arial" pitchFamily="34" charset="0"/>
              </a:defRPr>
            </a:lvl5pPr>
            <a:lvl6pPr marL="2514600" indent="-228600" algn="ctr" eaLnBrk="0" fontAlgn="base" hangingPunct="0">
              <a:spcBef>
                <a:spcPct val="0"/>
              </a:spcBef>
              <a:spcAft>
                <a:spcPct val="0"/>
              </a:spcAft>
              <a:defRPr b="1">
                <a:solidFill>
                  <a:schemeClr val="tx2"/>
                </a:solidFill>
                <a:latin typeface="Arial" pitchFamily="34" charset="0"/>
              </a:defRPr>
            </a:lvl6pPr>
            <a:lvl7pPr marL="2971800" indent="-228600" algn="ctr" eaLnBrk="0" fontAlgn="base" hangingPunct="0">
              <a:spcBef>
                <a:spcPct val="0"/>
              </a:spcBef>
              <a:spcAft>
                <a:spcPct val="0"/>
              </a:spcAft>
              <a:defRPr b="1">
                <a:solidFill>
                  <a:schemeClr val="tx2"/>
                </a:solidFill>
                <a:latin typeface="Arial" pitchFamily="34" charset="0"/>
              </a:defRPr>
            </a:lvl7pPr>
            <a:lvl8pPr marL="3429000" indent="-228600" algn="ctr" eaLnBrk="0" fontAlgn="base" hangingPunct="0">
              <a:spcBef>
                <a:spcPct val="0"/>
              </a:spcBef>
              <a:spcAft>
                <a:spcPct val="0"/>
              </a:spcAft>
              <a:defRPr b="1">
                <a:solidFill>
                  <a:schemeClr val="tx2"/>
                </a:solidFill>
                <a:latin typeface="Arial" pitchFamily="34" charset="0"/>
              </a:defRPr>
            </a:lvl8pPr>
            <a:lvl9pPr marL="3886200" indent="-228600" algn="ctr" eaLnBrk="0" fontAlgn="base" hangingPunct="0">
              <a:spcBef>
                <a:spcPct val="0"/>
              </a:spcBef>
              <a:spcAft>
                <a:spcPct val="0"/>
              </a:spcAft>
              <a:defRPr b="1">
                <a:solidFill>
                  <a:schemeClr val="tx2"/>
                </a:solidFill>
                <a:latin typeface="Arial" pitchFamily="34" charset="0"/>
              </a:defRPr>
            </a:lvl9pPr>
          </a:lstStyle>
          <a:p>
            <a:pPr>
              <a:defRPr/>
            </a:pPr>
            <a:endParaRPr lang="en-US" altLang="en-US" sz="1600" b="0">
              <a:solidFill>
                <a:schemeClr val="tx1"/>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772" r:id="rId1"/>
  </p:sldLayoutIdLst>
  <p:txStyles>
    <p:titleStyle>
      <a:lvl1pPr algn="ctr" rtl="0" eaLnBrk="0" fontAlgn="base" hangingPunct="0">
        <a:spcBef>
          <a:spcPct val="0"/>
        </a:spcBef>
        <a:spcAft>
          <a:spcPct val="0"/>
        </a:spcAft>
        <a:defRPr sz="2400" b="1">
          <a:solidFill>
            <a:schemeClr val="tx2"/>
          </a:solidFill>
          <a:latin typeface="+mj-lt"/>
          <a:ea typeface="+mj-ea"/>
          <a:cs typeface="+mj-cs"/>
        </a:defRPr>
      </a:lvl1pPr>
      <a:lvl2pPr algn="ctr" rtl="0" eaLnBrk="0" fontAlgn="base" hangingPunct="0">
        <a:spcBef>
          <a:spcPct val="0"/>
        </a:spcBef>
        <a:spcAft>
          <a:spcPct val="0"/>
        </a:spcAft>
        <a:defRPr sz="2400" b="1">
          <a:solidFill>
            <a:schemeClr val="tx2"/>
          </a:solidFill>
          <a:latin typeface="Arial" charset="0"/>
        </a:defRPr>
      </a:lvl2pPr>
      <a:lvl3pPr algn="ctr" rtl="0" eaLnBrk="0" fontAlgn="base" hangingPunct="0">
        <a:spcBef>
          <a:spcPct val="0"/>
        </a:spcBef>
        <a:spcAft>
          <a:spcPct val="0"/>
        </a:spcAft>
        <a:defRPr sz="2400" b="1">
          <a:solidFill>
            <a:schemeClr val="tx2"/>
          </a:solidFill>
          <a:latin typeface="Arial" charset="0"/>
        </a:defRPr>
      </a:lvl3pPr>
      <a:lvl4pPr algn="ctr" rtl="0" eaLnBrk="0" fontAlgn="base" hangingPunct="0">
        <a:spcBef>
          <a:spcPct val="0"/>
        </a:spcBef>
        <a:spcAft>
          <a:spcPct val="0"/>
        </a:spcAft>
        <a:defRPr sz="2400" b="1">
          <a:solidFill>
            <a:schemeClr val="tx2"/>
          </a:solidFill>
          <a:latin typeface="Arial" charset="0"/>
        </a:defRPr>
      </a:lvl4pPr>
      <a:lvl5pPr algn="ctr" rtl="0" eaLnBrk="0" fontAlgn="base" hangingPunct="0">
        <a:spcBef>
          <a:spcPct val="0"/>
        </a:spcBef>
        <a:spcAft>
          <a:spcPct val="0"/>
        </a:spcAft>
        <a:defRPr sz="2400" b="1">
          <a:solidFill>
            <a:schemeClr val="tx2"/>
          </a:solidFill>
          <a:latin typeface="Arial" charset="0"/>
        </a:defRPr>
      </a:lvl5pPr>
      <a:lvl6pPr marL="457200" algn="ctr" rtl="0" eaLnBrk="0" fontAlgn="base" hangingPunct="0">
        <a:spcBef>
          <a:spcPct val="0"/>
        </a:spcBef>
        <a:spcAft>
          <a:spcPct val="0"/>
        </a:spcAft>
        <a:defRPr sz="2400" b="1">
          <a:solidFill>
            <a:schemeClr val="tx2"/>
          </a:solidFill>
          <a:latin typeface="Arial" charset="0"/>
        </a:defRPr>
      </a:lvl6pPr>
      <a:lvl7pPr marL="914400" algn="ctr" rtl="0" eaLnBrk="0" fontAlgn="base" hangingPunct="0">
        <a:spcBef>
          <a:spcPct val="0"/>
        </a:spcBef>
        <a:spcAft>
          <a:spcPct val="0"/>
        </a:spcAft>
        <a:defRPr sz="2400" b="1">
          <a:solidFill>
            <a:schemeClr val="tx2"/>
          </a:solidFill>
          <a:latin typeface="Arial" charset="0"/>
        </a:defRPr>
      </a:lvl7pPr>
      <a:lvl8pPr marL="1371600" algn="ctr" rtl="0" eaLnBrk="0" fontAlgn="base" hangingPunct="0">
        <a:spcBef>
          <a:spcPct val="0"/>
        </a:spcBef>
        <a:spcAft>
          <a:spcPct val="0"/>
        </a:spcAft>
        <a:defRPr sz="2400" b="1">
          <a:solidFill>
            <a:schemeClr val="tx2"/>
          </a:solidFill>
          <a:latin typeface="Arial" charset="0"/>
        </a:defRPr>
      </a:lvl8pPr>
      <a:lvl9pPr marL="1828800" algn="ctr" rtl="0" eaLnBrk="0" fontAlgn="base" hangingPunct="0">
        <a:spcBef>
          <a:spcPct val="0"/>
        </a:spcBef>
        <a:spcAft>
          <a:spcPct val="0"/>
        </a:spcAft>
        <a:defRPr sz="2400" b="1">
          <a:solidFill>
            <a:schemeClr val="tx2"/>
          </a:solidFill>
          <a:latin typeface="Arial" charset="0"/>
        </a:defRPr>
      </a:lvl9pPr>
    </p:titleStyle>
    <p:bodyStyle>
      <a:lvl1pPr marL="342900" indent="-342900" algn="l" rtl="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mn-lt"/>
          <a:ea typeface="+mn-ea"/>
          <a:cs typeface="+mn-cs"/>
        </a:defRPr>
      </a:lvl1pPr>
      <a:lvl2pPr marL="742950" indent="-285750" algn="l" rtl="0" eaLnBrk="0" fontAlgn="base" hangingPunct="0">
        <a:spcBef>
          <a:spcPct val="0"/>
        </a:spcBef>
        <a:spcAft>
          <a:spcPct val="50000"/>
        </a:spcAft>
        <a:buClr>
          <a:schemeClr val="tx2"/>
        </a:buClr>
        <a:buSzPct val="70000"/>
        <a:buFont typeface="Monotype Sorts" panose="05010101010101010101" pitchFamily="2" charset="2"/>
        <a:buChar char="l"/>
        <a:defRPr sz="2800">
          <a:solidFill>
            <a:schemeClr val="tx1"/>
          </a:solidFill>
          <a:latin typeface="+mn-lt"/>
        </a:defRPr>
      </a:lvl2pPr>
      <a:lvl3pPr marL="1143000" indent="-228600" algn="l" rtl="0" eaLnBrk="0" fontAlgn="base" hangingPunct="0">
        <a:spcBef>
          <a:spcPct val="0"/>
        </a:spcBef>
        <a:spcAft>
          <a:spcPct val="50000"/>
        </a:spcAft>
        <a:buClr>
          <a:schemeClr val="tx2"/>
        </a:buClr>
        <a:buSzPct val="70000"/>
        <a:buFont typeface="Monotype Sorts" panose="05010101010101010101" pitchFamily="2" charset="2"/>
        <a:buChar char="ä"/>
        <a:defRPr sz="2800">
          <a:solidFill>
            <a:schemeClr val="tx1"/>
          </a:solidFill>
          <a:latin typeface="+mn-lt"/>
        </a:defRPr>
      </a:lvl3pPr>
      <a:lvl4pPr marL="1600200" indent="-228600" algn="l" rtl="0" eaLnBrk="0" fontAlgn="base" hangingPunct="0">
        <a:spcBef>
          <a:spcPct val="0"/>
        </a:spcBef>
        <a:spcAft>
          <a:spcPct val="50000"/>
        </a:spcAft>
        <a:buClr>
          <a:schemeClr val="tx2"/>
        </a:buClr>
        <a:buSzPct val="70000"/>
        <a:buFont typeface="Monotype Sorts" panose="05010101010101010101" pitchFamily="2" charset="2"/>
        <a:buChar char="n"/>
        <a:defRPr sz="2800">
          <a:solidFill>
            <a:schemeClr val="tx1"/>
          </a:solidFill>
          <a:latin typeface="+mn-lt"/>
        </a:defRPr>
      </a:lvl4pPr>
      <a:lvl5pPr marL="2057400" indent="-228600" algn="l" rtl="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mn-lt"/>
        </a:defRPr>
      </a:lvl5pPr>
      <a:lvl6pPr marL="25146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6pPr>
      <a:lvl7pPr marL="29718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7pPr>
      <a:lvl8pPr marL="34290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8pPr>
      <a:lvl9pPr marL="38862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050" name="Text Placeholder 2">
            <a:extLst>
              <a:ext uri="{FF2B5EF4-FFF2-40B4-BE49-F238E27FC236}">
                <a16:creationId xmlns:a16="http://schemas.microsoft.com/office/drawing/2014/main" id="{48FCC856-C110-46F8-B15D-682F73233B7E}"/>
              </a:ext>
            </a:extLst>
          </p:cNvPr>
          <p:cNvSpPr>
            <a:spLocks noGrp="1"/>
          </p:cNvSpPr>
          <p:nvPr>
            <p:ph type="body" idx="1"/>
          </p:nvPr>
        </p:nvSpPr>
        <p:spPr bwMode="auto">
          <a:xfrm>
            <a:off x="628650" y="1827213"/>
            <a:ext cx="78867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8" r:id="rId5"/>
  </p:sldLayoutIdLst>
  <p:transition>
    <p:fad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7F7F7F"/>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7F7F7F"/>
          </a:solidFill>
          <a:latin typeface="Calibri" panose="020F050202020403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7F7F7F"/>
          </a:solidFill>
          <a:latin typeface="Calibri" panose="020F050202020403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7F7F7F"/>
          </a:solidFill>
          <a:latin typeface="Calibri" panose="020F050202020403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7F7F7F"/>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Title 4">
            <a:extLst>
              <a:ext uri="{FF2B5EF4-FFF2-40B4-BE49-F238E27FC236}">
                <a16:creationId xmlns:a16="http://schemas.microsoft.com/office/drawing/2014/main" id="{F1931471-649A-46DD-8690-1677CEBB62B7}"/>
              </a:ext>
            </a:extLst>
          </p:cNvPr>
          <p:cNvSpPr>
            <a:spLocks noGrp="1" noChangeArrowheads="1"/>
          </p:cNvSpPr>
          <p:nvPr>
            <p:ph type="title"/>
          </p:nvPr>
        </p:nvSpPr>
        <p:spPr bwMode="auto">
          <a:xfrm>
            <a:off x="423863" y="2609850"/>
            <a:ext cx="8296275" cy="1162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a:r>
              <a:rPr lang="en-US" altLang="en-US"/>
              <a:t>Tobacco-Use Prevention</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Kansas">
            <a:extLst>
              <a:ext uri="{FF2B5EF4-FFF2-40B4-BE49-F238E27FC236}">
                <a16:creationId xmlns:a16="http://schemas.microsoft.com/office/drawing/2014/main" id="{7ED21BEC-9628-4B17-A94D-D3D9E2342760}"/>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67A9CF"/>
          </a:solidFill>
          <a:ln w="15875">
            <a:solidFill>
              <a:srgbClr val="003F48"/>
            </a:solidFill>
            <a:prstDash val="solid"/>
            <a:round/>
            <a:headEnd/>
            <a:tailEnd/>
          </a:ln>
        </p:spPr>
        <p:txBody>
          <a:bodyPr/>
          <a:lstStyle/>
          <a:p>
            <a:endParaRPr lang="en-US"/>
          </a:p>
        </p:txBody>
      </p:sp>
      <p:sp>
        <p:nvSpPr>
          <p:cNvPr id="304131" name="Missouri">
            <a:extLst>
              <a:ext uri="{FF2B5EF4-FFF2-40B4-BE49-F238E27FC236}">
                <a16:creationId xmlns:a16="http://schemas.microsoft.com/office/drawing/2014/main" id="{FAF72EA4-BE67-481E-A8FE-E5B4E2FFE485}"/>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304132" name="Illinois">
            <a:extLst>
              <a:ext uri="{FF2B5EF4-FFF2-40B4-BE49-F238E27FC236}">
                <a16:creationId xmlns:a16="http://schemas.microsoft.com/office/drawing/2014/main" id="{35595DB4-CE00-4AA9-A871-169646535907}"/>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304133" name="Iowa">
            <a:extLst>
              <a:ext uri="{FF2B5EF4-FFF2-40B4-BE49-F238E27FC236}">
                <a16:creationId xmlns:a16="http://schemas.microsoft.com/office/drawing/2014/main" id="{2C1936B4-E8CF-40DE-BBBB-EED552B4EDB0}"/>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304134" name="New Mexico">
            <a:extLst>
              <a:ext uri="{FF2B5EF4-FFF2-40B4-BE49-F238E27FC236}">
                <a16:creationId xmlns:a16="http://schemas.microsoft.com/office/drawing/2014/main" id="{21CAA05F-3025-426D-993D-CC061716E1F4}"/>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67A9CF"/>
          </a:solidFill>
          <a:ln w="15875">
            <a:solidFill>
              <a:srgbClr val="003F48"/>
            </a:solidFill>
            <a:prstDash val="solid"/>
            <a:round/>
            <a:headEnd/>
            <a:tailEnd/>
          </a:ln>
        </p:spPr>
        <p:txBody>
          <a:bodyPr/>
          <a:lstStyle/>
          <a:p>
            <a:endParaRPr lang="en-US"/>
          </a:p>
        </p:txBody>
      </p:sp>
      <p:sp>
        <p:nvSpPr>
          <p:cNvPr id="304135" name="Oklahoma">
            <a:extLst>
              <a:ext uri="{FF2B5EF4-FFF2-40B4-BE49-F238E27FC236}">
                <a16:creationId xmlns:a16="http://schemas.microsoft.com/office/drawing/2014/main" id="{52C96905-CCAF-4974-A968-4D68713D519B}"/>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304136" name="Florida">
            <a:extLst>
              <a:ext uri="{FF2B5EF4-FFF2-40B4-BE49-F238E27FC236}">
                <a16:creationId xmlns:a16="http://schemas.microsoft.com/office/drawing/2014/main" id="{39EB5634-28B5-4E51-ABE8-D72F8B0E009C}"/>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67A9CF"/>
          </a:solidFill>
          <a:ln w="15875">
            <a:solidFill>
              <a:srgbClr val="003F48"/>
            </a:solidFill>
            <a:prstDash val="solid"/>
            <a:round/>
            <a:headEnd/>
            <a:tailEnd/>
          </a:ln>
        </p:spPr>
        <p:txBody>
          <a:bodyPr/>
          <a:lstStyle/>
          <a:p>
            <a:endParaRPr lang="en-US"/>
          </a:p>
        </p:txBody>
      </p:sp>
      <p:sp>
        <p:nvSpPr>
          <p:cNvPr id="304137" name="Freeform 9">
            <a:extLst>
              <a:ext uri="{FF2B5EF4-FFF2-40B4-BE49-F238E27FC236}">
                <a16:creationId xmlns:a16="http://schemas.microsoft.com/office/drawing/2014/main" id="{B9987A7A-5B9A-4AED-9B83-32439B3B2DB6}"/>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304138" name="Freeform 10">
            <a:extLst>
              <a:ext uri="{FF2B5EF4-FFF2-40B4-BE49-F238E27FC236}">
                <a16:creationId xmlns:a16="http://schemas.microsoft.com/office/drawing/2014/main" id="{BE03B2E4-8869-41FB-AEB0-E79F2E0014CE}"/>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304139" name="Freeform 11">
            <a:extLst>
              <a:ext uri="{FF2B5EF4-FFF2-40B4-BE49-F238E27FC236}">
                <a16:creationId xmlns:a16="http://schemas.microsoft.com/office/drawing/2014/main" id="{23DF11CF-A88B-4422-ABA0-C48C90107B04}"/>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304140" name="Michigan Upper">
            <a:extLst>
              <a:ext uri="{FF2B5EF4-FFF2-40B4-BE49-F238E27FC236}">
                <a16:creationId xmlns:a16="http://schemas.microsoft.com/office/drawing/2014/main" id="{B7AE3301-3936-4C74-AC8B-FB6CD6B86275}"/>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67A9CF"/>
          </a:solidFill>
          <a:ln w="15875">
            <a:solidFill>
              <a:srgbClr val="003F48"/>
            </a:solidFill>
            <a:prstDash val="solid"/>
            <a:round/>
            <a:headEnd/>
            <a:tailEnd/>
          </a:ln>
        </p:spPr>
        <p:txBody>
          <a:bodyPr/>
          <a:lstStyle/>
          <a:p>
            <a:endParaRPr lang="en-US"/>
          </a:p>
        </p:txBody>
      </p:sp>
      <p:sp>
        <p:nvSpPr>
          <p:cNvPr id="304141" name="Michigan">
            <a:extLst>
              <a:ext uri="{FF2B5EF4-FFF2-40B4-BE49-F238E27FC236}">
                <a16:creationId xmlns:a16="http://schemas.microsoft.com/office/drawing/2014/main" id="{8C24B90A-673A-4FF9-8F7C-0B7F684EBBEE}"/>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304142" name="New York">
            <a:extLst>
              <a:ext uri="{FF2B5EF4-FFF2-40B4-BE49-F238E27FC236}">
                <a16:creationId xmlns:a16="http://schemas.microsoft.com/office/drawing/2014/main" id="{5CC3C445-92ED-460A-9B58-5EF5B9B1F08C}"/>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67A9CF"/>
          </a:solidFill>
          <a:ln w="15875">
            <a:solidFill>
              <a:srgbClr val="003F48"/>
            </a:solidFill>
            <a:prstDash val="solid"/>
            <a:round/>
            <a:headEnd/>
            <a:tailEnd/>
          </a:ln>
        </p:spPr>
        <p:txBody>
          <a:bodyPr/>
          <a:lstStyle/>
          <a:p>
            <a:endParaRPr lang="en-US"/>
          </a:p>
        </p:txBody>
      </p:sp>
      <p:sp>
        <p:nvSpPr>
          <p:cNvPr id="304143" name="Freeform 15">
            <a:extLst>
              <a:ext uri="{FF2B5EF4-FFF2-40B4-BE49-F238E27FC236}">
                <a16:creationId xmlns:a16="http://schemas.microsoft.com/office/drawing/2014/main" id="{7A8FEB87-FD8A-4C8A-9012-E5340D3C2B9A}"/>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4144" name="Freeform 16">
            <a:extLst>
              <a:ext uri="{FF2B5EF4-FFF2-40B4-BE49-F238E27FC236}">
                <a16:creationId xmlns:a16="http://schemas.microsoft.com/office/drawing/2014/main" id="{0D067219-A905-4699-9B94-C59952423651}"/>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4145" name="Washington">
            <a:extLst>
              <a:ext uri="{FF2B5EF4-FFF2-40B4-BE49-F238E27FC236}">
                <a16:creationId xmlns:a16="http://schemas.microsoft.com/office/drawing/2014/main" id="{9324D9D2-C4B0-46FE-BCC6-7F760DB608DD}"/>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67A9CF"/>
          </a:solidFill>
          <a:ln w="15875">
            <a:solidFill>
              <a:srgbClr val="003F48"/>
            </a:solidFill>
            <a:prstDash val="solid"/>
            <a:round/>
            <a:headEnd/>
            <a:tailEnd/>
          </a:ln>
        </p:spPr>
        <p:txBody>
          <a:bodyPr/>
          <a:lstStyle/>
          <a:p>
            <a:endParaRPr lang="en-US"/>
          </a:p>
        </p:txBody>
      </p:sp>
      <p:sp>
        <p:nvSpPr>
          <p:cNvPr id="304146" name="Freeform 19">
            <a:extLst>
              <a:ext uri="{FF2B5EF4-FFF2-40B4-BE49-F238E27FC236}">
                <a16:creationId xmlns:a16="http://schemas.microsoft.com/office/drawing/2014/main" id="{A5BE05BC-9B1F-43EA-8062-2795F1CFFDE2}"/>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4147" name="Alabama">
            <a:extLst>
              <a:ext uri="{FF2B5EF4-FFF2-40B4-BE49-F238E27FC236}">
                <a16:creationId xmlns:a16="http://schemas.microsoft.com/office/drawing/2014/main" id="{777C7DC3-96A0-441C-85E4-D2ACC9D86BA0}"/>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304148" name="Arizona">
            <a:extLst>
              <a:ext uri="{FF2B5EF4-FFF2-40B4-BE49-F238E27FC236}">
                <a16:creationId xmlns:a16="http://schemas.microsoft.com/office/drawing/2014/main" id="{92826A55-D170-42DC-A7E6-2D05127E5EEC}"/>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304149" name="Arkansas">
            <a:extLst>
              <a:ext uri="{FF2B5EF4-FFF2-40B4-BE49-F238E27FC236}">
                <a16:creationId xmlns:a16="http://schemas.microsoft.com/office/drawing/2014/main" id="{3BAD0F55-3C87-4F51-9F3D-1D22D0336364}"/>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304150" name="California">
            <a:extLst>
              <a:ext uri="{FF2B5EF4-FFF2-40B4-BE49-F238E27FC236}">
                <a16:creationId xmlns:a16="http://schemas.microsoft.com/office/drawing/2014/main" id="{B8C479C3-FB47-4CEC-81B1-707983AD8664}"/>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67A9CF"/>
          </a:solidFill>
          <a:ln w="15875">
            <a:solidFill>
              <a:srgbClr val="003F48"/>
            </a:solidFill>
            <a:prstDash val="solid"/>
            <a:round/>
            <a:headEnd/>
            <a:tailEnd/>
          </a:ln>
        </p:spPr>
        <p:txBody>
          <a:bodyPr/>
          <a:lstStyle/>
          <a:p>
            <a:endParaRPr lang="en-US"/>
          </a:p>
        </p:txBody>
      </p:sp>
      <p:sp>
        <p:nvSpPr>
          <p:cNvPr id="304151" name="Colorado">
            <a:extLst>
              <a:ext uri="{FF2B5EF4-FFF2-40B4-BE49-F238E27FC236}">
                <a16:creationId xmlns:a16="http://schemas.microsoft.com/office/drawing/2014/main" id="{D214C240-E05B-4FB7-9CD5-BF71558247A7}"/>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304152" name="Connecticut">
            <a:extLst>
              <a:ext uri="{FF2B5EF4-FFF2-40B4-BE49-F238E27FC236}">
                <a16:creationId xmlns:a16="http://schemas.microsoft.com/office/drawing/2014/main" id="{0754383D-2641-4277-8BAF-F7E61FA0435E}"/>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304153" name="Delaware">
            <a:extLst>
              <a:ext uri="{FF2B5EF4-FFF2-40B4-BE49-F238E27FC236}">
                <a16:creationId xmlns:a16="http://schemas.microsoft.com/office/drawing/2014/main" id="{E1AE8E97-4F69-4F60-B682-06BF96D18CAF}"/>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304154" name="Freeform 27">
            <a:extLst>
              <a:ext uri="{FF2B5EF4-FFF2-40B4-BE49-F238E27FC236}">
                <a16:creationId xmlns:a16="http://schemas.microsoft.com/office/drawing/2014/main" id="{69A7DE8A-B279-4829-9D91-7B108E6924BE}"/>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4155" name="Georgia">
            <a:extLst>
              <a:ext uri="{FF2B5EF4-FFF2-40B4-BE49-F238E27FC236}">
                <a16:creationId xmlns:a16="http://schemas.microsoft.com/office/drawing/2014/main" id="{29C63113-B0A7-49C6-844A-BBD62E088A5F}"/>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67A9CF"/>
          </a:solidFill>
          <a:ln w="15875">
            <a:solidFill>
              <a:srgbClr val="003F48"/>
            </a:solidFill>
            <a:prstDash val="solid"/>
            <a:round/>
            <a:headEnd/>
            <a:tailEnd/>
          </a:ln>
        </p:spPr>
        <p:txBody>
          <a:bodyPr/>
          <a:lstStyle/>
          <a:p>
            <a:endParaRPr lang="en-US"/>
          </a:p>
        </p:txBody>
      </p:sp>
      <p:sp>
        <p:nvSpPr>
          <p:cNvPr id="304156" name="Idaho">
            <a:extLst>
              <a:ext uri="{FF2B5EF4-FFF2-40B4-BE49-F238E27FC236}">
                <a16:creationId xmlns:a16="http://schemas.microsoft.com/office/drawing/2014/main" id="{03D4BA43-3554-4961-8AFA-39A79D100739}"/>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67A9CF"/>
          </a:solidFill>
          <a:ln w="15875">
            <a:solidFill>
              <a:srgbClr val="003F48"/>
            </a:solidFill>
            <a:prstDash val="solid"/>
            <a:round/>
            <a:headEnd/>
            <a:tailEnd/>
          </a:ln>
        </p:spPr>
        <p:txBody>
          <a:bodyPr/>
          <a:lstStyle/>
          <a:p>
            <a:endParaRPr lang="en-US"/>
          </a:p>
        </p:txBody>
      </p:sp>
      <p:sp>
        <p:nvSpPr>
          <p:cNvPr id="304157" name="Indiana">
            <a:extLst>
              <a:ext uri="{FF2B5EF4-FFF2-40B4-BE49-F238E27FC236}">
                <a16:creationId xmlns:a16="http://schemas.microsoft.com/office/drawing/2014/main" id="{20B4F1A9-B59D-4F6E-B00C-4F787DA00146}"/>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304158" name="Kentucky">
            <a:extLst>
              <a:ext uri="{FF2B5EF4-FFF2-40B4-BE49-F238E27FC236}">
                <a16:creationId xmlns:a16="http://schemas.microsoft.com/office/drawing/2014/main" id="{6FDF815D-A03C-4D11-837F-5F5B2BE3AC18}"/>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BDC9E1"/>
          </a:solidFill>
          <a:ln w="15875">
            <a:solidFill>
              <a:srgbClr val="003F48"/>
            </a:solidFill>
            <a:prstDash val="solid"/>
            <a:round/>
            <a:headEnd/>
            <a:tailEnd/>
          </a:ln>
        </p:spPr>
        <p:txBody>
          <a:bodyPr/>
          <a:lstStyle/>
          <a:p>
            <a:endParaRPr lang="en-US"/>
          </a:p>
        </p:txBody>
      </p:sp>
      <p:sp>
        <p:nvSpPr>
          <p:cNvPr id="304159" name="Louisiana">
            <a:extLst>
              <a:ext uri="{FF2B5EF4-FFF2-40B4-BE49-F238E27FC236}">
                <a16:creationId xmlns:a16="http://schemas.microsoft.com/office/drawing/2014/main" id="{E332E5C5-6C9F-4B71-826C-EA097C3E6A16}"/>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304160" name="Maine">
            <a:extLst>
              <a:ext uri="{FF2B5EF4-FFF2-40B4-BE49-F238E27FC236}">
                <a16:creationId xmlns:a16="http://schemas.microsoft.com/office/drawing/2014/main" id="{B5913AAD-C636-4758-BA31-2D6161B16078}"/>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67A9CF"/>
          </a:solidFill>
          <a:ln w="15875">
            <a:solidFill>
              <a:srgbClr val="003F48"/>
            </a:solidFill>
            <a:prstDash val="solid"/>
            <a:round/>
            <a:headEnd/>
            <a:tailEnd/>
          </a:ln>
        </p:spPr>
        <p:txBody>
          <a:bodyPr/>
          <a:lstStyle/>
          <a:p>
            <a:endParaRPr lang="en-US"/>
          </a:p>
        </p:txBody>
      </p:sp>
      <p:sp>
        <p:nvSpPr>
          <p:cNvPr id="304161" name="Maryland">
            <a:extLst>
              <a:ext uri="{FF2B5EF4-FFF2-40B4-BE49-F238E27FC236}">
                <a16:creationId xmlns:a16="http://schemas.microsoft.com/office/drawing/2014/main" id="{F2876C38-1FC5-4AEB-8FE6-C0C9DD35E3A2}"/>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304162" name="Minnesota">
            <a:extLst>
              <a:ext uri="{FF2B5EF4-FFF2-40B4-BE49-F238E27FC236}">
                <a16:creationId xmlns:a16="http://schemas.microsoft.com/office/drawing/2014/main" id="{6E75FA13-9DC9-42E4-A4EF-E9A934708DFA}"/>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304163" name="Mississippi">
            <a:extLst>
              <a:ext uri="{FF2B5EF4-FFF2-40B4-BE49-F238E27FC236}">
                <a16:creationId xmlns:a16="http://schemas.microsoft.com/office/drawing/2014/main" id="{CCDEB5DA-98F7-4033-B26F-F722FE14D9E2}"/>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304164" name="Montana">
            <a:extLst>
              <a:ext uri="{FF2B5EF4-FFF2-40B4-BE49-F238E27FC236}">
                <a16:creationId xmlns:a16="http://schemas.microsoft.com/office/drawing/2014/main" id="{ADF242D1-B20F-4E28-B7F7-F87864936E69}"/>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67A9CF"/>
          </a:solidFill>
          <a:ln w="15875">
            <a:solidFill>
              <a:srgbClr val="003F48"/>
            </a:solidFill>
            <a:prstDash val="solid"/>
            <a:round/>
            <a:headEnd/>
            <a:tailEnd/>
          </a:ln>
        </p:spPr>
        <p:txBody>
          <a:bodyPr/>
          <a:lstStyle/>
          <a:p>
            <a:endParaRPr lang="en-US"/>
          </a:p>
        </p:txBody>
      </p:sp>
      <p:sp>
        <p:nvSpPr>
          <p:cNvPr id="304165" name="Nebraska">
            <a:extLst>
              <a:ext uri="{FF2B5EF4-FFF2-40B4-BE49-F238E27FC236}">
                <a16:creationId xmlns:a16="http://schemas.microsoft.com/office/drawing/2014/main" id="{5A024D1E-E5D7-46D9-8103-ACA426DE8DD6}"/>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BDC9E1"/>
          </a:solidFill>
          <a:ln w="15875">
            <a:solidFill>
              <a:srgbClr val="003F48"/>
            </a:solidFill>
            <a:prstDash val="solid"/>
            <a:round/>
            <a:headEnd/>
            <a:tailEnd/>
          </a:ln>
        </p:spPr>
        <p:txBody>
          <a:bodyPr/>
          <a:lstStyle/>
          <a:p>
            <a:endParaRPr lang="en-US"/>
          </a:p>
        </p:txBody>
      </p:sp>
      <p:sp>
        <p:nvSpPr>
          <p:cNvPr id="304166" name="Nevada">
            <a:extLst>
              <a:ext uri="{FF2B5EF4-FFF2-40B4-BE49-F238E27FC236}">
                <a16:creationId xmlns:a16="http://schemas.microsoft.com/office/drawing/2014/main" id="{0C11061B-EF35-48A6-B9BB-A3F3E43DC946}"/>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67A9CF"/>
          </a:solidFill>
          <a:ln w="15875">
            <a:solidFill>
              <a:srgbClr val="003F48"/>
            </a:solidFill>
            <a:prstDash val="solid"/>
            <a:round/>
            <a:headEnd/>
            <a:tailEnd/>
          </a:ln>
        </p:spPr>
        <p:txBody>
          <a:bodyPr/>
          <a:lstStyle/>
          <a:p>
            <a:endParaRPr lang="en-US"/>
          </a:p>
        </p:txBody>
      </p:sp>
      <p:sp>
        <p:nvSpPr>
          <p:cNvPr id="304167" name="New Hampshire">
            <a:extLst>
              <a:ext uri="{FF2B5EF4-FFF2-40B4-BE49-F238E27FC236}">
                <a16:creationId xmlns:a16="http://schemas.microsoft.com/office/drawing/2014/main" id="{80519380-E6FC-4A77-AF51-F1014EF9AD68}"/>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67A9CF"/>
          </a:solidFill>
          <a:ln w="15875">
            <a:solidFill>
              <a:srgbClr val="003F48"/>
            </a:solidFill>
            <a:prstDash val="solid"/>
            <a:round/>
            <a:headEnd/>
            <a:tailEnd/>
          </a:ln>
        </p:spPr>
        <p:txBody>
          <a:bodyPr/>
          <a:lstStyle/>
          <a:p>
            <a:endParaRPr lang="en-US"/>
          </a:p>
        </p:txBody>
      </p:sp>
      <p:sp>
        <p:nvSpPr>
          <p:cNvPr id="304168" name="New Jersey">
            <a:extLst>
              <a:ext uri="{FF2B5EF4-FFF2-40B4-BE49-F238E27FC236}">
                <a16:creationId xmlns:a16="http://schemas.microsoft.com/office/drawing/2014/main" id="{248BB592-08DF-4A8D-BEFD-A6469316DEAA}"/>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67A9CF"/>
          </a:solidFill>
          <a:ln w="15875">
            <a:solidFill>
              <a:srgbClr val="003F48"/>
            </a:solidFill>
            <a:prstDash val="solid"/>
            <a:round/>
            <a:headEnd/>
            <a:tailEnd/>
          </a:ln>
        </p:spPr>
        <p:txBody>
          <a:bodyPr/>
          <a:lstStyle/>
          <a:p>
            <a:endParaRPr lang="en-US"/>
          </a:p>
        </p:txBody>
      </p:sp>
      <p:sp>
        <p:nvSpPr>
          <p:cNvPr id="304169" name="North Carolina">
            <a:extLst>
              <a:ext uri="{FF2B5EF4-FFF2-40B4-BE49-F238E27FC236}">
                <a16:creationId xmlns:a16="http://schemas.microsoft.com/office/drawing/2014/main" id="{1E519E51-A979-472F-8A62-9EE03BF959F7}"/>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02818A"/>
          </a:solidFill>
          <a:ln w="15875">
            <a:solidFill>
              <a:srgbClr val="003F48"/>
            </a:solidFill>
            <a:prstDash val="solid"/>
            <a:round/>
            <a:headEnd/>
            <a:tailEnd/>
          </a:ln>
        </p:spPr>
        <p:txBody>
          <a:bodyPr/>
          <a:lstStyle/>
          <a:p>
            <a:endParaRPr lang="en-US"/>
          </a:p>
        </p:txBody>
      </p:sp>
      <p:sp>
        <p:nvSpPr>
          <p:cNvPr id="304170" name="North Dakota">
            <a:extLst>
              <a:ext uri="{FF2B5EF4-FFF2-40B4-BE49-F238E27FC236}">
                <a16:creationId xmlns:a16="http://schemas.microsoft.com/office/drawing/2014/main" id="{AE82C5D1-1AB7-4AC8-B122-B0ECF9C0BAB1}"/>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67A9CF"/>
          </a:solidFill>
          <a:ln w="15875">
            <a:solidFill>
              <a:srgbClr val="003F48"/>
            </a:solidFill>
            <a:prstDash val="solid"/>
            <a:round/>
            <a:headEnd/>
            <a:tailEnd/>
          </a:ln>
        </p:spPr>
        <p:txBody>
          <a:bodyPr/>
          <a:lstStyle/>
          <a:p>
            <a:endParaRPr lang="en-US"/>
          </a:p>
        </p:txBody>
      </p:sp>
      <p:sp>
        <p:nvSpPr>
          <p:cNvPr id="304171" name="Ohio">
            <a:extLst>
              <a:ext uri="{FF2B5EF4-FFF2-40B4-BE49-F238E27FC236}">
                <a16:creationId xmlns:a16="http://schemas.microsoft.com/office/drawing/2014/main" id="{CE3F40A0-12A4-447A-A044-791EA6C96F5E}"/>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BDC9E1"/>
          </a:solidFill>
          <a:ln w="15875">
            <a:solidFill>
              <a:srgbClr val="003F48"/>
            </a:solidFill>
            <a:prstDash val="solid"/>
            <a:round/>
            <a:headEnd/>
            <a:tailEnd/>
          </a:ln>
        </p:spPr>
        <p:txBody>
          <a:bodyPr/>
          <a:lstStyle/>
          <a:p>
            <a:endParaRPr lang="en-US"/>
          </a:p>
        </p:txBody>
      </p:sp>
      <p:sp>
        <p:nvSpPr>
          <p:cNvPr id="304172" name="Oregon">
            <a:extLst>
              <a:ext uri="{FF2B5EF4-FFF2-40B4-BE49-F238E27FC236}">
                <a16:creationId xmlns:a16="http://schemas.microsoft.com/office/drawing/2014/main" id="{AE183B60-556F-427A-8720-8A8F1F105AA1}"/>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67A9CF"/>
          </a:solidFill>
          <a:ln w="15875">
            <a:solidFill>
              <a:srgbClr val="003F48"/>
            </a:solidFill>
            <a:prstDash val="solid"/>
            <a:round/>
            <a:headEnd/>
            <a:tailEnd/>
          </a:ln>
        </p:spPr>
        <p:txBody>
          <a:bodyPr/>
          <a:lstStyle/>
          <a:p>
            <a:endParaRPr lang="en-US"/>
          </a:p>
        </p:txBody>
      </p:sp>
      <p:sp>
        <p:nvSpPr>
          <p:cNvPr id="304173" name="Pennsylvania">
            <a:extLst>
              <a:ext uri="{FF2B5EF4-FFF2-40B4-BE49-F238E27FC236}">
                <a16:creationId xmlns:a16="http://schemas.microsoft.com/office/drawing/2014/main" id="{95DADEFA-7540-4988-9171-D385862515BD}"/>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67A9CF"/>
          </a:solidFill>
          <a:ln w="15875">
            <a:solidFill>
              <a:srgbClr val="003F48"/>
            </a:solidFill>
            <a:prstDash val="solid"/>
            <a:round/>
            <a:headEnd/>
            <a:tailEnd/>
          </a:ln>
        </p:spPr>
        <p:txBody>
          <a:bodyPr/>
          <a:lstStyle/>
          <a:p>
            <a:endParaRPr lang="en-US"/>
          </a:p>
        </p:txBody>
      </p:sp>
      <p:sp>
        <p:nvSpPr>
          <p:cNvPr id="304174" name="Rhode Island">
            <a:extLst>
              <a:ext uri="{FF2B5EF4-FFF2-40B4-BE49-F238E27FC236}">
                <a16:creationId xmlns:a16="http://schemas.microsoft.com/office/drawing/2014/main" id="{5CA352A0-3D81-4957-8F62-7B08E0EFAA6C}"/>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304175" name="South Carolina">
            <a:extLst>
              <a:ext uri="{FF2B5EF4-FFF2-40B4-BE49-F238E27FC236}">
                <a16:creationId xmlns:a16="http://schemas.microsoft.com/office/drawing/2014/main" id="{7D5DEFE1-B059-41AD-8E9F-3ED970E440A6}"/>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67A9CF"/>
          </a:solidFill>
          <a:ln w="15875">
            <a:solidFill>
              <a:srgbClr val="003F48"/>
            </a:solidFill>
            <a:prstDash val="solid"/>
            <a:round/>
            <a:headEnd/>
            <a:tailEnd/>
          </a:ln>
        </p:spPr>
        <p:txBody>
          <a:bodyPr/>
          <a:lstStyle/>
          <a:p>
            <a:endParaRPr lang="en-US"/>
          </a:p>
        </p:txBody>
      </p:sp>
      <p:sp>
        <p:nvSpPr>
          <p:cNvPr id="304176" name="South Dakota">
            <a:extLst>
              <a:ext uri="{FF2B5EF4-FFF2-40B4-BE49-F238E27FC236}">
                <a16:creationId xmlns:a16="http://schemas.microsoft.com/office/drawing/2014/main" id="{A48669BA-24C6-47B7-9824-4BFC6DA103BE}"/>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BDC9E1"/>
          </a:solidFill>
          <a:ln w="15875">
            <a:solidFill>
              <a:srgbClr val="003F48"/>
            </a:solidFill>
            <a:prstDash val="solid"/>
            <a:round/>
            <a:headEnd/>
            <a:tailEnd/>
          </a:ln>
        </p:spPr>
        <p:txBody>
          <a:bodyPr/>
          <a:lstStyle/>
          <a:p>
            <a:endParaRPr lang="en-US"/>
          </a:p>
        </p:txBody>
      </p:sp>
      <p:sp>
        <p:nvSpPr>
          <p:cNvPr id="304177" name="Tennessee">
            <a:extLst>
              <a:ext uri="{FF2B5EF4-FFF2-40B4-BE49-F238E27FC236}">
                <a16:creationId xmlns:a16="http://schemas.microsoft.com/office/drawing/2014/main" id="{C3668CF6-4836-4F6F-B673-37D37D0C5336}"/>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67A9CF"/>
          </a:solidFill>
          <a:ln w="15875">
            <a:solidFill>
              <a:srgbClr val="003F48"/>
            </a:solidFill>
            <a:prstDash val="solid"/>
            <a:round/>
            <a:headEnd/>
            <a:tailEnd/>
          </a:ln>
        </p:spPr>
        <p:txBody>
          <a:bodyPr/>
          <a:lstStyle/>
          <a:p>
            <a:endParaRPr lang="en-US"/>
          </a:p>
        </p:txBody>
      </p:sp>
      <p:sp>
        <p:nvSpPr>
          <p:cNvPr id="304178" name="Texas">
            <a:extLst>
              <a:ext uri="{FF2B5EF4-FFF2-40B4-BE49-F238E27FC236}">
                <a16:creationId xmlns:a16="http://schemas.microsoft.com/office/drawing/2014/main" id="{B778D640-4035-4446-8066-89CDEB555F7E}"/>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67A9CF"/>
          </a:solidFill>
          <a:ln w="15875">
            <a:solidFill>
              <a:srgbClr val="003F48"/>
            </a:solidFill>
            <a:prstDash val="solid"/>
            <a:round/>
            <a:headEnd/>
            <a:tailEnd/>
          </a:ln>
        </p:spPr>
        <p:txBody>
          <a:bodyPr/>
          <a:lstStyle/>
          <a:p>
            <a:endParaRPr lang="en-US"/>
          </a:p>
        </p:txBody>
      </p:sp>
      <p:sp>
        <p:nvSpPr>
          <p:cNvPr id="304179" name="Utah">
            <a:extLst>
              <a:ext uri="{FF2B5EF4-FFF2-40B4-BE49-F238E27FC236}">
                <a16:creationId xmlns:a16="http://schemas.microsoft.com/office/drawing/2014/main" id="{461D3094-89B0-4E81-8171-481A9660979C}"/>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67A9CF"/>
          </a:solidFill>
          <a:ln w="15875">
            <a:solidFill>
              <a:srgbClr val="003F48"/>
            </a:solidFill>
            <a:prstDash val="solid"/>
            <a:round/>
            <a:headEnd/>
            <a:tailEnd/>
          </a:ln>
        </p:spPr>
        <p:txBody>
          <a:bodyPr/>
          <a:lstStyle/>
          <a:p>
            <a:endParaRPr lang="en-US"/>
          </a:p>
        </p:txBody>
      </p:sp>
      <p:sp>
        <p:nvSpPr>
          <p:cNvPr id="304180" name="Vermont">
            <a:extLst>
              <a:ext uri="{FF2B5EF4-FFF2-40B4-BE49-F238E27FC236}">
                <a16:creationId xmlns:a16="http://schemas.microsoft.com/office/drawing/2014/main" id="{6CD7DB3A-08CC-451F-9C82-011136226981}"/>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304181" name="West Virginia">
            <a:extLst>
              <a:ext uri="{FF2B5EF4-FFF2-40B4-BE49-F238E27FC236}">
                <a16:creationId xmlns:a16="http://schemas.microsoft.com/office/drawing/2014/main" id="{A743D24C-FE1E-4AC2-AE48-4D5A720EBE80}"/>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304182" name="Wisconsin">
            <a:extLst>
              <a:ext uri="{FF2B5EF4-FFF2-40B4-BE49-F238E27FC236}">
                <a16:creationId xmlns:a16="http://schemas.microsoft.com/office/drawing/2014/main" id="{602859D7-FEC3-4CDD-B311-F684838AFEEA}"/>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67A9CF"/>
          </a:solidFill>
          <a:ln w="15875">
            <a:solidFill>
              <a:srgbClr val="003F48"/>
            </a:solidFill>
            <a:prstDash val="solid"/>
            <a:round/>
            <a:headEnd/>
            <a:tailEnd/>
          </a:ln>
        </p:spPr>
        <p:txBody>
          <a:bodyPr/>
          <a:lstStyle/>
          <a:p>
            <a:endParaRPr lang="en-US"/>
          </a:p>
        </p:txBody>
      </p:sp>
      <p:sp>
        <p:nvSpPr>
          <p:cNvPr id="304183" name="Wyoming">
            <a:extLst>
              <a:ext uri="{FF2B5EF4-FFF2-40B4-BE49-F238E27FC236}">
                <a16:creationId xmlns:a16="http://schemas.microsoft.com/office/drawing/2014/main" id="{787965F7-0201-4239-A415-D5D2B7EEC94C}"/>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304184" name="Massachusetts">
            <a:extLst>
              <a:ext uri="{FF2B5EF4-FFF2-40B4-BE49-F238E27FC236}">
                <a16:creationId xmlns:a16="http://schemas.microsoft.com/office/drawing/2014/main" id="{1172F8F4-A991-4824-B5A7-5D2B894B2B5C}"/>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304185" name="Freeform 59">
            <a:extLst>
              <a:ext uri="{FF2B5EF4-FFF2-40B4-BE49-F238E27FC236}">
                <a16:creationId xmlns:a16="http://schemas.microsoft.com/office/drawing/2014/main" id="{C87022EE-6FC5-4F2A-B1BE-E81CC5C4F2E2}"/>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4186" name="Freeform 60">
            <a:extLst>
              <a:ext uri="{FF2B5EF4-FFF2-40B4-BE49-F238E27FC236}">
                <a16:creationId xmlns:a16="http://schemas.microsoft.com/office/drawing/2014/main" id="{F8B6514E-677F-477F-96C3-69011D40ED2A}"/>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4187" name="Virginia">
            <a:extLst>
              <a:ext uri="{FF2B5EF4-FFF2-40B4-BE49-F238E27FC236}">
                <a16:creationId xmlns:a16="http://schemas.microsoft.com/office/drawing/2014/main" id="{E7FB0B73-5EC7-4147-BABF-5A3D0B3B3CB3}"/>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67A9CF"/>
          </a:solidFill>
          <a:ln w="15875">
            <a:solidFill>
              <a:srgbClr val="003F48"/>
            </a:solidFill>
            <a:prstDash val="solid"/>
            <a:round/>
            <a:headEnd/>
            <a:tailEnd/>
          </a:ln>
        </p:spPr>
        <p:txBody>
          <a:bodyPr/>
          <a:lstStyle/>
          <a:p>
            <a:endParaRPr lang="en-US"/>
          </a:p>
        </p:txBody>
      </p:sp>
      <p:sp>
        <p:nvSpPr>
          <p:cNvPr id="304188" name="Freeform 62">
            <a:extLst>
              <a:ext uri="{FF2B5EF4-FFF2-40B4-BE49-F238E27FC236}">
                <a16:creationId xmlns:a16="http://schemas.microsoft.com/office/drawing/2014/main" id="{9EED6C36-34DF-4C91-842A-26355FFB852B}"/>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304189" name="Hawaii">
            <a:extLst>
              <a:ext uri="{FF2B5EF4-FFF2-40B4-BE49-F238E27FC236}">
                <a16:creationId xmlns:a16="http://schemas.microsoft.com/office/drawing/2014/main" id="{8F16FB3A-F78C-443D-81D2-14E48819C83C}"/>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304214" name="Freeform 64">
              <a:extLst>
                <a:ext uri="{FF2B5EF4-FFF2-40B4-BE49-F238E27FC236}">
                  <a16:creationId xmlns:a16="http://schemas.microsoft.com/office/drawing/2014/main" id="{B0AB3086-626D-49C1-9E77-BAC589FAF805}"/>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67A9CF"/>
            </a:solidFill>
            <a:ln w="15875">
              <a:solidFill>
                <a:srgbClr val="003F48"/>
              </a:solidFill>
              <a:prstDash val="solid"/>
              <a:round/>
              <a:headEnd/>
              <a:tailEnd/>
            </a:ln>
          </p:spPr>
          <p:txBody>
            <a:bodyPr/>
            <a:lstStyle/>
            <a:p>
              <a:endParaRPr lang="en-US"/>
            </a:p>
          </p:txBody>
        </p:sp>
        <p:sp>
          <p:nvSpPr>
            <p:cNvPr id="304215" name="Freeform 65">
              <a:extLst>
                <a:ext uri="{FF2B5EF4-FFF2-40B4-BE49-F238E27FC236}">
                  <a16:creationId xmlns:a16="http://schemas.microsoft.com/office/drawing/2014/main" id="{A8344BC5-721B-4670-8220-8C422024945A}"/>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304216" name="Freeform 66">
              <a:extLst>
                <a:ext uri="{FF2B5EF4-FFF2-40B4-BE49-F238E27FC236}">
                  <a16:creationId xmlns:a16="http://schemas.microsoft.com/office/drawing/2014/main" id="{25E7D578-5081-420B-BF8E-3B5FF0303F3D}"/>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304217" name="Freeform 67">
              <a:extLst>
                <a:ext uri="{FF2B5EF4-FFF2-40B4-BE49-F238E27FC236}">
                  <a16:creationId xmlns:a16="http://schemas.microsoft.com/office/drawing/2014/main" id="{6A3A7283-504B-4E0D-A6D5-3CC492A9D0F7}"/>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67A9CF"/>
            </a:solidFill>
            <a:ln w="15875">
              <a:solidFill>
                <a:srgbClr val="003F48"/>
              </a:solidFill>
              <a:prstDash val="solid"/>
              <a:round/>
              <a:headEnd/>
              <a:tailEnd/>
            </a:ln>
          </p:spPr>
          <p:txBody>
            <a:bodyPr/>
            <a:lstStyle/>
            <a:p>
              <a:endParaRPr lang="en-US"/>
            </a:p>
          </p:txBody>
        </p:sp>
        <p:sp>
          <p:nvSpPr>
            <p:cNvPr id="304218" name="Freeform 68">
              <a:extLst>
                <a:ext uri="{FF2B5EF4-FFF2-40B4-BE49-F238E27FC236}">
                  <a16:creationId xmlns:a16="http://schemas.microsoft.com/office/drawing/2014/main" id="{CE35D99E-6117-4B2B-953E-E96370303B7D}"/>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304219" name="Freeform 69">
              <a:extLst>
                <a:ext uri="{FF2B5EF4-FFF2-40B4-BE49-F238E27FC236}">
                  <a16:creationId xmlns:a16="http://schemas.microsoft.com/office/drawing/2014/main" id="{B8CD4DB3-C52A-4266-BD1E-99115E914F75}"/>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304220" name="Freeform 70">
              <a:extLst>
                <a:ext uri="{FF2B5EF4-FFF2-40B4-BE49-F238E27FC236}">
                  <a16:creationId xmlns:a16="http://schemas.microsoft.com/office/drawing/2014/main" id="{66DA7552-82DA-44A4-AFCD-D2E6CCF8CE26}"/>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67A9CF"/>
            </a:solidFill>
            <a:ln w="15875">
              <a:solidFill>
                <a:srgbClr val="003F48"/>
              </a:solidFill>
              <a:prstDash val="solid"/>
              <a:round/>
              <a:headEnd/>
              <a:tailEnd/>
            </a:ln>
          </p:spPr>
          <p:txBody>
            <a:bodyPr/>
            <a:lstStyle/>
            <a:p>
              <a:endParaRPr lang="en-US"/>
            </a:p>
          </p:txBody>
        </p:sp>
        <p:sp>
          <p:nvSpPr>
            <p:cNvPr id="304221" name="Freeform 71">
              <a:extLst>
                <a:ext uri="{FF2B5EF4-FFF2-40B4-BE49-F238E27FC236}">
                  <a16:creationId xmlns:a16="http://schemas.microsoft.com/office/drawing/2014/main" id="{4703348C-2B2B-405E-B901-36A77CE5FE41}"/>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67A9CF"/>
            </a:solidFill>
            <a:ln w="15875">
              <a:solidFill>
                <a:srgbClr val="003F48"/>
              </a:solidFill>
              <a:prstDash val="solid"/>
              <a:round/>
              <a:headEnd/>
              <a:tailEnd/>
            </a:ln>
          </p:spPr>
          <p:txBody>
            <a:bodyPr/>
            <a:lstStyle/>
            <a:p>
              <a:endParaRPr lang="en-US"/>
            </a:p>
          </p:txBody>
        </p:sp>
      </p:grpSp>
      <p:grpSp>
        <p:nvGrpSpPr>
          <p:cNvPr id="304190" name="Alaska">
            <a:extLst>
              <a:ext uri="{FF2B5EF4-FFF2-40B4-BE49-F238E27FC236}">
                <a16:creationId xmlns:a16="http://schemas.microsoft.com/office/drawing/2014/main" id="{C6E23759-A7B0-4893-ADEB-32D05ADD24BA}"/>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304204" name="Freeform 73">
              <a:extLst>
                <a:ext uri="{FF2B5EF4-FFF2-40B4-BE49-F238E27FC236}">
                  <a16:creationId xmlns:a16="http://schemas.microsoft.com/office/drawing/2014/main" id="{A031A977-61C2-4197-BB79-6B17A43F2A00}"/>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67A9CF"/>
            </a:solidFill>
            <a:ln w="15875">
              <a:solidFill>
                <a:srgbClr val="003F48"/>
              </a:solidFill>
              <a:prstDash val="solid"/>
              <a:round/>
              <a:headEnd/>
              <a:tailEnd/>
            </a:ln>
          </p:spPr>
          <p:txBody>
            <a:bodyPr/>
            <a:lstStyle/>
            <a:p>
              <a:endParaRPr lang="en-US"/>
            </a:p>
          </p:txBody>
        </p:sp>
        <p:sp>
          <p:nvSpPr>
            <p:cNvPr id="304205" name="Freeform 74">
              <a:extLst>
                <a:ext uri="{FF2B5EF4-FFF2-40B4-BE49-F238E27FC236}">
                  <a16:creationId xmlns:a16="http://schemas.microsoft.com/office/drawing/2014/main" id="{72938268-EC1F-4F69-B4DC-1DF0466F2976}"/>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67A9CF"/>
            </a:solidFill>
            <a:ln w="15875">
              <a:solidFill>
                <a:srgbClr val="003F48"/>
              </a:solidFill>
              <a:prstDash val="solid"/>
              <a:round/>
              <a:headEnd/>
              <a:tailEnd/>
            </a:ln>
          </p:spPr>
          <p:txBody>
            <a:bodyPr/>
            <a:lstStyle/>
            <a:p>
              <a:endParaRPr lang="en-US"/>
            </a:p>
          </p:txBody>
        </p:sp>
        <p:sp>
          <p:nvSpPr>
            <p:cNvPr id="304206" name="Freeform 75">
              <a:extLst>
                <a:ext uri="{FF2B5EF4-FFF2-40B4-BE49-F238E27FC236}">
                  <a16:creationId xmlns:a16="http://schemas.microsoft.com/office/drawing/2014/main" id="{C6974C3B-F174-4D29-836D-E0B43B2EFD13}"/>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67A9CF"/>
            </a:solidFill>
            <a:ln w="15875">
              <a:solidFill>
                <a:srgbClr val="003F48"/>
              </a:solidFill>
              <a:prstDash val="solid"/>
              <a:round/>
              <a:headEnd/>
              <a:tailEnd/>
            </a:ln>
          </p:spPr>
          <p:txBody>
            <a:bodyPr/>
            <a:lstStyle/>
            <a:p>
              <a:endParaRPr lang="en-US"/>
            </a:p>
          </p:txBody>
        </p:sp>
        <p:sp>
          <p:nvSpPr>
            <p:cNvPr id="304207" name="Freeform 76">
              <a:extLst>
                <a:ext uri="{FF2B5EF4-FFF2-40B4-BE49-F238E27FC236}">
                  <a16:creationId xmlns:a16="http://schemas.microsoft.com/office/drawing/2014/main" id="{E9759683-8693-4D3B-A341-BA036144ADF0}"/>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67A9CF"/>
            </a:solidFill>
            <a:ln w="15875">
              <a:solidFill>
                <a:srgbClr val="003F48"/>
              </a:solidFill>
              <a:prstDash val="solid"/>
              <a:round/>
              <a:headEnd/>
              <a:tailEnd/>
            </a:ln>
          </p:spPr>
          <p:txBody>
            <a:bodyPr/>
            <a:lstStyle/>
            <a:p>
              <a:endParaRPr lang="en-US"/>
            </a:p>
          </p:txBody>
        </p:sp>
        <p:sp>
          <p:nvSpPr>
            <p:cNvPr id="304208" name="Freeform 77">
              <a:extLst>
                <a:ext uri="{FF2B5EF4-FFF2-40B4-BE49-F238E27FC236}">
                  <a16:creationId xmlns:a16="http://schemas.microsoft.com/office/drawing/2014/main" id="{C87D4C4A-168F-4204-A902-B710FF86776F}"/>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67A9CF"/>
            </a:solidFill>
            <a:ln w="15875">
              <a:solidFill>
                <a:srgbClr val="003F48"/>
              </a:solidFill>
              <a:prstDash val="solid"/>
              <a:round/>
              <a:headEnd/>
              <a:tailEnd/>
            </a:ln>
          </p:spPr>
          <p:txBody>
            <a:bodyPr/>
            <a:lstStyle/>
            <a:p>
              <a:endParaRPr lang="en-US"/>
            </a:p>
          </p:txBody>
        </p:sp>
        <p:sp>
          <p:nvSpPr>
            <p:cNvPr id="304209" name="Freeform 78">
              <a:extLst>
                <a:ext uri="{FF2B5EF4-FFF2-40B4-BE49-F238E27FC236}">
                  <a16:creationId xmlns:a16="http://schemas.microsoft.com/office/drawing/2014/main" id="{462FAF95-6D8C-4D49-9928-D2756EC7DB7F}"/>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304210" name="Freeform 79">
              <a:extLst>
                <a:ext uri="{FF2B5EF4-FFF2-40B4-BE49-F238E27FC236}">
                  <a16:creationId xmlns:a16="http://schemas.microsoft.com/office/drawing/2014/main" id="{1254B67B-0DA4-480B-B23E-7DBF489D3568}"/>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304211" name="Freeform 80">
              <a:extLst>
                <a:ext uri="{FF2B5EF4-FFF2-40B4-BE49-F238E27FC236}">
                  <a16:creationId xmlns:a16="http://schemas.microsoft.com/office/drawing/2014/main" id="{BE5CA8D5-9F7D-47C2-A146-3392BF75BE88}"/>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304212" name="Freeform 81">
              <a:extLst>
                <a:ext uri="{FF2B5EF4-FFF2-40B4-BE49-F238E27FC236}">
                  <a16:creationId xmlns:a16="http://schemas.microsoft.com/office/drawing/2014/main" id="{12743870-12CB-4B74-A7E8-899A8AE406C5}"/>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304213" name="Freeform 82">
              <a:extLst>
                <a:ext uri="{FF2B5EF4-FFF2-40B4-BE49-F238E27FC236}">
                  <a16:creationId xmlns:a16="http://schemas.microsoft.com/office/drawing/2014/main" id="{EC15380A-639A-4758-9658-E85FC8C54095}"/>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67A9CF"/>
            </a:solidFill>
            <a:ln w="15875">
              <a:solidFill>
                <a:srgbClr val="003F48"/>
              </a:solidFill>
              <a:prstDash val="solid"/>
              <a:round/>
              <a:headEnd/>
              <a:tailEnd/>
            </a:ln>
          </p:spPr>
          <p:txBody>
            <a:bodyPr/>
            <a:lstStyle/>
            <a:p>
              <a:endParaRPr lang="en-US"/>
            </a:p>
          </p:txBody>
        </p:sp>
      </p:grpSp>
      <p:sp>
        <p:nvSpPr>
          <p:cNvPr id="304191" name="Rectangle 109">
            <a:extLst>
              <a:ext uri="{FF2B5EF4-FFF2-40B4-BE49-F238E27FC236}">
                <a16:creationId xmlns:a16="http://schemas.microsoft.com/office/drawing/2014/main" id="{26B6AEA7-CB3B-474A-B3A7-3470D14C9AD5}"/>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4192" name="Rectangle 110">
            <a:extLst>
              <a:ext uri="{FF2B5EF4-FFF2-40B4-BE49-F238E27FC236}">
                <a16:creationId xmlns:a16="http://schemas.microsoft.com/office/drawing/2014/main" id="{826884C1-16F2-4FF9-9DF7-34ADC2F3BB9D}"/>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4193" name="Rectangle 111">
            <a:extLst>
              <a:ext uri="{FF2B5EF4-FFF2-40B4-BE49-F238E27FC236}">
                <a16:creationId xmlns:a16="http://schemas.microsoft.com/office/drawing/2014/main" id="{52B9A7AA-4D6A-4568-83A4-F656160E47B1}"/>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4194" name="Rectangle 112">
            <a:extLst>
              <a:ext uri="{FF2B5EF4-FFF2-40B4-BE49-F238E27FC236}">
                <a16:creationId xmlns:a16="http://schemas.microsoft.com/office/drawing/2014/main" id="{7607DE56-0D98-4A5D-9D2E-108ABF52CBF7}"/>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4195" name="Rectangle 113">
            <a:extLst>
              <a:ext uri="{FF2B5EF4-FFF2-40B4-BE49-F238E27FC236}">
                <a16:creationId xmlns:a16="http://schemas.microsoft.com/office/drawing/2014/main" id="{FCE067BC-45CD-4F27-AFC9-78F16A26E78C}"/>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4196" name="Text Box 114">
            <a:extLst>
              <a:ext uri="{FF2B5EF4-FFF2-40B4-BE49-F238E27FC236}">
                <a16:creationId xmlns:a16="http://schemas.microsoft.com/office/drawing/2014/main" id="{74874267-2E36-4982-8D74-9E4C776FE0A5}"/>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304197" name="Text Box 105">
            <a:extLst>
              <a:ext uri="{FF2B5EF4-FFF2-40B4-BE49-F238E27FC236}">
                <a16:creationId xmlns:a16="http://schemas.microsoft.com/office/drawing/2014/main" id="{C433C5DA-F620-490D-A02D-B94FBA024DF3}"/>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304198" name="Text Box 106">
            <a:extLst>
              <a:ext uri="{FF2B5EF4-FFF2-40B4-BE49-F238E27FC236}">
                <a16:creationId xmlns:a16="http://schemas.microsoft.com/office/drawing/2014/main" id="{059EAB96-F16D-4F6D-A657-A72B090E9CB9}"/>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304199" name="Text Box 107">
            <a:extLst>
              <a:ext uri="{FF2B5EF4-FFF2-40B4-BE49-F238E27FC236}">
                <a16:creationId xmlns:a16="http://schemas.microsoft.com/office/drawing/2014/main" id="{798D014D-A58A-4480-85BD-0F93A520F962}"/>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304200" name="Text Box 108">
            <a:extLst>
              <a:ext uri="{FF2B5EF4-FFF2-40B4-BE49-F238E27FC236}">
                <a16:creationId xmlns:a16="http://schemas.microsoft.com/office/drawing/2014/main" id="{2CBED431-E238-4486-920A-624D09F452A9}"/>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304201" name="Rectangle 7">
            <a:extLst>
              <a:ext uri="{FF2B5EF4-FFF2-40B4-BE49-F238E27FC236}">
                <a16:creationId xmlns:a16="http://schemas.microsoft.com/office/drawing/2014/main" id="{537470A2-1D6D-4D78-8311-548D5C90419C}"/>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prohibit all tobacco use at all times in all locations*</a:t>
            </a:r>
          </a:p>
        </p:txBody>
      </p:sp>
      <p:sp>
        <p:nvSpPr>
          <p:cNvPr id="304202" name="Text Box 101">
            <a:extLst>
              <a:ext uri="{FF2B5EF4-FFF2-40B4-BE49-F238E27FC236}">
                <a16:creationId xmlns:a16="http://schemas.microsoft.com/office/drawing/2014/main" id="{C2D7399F-2A91-4FA7-B674-B62D725F9FF6}"/>
              </a:ext>
              <a:ext uri="{C183D7F6-B498-43B3-948B-1728B52AA6E4}">
                <adec:decorative xmlns:adec="http://schemas.microsoft.com/office/drawing/2017/decorative" val="1"/>
              </a:ext>
            </a:extLst>
          </p:cNvPr>
          <p:cNvSpPr txBox="1">
            <a:spLocks noChangeArrowheads="1"/>
          </p:cNvSpPr>
          <p:nvPr/>
        </p:nvSpPr>
        <p:spPr bwMode="auto">
          <a:xfrm>
            <a:off x="279400" y="5554663"/>
            <a:ext cx="80518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r>
              <a:rPr lang="en-US" altLang="en-US" sz="1000">
                <a:solidFill>
                  <a:srgbClr val="00788A"/>
                </a:solidFill>
              </a:rPr>
              <a:t>*Prohibit the use of all tobacco, including cigarettes, smokeless tobacco, cigars, and pipes, by students, faculty and school staff, and visitors, in school buildings, outside on school grounds, on school buses or other vehicles used to transport students, and at off-campus, school-sponsored events, during school hours and non-school hours.</a:t>
            </a:r>
          </a:p>
        </p:txBody>
      </p:sp>
      <p:sp>
        <p:nvSpPr>
          <p:cNvPr id="304203" name="Text Box 116">
            <a:extLst>
              <a:ext uri="{FF2B5EF4-FFF2-40B4-BE49-F238E27FC236}">
                <a16:creationId xmlns:a16="http://schemas.microsoft.com/office/drawing/2014/main" id="{E92F5F96-170B-46C4-B262-651BE8296B25}"/>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Kansas">
            <a:extLst>
              <a:ext uri="{FF2B5EF4-FFF2-40B4-BE49-F238E27FC236}">
                <a16:creationId xmlns:a16="http://schemas.microsoft.com/office/drawing/2014/main" id="{A6B9A240-6737-4C04-8516-6D4D66AF34B3}"/>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02818A"/>
          </a:solidFill>
          <a:ln w="15875">
            <a:solidFill>
              <a:srgbClr val="003F48"/>
            </a:solidFill>
            <a:prstDash val="solid"/>
            <a:round/>
            <a:headEnd/>
            <a:tailEnd/>
          </a:ln>
        </p:spPr>
        <p:txBody>
          <a:bodyPr/>
          <a:lstStyle/>
          <a:p>
            <a:endParaRPr lang="en-US"/>
          </a:p>
        </p:txBody>
      </p:sp>
      <p:sp>
        <p:nvSpPr>
          <p:cNvPr id="306179" name="Missouri">
            <a:extLst>
              <a:ext uri="{FF2B5EF4-FFF2-40B4-BE49-F238E27FC236}">
                <a16:creationId xmlns:a16="http://schemas.microsoft.com/office/drawing/2014/main" id="{AD52F82B-B09B-44EE-9B3C-5B252DDCCF6A}"/>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306180" name="Illinois">
            <a:extLst>
              <a:ext uri="{FF2B5EF4-FFF2-40B4-BE49-F238E27FC236}">
                <a16:creationId xmlns:a16="http://schemas.microsoft.com/office/drawing/2014/main" id="{C6C658B1-CB4C-433C-AFB8-5BAA148F928E}"/>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306181" name="Iowa">
            <a:extLst>
              <a:ext uri="{FF2B5EF4-FFF2-40B4-BE49-F238E27FC236}">
                <a16:creationId xmlns:a16="http://schemas.microsoft.com/office/drawing/2014/main" id="{6E25F350-3282-44F1-955E-7C0D733E1623}"/>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306182" name="New Mexico">
            <a:extLst>
              <a:ext uri="{FF2B5EF4-FFF2-40B4-BE49-F238E27FC236}">
                <a16:creationId xmlns:a16="http://schemas.microsoft.com/office/drawing/2014/main" id="{1DA383DB-2029-4F96-B085-9DF40E897FBC}"/>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02818A"/>
          </a:solidFill>
          <a:ln w="15875">
            <a:solidFill>
              <a:srgbClr val="003F48"/>
            </a:solidFill>
            <a:prstDash val="solid"/>
            <a:round/>
            <a:headEnd/>
            <a:tailEnd/>
          </a:ln>
        </p:spPr>
        <p:txBody>
          <a:bodyPr/>
          <a:lstStyle/>
          <a:p>
            <a:endParaRPr lang="en-US"/>
          </a:p>
        </p:txBody>
      </p:sp>
      <p:sp>
        <p:nvSpPr>
          <p:cNvPr id="306183" name="Oklahoma">
            <a:extLst>
              <a:ext uri="{FF2B5EF4-FFF2-40B4-BE49-F238E27FC236}">
                <a16:creationId xmlns:a16="http://schemas.microsoft.com/office/drawing/2014/main" id="{FDF5A44E-442C-4520-8A48-428CA2D42193}"/>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306184" name="Florida">
            <a:extLst>
              <a:ext uri="{FF2B5EF4-FFF2-40B4-BE49-F238E27FC236}">
                <a16:creationId xmlns:a16="http://schemas.microsoft.com/office/drawing/2014/main" id="{7BEA5A64-7C3B-46E8-A9D9-1F6408D2872A}"/>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02818A"/>
          </a:solidFill>
          <a:ln w="15875">
            <a:solidFill>
              <a:srgbClr val="003F48"/>
            </a:solidFill>
            <a:prstDash val="solid"/>
            <a:round/>
            <a:headEnd/>
            <a:tailEnd/>
          </a:ln>
        </p:spPr>
        <p:txBody>
          <a:bodyPr/>
          <a:lstStyle/>
          <a:p>
            <a:endParaRPr lang="en-US"/>
          </a:p>
        </p:txBody>
      </p:sp>
      <p:sp>
        <p:nvSpPr>
          <p:cNvPr id="306185" name="Freeform 9">
            <a:extLst>
              <a:ext uri="{FF2B5EF4-FFF2-40B4-BE49-F238E27FC236}">
                <a16:creationId xmlns:a16="http://schemas.microsoft.com/office/drawing/2014/main" id="{CC754C3D-F90C-4B7B-A8EF-966EADB08D24}"/>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306186" name="Freeform 10">
            <a:extLst>
              <a:ext uri="{FF2B5EF4-FFF2-40B4-BE49-F238E27FC236}">
                <a16:creationId xmlns:a16="http://schemas.microsoft.com/office/drawing/2014/main" id="{2D4D2197-CAC3-4F75-9928-665B89B0A855}"/>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306187" name="Freeform 11">
            <a:extLst>
              <a:ext uri="{FF2B5EF4-FFF2-40B4-BE49-F238E27FC236}">
                <a16:creationId xmlns:a16="http://schemas.microsoft.com/office/drawing/2014/main" id="{D5047B90-D4CE-41D4-B513-3EF1C8D307B4}"/>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306188" name="Michigan Upper">
            <a:extLst>
              <a:ext uri="{FF2B5EF4-FFF2-40B4-BE49-F238E27FC236}">
                <a16:creationId xmlns:a16="http://schemas.microsoft.com/office/drawing/2014/main" id="{322CF31F-BE07-4C7B-8348-EECCCEC52E28}"/>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02818A"/>
          </a:solidFill>
          <a:ln w="15875">
            <a:solidFill>
              <a:srgbClr val="003F48"/>
            </a:solidFill>
            <a:prstDash val="solid"/>
            <a:round/>
            <a:headEnd/>
            <a:tailEnd/>
          </a:ln>
        </p:spPr>
        <p:txBody>
          <a:bodyPr/>
          <a:lstStyle/>
          <a:p>
            <a:endParaRPr lang="en-US"/>
          </a:p>
        </p:txBody>
      </p:sp>
      <p:sp>
        <p:nvSpPr>
          <p:cNvPr id="306189" name="Michigan">
            <a:extLst>
              <a:ext uri="{FF2B5EF4-FFF2-40B4-BE49-F238E27FC236}">
                <a16:creationId xmlns:a16="http://schemas.microsoft.com/office/drawing/2014/main" id="{B513A1EA-32FE-4423-AC54-83804B9EDC4C}"/>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306190" name="New York">
            <a:extLst>
              <a:ext uri="{FF2B5EF4-FFF2-40B4-BE49-F238E27FC236}">
                <a16:creationId xmlns:a16="http://schemas.microsoft.com/office/drawing/2014/main" id="{DC172634-9F23-4F10-8F75-0D6805D47806}"/>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02818A"/>
          </a:solidFill>
          <a:ln w="15875">
            <a:solidFill>
              <a:srgbClr val="003F48"/>
            </a:solidFill>
            <a:prstDash val="solid"/>
            <a:round/>
            <a:headEnd/>
            <a:tailEnd/>
          </a:ln>
        </p:spPr>
        <p:txBody>
          <a:bodyPr/>
          <a:lstStyle/>
          <a:p>
            <a:endParaRPr lang="en-US"/>
          </a:p>
        </p:txBody>
      </p:sp>
      <p:sp>
        <p:nvSpPr>
          <p:cNvPr id="306191" name="Freeform 15">
            <a:extLst>
              <a:ext uri="{FF2B5EF4-FFF2-40B4-BE49-F238E27FC236}">
                <a16:creationId xmlns:a16="http://schemas.microsoft.com/office/drawing/2014/main" id="{C8955985-3D9E-408C-9AEA-FD6021291575}"/>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6192" name="Freeform 16">
            <a:extLst>
              <a:ext uri="{FF2B5EF4-FFF2-40B4-BE49-F238E27FC236}">
                <a16:creationId xmlns:a16="http://schemas.microsoft.com/office/drawing/2014/main" id="{E5039584-0715-4D36-9207-9E40E3951AB9}"/>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6193" name="Washington">
            <a:extLst>
              <a:ext uri="{FF2B5EF4-FFF2-40B4-BE49-F238E27FC236}">
                <a16:creationId xmlns:a16="http://schemas.microsoft.com/office/drawing/2014/main" id="{4FA0DD17-190C-494F-A1E5-6723F05CC9A3}"/>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02818A"/>
          </a:solidFill>
          <a:ln w="15875">
            <a:solidFill>
              <a:srgbClr val="003F48"/>
            </a:solidFill>
            <a:prstDash val="solid"/>
            <a:round/>
            <a:headEnd/>
            <a:tailEnd/>
          </a:ln>
        </p:spPr>
        <p:txBody>
          <a:bodyPr/>
          <a:lstStyle/>
          <a:p>
            <a:endParaRPr lang="en-US"/>
          </a:p>
        </p:txBody>
      </p:sp>
      <p:sp>
        <p:nvSpPr>
          <p:cNvPr id="306194" name="Freeform 19">
            <a:extLst>
              <a:ext uri="{FF2B5EF4-FFF2-40B4-BE49-F238E27FC236}">
                <a16:creationId xmlns:a16="http://schemas.microsoft.com/office/drawing/2014/main" id="{1B9A3C60-C9AF-4EC8-9ABC-F7B3930D841C}"/>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6195" name="Alabama">
            <a:extLst>
              <a:ext uri="{FF2B5EF4-FFF2-40B4-BE49-F238E27FC236}">
                <a16:creationId xmlns:a16="http://schemas.microsoft.com/office/drawing/2014/main" id="{4DF894FD-74EA-47E2-B1A6-FB4A2CD3B666}"/>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306196" name="Arizona">
            <a:extLst>
              <a:ext uri="{FF2B5EF4-FFF2-40B4-BE49-F238E27FC236}">
                <a16:creationId xmlns:a16="http://schemas.microsoft.com/office/drawing/2014/main" id="{272A2072-E174-45EE-BC3E-10727D1E1F26}"/>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306197" name="Arkansas">
            <a:extLst>
              <a:ext uri="{FF2B5EF4-FFF2-40B4-BE49-F238E27FC236}">
                <a16:creationId xmlns:a16="http://schemas.microsoft.com/office/drawing/2014/main" id="{0C88CB4F-40C7-4B40-92D4-BD312110F886}"/>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306198" name="California">
            <a:extLst>
              <a:ext uri="{FF2B5EF4-FFF2-40B4-BE49-F238E27FC236}">
                <a16:creationId xmlns:a16="http://schemas.microsoft.com/office/drawing/2014/main" id="{1A831646-E079-4566-87DB-4C555BDF55CE}"/>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02818A"/>
          </a:solidFill>
          <a:ln w="15875">
            <a:solidFill>
              <a:srgbClr val="003F48"/>
            </a:solidFill>
            <a:prstDash val="solid"/>
            <a:round/>
            <a:headEnd/>
            <a:tailEnd/>
          </a:ln>
        </p:spPr>
        <p:txBody>
          <a:bodyPr/>
          <a:lstStyle/>
          <a:p>
            <a:endParaRPr lang="en-US"/>
          </a:p>
        </p:txBody>
      </p:sp>
      <p:sp>
        <p:nvSpPr>
          <p:cNvPr id="306199" name="Colorado">
            <a:extLst>
              <a:ext uri="{FF2B5EF4-FFF2-40B4-BE49-F238E27FC236}">
                <a16:creationId xmlns:a16="http://schemas.microsoft.com/office/drawing/2014/main" id="{088E88B7-115E-46C7-B0F9-5ACBC126364B}"/>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306200" name="Connecticut">
            <a:extLst>
              <a:ext uri="{FF2B5EF4-FFF2-40B4-BE49-F238E27FC236}">
                <a16:creationId xmlns:a16="http://schemas.microsoft.com/office/drawing/2014/main" id="{610B99AB-F4AA-4214-8041-78D4078EF86F}"/>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306201" name="Delaware">
            <a:extLst>
              <a:ext uri="{FF2B5EF4-FFF2-40B4-BE49-F238E27FC236}">
                <a16:creationId xmlns:a16="http://schemas.microsoft.com/office/drawing/2014/main" id="{616AB679-7278-4C0D-A0B3-17FA860014AC}"/>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306202" name="Freeform 27">
            <a:extLst>
              <a:ext uri="{FF2B5EF4-FFF2-40B4-BE49-F238E27FC236}">
                <a16:creationId xmlns:a16="http://schemas.microsoft.com/office/drawing/2014/main" id="{F963BD84-F4A4-4070-8426-7ECAFE043ABD}"/>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6203" name="Georgia">
            <a:extLst>
              <a:ext uri="{FF2B5EF4-FFF2-40B4-BE49-F238E27FC236}">
                <a16:creationId xmlns:a16="http://schemas.microsoft.com/office/drawing/2014/main" id="{F02EBF16-3F4E-483C-A6D5-D7984D0D9476}"/>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02818A"/>
          </a:solidFill>
          <a:ln w="15875">
            <a:solidFill>
              <a:srgbClr val="003F48"/>
            </a:solidFill>
            <a:prstDash val="solid"/>
            <a:round/>
            <a:headEnd/>
            <a:tailEnd/>
          </a:ln>
        </p:spPr>
        <p:txBody>
          <a:bodyPr/>
          <a:lstStyle/>
          <a:p>
            <a:endParaRPr lang="en-US"/>
          </a:p>
        </p:txBody>
      </p:sp>
      <p:sp>
        <p:nvSpPr>
          <p:cNvPr id="306204" name="Idaho">
            <a:extLst>
              <a:ext uri="{FF2B5EF4-FFF2-40B4-BE49-F238E27FC236}">
                <a16:creationId xmlns:a16="http://schemas.microsoft.com/office/drawing/2014/main" id="{07DC0CE7-A8AB-4654-8467-7BD3A602F220}"/>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02818A"/>
          </a:solidFill>
          <a:ln w="15875">
            <a:solidFill>
              <a:srgbClr val="003F48"/>
            </a:solidFill>
            <a:prstDash val="solid"/>
            <a:round/>
            <a:headEnd/>
            <a:tailEnd/>
          </a:ln>
        </p:spPr>
        <p:txBody>
          <a:bodyPr/>
          <a:lstStyle/>
          <a:p>
            <a:endParaRPr lang="en-US"/>
          </a:p>
        </p:txBody>
      </p:sp>
      <p:sp>
        <p:nvSpPr>
          <p:cNvPr id="306205" name="Indiana">
            <a:extLst>
              <a:ext uri="{FF2B5EF4-FFF2-40B4-BE49-F238E27FC236}">
                <a16:creationId xmlns:a16="http://schemas.microsoft.com/office/drawing/2014/main" id="{615337CD-0805-4A1F-973F-BCCBCA5EC032}"/>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306206" name="Kentucky">
            <a:extLst>
              <a:ext uri="{FF2B5EF4-FFF2-40B4-BE49-F238E27FC236}">
                <a16:creationId xmlns:a16="http://schemas.microsoft.com/office/drawing/2014/main" id="{1E8DF4A9-ADD0-4405-9A17-A5D0E4FA7BF9}"/>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306207" name="Louisiana">
            <a:extLst>
              <a:ext uri="{FF2B5EF4-FFF2-40B4-BE49-F238E27FC236}">
                <a16:creationId xmlns:a16="http://schemas.microsoft.com/office/drawing/2014/main" id="{5B9495BC-79C5-4AEB-A201-978A615DACC9}"/>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306208" name="Maine">
            <a:extLst>
              <a:ext uri="{FF2B5EF4-FFF2-40B4-BE49-F238E27FC236}">
                <a16:creationId xmlns:a16="http://schemas.microsoft.com/office/drawing/2014/main" id="{76C769B3-7CD5-4509-980D-A16789741AF7}"/>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02818A"/>
          </a:solidFill>
          <a:ln w="15875">
            <a:solidFill>
              <a:srgbClr val="003F48"/>
            </a:solidFill>
            <a:prstDash val="solid"/>
            <a:round/>
            <a:headEnd/>
            <a:tailEnd/>
          </a:ln>
        </p:spPr>
        <p:txBody>
          <a:bodyPr/>
          <a:lstStyle/>
          <a:p>
            <a:endParaRPr lang="en-US"/>
          </a:p>
        </p:txBody>
      </p:sp>
      <p:sp>
        <p:nvSpPr>
          <p:cNvPr id="306209" name="Maryland">
            <a:extLst>
              <a:ext uri="{FF2B5EF4-FFF2-40B4-BE49-F238E27FC236}">
                <a16:creationId xmlns:a16="http://schemas.microsoft.com/office/drawing/2014/main" id="{9AA2DBF7-D213-4055-9759-9E4A28CC332F}"/>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306210" name="Minnesota">
            <a:extLst>
              <a:ext uri="{FF2B5EF4-FFF2-40B4-BE49-F238E27FC236}">
                <a16:creationId xmlns:a16="http://schemas.microsoft.com/office/drawing/2014/main" id="{E38C93E2-B478-460F-B46C-0E1C01460B56}"/>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306211" name="Mississippi">
            <a:extLst>
              <a:ext uri="{FF2B5EF4-FFF2-40B4-BE49-F238E27FC236}">
                <a16:creationId xmlns:a16="http://schemas.microsoft.com/office/drawing/2014/main" id="{21074E89-2B26-472A-90F0-365F00C65450}"/>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306212" name="Montana">
            <a:extLst>
              <a:ext uri="{FF2B5EF4-FFF2-40B4-BE49-F238E27FC236}">
                <a16:creationId xmlns:a16="http://schemas.microsoft.com/office/drawing/2014/main" id="{B74F4A35-E382-4BEB-8447-DCF3BF79C100}"/>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02818A"/>
          </a:solidFill>
          <a:ln w="15875">
            <a:solidFill>
              <a:srgbClr val="003F48"/>
            </a:solidFill>
            <a:prstDash val="solid"/>
            <a:round/>
            <a:headEnd/>
            <a:tailEnd/>
          </a:ln>
        </p:spPr>
        <p:txBody>
          <a:bodyPr/>
          <a:lstStyle/>
          <a:p>
            <a:endParaRPr lang="en-US"/>
          </a:p>
        </p:txBody>
      </p:sp>
      <p:sp>
        <p:nvSpPr>
          <p:cNvPr id="306213" name="Nebraska">
            <a:extLst>
              <a:ext uri="{FF2B5EF4-FFF2-40B4-BE49-F238E27FC236}">
                <a16:creationId xmlns:a16="http://schemas.microsoft.com/office/drawing/2014/main" id="{15DA081F-492F-4B9D-BAA0-1640DBE31E27}"/>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02818A"/>
          </a:solidFill>
          <a:ln w="15875">
            <a:solidFill>
              <a:srgbClr val="003F48"/>
            </a:solidFill>
            <a:prstDash val="solid"/>
            <a:round/>
            <a:headEnd/>
            <a:tailEnd/>
          </a:ln>
        </p:spPr>
        <p:txBody>
          <a:bodyPr/>
          <a:lstStyle/>
          <a:p>
            <a:endParaRPr lang="en-US"/>
          </a:p>
        </p:txBody>
      </p:sp>
      <p:sp>
        <p:nvSpPr>
          <p:cNvPr id="306214" name="Nevada">
            <a:extLst>
              <a:ext uri="{FF2B5EF4-FFF2-40B4-BE49-F238E27FC236}">
                <a16:creationId xmlns:a16="http://schemas.microsoft.com/office/drawing/2014/main" id="{93C4E24E-1BCD-41AE-B327-D791E2120AD1}"/>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02818A"/>
          </a:solidFill>
          <a:ln w="15875">
            <a:solidFill>
              <a:srgbClr val="003F48"/>
            </a:solidFill>
            <a:prstDash val="solid"/>
            <a:round/>
            <a:headEnd/>
            <a:tailEnd/>
          </a:ln>
        </p:spPr>
        <p:txBody>
          <a:bodyPr/>
          <a:lstStyle/>
          <a:p>
            <a:endParaRPr lang="en-US"/>
          </a:p>
        </p:txBody>
      </p:sp>
      <p:sp>
        <p:nvSpPr>
          <p:cNvPr id="306215" name="New Hampshire">
            <a:extLst>
              <a:ext uri="{FF2B5EF4-FFF2-40B4-BE49-F238E27FC236}">
                <a16:creationId xmlns:a16="http://schemas.microsoft.com/office/drawing/2014/main" id="{19C891E0-99E0-478F-BFA6-DEE3CE71AF5E}"/>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02818A"/>
          </a:solidFill>
          <a:ln w="15875">
            <a:solidFill>
              <a:srgbClr val="003F48"/>
            </a:solidFill>
            <a:prstDash val="solid"/>
            <a:round/>
            <a:headEnd/>
            <a:tailEnd/>
          </a:ln>
        </p:spPr>
        <p:txBody>
          <a:bodyPr/>
          <a:lstStyle/>
          <a:p>
            <a:endParaRPr lang="en-US"/>
          </a:p>
        </p:txBody>
      </p:sp>
      <p:sp>
        <p:nvSpPr>
          <p:cNvPr id="306216" name="New Jersey">
            <a:extLst>
              <a:ext uri="{FF2B5EF4-FFF2-40B4-BE49-F238E27FC236}">
                <a16:creationId xmlns:a16="http://schemas.microsoft.com/office/drawing/2014/main" id="{B786AD81-2F53-4A08-8B06-EA414082F723}"/>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306217" name="North Carolina">
            <a:extLst>
              <a:ext uri="{FF2B5EF4-FFF2-40B4-BE49-F238E27FC236}">
                <a16:creationId xmlns:a16="http://schemas.microsoft.com/office/drawing/2014/main" id="{C867C96C-A28D-40FD-A584-9BCA34FF8D9F}"/>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02818A"/>
          </a:solidFill>
          <a:ln w="15875">
            <a:solidFill>
              <a:srgbClr val="003F48"/>
            </a:solidFill>
            <a:prstDash val="solid"/>
            <a:round/>
            <a:headEnd/>
            <a:tailEnd/>
          </a:ln>
        </p:spPr>
        <p:txBody>
          <a:bodyPr/>
          <a:lstStyle/>
          <a:p>
            <a:endParaRPr lang="en-US"/>
          </a:p>
        </p:txBody>
      </p:sp>
      <p:sp>
        <p:nvSpPr>
          <p:cNvPr id="306218" name="North Dakota">
            <a:extLst>
              <a:ext uri="{FF2B5EF4-FFF2-40B4-BE49-F238E27FC236}">
                <a16:creationId xmlns:a16="http://schemas.microsoft.com/office/drawing/2014/main" id="{E9D9F814-A6CE-48A5-A3B7-1240EA9EABE4}"/>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02818A"/>
          </a:solidFill>
          <a:ln w="15875">
            <a:solidFill>
              <a:srgbClr val="003F48"/>
            </a:solidFill>
            <a:prstDash val="solid"/>
            <a:round/>
            <a:headEnd/>
            <a:tailEnd/>
          </a:ln>
        </p:spPr>
        <p:txBody>
          <a:bodyPr/>
          <a:lstStyle/>
          <a:p>
            <a:endParaRPr lang="en-US"/>
          </a:p>
        </p:txBody>
      </p:sp>
      <p:sp>
        <p:nvSpPr>
          <p:cNvPr id="306219" name="Ohio">
            <a:extLst>
              <a:ext uri="{FF2B5EF4-FFF2-40B4-BE49-F238E27FC236}">
                <a16:creationId xmlns:a16="http://schemas.microsoft.com/office/drawing/2014/main" id="{A63306BB-D0A3-444A-BC93-38BE47E85CD1}"/>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02818A"/>
          </a:solidFill>
          <a:ln w="15875">
            <a:solidFill>
              <a:srgbClr val="003F48"/>
            </a:solidFill>
            <a:prstDash val="solid"/>
            <a:round/>
            <a:headEnd/>
            <a:tailEnd/>
          </a:ln>
        </p:spPr>
        <p:txBody>
          <a:bodyPr/>
          <a:lstStyle/>
          <a:p>
            <a:endParaRPr lang="en-US"/>
          </a:p>
        </p:txBody>
      </p:sp>
      <p:sp>
        <p:nvSpPr>
          <p:cNvPr id="306220" name="Oregon">
            <a:extLst>
              <a:ext uri="{FF2B5EF4-FFF2-40B4-BE49-F238E27FC236}">
                <a16:creationId xmlns:a16="http://schemas.microsoft.com/office/drawing/2014/main" id="{87FDF39A-BE7E-417E-B628-A3B5596B51C4}"/>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02818A"/>
          </a:solidFill>
          <a:ln w="15875">
            <a:solidFill>
              <a:srgbClr val="003F48"/>
            </a:solidFill>
            <a:prstDash val="solid"/>
            <a:round/>
            <a:headEnd/>
            <a:tailEnd/>
          </a:ln>
        </p:spPr>
        <p:txBody>
          <a:bodyPr/>
          <a:lstStyle/>
          <a:p>
            <a:endParaRPr lang="en-US"/>
          </a:p>
        </p:txBody>
      </p:sp>
      <p:sp>
        <p:nvSpPr>
          <p:cNvPr id="306221" name="Pennsylvania">
            <a:extLst>
              <a:ext uri="{FF2B5EF4-FFF2-40B4-BE49-F238E27FC236}">
                <a16:creationId xmlns:a16="http://schemas.microsoft.com/office/drawing/2014/main" id="{64927A82-C59F-4CB0-B9AF-E3C42EC77145}"/>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02818A"/>
          </a:solidFill>
          <a:ln w="15875">
            <a:solidFill>
              <a:srgbClr val="003F48"/>
            </a:solidFill>
            <a:prstDash val="solid"/>
            <a:round/>
            <a:headEnd/>
            <a:tailEnd/>
          </a:ln>
        </p:spPr>
        <p:txBody>
          <a:bodyPr/>
          <a:lstStyle/>
          <a:p>
            <a:endParaRPr lang="en-US"/>
          </a:p>
        </p:txBody>
      </p:sp>
      <p:sp>
        <p:nvSpPr>
          <p:cNvPr id="306222" name="Rhode Island">
            <a:extLst>
              <a:ext uri="{FF2B5EF4-FFF2-40B4-BE49-F238E27FC236}">
                <a16:creationId xmlns:a16="http://schemas.microsoft.com/office/drawing/2014/main" id="{F71253E2-6CAC-4A96-86F8-46A7E0DB0A43}"/>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306223" name="South Carolina">
            <a:extLst>
              <a:ext uri="{FF2B5EF4-FFF2-40B4-BE49-F238E27FC236}">
                <a16:creationId xmlns:a16="http://schemas.microsoft.com/office/drawing/2014/main" id="{0C121F78-24BE-4A98-A53A-859EF8AE2669}"/>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02818A"/>
          </a:solidFill>
          <a:ln w="15875">
            <a:solidFill>
              <a:srgbClr val="003F48"/>
            </a:solidFill>
            <a:prstDash val="solid"/>
            <a:round/>
            <a:headEnd/>
            <a:tailEnd/>
          </a:ln>
        </p:spPr>
        <p:txBody>
          <a:bodyPr/>
          <a:lstStyle/>
          <a:p>
            <a:endParaRPr lang="en-US"/>
          </a:p>
        </p:txBody>
      </p:sp>
      <p:sp>
        <p:nvSpPr>
          <p:cNvPr id="306224" name="South Dakota">
            <a:extLst>
              <a:ext uri="{FF2B5EF4-FFF2-40B4-BE49-F238E27FC236}">
                <a16:creationId xmlns:a16="http://schemas.microsoft.com/office/drawing/2014/main" id="{8C9C394E-FD5F-4D19-8F18-BFE0C90E7CC0}"/>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306225" name="Tennessee">
            <a:extLst>
              <a:ext uri="{FF2B5EF4-FFF2-40B4-BE49-F238E27FC236}">
                <a16:creationId xmlns:a16="http://schemas.microsoft.com/office/drawing/2014/main" id="{05C76DD5-4358-406D-BEE6-945DE582C7AC}"/>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02818A"/>
          </a:solidFill>
          <a:ln w="15875">
            <a:solidFill>
              <a:srgbClr val="003F48"/>
            </a:solidFill>
            <a:prstDash val="solid"/>
            <a:round/>
            <a:headEnd/>
            <a:tailEnd/>
          </a:ln>
        </p:spPr>
        <p:txBody>
          <a:bodyPr/>
          <a:lstStyle/>
          <a:p>
            <a:endParaRPr lang="en-US"/>
          </a:p>
        </p:txBody>
      </p:sp>
      <p:sp>
        <p:nvSpPr>
          <p:cNvPr id="306226" name="Texas">
            <a:extLst>
              <a:ext uri="{FF2B5EF4-FFF2-40B4-BE49-F238E27FC236}">
                <a16:creationId xmlns:a16="http://schemas.microsoft.com/office/drawing/2014/main" id="{3D3BB44C-298F-4C8D-972D-9A4EBE2CDCC8}"/>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02818A"/>
          </a:solidFill>
          <a:ln w="15875">
            <a:solidFill>
              <a:srgbClr val="003F48"/>
            </a:solidFill>
            <a:prstDash val="solid"/>
            <a:round/>
            <a:headEnd/>
            <a:tailEnd/>
          </a:ln>
        </p:spPr>
        <p:txBody>
          <a:bodyPr/>
          <a:lstStyle/>
          <a:p>
            <a:endParaRPr lang="en-US"/>
          </a:p>
        </p:txBody>
      </p:sp>
      <p:sp>
        <p:nvSpPr>
          <p:cNvPr id="306227" name="Utah">
            <a:extLst>
              <a:ext uri="{FF2B5EF4-FFF2-40B4-BE49-F238E27FC236}">
                <a16:creationId xmlns:a16="http://schemas.microsoft.com/office/drawing/2014/main" id="{3A2AFFC6-A28E-4C17-83AE-2373EB6E9457}"/>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02818A"/>
          </a:solidFill>
          <a:ln w="15875">
            <a:solidFill>
              <a:srgbClr val="003F48"/>
            </a:solidFill>
            <a:prstDash val="solid"/>
            <a:round/>
            <a:headEnd/>
            <a:tailEnd/>
          </a:ln>
        </p:spPr>
        <p:txBody>
          <a:bodyPr/>
          <a:lstStyle/>
          <a:p>
            <a:endParaRPr lang="en-US"/>
          </a:p>
        </p:txBody>
      </p:sp>
      <p:sp>
        <p:nvSpPr>
          <p:cNvPr id="306228" name="Vermont">
            <a:extLst>
              <a:ext uri="{FF2B5EF4-FFF2-40B4-BE49-F238E27FC236}">
                <a16:creationId xmlns:a16="http://schemas.microsoft.com/office/drawing/2014/main" id="{E310C77B-27F4-4439-A3A1-FB809EF75E17}"/>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306229" name="West Virginia">
            <a:extLst>
              <a:ext uri="{FF2B5EF4-FFF2-40B4-BE49-F238E27FC236}">
                <a16:creationId xmlns:a16="http://schemas.microsoft.com/office/drawing/2014/main" id="{90AE5078-0030-4E30-A4D2-9E47625A8502}"/>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306230" name="Wisconsin">
            <a:extLst>
              <a:ext uri="{FF2B5EF4-FFF2-40B4-BE49-F238E27FC236}">
                <a16:creationId xmlns:a16="http://schemas.microsoft.com/office/drawing/2014/main" id="{878F99EA-586D-4462-94BE-9B4318115E1E}"/>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02818A"/>
          </a:solidFill>
          <a:ln w="15875">
            <a:solidFill>
              <a:srgbClr val="003F48"/>
            </a:solidFill>
            <a:prstDash val="solid"/>
            <a:round/>
            <a:headEnd/>
            <a:tailEnd/>
          </a:ln>
        </p:spPr>
        <p:txBody>
          <a:bodyPr/>
          <a:lstStyle/>
          <a:p>
            <a:endParaRPr lang="en-US"/>
          </a:p>
        </p:txBody>
      </p:sp>
      <p:sp>
        <p:nvSpPr>
          <p:cNvPr id="306231" name="Wyoming">
            <a:extLst>
              <a:ext uri="{FF2B5EF4-FFF2-40B4-BE49-F238E27FC236}">
                <a16:creationId xmlns:a16="http://schemas.microsoft.com/office/drawing/2014/main" id="{E1CB0C54-C336-4CBC-A602-7400E29A70B3}"/>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306232" name="Massachusetts">
            <a:extLst>
              <a:ext uri="{FF2B5EF4-FFF2-40B4-BE49-F238E27FC236}">
                <a16:creationId xmlns:a16="http://schemas.microsoft.com/office/drawing/2014/main" id="{5C53E9B3-1EBF-4D64-9B0A-E3B6A59EBFF4}"/>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306233" name="Freeform 59">
            <a:extLst>
              <a:ext uri="{FF2B5EF4-FFF2-40B4-BE49-F238E27FC236}">
                <a16:creationId xmlns:a16="http://schemas.microsoft.com/office/drawing/2014/main" id="{FB4F9C2B-1F26-4AFC-9F05-FA0747F84694}"/>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6234" name="Freeform 60">
            <a:extLst>
              <a:ext uri="{FF2B5EF4-FFF2-40B4-BE49-F238E27FC236}">
                <a16:creationId xmlns:a16="http://schemas.microsoft.com/office/drawing/2014/main" id="{C6FF697C-3656-4D9C-BBB8-F6B3E401BC0E}"/>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6235" name="Virginia">
            <a:extLst>
              <a:ext uri="{FF2B5EF4-FFF2-40B4-BE49-F238E27FC236}">
                <a16:creationId xmlns:a16="http://schemas.microsoft.com/office/drawing/2014/main" id="{DDBF1EFD-6C95-4E1A-9329-4CDC4199C9B8}"/>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02818A"/>
          </a:solidFill>
          <a:ln w="15875">
            <a:solidFill>
              <a:srgbClr val="003F48"/>
            </a:solidFill>
            <a:prstDash val="solid"/>
            <a:round/>
            <a:headEnd/>
            <a:tailEnd/>
          </a:ln>
        </p:spPr>
        <p:txBody>
          <a:bodyPr/>
          <a:lstStyle/>
          <a:p>
            <a:endParaRPr lang="en-US"/>
          </a:p>
        </p:txBody>
      </p:sp>
      <p:sp>
        <p:nvSpPr>
          <p:cNvPr id="306236" name="Freeform 62">
            <a:extLst>
              <a:ext uri="{FF2B5EF4-FFF2-40B4-BE49-F238E27FC236}">
                <a16:creationId xmlns:a16="http://schemas.microsoft.com/office/drawing/2014/main" id="{229C0099-E0C3-440D-8A68-050DAF4F4696}"/>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306237" name="Hawaii">
            <a:extLst>
              <a:ext uri="{FF2B5EF4-FFF2-40B4-BE49-F238E27FC236}">
                <a16:creationId xmlns:a16="http://schemas.microsoft.com/office/drawing/2014/main" id="{CB3F5DA8-3BB1-46AF-9374-35328D08BE8F}"/>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306262" name="Freeform 64">
              <a:extLst>
                <a:ext uri="{FF2B5EF4-FFF2-40B4-BE49-F238E27FC236}">
                  <a16:creationId xmlns:a16="http://schemas.microsoft.com/office/drawing/2014/main" id="{4DA1E1F3-6BD5-4CA6-9960-D0D845FC4EC4}"/>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02818A"/>
            </a:solidFill>
            <a:ln w="15875">
              <a:solidFill>
                <a:srgbClr val="003F48"/>
              </a:solidFill>
              <a:prstDash val="solid"/>
              <a:round/>
              <a:headEnd/>
              <a:tailEnd/>
            </a:ln>
          </p:spPr>
          <p:txBody>
            <a:bodyPr/>
            <a:lstStyle/>
            <a:p>
              <a:endParaRPr lang="en-US"/>
            </a:p>
          </p:txBody>
        </p:sp>
        <p:sp>
          <p:nvSpPr>
            <p:cNvPr id="306263" name="Freeform 65">
              <a:extLst>
                <a:ext uri="{FF2B5EF4-FFF2-40B4-BE49-F238E27FC236}">
                  <a16:creationId xmlns:a16="http://schemas.microsoft.com/office/drawing/2014/main" id="{6FC435DA-1894-441D-9389-607789DAB3A8}"/>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306264" name="Freeform 66">
              <a:extLst>
                <a:ext uri="{FF2B5EF4-FFF2-40B4-BE49-F238E27FC236}">
                  <a16:creationId xmlns:a16="http://schemas.microsoft.com/office/drawing/2014/main" id="{0018F98B-95D4-405F-92EF-92AC86857E86}"/>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306265" name="Freeform 67">
              <a:extLst>
                <a:ext uri="{FF2B5EF4-FFF2-40B4-BE49-F238E27FC236}">
                  <a16:creationId xmlns:a16="http://schemas.microsoft.com/office/drawing/2014/main" id="{D19D5CF0-B9E6-4C7D-BAD3-2E218E545E86}"/>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02818A"/>
            </a:solidFill>
            <a:ln w="15875">
              <a:solidFill>
                <a:srgbClr val="003F48"/>
              </a:solidFill>
              <a:prstDash val="solid"/>
              <a:round/>
              <a:headEnd/>
              <a:tailEnd/>
            </a:ln>
          </p:spPr>
          <p:txBody>
            <a:bodyPr/>
            <a:lstStyle/>
            <a:p>
              <a:endParaRPr lang="en-US"/>
            </a:p>
          </p:txBody>
        </p:sp>
        <p:sp>
          <p:nvSpPr>
            <p:cNvPr id="306266" name="Freeform 68">
              <a:extLst>
                <a:ext uri="{FF2B5EF4-FFF2-40B4-BE49-F238E27FC236}">
                  <a16:creationId xmlns:a16="http://schemas.microsoft.com/office/drawing/2014/main" id="{7B388339-4712-49F6-A515-A552FEF03864}"/>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306267" name="Freeform 69">
              <a:extLst>
                <a:ext uri="{FF2B5EF4-FFF2-40B4-BE49-F238E27FC236}">
                  <a16:creationId xmlns:a16="http://schemas.microsoft.com/office/drawing/2014/main" id="{BCC19D7A-2FD0-4AF9-98E9-26DBAC68F068}"/>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306268" name="Freeform 70">
              <a:extLst>
                <a:ext uri="{FF2B5EF4-FFF2-40B4-BE49-F238E27FC236}">
                  <a16:creationId xmlns:a16="http://schemas.microsoft.com/office/drawing/2014/main" id="{44CAF50F-88A2-414D-9E5E-9F89FD67B2DD}"/>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02818A"/>
            </a:solidFill>
            <a:ln w="15875">
              <a:solidFill>
                <a:srgbClr val="003F48"/>
              </a:solidFill>
              <a:prstDash val="solid"/>
              <a:round/>
              <a:headEnd/>
              <a:tailEnd/>
            </a:ln>
          </p:spPr>
          <p:txBody>
            <a:bodyPr/>
            <a:lstStyle/>
            <a:p>
              <a:endParaRPr lang="en-US"/>
            </a:p>
          </p:txBody>
        </p:sp>
        <p:sp>
          <p:nvSpPr>
            <p:cNvPr id="306269" name="Freeform 71">
              <a:extLst>
                <a:ext uri="{FF2B5EF4-FFF2-40B4-BE49-F238E27FC236}">
                  <a16:creationId xmlns:a16="http://schemas.microsoft.com/office/drawing/2014/main" id="{AE8C16AD-7949-423E-9A90-80A2883515C7}"/>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02818A"/>
            </a:solidFill>
            <a:ln w="15875">
              <a:solidFill>
                <a:srgbClr val="003F48"/>
              </a:solidFill>
              <a:prstDash val="solid"/>
              <a:round/>
              <a:headEnd/>
              <a:tailEnd/>
            </a:ln>
          </p:spPr>
          <p:txBody>
            <a:bodyPr/>
            <a:lstStyle/>
            <a:p>
              <a:endParaRPr lang="en-US"/>
            </a:p>
          </p:txBody>
        </p:sp>
      </p:grpSp>
      <p:grpSp>
        <p:nvGrpSpPr>
          <p:cNvPr id="306238" name="Alaska">
            <a:extLst>
              <a:ext uri="{FF2B5EF4-FFF2-40B4-BE49-F238E27FC236}">
                <a16:creationId xmlns:a16="http://schemas.microsoft.com/office/drawing/2014/main" id="{B4EB2588-D565-4514-BF9F-3C408CD5DFE6}"/>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306252" name="Freeform 73">
              <a:extLst>
                <a:ext uri="{FF2B5EF4-FFF2-40B4-BE49-F238E27FC236}">
                  <a16:creationId xmlns:a16="http://schemas.microsoft.com/office/drawing/2014/main" id="{30D71B53-6CB1-43DF-BDCC-AF7B4DA08B79}"/>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02818A"/>
            </a:solidFill>
            <a:ln w="15875">
              <a:solidFill>
                <a:srgbClr val="003F48"/>
              </a:solidFill>
              <a:prstDash val="solid"/>
              <a:round/>
              <a:headEnd/>
              <a:tailEnd/>
            </a:ln>
          </p:spPr>
          <p:txBody>
            <a:bodyPr/>
            <a:lstStyle/>
            <a:p>
              <a:endParaRPr lang="en-US"/>
            </a:p>
          </p:txBody>
        </p:sp>
        <p:sp>
          <p:nvSpPr>
            <p:cNvPr id="306253" name="Freeform 74">
              <a:extLst>
                <a:ext uri="{FF2B5EF4-FFF2-40B4-BE49-F238E27FC236}">
                  <a16:creationId xmlns:a16="http://schemas.microsoft.com/office/drawing/2014/main" id="{090129F2-F728-448E-BE26-323E9DFB9A3D}"/>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02818A"/>
            </a:solidFill>
            <a:ln w="15875">
              <a:solidFill>
                <a:srgbClr val="003F48"/>
              </a:solidFill>
              <a:prstDash val="solid"/>
              <a:round/>
              <a:headEnd/>
              <a:tailEnd/>
            </a:ln>
          </p:spPr>
          <p:txBody>
            <a:bodyPr/>
            <a:lstStyle/>
            <a:p>
              <a:endParaRPr lang="en-US"/>
            </a:p>
          </p:txBody>
        </p:sp>
        <p:sp>
          <p:nvSpPr>
            <p:cNvPr id="306254" name="Freeform 75">
              <a:extLst>
                <a:ext uri="{FF2B5EF4-FFF2-40B4-BE49-F238E27FC236}">
                  <a16:creationId xmlns:a16="http://schemas.microsoft.com/office/drawing/2014/main" id="{8A65D610-9BA3-4293-8A95-61762429360D}"/>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02818A"/>
            </a:solidFill>
            <a:ln w="15875">
              <a:solidFill>
                <a:srgbClr val="003F48"/>
              </a:solidFill>
              <a:prstDash val="solid"/>
              <a:round/>
              <a:headEnd/>
              <a:tailEnd/>
            </a:ln>
          </p:spPr>
          <p:txBody>
            <a:bodyPr/>
            <a:lstStyle/>
            <a:p>
              <a:endParaRPr lang="en-US"/>
            </a:p>
          </p:txBody>
        </p:sp>
        <p:sp>
          <p:nvSpPr>
            <p:cNvPr id="306255" name="Freeform 76">
              <a:extLst>
                <a:ext uri="{FF2B5EF4-FFF2-40B4-BE49-F238E27FC236}">
                  <a16:creationId xmlns:a16="http://schemas.microsoft.com/office/drawing/2014/main" id="{095D2C99-7A2E-4590-8FFD-A6225180682F}"/>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02818A"/>
            </a:solidFill>
            <a:ln w="15875">
              <a:solidFill>
                <a:srgbClr val="003F48"/>
              </a:solidFill>
              <a:prstDash val="solid"/>
              <a:round/>
              <a:headEnd/>
              <a:tailEnd/>
            </a:ln>
          </p:spPr>
          <p:txBody>
            <a:bodyPr/>
            <a:lstStyle/>
            <a:p>
              <a:endParaRPr lang="en-US"/>
            </a:p>
          </p:txBody>
        </p:sp>
        <p:sp>
          <p:nvSpPr>
            <p:cNvPr id="306256" name="Freeform 77">
              <a:extLst>
                <a:ext uri="{FF2B5EF4-FFF2-40B4-BE49-F238E27FC236}">
                  <a16:creationId xmlns:a16="http://schemas.microsoft.com/office/drawing/2014/main" id="{A9645C28-18E2-4467-BCC3-1530B4A084DF}"/>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02818A"/>
            </a:solidFill>
            <a:ln w="15875">
              <a:solidFill>
                <a:srgbClr val="003F48"/>
              </a:solidFill>
              <a:prstDash val="solid"/>
              <a:round/>
              <a:headEnd/>
              <a:tailEnd/>
            </a:ln>
          </p:spPr>
          <p:txBody>
            <a:bodyPr/>
            <a:lstStyle/>
            <a:p>
              <a:endParaRPr lang="en-US"/>
            </a:p>
          </p:txBody>
        </p:sp>
        <p:sp>
          <p:nvSpPr>
            <p:cNvPr id="306257" name="Freeform 78">
              <a:extLst>
                <a:ext uri="{FF2B5EF4-FFF2-40B4-BE49-F238E27FC236}">
                  <a16:creationId xmlns:a16="http://schemas.microsoft.com/office/drawing/2014/main" id="{62E145B5-4289-4155-9E38-40CC8C453B7E}"/>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306258" name="Freeform 79">
              <a:extLst>
                <a:ext uri="{FF2B5EF4-FFF2-40B4-BE49-F238E27FC236}">
                  <a16:creationId xmlns:a16="http://schemas.microsoft.com/office/drawing/2014/main" id="{81BB431C-D120-489F-9955-CDD21CB167AE}"/>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306259" name="Freeform 80">
              <a:extLst>
                <a:ext uri="{FF2B5EF4-FFF2-40B4-BE49-F238E27FC236}">
                  <a16:creationId xmlns:a16="http://schemas.microsoft.com/office/drawing/2014/main" id="{2CFC47BB-B34A-4885-BB6C-F02A39B4D05C}"/>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306260" name="Freeform 81">
              <a:extLst>
                <a:ext uri="{FF2B5EF4-FFF2-40B4-BE49-F238E27FC236}">
                  <a16:creationId xmlns:a16="http://schemas.microsoft.com/office/drawing/2014/main" id="{E75DF93D-B2DA-4B66-A7BF-879553430D42}"/>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306261" name="Freeform 82">
              <a:extLst>
                <a:ext uri="{FF2B5EF4-FFF2-40B4-BE49-F238E27FC236}">
                  <a16:creationId xmlns:a16="http://schemas.microsoft.com/office/drawing/2014/main" id="{EE173C13-DCD0-49C6-9FB0-4D1339F20547}"/>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02818A"/>
            </a:solidFill>
            <a:ln w="15875">
              <a:solidFill>
                <a:srgbClr val="003F48"/>
              </a:solidFill>
              <a:prstDash val="solid"/>
              <a:round/>
              <a:headEnd/>
              <a:tailEnd/>
            </a:ln>
          </p:spPr>
          <p:txBody>
            <a:bodyPr/>
            <a:lstStyle/>
            <a:p>
              <a:endParaRPr lang="en-US"/>
            </a:p>
          </p:txBody>
        </p:sp>
      </p:grpSp>
      <p:sp>
        <p:nvSpPr>
          <p:cNvPr id="306239" name="Rectangle 109">
            <a:extLst>
              <a:ext uri="{FF2B5EF4-FFF2-40B4-BE49-F238E27FC236}">
                <a16:creationId xmlns:a16="http://schemas.microsoft.com/office/drawing/2014/main" id="{00953925-84A8-4176-A44E-9FCB9C8C164C}"/>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6240" name="Rectangle 110">
            <a:extLst>
              <a:ext uri="{FF2B5EF4-FFF2-40B4-BE49-F238E27FC236}">
                <a16:creationId xmlns:a16="http://schemas.microsoft.com/office/drawing/2014/main" id="{98E12F2E-54F9-4EEC-ADC1-CE053FF77DB9}"/>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6241" name="Rectangle 111">
            <a:extLst>
              <a:ext uri="{FF2B5EF4-FFF2-40B4-BE49-F238E27FC236}">
                <a16:creationId xmlns:a16="http://schemas.microsoft.com/office/drawing/2014/main" id="{1F2C511F-E0D4-4591-873E-F66644B1E3B8}"/>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6242" name="Rectangle 112">
            <a:extLst>
              <a:ext uri="{FF2B5EF4-FFF2-40B4-BE49-F238E27FC236}">
                <a16:creationId xmlns:a16="http://schemas.microsoft.com/office/drawing/2014/main" id="{B14B9623-7A5D-41D3-8378-2F631DF2AA73}"/>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6243" name="Rectangle 113">
            <a:extLst>
              <a:ext uri="{FF2B5EF4-FFF2-40B4-BE49-F238E27FC236}">
                <a16:creationId xmlns:a16="http://schemas.microsoft.com/office/drawing/2014/main" id="{B4D9967F-4F64-4386-91B6-7EFEEF17ED32}"/>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6244" name="Text Box 114">
            <a:extLst>
              <a:ext uri="{FF2B5EF4-FFF2-40B4-BE49-F238E27FC236}">
                <a16:creationId xmlns:a16="http://schemas.microsoft.com/office/drawing/2014/main" id="{34659A8F-2EFF-4CA5-98D0-2DD5FB86280F}"/>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306245" name="Text Box 105">
            <a:extLst>
              <a:ext uri="{FF2B5EF4-FFF2-40B4-BE49-F238E27FC236}">
                <a16:creationId xmlns:a16="http://schemas.microsoft.com/office/drawing/2014/main" id="{9DAB8792-ED3A-4D23-8306-63EDC2F1B56B}"/>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306246" name="Text Box 106">
            <a:extLst>
              <a:ext uri="{FF2B5EF4-FFF2-40B4-BE49-F238E27FC236}">
                <a16:creationId xmlns:a16="http://schemas.microsoft.com/office/drawing/2014/main" id="{8E399E30-8C9C-409C-BD2D-BD1050F64B5C}"/>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306247" name="Text Box 107">
            <a:extLst>
              <a:ext uri="{FF2B5EF4-FFF2-40B4-BE49-F238E27FC236}">
                <a16:creationId xmlns:a16="http://schemas.microsoft.com/office/drawing/2014/main" id="{91C25BB4-8345-4E07-88BE-869DF98076A5}"/>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306248" name="Text Box 108">
            <a:extLst>
              <a:ext uri="{FF2B5EF4-FFF2-40B4-BE49-F238E27FC236}">
                <a16:creationId xmlns:a16="http://schemas.microsoft.com/office/drawing/2014/main" id="{319AD925-0DC3-42A2-915F-AA01DF7E7EE9}"/>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306249" name="Rectangle 7">
            <a:extLst>
              <a:ext uri="{FF2B5EF4-FFF2-40B4-BE49-F238E27FC236}">
                <a16:creationId xmlns:a16="http://schemas.microsoft.com/office/drawing/2014/main" id="{EAD994DD-1CAF-4FED-964E-D4E4B7A1D593}"/>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prohibit the use of electronic vapor products* by students during any school-related activity</a:t>
            </a:r>
          </a:p>
        </p:txBody>
      </p:sp>
      <p:sp>
        <p:nvSpPr>
          <p:cNvPr id="306250" name="Text Box 101">
            <a:extLst>
              <a:ext uri="{FF2B5EF4-FFF2-40B4-BE49-F238E27FC236}">
                <a16:creationId xmlns:a16="http://schemas.microsoft.com/office/drawing/2014/main" id="{1FD78314-B2EB-4C55-8158-E8A0105F1FB1}"/>
              </a:ext>
              <a:ext uri="{C183D7F6-B498-43B3-948B-1728B52AA6E4}">
                <adec:decorative xmlns:adec="http://schemas.microsoft.com/office/drawing/2017/decorative" val="1"/>
              </a:ext>
            </a:extLst>
          </p:cNvPr>
          <p:cNvSpPr txBox="1">
            <a:spLocks noChangeArrowheads="1"/>
          </p:cNvSpPr>
          <p:nvPr/>
        </p:nvSpPr>
        <p:spPr bwMode="auto">
          <a:xfrm>
            <a:off x="279400" y="5554663"/>
            <a:ext cx="80518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r>
              <a:rPr lang="en-US" altLang="en-US" sz="1000">
                <a:solidFill>
                  <a:srgbClr val="00788A"/>
                </a:solidFill>
              </a:rPr>
              <a:t>*Such as e-cigarettes, vape pipes, and hookah pens.</a:t>
            </a:r>
          </a:p>
        </p:txBody>
      </p:sp>
      <p:sp>
        <p:nvSpPr>
          <p:cNvPr id="306251" name="Text Box 116">
            <a:extLst>
              <a:ext uri="{FF2B5EF4-FFF2-40B4-BE49-F238E27FC236}">
                <a16:creationId xmlns:a16="http://schemas.microsoft.com/office/drawing/2014/main" id="{AC1D4FA8-0514-4165-A3B9-20748D8BEB49}"/>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Kansas">
            <a:extLst>
              <a:ext uri="{FF2B5EF4-FFF2-40B4-BE49-F238E27FC236}">
                <a16:creationId xmlns:a16="http://schemas.microsoft.com/office/drawing/2014/main" id="{5B4F5F96-B342-4AF3-A67D-494503536967}"/>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02818A"/>
          </a:solidFill>
          <a:ln w="15875">
            <a:solidFill>
              <a:srgbClr val="003F48"/>
            </a:solidFill>
            <a:prstDash val="solid"/>
            <a:round/>
            <a:headEnd/>
            <a:tailEnd/>
          </a:ln>
        </p:spPr>
        <p:txBody>
          <a:bodyPr/>
          <a:lstStyle/>
          <a:p>
            <a:endParaRPr lang="en-US"/>
          </a:p>
        </p:txBody>
      </p:sp>
      <p:sp>
        <p:nvSpPr>
          <p:cNvPr id="308227" name="Missouri">
            <a:extLst>
              <a:ext uri="{FF2B5EF4-FFF2-40B4-BE49-F238E27FC236}">
                <a16:creationId xmlns:a16="http://schemas.microsoft.com/office/drawing/2014/main" id="{7690CFDC-824F-4EE8-9AA5-4D7BED6FC3C9}"/>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308228" name="Illinois">
            <a:extLst>
              <a:ext uri="{FF2B5EF4-FFF2-40B4-BE49-F238E27FC236}">
                <a16:creationId xmlns:a16="http://schemas.microsoft.com/office/drawing/2014/main" id="{43148ECA-E6BF-4291-BE8F-BB790265CA88}"/>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308229" name="Iowa">
            <a:extLst>
              <a:ext uri="{FF2B5EF4-FFF2-40B4-BE49-F238E27FC236}">
                <a16:creationId xmlns:a16="http://schemas.microsoft.com/office/drawing/2014/main" id="{1CE92A35-F55A-4899-86ED-A60FD039C790}"/>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308230" name="New Mexico">
            <a:extLst>
              <a:ext uri="{FF2B5EF4-FFF2-40B4-BE49-F238E27FC236}">
                <a16:creationId xmlns:a16="http://schemas.microsoft.com/office/drawing/2014/main" id="{5B96E333-C107-42D4-9D0D-8DD7A6C6FD31}"/>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02818A"/>
          </a:solidFill>
          <a:ln w="15875">
            <a:solidFill>
              <a:srgbClr val="003F48"/>
            </a:solidFill>
            <a:prstDash val="solid"/>
            <a:round/>
            <a:headEnd/>
            <a:tailEnd/>
          </a:ln>
        </p:spPr>
        <p:txBody>
          <a:bodyPr/>
          <a:lstStyle/>
          <a:p>
            <a:endParaRPr lang="en-US"/>
          </a:p>
        </p:txBody>
      </p:sp>
      <p:sp>
        <p:nvSpPr>
          <p:cNvPr id="308231" name="Oklahoma">
            <a:extLst>
              <a:ext uri="{FF2B5EF4-FFF2-40B4-BE49-F238E27FC236}">
                <a16:creationId xmlns:a16="http://schemas.microsoft.com/office/drawing/2014/main" id="{25C7EEDA-95DA-4248-8004-07B1C503454D}"/>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DCEDC8"/>
          </a:solidFill>
          <a:ln w="15875">
            <a:solidFill>
              <a:srgbClr val="003F48"/>
            </a:solidFill>
            <a:prstDash val="solid"/>
            <a:round/>
            <a:headEnd/>
            <a:tailEnd/>
          </a:ln>
        </p:spPr>
        <p:txBody>
          <a:bodyPr/>
          <a:lstStyle/>
          <a:p>
            <a:endParaRPr lang="en-US"/>
          </a:p>
        </p:txBody>
      </p:sp>
      <p:sp>
        <p:nvSpPr>
          <p:cNvPr id="308232" name="Florida">
            <a:extLst>
              <a:ext uri="{FF2B5EF4-FFF2-40B4-BE49-F238E27FC236}">
                <a16:creationId xmlns:a16="http://schemas.microsoft.com/office/drawing/2014/main" id="{72312194-5343-41BD-BBD1-EAE94E6204BF}"/>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02818A"/>
          </a:solidFill>
          <a:ln w="15875">
            <a:solidFill>
              <a:srgbClr val="003F48"/>
            </a:solidFill>
            <a:prstDash val="solid"/>
            <a:round/>
            <a:headEnd/>
            <a:tailEnd/>
          </a:ln>
        </p:spPr>
        <p:txBody>
          <a:bodyPr/>
          <a:lstStyle/>
          <a:p>
            <a:endParaRPr lang="en-US"/>
          </a:p>
        </p:txBody>
      </p:sp>
      <p:sp>
        <p:nvSpPr>
          <p:cNvPr id="308233" name="Freeform 9">
            <a:extLst>
              <a:ext uri="{FF2B5EF4-FFF2-40B4-BE49-F238E27FC236}">
                <a16:creationId xmlns:a16="http://schemas.microsoft.com/office/drawing/2014/main" id="{E5152544-3FA8-43A5-9A27-82AA10DAFC19}"/>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308234" name="Freeform 10">
            <a:extLst>
              <a:ext uri="{FF2B5EF4-FFF2-40B4-BE49-F238E27FC236}">
                <a16:creationId xmlns:a16="http://schemas.microsoft.com/office/drawing/2014/main" id="{775D7DC1-4636-4443-8FF1-076C122A9B55}"/>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308235" name="Freeform 11">
            <a:extLst>
              <a:ext uri="{FF2B5EF4-FFF2-40B4-BE49-F238E27FC236}">
                <a16:creationId xmlns:a16="http://schemas.microsoft.com/office/drawing/2014/main" id="{B54A9A14-D03E-42D1-B612-B9579630E8A4}"/>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308236" name="Michigan Upper">
            <a:extLst>
              <a:ext uri="{FF2B5EF4-FFF2-40B4-BE49-F238E27FC236}">
                <a16:creationId xmlns:a16="http://schemas.microsoft.com/office/drawing/2014/main" id="{D76959B7-3CA6-43E5-8775-F00F22F4844F}"/>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02818A"/>
          </a:solidFill>
          <a:ln w="15875">
            <a:solidFill>
              <a:srgbClr val="003F48"/>
            </a:solidFill>
            <a:prstDash val="solid"/>
            <a:round/>
            <a:headEnd/>
            <a:tailEnd/>
          </a:ln>
        </p:spPr>
        <p:txBody>
          <a:bodyPr/>
          <a:lstStyle/>
          <a:p>
            <a:endParaRPr lang="en-US"/>
          </a:p>
        </p:txBody>
      </p:sp>
      <p:sp>
        <p:nvSpPr>
          <p:cNvPr id="308237" name="Michigan">
            <a:extLst>
              <a:ext uri="{FF2B5EF4-FFF2-40B4-BE49-F238E27FC236}">
                <a16:creationId xmlns:a16="http://schemas.microsoft.com/office/drawing/2014/main" id="{DECFE1CC-45E4-4B44-8BC9-DC38AD610CC2}"/>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308238" name="New York">
            <a:extLst>
              <a:ext uri="{FF2B5EF4-FFF2-40B4-BE49-F238E27FC236}">
                <a16:creationId xmlns:a16="http://schemas.microsoft.com/office/drawing/2014/main" id="{5E66F463-1947-400B-8C67-077B5C791478}"/>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02818A"/>
          </a:solidFill>
          <a:ln w="15875">
            <a:solidFill>
              <a:srgbClr val="003F48"/>
            </a:solidFill>
            <a:prstDash val="solid"/>
            <a:round/>
            <a:headEnd/>
            <a:tailEnd/>
          </a:ln>
        </p:spPr>
        <p:txBody>
          <a:bodyPr/>
          <a:lstStyle/>
          <a:p>
            <a:endParaRPr lang="en-US"/>
          </a:p>
        </p:txBody>
      </p:sp>
      <p:sp>
        <p:nvSpPr>
          <p:cNvPr id="308239" name="Freeform 15">
            <a:extLst>
              <a:ext uri="{FF2B5EF4-FFF2-40B4-BE49-F238E27FC236}">
                <a16:creationId xmlns:a16="http://schemas.microsoft.com/office/drawing/2014/main" id="{E421FE03-6C5C-4F06-B3C4-3AA1A097B300}"/>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8240" name="Freeform 16">
            <a:extLst>
              <a:ext uri="{FF2B5EF4-FFF2-40B4-BE49-F238E27FC236}">
                <a16:creationId xmlns:a16="http://schemas.microsoft.com/office/drawing/2014/main" id="{ACF89C11-0023-453E-8A28-26EC1139319C}"/>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8241" name="Washington">
            <a:extLst>
              <a:ext uri="{FF2B5EF4-FFF2-40B4-BE49-F238E27FC236}">
                <a16:creationId xmlns:a16="http://schemas.microsoft.com/office/drawing/2014/main" id="{81DDBE84-32A5-4E58-A4F7-CBC61E9A7FC6}"/>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02818A"/>
          </a:solidFill>
          <a:ln w="15875">
            <a:solidFill>
              <a:srgbClr val="003F48"/>
            </a:solidFill>
            <a:prstDash val="solid"/>
            <a:round/>
            <a:headEnd/>
            <a:tailEnd/>
          </a:ln>
        </p:spPr>
        <p:txBody>
          <a:bodyPr/>
          <a:lstStyle/>
          <a:p>
            <a:endParaRPr lang="en-US"/>
          </a:p>
        </p:txBody>
      </p:sp>
      <p:sp>
        <p:nvSpPr>
          <p:cNvPr id="308242" name="Freeform 19">
            <a:extLst>
              <a:ext uri="{FF2B5EF4-FFF2-40B4-BE49-F238E27FC236}">
                <a16:creationId xmlns:a16="http://schemas.microsoft.com/office/drawing/2014/main" id="{722F6E90-6305-49E6-9B96-22E358F67BE6}"/>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8243" name="Alabama">
            <a:extLst>
              <a:ext uri="{FF2B5EF4-FFF2-40B4-BE49-F238E27FC236}">
                <a16:creationId xmlns:a16="http://schemas.microsoft.com/office/drawing/2014/main" id="{09493170-6F80-4D02-BC2B-3808AFA15E9A}"/>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308244" name="Arizona">
            <a:extLst>
              <a:ext uri="{FF2B5EF4-FFF2-40B4-BE49-F238E27FC236}">
                <a16:creationId xmlns:a16="http://schemas.microsoft.com/office/drawing/2014/main" id="{4D08847E-33EE-4153-A50E-A39DD3EF149B}"/>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308245" name="Arkansas">
            <a:extLst>
              <a:ext uri="{FF2B5EF4-FFF2-40B4-BE49-F238E27FC236}">
                <a16:creationId xmlns:a16="http://schemas.microsoft.com/office/drawing/2014/main" id="{CC034E05-D773-406B-B865-BB65DBFF31FF}"/>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DCEDC8"/>
          </a:solidFill>
          <a:ln w="15875">
            <a:solidFill>
              <a:srgbClr val="003F48"/>
            </a:solidFill>
            <a:prstDash val="solid"/>
            <a:round/>
            <a:headEnd/>
            <a:tailEnd/>
          </a:ln>
        </p:spPr>
        <p:txBody>
          <a:bodyPr/>
          <a:lstStyle/>
          <a:p>
            <a:endParaRPr lang="en-US"/>
          </a:p>
        </p:txBody>
      </p:sp>
      <p:sp>
        <p:nvSpPr>
          <p:cNvPr id="308246" name="California">
            <a:extLst>
              <a:ext uri="{FF2B5EF4-FFF2-40B4-BE49-F238E27FC236}">
                <a16:creationId xmlns:a16="http://schemas.microsoft.com/office/drawing/2014/main" id="{ED93424C-6AD7-4265-9BDB-19C4A5CF6DAF}"/>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02818A"/>
          </a:solidFill>
          <a:ln w="15875">
            <a:solidFill>
              <a:srgbClr val="003F48"/>
            </a:solidFill>
            <a:prstDash val="solid"/>
            <a:round/>
            <a:headEnd/>
            <a:tailEnd/>
          </a:ln>
        </p:spPr>
        <p:txBody>
          <a:bodyPr/>
          <a:lstStyle/>
          <a:p>
            <a:endParaRPr lang="en-US"/>
          </a:p>
        </p:txBody>
      </p:sp>
      <p:sp>
        <p:nvSpPr>
          <p:cNvPr id="308247" name="Colorado">
            <a:extLst>
              <a:ext uri="{FF2B5EF4-FFF2-40B4-BE49-F238E27FC236}">
                <a16:creationId xmlns:a16="http://schemas.microsoft.com/office/drawing/2014/main" id="{7B4F464A-999E-4E30-B0E7-B79B85FA432A}"/>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308248" name="Connecticut">
            <a:extLst>
              <a:ext uri="{FF2B5EF4-FFF2-40B4-BE49-F238E27FC236}">
                <a16:creationId xmlns:a16="http://schemas.microsoft.com/office/drawing/2014/main" id="{8D9B42E5-B051-4E64-B21E-A39A917C20BE}"/>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308249" name="Delaware">
            <a:extLst>
              <a:ext uri="{FF2B5EF4-FFF2-40B4-BE49-F238E27FC236}">
                <a16:creationId xmlns:a16="http://schemas.microsoft.com/office/drawing/2014/main" id="{804328E4-F5D7-4081-9325-0A750B0B2E2C}"/>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308250" name="Freeform 27">
            <a:extLst>
              <a:ext uri="{FF2B5EF4-FFF2-40B4-BE49-F238E27FC236}">
                <a16:creationId xmlns:a16="http://schemas.microsoft.com/office/drawing/2014/main" id="{7D5C5A19-196C-4A65-B9F7-941030811EB2}"/>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8251" name="Georgia">
            <a:extLst>
              <a:ext uri="{FF2B5EF4-FFF2-40B4-BE49-F238E27FC236}">
                <a16:creationId xmlns:a16="http://schemas.microsoft.com/office/drawing/2014/main" id="{498BE4FC-C75A-4104-BA44-75F51E5D08A9}"/>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02818A"/>
          </a:solidFill>
          <a:ln w="15875">
            <a:solidFill>
              <a:srgbClr val="003F48"/>
            </a:solidFill>
            <a:prstDash val="solid"/>
            <a:round/>
            <a:headEnd/>
            <a:tailEnd/>
          </a:ln>
        </p:spPr>
        <p:txBody>
          <a:bodyPr/>
          <a:lstStyle/>
          <a:p>
            <a:endParaRPr lang="en-US"/>
          </a:p>
        </p:txBody>
      </p:sp>
      <p:sp>
        <p:nvSpPr>
          <p:cNvPr id="308252" name="Idaho">
            <a:extLst>
              <a:ext uri="{FF2B5EF4-FFF2-40B4-BE49-F238E27FC236}">
                <a16:creationId xmlns:a16="http://schemas.microsoft.com/office/drawing/2014/main" id="{56E2662D-6F8A-4C63-A4D0-E72C3B87D0B3}"/>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02818A"/>
          </a:solidFill>
          <a:ln w="15875">
            <a:solidFill>
              <a:srgbClr val="003F48"/>
            </a:solidFill>
            <a:prstDash val="solid"/>
            <a:round/>
            <a:headEnd/>
            <a:tailEnd/>
          </a:ln>
        </p:spPr>
        <p:txBody>
          <a:bodyPr/>
          <a:lstStyle/>
          <a:p>
            <a:endParaRPr lang="en-US"/>
          </a:p>
        </p:txBody>
      </p:sp>
      <p:sp>
        <p:nvSpPr>
          <p:cNvPr id="308253" name="Indiana">
            <a:extLst>
              <a:ext uri="{FF2B5EF4-FFF2-40B4-BE49-F238E27FC236}">
                <a16:creationId xmlns:a16="http://schemas.microsoft.com/office/drawing/2014/main" id="{2E2F9ACC-7D71-4C19-A075-6330FF23F52D}"/>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308254" name="Kentucky">
            <a:extLst>
              <a:ext uri="{FF2B5EF4-FFF2-40B4-BE49-F238E27FC236}">
                <a16:creationId xmlns:a16="http://schemas.microsoft.com/office/drawing/2014/main" id="{8978B791-AEF1-4970-A72F-D645F9236447}"/>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308255" name="Louisiana">
            <a:extLst>
              <a:ext uri="{FF2B5EF4-FFF2-40B4-BE49-F238E27FC236}">
                <a16:creationId xmlns:a16="http://schemas.microsoft.com/office/drawing/2014/main" id="{D788F296-2A2F-416E-9BC5-75B152DBCE13}"/>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308256" name="Maine">
            <a:extLst>
              <a:ext uri="{FF2B5EF4-FFF2-40B4-BE49-F238E27FC236}">
                <a16:creationId xmlns:a16="http://schemas.microsoft.com/office/drawing/2014/main" id="{898B2F43-95DF-478A-96A0-41B1C9202159}"/>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02818A"/>
          </a:solidFill>
          <a:ln w="15875">
            <a:solidFill>
              <a:srgbClr val="003F48"/>
            </a:solidFill>
            <a:prstDash val="solid"/>
            <a:round/>
            <a:headEnd/>
            <a:tailEnd/>
          </a:ln>
        </p:spPr>
        <p:txBody>
          <a:bodyPr/>
          <a:lstStyle/>
          <a:p>
            <a:endParaRPr lang="en-US"/>
          </a:p>
        </p:txBody>
      </p:sp>
      <p:sp>
        <p:nvSpPr>
          <p:cNvPr id="308257" name="Maryland">
            <a:extLst>
              <a:ext uri="{FF2B5EF4-FFF2-40B4-BE49-F238E27FC236}">
                <a16:creationId xmlns:a16="http://schemas.microsoft.com/office/drawing/2014/main" id="{116080ED-1CF7-4A9C-A312-46E2B2E82CDF}"/>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308258" name="Minnesota">
            <a:extLst>
              <a:ext uri="{FF2B5EF4-FFF2-40B4-BE49-F238E27FC236}">
                <a16:creationId xmlns:a16="http://schemas.microsoft.com/office/drawing/2014/main" id="{5EA7D3C0-A8E5-4433-BD47-17D5B4993F00}"/>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308259" name="Mississippi">
            <a:extLst>
              <a:ext uri="{FF2B5EF4-FFF2-40B4-BE49-F238E27FC236}">
                <a16:creationId xmlns:a16="http://schemas.microsoft.com/office/drawing/2014/main" id="{A54B8108-4488-461F-BE16-14DE9D95B469}"/>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308260" name="Montana">
            <a:extLst>
              <a:ext uri="{FF2B5EF4-FFF2-40B4-BE49-F238E27FC236}">
                <a16:creationId xmlns:a16="http://schemas.microsoft.com/office/drawing/2014/main" id="{B093E313-5DA8-48B2-AC0F-0EF901138E83}"/>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02818A"/>
          </a:solidFill>
          <a:ln w="15875">
            <a:solidFill>
              <a:srgbClr val="003F48"/>
            </a:solidFill>
            <a:prstDash val="solid"/>
            <a:round/>
            <a:headEnd/>
            <a:tailEnd/>
          </a:ln>
        </p:spPr>
        <p:txBody>
          <a:bodyPr/>
          <a:lstStyle/>
          <a:p>
            <a:endParaRPr lang="en-US"/>
          </a:p>
        </p:txBody>
      </p:sp>
      <p:sp>
        <p:nvSpPr>
          <p:cNvPr id="308261" name="Nebraska">
            <a:extLst>
              <a:ext uri="{FF2B5EF4-FFF2-40B4-BE49-F238E27FC236}">
                <a16:creationId xmlns:a16="http://schemas.microsoft.com/office/drawing/2014/main" id="{22A2CF74-E069-450A-B315-DD0FE7385C20}"/>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02818A"/>
          </a:solidFill>
          <a:ln w="15875">
            <a:solidFill>
              <a:srgbClr val="003F48"/>
            </a:solidFill>
            <a:prstDash val="solid"/>
            <a:round/>
            <a:headEnd/>
            <a:tailEnd/>
          </a:ln>
        </p:spPr>
        <p:txBody>
          <a:bodyPr/>
          <a:lstStyle/>
          <a:p>
            <a:endParaRPr lang="en-US"/>
          </a:p>
        </p:txBody>
      </p:sp>
      <p:sp>
        <p:nvSpPr>
          <p:cNvPr id="308262" name="Nevada">
            <a:extLst>
              <a:ext uri="{FF2B5EF4-FFF2-40B4-BE49-F238E27FC236}">
                <a16:creationId xmlns:a16="http://schemas.microsoft.com/office/drawing/2014/main" id="{B2AA47CC-66BA-470D-8B9E-26BDB5FA0609}"/>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DCEDC8"/>
          </a:solidFill>
          <a:ln w="15875">
            <a:solidFill>
              <a:srgbClr val="003F48"/>
            </a:solidFill>
            <a:prstDash val="solid"/>
            <a:round/>
            <a:headEnd/>
            <a:tailEnd/>
          </a:ln>
        </p:spPr>
        <p:txBody>
          <a:bodyPr/>
          <a:lstStyle/>
          <a:p>
            <a:endParaRPr lang="en-US"/>
          </a:p>
        </p:txBody>
      </p:sp>
      <p:sp>
        <p:nvSpPr>
          <p:cNvPr id="308263" name="New Hampshire">
            <a:extLst>
              <a:ext uri="{FF2B5EF4-FFF2-40B4-BE49-F238E27FC236}">
                <a16:creationId xmlns:a16="http://schemas.microsoft.com/office/drawing/2014/main" id="{CBA05B38-EF12-480B-BD4D-3BB01955C0F1}"/>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02818A"/>
          </a:solidFill>
          <a:ln w="15875">
            <a:solidFill>
              <a:srgbClr val="003F48"/>
            </a:solidFill>
            <a:prstDash val="solid"/>
            <a:round/>
            <a:headEnd/>
            <a:tailEnd/>
          </a:ln>
        </p:spPr>
        <p:txBody>
          <a:bodyPr/>
          <a:lstStyle/>
          <a:p>
            <a:endParaRPr lang="en-US"/>
          </a:p>
        </p:txBody>
      </p:sp>
      <p:sp>
        <p:nvSpPr>
          <p:cNvPr id="308264" name="New Jersey">
            <a:extLst>
              <a:ext uri="{FF2B5EF4-FFF2-40B4-BE49-F238E27FC236}">
                <a16:creationId xmlns:a16="http://schemas.microsoft.com/office/drawing/2014/main" id="{6EAA5FA8-8DA3-4957-9DB0-8D310190EE22}"/>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308265" name="North Carolina">
            <a:extLst>
              <a:ext uri="{FF2B5EF4-FFF2-40B4-BE49-F238E27FC236}">
                <a16:creationId xmlns:a16="http://schemas.microsoft.com/office/drawing/2014/main" id="{86479508-F401-4653-9E94-D059BC751D4E}"/>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02818A"/>
          </a:solidFill>
          <a:ln w="15875">
            <a:solidFill>
              <a:srgbClr val="003F48"/>
            </a:solidFill>
            <a:prstDash val="solid"/>
            <a:round/>
            <a:headEnd/>
            <a:tailEnd/>
          </a:ln>
        </p:spPr>
        <p:txBody>
          <a:bodyPr/>
          <a:lstStyle/>
          <a:p>
            <a:endParaRPr lang="en-US"/>
          </a:p>
        </p:txBody>
      </p:sp>
      <p:sp>
        <p:nvSpPr>
          <p:cNvPr id="308266" name="North Dakota">
            <a:extLst>
              <a:ext uri="{FF2B5EF4-FFF2-40B4-BE49-F238E27FC236}">
                <a16:creationId xmlns:a16="http://schemas.microsoft.com/office/drawing/2014/main" id="{96897128-A769-4353-BA8B-464541247127}"/>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02818A"/>
          </a:solidFill>
          <a:ln w="15875">
            <a:solidFill>
              <a:srgbClr val="003F48"/>
            </a:solidFill>
            <a:prstDash val="solid"/>
            <a:round/>
            <a:headEnd/>
            <a:tailEnd/>
          </a:ln>
        </p:spPr>
        <p:txBody>
          <a:bodyPr/>
          <a:lstStyle/>
          <a:p>
            <a:endParaRPr lang="en-US"/>
          </a:p>
        </p:txBody>
      </p:sp>
      <p:sp>
        <p:nvSpPr>
          <p:cNvPr id="308267" name="Ohio">
            <a:extLst>
              <a:ext uri="{FF2B5EF4-FFF2-40B4-BE49-F238E27FC236}">
                <a16:creationId xmlns:a16="http://schemas.microsoft.com/office/drawing/2014/main" id="{BB3F0412-28BD-4D45-BA2F-05397A70A693}"/>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02818A"/>
          </a:solidFill>
          <a:ln w="15875">
            <a:solidFill>
              <a:srgbClr val="003F48"/>
            </a:solidFill>
            <a:prstDash val="solid"/>
            <a:round/>
            <a:headEnd/>
            <a:tailEnd/>
          </a:ln>
        </p:spPr>
        <p:txBody>
          <a:bodyPr/>
          <a:lstStyle/>
          <a:p>
            <a:endParaRPr lang="en-US"/>
          </a:p>
        </p:txBody>
      </p:sp>
      <p:sp>
        <p:nvSpPr>
          <p:cNvPr id="308268" name="Oregon">
            <a:extLst>
              <a:ext uri="{FF2B5EF4-FFF2-40B4-BE49-F238E27FC236}">
                <a16:creationId xmlns:a16="http://schemas.microsoft.com/office/drawing/2014/main" id="{13737C18-1000-4EB1-863D-21ACDFDF8ECC}"/>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02818A"/>
          </a:solidFill>
          <a:ln w="15875">
            <a:solidFill>
              <a:srgbClr val="003F48"/>
            </a:solidFill>
            <a:prstDash val="solid"/>
            <a:round/>
            <a:headEnd/>
            <a:tailEnd/>
          </a:ln>
        </p:spPr>
        <p:txBody>
          <a:bodyPr/>
          <a:lstStyle/>
          <a:p>
            <a:endParaRPr lang="en-US"/>
          </a:p>
        </p:txBody>
      </p:sp>
      <p:sp>
        <p:nvSpPr>
          <p:cNvPr id="308269" name="Pennsylvania">
            <a:extLst>
              <a:ext uri="{FF2B5EF4-FFF2-40B4-BE49-F238E27FC236}">
                <a16:creationId xmlns:a16="http://schemas.microsoft.com/office/drawing/2014/main" id="{8295671A-25AC-4DE3-B4A1-20D22CF4C846}"/>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02818A"/>
          </a:solidFill>
          <a:ln w="15875">
            <a:solidFill>
              <a:srgbClr val="003F48"/>
            </a:solidFill>
            <a:prstDash val="solid"/>
            <a:round/>
            <a:headEnd/>
            <a:tailEnd/>
          </a:ln>
        </p:spPr>
        <p:txBody>
          <a:bodyPr/>
          <a:lstStyle/>
          <a:p>
            <a:endParaRPr lang="en-US"/>
          </a:p>
        </p:txBody>
      </p:sp>
      <p:sp>
        <p:nvSpPr>
          <p:cNvPr id="308270" name="Rhode Island">
            <a:extLst>
              <a:ext uri="{FF2B5EF4-FFF2-40B4-BE49-F238E27FC236}">
                <a16:creationId xmlns:a16="http://schemas.microsoft.com/office/drawing/2014/main" id="{DFEDEFDE-FCF3-41B5-9DA3-AF597B19F4F8}"/>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308271" name="South Carolina">
            <a:extLst>
              <a:ext uri="{FF2B5EF4-FFF2-40B4-BE49-F238E27FC236}">
                <a16:creationId xmlns:a16="http://schemas.microsoft.com/office/drawing/2014/main" id="{ADD52006-B513-4460-8F94-2408E6D1FACF}"/>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02818A"/>
          </a:solidFill>
          <a:ln w="15875">
            <a:solidFill>
              <a:srgbClr val="003F48"/>
            </a:solidFill>
            <a:prstDash val="solid"/>
            <a:round/>
            <a:headEnd/>
            <a:tailEnd/>
          </a:ln>
        </p:spPr>
        <p:txBody>
          <a:bodyPr/>
          <a:lstStyle/>
          <a:p>
            <a:endParaRPr lang="en-US"/>
          </a:p>
        </p:txBody>
      </p:sp>
      <p:sp>
        <p:nvSpPr>
          <p:cNvPr id="308272" name="South Dakota">
            <a:extLst>
              <a:ext uri="{FF2B5EF4-FFF2-40B4-BE49-F238E27FC236}">
                <a16:creationId xmlns:a16="http://schemas.microsoft.com/office/drawing/2014/main" id="{BC1C2DD4-8E89-4AC1-AC3F-6FB5A2A4934D}"/>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308273" name="Tennessee">
            <a:extLst>
              <a:ext uri="{FF2B5EF4-FFF2-40B4-BE49-F238E27FC236}">
                <a16:creationId xmlns:a16="http://schemas.microsoft.com/office/drawing/2014/main" id="{E9732DF5-ECD1-4C0E-A92E-184093F1EA98}"/>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02818A"/>
          </a:solidFill>
          <a:ln w="15875">
            <a:solidFill>
              <a:srgbClr val="003F48"/>
            </a:solidFill>
            <a:prstDash val="solid"/>
            <a:round/>
            <a:headEnd/>
            <a:tailEnd/>
          </a:ln>
        </p:spPr>
        <p:txBody>
          <a:bodyPr/>
          <a:lstStyle/>
          <a:p>
            <a:endParaRPr lang="en-US"/>
          </a:p>
        </p:txBody>
      </p:sp>
      <p:sp>
        <p:nvSpPr>
          <p:cNvPr id="308274" name="Texas">
            <a:extLst>
              <a:ext uri="{FF2B5EF4-FFF2-40B4-BE49-F238E27FC236}">
                <a16:creationId xmlns:a16="http://schemas.microsoft.com/office/drawing/2014/main" id="{CC8761FF-D2E9-4398-AF50-1DC5FCC90456}"/>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DCEDC8"/>
          </a:solidFill>
          <a:ln w="15875">
            <a:solidFill>
              <a:srgbClr val="003F48"/>
            </a:solidFill>
            <a:prstDash val="solid"/>
            <a:round/>
            <a:headEnd/>
            <a:tailEnd/>
          </a:ln>
        </p:spPr>
        <p:txBody>
          <a:bodyPr/>
          <a:lstStyle/>
          <a:p>
            <a:endParaRPr lang="en-US"/>
          </a:p>
        </p:txBody>
      </p:sp>
      <p:sp>
        <p:nvSpPr>
          <p:cNvPr id="308275" name="Utah">
            <a:extLst>
              <a:ext uri="{FF2B5EF4-FFF2-40B4-BE49-F238E27FC236}">
                <a16:creationId xmlns:a16="http://schemas.microsoft.com/office/drawing/2014/main" id="{8D3F8933-EEBD-4AD0-ADB6-423A3D127592}"/>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02818A"/>
          </a:solidFill>
          <a:ln w="15875">
            <a:solidFill>
              <a:srgbClr val="003F48"/>
            </a:solidFill>
            <a:prstDash val="solid"/>
            <a:round/>
            <a:headEnd/>
            <a:tailEnd/>
          </a:ln>
        </p:spPr>
        <p:txBody>
          <a:bodyPr/>
          <a:lstStyle/>
          <a:p>
            <a:endParaRPr lang="en-US"/>
          </a:p>
        </p:txBody>
      </p:sp>
      <p:sp>
        <p:nvSpPr>
          <p:cNvPr id="308276" name="Vermont">
            <a:extLst>
              <a:ext uri="{FF2B5EF4-FFF2-40B4-BE49-F238E27FC236}">
                <a16:creationId xmlns:a16="http://schemas.microsoft.com/office/drawing/2014/main" id="{93E180B6-7394-4F86-B889-A039AC843958}"/>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308277" name="West Virginia">
            <a:extLst>
              <a:ext uri="{FF2B5EF4-FFF2-40B4-BE49-F238E27FC236}">
                <a16:creationId xmlns:a16="http://schemas.microsoft.com/office/drawing/2014/main" id="{2734613B-0B17-4FF5-830C-D488A8A4508A}"/>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308278" name="Wisconsin">
            <a:extLst>
              <a:ext uri="{FF2B5EF4-FFF2-40B4-BE49-F238E27FC236}">
                <a16:creationId xmlns:a16="http://schemas.microsoft.com/office/drawing/2014/main" id="{5C8BC2EC-48C8-4BF2-9932-91EC6875C331}"/>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02818A"/>
          </a:solidFill>
          <a:ln w="15875">
            <a:solidFill>
              <a:srgbClr val="003F48"/>
            </a:solidFill>
            <a:prstDash val="solid"/>
            <a:round/>
            <a:headEnd/>
            <a:tailEnd/>
          </a:ln>
        </p:spPr>
        <p:txBody>
          <a:bodyPr/>
          <a:lstStyle/>
          <a:p>
            <a:endParaRPr lang="en-US"/>
          </a:p>
        </p:txBody>
      </p:sp>
      <p:sp>
        <p:nvSpPr>
          <p:cNvPr id="308279" name="Wyoming">
            <a:extLst>
              <a:ext uri="{FF2B5EF4-FFF2-40B4-BE49-F238E27FC236}">
                <a16:creationId xmlns:a16="http://schemas.microsoft.com/office/drawing/2014/main" id="{89EE737F-D027-43D4-A102-85373A80D3DB}"/>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308280" name="Massachusetts">
            <a:extLst>
              <a:ext uri="{FF2B5EF4-FFF2-40B4-BE49-F238E27FC236}">
                <a16:creationId xmlns:a16="http://schemas.microsoft.com/office/drawing/2014/main" id="{84EA9461-7314-46AD-B76E-414F167604B8}"/>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308281" name="Freeform 59">
            <a:extLst>
              <a:ext uri="{FF2B5EF4-FFF2-40B4-BE49-F238E27FC236}">
                <a16:creationId xmlns:a16="http://schemas.microsoft.com/office/drawing/2014/main" id="{BFA57227-9093-4673-BCA9-9C8DF2C4ED09}"/>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8282" name="Freeform 60">
            <a:extLst>
              <a:ext uri="{FF2B5EF4-FFF2-40B4-BE49-F238E27FC236}">
                <a16:creationId xmlns:a16="http://schemas.microsoft.com/office/drawing/2014/main" id="{41F90740-D708-4424-882E-BC7C7DF63E9A}"/>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8283" name="Virginia">
            <a:extLst>
              <a:ext uri="{FF2B5EF4-FFF2-40B4-BE49-F238E27FC236}">
                <a16:creationId xmlns:a16="http://schemas.microsoft.com/office/drawing/2014/main" id="{34BD9867-8618-4C75-9E09-1A7A95FD686F}"/>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02818A"/>
          </a:solidFill>
          <a:ln w="15875">
            <a:solidFill>
              <a:srgbClr val="003F48"/>
            </a:solidFill>
            <a:prstDash val="solid"/>
            <a:round/>
            <a:headEnd/>
            <a:tailEnd/>
          </a:ln>
        </p:spPr>
        <p:txBody>
          <a:bodyPr/>
          <a:lstStyle/>
          <a:p>
            <a:endParaRPr lang="en-US"/>
          </a:p>
        </p:txBody>
      </p:sp>
      <p:sp>
        <p:nvSpPr>
          <p:cNvPr id="308284" name="Freeform 62">
            <a:extLst>
              <a:ext uri="{FF2B5EF4-FFF2-40B4-BE49-F238E27FC236}">
                <a16:creationId xmlns:a16="http://schemas.microsoft.com/office/drawing/2014/main" id="{B45889D4-6113-41E2-8920-656CB6327B39}"/>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308285" name="Hawaii">
            <a:extLst>
              <a:ext uri="{FF2B5EF4-FFF2-40B4-BE49-F238E27FC236}">
                <a16:creationId xmlns:a16="http://schemas.microsoft.com/office/drawing/2014/main" id="{C53D3791-E643-4284-A2EC-75EF73148717}"/>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308310" name="Freeform 64">
              <a:extLst>
                <a:ext uri="{FF2B5EF4-FFF2-40B4-BE49-F238E27FC236}">
                  <a16:creationId xmlns:a16="http://schemas.microsoft.com/office/drawing/2014/main" id="{3D74EEA1-2457-4D73-A2F4-AABAD87682C3}"/>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02818A"/>
            </a:solidFill>
            <a:ln w="15875">
              <a:solidFill>
                <a:srgbClr val="003F48"/>
              </a:solidFill>
              <a:prstDash val="solid"/>
              <a:round/>
              <a:headEnd/>
              <a:tailEnd/>
            </a:ln>
          </p:spPr>
          <p:txBody>
            <a:bodyPr/>
            <a:lstStyle/>
            <a:p>
              <a:endParaRPr lang="en-US"/>
            </a:p>
          </p:txBody>
        </p:sp>
        <p:sp>
          <p:nvSpPr>
            <p:cNvPr id="308311" name="Freeform 65">
              <a:extLst>
                <a:ext uri="{FF2B5EF4-FFF2-40B4-BE49-F238E27FC236}">
                  <a16:creationId xmlns:a16="http://schemas.microsoft.com/office/drawing/2014/main" id="{3AE25A7F-B3C4-4ACA-A9F5-8B7F54B8D578}"/>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308312" name="Freeform 66">
              <a:extLst>
                <a:ext uri="{FF2B5EF4-FFF2-40B4-BE49-F238E27FC236}">
                  <a16:creationId xmlns:a16="http://schemas.microsoft.com/office/drawing/2014/main" id="{2FB0080D-51B6-4848-BD27-F2AC9D367A63}"/>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308313" name="Freeform 67">
              <a:extLst>
                <a:ext uri="{FF2B5EF4-FFF2-40B4-BE49-F238E27FC236}">
                  <a16:creationId xmlns:a16="http://schemas.microsoft.com/office/drawing/2014/main" id="{EAF073EF-B644-443F-A292-A5270A7F5273}"/>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02818A"/>
            </a:solidFill>
            <a:ln w="15875">
              <a:solidFill>
                <a:srgbClr val="003F48"/>
              </a:solidFill>
              <a:prstDash val="solid"/>
              <a:round/>
              <a:headEnd/>
              <a:tailEnd/>
            </a:ln>
          </p:spPr>
          <p:txBody>
            <a:bodyPr/>
            <a:lstStyle/>
            <a:p>
              <a:endParaRPr lang="en-US"/>
            </a:p>
          </p:txBody>
        </p:sp>
        <p:sp>
          <p:nvSpPr>
            <p:cNvPr id="308314" name="Freeform 68">
              <a:extLst>
                <a:ext uri="{FF2B5EF4-FFF2-40B4-BE49-F238E27FC236}">
                  <a16:creationId xmlns:a16="http://schemas.microsoft.com/office/drawing/2014/main" id="{1176144B-ADC6-451E-A4AC-130316E34A89}"/>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308315" name="Freeform 69">
              <a:extLst>
                <a:ext uri="{FF2B5EF4-FFF2-40B4-BE49-F238E27FC236}">
                  <a16:creationId xmlns:a16="http://schemas.microsoft.com/office/drawing/2014/main" id="{215C7635-7191-448F-BF4B-2F4525764321}"/>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308316" name="Freeform 70">
              <a:extLst>
                <a:ext uri="{FF2B5EF4-FFF2-40B4-BE49-F238E27FC236}">
                  <a16:creationId xmlns:a16="http://schemas.microsoft.com/office/drawing/2014/main" id="{4C281E25-B7F2-4061-9352-BCF7F71345A7}"/>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02818A"/>
            </a:solidFill>
            <a:ln w="15875">
              <a:solidFill>
                <a:srgbClr val="003F48"/>
              </a:solidFill>
              <a:prstDash val="solid"/>
              <a:round/>
              <a:headEnd/>
              <a:tailEnd/>
            </a:ln>
          </p:spPr>
          <p:txBody>
            <a:bodyPr/>
            <a:lstStyle/>
            <a:p>
              <a:endParaRPr lang="en-US"/>
            </a:p>
          </p:txBody>
        </p:sp>
        <p:sp>
          <p:nvSpPr>
            <p:cNvPr id="308317" name="Freeform 71">
              <a:extLst>
                <a:ext uri="{FF2B5EF4-FFF2-40B4-BE49-F238E27FC236}">
                  <a16:creationId xmlns:a16="http://schemas.microsoft.com/office/drawing/2014/main" id="{09635B71-E29B-469D-B8D7-868757062F24}"/>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02818A"/>
            </a:solidFill>
            <a:ln w="15875">
              <a:solidFill>
                <a:srgbClr val="003F48"/>
              </a:solidFill>
              <a:prstDash val="solid"/>
              <a:round/>
              <a:headEnd/>
              <a:tailEnd/>
            </a:ln>
          </p:spPr>
          <p:txBody>
            <a:bodyPr/>
            <a:lstStyle/>
            <a:p>
              <a:endParaRPr lang="en-US"/>
            </a:p>
          </p:txBody>
        </p:sp>
      </p:grpSp>
      <p:grpSp>
        <p:nvGrpSpPr>
          <p:cNvPr id="308286" name="Alaska">
            <a:extLst>
              <a:ext uri="{FF2B5EF4-FFF2-40B4-BE49-F238E27FC236}">
                <a16:creationId xmlns:a16="http://schemas.microsoft.com/office/drawing/2014/main" id="{A7C4EE3D-D953-44AA-AFEC-9C2313AB1D4F}"/>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308300" name="Freeform 73">
              <a:extLst>
                <a:ext uri="{FF2B5EF4-FFF2-40B4-BE49-F238E27FC236}">
                  <a16:creationId xmlns:a16="http://schemas.microsoft.com/office/drawing/2014/main" id="{546B354B-E308-4DD7-BD55-1061409F6AC2}"/>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02818A"/>
            </a:solidFill>
            <a:ln w="15875">
              <a:solidFill>
                <a:srgbClr val="003F48"/>
              </a:solidFill>
              <a:prstDash val="solid"/>
              <a:round/>
              <a:headEnd/>
              <a:tailEnd/>
            </a:ln>
          </p:spPr>
          <p:txBody>
            <a:bodyPr/>
            <a:lstStyle/>
            <a:p>
              <a:endParaRPr lang="en-US"/>
            </a:p>
          </p:txBody>
        </p:sp>
        <p:sp>
          <p:nvSpPr>
            <p:cNvPr id="308301" name="Freeform 74">
              <a:extLst>
                <a:ext uri="{FF2B5EF4-FFF2-40B4-BE49-F238E27FC236}">
                  <a16:creationId xmlns:a16="http://schemas.microsoft.com/office/drawing/2014/main" id="{2646D558-4C47-4414-A7D2-E87003F6A0E6}"/>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02818A"/>
            </a:solidFill>
            <a:ln w="15875">
              <a:solidFill>
                <a:srgbClr val="003F48"/>
              </a:solidFill>
              <a:prstDash val="solid"/>
              <a:round/>
              <a:headEnd/>
              <a:tailEnd/>
            </a:ln>
          </p:spPr>
          <p:txBody>
            <a:bodyPr/>
            <a:lstStyle/>
            <a:p>
              <a:endParaRPr lang="en-US"/>
            </a:p>
          </p:txBody>
        </p:sp>
        <p:sp>
          <p:nvSpPr>
            <p:cNvPr id="308302" name="Freeform 75">
              <a:extLst>
                <a:ext uri="{FF2B5EF4-FFF2-40B4-BE49-F238E27FC236}">
                  <a16:creationId xmlns:a16="http://schemas.microsoft.com/office/drawing/2014/main" id="{70E20890-AB7B-4A62-B9BC-1628DAD1E594}"/>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02818A"/>
            </a:solidFill>
            <a:ln w="15875">
              <a:solidFill>
                <a:srgbClr val="003F48"/>
              </a:solidFill>
              <a:prstDash val="solid"/>
              <a:round/>
              <a:headEnd/>
              <a:tailEnd/>
            </a:ln>
          </p:spPr>
          <p:txBody>
            <a:bodyPr/>
            <a:lstStyle/>
            <a:p>
              <a:endParaRPr lang="en-US"/>
            </a:p>
          </p:txBody>
        </p:sp>
        <p:sp>
          <p:nvSpPr>
            <p:cNvPr id="308303" name="Freeform 76">
              <a:extLst>
                <a:ext uri="{FF2B5EF4-FFF2-40B4-BE49-F238E27FC236}">
                  <a16:creationId xmlns:a16="http://schemas.microsoft.com/office/drawing/2014/main" id="{88C8F892-3659-4A4D-BA70-D9BFEDD8C46E}"/>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02818A"/>
            </a:solidFill>
            <a:ln w="15875">
              <a:solidFill>
                <a:srgbClr val="003F48"/>
              </a:solidFill>
              <a:prstDash val="solid"/>
              <a:round/>
              <a:headEnd/>
              <a:tailEnd/>
            </a:ln>
          </p:spPr>
          <p:txBody>
            <a:bodyPr/>
            <a:lstStyle/>
            <a:p>
              <a:endParaRPr lang="en-US"/>
            </a:p>
          </p:txBody>
        </p:sp>
        <p:sp>
          <p:nvSpPr>
            <p:cNvPr id="308304" name="Freeform 77">
              <a:extLst>
                <a:ext uri="{FF2B5EF4-FFF2-40B4-BE49-F238E27FC236}">
                  <a16:creationId xmlns:a16="http://schemas.microsoft.com/office/drawing/2014/main" id="{B0F82D96-8446-4085-B532-5FB19370048D}"/>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02818A"/>
            </a:solidFill>
            <a:ln w="15875">
              <a:solidFill>
                <a:srgbClr val="003F48"/>
              </a:solidFill>
              <a:prstDash val="solid"/>
              <a:round/>
              <a:headEnd/>
              <a:tailEnd/>
            </a:ln>
          </p:spPr>
          <p:txBody>
            <a:bodyPr/>
            <a:lstStyle/>
            <a:p>
              <a:endParaRPr lang="en-US"/>
            </a:p>
          </p:txBody>
        </p:sp>
        <p:sp>
          <p:nvSpPr>
            <p:cNvPr id="308305" name="Freeform 78">
              <a:extLst>
                <a:ext uri="{FF2B5EF4-FFF2-40B4-BE49-F238E27FC236}">
                  <a16:creationId xmlns:a16="http://schemas.microsoft.com/office/drawing/2014/main" id="{52E40B1B-EAED-4B24-BE9A-F8802DB9E094}"/>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308306" name="Freeform 79">
              <a:extLst>
                <a:ext uri="{FF2B5EF4-FFF2-40B4-BE49-F238E27FC236}">
                  <a16:creationId xmlns:a16="http://schemas.microsoft.com/office/drawing/2014/main" id="{EF716816-8ED0-44B8-8335-8AF08029F0F6}"/>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308307" name="Freeform 80">
              <a:extLst>
                <a:ext uri="{FF2B5EF4-FFF2-40B4-BE49-F238E27FC236}">
                  <a16:creationId xmlns:a16="http://schemas.microsoft.com/office/drawing/2014/main" id="{9CC61087-6248-4756-B4F0-F1FDAADBA224}"/>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308308" name="Freeform 81">
              <a:extLst>
                <a:ext uri="{FF2B5EF4-FFF2-40B4-BE49-F238E27FC236}">
                  <a16:creationId xmlns:a16="http://schemas.microsoft.com/office/drawing/2014/main" id="{A404C564-E7B1-4697-A5E6-5F513E9BE14A}"/>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308309" name="Freeform 82">
              <a:extLst>
                <a:ext uri="{FF2B5EF4-FFF2-40B4-BE49-F238E27FC236}">
                  <a16:creationId xmlns:a16="http://schemas.microsoft.com/office/drawing/2014/main" id="{4CF14BBA-0D42-4BD5-9D22-FAA755263378}"/>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02818A"/>
            </a:solidFill>
            <a:ln w="15875">
              <a:solidFill>
                <a:srgbClr val="003F48"/>
              </a:solidFill>
              <a:prstDash val="solid"/>
              <a:round/>
              <a:headEnd/>
              <a:tailEnd/>
            </a:ln>
          </p:spPr>
          <p:txBody>
            <a:bodyPr/>
            <a:lstStyle/>
            <a:p>
              <a:endParaRPr lang="en-US"/>
            </a:p>
          </p:txBody>
        </p:sp>
      </p:grpSp>
      <p:sp>
        <p:nvSpPr>
          <p:cNvPr id="308287" name="Rectangle 109">
            <a:extLst>
              <a:ext uri="{FF2B5EF4-FFF2-40B4-BE49-F238E27FC236}">
                <a16:creationId xmlns:a16="http://schemas.microsoft.com/office/drawing/2014/main" id="{0C1EEBB3-E4FD-4391-B491-C6339637DF7E}"/>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8288" name="Rectangle 110">
            <a:extLst>
              <a:ext uri="{FF2B5EF4-FFF2-40B4-BE49-F238E27FC236}">
                <a16:creationId xmlns:a16="http://schemas.microsoft.com/office/drawing/2014/main" id="{83E140F7-14A2-4EB3-B5F4-CC685FE5FF27}"/>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8289" name="Rectangle 111">
            <a:extLst>
              <a:ext uri="{FF2B5EF4-FFF2-40B4-BE49-F238E27FC236}">
                <a16:creationId xmlns:a16="http://schemas.microsoft.com/office/drawing/2014/main" id="{E8EE66E6-777D-4FD7-B74D-E39226ACB75D}"/>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8290" name="Rectangle 112">
            <a:extLst>
              <a:ext uri="{FF2B5EF4-FFF2-40B4-BE49-F238E27FC236}">
                <a16:creationId xmlns:a16="http://schemas.microsoft.com/office/drawing/2014/main" id="{E24C22E8-A64D-4365-8700-E001AE238A9C}"/>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8291" name="Rectangle 113">
            <a:extLst>
              <a:ext uri="{FF2B5EF4-FFF2-40B4-BE49-F238E27FC236}">
                <a16:creationId xmlns:a16="http://schemas.microsoft.com/office/drawing/2014/main" id="{E3326570-B6B5-4206-B797-C2701A943C59}"/>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08292" name="Text Box 114">
            <a:extLst>
              <a:ext uri="{FF2B5EF4-FFF2-40B4-BE49-F238E27FC236}">
                <a16:creationId xmlns:a16="http://schemas.microsoft.com/office/drawing/2014/main" id="{22706B75-DE8F-42BC-9E8E-F526326DEC5E}"/>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308293" name="Text Box 105">
            <a:extLst>
              <a:ext uri="{FF2B5EF4-FFF2-40B4-BE49-F238E27FC236}">
                <a16:creationId xmlns:a16="http://schemas.microsoft.com/office/drawing/2014/main" id="{58AF668F-FD60-46D0-A281-6242310F1CC6}"/>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308294" name="Text Box 106">
            <a:extLst>
              <a:ext uri="{FF2B5EF4-FFF2-40B4-BE49-F238E27FC236}">
                <a16:creationId xmlns:a16="http://schemas.microsoft.com/office/drawing/2014/main" id="{B681F192-FE72-43CC-8820-295BFDF0A28B}"/>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308295" name="Text Box 107">
            <a:extLst>
              <a:ext uri="{FF2B5EF4-FFF2-40B4-BE49-F238E27FC236}">
                <a16:creationId xmlns:a16="http://schemas.microsoft.com/office/drawing/2014/main" id="{2E79A603-2AE5-4728-B29D-397D352519D2}"/>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308296" name="Text Box 108">
            <a:extLst>
              <a:ext uri="{FF2B5EF4-FFF2-40B4-BE49-F238E27FC236}">
                <a16:creationId xmlns:a16="http://schemas.microsoft.com/office/drawing/2014/main" id="{6217C9F2-4E1A-4F14-A8C4-F2389491788D}"/>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308297" name="Rectangle 7">
            <a:extLst>
              <a:ext uri="{FF2B5EF4-FFF2-40B4-BE49-F238E27FC236}">
                <a16:creationId xmlns:a16="http://schemas.microsoft.com/office/drawing/2014/main" id="{CEC282B5-B417-4785-B83B-4C0949034EB9}"/>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tried to increase student knowledge on tobacco-use prevention in a required course</a:t>
            </a:r>
          </a:p>
        </p:txBody>
      </p:sp>
      <p:sp>
        <p:nvSpPr>
          <p:cNvPr id="308298" name="Text Box 101">
            <a:extLst>
              <a:ext uri="{FF2B5EF4-FFF2-40B4-BE49-F238E27FC236}">
                <a16:creationId xmlns:a16="http://schemas.microsoft.com/office/drawing/2014/main" id="{DC89C37E-7F1C-4E89-9E1E-BE1BBF3BD8AC}"/>
              </a:ext>
              <a:ext uri="{C183D7F6-B498-43B3-948B-1728B52AA6E4}">
                <adec:decorative xmlns:adec="http://schemas.microsoft.com/office/drawing/2017/decorative" val="1"/>
              </a:ext>
            </a:extLst>
          </p:cNvPr>
          <p:cNvSpPr txBox="1">
            <a:spLocks noChangeArrowheads="1"/>
          </p:cNvSpPr>
          <p:nvPr/>
        </p:nvSpPr>
        <p:spPr bwMode="auto">
          <a:xfrm>
            <a:off x="279400" y="5554663"/>
            <a:ext cx="80518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308299" name="Text Box 116">
            <a:extLst>
              <a:ext uri="{FF2B5EF4-FFF2-40B4-BE49-F238E27FC236}">
                <a16:creationId xmlns:a16="http://schemas.microsoft.com/office/drawing/2014/main" id="{78A3736C-BFF4-4E56-B70E-F5E840AE0E35}"/>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Kansas">
            <a:extLst>
              <a:ext uri="{FF2B5EF4-FFF2-40B4-BE49-F238E27FC236}">
                <a16:creationId xmlns:a16="http://schemas.microsoft.com/office/drawing/2014/main" id="{0F52FD3D-48E1-4C4F-9B98-CA5BC16629EA}"/>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BDC9E1"/>
          </a:solidFill>
          <a:ln w="15875">
            <a:solidFill>
              <a:srgbClr val="003F48"/>
            </a:solidFill>
            <a:prstDash val="solid"/>
            <a:round/>
            <a:headEnd/>
            <a:tailEnd/>
          </a:ln>
        </p:spPr>
        <p:txBody>
          <a:bodyPr/>
          <a:lstStyle/>
          <a:p>
            <a:endParaRPr lang="en-US"/>
          </a:p>
        </p:txBody>
      </p:sp>
      <p:sp>
        <p:nvSpPr>
          <p:cNvPr id="310275" name="Missouri">
            <a:extLst>
              <a:ext uri="{FF2B5EF4-FFF2-40B4-BE49-F238E27FC236}">
                <a16:creationId xmlns:a16="http://schemas.microsoft.com/office/drawing/2014/main" id="{6AF77805-2314-46B8-B5AA-0C1A850BE227}"/>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310276" name="Illinois">
            <a:extLst>
              <a:ext uri="{FF2B5EF4-FFF2-40B4-BE49-F238E27FC236}">
                <a16:creationId xmlns:a16="http://schemas.microsoft.com/office/drawing/2014/main" id="{48B7DD72-294A-4B4A-987F-1FF46D0ECAA0}"/>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310277" name="Iowa">
            <a:extLst>
              <a:ext uri="{FF2B5EF4-FFF2-40B4-BE49-F238E27FC236}">
                <a16:creationId xmlns:a16="http://schemas.microsoft.com/office/drawing/2014/main" id="{09DB2D62-6CCF-4B48-86A8-C0ACBBEEA46D}"/>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310278" name="New Mexico">
            <a:extLst>
              <a:ext uri="{FF2B5EF4-FFF2-40B4-BE49-F238E27FC236}">
                <a16:creationId xmlns:a16="http://schemas.microsoft.com/office/drawing/2014/main" id="{194F945A-895B-4409-AC65-1D452151D9C7}"/>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BDC9E1"/>
          </a:solidFill>
          <a:ln w="15875">
            <a:solidFill>
              <a:srgbClr val="003F48"/>
            </a:solidFill>
            <a:prstDash val="solid"/>
            <a:round/>
            <a:headEnd/>
            <a:tailEnd/>
          </a:ln>
        </p:spPr>
        <p:txBody>
          <a:bodyPr/>
          <a:lstStyle/>
          <a:p>
            <a:endParaRPr lang="en-US"/>
          </a:p>
        </p:txBody>
      </p:sp>
      <p:sp>
        <p:nvSpPr>
          <p:cNvPr id="310279" name="Oklahoma">
            <a:extLst>
              <a:ext uri="{FF2B5EF4-FFF2-40B4-BE49-F238E27FC236}">
                <a16:creationId xmlns:a16="http://schemas.microsoft.com/office/drawing/2014/main" id="{C7E5B4C6-0BBB-4618-9DF5-A080CD186812}"/>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DCEDC8"/>
          </a:solidFill>
          <a:ln w="15875">
            <a:solidFill>
              <a:srgbClr val="003F48"/>
            </a:solidFill>
            <a:prstDash val="solid"/>
            <a:round/>
            <a:headEnd/>
            <a:tailEnd/>
          </a:ln>
        </p:spPr>
        <p:txBody>
          <a:bodyPr/>
          <a:lstStyle/>
          <a:p>
            <a:endParaRPr lang="en-US"/>
          </a:p>
        </p:txBody>
      </p:sp>
      <p:sp>
        <p:nvSpPr>
          <p:cNvPr id="310280" name="Florida">
            <a:extLst>
              <a:ext uri="{FF2B5EF4-FFF2-40B4-BE49-F238E27FC236}">
                <a16:creationId xmlns:a16="http://schemas.microsoft.com/office/drawing/2014/main" id="{F372B1EE-FB8D-4DDF-B616-AAD229ACBB26}"/>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BDC9E1"/>
          </a:solidFill>
          <a:ln w="15875">
            <a:solidFill>
              <a:srgbClr val="003F48"/>
            </a:solidFill>
            <a:prstDash val="solid"/>
            <a:round/>
            <a:headEnd/>
            <a:tailEnd/>
          </a:ln>
        </p:spPr>
        <p:txBody>
          <a:bodyPr/>
          <a:lstStyle/>
          <a:p>
            <a:endParaRPr lang="en-US"/>
          </a:p>
        </p:txBody>
      </p:sp>
      <p:sp>
        <p:nvSpPr>
          <p:cNvPr id="310281" name="Freeform 9">
            <a:extLst>
              <a:ext uri="{FF2B5EF4-FFF2-40B4-BE49-F238E27FC236}">
                <a16:creationId xmlns:a16="http://schemas.microsoft.com/office/drawing/2014/main" id="{3043C6C4-B9AF-4670-A9C0-6A02D844F7EA}"/>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310282" name="Freeform 10">
            <a:extLst>
              <a:ext uri="{FF2B5EF4-FFF2-40B4-BE49-F238E27FC236}">
                <a16:creationId xmlns:a16="http://schemas.microsoft.com/office/drawing/2014/main" id="{15F1941C-14B8-4302-A162-AFD3729F02D3}"/>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310283" name="Freeform 11">
            <a:extLst>
              <a:ext uri="{FF2B5EF4-FFF2-40B4-BE49-F238E27FC236}">
                <a16:creationId xmlns:a16="http://schemas.microsoft.com/office/drawing/2014/main" id="{44642EB9-9A3F-444A-BFFC-0CE2C9D03AB2}"/>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310284" name="Michigan Upper">
            <a:extLst>
              <a:ext uri="{FF2B5EF4-FFF2-40B4-BE49-F238E27FC236}">
                <a16:creationId xmlns:a16="http://schemas.microsoft.com/office/drawing/2014/main" id="{BF9CD4B2-8740-4932-9BB0-220BA65B24CA}"/>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BDC9E1"/>
          </a:solidFill>
          <a:ln w="15875">
            <a:solidFill>
              <a:srgbClr val="003F48"/>
            </a:solidFill>
            <a:prstDash val="solid"/>
            <a:round/>
            <a:headEnd/>
            <a:tailEnd/>
          </a:ln>
        </p:spPr>
        <p:txBody>
          <a:bodyPr/>
          <a:lstStyle/>
          <a:p>
            <a:endParaRPr lang="en-US"/>
          </a:p>
        </p:txBody>
      </p:sp>
      <p:sp>
        <p:nvSpPr>
          <p:cNvPr id="310285" name="Michigan">
            <a:extLst>
              <a:ext uri="{FF2B5EF4-FFF2-40B4-BE49-F238E27FC236}">
                <a16:creationId xmlns:a16="http://schemas.microsoft.com/office/drawing/2014/main" id="{9FF84AD9-6E08-4237-B3B9-45DBDB5C73EA}"/>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BDC9E1"/>
          </a:solidFill>
          <a:ln w="15875">
            <a:solidFill>
              <a:srgbClr val="003F48"/>
            </a:solidFill>
            <a:prstDash val="solid"/>
            <a:round/>
            <a:headEnd/>
            <a:tailEnd/>
          </a:ln>
        </p:spPr>
        <p:txBody>
          <a:bodyPr/>
          <a:lstStyle/>
          <a:p>
            <a:endParaRPr lang="en-US"/>
          </a:p>
        </p:txBody>
      </p:sp>
      <p:sp>
        <p:nvSpPr>
          <p:cNvPr id="310286" name="New York">
            <a:extLst>
              <a:ext uri="{FF2B5EF4-FFF2-40B4-BE49-F238E27FC236}">
                <a16:creationId xmlns:a16="http://schemas.microsoft.com/office/drawing/2014/main" id="{DFD968DB-39D8-488D-BE0A-CF1DF44C2C50}"/>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67A9CF"/>
          </a:solidFill>
          <a:ln w="15875">
            <a:solidFill>
              <a:srgbClr val="003F48"/>
            </a:solidFill>
            <a:prstDash val="solid"/>
            <a:round/>
            <a:headEnd/>
            <a:tailEnd/>
          </a:ln>
        </p:spPr>
        <p:txBody>
          <a:bodyPr/>
          <a:lstStyle/>
          <a:p>
            <a:endParaRPr lang="en-US"/>
          </a:p>
        </p:txBody>
      </p:sp>
      <p:sp>
        <p:nvSpPr>
          <p:cNvPr id="310287" name="Freeform 15">
            <a:extLst>
              <a:ext uri="{FF2B5EF4-FFF2-40B4-BE49-F238E27FC236}">
                <a16:creationId xmlns:a16="http://schemas.microsoft.com/office/drawing/2014/main" id="{E6F5E408-D629-4156-BC60-A67948FCE721}"/>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288" name="Freeform 16">
            <a:extLst>
              <a:ext uri="{FF2B5EF4-FFF2-40B4-BE49-F238E27FC236}">
                <a16:creationId xmlns:a16="http://schemas.microsoft.com/office/drawing/2014/main" id="{4D807C5C-F12E-4F12-8F42-3A37FA0B871A}"/>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289" name="Washington">
            <a:extLst>
              <a:ext uri="{FF2B5EF4-FFF2-40B4-BE49-F238E27FC236}">
                <a16:creationId xmlns:a16="http://schemas.microsoft.com/office/drawing/2014/main" id="{D3C09C7D-0E68-45A5-8612-5B21243222EC}"/>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BDC9E1"/>
          </a:solidFill>
          <a:ln w="15875">
            <a:solidFill>
              <a:srgbClr val="003F48"/>
            </a:solidFill>
            <a:prstDash val="solid"/>
            <a:round/>
            <a:headEnd/>
            <a:tailEnd/>
          </a:ln>
        </p:spPr>
        <p:txBody>
          <a:bodyPr/>
          <a:lstStyle/>
          <a:p>
            <a:endParaRPr lang="en-US"/>
          </a:p>
        </p:txBody>
      </p:sp>
      <p:sp>
        <p:nvSpPr>
          <p:cNvPr id="310290" name="Freeform 19">
            <a:extLst>
              <a:ext uri="{FF2B5EF4-FFF2-40B4-BE49-F238E27FC236}">
                <a16:creationId xmlns:a16="http://schemas.microsoft.com/office/drawing/2014/main" id="{521B3D19-AF5E-4E4E-BD87-E5CDFF104480}"/>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291" name="Alabama">
            <a:extLst>
              <a:ext uri="{FF2B5EF4-FFF2-40B4-BE49-F238E27FC236}">
                <a16:creationId xmlns:a16="http://schemas.microsoft.com/office/drawing/2014/main" id="{1A61DDED-3B2E-4CD5-B153-541038E63F51}"/>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310292" name="Arizona">
            <a:extLst>
              <a:ext uri="{FF2B5EF4-FFF2-40B4-BE49-F238E27FC236}">
                <a16:creationId xmlns:a16="http://schemas.microsoft.com/office/drawing/2014/main" id="{C0416F33-7816-4715-AE1D-88FC55A3468C}"/>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310293" name="Arkansas">
            <a:extLst>
              <a:ext uri="{FF2B5EF4-FFF2-40B4-BE49-F238E27FC236}">
                <a16:creationId xmlns:a16="http://schemas.microsoft.com/office/drawing/2014/main" id="{45461182-95C5-4FC2-BBDF-5BE3B768D2DD}"/>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DCEDC8"/>
          </a:solidFill>
          <a:ln w="15875">
            <a:solidFill>
              <a:srgbClr val="003F48"/>
            </a:solidFill>
            <a:prstDash val="solid"/>
            <a:round/>
            <a:headEnd/>
            <a:tailEnd/>
          </a:ln>
        </p:spPr>
        <p:txBody>
          <a:bodyPr/>
          <a:lstStyle/>
          <a:p>
            <a:endParaRPr lang="en-US"/>
          </a:p>
        </p:txBody>
      </p:sp>
      <p:sp>
        <p:nvSpPr>
          <p:cNvPr id="310294" name="California">
            <a:extLst>
              <a:ext uri="{FF2B5EF4-FFF2-40B4-BE49-F238E27FC236}">
                <a16:creationId xmlns:a16="http://schemas.microsoft.com/office/drawing/2014/main" id="{5F24EC50-2C48-4F5E-B466-3A52CAC765E0}"/>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BDC9E1"/>
          </a:solidFill>
          <a:ln w="15875">
            <a:solidFill>
              <a:srgbClr val="003F48"/>
            </a:solidFill>
            <a:prstDash val="solid"/>
            <a:round/>
            <a:headEnd/>
            <a:tailEnd/>
          </a:ln>
        </p:spPr>
        <p:txBody>
          <a:bodyPr/>
          <a:lstStyle/>
          <a:p>
            <a:endParaRPr lang="en-US"/>
          </a:p>
        </p:txBody>
      </p:sp>
      <p:sp>
        <p:nvSpPr>
          <p:cNvPr id="310295" name="Colorado">
            <a:extLst>
              <a:ext uri="{FF2B5EF4-FFF2-40B4-BE49-F238E27FC236}">
                <a16:creationId xmlns:a16="http://schemas.microsoft.com/office/drawing/2014/main" id="{2DC38B10-3302-45A3-AAB2-C5E01401215D}"/>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310296" name="Connecticut">
            <a:extLst>
              <a:ext uri="{FF2B5EF4-FFF2-40B4-BE49-F238E27FC236}">
                <a16:creationId xmlns:a16="http://schemas.microsoft.com/office/drawing/2014/main" id="{6EE3982E-1E08-4E75-9FF4-E09DC41E05B6}"/>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310297" name="Delaware">
            <a:extLst>
              <a:ext uri="{FF2B5EF4-FFF2-40B4-BE49-F238E27FC236}">
                <a16:creationId xmlns:a16="http://schemas.microsoft.com/office/drawing/2014/main" id="{7D5533B9-1FD4-4CBC-9D1C-CA67A0894F7F}"/>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310298" name="Freeform 27">
            <a:extLst>
              <a:ext uri="{FF2B5EF4-FFF2-40B4-BE49-F238E27FC236}">
                <a16:creationId xmlns:a16="http://schemas.microsoft.com/office/drawing/2014/main" id="{3D60EB20-410C-43D6-BB49-86B2E7279E5F}"/>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299" name="Georgia">
            <a:extLst>
              <a:ext uri="{FF2B5EF4-FFF2-40B4-BE49-F238E27FC236}">
                <a16:creationId xmlns:a16="http://schemas.microsoft.com/office/drawing/2014/main" id="{963503A5-A0F7-49AB-B704-AAA275A8A602}"/>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67A9CF"/>
          </a:solidFill>
          <a:ln w="15875">
            <a:solidFill>
              <a:srgbClr val="003F48"/>
            </a:solidFill>
            <a:prstDash val="solid"/>
            <a:round/>
            <a:headEnd/>
            <a:tailEnd/>
          </a:ln>
        </p:spPr>
        <p:txBody>
          <a:bodyPr/>
          <a:lstStyle/>
          <a:p>
            <a:endParaRPr lang="en-US"/>
          </a:p>
        </p:txBody>
      </p:sp>
      <p:sp>
        <p:nvSpPr>
          <p:cNvPr id="310300" name="Idaho">
            <a:extLst>
              <a:ext uri="{FF2B5EF4-FFF2-40B4-BE49-F238E27FC236}">
                <a16:creationId xmlns:a16="http://schemas.microsoft.com/office/drawing/2014/main" id="{00303A8A-4933-4065-B087-C00561E3A8AE}"/>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67A9CF"/>
          </a:solidFill>
          <a:ln w="15875">
            <a:solidFill>
              <a:srgbClr val="003F48"/>
            </a:solidFill>
            <a:prstDash val="solid"/>
            <a:round/>
            <a:headEnd/>
            <a:tailEnd/>
          </a:ln>
        </p:spPr>
        <p:txBody>
          <a:bodyPr/>
          <a:lstStyle/>
          <a:p>
            <a:endParaRPr lang="en-US"/>
          </a:p>
        </p:txBody>
      </p:sp>
      <p:sp>
        <p:nvSpPr>
          <p:cNvPr id="310301" name="Indiana">
            <a:extLst>
              <a:ext uri="{FF2B5EF4-FFF2-40B4-BE49-F238E27FC236}">
                <a16:creationId xmlns:a16="http://schemas.microsoft.com/office/drawing/2014/main" id="{0676D837-BBE7-465F-A9B2-447C637C7D7F}"/>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310302" name="Kentucky">
            <a:extLst>
              <a:ext uri="{FF2B5EF4-FFF2-40B4-BE49-F238E27FC236}">
                <a16:creationId xmlns:a16="http://schemas.microsoft.com/office/drawing/2014/main" id="{B28D6E7B-6C83-461D-8672-5F45BAB1C9D7}"/>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310303" name="Louisiana">
            <a:extLst>
              <a:ext uri="{FF2B5EF4-FFF2-40B4-BE49-F238E27FC236}">
                <a16:creationId xmlns:a16="http://schemas.microsoft.com/office/drawing/2014/main" id="{CBC4A292-333F-4C2C-B382-3F12D0B53C2B}"/>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310304" name="Maine">
            <a:extLst>
              <a:ext uri="{FF2B5EF4-FFF2-40B4-BE49-F238E27FC236}">
                <a16:creationId xmlns:a16="http://schemas.microsoft.com/office/drawing/2014/main" id="{B86C98D9-A050-40F8-9388-0A27589F53B8}"/>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BDC9E1"/>
          </a:solidFill>
          <a:ln w="15875">
            <a:solidFill>
              <a:srgbClr val="003F48"/>
            </a:solidFill>
            <a:prstDash val="solid"/>
            <a:round/>
            <a:headEnd/>
            <a:tailEnd/>
          </a:ln>
        </p:spPr>
        <p:txBody>
          <a:bodyPr/>
          <a:lstStyle/>
          <a:p>
            <a:endParaRPr lang="en-US"/>
          </a:p>
        </p:txBody>
      </p:sp>
      <p:sp>
        <p:nvSpPr>
          <p:cNvPr id="310305" name="Maryland">
            <a:extLst>
              <a:ext uri="{FF2B5EF4-FFF2-40B4-BE49-F238E27FC236}">
                <a16:creationId xmlns:a16="http://schemas.microsoft.com/office/drawing/2014/main" id="{D024E8FA-944C-4241-9E47-A33DA5A47320}"/>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310306" name="Minnesota">
            <a:extLst>
              <a:ext uri="{FF2B5EF4-FFF2-40B4-BE49-F238E27FC236}">
                <a16:creationId xmlns:a16="http://schemas.microsoft.com/office/drawing/2014/main" id="{E2EAA163-FF5A-4E5E-8411-9B747FBC826A}"/>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BDC9E1"/>
          </a:solidFill>
          <a:ln w="15875">
            <a:solidFill>
              <a:srgbClr val="003F48"/>
            </a:solidFill>
            <a:prstDash val="solid"/>
            <a:round/>
            <a:headEnd/>
            <a:tailEnd/>
          </a:ln>
        </p:spPr>
        <p:txBody>
          <a:bodyPr/>
          <a:lstStyle/>
          <a:p>
            <a:endParaRPr lang="en-US"/>
          </a:p>
        </p:txBody>
      </p:sp>
      <p:sp>
        <p:nvSpPr>
          <p:cNvPr id="310307" name="Mississippi">
            <a:extLst>
              <a:ext uri="{FF2B5EF4-FFF2-40B4-BE49-F238E27FC236}">
                <a16:creationId xmlns:a16="http://schemas.microsoft.com/office/drawing/2014/main" id="{A184D0FA-A43A-4EB8-A540-15288F3BF455}"/>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310308" name="Montana">
            <a:extLst>
              <a:ext uri="{FF2B5EF4-FFF2-40B4-BE49-F238E27FC236}">
                <a16:creationId xmlns:a16="http://schemas.microsoft.com/office/drawing/2014/main" id="{F972FF34-BF8E-4460-B639-D8FCF21213EC}"/>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67A9CF"/>
          </a:solidFill>
          <a:ln w="15875">
            <a:solidFill>
              <a:srgbClr val="003F48"/>
            </a:solidFill>
            <a:prstDash val="solid"/>
            <a:round/>
            <a:headEnd/>
            <a:tailEnd/>
          </a:ln>
        </p:spPr>
        <p:txBody>
          <a:bodyPr/>
          <a:lstStyle/>
          <a:p>
            <a:endParaRPr lang="en-US"/>
          </a:p>
        </p:txBody>
      </p:sp>
      <p:sp>
        <p:nvSpPr>
          <p:cNvPr id="310309" name="Nebraska">
            <a:extLst>
              <a:ext uri="{FF2B5EF4-FFF2-40B4-BE49-F238E27FC236}">
                <a16:creationId xmlns:a16="http://schemas.microsoft.com/office/drawing/2014/main" id="{B58A4F58-30BF-408A-B8AB-4313AEB41B14}"/>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BDC9E1"/>
          </a:solidFill>
          <a:ln w="15875">
            <a:solidFill>
              <a:srgbClr val="003F48"/>
            </a:solidFill>
            <a:prstDash val="solid"/>
            <a:round/>
            <a:headEnd/>
            <a:tailEnd/>
          </a:ln>
        </p:spPr>
        <p:txBody>
          <a:bodyPr/>
          <a:lstStyle/>
          <a:p>
            <a:endParaRPr lang="en-US"/>
          </a:p>
        </p:txBody>
      </p:sp>
      <p:sp>
        <p:nvSpPr>
          <p:cNvPr id="310310" name="Nevada">
            <a:extLst>
              <a:ext uri="{FF2B5EF4-FFF2-40B4-BE49-F238E27FC236}">
                <a16:creationId xmlns:a16="http://schemas.microsoft.com/office/drawing/2014/main" id="{E4684FF7-1476-43AE-9778-80DB1E1BD13B}"/>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DCEDC8"/>
          </a:solidFill>
          <a:ln w="15875">
            <a:solidFill>
              <a:srgbClr val="003F48"/>
            </a:solidFill>
            <a:prstDash val="solid"/>
            <a:round/>
            <a:headEnd/>
            <a:tailEnd/>
          </a:ln>
        </p:spPr>
        <p:txBody>
          <a:bodyPr/>
          <a:lstStyle/>
          <a:p>
            <a:endParaRPr lang="en-US"/>
          </a:p>
        </p:txBody>
      </p:sp>
      <p:sp>
        <p:nvSpPr>
          <p:cNvPr id="310311" name="New Hampshire">
            <a:extLst>
              <a:ext uri="{FF2B5EF4-FFF2-40B4-BE49-F238E27FC236}">
                <a16:creationId xmlns:a16="http://schemas.microsoft.com/office/drawing/2014/main" id="{7E2EEC8E-F2B2-4ABD-A05F-13BC3806EAA2}"/>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67A9CF"/>
          </a:solidFill>
          <a:ln w="15875">
            <a:solidFill>
              <a:srgbClr val="003F48"/>
            </a:solidFill>
            <a:prstDash val="solid"/>
            <a:round/>
            <a:headEnd/>
            <a:tailEnd/>
          </a:ln>
        </p:spPr>
        <p:txBody>
          <a:bodyPr/>
          <a:lstStyle/>
          <a:p>
            <a:endParaRPr lang="en-US"/>
          </a:p>
        </p:txBody>
      </p:sp>
      <p:sp>
        <p:nvSpPr>
          <p:cNvPr id="310312" name="New Jersey">
            <a:extLst>
              <a:ext uri="{FF2B5EF4-FFF2-40B4-BE49-F238E27FC236}">
                <a16:creationId xmlns:a16="http://schemas.microsoft.com/office/drawing/2014/main" id="{71B1D9EF-F2E7-411E-82E7-900DA7D1241C}"/>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67A9CF"/>
          </a:solidFill>
          <a:ln w="15875">
            <a:solidFill>
              <a:srgbClr val="003F48"/>
            </a:solidFill>
            <a:prstDash val="solid"/>
            <a:round/>
            <a:headEnd/>
            <a:tailEnd/>
          </a:ln>
        </p:spPr>
        <p:txBody>
          <a:bodyPr/>
          <a:lstStyle/>
          <a:p>
            <a:endParaRPr lang="en-US"/>
          </a:p>
        </p:txBody>
      </p:sp>
      <p:sp>
        <p:nvSpPr>
          <p:cNvPr id="310313" name="North Carolina">
            <a:extLst>
              <a:ext uri="{FF2B5EF4-FFF2-40B4-BE49-F238E27FC236}">
                <a16:creationId xmlns:a16="http://schemas.microsoft.com/office/drawing/2014/main" id="{7AB94D77-21F6-485F-A580-12F259611032}"/>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67A9CF"/>
          </a:solidFill>
          <a:ln w="15875">
            <a:solidFill>
              <a:srgbClr val="003F48"/>
            </a:solidFill>
            <a:prstDash val="solid"/>
            <a:round/>
            <a:headEnd/>
            <a:tailEnd/>
          </a:ln>
        </p:spPr>
        <p:txBody>
          <a:bodyPr/>
          <a:lstStyle/>
          <a:p>
            <a:endParaRPr lang="en-US"/>
          </a:p>
        </p:txBody>
      </p:sp>
      <p:sp>
        <p:nvSpPr>
          <p:cNvPr id="310314" name="North Dakota">
            <a:extLst>
              <a:ext uri="{FF2B5EF4-FFF2-40B4-BE49-F238E27FC236}">
                <a16:creationId xmlns:a16="http://schemas.microsoft.com/office/drawing/2014/main" id="{437DA068-6E60-4454-9F8D-6BA36826E011}"/>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BDC9E1"/>
          </a:solidFill>
          <a:ln w="15875">
            <a:solidFill>
              <a:srgbClr val="003F48"/>
            </a:solidFill>
            <a:prstDash val="solid"/>
            <a:round/>
            <a:headEnd/>
            <a:tailEnd/>
          </a:ln>
        </p:spPr>
        <p:txBody>
          <a:bodyPr/>
          <a:lstStyle/>
          <a:p>
            <a:endParaRPr lang="en-US"/>
          </a:p>
        </p:txBody>
      </p:sp>
      <p:sp>
        <p:nvSpPr>
          <p:cNvPr id="310315" name="Ohio">
            <a:extLst>
              <a:ext uri="{FF2B5EF4-FFF2-40B4-BE49-F238E27FC236}">
                <a16:creationId xmlns:a16="http://schemas.microsoft.com/office/drawing/2014/main" id="{53C7C31B-BFEA-440C-A0CC-BB40C7E40B4E}"/>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BDC9E1"/>
          </a:solidFill>
          <a:ln w="15875">
            <a:solidFill>
              <a:srgbClr val="003F48"/>
            </a:solidFill>
            <a:prstDash val="solid"/>
            <a:round/>
            <a:headEnd/>
            <a:tailEnd/>
          </a:ln>
        </p:spPr>
        <p:txBody>
          <a:bodyPr/>
          <a:lstStyle/>
          <a:p>
            <a:endParaRPr lang="en-US"/>
          </a:p>
        </p:txBody>
      </p:sp>
      <p:sp>
        <p:nvSpPr>
          <p:cNvPr id="310316" name="Oregon">
            <a:extLst>
              <a:ext uri="{FF2B5EF4-FFF2-40B4-BE49-F238E27FC236}">
                <a16:creationId xmlns:a16="http://schemas.microsoft.com/office/drawing/2014/main" id="{7D50780B-D59B-41E9-A120-FE336DA40202}"/>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BDC9E1"/>
          </a:solidFill>
          <a:ln w="15875">
            <a:solidFill>
              <a:srgbClr val="003F48"/>
            </a:solidFill>
            <a:prstDash val="solid"/>
            <a:round/>
            <a:headEnd/>
            <a:tailEnd/>
          </a:ln>
        </p:spPr>
        <p:txBody>
          <a:bodyPr/>
          <a:lstStyle/>
          <a:p>
            <a:endParaRPr lang="en-US"/>
          </a:p>
        </p:txBody>
      </p:sp>
      <p:sp>
        <p:nvSpPr>
          <p:cNvPr id="310317" name="Pennsylvania">
            <a:extLst>
              <a:ext uri="{FF2B5EF4-FFF2-40B4-BE49-F238E27FC236}">
                <a16:creationId xmlns:a16="http://schemas.microsoft.com/office/drawing/2014/main" id="{6E2A7B3D-9588-4B27-956D-9FE71D1D3444}"/>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BDC9E1"/>
          </a:solidFill>
          <a:ln w="15875">
            <a:solidFill>
              <a:srgbClr val="003F48"/>
            </a:solidFill>
            <a:prstDash val="solid"/>
            <a:round/>
            <a:headEnd/>
            <a:tailEnd/>
          </a:ln>
        </p:spPr>
        <p:txBody>
          <a:bodyPr/>
          <a:lstStyle/>
          <a:p>
            <a:endParaRPr lang="en-US"/>
          </a:p>
        </p:txBody>
      </p:sp>
      <p:sp>
        <p:nvSpPr>
          <p:cNvPr id="310318" name="Rhode Island">
            <a:extLst>
              <a:ext uri="{FF2B5EF4-FFF2-40B4-BE49-F238E27FC236}">
                <a16:creationId xmlns:a16="http://schemas.microsoft.com/office/drawing/2014/main" id="{B93D1DC5-1B99-4BC8-A3E5-0C34B83817E9}"/>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310319" name="South Carolina">
            <a:extLst>
              <a:ext uri="{FF2B5EF4-FFF2-40B4-BE49-F238E27FC236}">
                <a16:creationId xmlns:a16="http://schemas.microsoft.com/office/drawing/2014/main" id="{D4B2F942-5F2F-46EB-9CAE-B096FE917734}"/>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67A9CF"/>
          </a:solidFill>
          <a:ln w="15875">
            <a:solidFill>
              <a:srgbClr val="003F48"/>
            </a:solidFill>
            <a:prstDash val="solid"/>
            <a:round/>
            <a:headEnd/>
            <a:tailEnd/>
          </a:ln>
        </p:spPr>
        <p:txBody>
          <a:bodyPr/>
          <a:lstStyle/>
          <a:p>
            <a:endParaRPr lang="en-US"/>
          </a:p>
        </p:txBody>
      </p:sp>
      <p:sp>
        <p:nvSpPr>
          <p:cNvPr id="310320" name="South Dakota">
            <a:extLst>
              <a:ext uri="{FF2B5EF4-FFF2-40B4-BE49-F238E27FC236}">
                <a16:creationId xmlns:a16="http://schemas.microsoft.com/office/drawing/2014/main" id="{FA188790-0363-4888-A043-616174EC89FB}"/>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310321" name="Tennessee">
            <a:extLst>
              <a:ext uri="{FF2B5EF4-FFF2-40B4-BE49-F238E27FC236}">
                <a16:creationId xmlns:a16="http://schemas.microsoft.com/office/drawing/2014/main" id="{7730A4D9-E729-4FC7-9B25-C9E81725043F}"/>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BDC9E1"/>
          </a:solidFill>
          <a:ln w="15875">
            <a:solidFill>
              <a:srgbClr val="003F48"/>
            </a:solidFill>
            <a:prstDash val="solid"/>
            <a:round/>
            <a:headEnd/>
            <a:tailEnd/>
          </a:ln>
        </p:spPr>
        <p:txBody>
          <a:bodyPr/>
          <a:lstStyle/>
          <a:p>
            <a:endParaRPr lang="en-US"/>
          </a:p>
        </p:txBody>
      </p:sp>
      <p:sp>
        <p:nvSpPr>
          <p:cNvPr id="310322" name="Texas">
            <a:extLst>
              <a:ext uri="{FF2B5EF4-FFF2-40B4-BE49-F238E27FC236}">
                <a16:creationId xmlns:a16="http://schemas.microsoft.com/office/drawing/2014/main" id="{5E915E1C-320F-4970-957D-738A0F451ACD}"/>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DCEDC8"/>
          </a:solidFill>
          <a:ln w="15875">
            <a:solidFill>
              <a:srgbClr val="003F48"/>
            </a:solidFill>
            <a:prstDash val="solid"/>
            <a:round/>
            <a:headEnd/>
            <a:tailEnd/>
          </a:ln>
        </p:spPr>
        <p:txBody>
          <a:bodyPr/>
          <a:lstStyle/>
          <a:p>
            <a:endParaRPr lang="en-US"/>
          </a:p>
        </p:txBody>
      </p:sp>
      <p:sp>
        <p:nvSpPr>
          <p:cNvPr id="310323" name="Utah">
            <a:extLst>
              <a:ext uri="{FF2B5EF4-FFF2-40B4-BE49-F238E27FC236}">
                <a16:creationId xmlns:a16="http://schemas.microsoft.com/office/drawing/2014/main" id="{A1D387B0-31C2-458F-BC46-3BEA627E5A52}"/>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BDC9E1"/>
          </a:solidFill>
          <a:ln w="15875">
            <a:solidFill>
              <a:srgbClr val="003F48"/>
            </a:solidFill>
            <a:prstDash val="solid"/>
            <a:round/>
            <a:headEnd/>
            <a:tailEnd/>
          </a:ln>
        </p:spPr>
        <p:txBody>
          <a:bodyPr/>
          <a:lstStyle/>
          <a:p>
            <a:endParaRPr lang="en-US"/>
          </a:p>
        </p:txBody>
      </p:sp>
      <p:sp>
        <p:nvSpPr>
          <p:cNvPr id="310324" name="Vermont">
            <a:extLst>
              <a:ext uri="{FF2B5EF4-FFF2-40B4-BE49-F238E27FC236}">
                <a16:creationId xmlns:a16="http://schemas.microsoft.com/office/drawing/2014/main" id="{DFBD5745-727F-42F2-AC19-E78185208A91}"/>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BDC9E1"/>
          </a:solidFill>
          <a:ln w="15875">
            <a:solidFill>
              <a:srgbClr val="003F48"/>
            </a:solidFill>
            <a:prstDash val="solid"/>
            <a:round/>
            <a:headEnd/>
            <a:tailEnd/>
          </a:ln>
        </p:spPr>
        <p:txBody>
          <a:bodyPr/>
          <a:lstStyle/>
          <a:p>
            <a:endParaRPr lang="en-US"/>
          </a:p>
        </p:txBody>
      </p:sp>
      <p:sp>
        <p:nvSpPr>
          <p:cNvPr id="310325" name="West Virginia">
            <a:extLst>
              <a:ext uri="{FF2B5EF4-FFF2-40B4-BE49-F238E27FC236}">
                <a16:creationId xmlns:a16="http://schemas.microsoft.com/office/drawing/2014/main" id="{EE9C356C-321D-4205-A6FC-D76317E2EE7D}"/>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310326" name="Wisconsin">
            <a:extLst>
              <a:ext uri="{FF2B5EF4-FFF2-40B4-BE49-F238E27FC236}">
                <a16:creationId xmlns:a16="http://schemas.microsoft.com/office/drawing/2014/main" id="{DB012532-4477-4352-BE33-FE1B233D1CB4}"/>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BDC9E1"/>
          </a:solidFill>
          <a:ln w="15875">
            <a:solidFill>
              <a:srgbClr val="003F48"/>
            </a:solidFill>
            <a:prstDash val="solid"/>
            <a:round/>
            <a:headEnd/>
            <a:tailEnd/>
          </a:ln>
        </p:spPr>
        <p:txBody>
          <a:bodyPr/>
          <a:lstStyle/>
          <a:p>
            <a:endParaRPr lang="en-US"/>
          </a:p>
        </p:txBody>
      </p:sp>
      <p:sp>
        <p:nvSpPr>
          <p:cNvPr id="310327" name="Wyoming">
            <a:extLst>
              <a:ext uri="{FF2B5EF4-FFF2-40B4-BE49-F238E27FC236}">
                <a16:creationId xmlns:a16="http://schemas.microsoft.com/office/drawing/2014/main" id="{37444EC2-24E0-4397-812D-EB0E90CF59B0}"/>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310328" name="Massachusetts">
            <a:extLst>
              <a:ext uri="{FF2B5EF4-FFF2-40B4-BE49-F238E27FC236}">
                <a16:creationId xmlns:a16="http://schemas.microsoft.com/office/drawing/2014/main" id="{1F31B5DD-3D75-4DA4-83AB-9DD4686654ED}"/>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310329" name="Freeform 59">
            <a:extLst>
              <a:ext uri="{FF2B5EF4-FFF2-40B4-BE49-F238E27FC236}">
                <a16:creationId xmlns:a16="http://schemas.microsoft.com/office/drawing/2014/main" id="{40671DFE-875E-47A7-9642-FC4F01CFA459}"/>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330" name="Freeform 60">
            <a:extLst>
              <a:ext uri="{FF2B5EF4-FFF2-40B4-BE49-F238E27FC236}">
                <a16:creationId xmlns:a16="http://schemas.microsoft.com/office/drawing/2014/main" id="{6ABAD4B6-D9BF-4F03-A3BE-FBC2BDD3CA4D}"/>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331" name="Virginia">
            <a:extLst>
              <a:ext uri="{FF2B5EF4-FFF2-40B4-BE49-F238E27FC236}">
                <a16:creationId xmlns:a16="http://schemas.microsoft.com/office/drawing/2014/main" id="{43DB85E0-5AB4-47CD-89B9-D0D8F38AC04A}"/>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67A9CF"/>
          </a:solidFill>
          <a:ln w="15875">
            <a:solidFill>
              <a:srgbClr val="003F48"/>
            </a:solidFill>
            <a:prstDash val="solid"/>
            <a:round/>
            <a:headEnd/>
            <a:tailEnd/>
          </a:ln>
        </p:spPr>
        <p:txBody>
          <a:bodyPr/>
          <a:lstStyle/>
          <a:p>
            <a:endParaRPr lang="en-US"/>
          </a:p>
        </p:txBody>
      </p:sp>
      <p:sp>
        <p:nvSpPr>
          <p:cNvPr id="310332" name="Freeform 62">
            <a:extLst>
              <a:ext uri="{FF2B5EF4-FFF2-40B4-BE49-F238E27FC236}">
                <a16:creationId xmlns:a16="http://schemas.microsoft.com/office/drawing/2014/main" id="{8457CEB0-FD66-4C0A-9552-F868B0D27606}"/>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310333" name="Hawaii">
            <a:extLst>
              <a:ext uri="{FF2B5EF4-FFF2-40B4-BE49-F238E27FC236}">
                <a16:creationId xmlns:a16="http://schemas.microsoft.com/office/drawing/2014/main" id="{BC242D99-C34B-4FCB-A00E-945426F36BB0}"/>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310358" name="Freeform 64">
              <a:extLst>
                <a:ext uri="{FF2B5EF4-FFF2-40B4-BE49-F238E27FC236}">
                  <a16:creationId xmlns:a16="http://schemas.microsoft.com/office/drawing/2014/main" id="{A3267FD8-9394-444D-94E0-7EEF1F4EC525}"/>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BDC9E1"/>
            </a:solidFill>
            <a:ln w="15875">
              <a:solidFill>
                <a:srgbClr val="003F48"/>
              </a:solidFill>
              <a:prstDash val="solid"/>
              <a:round/>
              <a:headEnd/>
              <a:tailEnd/>
            </a:ln>
          </p:spPr>
          <p:txBody>
            <a:bodyPr/>
            <a:lstStyle/>
            <a:p>
              <a:endParaRPr lang="en-US"/>
            </a:p>
          </p:txBody>
        </p:sp>
        <p:sp>
          <p:nvSpPr>
            <p:cNvPr id="310359" name="Freeform 65">
              <a:extLst>
                <a:ext uri="{FF2B5EF4-FFF2-40B4-BE49-F238E27FC236}">
                  <a16:creationId xmlns:a16="http://schemas.microsoft.com/office/drawing/2014/main" id="{78B24EFB-9C6B-4A66-AE03-D577DCF75A39}"/>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310360" name="Freeform 66">
              <a:extLst>
                <a:ext uri="{FF2B5EF4-FFF2-40B4-BE49-F238E27FC236}">
                  <a16:creationId xmlns:a16="http://schemas.microsoft.com/office/drawing/2014/main" id="{1037A011-7E52-477D-8B5B-F0A388243D4A}"/>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310361" name="Freeform 67">
              <a:extLst>
                <a:ext uri="{FF2B5EF4-FFF2-40B4-BE49-F238E27FC236}">
                  <a16:creationId xmlns:a16="http://schemas.microsoft.com/office/drawing/2014/main" id="{7443ADFF-22A6-42B4-9FF1-15AB441B9E63}"/>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310362" name="Freeform 68">
              <a:extLst>
                <a:ext uri="{FF2B5EF4-FFF2-40B4-BE49-F238E27FC236}">
                  <a16:creationId xmlns:a16="http://schemas.microsoft.com/office/drawing/2014/main" id="{0E2AAE91-23B2-49D2-A5CA-D3AAD4EB193F}"/>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310363" name="Freeform 69">
              <a:extLst>
                <a:ext uri="{FF2B5EF4-FFF2-40B4-BE49-F238E27FC236}">
                  <a16:creationId xmlns:a16="http://schemas.microsoft.com/office/drawing/2014/main" id="{DC260B90-E812-43B3-BCBC-08A8575743AE}"/>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310364" name="Freeform 70">
              <a:extLst>
                <a:ext uri="{FF2B5EF4-FFF2-40B4-BE49-F238E27FC236}">
                  <a16:creationId xmlns:a16="http://schemas.microsoft.com/office/drawing/2014/main" id="{EA99AAC3-9EE3-4842-9A5E-AC531F4B0112}"/>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BDC9E1"/>
            </a:solidFill>
            <a:ln w="15875">
              <a:solidFill>
                <a:srgbClr val="003F48"/>
              </a:solidFill>
              <a:prstDash val="solid"/>
              <a:round/>
              <a:headEnd/>
              <a:tailEnd/>
            </a:ln>
          </p:spPr>
          <p:txBody>
            <a:bodyPr/>
            <a:lstStyle/>
            <a:p>
              <a:endParaRPr lang="en-US"/>
            </a:p>
          </p:txBody>
        </p:sp>
        <p:sp>
          <p:nvSpPr>
            <p:cNvPr id="310365" name="Freeform 71">
              <a:extLst>
                <a:ext uri="{FF2B5EF4-FFF2-40B4-BE49-F238E27FC236}">
                  <a16:creationId xmlns:a16="http://schemas.microsoft.com/office/drawing/2014/main" id="{D0B2E831-1C1C-4F7F-B26C-8D0DC22913EB}"/>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BDC9E1"/>
            </a:solidFill>
            <a:ln w="15875">
              <a:solidFill>
                <a:srgbClr val="003F48"/>
              </a:solidFill>
              <a:prstDash val="solid"/>
              <a:round/>
              <a:headEnd/>
              <a:tailEnd/>
            </a:ln>
          </p:spPr>
          <p:txBody>
            <a:bodyPr/>
            <a:lstStyle/>
            <a:p>
              <a:endParaRPr lang="en-US"/>
            </a:p>
          </p:txBody>
        </p:sp>
      </p:grpSp>
      <p:grpSp>
        <p:nvGrpSpPr>
          <p:cNvPr id="310334" name="Alaska">
            <a:extLst>
              <a:ext uri="{FF2B5EF4-FFF2-40B4-BE49-F238E27FC236}">
                <a16:creationId xmlns:a16="http://schemas.microsoft.com/office/drawing/2014/main" id="{37AE7DA9-A6F3-4F48-9794-6A1043794449}"/>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310348" name="Freeform 73">
              <a:extLst>
                <a:ext uri="{FF2B5EF4-FFF2-40B4-BE49-F238E27FC236}">
                  <a16:creationId xmlns:a16="http://schemas.microsoft.com/office/drawing/2014/main" id="{00C852F3-8625-4457-BEE2-9A1B30607862}"/>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BDC9E1"/>
            </a:solidFill>
            <a:ln w="15875">
              <a:solidFill>
                <a:srgbClr val="003F48"/>
              </a:solidFill>
              <a:prstDash val="solid"/>
              <a:round/>
              <a:headEnd/>
              <a:tailEnd/>
            </a:ln>
          </p:spPr>
          <p:txBody>
            <a:bodyPr/>
            <a:lstStyle/>
            <a:p>
              <a:endParaRPr lang="en-US"/>
            </a:p>
          </p:txBody>
        </p:sp>
        <p:sp>
          <p:nvSpPr>
            <p:cNvPr id="310349" name="Freeform 74">
              <a:extLst>
                <a:ext uri="{FF2B5EF4-FFF2-40B4-BE49-F238E27FC236}">
                  <a16:creationId xmlns:a16="http://schemas.microsoft.com/office/drawing/2014/main" id="{AC873EBE-41AB-437C-AF9C-71A9B63CE0BD}"/>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BDC9E1"/>
            </a:solidFill>
            <a:ln w="15875">
              <a:solidFill>
                <a:srgbClr val="003F48"/>
              </a:solidFill>
              <a:prstDash val="solid"/>
              <a:round/>
              <a:headEnd/>
              <a:tailEnd/>
            </a:ln>
          </p:spPr>
          <p:txBody>
            <a:bodyPr/>
            <a:lstStyle/>
            <a:p>
              <a:endParaRPr lang="en-US"/>
            </a:p>
          </p:txBody>
        </p:sp>
        <p:sp>
          <p:nvSpPr>
            <p:cNvPr id="310350" name="Freeform 75">
              <a:extLst>
                <a:ext uri="{FF2B5EF4-FFF2-40B4-BE49-F238E27FC236}">
                  <a16:creationId xmlns:a16="http://schemas.microsoft.com/office/drawing/2014/main" id="{91DCE909-BA0C-450A-97FF-89CDE4C1D1C9}"/>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310351" name="Freeform 76">
              <a:extLst>
                <a:ext uri="{FF2B5EF4-FFF2-40B4-BE49-F238E27FC236}">
                  <a16:creationId xmlns:a16="http://schemas.microsoft.com/office/drawing/2014/main" id="{27C58D5B-829B-4179-A99B-0F77127B412D}"/>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BDC9E1"/>
            </a:solidFill>
            <a:ln w="15875">
              <a:solidFill>
                <a:srgbClr val="003F48"/>
              </a:solidFill>
              <a:prstDash val="solid"/>
              <a:round/>
              <a:headEnd/>
              <a:tailEnd/>
            </a:ln>
          </p:spPr>
          <p:txBody>
            <a:bodyPr/>
            <a:lstStyle/>
            <a:p>
              <a:endParaRPr lang="en-US"/>
            </a:p>
          </p:txBody>
        </p:sp>
        <p:sp>
          <p:nvSpPr>
            <p:cNvPr id="310352" name="Freeform 77">
              <a:extLst>
                <a:ext uri="{FF2B5EF4-FFF2-40B4-BE49-F238E27FC236}">
                  <a16:creationId xmlns:a16="http://schemas.microsoft.com/office/drawing/2014/main" id="{E113AE6A-A316-437F-84BA-5C9BBE79C9DB}"/>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BDC9E1"/>
            </a:solidFill>
            <a:ln w="15875">
              <a:solidFill>
                <a:srgbClr val="003F48"/>
              </a:solidFill>
              <a:prstDash val="solid"/>
              <a:round/>
              <a:headEnd/>
              <a:tailEnd/>
            </a:ln>
          </p:spPr>
          <p:txBody>
            <a:bodyPr/>
            <a:lstStyle/>
            <a:p>
              <a:endParaRPr lang="en-US"/>
            </a:p>
          </p:txBody>
        </p:sp>
        <p:sp>
          <p:nvSpPr>
            <p:cNvPr id="310353" name="Freeform 78">
              <a:extLst>
                <a:ext uri="{FF2B5EF4-FFF2-40B4-BE49-F238E27FC236}">
                  <a16:creationId xmlns:a16="http://schemas.microsoft.com/office/drawing/2014/main" id="{4CB1B898-D087-412F-BE92-440D76804502}"/>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310354" name="Freeform 79">
              <a:extLst>
                <a:ext uri="{FF2B5EF4-FFF2-40B4-BE49-F238E27FC236}">
                  <a16:creationId xmlns:a16="http://schemas.microsoft.com/office/drawing/2014/main" id="{8BD82022-7C69-4562-A4FC-8CECF90861F3}"/>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310355" name="Freeform 80">
              <a:extLst>
                <a:ext uri="{FF2B5EF4-FFF2-40B4-BE49-F238E27FC236}">
                  <a16:creationId xmlns:a16="http://schemas.microsoft.com/office/drawing/2014/main" id="{3CA81DA5-30CD-46D5-B2E0-E52CE18223C6}"/>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310356" name="Freeform 81">
              <a:extLst>
                <a:ext uri="{FF2B5EF4-FFF2-40B4-BE49-F238E27FC236}">
                  <a16:creationId xmlns:a16="http://schemas.microsoft.com/office/drawing/2014/main" id="{BF3DD729-CB92-4A91-9021-039C1041AA01}"/>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310357" name="Freeform 82">
              <a:extLst>
                <a:ext uri="{FF2B5EF4-FFF2-40B4-BE49-F238E27FC236}">
                  <a16:creationId xmlns:a16="http://schemas.microsoft.com/office/drawing/2014/main" id="{F9AD90A4-4FD5-45EF-BCFF-A9405058939D}"/>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BDC9E1"/>
            </a:solidFill>
            <a:ln w="15875">
              <a:solidFill>
                <a:srgbClr val="003F48"/>
              </a:solidFill>
              <a:prstDash val="solid"/>
              <a:round/>
              <a:headEnd/>
              <a:tailEnd/>
            </a:ln>
          </p:spPr>
          <p:txBody>
            <a:bodyPr/>
            <a:lstStyle/>
            <a:p>
              <a:endParaRPr lang="en-US"/>
            </a:p>
          </p:txBody>
        </p:sp>
      </p:grpSp>
      <p:sp>
        <p:nvSpPr>
          <p:cNvPr id="310335" name="Rectangle 109">
            <a:extLst>
              <a:ext uri="{FF2B5EF4-FFF2-40B4-BE49-F238E27FC236}">
                <a16:creationId xmlns:a16="http://schemas.microsoft.com/office/drawing/2014/main" id="{78634161-72AC-493E-AA15-FE964964AB41}"/>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10336" name="Rectangle 110">
            <a:extLst>
              <a:ext uri="{FF2B5EF4-FFF2-40B4-BE49-F238E27FC236}">
                <a16:creationId xmlns:a16="http://schemas.microsoft.com/office/drawing/2014/main" id="{59BF6BB0-A55C-4507-A9C4-6F9C506A5107}"/>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10337" name="Rectangle 111">
            <a:extLst>
              <a:ext uri="{FF2B5EF4-FFF2-40B4-BE49-F238E27FC236}">
                <a16:creationId xmlns:a16="http://schemas.microsoft.com/office/drawing/2014/main" id="{19902345-545B-418C-BA53-AB76F7B41619}"/>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10338" name="Rectangle 112">
            <a:extLst>
              <a:ext uri="{FF2B5EF4-FFF2-40B4-BE49-F238E27FC236}">
                <a16:creationId xmlns:a16="http://schemas.microsoft.com/office/drawing/2014/main" id="{92EEB590-389E-4DB2-8A2A-7D4F68700859}"/>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10339" name="Rectangle 113">
            <a:extLst>
              <a:ext uri="{FF2B5EF4-FFF2-40B4-BE49-F238E27FC236}">
                <a16:creationId xmlns:a16="http://schemas.microsoft.com/office/drawing/2014/main" id="{5A813687-5903-4C62-99B5-B63683DA77BE}"/>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10340" name="Text Box 114">
            <a:extLst>
              <a:ext uri="{FF2B5EF4-FFF2-40B4-BE49-F238E27FC236}">
                <a16:creationId xmlns:a16="http://schemas.microsoft.com/office/drawing/2014/main" id="{54783A08-EA38-4005-9FB9-0C0C23FAD2BF}"/>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310341" name="Text Box 105">
            <a:extLst>
              <a:ext uri="{FF2B5EF4-FFF2-40B4-BE49-F238E27FC236}">
                <a16:creationId xmlns:a16="http://schemas.microsoft.com/office/drawing/2014/main" id="{26C04708-01E1-450D-9BBA-051AF0DE95C4}"/>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310342" name="Text Box 106">
            <a:extLst>
              <a:ext uri="{FF2B5EF4-FFF2-40B4-BE49-F238E27FC236}">
                <a16:creationId xmlns:a16="http://schemas.microsoft.com/office/drawing/2014/main" id="{D79619A4-EE7C-4F3D-AB3A-C782EB6F233B}"/>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310343" name="Text Box 107">
            <a:extLst>
              <a:ext uri="{FF2B5EF4-FFF2-40B4-BE49-F238E27FC236}">
                <a16:creationId xmlns:a16="http://schemas.microsoft.com/office/drawing/2014/main" id="{7DAD1CFF-60D3-4A83-B025-647636BD2B54}"/>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310344" name="Text Box 108">
            <a:extLst>
              <a:ext uri="{FF2B5EF4-FFF2-40B4-BE49-F238E27FC236}">
                <a16:creationId xmlns:a16="http://schemas.microsoft.com/office/drawing/2014/main" id="{FDF68CF4-BC00-40D1-A5B5-9AD3DC76F659}"/>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310345" name="Rectangle 7">
            <a:extLst>
              <a:ext uri="{FF2B5EF4-FFF2-40B4-BE49-F238E27FC236}">
                <a16:creationId xmlns:a16="http://schemas.microsoft.com/office/drawing/2014/main" id="{EEFDC151-A654-4048-AACE-A8501C2788B8}"/>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taught 19 key tobacco-use prevention topics in a required course</a:t>
            </a:r>
          </a:p>
        </p:txBody>
      </p:sp>
      <p:sp>
        <p:nvSpPr>
          <p:cNvPr id="310346" name="Text Box 101">
            <a:extLst>
              <a:ext uri="{FF2B5EF4-FFF2-40B4-BE49-F238E27FC236}">
                <a16:creationId xmlns:a16="http://schemas.microsoft.com/office/drawing/2014/main" id="{DD1707B8-B7A3-4857-898E-7543EA6275F1}"/>
              </a:ext>
              <a:ext uri="{C183D7F6-B498-43B3-948B-1728B52AA6E4}">
                <adec:decorative xmlns:adec="http://schemas.microsoft.com/office/drawing/2017/decorative" val="1"/>
              </a:ext>
            </a:extLst>
          </p:cNvPr>
          <p:cNvSpPr txBox="1">
            <a:spLocks noChangeArrowheads="1"/>
          </p:cNvSpPr>
          <p:nvPr/>
        </p:nvSpPr>
        <p:spPr bwMode="auto">
          <a:xfrm>
            <a:off x="279400" y="5554663"/>
            <a:ext cx="80518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310347" name="Text Box 116">
            <a:extLst>
              <a:ext uri="{FF2B5EF4-FFF2-40B4-BE49-F238E27FC236}">
                <a16:creationId xmlns:a16="http://schemas.microsoft.com/office/drawing/2014/main" id="{C0211DFB-7CE5-4755-9916-32FE8A73CFB4}"/>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Kansas">
            <a:extLst>
              <a:ext uri="{FF2B5EF4-FFF2-40B4-BE49-F238E27FC236}">
                <a16:creationId xmlns:a16="http://schemas.microsoft.com/office/drawing/2014/main" id="{3EFCA9DD-23C6-4FDA-8B2F-E52E7E15A725}"/>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F6EFF7"/>
          </a:solidFill>
          <a:ln w="15875">
            <a:solidFill>
              <a:srgbClr val="003F48"/>
            </a:solidFill>
            <a:prstDash val="solid"/>
            <a:round/>
            <a:headEnd/>
            <a:tailEnd/>
          </a:ln>
        </p:spPr>
        <p:txBody>
          <a:bodyPr/>
          <a:lstStyle/>
          <a:p>
            <a:endParaRPr lang="en-US"/>
          </a:p>
        </p:txBody>
      </p:sp>
      <p:sp>
        <p:nvSpPr>
          <p:cNvPr id="312323" name="Missouri">
            <a:extLst>
              <a:ext uri="{FF2B5EF4-FFF2-40B4-BE49-F238E27FC236}">
                <a16:creationId xmlns:a16="http://schemas.microsoft.com/office/drawing/2014/main" id="{EC310C25-DF7B-4010-A8DF-2111401AF118}"/>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F6EFF7"/>
          </a:solidFill>
          <a:ln w="15875">
            <a:solidFill>
              <a:srgbClr val="003F48"/>
            </a:solidFill>
            <a:prstDash val="solid"/>
            <a:round/>
            <a:headEnd/>
            <a:tailEnd/>
          </a:ln>
        </p:spPr>
        <p:txBody>
          <a:bodyPr/>
          <a:lstStyle/>
          <a:p>
            <a:endParaRPr lang="en-US"/>
          </a:p>
        </p:txBody>
      </p:sp>
      <p:sp>
        <p:nvSpPr>
          <p:cNvPr id="312324" name="Illinois">
            <a:extLst>
              <a:ext uri="{FF2B5EF4-FFF2-40B4-BE49-F238E27FC236}">
                <a16:creationId xmlns:a16="http://schemas.microsoft.com/office/drawing/2014/main" id="{D8961D64-B5CC-4ED1-AE26-61BDC6275745}"/>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BDC9E1"/>
          </a:solidFill>
          <a:ln w="15875">
            <a:solidFill>
              <a:srgbClr val="003F48"/>
            </a:solidFill>
            <a:prstDash val="solid"/>
            <a:round/>
            <a:headEnd/>
            <a:tailEnd/>
          </a:ln>
        </p:spPr>
        <p:txBody>
          <a:bodyPr/>
          <a:lstStyle/>
          <a:p>
            <a:endParaRPr lang="en-US"/>
          </a:p>
        </p:txBody>
      </p:sp>
      <p:sp>
        <p:nvSpPr>
          <p:cNvPr id="312325" name="Iowa">
            <a:extLst>
              <a:ext uri="{FF2B5EF4-FFF2-40B4-BE49-F238E27FC236}">
                <a16:creationId xmlns:a16="http://schemas.microsoft.com/office/drawing/2014/main" id="{53F28B99-551C-4465-825F-4EDA27CE3B14}"/>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312326" name="New Mexico">
            <a:extLst>
              <a:ext uri="{FF2B5EF4-FFF2-40B4-BE49-F238E27FC236}">
                <a16:creationId xmlns:a16="http://schemas.microsoft.com/office/drawing/2014/main" id="{99E7E09B-BE62-40FF-8EEC-8B1613E96A6D}"/>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BDC9E1"/>
          </a:solidFill>
          <a:ln w="15875">
            <a:solidFill>
              <a:srgbClr val="003F48"/>
            </a:solidFill>
            <a:prstDash val="solid"/>
            <a:round/>
            <a:headEnd/>
            <a:tailEnd/>
          </a:ln>
        </p:spPr>
        <p:txBody>
          <a:bodyPr/>
          <a:lstStyle/>
          <a:p>
            <a:endParaRPr lang="en-US"/>
          </a:p>
        </p:txBody>
      </p:sp>
      <p:sp>
        <p:nvSpPr>
          <p:cNvPr id="312327" name="Oklahoma">
            <a:extLst>
              <a:ext uri="{FF2B5EF4-FFF2-40B4-BE49-F238E27FC236}">
                <a16:creationId xmlns:a16="http://schemas.microsoft.com/office/drawing/2014/main" id="{632BDDFF-A8D1-4ED9-B053-F995EB89E4C7}"/>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DCEDC8"/>
          </a:solidFill>
          <a:ln w="15875">
            <a:solidFill>
              <a:srgbClr val="003F48"/>
            </a:solidFill>
            <a:prstDash val="solid"/>
            <a:round/>
            <a:headEnd/>
            <a:tailEnd/>
          </a:ln>
        </p:spPr>
        <p:txBody>
          <a:bodyPr/>
          <a:lstStyle/>
          <a:p>
            <a:endParaRPr lang="en-US"/>
          </a:p>
        </p:txBody>
      </p:sp>
      <p:sp>
        <p:nvSpPr>
          <p:cNvPr id="312328" name="Florida">
            <a:extLst>
              <a:ext uri="{FF2B5EF4-FFF2-40B4-BE49-F238E27FC236}">
                <a16:creationId xmlns:a16="http://schemas.microsoft.com/office/drawing/2014/main" id="{8253AD07-BDA5-4303-BA23-74583F6D0182}"/>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BDC9E1"/>
          </a:solidFill>
          <a:ln w="15875">
            <a:solidFill>
              <a:srgbClr val="003F48"/>
            </a:solidFill>
            <a:prstDash val="solid"/>
            <a:round/>
            <a:headEnd/>
            <a:tailEnd/>
          </a:ln>
        </p:spPr>
        <p:txBody>
          <a:bodyPr/>
          <a:lstStyle/>
          <a:p>
            <a:endParaRPr lang="en-US"/>
          </a:p>
        </p:txBody>
      </p:sp>
      <p:sp>
        <p:nvSpPr>
          <p:cNvPr id="312329" name="Freeform 9">
            <a:extLst>
              <a:ext uri="{FF2B5EF4-FFF2-40B4-BE49-F238E27FC236}">
                <a16:creationId xmlns:a16="http://schemas.microsoft.com/office/drawing/2014/main" id="{B92EA523-18E5-4303-B9EC-D29A58EAEB5E}"/>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312330" name="Freeform 10">
            <a:extLst>
              <a:ext uri="{FF2B5EF4-FFF2-40B4-BE49-F238E27FC236}">
                <a16:creationId xmlns:a16="http://schemas.microsoft.com/office/drawing/2014/main" id="{E1F228C7-5BB1-4217-B59E-FF9B67F60D00}"/>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312331" name="Freeform 11">
            <a:extLst>
              <a:ext uri="{FF2B5EF4-FFF2-40B4-BE49-F238E27FC236}">
                <a16:creationId xmlns:a16="http://schemas.microsoft.com/office/drawing/2014/main" id="{5085F98B-F66D-4FD1-921C-FD3D0A6C3C54}"/>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312332" name="Michigan Upper">
            <a:extLst>
              <a:ext uri="{FF2B5EF4-FFF2-40B4-BE49-F238E27FC236}">
                <a16:creationId xmlns:a16="http://schemas.microsoft.com/office/drawing/2014/main" id="{BB60D951-523B-450D-ADE2-EC199AC8ABBC}"/>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BDC9E1"/>
          </a:solidFill>
          <a:ln w="15875">
            <a:solidFill>
              <a:srgbClr val="003F48"/>
            </a:solidFill>
            <a:prstDash val="solid"/>
            <a:round/>
            <a:headEnd/>
            <a:tailEnd/>
          </a:ln>
        </p:spPr>
        <p:txBody>
          <a:bodyPr/>
          <a:lstStyle/>
          <a:p>
            <a:endParaRPr lang="en-US"/>
          </a:p>
        </p:txBody>
      </p:sp>
      <p:sp>
        <p:nvSpPr>
          <p:cNvPr id="312333" name="Michigan">
            <a:extLst>
              <a:ext uri="{FF2B5EF4-FFF2-40B4-BE49-F238E27FC236}">
                <a16:creationId xmlns:a16="http://schemas.microsoft.com/office/drawing/2014/main" id="{DFC16438-11B9-4EC8-AB7E-B551FF1D83CC}"/>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BDC9E1"/>
          </a:solidFill>
          <a:ln w="15875">
            <a:solidFill>
              <a:srgbClr val="003F48"/>
            </a:solidFill>
            <a:prstDash val="solid"/>
            <a:round/>
            <a:headEnd/>
            <a:tailEnd/>
          </a:ln>
        </p:spPr>
        <p:txBody>
          <a:bodyPr/>
          <a:lstStyle/>
          <a:p>
            <a:endParaRPr lang="en-US"/>
          </a:p>
        </p:txBody>
      </p:sp>
      <p:sp>
        <p:nvSpPr>
          <p:cNvPr id="312334" name="New York">
            <a:extLst>
              <a:ext uri="{FF2B5EF4-FFF2-40B4-BE49-F238E27FC236}">
                <a16:creationId xmlns:a16="http://schemas.microsoft.com/office/drawing/2014/main" id="{9787E9B7-7AB2-4124-8872-D8E740800F6A}"/>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BDC9E1"/>
          </a:solidFill>
          <a:ln w="15875">
            <a:solidFill>
              <a:srgbClr val="003F48"/>
            </a:solidFill>
            <a:prstDash val="solid"/>
            <a:round/>
            <a:headEnd/>
            <a:tailEnd/>
          </a:ln>
        </p:spPr>
        <p:txBody>
          <a:bodyPr/>
          <a:lstStyle/>
          <a:p>
            <a:endParaRPr lang="en-US"/>
          </a:p>
        </p:txBody>
      </p:sp>
      <p:sp>
        <p:nvSpPr>
          <p:cNvPr id="312335" name="Freeform 15">
            <a:extLst>
              <a:ext uri="{FF2B5EF4-FFF2-40B4-BE49-F238E27FC236}">
                <a16:creationId xmlns:a16="http://schemas.microsoft.com/office/drawing/2014/main" id="{1A2CEF04-F3D2-4C34-B3AA-DA84608224F7}"/>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2336" name="Freeform 16">
            <a:extLst>
              <a:ext uri="{FF2B5EF4-FFF2-40B4-BE49-F238E27FC236}">
                <a16:creationId xmlns:a16="http://schemas.microsoft.com/office/drawing/2014/main" id="{7E1F0268-E752-4B25-948E-213C1F7B34BC}"/>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2337" name="Washington">
            <a:extLst>
              <a:ext uri="{FF2B5EF4-FFF2-40B4-BE49-F238E27FC236}">
                <a16:creationId xmlns:a16="http://schemas.microsoft.com/office/drawing/2014/main" id="{43056A44-A171-445C-AE5F-84B5D9AA13CD}"/>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BDC9E1"/>
          </a:solidFill>
          <a:ln w="15875">
            <a:solidFill>
              <a:srgbClr val="003F48"/>
            </a:solidFill>
            <a:prstDash val="solid"/>
            <a:round/>
            <a:headEnd/>
            <a:tailEnd/>
          </a:ln>
        </p:spPr>
        <p:txBody>
          <a:bodyPr/>
          <a:lstStyle/>
          <a:p>
            <a:endParaRPr lang="en-US"/>
          </a:p>
        </p:txBody>
      </p:sp>
      <p:sp>
        <p:nvSpPr>
          <p:cNvPr id="312338" name="Freeform 19">
            <a:extLst>
              <a:ext uri="{FF2B5EF4-FFF2-40B4-BE49-F238E27FC236}">
                <a16:creationId xmlns:a16="http://schemas.microsoft.com/office/drawing/2014/main" id="{E3FACC39-E703-4954-9BA2-08016E112DE1}"/>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2339" name="Alabama">
            <a:extLst>
              <a:ext uri="{FF2B5EF4-FFF2-40B4-BE49-F238E27FC236}">
                <a16:creationId xmlns:a16="http://schemas.microsoft.com/office/drawing/2014/main" id="{DE12CA85-A534-402E-AEE7-86F4DAAD6B33}"/>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312340" name="Arizona">
            <a:extLst>
              <a:ext uri="{FF2B5EF4-FFF2-40B4-BE49-F238E27FC236}">
                <a16:creationId xmlns:a16="http://schemas.microsoft.com/office/drawing/2014/main" id="{18D66E8A-D780-4A92-BB3C-B8610F5850B5}"/>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312341" name="Arkansas">
            <a:extLst>
              <a:ext uri="{FF2B5EF4-FFF2-40B4-BE49-F238E27FC236}">
                <a16:creationId xmlns:a16="http://schemas.microsoft.com/office/drawing/2014/main" id="{55C1AB9C-94F6-40D1-B1CB-3CE503A18C1A}"/>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DCEDC8"/>
          </a:solidFill>
          <a:ln w="15875">
            <a:solidFill>
              <a:srgbClr val="003F48"/>
            </a:solidFill>
            <a:prstDash val="solid"/>
            <a:round/>
            <a:headEnd/>
            <a:tailEnd/>
          </a:ln>
        </p:spPr>
        <p:txBody>
          <a:bodyPr/>
          <a:lstStyle/>
          <a:p>
            <a:endParaRPr lang="en-US"/>
          </a:p>
        </p:txBody>
      </p:sp>
      <p:sp>
        <p:nvSpPr>
          <p:cNvPr id="312342" name="California">
            <a:extLst>
              <a:ext uri="{FF2B5EF4-FFF2-40B4-BE49-F238E27FC236}">
                <a16:creationId xmlns:a16="http://schemas.microsoft.com/office/drawing/2014/main" id="{94DA2F99-D3F1-4F7F-94F9-AD7632A84F62}"/>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BDC9E1"/>
          </a:solidFill>
          <a:ln w="15875">
            <a:solidFill>
              <a:srgbClr val="003F48"/>
            </a:solidFill>
            <a:prstDash val="solid"/>
            <a:round/>
            <a:headEnd/>
            <a:tailEnd/>
          </a:ln>
        </p:spPr>
        <p:txBody>
          <a:bodyPr/>
          <a:lstStyle/>
          <a:p>
            <a:endParaRPr lang="en-US"/>
          </a:p>
        </p:txBody>
      </p:sp>
      <p:sp>
        <p:nvSpPr>
          <p:cNvPr id="312343" name="Colorado">
            <a:extLst>
              <a:ext uri="{FF2B5EF4-FFF2-40B4-BE49-F238E27FC236}">
                <a16:creationId xmlns:a16="http://schemas.microsoft.com/office/drawing/2014/main" id="{A443647A-08EE-42C7-8959-34BF5DCF872F}"/>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312344" name="Connecticut">
            <a:extLst>
              <a:ext uri="{FF2B5EF4-FFF2-40B4-BE49-F238E27FC236}">
                <a16:creationId xmlns:a16="http://schemas.microsoft.com/office/drawing/2014/main" id="{F67D3245-9BF3-4EF5-B2B4-BE09253A34C6}"/>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312345" name="Delaware">
            <a:extLst>
              <a:ext uri="{FF2B5EF4-FFF2-40B4-BE49-F238E27FC236}">
                <a16:creationId xmlns:a16="http://schemas.microsoft.com/office/drawing/2014/main" id="{63FD787D-F138-4F45-9B4F-BEF754FF92BA}"/>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312346" name="Freeform 27">
            <a:extLst>
              <a:ext uri="{FF2B5EF4-FFF2-40B4-BE49-F238E27FC236}">
                <a16:creationId xmlns:a16="http://schemas.microsoft.com/office/drawing/2014/main" id="{F2916F65-ABCF-47DA-9599-4D2C4FE1A0CE}"/>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2347" name="Georgia">
            <a:extLst>
              <a:ext uri="{FF2B5EF4-FFF2-40B4-BE49-F238E27FC236}">
                <a16:creationId xmlns:a16="http://schemas.microsoft.com/office/drawing/2014/main" id="{8EFB2FB5-5B2C-415B-A06F-6405C09B947B}"/>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BDC9E1"/>
          </a:solidFill>
          <a:ln w="15875">
            <a:solidFill>
              <a:srgbClr val="003F48"/>
            </a:solidFill>
            <a:prstDash val="solid"/>
            <a:round/>
            <a:headEnd/>
            <a:tailEnd/>
          </a:ln>
        </p:spPr>
        <p:txBody>
          <a:bodyPr/>
          <a:lstStyle/>
          <a:p>
            <a:endParaRPr lang="en-US"/>
          </a:p>
        </p:txBody>
      </p:sp>
      <p:sp>
        <p:nvSpPr>
          <p:cNvPr id="312348" name="Idaho">
            <a:extLst>
              <a:ext uri="{FF2B5EF4-FFF2-40B4-BE49-F238E27FC236}">
                <a16:creationId xmlns:a16="http://schemas.microsoft.com/office/drawing/2014/main" id="{83839F8A-90BC-4BCF-899D-891618FA21E1}"/>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F6EFF7"/>
          </a:solidFill>
          <a:ln w="15875">
            <a:solidFill>
              <a:srgbClr val="003F48"/>
            </a:solidFill>
            <a:prstDash val="solid"/>
            <a:round/>
            <a:headEnd/>
            <a:tailEnd/>
          </a:ln>
        </p:spPr>
        <p:txBody>
          <a:bodyPr/>
          <a:lstStyle/>
          <a:p>
            <a:endParaRPr lang="en-US"/>
          </a:p>
        </p:txBody>
      </p:sp>
      <p:sp>
        <p:nvSpPr>
          <p:cNvPr id="312349" name="Indiana">
            <a:extLst>
              <a:ext uri="{FF2B5EF4-FFF2-40B4-BE49-F238E27FC236}">
                <a16:creationId xmlns:a16="http://schemas.microsoft.com/office/drawing/2014/main" id="{755A11A5-D9C8-4F2D-89BF-481B4F4D25DB}"/>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312350" name="Kentucky">
            <a:extLst>
              <a:ext uri="{FF2B5EF4-FFF2-40B4-BE49-F238E27FC236}">
                <a16:creationId xmlns:a16="http://schemas.microsoft.com/office/drawing/2014/main" id="{27C10420-9FBF-44D8-839F-AA519C2D0BC9}"/>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BDC9E1"/>
          </a:solidFill>
          <a:ln w="15875">
            <a:solidFill>
              <a:srgbClr val="003F48"/>
            </a:solidFill>
            <a:prstDash val="solid"/>
            <a:round/>
            <a:headEnd/>
            <a:tailEnd/>
          </a:ln>
        </p:spPr>
        <p:txBody>
          <a:bodyPr/>
          <a:lstStyle/>
          <a:p>
            <a:endParaRPr lang="en-US"/>
          </a:p>
        </p:txBody>
      </p:sp>
      <p:sp>
        <p:nvSpPr>
          <p:cNvPr id="312351" name="Louisiana">
            <a:extLst>
              <a:ext uri="{FF2B5EF4-FFF2-40B4-BE49-F238E27FC236}">
                <a16:creationId xmlns:a16="http://schemas.microsoft.com/office/drawing/2014/main" id="{5E980A30-74C3-4A03-BA2F-D445BCD20E44}"/>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312352" name="Maine">
            <a:extLst>
              <a:ext uri="{FF2B5EF4-FFF2-40B4-BE49-F238E27FC236}">
                <a16:creationId xmlns:a16="http://schemas.microsoft.com/office/drawing/2014/main" id="{1654CC56-17C2-4CE9-9BA7-17DD9AB0FC42}"/>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BDC9E1"/>
          </a:solidFill>
          <a:ln w="15875">
            <a:solidFill>
              <a:srgbClr val="003F48"/>
            </a:solidFill>
            <a:prstDash val="solid"/>
            <a:round/>
            <a:headEnd/>
            <a:tailEnd/>
          </a:ln>
        </p:spPr>
        <p:txBody>
          <a:bodyPr/>
          <a:lstStyle/>
          <a:p>
            <a:endParaRPr lang="en-US"/>
          </a:p>
        </p:txBody>
      </p:sp>
      <p:sp>
        <p:nvSpPr>
          <p:cNvPr id="312353" name="Maryland">
            <a:extLst>
              <a:ext uri="{FF2B5EF4-FFF2-40B4-BE49-F238E27FC236}">
                <a16:creationId xmlns:a16="http://schemas.microsoft.com/office/drawing/2014/main" id="{DC9C537B-61DB-465F-A238-D6899210B95E}"/>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312354" name="Minnesota">
            <a:extLst>
              <a:ext uri="{FF2B5EF4-FFF2-40B4-BE49-F238E27FC236}">
                <a16:creationId xmlns:a16="http://schemas.microsoft.com/office/drawing/2014/main" id="{6D8C3C71-0AFD-475D-8674-959BE1412FC4}"/>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F6EFF7"/>
          </a:solidFill>
          <a:ln w="15875">
            <a:solidFill>
              <a:srgbClr val="003F48"/>
            </a:solidFill>
            <a:prstDash val="solid"/>
            <a:round/>
            <a:headEnd/>
            <a:tailEnd/>
          </a:ln>
        </p:spPr>
        <p:txBody>
          <a:bodyPr/>
          <a:lstStyle/>
          <a:p>
            <a:endParaRPr lang="en-US"/>
          </a:p>
        </p:txBody>
      </p:sp>
      <p:sp>
        <p:nvSpPr>
          <p:cNvPr id="312355" name="Mississippi">
            <a:extLst>
              <a:ext uri="{FF2B5EF4-FFF2-40B4-BE49-F238E27FC236}">
                <a16:creationId xmlns:a16="http://schemas.microsoft.com/office/drawing/2014/main" id="{1340C79B-68A6-4836-996C-7BD45A6C53BE}"/>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BDC9E1"/>
          </a:solidFill>
          <a:ln w="15875">
            <a:solidFill>
              <a:srgbClr val="003F48"/>
            </a:solidFill>
            <a:prstDash val="solid"/>
            <a:round/>
            <a:headEnd/>
            <a:tailEnd/>
          </a:ln>
        </p:spPr>
        <p:txBody>
          <a:bodyPr/>
          <a:lstStyle/>
          <a:p>
            <a:endParaRPr lang="en-US"/>
          </a:p>
        </p:txBody>
      </p:sp>
      <p:sp>
        <p:nvSpPr>
          <p:cNvPr id="312356" name="Montana">
            <a:extLst>
              <a:ext uri="{FF2B5EF4-FFF2-40B4-BE49-F238E27FC236}">
                <a16:creationId xmlns:a16="http://schemas.microsoft.com/office/drawing/2014/main" id="{1DDCC3AE-5A5E-49A0-867D-B2D0888BD859}"/>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BDC9E1"/>
          </a:solidFill>
          <a:ln w="15875">
            <a:solidFill>
              <a:srgbClr val="003F48"/>
            </a:solidFill>
            <a:prstDash val="solid"/>
            <a:round/>
            <a:headEnd/>
            <a:tailEnd/>
          </a:ln>
        </p:spPr>
        <p:txBody>
          <a:bodyPr/>
          <a:lstStyle/>
          <a:p>
            <a:endParaRPr lang="en-US"/>
          </a:p>
        </p:txBody>
      </p:sp>
      <p:sp>
        <p:nvSpPr>
          <p:cNvPr id="312357" name="Nebraska">
            <a:extLst>
              <a:ext uri="{FF2B5EF4-FFF2-40B4-BE49-F238E27FC236}">
                <a16:creationId xmlns:a16="http://schemas.microsoft.com/office/drawing/2014/main" id="{ECFB7F4E-2CE6-476E-A366-8D650ECFF94F}"/>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BDC9E1"/>
          </a:solidFill>
          <a:ln w="15875">
            <a:solidFill>
              <a:srgbClr val="003F48"/>
            </a:solidFill>
            <a:prstDash val="solid"/>
            <a:round/>
            <a:headEnd/>
            <a:tailEnd/>
          </a:ln>
        </p:spPr>
        <p:txBody>
          <a:bodyPr/>
          <a:lstStyle/>
          <a:p>
            <a:endParaRPr lang="en-US"/>
          </a:p>
        </p:txBody>
      </p:sp>
      <p:sp>
        <p:nvSpPr>
          <p:cNvPr id="312358" name="Nevada">
            <a:extLst>
              <a:ext uri="{FF2B5EF4-FFF2-40B4-BE49-F238E27FC236}">
                <a16:creationId xmlns:a16="http://schemas.microsoft.com/office/drawing/2014/main" id="{E376427A-AC6A-4D1A-9767-9395F5AAAF4E}"/>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DCEDC8"/>
          </a:solidFill>
          <a:ln w="15875">
            <a:solidFill>
              <a:srgbClr val="003F48"/>
            </a:solidFill>
            <a:prstDash val="solid"/>
            <a:round/>
            <a:headEnd/>
            <a:tailEnd/>
          </a:ln>
        </p:spPr>
        <p:txBody>
          <a:bodyPr/>
          <a:lstStyle/>
          <a:p>
            <a:endParaRPr lang="en-US"/>
          </a:p>
        </p:txBody>
      </p:sp>
      <p:sp>
        <p:nvSpPr>
          <p:cNvPr id="312359" name="New Hampshire">
            <a:extLst>
              <a:ext uri="{FF2B5EF4-FFF2-40B4-BE49-F238E27FC236}">
                <a16:creationId xmlns:a16="http://schemas.microsoft.com/office/drawing/2014/main" id="{EBC37A00-6EFC-4537-941F-7E02EE14A8B0}"/>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BDC9E1"/>
          </a:solidFill>
          <a:ln w="15875">
            <a:solidFill>
              <a:srgbClr val="003F48"/>
            </a:solidFill>
            <a:prstDash val="solid"/>
            <a:round/>
            <a:headEnd/>
            <a:tailEnd/>
          </a:ln>
        </p:spPr>
        <p:txBody>
          <a:bodyPr/>
          <a:lstStyle/>
          <a:p>
            <a:endParaRPr lang="en-US"/>
          </a:p>
        </p:txBody>
      </p:sp>
      <p:sp>
        <p:nvSpPr>
          <p:cNvPr id="312360" name="New Jersey">
            <a:extLst>
              <a:ext uri="{FF2B5EF4-FFF2-40B4-BE49-F238E27FC236}">
                <a16:creationId xmlns:a16="http://schemas.microsoft.com/office/drawing/2014/main" id="{BA979B82-6184-43A2-A568-D134E38C3FAB}"/>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BDC9E1"/>
          </a:solidFill>
          <a:ln w="15875">
            <a:solidFill>
              <a:srgbClr val="003F48"/>
            </a:solidFill>
            <a:prstDash val="solid"/>
            <a:round/>
            <a:headEnd/>
            <a:tailEnd/>
          </a:ln>
        </p:spPr>
        <p:txBody>
          <a:bodyPr/>
          <a:lstStyle/>
          <a:p>
            <a:endParaRPr lang="en-US"/>
          </a:p>
        </p:txBody>
      </p:sp>
      <p:sp>
        <p:nvSpPr>
          <p:cNvPr id="312361" name="North Carolina">
            <a:extLst>
              <a:ext uri="{FF2B5EF4-FFF2-40B4-BE49-F238E27FC236}">
                <a16:creationId xmlns:a16="http://schemas.microsoft.com/office/drawing/2014/main" id="{1DC57DCE-F3CA-4A36-AE53-3D2DFA6B9358}"/>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BDC9E1"/>
          </a:solidFill>
          <a:ln w="15875">
            <a:solidFill>
              <a:srgbClr val="003F48"/>
            </a:solidFill>
            <a:prstDash val="solid"/>
            <a:round/>
            <a:headEnd/>
            <a:tailEnd/>
          </a:ln>
        </p:spPr>
        <p:txBody>
          <a:bodyPr/>
          <a:lstStyle/>
          <a:p>
            <a:endParaRPr lang="en-US"/>
          </a:p>
        </p:txBody>
      </p:sp>
      <p:sp>
        <p:nvSpPr>
          <p:cNvPr id="312362" name="North Dakota">
            <a:extLst>
              <a:ext uri="{FF2B5EF4-FFF2-40B4-BE49-F238E27FC236}">
                <a16:creationId xmlns:a16="http://schemas.microsoft.com/office/drawing/2014/main" id="{57C2435A-740E-4C8E-8EA8-2B4D17F11F02}"/>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BDC9E1"/>
          </a:solidFill>
          <a:ln w="15875">
            <a:solidFill>
              <a:srgbClr val="003F48"/>
            </a:solidFill>
            <a:prstDash val="solid"/>
            <a:round/>
            <a:headEnd/>
            <a:tailEnd/>
          </a:ln>
        </p:spPr>
        <p:txBody>
          <a:bodyPr/>
          <a:lstStyle/>
          <a:p>
            <a:endParaRPr lang="en-US"/>
          </a:p>
        </p:txBody>
      </p:sp>
      <p:sp>
        <p:nvSpPr>
          <p:cNvPr id="312363" name="Ohio">
            <a:extLst>
              <a:ext uri="{FF2B5EF4-FFF2-40B4-BE49-F238E27FC236}">
                <a16:creationId xmlns:a16="http://schemas.microsoft.com/office/drawing/2014/main" id="{1D2C9EBD-B3C0-4BC3-9AE7-381A57532AA1}"/>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BDC9E1"/>
          </a:solidFill>
          <a:ln w="15875">
            <a:solidFill>
              <a:srgbClr val="003F48"/>
            </a:solidFill>
            <a:prstDash val="solid"/>
            <a:round/>
            <a:headEnd/>
            <a:tailEnd/>
          </a:ln>
        </p:spPr>
        <p:txBody>
          <a:bodyPr/>
          <a:lstStyle/>
          <a:p>
            <a:endParaRPr lang="en-US"/>
          </a:p>
        </p:txBody>
      </p:sp>
      <p:sp>
        <p:nvSpPr>
          <p:cNvPr id="312364" name="Oregon">
            <a:extLst>
              <a:ext uri="{FF2B5EF4-FFF2-40B4-BE49-F238E27FC236}">
                <a16:creationId xmlns:a16="http://schemas.microsoft.com/office/drawing/2014/main" id="{1EEA6FBA-19B1-4352-9901-A1AED8DACD7F}"/>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F6EFF7"/>
          </a:solidFill>
          <a:ln w="15875">
            <a:solidFill>
              <a:srgbClr val="003F48"/>
            </a:solidFill>
            <a:prstDash val="solid"/>
            <a:round/>
            <a:headEnd/>
            <a:tailEnd/>
          </a:ln>
        </p:spPr>
        <p:txBody>
          <a:bodyPr/>
          <a:lstStyle/>
          <a:p>
            <a:endParaRPr lang="en-US"/>
          </a:p>
        </p:txBody>
      </p:sp>
      <p:sp>
        <p:nvSpPr>
          <p:cNvPr id="312365" name="Pennsylvania">
            <a:extLst>
              <a:ext uri="{FF2B5EF4-FFF2-40B4-BE49-F238E27FC236}">
                <a16:creationId xmlns:a16="http://schemas.microsoft.com/office/drawing/2014/main" id="{45275A68-3C34-44B5-BCCF-F562613BA7D1}"/>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F6EFF7"/>
          </a:solidFill>
          <a:ln w="15875">
            <a:solidFill>
              <a:srgbClr val="003F48"/>
            </a:solidFill>
            <a:prstDash val="solid"/>
            <a:round/>
            <a:headEnd/>
            <a:tailEnd/>
          </a:ln>
        </p:spPr>
        <p:txBody>
          <a:bodyPr/>
          <a:lstStyle/>
          <a:p>
            <a:endParaRPr lang="en-US"/>
          </a:p>
        </p:txBody>
      </p:sp>
      <p:sp>
        <p:nvSpPr>
          <p:cNvPr id="312366" name="Rhode Island">
            <a:extLst>
              <a:ext uri="{FF2B5EF4-FFF2-40B4-BE49-F238E27FC236}">
                <a16:creationId xmlns:a16="http://schemas.microsoft.com/office/drawing/2014/main" id="{9663E62B-52F7-45B8-8828-192D073836F0}"/>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312367" name="South Carolina">
            <a:extLst>
              <a:ext uri="{FF2B5EF4-FFF2-40B4-BE49-F238E27FC236}">
                <a16:creationId xmlns:a16="http://schemas.microsoft.com/office/drawing/2014/main" id="{E0BAF990-4192-4644-B4B9-89D6005CF97F}"/>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BDC9E1"/>
          </a:solidFill>
          <a:ln w="15875">
            <a:solidFill>
              <a:srgbClr val="003F48"/>
            </a:solidFill>
            <a:prstDash val="solid"/>
            <a:round/>
            <a:headEnd/>
            <a:tailEnd/>
          </a:ln>
        </p:spPr>
        <p:txBody>
          <a:bodyPr/>
          <a:lstStyle/>
          <a:p>
            <a:endParaRPr lang="en-US"/>
          </a:p>
        </p:txBody>
      </p:sp>
      <p:sp>
        <p:nvSpPr>
          <p:cNvPr id="312368" name="South Dakota">
            <a:extLst>
              <a:ext uri="{FF2B5EF4-FFF2-40B4-BE49-F238E27FC236}">
                <a16:creationId xmlns:a16="http://schemas.microsoft.com/office/drawing/2014/main" id="{DC1752DF-B409-4E34-8CBD-926A92FA3EB4}"/>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F6EFF7"/>
          </a:solidFill>
          <a:ln w="15875">
            <a:solidFill>
              <a:srgbClr val="003F48"/>
            </a:solidFill>
            <a:prstDash val="solid"/>
            <a:round/>
            <a:headEnd/>
            <a:tailEnd/>
          </a:ln>
        </p:spPr>
        <p:txBody>
          <a:bodyPr/>
          <a:lstStyle/>
          <a:p>
            <a:endParaRPr lang="en-US"/>
          </a:p>
        </p:txBody>
      </p:sp>
      <p:sp>
        <p:nvSpPr>
          <p:cNvPr id="312369" name="Tennessee">
            <a:extLst>
              <a:ext uri="{FF2B5EF4-FFF2-40B4-BE49-F238E27FC236}">
                <a16:creationId xmlns:a16="http://schemas.microsoft.com/office/drawing/2014/main" id="{E9762A42-F9B4-4B7C-8F6B-B7A43D2A1686}"/>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BDC9E1"/>
          </a:solidFill>
          <a:ln w="15875">
            <a:solidFill>
              <a:srgbClr val="003F48"/>
            </a:solidFill>
            <a:prstDash val="solid"/>
            <a:round/>
            <a:headEnd/>
            <a:tailEnd/>
          </a:ln>
        </p:spPr>
        <p:txBody>
          <a:bodyPr/>
          <a:lstStyle/>
          <a:p>
            <a:endParaRPr lang="en-US"/>
          </a:p>
        </p:txBody>
      </p:sp>
      <p:sp>
        <p:nvSpPr>
          <p:cNvPr id="312370" name="Texas">
            <a:extLst>
              <a:ext uri="{FF2B5EF4-FFF2-40B4-BE49-F238E27FC236}">
                <a16:creationId xmlns:a16="http://schemas.microsoft.com/office/drawing/2014/main" id="{1AC544F1-BBB9-4960-92AD-23D1235F1AE4}"/>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DCEDC8"/>
          </a:solidFill>
          <a:ln w="15875">
            <a:solidFill>
              <a:srgbClr val="003F48"/>
            </a:solidFill>
            <a:prstDash val="solid"/>
            <a:round/>
            <a:headEnd/>
            <a:tailEnd/>
          </a:ln>
        </p:spPr>
        <p:txBody>
          <a:bodyPr/>
          <a:lstStyle/>
          <a:p>
            <a:endParaRPr lang="en-US"/>
          </a:p>
        </p:txBody>
      </p:sp>
      <p:sp>
        <p:nvSpPr>
          <p:cNvPr id="312371" name="Utah">
            <a:extLst>
              <a:ext uri="{FF2B5EF4-FFF2-40B4-BE49-F238E27FC236}">
                <a16:creationId xmlns:a16="http://schemas.microsoft.com/office/drawing/2014/main" id="{6C2AE768-4AA8-4B1C-AA35-DCACA2934A1A}"/>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BDC9E1"/>
          </a:solidFill>
          <a:ln w="15875">
            <a:solidFill>
              <a:srgbClr val="003F48"/>
            </a:solidFill>
            <a:prstDash val="solid"/>
            <a:round/>
            <a:headEnd/>
            <a:tailEnd/>
          </a:ln>
        </p:spPr>
        <p:txBody>
          <a:bodyPr/>
          <a:lstStyle/>
          <a:p>
            <a:endParaRPr lang="en-US"/>
          </a:p>
        </p:txBody>
      </p:sp>
      <p:sp>
        <p:nvSpPr>
          <p:cNvPr id="312372" name="Vermont">
            <a:extLst>
              <a:ext uri="{FF2B5EF4-FFF2-40B4-BE49-F238E27FC236}">
                <a16:creationId xmlns:a16="http://schemas.microsoft.com/office/drawing/2014/main" id="{03974CF3-61B4-4C51-A89F-E7841AB07514}"/>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BDC9E1"/>
          </a:solidFill>
          <a:ln w="15875">
            <a:solidFill>
              <a:srgbClr val="003F48"/>
            </a:solidFill>
            <a:prstDash val="solid"/>
            <a:round/>
            <a:headEnd/>
            <a:tailEnd/>
          </a:ln>
        </p:spPr>
        <p:txBody>
          <a:bodyPr/>
          <a:lstStyle/>
          <a:p>
            <a:endParaRPr lang="en-US"/>
          </a:p>
        </p:txBody>
      </p:sp>
      <p:sp>
        <p:nvSpPr>
          <p:cNvPr id="312373" name="West Virginia">
            <a:extLst>
              <a:ext uri="{FF2B5EF4-FFF2-40B4-BE49-F238E27FC236}">
                <a16:creationId xmlns:a16="http://schemas.microsoft.com/office/drawing/2014/main" id="{782A577F-1736-45E0-9BC1-562C604EA1BB}"/>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BDC9E1"/>
          </a:solidFill>
          <a:ln w="15875">
            <a:solidFill>
              <a:srgbClr val="003F48"/>
            </a:solidFill>
            <a:prstDash val="solid"/>
            <a:round/>
            <a:headEnd/>
            <a:tailEnd/>
          </a:ln>
        </p:spPr>
        <p:txBody>
          <a:bodyPr/>
          <a:lstStyle/>
          <a:p>
            <a:endParaRPr lang="en-US"/>
          </a:p>
        </p:txBody>
      </p:sp>
      <p:sp>
        <p:nvSpPr>
          <p:cNvPr id="312374" name="Wisconsin">
            <a:extLst>
              <a:ext uri="{FF2B5EF4-FFF2-40B4-BE49-F238E27FC236}">
                <a16:creationId xmlns:a16="http://schemas.microsoft.com/office/drawing/2014/main" id="{FA845C2E-DA68-4E2F-BAB7-A1FF9D1B5177}"/>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BDC9E1"/>
          </a:solidFill>
          <a:ln w="15875">
            <a:solidFill>
              <a:srgbClr val="003F48"/>
            </a:solidFill>
            <a:prstDash val="solid"/>
            <a:round/>
            <a:headEnd/>
            <a:tailEnd/>
          </a:ln>
        </p:spPr>
        <p:txBody>
          <a:bodyPr/>
          <a:lstStyle/>
          <a:p>
            <a:endParaRPr lang="en-US"/>
          </a:p>
        </p:txBody>
      </p:sp>
      <p:sp>
        <p:nvSpPr>
          <p:cNvPr id="312375" name="Wyoming">
            <a:extLst>
              <a:ext uri="{FF2B5EF4-FFF2-40B4-BE49-F238E27FC236}">
                <a16:creationId xmlns:a16="http://schemas.microsoft.com/office/drawing/2014/main" id="{712AD175-8C0B-4918-A8E0-3C68F685F44D}"/>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312376" name="Massachusetts">
            <a:extLst>
              <a:ext uri="{FF2B5EF4-FFF2-40B4-BE49-F238E27FC236}">
                <a16:creationId xmlns:a16="http://schemas.microsoft.com/office/drawing/2014/main" id="{3F85E4BB-3783-463D-AF05-93C61A625F76}"/>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312377" name="Freeform 59">
            <a:extLst>
              <a:ext uri="{FF2B5EF4-FFF2-40B4-BE49-F238E27FC236}">
                <a16:creationId xmlns:a16="http://schemas.microsoft.com/office/drawing/2014/main" id="{E3F3BF00-8120-405A-8C20-B8582FA1B597}"/>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2378" name="Freeform 60">
            <a:extLst>
              <a:ext uri="{FF2B5EF4-FFF2-40B4-BE49-F238E27FC236}">
                <a16:creationId xmlns:a16="http://schemas.microsoft.com/office/drawing/2014/main" id="{9C11F794-6106-42CD-869B-0911445FEC27}"/>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2379" name="Virginia">
            <a:extLst>
              <a:ext uri="{FF2B5EF4-FFF2-40B4-BE49-F238E27FC236}">
                <a16:creationId xmlns:a16="http://schemas.microsoft.com/office/drawing/2014/main" id="{FC36CB56-5927-44F3-8949-91C1BD633512}"/>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BDC9E1"/>
          </a:solidFill>
          <a:ln w="15875">
            <a:solidFill>
              <a:srgbClr val="003F48"/>
            </a:solidFill>
            <a:prstDash val="solid"/>
            <a:round/>
            <a:headEnd/>
            <a:tailEnd/>
          </a:ln>
        </p:spPr>
        <p:txBody>
          <a:bodyPr/>
          <a:lstStyle/>
          <a:p>
            <a:endParaRPr lang="en-US"/>
          </a:p>
        </p:txBody>
      </p:sp>
      <p:sp>
        <p:nvSpPr>
          <p:cNvPr id="312380" name="Freeform 62">
            <a:extLst>
              <a:ext uri="{FF2B5EF4-FFF2-40B4-BE49-F238E27FC236}">
                <a16:creationId xmlns:a16="http://schemas.microsoft.com/office/drawing/2014/main" id="{BC327E25-45C0-4890-888F-7BCFE8BE577F}"/>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312381" name="Hawaii">
            <a:extLst>
              <a:ext uri="{FF2B5EF4-FFF2-40B4-BE49-F238E27FC236}">
                <a16:creationId xmlns:a16="http://schemas.microsoft.com/office/drawing/2014/main" id="{FD2FA6FC-5C86-4ADB-B087-17B002EB0E7B}"/>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312406" name="Freeform 64">
              <a:extLst>
                <a:ext uri="{FF2B5EF4-FFF2-40B4-BE49-F238E27FC236}">
                  <a16:creationId xmlns:a16="http://schemas.microsoft.com/office/drawing/2014/main" id="{9FA678E4-A9FD-4A87-A11C-8DA6B556F643}"/>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F6EFF7"/>
            </a:solidFill>
            <a:ln w="15875">
              <a:solidFill>
                <a:srgbClr val="003F48"/>
              </a:solidFill>
              <a:prstDash val="solid"/>
              <a:round/>
              <a:headEnd/>
              <a:tailEnd/>
            </a:ln>
          </p:spPr>
          <p:txBody>
            <a:bodyPr/>
            <a:lstStyle/>
            <a:p>
              <a:endParaRPr lang="en-US"/>
            </a:p>
          </p:txBody>
        </p:sp>
        <p:sp>
          <p:nvSpPr>
            <p:cNvPr id="312407" name="Freeform 65">
              <a:extLst>
                <a:ext uri="{FF2B5EF4-FFF2-40B4-BE49-F238E27FC236}">
                  <a16:creationId xmlns:a16="http://schemas.microsoft.com/office/drawing/2014/main" id="{5F85EBEA-729F-4993-83B9-526FF7AB983A}"/>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F6EFF7"/>
            </a:solidFill>
            <a:ln w="15875">
              <a:solidFill>
                <a:srgbClr val="003F48"/>
              </a:solidFill>
              <a:prstDash val="solid"/>
              <a:round/>
              <a:headEnd/>
              <a:tailEnd/>
            </a:ln>
          </p:spPr>
          <p:txBody>
            <a:bodyPr/>
            <a:lstStyle/>
            <a:p>
              <a:endParaRPr lang="en-US"/>
            </a:p>
          </p:txBody>
        </p:sp>
        <p:sp>
          <p:nvSpPr>
            <p:cNvPr id="312408" name="Freeform 66">
              <a:extLst>
                <a:ext uri="{FF2B5EF4-FFF2-40B4-BE49-F238E27FC236}">
                  <a16:creationId xmlns:a16="http://schemas.microsoft.com/office/drawing/2014/main" id="{BC333351-2F6A-47F3-9F4D-1E62ACF2F047}"/>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F6EFF7"/>
            </a:solidFill>
            <a:ln w="15875">
              <a:solidFill>
                <a:srgbClr val="003F48"/>
              </a:solidFill>
              <a:prstDash val="solid"/>
              <a:round/>
              <a:headEnd/>
              <a:tailEnd/>
            </a:ln>
          </p:spPr>
          <p:txBody>
            <a:bodyPr/>
            <a:lstStyle/>
            <a:p>
              <a:endParaRPr lang="en-US"/>
            </a:p>
          </p:txBody>
        </p:sp>
        <p:sp>
          <p:nvSpPr>
            <p:cNvPr id="312409" name="Freeform 67">
              <a:extLst>
                <a:ext uri="{FF2B5EF4-FFF2-40B4-BE49-F238E27FC236}">
                  <a16:creationId xmlns:a16="http://schemas.microsoft.com/office/drawing/2014/main" id="{01E3F235-E6B8-48DE-AAD7-FA551D6CE4D3}"/>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F6EFF7"/>
            </a:solidFill>
            <a:ln w="15875">
              <a:solidFill>
                <a:srgbClr val="003F48"/>
              </a:solidFill>
              <a:prstDash val="solid"/>
              <a:round/>
              <a:headEnd/>
              <a:tailEnd/>
            </a:ln>
          </p:spPr>
          <p:txBody>
            <a:bodyPr/>
            <a:lstStyle/>
            <a:p>
              <a:endParaRPr lang="en-US"/>
            </a:p>
          </p:txBody>
        </p:sp>
        <p:sp>
          <p:nvSpPr>
            <p:cNvPr id="312410" name="Freeform 68">
              <a:extLst>
                <a:ext uri="{FF2B5EF4-FFF2-40B4-BE49-F238E27FC236}">
                  <a16:creationId xmlns:a16="http://schemas.microsoft.com/office/drawing/2014/main" id="{5AB3B767-E96C-4234-AD9A-548C2CBA5499}"/>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F6EFF7"/>
            </a:solidFill>
            <a:ln w="15875">
              <a:solidFill>
                <a:srgbClr val="003F48"/>
              </a:solidFill>
              <a:prstDash val="solid"/>
              <a:round/>
              <a:headEnd/>
              <a:tailEnd/>
            </a:ln>
          </p:spPr>
          <p:txBody>
            <a:bodyPr/>
            <a:lstStyle/>
            <a:p>
              <a:endParaRPr lang="en-US"/>
            </a:p>
          </p:txBody>
        </p:sp>
        <p:sp>
          <p:nvSpPr>
            <p:cNvPr id="312411" name="Freeform 69">
              <a:extLst>
                <a:ext uri="{FF2B5EF4-FFF2-40B4-BE49-F238E27FC236}">
                  <a16:creationId xmlns:a16="http://schemas.microsoft.com/office/drawing/2014/main" id="{7E6285FE-C6B2-4740-8811-20AFADD57228}"/>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F6EFF7"/>
            </a:solidFill>
            <a:ln w="15875">
              <a:solidFill>
                <a:srgbClr val="003F48"/>
              </a:solidFill>
              <a:prstDash val="solid"/>
              <a:round/>
              <a:headEnd/>
              <a:tailEnd/>
            </a:ln>
          </p:spPr>
          <p:txBody>
            <a:bodyPr/>
            <a:lstStyle/>
            <a:p>
              <a:endParaRPr lang="en-US"/>
            </a:p>
          </p:txBody>
        </p:sp>
        <p:sp>
          <p:nvSpPr>
            <p:cNvPr id="312412" name="Freeform 70">
              <a:extLst>
                <a:ext uri="{FF2B5EF4-FFF2-40B4-BE49-F238E27FC236}">
                  <a16:creationId xmlns:a16="http://schemas.microsoft.com/office/drawing/2014/main" id="{1D866BCA-CFA1-49CD-9E91-44ABC8D91CDA}"/>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F6EFF7"/>
            </a:solidFill>
            <a:ln w="15875">
              <a:solidFill>
                <a:srgbClr val="003F48"/>
              </a:solidFill>
              <a:prstDash val="solid"/>
              <a:round/>
              <a:headEnd/>
              <a:tailEnd/>
            </a:ln>
          </p:spPr>
          <p:txBody>
            <a:bodyPr/>
            <a:lstStyle/>
            <a:p>
              <a:endParaRPr lang="en-US"/>
            </a:p>
          </p:txBody>
        </p:sp>
        <p:sp>
          <p:nvSpPr>
            <p:cNvPr id="312413" name="Freeform 71">
              <a:extLst>
                <a:ext uri="{FF2B5EF4-FFF2-40B4-BE49-F238E27FC236}">
                  <a16:creationId xmlns:a16="http://schemas.microsoft.com/office/drawing/2014/main" id="{1797770F-1FAD-4E91-BE49-02E363DE1565}"/>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F6EFF7"/>
            </a:solidFill>
            <a:ln w="15875">
              <a:solidFill>
                <a:srgbClr val="003F48"/>
              </a:solidFill>
              <a:prstDash val="solid"/>
              <a:round/>
              <a:headEnd/>
              <a:tailEnd/>
            </a:ln>
          </p:spPr>
          <p:txBody>
            <a:bodyPr/>
            <a:lstStyle/>
            <a:p>
              <a:endParaRPr lang="en-US"/>
            </a:p>
          </p:txBody>
        </p:sp>
      </p:grpSp>
      <p:grpSp>
        <p:nvGrpSpPr>
          <p:cNvPr id="312382" name="Alaska">
            <a:extLst>
              <a:ext uri="{FF2B5EF4-FFF2-40B4-BE49-F238E27FC236}">
                <a16:creationId xmlns:a16="http://schemas.microsoft.com/office/drawing/2014/main" id="{FA80EE9C-4FBF-4E2E-9B16-A21774DA169E}"/>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312396" name="Freeform 73">
              <a:extLst>
                <a:ext uri="{FF2B5EF4-FFF2-40B4-BE49-F238E27FC236}">
                  <a16:creationId xmlns:a16="http://schemas.microsoft.com/office/drawing/2014/main" id="{48C7D407-9AFE-46E6-BAE8-5B4041E0D58B}"/>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BDC9E1"/>
            </a:solidFill>
            <a:ln w="15875">
              <a:solidFill>
                <a:srgbClr val="003F48"/>
              </a:solidFill>
              <a:prstDash val="solid"/>
              <a:round/>
              <a:headEnd/>
              <a:tailEnd/>
            </a:ln>
          </p:spPr>
          <p:txBody>
            <a:bodyPr/>
            <a:lstStyle/>
            <a:p>
              <a:endParaRPr lang="en-US"/>
            </a:p>
          </p:txBody>
        </p:sp>
        <p:sp>
          <p:nvSpPr>
            <p:cNvPr id="312397" name="Freeform 74">
              <a:extLst>
                <a:ext uri="{FF2B5EF4-FFF2-40B4-BE49-F238E27FC236}">
                  <a16:creationId xmlns:a16="http://schemas.microsoft.com/office/drawing/2014/main" id="{A4C4A4C0-ED9F-4508-ADF2-D52211CDFC63}"/>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BDC9E1"/>
            </a:solidFill>
            <a:ln w="15875">
              <a:solidFill>
                <a:srgbClr val="003F48"/>
              </a:solidFill>
              <a:prstDash val="solid"/>
              <a:round/>
              <a:headEnd/>
              <a:tailEnd/>
            </a:ln>
          </p:spPr>
          <p:txBody>
            <a:bodyPr/>
            <a:lstStyle/>
            <a:p>
              <a:endParaRPr lang="en-US"/>
            </a:p>
          </p:txBody>
        </p:sp>
        <p:sp>
          <p:nvSpPr>
            <p:cNvPr id="312398" name="Freeform 75">
              <a:extLst>
                <a:ext uri="{FF2B5EF4-FFF2-40B4-BE49-F238E27FC236}">
                  <a16:creationId xmlns:a16="http://schemas.microsoft.com/office/drawing/2014/main" id="{401F53FB-15D8-44F2-A4D8-23680E4D665A}"/>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312399" name="Freeform 76">
              <a:extLst>
                <a:ext uri="{FF2B5EF4-FFF2-40B4-BE49-F238E27FC236}">
                  <a16:creationId xmlns:a16="http://schemas.microsoft.com/office/drawing/2014/main" id="{CE466CF2-AF11-48BC-9BCB-53159CEC9200}"/>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BDC9E1"/>
            </a:solidFill>
            <a:ln w="15875">
              <a:solidFill>
                <a:srgbClr val="003F48"/>
              </a:solidFill>
              <a:prstDash val="solid"/>
              <a:round/>
              <a:headEnd/>
              <a:tailEnd/>
            </a:ln>
          </p:spPr>
          <p:txBody>
            <a:bodyPr/>
            <a:lstStyle/>
            <a:p>
              <a:endParaRPr lang="en-US"/>
            </a:p>
          </p:txBody>
        </p:sp>
        <p:sp>
          <p:nvSpPr>
            <p:cNvPr id="312400" name="Freeform 77">
              <a:extLst>
                <a:ext uri="{FF2B5EF4-FFF2-40B4-BE49-F238E27FC236}">
                  <a16:creationId xmlns:a16="http://schemas.microsoft.com/office/drawing/2014/main" id="{2721C2AC-987A-45B8-94F1-26C7088CB8E1}"/>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BDC9E1"/>
            </a:solidFill>
            <a:ln w="15875">
              <a:solidFill>
                <a:srgbClr val="003F48"/>
              </a:solidFill>
              <a:prstDash val="solid"/>
              <a:round/>
              <a:headEnd/>
              <a:tailEnd/>
            </a:ln>
          </p:spPr>
          <p:txBody>
            <a:bodyPr/>
            <a:lstStyle/>
            <a:p>
              <a:endParaRPr lang="en-US"/>
            </a:p>
          </p:txBody>
        </p:sp>
        <p:sp>
          <p:nvSpPr>
            <p:cNvPr id="312401" name="Freeform 78">
              <a:extLst>
                <a:ext uri="{FF2B5EF4-FFF2-40B4-BE49-F238E27FC236}">
                  <a16:creationId xmlns:a16="http://schemas.microsoft.com/office/drawing/2014/main" id="{E26B00C4-2F6C-46C2-AB78-4F4D52FFEB03}"/>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312402" name="Freeform 79">
              <a:extLst>
                <a:ext uri="{FF2B5EF4-FFF2-40B4-BE49-F238E27FC236}">
                  <a16:creationId xmlns:a16="http://schemas.microsoft.com/office/drawing/2014/main" id="{7CEFF219-DCB4-4898-98C7-5613F9ECFB1D}"/>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312403" name="Freeform 80">
              <a:extLst>
                <a:ext uri="{FF2B5EF4-FFF2-40B4-BE49-F238E27FC236}">
                  <a16:creationId xmlns:a16="http://schemas.microsoft.com/office/drawing/2014/main" id="{96DBACC1-0687-4CF4-AB6C-271A6CDFCCA9}"/>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312404" name="Freeform 81">
              <a:extLst>
                <a:ext uri="{FF2B5EF4-FFF2-40B4-BE49-F238E27FC236}">
                  <a16:creationId xmlns:a16="http://schemas.microsoft.com/office/drawing/2014/main" id="{3ED09150-07CF-46D7-AAC1-E4CCD79B1129}"/>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312405" name="Freeform 82">
              <a:extLst>
                <a:ext uri="{FF2B5EF4-FFF2-40B4-BE49-F238E27FC236}">
                  <a16:creationId xmlns:a16="http://schemas.microsoft.com/office/drawing/2014/main" id="{DD1F83F7-C151-4D1A-B160-6D90491D6CA8}"/>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BDC9E1"/>
            </a:solidFill>
            <a:ln w="15875">
              <a:solidFill>
                <a:srgbClr val="003F48"/>
              </a:solidFill>
              <a:prstDash val="solid"/>
              <a:round/>
              <a:headEnd/>
              <a:tailEnd/>
            </a:ln>
          </p:spPr>
          <p:txBody>
            <a:bodyPr/>
            <a:lstStyle/>
            <a:p>
              <a:endParaRPr lang="en-US"/>
            </a:p>
          </p:txBody>
        </p:sp>
      </p:grpSp>
      <p:sp>
        <p:nvSpPr>
          <p:cNvPr id="312383" name="Rectangle 109">
            <a:extLst>
              <a:ext uri="{FF2B5EF4-FFF2-40B4-BE49-F238E27FC236}">
                <a16:creationId xmlns:a16="http://schemas.microsoft.com/office/drawing/2014/main" id="{A878C95B-A64C-459A-81EE-5930D242E949}"/>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12384" name="Rectangle 110">
            <a:extLst>
              <a:ext uri="{FF2B5EF4-FFF2-40B4-BE49-F238E27FC236}">
                <a16:creationId xmlns:a16="http://schemas.microsoft.com/office/drawing/2014/main" id="{8A3C1933-A3CC-40E4-9CC4-8A063A76DA71}"/>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12385" name="Rectangle 111">
            <a:extLst>
              <a:ext uri="{FF2B5EF4-FFF2-40B4-BE49-F238E27FC236}">
                <a16:creationId xmlns:a16="http://schemas.microsoft.com/office/drawing/2014/main" id="{7F55B7B8-303A-4107-8383-4E8C3433125B}"/>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12386" name="Rectangle 112">
            <a:extLst>
              <a:ext uri="{FF2B5EF4-FFF2-40B4-BE49-F238E27FC236}">
                <a16:creationId xmlns:a16="http://schemas.microsoft.com/office/drawing/2014/main" id="{496DEFD7-71FF-404D-8645-26A834FFCCCC}"/>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12387" name="Rectangle 113">
            <a:extLst>
              <a:ext uri="{FF2B5EF4-FFF2-40B4-BE49-F238E27FC236}">
                <a16:creationId xmlns:a16="http://schemas.microsoft.com/office/drawing/2014/main" id="{3C2092E2-5AD1-4054-B9E6-8F373E0088D6}"/>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312388" name="Text Box 114">
            <a:extLst>
              <a:ext uri="{FF2B5EF4-FFF2-40B4-BE49-F238E27FC236}">
                <a16:creationId xmlns:a16="http://schemas.microsoft.com/office/drawing/2014/main" id="{634E95A8-EA3A-4C59-A404-8F5DBADBFCDC}"/>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312389" name="Text Box 105">
            <a:extLst>
              <a:ext uri="{FF2B5EF4-FFF2-40B4-BE49-F238E27FC236}">
                <a16:creationId xmlns:a16="http://schemas.microsoft.com/office/drawing/2014/main" id="{90E9A9E3-5B8D-43D3-AFD7-675F30438961}"/>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312390" name="Text Box 106">
            <a:extLst>
              <a:ext uri="{FF2B5EF4-FFF2-40B4-BE49-F238E27FC236}">
                <a16:creationId xmlns:a16="http://schemas.microsoft.com/office/drawing/2014/main" id="{80848CEB-C597-444D-8C89-01CD32C14F3A}"/>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312391" name="Text Box 107">
            <a:extLst>
              <a:ext uri="{FF2B5EF4-FFF2-40B4-BE49-F238E27FC236}">
                <a16:creationId xmlns:a16="http://schemas.microsoft.com/office/drawing/2014/main" id="{A1337BED-86D3-486B-A839-E145AD424ACC}"/>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312392" name="Text Box 108">
            <a:extLst>
              <a:ext uri="{FF2B5EF4-FFF2-40B4-BE49-F238E27FC236}">
                <a16:creationId xmlns:a16="http://schemas.microsoft.com/office/drawing/2014/main" id="{D4B2A68D-0D4F-492A-B7CA-BC7732CEBD3F}"/>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312393" name="Rectangle 7">
            <a:extLst>
              <a:ext uri="{FF2B5EF4-FFF2-40B4-BE49-F238E27FC236}">
                <a16:creationId xmlns:a16="http://schemas.microsoft.com/office/drawing/2014/main" id="{F6117325-A6F9-4160-AB0D-205E999849C0}"/>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in which the lead health education teacher received professional development during the 2 years before the survey on tobacco-use prevention</a:t>
            </a:r>
          </a:p>
        </p:txBody>
      </p:sp>
      <p:sp>
        <p:nvSpPr>
          <p:cNvPr id="312394" name="Text Box 101">
            <a:extLst>
              <a:ext uri="{FF2B5EF4-FFF2-40B4-BE49-F238E27FC236}">
                <a16:creationId xmlns:a16="http://schemas.microsoft.com/office/drawing/2014/main" id="{1148C999-52FE-4813-BEB6-E5EAC3569824}"/>
              </a:ext>
              <a:ext uri="{C183D7F6-B498-43B3-948B-1728B52AA6E4}">
                <adec:decorative xmlns:adec="http://schemas.microsoft.com/office/drawing/2017/decorative" val="1"/>
              </a:ext>
            </a:extLst>
          </p:cNvPr>
          <p:cNvSpPr txBox="1">
            <a:spLocks noChangeArrowheads="1"/>
          </p:cNvSpPr>
          <p:nvPr/>
        </p:nvSpPr>
        <p:spPr bwMode="auto">
          <a:xfrm>
            <a:off x="279400" y="5554663"/>
            <a:ext cx="80518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312395" name="Text Box 116">
            <a:extLst>
              <a:ext uri="{FF2B5EF4-FFF2-40B4-BE49-F238E27FC236}">
                <a16:creationId xmlns:a16="http://schemas.microsoft.com/office/drawing/2014/main" id="{0E49DBA4-88AA-4D85-80B2-0D34AE268A21}"/>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theme/theme1.xml><?xml version="1.0" encoding="utf-8"?>
<a:theme xmlns:a="http://schemas.openxmlformats.org/drawingml/2006/main" name="Dashtem">
  <a:themeElements>
    <a:clrScheme name="">
      <a:dk1>
        <a:srgbClr val="00279F"/>
      </a:dk1>
      <a:lt1>
        <a:srgbClr val="FFFFFF"/>
      </a:lt1>
      <a:dk2>
        <a:srgbClr val="0000FF"/>
      </a:dk2>
      <a:lt2>
        <a:srgbClr val="FFFF00"/>
      </a:lt2>
      <a:accent1>
        <a:srgbClr val="26CA59"/>
      </a:accent1>
      <a:accent2>
        <a:srgbClr val="6E4EAE"/>
      </a:accent2>
      <a:accent3>
        <a:srgbClr val="AAAAFF"/>
      </a:accent3>
      <a:accent4>
        <a:srgbClr val="DADADA"/>
      </a:accent4>
      <a:accent5>
        <a:srgbClr val="ACE1B5"/>
      </a:accent5>
      <a:accent6>
        <a:srgbClr val="63469D"/>
      </a:accent6>
      <a:hlink>
        <a:srgbClr val="00FFFF"/>
      </a:hlink>
      <a:folHlink>
        <a:srgbClr val="EF3333"/>
      </a:folHlink>
    </a:clrScheme>
    <a:fontScheme name="Dashte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Arial" charset="0"/>
          </a:defRPr>
        </a:defPPr>
      </a:lstStyle>
    </a:lnDef>
  </a:objectDefaults>
  <a:extraClrSchemeLst>
    <a:extraClrScheme>
      <a:clrScheme name="Dashte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ashtem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ashtem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ashtem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shtem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ashtem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ashtem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CEH_ATSDR_combined">
  <a:themeElements>
    <a:clrScheme name="Custom 13">
      <a:dk1>
        <a:srgbClr val="0F56DC"/>
      </a:dk1>
      <a:lt1>
        <a:srgbClr val="FFC000"/>
      </a:lt1>
      <a:dk2>
        <a:srgbClr val="FFFFFF"/>
      </a:dk2>
      <a:lt2>
        <a:srgbClr val="FFFFFF"/>
      </a:lt2>
      <a:accent1>
        <a:srgbClr val="4983F2"/>
      </a:accent1>
      <a:accent2>
        <a:srgbClr val="007D57"/>
      </a:accent2>
      <a:accent3>
        <a:srgbClr val="9A3B26"/>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K:\GRAPHICS\LOGOS\DASHTEM.PPT</Template>
  <TotalTime>29871</TotalTime>
  <Words>1191</Words>
  <Application>Microsoft Office PowerPoint</Application>
  <PresentationFormat>On-screen Show (4:3)</PresentationFormat>
  <Paragraphs>52</Paragraphs>
  <Slides>6</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6</vt:i4>
      </vt:variant>
    </vt:vector>
  </HeadingPairs>
  <TitlesOfParts>
    <vt:vector size="15" baseType="lpstr">
      <vt:lpstr>Arial</vt:lpstr>
      <vt:lpstr>Calibri</vt:lpstr>
      <vt:lpstr>Courier New</vt:lpstr>
      <vt:lpstr>Monotype Sorts</vt:lpstr>
      <vt:lpstr>Myriad Web Pro</vt:lpstr>
      <vt:lpstr>Times New Roman</vt:lpstr>
      <vt:lpstr>Wingdings</vt:lpstr>
      <vt:lpstr>Dashtem</vt:lpstr>
      <vt:lpstr>NCEH_ATSDR_combined</vt:lpstr>
      <vt:lpstr>Tobacco-Use Prevention</vt:lpstr>
      <vt:lpstr>Percentage of secondary schools that prohibit all tobacco use at all times in all locations*</vt:lpstr>
      <vt:lpstr>Percentage of secondary schools that prohibit the use of electronic vapor products* by students during any school-related activity</vt:lpstr>
      <vt:lpstr>Percentage of secondary schools that tried to increase student knowledge on tobacco-use prevention in a required course</vt:lpstr>
      <vt:lpstr>Percentage of secondary schools that taught 19 key tobacco-use prevention topics in a required course</vt:lpstr>
      <vt:lpstr>Percentage of secondary schools in which the lead health education teacher received professional development during the 2 years before the survey on tobacco-use prevention</vt:lpstr>
    </vt:vector>
  </TitlesOfParts>
  <Company>CDC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Profile State Maps</dc:title>
  <dc:subject>The Youth Risk Behavior Surveillance System</dc:subject>
  <dc:creator>Thornton, Jemekia (CDC/DDID/NCHHSTP/DASH)</dc:creator>
  <cp:lastModifiedBy>Sibert, Kelli (CDC/DDID/NCHHSTP/OD) (CTR)</cp:lastModifiedBy>
  <cp:revision>1678</cp:revision>
  <cp:lastPrinted>2019-11-01T16:40:46Z</cp:lastPrinted>
  <dcterms:created xsi:type="dcterms:W3CDTF">1999-06-07T17:41:32Z</dcterms:created>
  <dcterms:modified xsi:type="dcterms:W3CDTF">2019-11-08T16:03:38Z</dcterms:modified>
</cp:coreProperties>
</file>