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9" r:id="rId1"/>
    <p:sldMasterId id="2147483716" r:id="rId2"/>
  </p:sldMasterIdLst>
  <p:notesMasterIdLst>
    <p:notesMasterId r:id="rId9"/>
  </p:notesMasterIdLst>
  <p:handoutMasterIdLst>
    <p:handoutMasterId r:id="rId10"/>
  </p:handoutMasterIdLst>
  <p:sldIdLst>
    <p:sldId id="643" r:id="rId3"/>
    <p:sldId id="590" r:id="rId4"/>
    <p:sldId id="591" r:id="rId5"/>
    <p:sldId id="592" r:id="rId6"/>
    <p:sldId id="593" r:id="rId7"/>
    <p:sldId id="594" r:id="rId8"/>
  </p:sldIdLst>
  <p:sldSz cx="9144000" cy="6858000" type="screen4x3"/>
  <p:notesSz cx="7010400" cy="9296400"/>
  <p:defaultTextStyle>
    <a:defPPr>
      <a:defRPr lang="en-US"/>
    </a:defPPr>
    <a:lvl1pPr algn="l" rtl="0" eaLnBrk="0" fontAlgn="base" hangingPunct="0">
      <a:spcBef>
        <a:spcPct val="0"/>
      </a:spcBef>
      <a:spcAft>
        <a:spcPct val="0"/>
      </a:spcAft>
      <a:defRPr b="1" kern="1200">
        <a:solidFill>
          <a:schemeClr val="tx2"/>
        </a:solidFill>
        <a:latin typeface="Arial" panose="020B0604020202020204" pitchFamily="34" charset="0"/>
        <a:ea typeface="+mn-ea"/>
        <a:cs typeface="+mn-cs"/>
      </a:defRPr>
    </a:lvl1pPr>
    <a:lvl2pPr marL="457200" algn="l" rtl="0" eaLnBrk="0" fontAlgn="base" hangingPunct="0">
      <a:spcBef>
        <a:spcPct val="0"/>
      </a:spcBef>
      <a:spcAft>
        <a:spcPct val="0"/>
      </a:spcAft>
      <a:defRPr b="1" kern="1200">
        <a:solidFill>
          <a:schemeClr val="tx2"/>
        </a:solidFill>
        <a:latin typeface="Arial" panose="020B0604020202020204" pitchFamily="34" charset="0"/>
        <a:ea typeface="+mn-ea"/>
        <a:cs typeface="+mn-cs"/>
      </a:defRPr>
    </a:lvl2pPr>
    <a:lvl3pPr marL="914400" algn="l" rtl="0" eaLnBrk="0" fontAlgn="base" hangingPunct="0">
      <a:spcBef>
        <a:spcPct val="0"/>
      </a:spcBef>
      <a:spcAft>
        <a:spcPct val="0"/>
      </a:spcAft>
      <a:defRPr b="1" kern="1200">
        <a:solidFill>
          <a:schemeClr val="tx2"/>
        </a:solidFill>
        <a:latin typeface="Arial" panose="020B0604020202020204" pitchFamily="34" charset="0"/>
        <a:ea typeface="+mn-ea"/>
        <a:cs typeface="+mn-cs"/>
      </a:defRPr>
    </a:lvl3pPr>
    <a:lvl4pPr marL="1371600" algn="l" rtl="0" eaLnBrk="0" fontAlgn="base" hangingPunct="0">
      <a:spcBef>
        <a:spcPct val="0"/>
      </a:spcBef>
      <a:spcAft>
        <a:spcPct val="0"/>
      </a:spcAft>
      <a:defRPr b="1" kern="1200">
        <a:solidFill>
          <a:schemeClr val="tx2"/>
        </a:solidFill>
        <a:latin typeface="Arial" panose="020B0604020202020204" pitchFamily="34" charset="0"/>
        <a:ea typeface="+mn-ea"/>
        <a:cs typeface="+mn-cs"/>
      </a:defRPr>
    </a:lvl4pPr>
    <a:lvl5pPr marL="1828800" algn="l" rtl="0" eaLnBrk="0" fontAlgn="base" hangingPunct="0">
      <a:spcBef>
        <a:spcPct val="0"/>
      </a:spcBef>
      <a:spcAft>
        <a:spcPct val="0"/>
      </a:spcAft>
      <a:defRPr b="1" kern="1200">
        <a:solidFill>
          <a:schemeClr val="tx2"/>
        </a:solidFill>
        <a:latin typeface="Arial" panose="020B0604020202020204" pitchFamily="34" charset="0"/>
        <a:ea typeface="+mn-ea"/>
        <a:cs typeface="+mn-cs"/>
      </a:defRPr>
    </a:lvl5pPr>
    <a:lvl6pPr marL="2286000" algn="l" defTabSz="914400" rtl="0" eaLnBrk="1" latinLnBrk="0" hangingPunct="1">
      <a:defRPr b="1" kern="1200">
        <a:solidFill>
          <a:schemeClr val="tx2"/>
        </a:solidFill>
        <a:latin typeface="Arial" panose="020B0604020202020204" pitchFamily="34" charset="0"/>
        <a:ea typeface="+mn-ea"/>
        <a:cs typeface="+mn-cs"/>
      </a:defRPr>
    </a:lvl6pPr>
    <a:lvl7pPr marL="2743200" algn="l" defTabSz="914400" rtl="0" eaLnBrk="1" latinLnBrk="0" hangingPunct="1">
      <a:defRPr b="1" kern="1200">
        <a:solidFill>
          <a:schemeClr val="tx2"/>
        </a:solidFill>
        <a:latin typeface="Arial" panose="020B0604020202020204" pitchFamily="34" charset="0"/>
        <a:ea typeface="+mn-ea"/>
        <a:cs typeface="+mn-cs"/>
      </a:defRPr>
    </a:lvl7pPr>
    <a:lvl8pPr marL="3200400" algn="l" defTabSz="914400" rtl="0" eaLnBrk="1" latinLnBrk="0" hangingPunct="1">
      <a:defRPr b="1" kern="1200">
        <a:solidFill>
          <a:schemeClr val="tx2"/>
        </a:solidFill>
        <a:latin typeface="Arial" panose="020B0604020202020204" pitchFamily="34" charset="0"/>
        <a:ea typeface="+mn-ea"/>
        <a:cs typeface="+mn-cs"/>
      </a:defRPr>
    </a:lvl8pPr>
    <a:lvl9pPr marL="3657600" algn="l" defTabSz="914400" rtl="0" eaLnBrk="1" latinLnBrk="0" hangingPunct="1">
      <a:defRPr b="1" kern="1200">
        <a:solidFill>
          <a:schemeClr val="tx2"/>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3456">
          <p15:clr>
            <a:srgbClr val="A4A3A4"/>
          </p15:clr>
        </p15:guide>
        <p15:guide id="2" pos="768">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2818A"/>
    <a:srgbClr val="508C9A"/>
    <a:srgbClr val="85B4BF"/>
    <a:srgbClr val="003F48"/>
    <a:srgbClr val="000000"/>
    <a:srgbClr val="03D7E7"/>
    <a:srgbClr val="DCEDC8"/>
    <a:srgbClr val="67A9CF"/>
    <a:srgbClr val="BDC9E1"/>
    <a:srgbClr val="F6EFF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20801" autoAdjust="0"/>
    <p:restoredTop sz="70535" autoAdjust="0"/>
  </p:normalViewPr>
  <p:slideViewPr>
    <p:cSldViewPr snapToGrid="0">
      <p:cViewPr varScale="1">
        <p:scale>
          <a:sx n="54" d="100"/>
          <a:sy n="54" d="100"/>
        </p:scale>
        <p:origin x="1752" y="72"/>
      </p:cViewPr>
      <p:guideLst>
        <p:guide orient="horz" pos="3456"/>
        <p:guide pos="768"/>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00" d="100"/>
        <a:sy n="100" d="100"/>
      </p:scale>
      <p:origin x="0" y="0"/>
    </p:cViewPr>
  </p:sorterViewPr>
  <p:notesViewPr>
    <p:cSldViewPr snapToGrid="0">
      <p:cViewPr varScale="1">
        <p:scale>
          <a:sx n="60" d="100"/>
          <a:sy n="60" d="100"/>
        </p:scale>
        <p:origin x="2381" y="43"/>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presProps" Target="presProps.xml"/><Relationship Id="rId5" Type="http://schemas.openxmlformats.org/officeDocument/2006/relationships/slide" Target="slides/slide3.xml"/><Relationship Id="rId10"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506" name="Rectangle 2">
            <a:extLst>
              <a:ext uri="{FF2B5EF4-FFF2-40B4-BE49-F238E27FC236}">
                <a16:creationId xmlns:a16="http://schemas.microsoft.com/office/drawing/2014/main" id="{C43BB3FD-1AC5-4800-9411-61ED1F404966}"/>
              </a:ext>
            </a:extLst>
          </p:cNvPr>
          <p:cNvSpPr>
            <a:spLocks noGrp="1" noChangeArrowheads="1"/>
          </p:cNvSpPr>
          <p:nvPr>
            <p:ph type="hdr" sz="quarter"/>
          </p:nvPr>
        </p:nvSpPr>
        <p:spPr bwMode="auto">
          <a:xfrm>
            <a:off x="0" y="0"/>
            <a:ext cx="3036888" cy="465138"/>
          </a:xfrm>
          <a:prstGeom prst="rect">
            <a:avLst/>
          </a:prstGeom>
          <a:noFill/>
          <a:ln w="9525">
            <a:noFill/>
            <a:miter lim="800000"/>
            <a:headEnd/>
            <a:tailEnd/>
          </a:ln>
          <a:effectLst/>
        </p:spPr>
        <p:txBody>
          <a:bodyPr vert="horz" wrap="square" lIns="91421" tIns="45710" rIns="91421" bIns="45710" numCol="1" anchor="t" anchorCtr="0" compatLnSpc="1">
            <a:prstTxWarp prst="textNoShape">
              <a:avLst/>
            </a:prstTxWarp>
          </a:bodyPr>
          <a:lstStyle>
            <a:lvl1pPr algn="l">
              <a:defRPr sz="1200" b="0">
                <a:solidFill>
                  <a:schemeClr val="tx1"/>
                </a:solidFill>
                <a:latin typeface="Times New Roman" pitchFamily="18" charset="0"/>
              </a:defRPr>
            </a:lvl1pPr>
          </a:lstStyle>
          <a:p>
            <a:pPr>
              <a:defRPr/>
            </a:pPr>
            <a:endParaRPr lang="en-US"/>
          </a:p>
        </p:txBody>
      </p:sp>
      <p:sp>
        <p:nvSpPr>
          <p:cNvPr id="21507" name="Rectangle 3">
            <a:extLst>
              <a:ext uri="{FF2B5EF4-FFF2-40B4-BE49-F238E27FC236}">
                <a16:creationId xmlns:a16="http://schemas.microsoft.com/office/drawing/2014/main" id="{528B4426-44FA-40B6-BF62-DAA96DB181DA}"/>
              </a:ext>
            </a:extLst>
          </p:cNvPr>
          <p:cNvSpPr>
            <a:spLocks noGrp="1" noChangeArrowheads="1"/>
          </p:cNvSpPr>
          <p:nvPr>
            <p:ph type="dt" sz="quarter" idx="1"/>
          </p:nvPr>
        </p:nvSpPr>
        <p:spPr bwMode="auto">
          <a:xfrm>
            <a:off x="3973513" y="0"/>
            <a:ext cx="3036887" cy="465138"/>
          </a:xfrm>
          <a:prstGeom prst="rect">
            <a:avLst/>
          </a:prstGeom>
          <a:noFill/>
          <a:ln w="9525">
            <a:noFill/>
            <a:miter lim="800000"/>
            <a:headEnd/>
            <a:tailEnd/>
          </a:ln>
          <a:effectLst/>
        </p:spPr>
        <p:txBody>
          <a:bodyPr vert="horz" wrap="square" lIns="91421" tIns="45710" rIns="91421" bIns="45710" numCol="1" anchor="t" anchorCtr="0" compatLnSpc="1">
            <a:prstTxWarp prst="textNoShape">
              <a:avLst/>
            </a:prstTxWarp>
          </a:bodyPr>
          <a:lstStyle>
            <a:lvl1pPr algn="r">
              <a:defRPr sz="1200" b="0">
                <a:solidFill>
                  <a:schemeClr val="tx1"/>
                </a:solidFill>
                <a:latin typeface="Times New Roman" pitchFamily="18" charset="0"/>
              </a:defRPr>
            </a:lvl1pPr>
          </a:lstStyle>
          <a:p>
            <a:pPr>
              <a:defRPr/>
            </a:pPr>
            <a:endParaRPr lang="en-US"/>
          </a:p>
        </p:txBody>
      </p:sp>
      <p:sp>
        <p:nvSpPr>
          <p:cNvPr id="21508" name="Rectangle 4">
            <a:extLst>
              <a:ext uri="{FF2B5EF4-FFF2-40B4-BE49-F238E27FC236}">
                <a16:creationId xmlns:a16="http://schemas.microsoft.com/office/drawing/2014/main" id="{9C67B63C-93EC-49A6-A43D-24D531E1D288}"/>
              </a:ext>
            </a:extLst>
          </p:cNvPr>
          <p:cNvSpPr>
            <a:spLocks noGrp="1" noChangeArrowheads="1"/>
          </p:cNvSpPr>
          <p:nvPr>
            <p:ph type="ftr" sz="quarter" idx="2"/>
          </p:nvPr>
        </p:nvSpPr>
        <p:spPr bwMode="auto">
          <a:xfrm>
            <a:off x="0" y="8831263"/>
            <a:ext cx="3036888" cy="465137"/>
          </a:xfrm>
          <a:prstGeom prst="rect">
            <a:avLst/>
          </a:prstGeom>
          <a:noFill/>
          <a:ln w="9525">
            <a:noFill/>
            <a:miter lim="800000"/>
            <a:headEnd/>
            <a:tailEnd/>
          </a:ln>
          <a:effectLst/>
        </p:spPr>
        <p:txBody>
          <a:bodyPr vert="horz" wrap="square" lIns="91421" tIns="45710" rIns="91421" bIns="45710" numCol="1" anchor="b" anchorCtr="0" compatLnSpc="1">
            <a:prstTxWarp prst="textNoShape">
              <a:avLst/>
            </a:prstTxWarp>
          </a:bodyPr>
          <a:lstStyle>
            <a:lvl1pPr algn="l">
              <a:defRPr sz="1200" b="0">
                <a:solidFill>
                  <a:schemeClr val="tx1"/>
                </a:solidFill>
                <a:latin typeface="Times New Roman" pitchFamily="18" charset="0"/>
              </a:defRPr>
            </a:lvl1pPr>
          </a:lstStyle>
          <a:p>
            <a:pPr>
              <a:defRPr/>
            </a:pPr>
            <a:endParaRPr lang="en-US"/>
          </a:p>
        </p:txBody>
      </p:sp>
      <p:sp>
        <p:nvSpPr>
          <p:cNvPr id="21509" name="Rectangle 5">
            <a:extLst>
              <a:ext uri="{FF2B5EF4-FFF2-40B4-BE49-F238E27FC236}">
                <a16:creationId xmlns:a16="http://schemas.microsoft.com/office/drawing/2014/main" id="{3F1D419E-6894-4F1A-9A31-1E7497CAC6AD}"/>
              </a:ext>
            </a:extLst>
          </p:cNvPr>
          <p:cNvSpPr>
            <a:spLocks noGrp="1" noChangeArrowheads="1"/>
          </p:cNvSpPr>
          <p:nvPr>
            <p:ph type="sldNum" sz="quarter" idx="3"/>
          </p:nvPr>
        </p:nvSpPr>
        <p:spPr bwMode="auto">
          <a:xfrm>
            <a:off x="3973513" y="8831263"/>
            <a:ext cx="3036887" cy="465137"/>
          </a:xfrm>
          <a:prstGeom prst="rect">
            <a:avLst/>
          </a:prstGeom>
          <a:noFill/>
          <a:ln w="9525">
            <a:noFill/>
            <a:miter lim="800000"/>
            <a:headEnd/>
            <a:tailEnd/>
          </a:ln>
          <a:effectLst/>
        </p:spPr>
        <p:txBody>
          <a:bodyPr vert="horz" wrap="square" lIns="91421" tIns="45710" rIns="91421" bIns="45710" numCol="1" anchor="b" anchorCtr="0" compatLnSpc="1">
            <a:prstTxWarp prst="textNoShape">
              <a:avLst/>
            </a:prstTxWarp>
          </a:bodyPr>
          <a:lstStyle>
            <a:lvl1pPr algn="r">
              <a:defRPr sz="1200" b="0">
                <a:solidFill>
                  <a:schemeClr val="tx1"/>
                </a:solidFill>
                <a:latin typeface="Times New Roman" panose="02020603050405020304" pitchFamily="18" charset="0"/>
              </a:defRPr>
            </a:lvl1pPr>
          </a:lstStyle>
          <a:p>
            <a:pPr>
              <a:defRPr/>
            </a:pPr>
            <a:fld id="{2116A7AF-8192-4D97-9A17-23545D617288}"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62" name="Rectangle 2">
            <a:extLst>
              <a:ext uri="{FF2B5EF4-FFF2-40B4-BE49-F238E27FC236}">
                <a16:creationId xmlns:a16="http://schemas.microsoft.com/office/drawing/2014/main" id="{4C697DB5-AABD-437A-9243-ED7F4F53700C}"/>
              </a:ext>
            </a:extLst>
          </p:cNvPr>
          <p:cNvSpPr>
            <a:spLocks noGrp="1" noChangeArrowheads="1"/>
          </p:cNvSpPr>
          <p:nvPr>
            <p:ph type="hdr" sz="quarter"/>
          </p:nvPr>
        </p:nvSpPr>
        <p:spPr bwMode="auto">
          <a:xfrm>
            <a:off x="0" y="0"/>
            <a:ext cx="3036888" cy="465138"/>
          </a:xfrm>
          <a:prstGeom prst="rect">
            <a:avLst/>
          </a:prstGeom>
          <a:noFill/>
          <a:ln w="9525">
            <a:noFill/>
            <a:miter lim="800000"/>
            <a:headEnd/>
            <a:tailEnd/>
          </a:ln>
          <a:effectLst/>
        </p:spPr>
        <p:txBody>
          <a:bodyPr vert="horz" wrap="square" lIns="91421" tIns="45710" rIns="91421" bIns="45710" numCol="1" anchor="t" anchorCtr="0" compatLnSpc="1">
            <a:prstTxWarp prst="textNoShape">
              <a:avLst/>
            </a:prstTxWarp>
          </a:bodyPr>
          <a:lstStyle>
            <a:lvl1pPr algn="l">
              <a:defRPr sz="1200" b="0">
                <a:solidFill>
                  <a:schemeClr val="tx1"/>
                </a:solidFill>
                <a:latin typeface="Times New Roman" pitchFamily="18" charset="0"/>
              </a:defRPr>
            </a:lvl1pPr>
          </a:lstStyle>
          <a:p>
            <a:pPr>
              <a:defRPr/>
            </a:pPr>
            <a:endParaRPr lang="en-US"/>
          </a:p>
        </p:txBody>
      </p:sp>
      <p:sp>
        <p:nvSpPr>
          <p:cNvPr id="40963" name="Rectangle 3">
            <a:extLst>
              <a:ext uri="{FF2B5EF4-FFF2-40B4-BE49-F238E27FC236}">
                <a16:creationId xmlns:a16="http://schemas.microsoft.com/office/drawing/2014/main" id="{6A566E96-9A22-447E-97F4-6FC8BFFF9EA3}"/>
              </a:ext>
            </a:extLst>
          </p:cNvPr>
          <p:cNvSpPr>
            <a:spLocks noGrp="1" noChangeArrowheads="1"/>
          </p:cNvSpPr>
          <p:nvPr>
            <p:ph type="dt" idx="1"/>
          </p:nvPr>
        </p:nvSpPr>
        <p:spPr bwMode="auto">
          <a:xfrm>
            <a:off x="3973513" y="0"/>
            <a:ext cx="3036887" cy="465138"/>
          </a:xfrm>
          <a:prstGeom prst="rect">
            <a:avLst/>
          </a:prstGeom>
          <a:noFill/>
          <a:ln w="9525">
            <a:noFill/>
            <a:miter lim="800000"/>
            <a:headEnd/>
            <a:tailEnd/>
          </a:ln>
          <a:effectLst/>
        </p:spPr>
        <p:txBody>
          <a:bodyPr vert="horz" wrap="square" lIns="91421" tIns="45710" rIns="91421" bIns="45710" numCol="1" anchor="t" anchorCtr="0" compatLnSpc="1">
            <a:prstTxWarp prst="textNoShape">
              <a:avLst/>
            </a:prstTxWarp>
          </a:bodyPr>
          <a:lstStyle>
            <a:lvl1pPr algn="r">
              <a:defRPr sz="1200" b="0">
                <a:solidFill>
                  <a:schemeClr val="tx1"/>
                </a:solidFill>
                <a:latin typeface="Times New Roman" pitchFamily="18" charset="0"/>
              </a:defRPr>
            </a:lvl1pPr>
          </a:lstStyle>
          <a:p>
            <a:pPr>
              <a:defRPr/>
            </a:pPr>
            <a:endParaRPr lang="en-US"/>
          </a:p>
        </p:txBody>
      </p:sp>
      <p:sp>
        <p:nvSpPr>
          <p:cNvPr id="10244" name="Rectangle 4">
            <a:extLst>
              <a:ext uri="{FF2B5EF4-FFF2-40B4-BE49-F238E27FC236}">
                <a16:creationId xmlns:a16="http://schemas.microsoft.com/office/drawing/2014/main" id="{2642BDBA-B807-44BD-985C-3D960C5BC7C8}"/>
              </a:ext>
            </a:extLst>
          </p:cNvPr>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65" name="Rectangle 5">
            <a:extLst>
              <a:ext uri="{FF2B5EF4-FFF2-40B4-BE49-F238E27FC236}">
                <a16:creationId xmlns:a16="http://schemas.microsoft.com/office/drawing/2014/main" id="{A65665D8-114C-436D-A909-11BA11ADDE26}"/>
              </a:ext>
            </a:extLst>
          </p:cNvPr>
          <p:cNvSpPr>
            <a:spLocks noGrp="1" noChangeArrowheads="1"/>
          </p:cNvSpPr>
          <p:nvPr>
            <p:ph type="body" sz="quarter" idx="3"/>
          </p:nvPr>
        </p:nvSpPr>
        <p:spPr bwMode="auto">
          <a:xfrm>
            <a:off x="935038" y="4416425"/>
            <a:ext cx="5140325" cy="4183063"/>
          </a:xfrm>
          <a:prstGeom prst="rect">
            <a:avLst/>
          </a:prstGeom>
          <a:noFill/>
          <a:ln w="9525">
            <a:solidFill>
              <a:schemeClr val="tx1"/>
            </a:solidFill>
            <a:miter lim="800000"/>
            <a:headEnd/>
            <a:tailEnd/>
          </a:ln>
          <a:effectLst/>
        </p:spPr>
        <p:txBody>
          <a:bodyPr vert="horz" wrap="square" lIns="91421" tIns="45710" rIns="91421" bIns="4571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0966" name="Rectangle 6">
            <a:extLst>
              <a:ext uri="{FF2B5EF4-FFF2-40B4-BE49-F238E27FC236}">
                <a16:creationId xmlns:a16="http://schemas.microsoft.com/office/drawing/2014/main" id="{09DA5CB1-DDF2-4964-A173-9C1158F2C8B1}"/>
              </a:ext>
            </a:extLst>
          </p:cNvPr>
          <p:cNvSpPr>
            <a:spLocks noGrp="1" noChangeArrowheads="1"/>
          </p:cNvSpPr>
          <p:nvPr>
            <p:ph type="ftr" sz="quarter" idx="4"/>
          </p:nvPr>
        </p:nvSpPr>
        <p:spPr bwMode="auto">
          <a:xfrm>
            <a:off x="0" y="8831263"/>
            <a:ext cx="3036888" cy="465137"/>
          </a:xfrm>
          <a:prstGeom prst="rect">
            <a:avLst/>
          </a:prstGeom>
          <a:noFill/>
          <a:ln w="9525">
            <a:noFill/>
            <a:miter lim="800000"/>
            <a:headEnd/>
            <a:tailEnd/>
          </a:ln>
          <a:effectLst/>
        </p:spPr>
        <p:txBody>
          <a:bodyPr vert="horz" wrap="square" lIns="91421" tIns="45710" rIns="91421" bIns="45710" numCol="1" anchor="b" anchorCtr="0" compatLnSpc="1">
            <a:prstTxWarp prst="textNoShape">
              <a:avLst/>
            </a:prstTxWarp>
          </a:bodyPr>
          <a:lstStyle>
            <a:lvl1pPr algn="l">
              <a:defRPr sz="1200" b="0">
                <a:solidFill>
                  <a:schemeClr val="tx1"/>
                </a:solidFill>
                <a:latin typeface="Times New Roman" pitchFamily="18" charset="0"/>
              </a:defRPr>
            </a:lvl1pPr>
          </a:lstStyle>
          <a:p>
            <a:pPr>
              <a:defRPr/>
            </a:pPr>
            <a:endParaRPr lang="en-US"/>
          </a:p>
        </p:txBody>
      </p:sp>
      <p:sp>
        <p:nvSpPr>
          <p:cNvPr id="40967" name="Rectangle 7">
            <a:extLst>
              <a:ext uri="{FF2B5EF4-FFF2-40B4-BE49-F238E27FC236}">
                <a16:creationId xmlns:a16="http://schemas.microsoft.com/office/drawing/2014/main" id="{9E84E4A5-338C-431A-AAD4-BB9A49594EF7}"/>
              </a:ext>
            </a:extLst>
          </p:cNvPr>
          <p:cNvSpPr>
            <a:spLocks noGrp="1" noChangeArrowheads="1"/>
          </p:cNvSpPr>
          <p:nvPr>
            <p:ph type="sldNum" sz="quarter" idx="5"/>
          </p:nvPr>
        </p:nvSpPr>
        <p:spPr bwMode="auto">
          <a:xfrm>
            <a:off x="3973513" y="8831263"/>
            <a:ext cx="3036887" cy="465137"/>
          </a:xfrm>
          <a:prstGeom prst="rect">
            <a:avLst/>
          </a:prstGeom>
          <a:noFill/>
          <a:ln w="9525">
            <a:noFill/>
            <a:miter lim="800000"/>
            <a:headEnd/>
            <a:tailEnd/>
          </a:ln>
          <a:effectLst/>
        </p:spPr>
        <p:txBody>
          <a:bodyPr vert="horz" wrap="square" lIns="91421" tIns="45710" rIns="91421" bIns="45710" numCol="1" anchor="b" anchorCtr="0" compatLnSpc="1">
            <a:prstTxWarp prst="textNoShape">
              <a:avLst/>
            </a:prstTxWarp>
          </a:bodyPr>
          <a:lstStyle>
            <a:lvl1pPr algn="r">
              <a:defRPr sz="1200" b="0">
                <a:solidFill>
                  <a:schemeClr val="tx1"/>
                </a:solidFill>
                <a:latin typeface="Times New Roman" panose="02020603050405020304" pitchFamily="18" charset="0"/>
              </a:defRPr>
            </a:lvl1pPr>
          </a:lstStyle>
          <a:p>
            <a:pPr>
              <a:defRPr/>
            </a:pPr>
            <a:fld id="{ED900297-63C3-4697-9D9F-8B8917B1F256}"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Tobacco-Use Prevention</a:t>
            </a:r>
          </a:p>
        </p:txBody>
      </p:sp>
      <p:sp>
        <p:nvSpPr>
          <p:cNvPr id="4" name="Slide Number Placeholder 3"/>
          <p:cNvSpPr>
            <a:spLocks noGrp="1"/>
          </p:cNvSpPr>
          <p:nvPr>
            <p:ph type="sldNum" sz="quarter" idx="5"/>
          </p:nvPr>
        </p:nvSpPr>
        <p:spPr/>
        <p:txBody>
          <a:bodyPr/>
          <a:lstStyle/>
          <a:p>
            <a:pPr>
              <a:defRPr/>
            </a:pPr>
            <a:fld id="{ED900297-63C3-4697-9D9F-8B8917B1F256}" type="slidenum">
              <a:rPr lang="en-US" altLang="en-US" smtClean="0"/>
              <a:pPr>
                <a:defRPr/>
              </a:pPr>
              <a:t>1</a:t>
            </a:fld>
            <a:endParaRPr lang="en-US" altLang="en-US"/>
          </a:p>
        </p:txBody>
      </p:sp>
    </p:spTree>
    <p:extLst>
      <p:ext uri="{BB962C8B-B14F-4D97-AF65-F5344CB8AC3E}">
        <p14:creationId xmlns:p14="http://schemas.microsoft.com/office/powerpoint/2010/main" val="29399255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5154" name="Slide Image Placeholder 1">
            <a:extLst>
              <a:ext uri="{FF2B5EF4-FFF2-40B4-BE49-F238E27FC236}">
                <a16:creationId xmlns:a16="http://schemas.microsoft.com/office/drawing/2014/main" id="{F599B307-8B8D-4155-AC70-AD5A3286342C}"/>
              </a:ext>
            </a:extLst>
          </p:cNvPr>
          <p:cNvSpPr>
            <a:spLocks noGrp="1" noRot="1" noChangeAspect="1" noChangeArrowheads="1" noTextEdit="1"/>
          </p:cNvSpPr>
          <p:nvPr>
            <p:ph type="sldImg"/>
          </p:nvPr>
        </p:nvSpPr>
        <p:spPr>
          <a:ln/>
        </p:spPr>
      </p:sp>
      <p:sp>
        <p:nvSpPr>
          <p:cNvPr id="305155" name="Notes Placeholder 2">
            <a:extLst>
              <a:ext uri="{FF2B5EF4-FFF2-40B4-BE49-F238E27FC236}">
                <a16:creationId xmlns:a16="http://schemas.microsoft.com/office/drawing/2014/main" id="{565620B5-DE76-417F-8763-F258283459DA}"/>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Lst>
        </p:spPr>
        <p:txBody>
          <a:bodyPr/>
          <a:lstStyle/>
          <a:p>
            <a:r>
              <a:rPr lang="en-US" altLang="en-US"/>
              <a:t>This slide shows the percentage of secondary schools that prohibit all tobacco use at all times in all locations*. The values range from 43% to 83%.     Kentucky, Nebraska, Ohio, South Dakota, range from 25% to 49%.  Alabama, Alaska, Arkansas, California, Delaware, Florida, Georgia, Hawaii, Idaho, Illinois, Kansas, Maine, Maryland, Massachusetts, Michigan, Minnesota, Mississippi, Missouri, Montana, Nevada, New Hampshire, New Jersey, New Mexico, New York, North Dakota, Oklahoma, Oregon, Pennsylvania, Rhode Island, South Carolina, Tennessee, Texas, Utah, Vermont, Virginia, Washington, Wisconsin, range from 50% to 74%.  North Carolina, West Virginia, range from 75% to 100%. Arizona, Colorado, Connecticut, Indiana, Iowa, Louisiana, and Wyoming did not have weighted results.</a:t>
            </a:r>
          </a:p>
          <a:p>
            <a:r>
              <a:rPr lang="en-US" altLang="en-US"/>
              <a:t>*Prohibit the use of all tobacco, including cigarettes, smokeless tobacco, cigars, and pipes, by students, faculty and school staff, and visitors, in school buildings, outside on school grounds, on school buses or other vehicles used to transport students, and at off-campus, school-sponsored events, during school hours and non-school hours.</a:t>
            </a:r>
          </a:p>
        </p:txBody>
      </p:sp>
      <p:sp>
        <p:nvSpPr>
          <p:cNvPr id="305156" name="Slide Number Placeholder 3">
            <a:extLst>
              <a:ext uri="{FF2B5EF4-FFF2-40B4-BE49-F238E27FC236}">
                <a16:creationId xmlns:a16="http://schemas.microsoft.com/office/drawing/2014/main" id="{55E1A913-6410-4DC5-ADB6-B0015581164D}"/>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b="1">
                <a:solidFill>
                  <a:schemeClr val="tx2"/>
                </a:solidFill>
                <a:latin typeface="Arial" panose="020B0604020202020204" pitchFamily="34" charset="0"/>
              </a:defRPr>
            </a:lvl1pPr>
            <a:lvl2pPr marL="742950" indent="-285750">
              <a:defRPr b="1">
                <a:solidFill>
                  <a:schemeClr val="tx2"/>
                </a:solidFill>
                <a:latin typeface="Arial" panose="020B0604020202020204" pitchFamily="34" charset="0"/>
              </a:defRPr>
            </a:lvl2pPr>
            <a:lvl3pPr marL="1143000" indent="-228600">
              <a:defRPr b="1">
                <a:solidFill>
                  <a:schemeClr val="tx2"/>
                </a:solidFill>
                <a:latin typeface="Arial" panose="020B0604020202020204" pitchFamily="34" charset="0"/>
              </a:defRPr>
            </a:lvl3pPr>
            <a:lvl4pPr marL="1600200" indent="-228600">
              <a:defRPr b="1">
                <a:solidFill>
                  <a:schemeClr val="tx2"/>
                </a:solidFill>
                <a:latin typeface="Arial" panose="020B0604020202020204" pitchFamily="34" charset="0"/>
              </a:defRPr>
            </a:lvl4pPr>
            <a:lvl5pPr marL="2057400" indent="-228600">
              <a:defRPr b="1">
                <a:solidFill>
                  <a:schemeClr val="tx2"/>
                </a:solidFill>
                <a:latin typeface="Arial" panose="020B0604020202020204" pitchFamily="34" charset="0"/>
              </a:defRPr>
            </a:lvl5pPr>
            <a:lvl6pPr marL="2514600" indent="-228600" eaLnBrk="0" fontAlgn="base" hangingPunct="0">
              <a:spcBef>
                <a:spcPct val="0"/>
              </a:spcBef>
              <a:spcAft>
                <a:spcPct val="0"/>
              </a:spcAft>
              <a:defRPr b="1">
                <a:solidFill>
                  <a:schemeClr val="tx2"/>
                </a:solidFill>
                <a:latin typeface="Arial" panose="020B0604020202020204" pitchFamily="34" charset="0"/>
              </a:defRPr>
            </a:lvl6pPr>
            <a:lvl7pPr marL="2971800" indent="-228600" eaLnBrk="0" fontAlgn="base" hangingPunct="0">
              <a:spcBef>
                <a:spcPct val="0"/>
              </a:spcBef>
              <a:spcAft>
                <a:spcPct val="0"/>
              </a:spcAft>
              <a:defRPr b="1">
                <a:solidFill>
                  <a:schemeClr val="tx2"/>
                </a:solidFill>
                <a:latin typeface="Arial" panose="020B0604020202020204" pitchFamily="34" charset="0"/>
              </a:defRPr>
            </a:lvl7pPr>
            <a:lvl8pPr marL="3429000" indent="-228600" eaLnBrk="0" fontAlgn="base" hangingPunct="0">
              <a:spcBef>
                <a:spcPct val="0"/>
              </a:spcBef>
              <a:spcAft>
                <a:spcPct val="0"/>
              </a:spcAft>
              <a:defRPr b="1">
                <a:solidFill>
                  <a:schemeClr val="tx2"/>
                </a:solidFill>
                <a:latin typeface="Arial" panose="020B0604020202020204" pitchFamily="34" charset="0"/>
              </a:defRPr>
            </a:lvl8pPr>
            <a:lvl9pPr marL="3886200" indent="-228600" eaLnBrk="0" fontAlgn="base" hangingPunct="0">
              <a:spcBef>
                <a:spcPct val="0"/>
              </a:spcBef>
              <a:spcAft>
                <a:spcPct val="0"/>
              </a:spcAft>
              <a:defRPr b="1">
                <a:solidFill>
                  <a:schemeClr val="tx2"/>
                </a:solidFill>
                <a:latin typeface="Arial" panose="020B0604020202020204" pitchFamily="34" charset="0"/>
              </a:defRPr>
            </a:lvl9pPr>
          </a:lstStyle>
          <a:p>
            <a:fld id="{EEA378AF-689E-4E2F-AFAC-88F5E55496EA}" type="slidenum">
              <a:rPr lang="en-US" altLang="en-US" b="0" smtClean="0">
                <a:solidFill>
                  <a:schemeClr val="tx1"/>
                </a:solidFill>
                <a:latin typeface="Times New Roman" panose="02020603050405020304" pitchFamily="18" charset="0"/>
              </a:rPr>
              <a:pPr/>
              <a:t>2</a:t>
            </a:fld>
            <a:endParaRPr lang="en-US" altLang="en-US" b="0">
              <a:solidFill>
                <a:schemeClr val="tx1"/>
              </a:solidFill>
              <a:latin typeface="Times New Roman" panose="02020603050405020304" pitchFamily="18"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02" name="Slide Image Placeholder 1">
            <a:extLst>
              <a:ext uri="{FF2B5EF4-FFF2-40B4-BE49-F238E27FC236}">
                <a16:creationId xmlns:a16="http://schemas.microsoft.com/office/drawing/2014/main" id="{DA1AAE9D-C49C-4A39-80DC-ED135D32B596}"/>
              </a:ext>
            </a:extLst>
          </p:cNvPr>
          <p:cNvSpPr>
            <a:spLocks noGrp="1" noRot="1" noChangeAspect="1" noChangeArrowheads="1" noTextEdit="1"/>
          </p:cNvSpPr>
          <p:nvPr>
            <p:ph type="sldImg"/>
          </p:nvPr>
        </p:nvSpPr>
        <p:spPr>
          <a:ln/>
        </p:spPr>
      </p:sp>
      <p:sp>
        <p:nvSpPr>
          <p:cNvPr id="307203" name="Notes Placeholder 2">
            <a:extLst>
              <a:ext uri="{FF2B5EF4-FFF2-40B4-BE49-F238E27FC236}">
                <a16:creationId xmlns:a16="http://schemas.microsoft.com/office/drawing/2014/main" id="{AE96C9E6-1F22-4078-9241-E808CD9C2D21}"/>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Lst>
        </p:spPr>
        <p:txBody>
          <a:bodyPr/>
          <a:lstStyle/>
          <a:p>
            <a:r>
              <a:rPr lang="en-US" altLang="en-US"/>
              <a:t>This slide shows the percentage of secondary schools that prohibit the use of electronic vapor products* by students during any school-related activity. The values range from 76% to 98%.           Alabama, Alaska, Arkansas, California, Delaware, Florida, Georgia, Hawaii, Idaho, Illinois, Kansas, Kentucky, Maine, Maryland, Massachusetts, Michigan, Minnesota, Mississippi, Missouri, Montana, Nebraska, Nevada, New Hampshire, New Jersey, New Mexico, New York, North Carolina, North Dakota, Ohio, Oklahoma, Oregon, Pennsylvania, Rhode Island, South Carolina, South Dakota, Tennessee, Texas, Utah, Vermont, Virginia, Washington, West Virginia, Wisconsin, range from 75% to 100%. Arizona, Colorado, Connecticut, Indiana, Iowa, Louisiana, and Wyoming did not have weighted results.</a:t>
            </a:r>
          </a:p>
          <a:p>
            <a:r>
              <a:rPr lang="en-US" altLang="en-US"/>
              <a:t>*Such as e-cigarettes, vape pipes, and hookah pens.</a:t>
            </a:r>
          </a:p>
        </p:txBody>
      </p:sp>
      <p:sp>
        <p:nvSpPr>
          <p:cNvPr id="307204" name="Slide Number Placeholder 3">
            <a:extLst>
              <a:ext uri="{FF2B5EF4-FFF2-40B4-BE49-F238E27FC236}">
                <a16:creationId xmlns:a16="http://schemas.microsoft.com/office/drawing/2014/main" id="{9FC6A7AE-E547-4671-867F-E043A12235D6}"/>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b="1">
                <a:solidFill>
                  <a:schemeClr val="tx2"/>
                </a:solidFill>
                <a:latin typeface="Arial" panose="020B0604020202020204" pitchFamily="34" charset="0"/>
              </a:defRPr>
            </a:lvl1pPr>
            <a:lvl2pPr marL="742950" indent="-285750">
              <a:defRPr b="1">
                <a:solidFill>
                  <a:schemeClr val="tx2"/>
                </a:solidFill>
                <a:latin typeface="Arial" panose="020B0604020202020204" pitchFamily="34" charset="0"/>
              </a:defRPr>
            </a:lvl2pPr>
            <a:lvl3pPr marL="1143000" indent="-228600">
              <a:defRPr b="1">
                <a:solidFill>
                  <a:schemeClr val="tx2"/>
                </a:solidFill>
                <a:latin typeface="Arial" panose="020B0604020202020204" pitchFamily="34" charset="0"/>
              </a:defRPr>
            </a:lvl3pPr>
            <a:lvl4pPr marL="1600200" indent="-228600">
              <a:defRPr b="1">
                <a:solidFill>
                  <a:schemeClr val="tx2"/>
                </a:solidFill>
                <a:latin typeface="Arial" panose="020B0604020202020204" pitchFamily="34" charset="0"/>
              </a:defRPr>
            </a:lvl4pPr>
            <a:lvl5pPr marL="2057400" indent="-228600">
              <a:defRPr b="1">
                <a:solidFill>
                  <a:schemeClr val="tx2"/>
                </a:solidFill>
                <a:latin typeface="Arial" panose="020B0604020202020204" pitchFamily="34" charset="0"/>
              </a:defRPr>
            </a:lvl5pPr>
            <a:lvl6pPr marL="2514600" indent="-228600" eaLnBrk="0" fontAlgn="base" hangingPunct="0">
              <a:spcBef>
                <a:spcPct val="0"/>
              </a:spcBef>
              <a:spcAft>
                <a:spcPct val="0"/>
              </a:spcAft>
              <a:defRPr b="1">
                <a:solidFill>
                  <a:schemeClr val="tx2"/>
                </a:solidFill>
                <a:latin typeface="Arial" panose="020B0604020202020204" pitchFamily="34" charset="0"/>
              </a:defRPr>
            </a:lvl6pPr>
            <a:lvl7pPr marL="2971800" indent="-228600" eaLnBrk="0" fontAlgn="base" hangingPunct="0">
              <a:spcBef>
                <a:spcPct val="0"/>
              </a:spcBef>
              <a:spcAft>
                <a:spcPct val="0"/>
              </a:spcAft>
              <a:defRPr b="1">
                <a:solidFill>
                  <a:schemeClr val="tx2"/>
                </a:solidFill>
                <a:latin typeface="Arial" panose="020B0604020202020204" pitchFamily="34" charset="0"/>
              </a:defRPr>
            </a:lvl7pPr>
            <a:lvl8pPr marL="3429000" indent="-228600" eaLnBrk="0" fontAlgn="base" hangingPunct="0">
              <a:spcBef>
                <a:spcPct val="0"/>
              </a:spcBef>
              <a:spcAft>
                <a:spcPct val="0"/>
              </a:spcAft>
              <a:defRPr b="1">
                <a:solidFill>
                  <a:schemeClr val="tx2"/>
                </a:solidFill>
                <a:latin typeface="Arial" panose="020B0604020202020204" pitchFamily="34" charset="0"/>
              </a:defRPr>
            </a:lvl8pPr>
            <a:lvl9pPr marL="3886200" indent="-228600" eaLnBrk="0" fontAlgn="base" hangingPunct="0">
              <a:spcBef>
                <a:spcPct val="0"/>
              </a:spcBef>
              <a:spcAft>
                <a:spcPct val="0"/>
              </a:spcAft>
              <a:defRPr b="1">
                <a:solidFill>
                  <a:schemeClr val="tx2"/>
                </a:solidFill>
                <a:latin typeface="Arial" panose="020B0604020202020204" pitchFamily="34" charset="0"/>
              </a:defRPr>
            </a:lvl9pPr>
          </a:lstStyle>
          <a:p>
            <a:fld id="{D84CF698-67E8-4857-8325-D1A8C7175D5D}" type="slidenum">
              <a:rPr lang="en-US" altLang="en-US" b="0" smtClean="0">
                <a:solidFill>
                  <a:schemeClr val="tx1"/>
                </a:solidFill>
                <a:latin typeface="Times New Roman" panose="02020603050405020304" pitchFamily="18" charset="0"/>
              </a:rPr>
              <a:pPr/>
              <a:t>3</a:t>
            </a:fld>
            <a:endParaRPr lang="en-US" altLang="en-US" b="0">
              <a:solidFill>
                <a:schemeClr val="tx1"/>
              </a:solidFill>
              <a:latin typeface="Times New Roman" panose="02020603050405020304" pitchFamily="18"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9250" name="Slide Image Placeholder 1">
            <a:extLst>
              <a:ext uri="{FF2B5EF4-FFF2-40B4-BE49-F238E27FC236}">
                <a16:creationId xmlns:a16="http://schemas.microsoft.com/office/drawing/2014/main" id="{611C0F3C-8651-4A3D-B5F5-46C00E5083F1}"/>
              </a:ext>
            </a:extLst>
          </p:cNvPr>
          <p:cNvSpPr>
            <a:spLocks noGrp="1" noRot="1" noChangeAspect="1" noChangeArrowheads="1" noTextEdit="1"/>
          </p:cNvSpPr>
          <p:nvPr>
            <p:ph type="sldImg"/>
          </p:nvPr>
        </p:nvSpPr>
        <p:spPr>
          <a:ln/>
        </p:spPr>
      </p:sp>
      <p:sp>
        <p:nvSpPr>
          <p:cNvPr id="309251" name="Notes Placeholder 2">
            <a:extLst>
              <a:ext uri="{FF2B5EF4-FFF2-40B4-BE49-F238E27FC236}">
                <a16:creationId xmlns:a16="http://schemas.microsoft.com/office/drawing/2014/main" id="{F14335BA-CC9A-4C84-B1F8-E50FAE614DBD}"/>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Lst>
        </p:spPr>
        <p:txBody>
          <a:bodyPr/>
          <a:lstStyle/>
          <a:p>
            <a:r>
              <a:rPr lang="en-US" altLang="en-US"/>
              <a:t>This slide shows the percentage of secondary schools that tried to increase student knowledge on tobacco-use prevention in a required course . The values range from 75% to 99%.           Alabama, Alaska, California, Delaware, Florida, Georgia, Hawaii, Idaho, Illinois, Kansas, Kentucky, Maine, Maryland, Massachusetts, Michigan, Minnesota, Mississippi, Missouri, Montana, Nebraska, New Hampshire, New Jersey, New Mexico, New York, North Carolina, North Dakota, Ohio, Oregon, Pennsylvania, Rhode Island, South Carolina, South Dakota, Tennessee, Utah, Vermont, Virginia, Washington, West Virginia, Wisconsin, range from 75% to 100%. Arizona, Arkansas, Colorado, Connecticut, Indiana, Iowa, Louisiana, Nevada, Oklahoma, Texas, and Wyoming did not have weighted results.</a:t>
            </a:r>
          </a:p>
          <a:p>
            <a:endParaRPr lang="en-US" altLang="en-US"/>
          </a:p>
        </p:txBody>
      </p:sp>
      <p:sp>
        <p:nvSpPr>
          <p:cNvPr id="309252" name="Slide Number Placeholder 3">
            <a:extLst>
              <a:ext uri="{FF2B5EF4-FFF2-40B4-BE49-F238E27FC236}">
                <a16:creationId xmlns:a16="http://schemas.microsoft.com/office/drawing/2014/main" id="{5D585669-1789-4387-B5FB-A635E234F72F}"/>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b="1">
                <a:solidFill>
                  <a:schemeClr val="tx2"/>
                </a:solidFill>
                <a:latin typeface="Arial" panose="020B0604020202020204" pitchFamily="34" charset="0"/>
              </a:defRPr>
            </a:lvl1pPr>
            <a:lvl2pPr marL="742950" indent="-285750">
              <a:defRPr b="1">
                <a:solidFill>
                  <a:schemeClr val="tx2"/>
                </a:solidFill>
                <a:latin typeface="Arial" panose="020B0604020202020204" pitchFamily="34" charset="0"/>
              </a:defRPr>
            </a:lvl2pPr>
            <a:lvl3pPr marL="1143000" indent="-228600">
              <a:defRPr b="1">
                <a:solidFill>
                  <a:schemeClr val="tx2"/>
                </a:solidFill>
                <a:latin typeface="Arial" panose="020B0604020202020204" pitchFamily="34" charset="0"/>
              </a:defRPr>
            </a:lvl3pPr>
            <a:lvl4pPr marL="1600200" indent="-228600">
              <a:defRPr b="1">
                <a:solidFill>
                  <a:schemeClr val="tx2"/>
                </a:solidFill>
                <a:latin typeface="Arial" panose="020B0604020202020204" pitchFamily="34" charset="0"/>
              </a:defRPr>
            </a:lvl4pPr>
            <a:lvl5pPr marL="2057400" indent="-228600">
              <a:defRPr b="1">
                <a:solidFill>
                  <a:schemeClr val="tx2"/>
                </a:solidFill>
                <a:latin typeface="Arial" panose="020B0604020202020204" pitchFamily="34" charset="0"/>
              </a:defRPr>
            </a:lvl5pPr>
            <a:lvl6pPr marL="2514600" indent="-228600" eaLnBrk="0" fontAlgn="base" hangingPunct="0">
              <a:spcBef>
                <a:spcPct val="0"/>
              </a:spcBef>
              <a:spcAft>
                <a:spcPct val="0"/>
              </a:spcAft>
              <a:defRPr b="1">
                <a:solidFill>
                  <a:schemeClr val="tx2"/>
                </a:solidFill>
                <a:latin typeface="Arial" panose="020B0604020202020204" pitchFamily="34" charset="0"/>
              </a:defRPr>
            </a:lvl6pPr>
            <a:lvl7pPr marL="2971800" indent="-228600" eaLnBrk="0" fontAlgn="base" hangingPunct="0">
              <a:spcBef>
                <a:spcPct val="0"/>
              </a:spcBef>
              <a:spcAft>
                <a:spcPct val="0"/>
              </a:spcAft>
              <a:defRPr b="1">
                <a:solidFill>
                  <a:schemeClr val="tx2"/>
                </a:solidFill>
                <a:latin typeface="Arial" panose="020B0604020202020204" pitchFamily="34" charset="0"/>
              </a:defRPr>
            </a:lvl7pPr>
            <a:lvl8pPr marL="3429000" indent="-228600" eaLnBrk="0" fontAlgn="base" hangingPunct="0">
              <a:spcBef>
                <a:spcPct val="0"/>
              </a:spcBef>
              <a:spcAft>
                <a:spcPct val="0"/>
              </a:spcAft>
              <a:defRPr b="1">
                <a:solidFill>
                  <a:schemeClr val="tx2"/>
                </a:solidFill>
                <a:latin typeface="Arial" panose="020B0604020202020204" pitchFamily="34" charset="0"/>
              </a:defRPr>
            </a:lvl8pPr>
            <a:lvl9pPr marL="3886200" indent="-228600" eaLnBrk="0" fontAlgn="base" hangingPunct="0">
              <a:spcBef>
                <a:spcPct val="0"/>
              </a:spcBef>
              <a:spcAft>
                <a:spcPct val="0"/>
              </a:spcAft>
              <a:defRPr b="1">
                <a:solidFill>
                  <a:schemeClr val="tx2"/>
                </a:solidFill>
                <a:latin typeface="Arial" panose="020B0604020202020204" pitchFamily="34" charset="0"/>
              </a:defRPr>
            </a:lvl9pPr>
          </a:lstStyle>
          <a:p>
            <a:fld id="{954B406A-7514-4443-A4D0-6D1DCEC15622}" type="slidenum">
              <a:rPr lang="en-US" altLang="en-US" b="0" smtClean="0">
                <a:solidFill>
                  <a:schemeClr val="tx1"/>
                </a:solidFill>
                <a:latin typeface="Times New Roman" panose="02020603050405020304" pitchFamily="18" charset="0"/>
              </a:rPr>
              <a:pPr/>
              <a:t>4</a:t>
            </a:fld>
            <a:endParaRPr lang="en-US" altLang="en-US" b="0">
              <a:solidFill>
                <a:schemeClr val="tx1"/>
              </a:solidFill>
              <a:latin typeface="Times New Roman" panose="02020603050405020304" pitchFamily="18"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1298" name="Slide Image Placeholder 1">
            <a:extLst>
              <a:ext uri="{FF2B5EF4-FFF2-40B4-BE49-F238E27FC236}">
                <a16:creationId xmlns:a16="http://schemas.microsoft.com/office/drawing/2014/main" id="{02B064C2-2767-4EE3-A4F4-9A9AF5D71D24}"/>
              </a:ext>
            </a:extLst>
          </p:cNvPr>
          <p:cNvSpPr>
            <a:spLocks noGrp="1" noRot="1" noChangeAspect="1" noChangeArrowheads="1" noTextEdit="1"/>
          </p:cNvSpPr>
          <p:nvPr>
            <p:ph type="sldImg"/>
          </p:nvPr>
        </p:nvSpPr>
        <p:spPr>
          <a:ln/>
        </p:spPr>
      </p:sp>
      <p:sp>
        <p:nvSpPr>
          <p:cNvPr id="311299" name="Notes Placeholder 2">
            <a:extLst>
              <a:ext uri="{FF2B5EF4-FFF2-40B4-BE49-F238E27FC236}">
                <a16:creationId xmlns:a16="http://schemas.microsoft.com/office/drawing/2014/main" id="{427E6610-7184-4683-92A7-B1FF974351ED}"/>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Lst>
        </p:spPr>
        <p:txBody>
          <a:bodyPr/>
          <a:lstStyle/>
          <a:p>
            <a:r>
              <a:rPr lang="en-US" altLang="en-US"/>
              <a:t>This slide shows the percentage of secondary schools that taught 19 key tobacco-use prevention topics in a required course. The values range from 32% to 74%.     Alaska, California, Florida, Hawaii, Kansas, Maine, Massachusetts, Michigan, Minnesota, Nebraska, New Mexico, North Dakota, Ohio, Oregon, Pennsylvania, Tennessee, Utah, Vermont, Washington, Wisconsin, range from 25% to 49%.  Alabama, Delaware, Georgia, Idaho, Illinois, Kentucky, Maryland, Mississippi, Missouri, Montana, New Hampshire, New Jersey, New York, North Carolina, Rhode Island, South Carolina, South Dakota, Virginia, West Virginia, range from 50% to 74%. Arizona, Arkansas, Colorado, Connecticut, Indiana, Iowa, Louisiana, Nevada, Oklahoma, Texas, and Wyoming did not have weighted results.</a:t>
            </a:r>
          </a:p>
          <a:p>
            <a:endParaRPr lang="en-US" altLang="en-US"/>
          </a:p>
        </p:txBody>
      </p:sp>
      <p:sp>
        <p:nvSpPr>
          <p:cNvPr id="311300" name="Slide Number Placeholder 3">
            <a:extLst>
              <a:ext uri="{FF2B5EF4-FFF2-40B4-BE49-F238E27FC236}">
                <a16:creationId xmlns:a16="http://schemas.microsoft.com/office/drawing/2014/main" id="{D361DDCE-04EB-414C-96A0-301EAE34F3B8}"/>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b="1">
                <a:solidFill>
                  <a:schemeClr val="tx2"/>
                </a:solidFill>
                <a:latin typeface="Arial" panose="020B0604020202020204" pitchFamily="34" charset="0"/>
              </a:defRPr>
            </a:lvl1pPr>
            <a:lvl2pPr marL="742950" indent="-285750">
              <a:defRPr b="1">
                <a:solidFill>
                  <a:schemeClr val="tx2"/>
                </a:solidFill>
                <a:latin typeface="Arial" panose="020B0604020202020204" pitchFamily="34" charset="0"/>
              </a:defRPr>
            </a:lvl2pPr>
            <a:lvl3pPr marL="1143000" indent="-228600">
              <a:defRPr b="1">
                <a:solidFill>
                  <a:schemeClr val="tx2"/>
                </a:solidFill>
                <a:latin typeface="Arial" panose="020B0604020202020204" pitchFamily="34" charset="0"/>
              </a:defRPr>
            </a:lvl3pPr>
            <a:lvl4pPr marL="1600200" indent="-228600">
              <a:defRPr b="1">
                <a:solidFill>
                  <a:schemeClr val="tx2"/>
                </a:solidFill>
                <a:latin typeface="Arial" panose="020B0604020202020204" pitchFamily="34" charset="0"/>
              </a:defRPr>
            </a:lvl4pPr>
            <a:lvl5pPr marL="2057400" indent="-228600">
              <a:defRPr b="1">
                <a:solidFill>
                  <a:schemeClr val="tx2"/>
                </a:solidFill>
                <a:latin typeface="Arial" panose="020B0604020202020204" pitchFamily="34" charset="0"/>
              </a:defRPr>
            </a:lvl5pPr>
            <a:lvl6pPr marL="2514600" indent="-228600" eaLnBrk="0" fontAlgn="base" hangingPunct="0">
              <a:spcBef>
                <a:spcPct val="0"/>
              </a:spcBef>
              <a:spcAft>
                <a:spcPct val="0"/>
              </a:spcAft>
              <a:defRPr b="1">
                <a:solidFill>
                  <a:schemeClr val="tx2"/>
                </a:solidFill>
                <a:latin typeface="Arial" panose="020B0604020202020204" pitchFamily="34" charset="0"/>
              </a:defRPr>
            </a:lvl6pPr>
            <a:lvl7pPr marL="2971800" indent="-228600" eaLnBrk="0" fontAlgn="base" hangingPunct="0">
              <a:spcBef>
                <a:spcPct val="0"/>
              </a:spcBef>
              <a:spcAft>
                <a:spcPct val="0"/>
              </a:spcAft>
              <a:defRPr b="1">
                <a:solidFill>
                  <a:schemeClr val="tx2"/>
                </a:solidFill>
                <a:latin typeface="Arial" panose="020B0604020202020204" pitchFamily="34" charset="0"/>
              </a:defRPr>
            </a:lvl7pPr>
            <a:lvl8pPr marL="3429000" indent="-228600" eaLnBrk="0" fontAlgn="base" hangingPunct="0">
              <a:spcBef>
                <a:spcPct val="0"/>
              </a:spcBef>
              <a:spcAft>
                <a:spcPct val="0"/>
              </a:spcAft>
              <a:defRPr b="1">
                <a:solidFill>
                  <a:schemeClr val="tx2"/>
                </a:solidFill>
                <a:latin typeface="Arial" panose="020B0604020202020204" pitchFamily="34" charset="0"/>
              </a:defRPr>
            </a:lvl8pPr>
            <a:lvl9pPr marL="3886200" indent="-228600" eaLnBrk="0" fontAlgn="base" hangingPunct="0">
              <a:spcBef>
                <a:spcPct val="0"/>
              </a:spcBef>
              <a:spcAft>
                <a:spcPct val="0"/>
              </a:spcAft>
              <a:defRPr b="1">
                <a:solidFill>
                  <a:schemeClr val="tx2"/>
                </a:solidFill>
                <a:latin typeface="Arial" panose="020B0604020202020204" pitchFamily="34" charset="0"/>
              </a:defRPr>
            </a:lvl9pPr>
          </a:lstStyle>
          <a:p>
            <a:fld id="{9F39CF07-13E1-471E-9569-E7A9BB7D1019}" type="slidenum">
              <a:rPr lang="en-US" altLang="en-US" b="0" smtClean="0">
                <a:solidFill>
                  <a:schemeClr val="tx1"/>
                </a:solidFill>
                <a:latin typeface="Times New Roman" panose="02020603050405020304" pitchFamily="18" charset="0"/>
              </a:rPr>
              <a:pPr/>
              <a:t>5</a:t>
            </a:fld>
            <a:endParaRPr lang="en-US" altLang="en-US" b="0">
              <a:solidFill>
                <a:schemeClr val="tx1"/>
              </a:solidFill>
              <a:latin typeface="Times New Roman" panose="02020603050405020304" pitchFamily="18"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3346" name="Slide Image Placeholder 1">
            <a:extLst>
              <a:ext uri="{FF2B5EF4-FFF2-40B4-BE49-F238E27FC236}">
                <a16:creationId xmlns:a16="http://schemas.microsoft.com/office/drawing/2014/main" id="{E41090E3-6D65-429B-8B62-F44053D1D814}"/>
              </a:ext>
            </a:extLst>
          </p:cNvPr>
          <p:cNvSpPr>
            <a:spLocks noGrp="1" noRot="1" noChangeAspect="1" noChangeArrowheads="1" noTextEdit="1"/>
          </p:cNvSpPr>
          <p:nvPr>
            <p:ph type="sldImg"/>
          </p:nvPr>
        </p:nvSpPr>
        <p:spPr>
          <a:ln/>
        </p:spPr>
      </p:sp>
      <p:sp>
        <p:nvSpPr>
          <p:cNvPr id="313347" name="Notes Placeholder 2">
            <a:extLst>
              <a:ext uri="{FF2B5EF4-FFF2-40B4-BE49-F238E27FC236}">
                <a16:creationId xmlns:a16="http://schemas.microsoft.com/office/drawing/2014/main" id="{5FE341AE-CBCF-45DB-9066-885852F04A89}"/>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Lst>
        </p:spPr>
        <p:txBody>
          <a:bodyPr/>
          <a:lstStyle/>
          <a:p>
            <a:r>
              <a:rPr lang="en-US" altLang="en-US"/>
              <a:t>This slide shows the percentage of secondary schools in which the lead health education teacher received professional development during the 2 years before the survey on tobacco-use prevention. The values range from 12% to 47%.  Hawaii, Idaho, Kansas, Minnesota, Missouri, Oregon, Pennsylvania, South Dakota, range from 0% to 24%.  Alabama, Alaska, California, Delaware, Florida, Georgia, Illinois, Kentucky, Maine, Maryland, Massachusetts, Michigan, Mississippi, Montana, Nebraska, New Hampshire, New Jersey, New Mexico, New York, North Carolina, North Dakota, Ohio, Rhode Island, South Carolina, Tennessee, Utah, Vermont, Virginia, Washington, West Virginia, Wisconsin, range from 25% to 49%. Arizona, Arkansas, Colorado, Connecticut, Indiana, Iowa, Louisiana, Nevada, Oklahoma, Texas, and Wyoming did not have weighted results.</a:t>
            </a:r>
          </a:p>
          <a:p>
            <a:endParaRPr lang="en-US" altLang="en-US"/>
          </a:p>
        </p:txBody>
      </p:sp>
      <p:sp>
        <p:nvSpPr>
          <p:cNvPr id="313348" name="Slide Number Placeholder 3">
            <a:extLst>
              <a:ext uri="{FF2B5EF4-FFF2-40B4-BE49-F238E27FC236}">
                <a16:creationId xmlns:a16="http://schemas.microsoft.com/office/drawing/2014/main" id="{B4359EA4-15D6-4E40-B747-E70A8B999841}"/>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b="1">
                <a:solidFill>
                  <a:schemeClr val="tx2"/>
                </a:solidFill>
                <a:latin typeface="Arial" panose="020B0604020202020204" pitchFamily="34" charset="0"/>
              </a:defRPr>
            </a:lvl1pPr>
            <a:lvl2pPr marL="742950" indent="-285750">
              <a:defRPr b="1">
                <a:solidFill>
                  <a:schemeClr val="tx2"/>
                </a:solidFill>
                <a:latin typeface="Arial" panose="020B0604020202020204" pitchFamily="34" charset="0"/>
              </a:defRPr>
            </a:lvl2pPr>
            <a:lvl3pPr marL="1143000" indent="-228600">
              <a:defRPr b="1">
                <a:solidFill>
                  <a:schemeClr val="tx2"/>
                </a:solidFill>
                <a:latin typeface="Arial" panose="020B0604020202020204" pitchFamily="34" charset="0"/>
              </a:defRPr>
            </a:lvl3pPr>
            <a:lvl4pPr marL="1600200" indent="-228600">
              <a:defRPr b="1">
                <a:solidFill>
                  <a:schemeClr val="tx2"/>
                </a:solidFill>
                <a:latin typeface="Arial" panose="020B0604020202020204" pitchFamily="34" charset="0"/>
              </a:defRPr>
            </a:lvl4pPr>
            <a:lvl5pPr marL="2057400" indent="-228600">
              <a:defRPr b="1">
                <a:solidFill>
                  <a:schemeClr val="tx2"/>
                </a:solidFill>
                <a:latin typeface="Arial" panose="020B0604020202020204" pitchFamily="34" charset="0"/>
              </a:defRPr>
            </a:lvl5pPr>
            <a:lvl6pPr marL="2514600" indent="-228600" eaLnBrk="0" fontAlgn="base" hangingPunct="0">
              <a:spcBef>
                <a:spcPct val="0"/>
              </a:spcBef>
              <a:spcAft>
                <a:spcPct val="0"/>
              </a:spcAft>
              <a:defRPr b="1">
                <a:solidFill>
                  <a:schemeClr val="tx2"/>
                </a:solidFill>
                <a:latin typeface="Arial" panose="020B0604020202020204" pitchFamily="34" charset="0"/>
              </a:defRPr>
            </a:lvl6pPr>
            <a:lvl7pPr marL="2971800" indent="-228600" eaLnBrk="0" fontAlgn="base" hangingPunct="0">
              <a:spcBef>
                <a:spcPct val="0"/>
              </a:spcBef>
              <a:spcAft>
                <a:spcPct val="0"/>
              </a:spcAft>
              <a:defRPr b="1">
                <a:solidFill>
                  <a:schemeClr val="tx2"/>
                </a:solidFill>
                <a:latin typeface="Arial" panose="020B0604020202020204" pitchFamily="34" charset="0"/>
              </a:defRPr>
            </a:lvl7pPr>
            <a:lvl8pPr marL="3429000" indent="-228600" eaLnBrk="0" fontAlgn="base" hangingPunct="0">
              <a:spcBef>
                <a:spcPct val="0"/>
              </a:spcBef>
              <a:spcAft>
                <a:spcPct val="0"/>
              </a:spcAft>
              <a:defRPr b="1">
                <a:solidFill>
                  <a:schemeClr val="tx2"/>
                </a:solidFill>
                <a:latin typeface="Arial" panose="020B0604020202020204" pitchFamily="34" charset="0"/>
              </a:defRPr>
            </a:lvl8pPr>
            <a:lvl9pPr marL="3886200" indent="-228600" eaLnBrk="0" fontAlgn="base" hangingPunct="0">
              <a:spcBef>
                <a:spcPct val="0"/>
              </a:spcBef>
              <a:spcAft>
                <a:spcPct val="0"/>
              </a:spcAft>
              <a:defRPr b="1">
                <a:solidFill>
                  <a:schemeClr val="tx2"/>
                </a:solidFill>
                <a:latin typeface="Arial" panose="020B0604020202020204" pitchFamily="34" charset="0"/>
              </a:defRPr>
            </a:lvl9pPr>
          </a:lstStyle>
          <a:p>
            <a:fld id="{86196AE4-2041-49E6-9A2A-60323D47136E}" type="slidenum">
              <a:rPr lang="en-US" altLang="en-US" b="0" smtClean="0">
                <a:solidFill>
                  <a:schemeClr val="tx1"/>
                </a:solidFill>
                <a:latin typeface="Times New Roman" panose="02020603050405020304" pitchFamily="18" charset="0"/>
              </a:rPr>
              <a:pPr/>
              <a:t>6</a:t>
            </a:fld>
            <a:endParaRPr lang="en-US" altLang="en-US" b="0">
              <a:solidFill>
                <a:schemeClr val="tx1"/>
              </a:solidFill>
              <a:latin typeface="Times New Roman" panose="02020603050405020304"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1_Title Slide">
    <p:bg>
      <p:bgPr>
        <a:solidFill>
          <a:schemeClr val="tx1"/>
        </a:solidFill>
        <a:effectLst/>
      </p:bgPr>
    </p:bg>
    <p:spTree>
      <p:nvGrpSpPr>
        <p:cNvPr id="1" name=""/>
        <p:cNvGrpSpPr/>
        <p:nvPr/>
      </p:nvGrpSpPr>
      <p:grpSpPr>
        <a:xfrm>
          <a:off x="0" y="0"/>
          <a:ext cx="0" cy="0"/>
          <a:chOff x="0" y="0"/>
          <a:chExt cx="0" cy="0"/>
        </a:xfrm>
      </p:grpSpPr>
      <p:pic>
        <p:nvPicPr>
          <p:cNvPr id="2" name="Picture 7">
            <a:extLst>
              <a:ext uri="{FF2B5EF4-FFF2-40B4-BE49-F238E27FC236}">
                <a16:creationId xmlns:a16="http://schemas.microsoft.com/office/drawing/2014/main" id="{A359CCF1-8AB1-47B0-BCAA-ED3D4A302F04}"/>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6767513"/>
            <a:ext cx="9144000" cy="90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014006308"/>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_NCHHSTP">
    <p:spTree>
      <p:nvGrpSpPr>
        <p:cNvPr id="1" name=""/>
        <p:cNvGrpSpPr/>
        <p:nvPr/>
      </p:nvGrpSpPr>
      <p:grpSpPr>
        <a:xfrm>
          <a:off x="0" y="0"/>
          <a:ext cx="0" cy="0"/>
          <a:chOff x="0" y="0"/>
          <a:chExt cx="0" cy="0"/>
        </a:xfrm>
      </p:grpSpPr>
      <p:pic>
        <p:nvPicPr>
          <p:cNvPr id="5" name="Picture 2">
            <a:extLst>
              <a:ext uri="{FF2B5EF4-FFF2-40B4-BE49-F238E27FC236}">
                <a16:creationId xmlns:a16="http://schemas.microsoft.com/office/drawing/2014/main" id="{59FDBA88-62FF-4D42-8D95-8F03F649055C}"/>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9144000" cy="1184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Box 5">
            <a:extLst>
              <a:ext uri="{FF2B5EF4-FFF2-40B4-BE49-F238E27FC236}">
                <a16:creationId xmlns:a16="http://schemas.microsoft.com/office/drawing/2014/main" id="{A57CD29C-CF71-42F8-862D-EF4CE1BD8317}"/>
              </a:ext>
            </a:extLst>
          </p:cNvPr>
          <p:cNvSpPr txBox="1">
            <a:spLocks noChangeArrowheads="1"/>
          </p:cNvSpPr>
          <p:nvPr userDrawn="1"/>
        </p:nvSpPr>
        <p:spPr bwMode="auto">
          <a:xfrm>
            <a:off x="457200" y="120650"/>
            <a:ext cx="690245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b="1">
                <a:solidFill>
                  <a:schemeClr val="tx2"/>
                </a:solidFill>
                <a:latin typeface="Arial" panose="020B0604020202020204" pitchFamily="34" charset="0"/>
              </a:defRPr>
            </a:lvl1pPr>
            <a:lvl2pPr marL="742950" indent="-285750">
              <a:defRPr b="1">
                <a:solidFill>
                  <a:schemeClr val="tx2"/>
                </a:solidFill>
                <a:latin typeface="Arial" panose="020B0604020202020204" pitchFamily="34" charset="0"/>
              </a:defRPr>
            </a:lvl2pPr>
            <a:lvl3pPr marL="1143000" indent="-228600">
              <a:defRPr b="1">
                <a:solidFill>
                  <a:schemeClr val="tx2"/>
                </a:solidFill>
                <a:latin typeface="Arial" panose="020B0604020202020204" pitchFamily="34" charset="0"/>
              </a:defRPr>
            </a:lvl3pPr>
            <a:lvl4pPr marL="1600200" indent="-228600">
              <a:defRPr b="1">
                <a:solidFill>
                  <a:schemeClr val="tx2"/>
                </a:solidFill>
                <a:latin typeface="Arial" panose="020B0604020202020204" pitchFamily="34" charset="0"/>
              </a:defRPr>
            </a:lvl4pPr>
            <a:lvl5pPr marL="2057400" indent="-228600">
              <a:defRPr b="1">
                <a:solidFill>
                  <a:schemeClr val="tx2"/>
                </a:solidFill>
                <a:latin typeface="Arial" panose="020B0604020202020204" pitchFamily="34" charset="0"/>
              </a:defRPr>
            </a:lvl5pPr>
            <a:lvl6pPr marL="2514600" indent="-228600" eaLnBrk="0" fontAlgn="base" hangingPunct="0">
              <a:spcBef>
                <a:spcPct val="0"/>
              </a:spcBef>
              <a:spcAft>
                <a:spcPct val="0"/>
              </a:spcAft>
              <a:defRPr b="1">
                <a:solidFill>
                  <a:schemeClr val="tx2"/>
                </a:solidFill>
                <a:latin typeface="Arial" panose="020B0604020202020204" pitchFamily="34" charset="0"/>
              </a:defRPr>
            </a:lvl6pPr>
            <a:lvl7pPr marL="2971800" indent="-228600" eaLnBrk="0" fontAlgn="base" hangingPunct="0">
              <a:spcBef>
                <a:spcPct val="0"/>
              </a:spcBef>
              <a:spcAft>
                <a:spcPct val="0"/>
              </a:spcAft>
              <a:defRPr b="1">
                <a:solidFill>
                  <a:schemeClr val="tx2"/>
                </a:solidFill>
                <a:latin typeface="Arial" panose="020B0604020202020204" pitchFamily="34" charset="0"/>
              </a:defRPr>
            </a:lvl7pPr>
            <a:lvl8pPr marL="3429000" indent="-228600" eaLnBrk="0" fontAlgn="base" hangingPunct="0">
              <a:spcBef>
                <a:spcPct val="0"/>
              </a:spcBef>
              <a:spcAft>
                <a:spcPct val="0"/>
              </a:spcAft>
              <a:defRPr b="1">
                <a:solidFill>
                  <a:schemeClr val="tx2"/>
                </a:solidFill>
                <a:latin typeface="Arial" panose="020B0604020202020204" pitchFamily="34" charset="0"/>
              </a:defRPr>
            </a:lvl8pPr>
            <a:lvl9pPr marL="3886200" indent="-228600" eaLnBrk="0" fontAlgn="base" hangingPunct="0">
              <a:spcBef>
                <a:spcPct val="0"/>
              </a:spcBef>
              <a:spcAft>
                <a:spcPct val="0"/>
              </a:spcAft>
              <a:defRPr b="1">
                <a:solidFill>
                  <a:schemeClr val="tx2"/>
                </a:solidFill>
                <a:latin typeface="Arial" panose="020B0604020202020204" pitchFamily="34" charset="0"/>
              </a:defRPr>
            </a:lvl9pPr>
          </a:lstStyle>
          <a:p>
            <a:pPr>
              <a:defRPr/>
            </a:pPr>
            <a:r>
              <a:rPr lang="en-US" altLang="en-US">
                <a:solidFill>
                  <a:srgbClr val="F2F2F2"/>
                </a:solidFill>
                <a:latin typeface="Calibri" panose="020F0502020204030204" pitchFamily="34" charset="0"/>
              </a:rPr>
              <a:t>National Center for HIV/AIDS, Viral Hepatitis, STD, and TB Prevention</a:t>
            </a:r>
          </a:p>
        </p:txBody>
      </p:sp>
      <p:sp>
        <p:nvSpPr>
          <p:cNvPr id="7" name="Title 1"/>
          <p:cNvSpPr>
            <a:spLocks noGrp="1"/>
          </p:cNvSpPr>
          <p:nvPr>
            <p:ph type="title"/>
          </p:nvPr>
        </p:nvSpPr>
        <p:spPr>
          <a:xfrm>
            <a:off x="457200" y="1386071"/>
            <a:ext cx="8408977" cy="1180971"/>
          </a:xfrm>
          <a:prstGeom prst="rect">
            <a:avLst/>
          </a:prstGeom>
        </p:spPr>
        <p:txBody>
          <a:bodyPr/>
          <a:lstStyle>
            <a:lvl1pPr algn="l">
              <a:lnSpc>
                <a:spcPts val="3000"/>
              </a:lnSpc>
              <a:defRPr sz="2800" b="1" baseline="0">
                <a:solidFill>
                  <a:srgbClr val="00788A"/>
                </a:solidFill>
                <a:effectLst/>
                <a:latin typeface="Calibri" pitchFamily="34" charset="0"/>
              </a:defRPr>
            </a:lvl1pPr>
          </a:lstStyle>
          <a:p>
            <a:r>
              <a:rPr lang="en-US"/>
              <a:t>Click to edit Master title style</a:t>
            </a:r>
            <a:endParaRPr lang="en-US" dirty="0"/>
          </a:p>
        </p:txBody>
      </p:sp>
      <p:sp>
        <p:nvSpPr>
          <p:cNvPr id="8" name="Subtitle 2"/>
          <p:cNvSpPr>
            <a:spLocks noGrp="1"/>
          </p:cNvSpPr>
          <p:nvPr>
            <p:ph type="subTitle" idx="1"/>
          </p:nvPr>
        </p:nvSpPr>
        <p:spPr>
          <a:xfrm>
            <a:off x="457200" y="2859349"/>
            <a:ext cx="6400800" cy="457200"/>
          </a:xfrm>
          <a:prstGeom prst="rect">
            <a:avLst/>
          </a:prstGeom>
        </p:spPr>
        <p:txBody>
          <a:bodyPr/>
          <a:lstStyle>
            <a:lvl1pPr marL="0" indent="0" algn="l">
              <a:buNone/>
              <a:defRPr sz="2000" b="1" baseline="0">
                <a:solidFill>
                  <a:srgbClr val="00788A"/>
                </a:solidFill>
                <a:effectLst/>
                <a:latin typeface="Calibri"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endParaRPr lang="en-US" dirty="0"/>
          </a:p>
        </p:txBody>
      </p:sp>
      <p:sp>
        <p:nvSpPr>
          <p:cNvPr id="10" name="Text Placeholder 8"/>
          <p:cNvSpPr>
            <a:spLocks noGrp="1"/>
          </p:cNvSpPr>
          <p:nvPr>
            <p:ph type="body" sz="quarter" idx="10"/>
          </p:nvPr>
        </p:nvSpPr>
        <p:spPr>
          <a:xfrm>
            <a:off x="457200" y="3946019"/>
            <a:ext cx="6400800" cy="1295400"/>
          </a:xfrm>
          <a:prstGeom prst="rect">
            <a:avLst/>
          </a:prstGeom>
        </p:spPr>
        <p:txBody>
          <a:bodyPr/>
          <a:lstStyle>
            <a:lvl1pPr marL="0" indent="0" algn="l">
              <a:lnSpc>
                <a:spcPts val="2000"/>
              </a:lnSpc>
              <a:buNone/>
              <a:defRPr sz="1800" baseline="0">
                <a:solidFill>
                  <a:srgbClr val="00788A"/>
                </a:solidFill>
                <a:latin typeface="Calibri" pitchFamily="34" charset="0"/>
              </a:defRPr>
            </a:lvl1pPr>
            <a:lvl2pPr algn="ctr">
              <a:defRPr>
                <a:solidFill>
                  <a:schemeClr val="tx2"/>
                </a:solidFill>
              </a:defRPr>
            </a:lvl2pPr>
            <a:lvl3pPr algn="ctr">
              <a:defRPr>
                <a:solidFill>
                  <a:schemeClr val="tx2"/>
                </a:solidFill>
              </a:defRPr>
            </a:lvl3pPr>
            <a:lvl4pPr algn="ctr">
              <a:defRPr>
                <a:solidFill>
                  <a:schemeClr val="tx2"/>
                </a:solidFill>
              </a:defRPr>
            </a:lvl4pPr>
            <a:lvl5pPr algn="ctr">
              <a:defRPr>
                <a:solidFill>
                  <a:schemeClr val="tx2"/>
                </a:solidFill>
              </a:defRPr>
            </a:lvl5pPr>
          </a:lstStyle>
          <a:p>
            <a:pPr lvl="0"/>
            <a:endParaRPr lang="en-US" dirty="0"/>
          </a:p>
        </p:txBody>
      </p:sp>
    </p:spTree>
    <p:extLst>
      <p:ext uri="{BB962C8B-B14F-4D97-AF65-F5344CB8AC3E}">
        <p14:creationId xmlns:p14="http://schemas.microsoft.com/office/powerpoint/2010/main" val="3223827876"/>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9_Data Slide (for content heavy tables and charts)">
    <p:spTree>
      <p:nvGrpSpPr>
        <p:cNvPr id="1" name=""/>
        <p:cNvGrpSpPr/>
        <p:nvPr/>
      </p:nvGrpSpPr>
      <p:grpSpPr>
        <a:xfrm>
          <a:off x="0" y="0"/>
          <a:ext cx="0" cy="0"/>
          <a:chOff x="0" y="0"/>
          <a:chExt cx="0" cy="0"/>
        </a:xfrm>
      </p:grpSpPr>
      <p:pic>
        <p:nvPicPr>
          <p:cNvPr id="4" name="Picture 2">
            <a:extLst>
              <a:ext uri="{FF2B5EF4-FFF2-40B4-BE49-F238E27FC236}">
                <a16:creationId xmlns:a16="http://schemas.microsoft.com/office/drawing/2014/main" id="{7CDD9AB1-03DF-454A-BB29-5F78FFC67C13}"/>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6737350"/>
            <a:ext cx="9144000" cy="120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457200" y="274639"/>
            <a:ext cx="8229600" cy="1143000"/>
          </a:xfrm>
          <a:prstGeom prst="rect">
            <a:avLst/>
          </a:prstGeom>
        </p:spPr>
        <p:txBody>
          <a:bodyPr anchor="b" anchorCtr="0"/>
          <a:lstStyle>
            <a:lvl1pPr algn="l">
              <a:lnSpc>
                <a:spcPts val="3000"/>
              </a:lnSpc>
              <a:defRPr sz="2800" b="1" baseline="0">
                <a:solidFill>
                  <a:srgbClr val="00788A"/>
                </a:solidFill>
                <a:effectLst/>
                <a:latin typeface="Calibri" pitchFamily="34" charset="0"/>
              </a:defRPr>
            </a:lvl1pPr>
          </a:lstStyle>
          <a:p>
            <a:r>
              <a:rPr lang="en-US"/>
              <a:t>Click to edit Master title style</a:t>
            </a:r>
            <a:endParaRPr lang="en-US" dirty="0"/>
          </a:p>
        </p:txBody>
      </p:sp>
      <p:sp>
        <p:nvSpPr>
          <p:cNvPr id="6" name="Text Placeholder 7"/>
          <p:cNvSpPr>
            <a:spLocks noGrp="1"/>
          </p:cNvSpPr>
          <p:nvPr>
            <p:ph type="body" sz="quarter" idx="10"/>
          </p:nvPr>
        </p:nvSpPr>
        <p:spPr>
          <a:xfrm>
            <a:off x="457200" y="1545167"/>
            <a:ext cx="8229600" cy="4455584"/>
          </a:xfrm>
        </p:spPr>
        <p:txBody>
          <a:bodyPr/>
          <a:lstStyle>
            <a:lvl1pPr marL="342900" indent="-342900">
              <a:buClr>
                <a:srgbClr val="00788A"/>
              </a:buClr>
              <a:buFont typeface="Wingdings" panose="05000000000000000000" pitchFamily="2" charset="2"/>
              <a:buChar char="§"/>
              <a:defRPr sz="2400" b="1">
                <a:solidFill>
                  <a:srgbClr val="00788A"/>
                </a:solidFill>
              </a:defRPr>
            </a:lvl1pPr>
            <a:lvl2pPr>
              <a:buClr>
                <a:srgbClr val="9A4E9E"/>
              </a:buClr>
              <a:defRPr sz="2000">
                <a:solidFill>
                  <a:schemeClr val="accent4">
                    <a:lumMod val="75000"/>
                  </a:schemeClr>
                </a:solidFill>
              </a:defRPr>
            </a:lvl2pPr>
            <a:lvl3pPr>
              <a:buClr>
                <a:srgbClr val="C00000"/>
              </a:buClr>
              <a:defRPr sz="2000">
                <a:solidFill>
                  <a:schemeClr val="accent4">
                    <a:lumMod val="75000"/>
                  </a:schemeClr>
                </a:solidFill>
              </a:defRPr>
            </a:lvl3pPr>
            <a:lvl4pPr>
              <a:defRPr sz="2000">
                <a:solidFill>
                  <a:schemeClr val="accent4">
                    <a:lumMod val="75000"/>
                  </a:schemeClr>
                </a:solidFill>
              </a:defRPr>
            </a:lvl4pPr>
            <a:lvl5pPr>
              <a:defRPr sz="2000">
                <a:solidFill>
                  <a:schemeClr val="accent4">
                    <a:lumMod val="75000"/>
                  </a:schemeClr>
                </a:solidFill>
              </a:defRPr>
            </a:lvl5pPr>
          </a:lstStyle>
          <a:p>
            <a:pPr lvl="0"/>
            <a:r>
              <a:rPr lang="en-US" dirty="0"/>
              <a:t>Click to edit Master text styles</a:t>
            </a:r>
          </a:p>
          <a:p>
            <a:pPr lvl="1"/>
            <a:r>
              <a:rPr lang="en-US" dirty="0"/>
              <a:t>Second level</a:t>
            </a:r>
          </a:p>
          <a:p>
            <a:pPr lvl="2"/>
            <a:r>
              <a:rPr lang="en-US" dirty="0"/>
              <a:t>Third level</a:t>
            </a:r>
          </a:p>
        </p:txBody>
      </p:sp>
    </p:spTree>
    <p:extLst>
      <p:ext uri="{BB962C8B-B14F-4D97-AF65-F5344CB8AC3E}">
        <p14:creationId xmlns:p14="http://schemas.microsoft.com/office/powerpoint/2010/main" val="3737285707"/>
      </p:ext>
    </p:extLst>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4_BULLETS/DATA_2sides">
    <p:spTree>
      <p:nvGrpSpPr>
        <p:cNvPr id="1" name=""/>
        <p:cNvGrpSpPr/>
        <p:nvPr/>
      </p:nvGrpSpPr>
      <p:grpSpPr>
        <a:xfrm>
          <a:off x="0" y="0"/>
          <a:ext cx="0" cy="0"/>
          <a:chOff x="0" y="0"/>
          <a:chExt cx="0" cy="0"/>
        </a:xfrm>
      </p:grpSpPr>
      <p:pic>
        <p:nvPicPr>
          <p:cNvPr id="5" name="Picture 2">
            <a:extLst>
              <a:ext uri="{FF2B5EF4-FFF2-40B4-BE49-F238E27FC236}">
                <a16:creationId xmlns:a16="http://schemas.microsoft.com/office/drawing/2014/main" id="{A6A5CA2A-F075-4234-890B-BE7604DDBA22}"/>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6737350"/>
            <a:ext cx="9144000" cy="120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457200" y="274639"/>
            <a:ext cx="8229600" cy="1143000"/>
          </a:xfrm>
          <a:prstGeom prst="rect">
            <a:avLst/>
          </a:prstGeom>
        </p:spPr>
        <p:txBody>
          <a:bodyPr anchor="b" anchorCtr="0"/>
          <a:lstStyle>
            <a:lvl1pPr algn="l">
              <a:lnSpc>
                <a:spcPts val="3000"/>
              </a:lnSpc>
              <a:defRPr sz="2800" b="1" baseline="0">
                <a:solidFill>
                  <a:srgbClr val="00788A"/>
                </a:solidFill>
                <a:effectLst/>
                <a:latin typeface="Calibri" pitchFamily="34" charset="0"/>
              </a:defRPr>
            </a:lvl1pPr>
          </a:lstStyle>
          <a:p>
            <a:endParaRPr lang="en-US" dirty="0"/>
          </a:p>
        </p:txBody>
      </p:sp>
      <p:sp>
        <p:nvSpPr>
          <p:cNvPr id="3" name="Content Placeholder 2"/>
          <p:cNvSpPr>
            <a:spLocks noGrp="1"/>
          </p:cNvSpPr>
          <p:nvPr>
            <p:ph idx="1"/>
          </p:nvPr>
        </p:nvSpPr>
        <p:spPr>
          <a:xfrm>
            <a:off x="457201" y="1600201"/>
            <a:ext cx="3879669" cy="4191000"/>
          </a:xfrm>
          <a:prstGeom prst="rect">
            <a:avLst/>
          </a:prstGeom>
        </p:spPr>
        <p:txBody>
          <a:bodyPr/>
          <a:lstStyle>
            <a:lvl1pPr marL="342900" indent="-342900">
              <a:buClr>
                <a:srgbClr val="541900"/>
              </a:buClr>
              <a:buSzPct val="70000"/>
              <a:buFont typeface="Wingdings" panose="05000000000000000000" pitchFamily="2" charset="2"/>
              <a:buChar char="§"/>
              <a:defRPr sz="2400" b="1" baseline="0">
                <a:solidFill>
                  <a:srgbClr val="5F5F5F"/>
                </a:solidFill>
                <a:latin typeface="Calibri" pitchFamily="34" charset="0"/>
              </a:defRPr>
            </a:lvl1pPr>
            <a:lvl2pPr marL="742950" indent="-285750">
              <a:buClr>
                <a:srgbClr val="005984"/>
              </a:buClr>
              <a:buSzPct val="100000"/>
              <a:buFont typeface="Arial" panose="020B0604020202020204" pitchFamily="34" charset="0"/>
              <a:buChar char="•"/>
              <a:defRPr sz="2000">
                <a:solidFill>
                  <a:srgbClr val="5F5F5F"/>
                </a:solidFill>
              </a:defRPr>
            </a:lvl2pPr>
            <a:lvl3pPr>
              <a:buClrTx/>
              <a:buSzPct val="100000"/>
              <a:buFont typeface="Arial" pitchFamily="34" charset="0"/>
              <a:buChar char="•"/>
              <a:defRPr sz="1800">
                <a:solidFill>
                  <a:srgbClr val="5F5F5F"/>
                </a:solidFill>
              </a:defRPr>
            </a:lvl3pPr>
            <a:lvl4pPr>
              <a:buClr>
                <a:schemeClr val="bg1"/>
              </a:buClr>
              <a:buSzPct val="70000"/>
              <a:buFont typeface="Courier New" pitchFamily="49" charset="0"/>
              <a:buChar char="o"/>
              <a:defRPr sz="1800" baseline="0">
                <a:solidFill>
                  <a:schemeClr val="bg2"/>
                </a:solidFill>
              </a:defRPr>
            </a:lvl4pPr>
            <a:lvl5pPr>
              <a:buClr>
                <a:schemeClr val="bg1"/>
              </a:buClr>
              <a:buSzPct val="70000"/>
              <a:buFont typeface="Arial" pitchFamily="34" charset="0"/>
              <a:buChar char="•"/>
              <a:defRPr sz="1800">
                <a:solidFill>
                  <a:schemeClr val="bg2"/>
                </a:solidFill>
              </a:defRPr>
            </a:lvl5pPr>
          </a:lstStyle>
          <a:p>
            <a:pPr lvl="2"/>
            <a:endParaRPr lang="en-US" dirty="0"/>
          </a:p>
          <a:p>
            <a:pPr lvl="0"/>
            <a:endParaRPr lang="en-US" dirty="0"/>
          </a:p>
          <a:p>
            <a:pPr lvl="2"/>
            <a:endParaRPr lang="en-US" dirty="0"/>
          </a:p>
          <a:p>
            <a:pPr lvl="1"/>
            <a:endParaRPr lang="en-US" dirty="0"/>
          </a:p>
          <a:p>
            <a:pPr lvl="1"/>
            <a:endParaRPr lang="en-US" dirty="0"/>
          </a:p>
          <a:p>
            <a:pPr lvl="1"/>
            <a:endParaRPr lang="en-US" dirty="0"/>
          </a:p>
        </p:txBody>
      </p:sp>
      <p:sp>
        <p:nvSpPr>
          <p:cNvPr id="13" name="Content Placeholder 2"/>
          <p:cNvSpPr>
            <a:spLocks noGrp="1"/>
          </p:cNvSpPr>
          <p:nvPr>
            <p:ph idx="10"/>
          </p:nvPr>
        </p:nvSpPr>
        <p:spPr>
          <a:xfrm>
            <a:off x="4807132" y="1600201"/>
            <a:ext cx="3879669" cy="4191000"/>
          </a:xfrm>
          <a:prstGeom prst="rect">
            <a:avLst/>
          </a:prstGeom>
        </p:spPr>
        <p:txBody>
          <a:bodyPr/>
          <a:lstStyle>
            <a:lvl1pPr marL="342900" indent="-342900">
              <a:buClr>
                <a:srgbClr val="541900"/>
              </a:buClr>
              <a:buSzPct val="70000"/>
              <a:buFont typeface="Wingdings" panose="05000000000000000000" pitchFamily="2" charset="2"/>
              <a:buChar char="§"/>
              <a:defRPr sz="2400" b="1" baseline="0">
                <a:solidFill>
                  <a:srgbClr val="5F5F5F"/>
                </a:solidFill>
                <a:latin typeface="Calibri" pitchFamily="34" charset="0"/>
              </a:defRPr>
            </a:lvl1pPr>
            <a:lvl2pPr marL="742950" indent="-285750">
              <a:buClr>
                <a:srgbClr val="005984"/>
              </a:buClr>
              <a:buSzPct val="100000"/>
              <a:buFont typeface="Arial" panose="020B0604020202020204" pitchFamily="34" charset="0"/>
              <a:buChar char="•"/>
              <a:defRPr sz="2000">
                <a:solidFill>
                  <a:srgbClr val="5F5F5F"/>
                </a:solidFill>
              </a:defRPr>
            </a:lvl2pPr>
            <a:lvl3pPr>
              <a:buClrTx/>
              <a:buSzPct val="100000"/>
              <a:buFont typeface="Arial" pitchFamily="34" charset="0"/>
              <a:buChar char="•"/>
              <a:defRPr sz="1800">
                <a:solidFill>
                  <a:srgbClr val="5F5F5F"/>
                </a:solidFill>
              </a:defRPr>
            </a:lvl3pPr>
            <a:lvl4pPr>
              <a:buClr>
                <a:schemeClr val="bg1"/>
              </a:buClr>
              <a:buSzPct val="70000"/>
              <a:buFont typeface="Courier New" pitchFamily="49" charset="0"/>
              <a:buChar char="o"/>
              <a:defRPr sz="1800" baseline="0">
                <a:solidFill>
                  <a:schemeClr val="bg2"/>
                </a:solidFill>
              </a:defRPr>
            </a:lvl4pPr>
            <a:lvl5pPr>
              <a:buClr>
                <a:schemeClr val="bg1"/>
              </a:buClr>
              <a:buSzPct val="70000"/>
              <a:buFont typeface="Arial" pitchFamily="34" charset="0"/>
              <a:buChar char="•"/>
              <a:defRPr sz="1800">
                <a:solidFill>
                  <a:schemeClr val="bg2"/>
                </a:solidFill>
              </a:defRPr>
            </a:lvl5pPr>
          </a:lstStyle>
          <a:p>
            <a:pPr lvl="2"/>
            <a:endParaRPr lang="en-US" dirty="0"/>
          </a:p>
          <a:p>
            <a:pPr lvl="0"/>
            <a:endParaRPr lang="en-US" dirty="0"/>
          </a:p>
          <a:p>
            <a:pPr lvl="2"/>
            <a:endParaRPr lang="en-US" dirty="0"/>
          </a:p>
          <a:p>
            <a:pPr lvl="1"/>
            <a:endParaRPr lang="en-US" dirty="0"/>
          </a:p>
          <a:p>
            <a:pPr lvl="1"/>
            <a:endParaRPr lang="en-US" dirty="0"/>
          </a:p>
          <a:p>
            <a:pPr lvl="1"/>
            <a:endParaRPr lang="en-US" dirty="0"/>
          </a:p>
        </p:txBody>
      </p:sp>
    </p:spTree>
    <p:extLst>
      <p:ext uri="{BB962C8B-B14F-4D97-AF65-F5344CB8AC3E}">
        <p14:creationId xmlns:p14="http://schemas.microsoft.com/office/powerpoint/2010/main" val="546149156"/>
      </p:ext>
    </p:extLst>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color_background">
    <p:bg>
      <p:bgPr>
        <a:solidFill>
          <a:srgbClr val="006166"/>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2" y="4467097"/>
            <a:ext cx="8294913" cy="1162051"/>
          </a:xfrm>
          <a:prstGeom prst="rect">
            <a:avLst/>
          </a:prstGeom>
        </p:spPr>
        <p:txBody>
          <a:bodyPr anchor="b"/>
          <a:lstStyle>
            <a:lvl1pPr algn="l">
              <a:defRPr sz="3600" b="1" baseline="0">
                <a:solidFill>
                  <a:schemeClr val="bg2"/>
                </a:solidFill>
                <a:effectLst/>
                <a:latin typeface="Calibri" pitchFamily="34" charset="0"/>
              </a:defRPr>
            </a:lvl1pPr>
          </a:lstStyle>
          <a:p>
            <a:r>
              <a:rPr lang="en-US" dirty="0"/>
              <a:t>Click to edit Master title style</a:t>
            </a:r>
          </a:p>
        </p:txBody>
      </p:sp>
      <p:sp>
        <p:nvSpPr>
          <p:cNvPr id="5" name="Text Placeholder 2"/>
          <p:cNvSpPr>
            <a:spLocks noGrp="1"/>
          </p:cNvSpPr>
          <p:nvPr>
            <p:ph type="body" idx="1"/>
          </p:nvPr>
        </p:nvSpPr>
        <p:spPr>
          <a:xfrm>
            <a:off x="457201" y="5900928"/>
            <a:ext cx="7772400" cy="568325"/>
          </a:xfrm>
          <a:prstGeom prst="rect">
            <a:avLst/>
          </a:prstGeom>
        </p:spPr>
        <p:txBody>
          <a:bodyPr anchor="b"/>
          <a:lstStyle>
            <a:lvl1pPr marL="0" indent="0" algn="l">
              <a:lnSpc>
                <a:spcPts val="2200"/>
              </a:lnSpc>
              <a:buNone/>
              <a:defRPr sz="2000" baseline="0">
                <a:solidFill>
                  <a:schemeClr val="bg2"/>
                </a:solidFill>
                <a:latin typeface="Calibri"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Tree>
    <p:extLst>
      <p:ext uri="{BB962C8B-B14F-4D97-AF65-F5344CB8AC3E}">
        <p14:creationId xmlns:p14="http://schemas.microsoft.com/office/powerpoint/2010/main" val="763691613"/>
      </p:ext>
    </p:extLst>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4" name="Slide Number Placeholder 5">
            <a:extLst>
              <a:ext uri="{FF2B5EF4-FFF2-40B4-BE49-F238E27FC236}">
                <a16:creationId xmlns:a16="http://schemas.microsoft.com/office/drawing/2014/main" id="{4B31CEB0-E28A-4C99-B6FD-DC62C37C6096}"/>
              </a:ext>
            </a:extLst>
          </p:cNvPr>
          <p:cNvSpPr txBox="1">
            <a:spLocks/>
          </p:cNvSpPr>
          <p:nvPr userDrawn="1"/>
        </p:nvSpPr>
        <p:spPr>
          <a:xfrm>
            <a:off x="434975" y="6318250"/>
            <a:ext cx="379413" cy="365125"/>
          </a:xfrm>
          <a:prstGeom prst="rect">
            <a:avLst/>
          </a:prstGeom>
        </p:spPr>
        <p:txBody>
          <a:bodyPr lIns="68580" tIns="34290" rIns="68580" bIns="34290" anchor="ctr"/>
          <a:lstStyle>
            <a:defPPr>
              <a:defRPr lang="en-US"/>
            </a:defPPr>
            <a:lvl1pPr marL="0" algn="ctr" defTabSz="914400" rtl="0" eaLnBrk="1" latinLnBrk="0" hangingPunct="1">
              <a:defRPr sz="1200" kern="1200">
                <a:solidFill>
                  <a:schemeClr val="tx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fld id="{D794854E-BAF0-47C4-ABFA-BC6A2C6E8FAB}" type="slidenum">
              <a:rPr lang="en-US" sz="900" smtClean="0"/>
              <a:pPr>
                <a:defRPr/>
              </a:pPr>
              <a:t>‹#›</a:t>
            </a:fld>
            <a:endParaRPr lang="en-US" sz="900" dirty="0"/>
          </a:p>
        </p:txBody>
      </p: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485775" y="1713582"/>
            <a:ext cx="8343900" cy="4153263"/>
          </a:xfrm>
        </p:spPr>
        <p:txBody>
          <a:bodyPr/>
          <a:lstStyle>
            <a:lvl2pPr marL="347663" indent="-171450">
              <a:tabLst/>
              <a:defRPr/>
            </a:lvl2pPr>
            <a:lvl3pPr marL="517922" indent="-170260">
              <a:buClr>
                <a:schemeClr val="tx2">
                  <a:lumMod val="65000"/>
                </a:schemeClr>
              </a:buClr>
              <a:tabLst/>
              <a:defRPr/>
            </a:lvl3pPr>
            <a:lvl4pPr marL="689372" indent="-171450">
              <a:buClr>
                <a:schemeClr val="tx2">
                  <a:lumMod val="65000"/>
                </a:schemeClr>
              </a:buClr>
              <a:tabLst/>
              <a:defRPr/>
            </a:lvl4pPr>
            <a:lvl5pPr marL="860822" indent="-171450">
              <a:buClr>
                <a:schemeClr val="tx2">
                  <a:lumMod val="65000"/>
                </a:schemeClr>
              </a:buClr>
              <a:tabLs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Slide Number Placeholder 5">
            <a:extLst>
              <a:ext uri="{FF2B5EF4-FFF2-40B4-BE49-F238E27FC236}">
                <a16:creationId xmlns:a16="http://schemas.microsoft.com/office/drawing/2014/main" id="{84A9B8FB-DCA4-4CCB-93A4-61B7A85375D9}"/>
              </a:ext>
            </a:extLst>
          </p:cNvPr>
          <p:cNvSpPr>
            <a:spLocks noGrp="1"/>
          </p:cNvSpPr>
          <p:nvPr>
            <p:ph type="sldNum" sz="quarter" idx="10"/>
          </p:nvPr>
        </p:nvSpPr>
        <p:spPr>
          <a:xfrm>
            <a:off x="8439150" y="6318250"/>
            <a:ext cx="381000" cy="365125"/>
          </a:xfrm>
        </p:spPr>
        <p:txBody>
          <a:bodyPr/>
          <a:lstStyle>
            <a:lvl1pPr>
              <a:defRPr/>
            </a:lvl1pPr>
          </a:lstStyle>
          <a:p>
            <a:pPr>
              <a:defRPr/>
            </a:pPr>
            <a:fld id="{8A48036F-D3AB-4B59-887A-DA9A58C64CF6}" type="slidenum">
              <a:rPr lang="en-US"/>
              <a:pPr>
                <a:defRPr/>
              </a:pPr>
              <a:t>‹#›</a:t>
            </a:fld>
            <a:endParaRPr lang="en-US" dirty="0"/>
          </a:p>
        </p:txBody>
      </p:sp>
    </p:spTree>
    <p:extLst>
      <p:ext uri="{BB962C8B-B14F-4D97-AF65-F5344CB8AC3E}">
        <p14:creationId xmlns:p14="http://schemas.microsoft.com/office/powerpoint/2010/main" val="334000055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theme" Target="../theme/theme2.xml"/><Relationship Id="rId5" Type="http://schemas.openxmlformats.org/officeDocument/2006/relationships/slideLayout" Target="../slideLayouts/slideLayout6.xml"/><Relationship Id="rId4" Type="http://schemas.openxmlformats.org/officeDocument/2006/relationships/slideLayout" Target="../slideLayouts/slideLayout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1026" name="Rectangle 3">
            <a:extLst>
              <a:ext uri="{FF2B5EF4-FFF2-40B4-BE49-F238E27FC236}">
                <a16:creationId xmlns:a16="http://schemas.microsoft.com/office/drawing/2014/main" id="{35728CE8-90E7-4E68-AF82-8BAE85A98666}"/>
              </a:ext>
            </a:extLst>
          </p:cNvPr>
          <p:cNvSpPr>
            <a:spLocks noGrp="1" noChangeArrowheads="1"/>
          </p:cNvSpPr>
          <p:nvPr>
            <p:ph type="title"/>
          </p:nvPr>
        </p:nvSpPr>
        <p:spPr bwMode="auto">
          <a:xfrm>
            <a:off x="593725" y="342900"/>
            <a:ext cx="8212138" cy="110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90488" tIns="44450" rIns="90488" bIns="44450" numCol="1" anchor="b" anchorCtr="0" compatLnSpc="1">
            <a:prstTxWarp prst="textNoShape">
              <a:avLst/>
            </a:prstTxWarp>
          </a:bodyPr>
          <a:lstStyle/>
          <a:p>
            <a:pPr lvl="0"/>
            <a:r>
              <a:rPr lang="en-US" altLang="en-US"/>
              <a:t>Click to edit Master title style</a:t>
            </a:r>
          </a:p>
        </p:txBody>
      </p:sp>
      <p:sp>
        <p:nvSpPr>
          <p:cNvPr id="1027" name="Rectangle 4">
            <a:extLst>
              <a:ext uri="{FF2B5EF4-FFF2-40B4-BE49-F238E27FC236}">
                <a16:creationId xmlns:a16="http://schemas.microsoft.com/office/drawing/2014/main" id="{5D6EC3D8-DC8E-4151-AD66-7EC6A4909A4A}"/>
              </a:ext>
            </a:extLst>
          </p:cNvPr>
          <p:cNvSpPr>
            <a:spLocks noGrp="1" noChangeArrowheads="1"/>
          </p:cNvSpPr>
          <p:nvPr>
            <p:ph type="body" idx="1"/>
          </p:nvPr>
        </p:nvSpPr>
        <p:spPr bwMode="auto">
          <a:xfrm>
            <a:off x="609600" y="1524000"/>
            <a:ext cx="8059738"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90488" tIns="44450" rIns="90488" bIns="4445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Text Box 11">
            <a:extLst>
              <a:ext uri="{FF2B5EF4-FFF2-40B4-BE49-F238E27FC236}">
                <a16:creationId xmlns:a16="http://schemas.microsoft.com/office/drawing/2014/main" id="{16C5D1F2-FC05-4FFC-A5DD-5C93098875A3}"/>
              </a:ext>
            </a:extLst>
          </p:cNvPr>
          <p:cNvSpPr txBox="1">
            <a:spLocks noChangeArrowheads="1"/>
          </p:cNvSpPr>
          <p:nvPr userDrawn="1"/>
        </p:nvSpPr>
        <p:spPr bwMode="auto">
          <a:xfrm>
            <a:off x="3305175" y="6310313"/>
            <a:ext cx="461962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b="1">
                <a:solidFill>
                  <a:schemeClr val="tx2"/>
                </a:solidFill>
                <a:latin typeface="Arial" pitchFamily="34" charset="0"/>
              </a:defRPr>
            </a:lvl1pPr>
            <a:lvl2pPr marL="742950" indent="-285750">
              <a:defRPr b="1">
                <a:solidFill>
                  <a:schemeClr val="tx2"/>
                </a:solidFill>
                <a:latin typeface="Arial" pitchFamily="34" charset="0"/>
              </a:defRPr>
            </a:lvl2pPr>
            <a:lvl3pPr marL="1143000" indent="-228600">
              <a:defRPr b="1">
                <a:solidFill>
                  <a:schemeClr val="tx2"/>
                </a:solidFill>
                <a:latin typeface="Arial" pitchFamily="34" charset="0"/>
              </a:defRPr>
            </a:lvl3pPr>
            <a:lvl4pPr marL="1600200" indent="-228600">
              <a:defRPr b="1">
                <a:solidFill>
                  <a:schemeClr val="tx2"/>
                </a:solidFill>
                <a:latin typeface="Arial" pitchFamily="34" charset="0"/>
              </a:defRPr>
            </a:lvl4pPr>
            <a:lvl5pPr marL="2057400" indent="-228600">
              <a:defRPr b="1">
                <a:solidFill>
                  <a:schemeClr val="tx2"/>
                </a:solidFill>
                <a:latin typeface="Arial" pitchFamily="34" charset="0"/>
              </a:defRPr>
            </a:lvl5pPr>
            <a:lvl6pPr marL="2514600" indent="-228600" algn="ctr" eaLnBrk="0" fontAlgn="base" hangingPunct="0">
              <a:spcBef>
                <a:spcPct val="0"/>
              </a:spcBef>
              <a:spcAft>
                <a:spcPct val="0"/>
              </a:spcAft>
              <a:defRPr b="1">
                <a:solidFill>
                  <a:schemeClr val="tx2"/>
                </a:solidFill>
                <a:latin typeface="Arial" pitchFamily="34" charset="0"/>
              </a:defRPr>
            </a:lvl6pPr>
            <a:lvl7pPr marL="2971800" indent="-228600" algn="ctr" eaLnBrk="0" fontAlgn="base" hangingPunct="0">
              <a:spcBef>
                <a:spcPct val="0"/>
              </a:spcBef>
              <a:spcAft>
                <a:spcPct val="0"/>
              </a:spcAft>
              <a:defRPr b="1">
                <a:solidFill>
                  <a:schemeClr val="tx2"/>
                </a:solidFill>
                <a:latin typeface="Arial" pitchFamily="34" charset="0"/>
              </a:defRPr>
            </a:lvl7pPr>
            <a:lvl8pPr marL="3429000" indent="-228600" algn="ctr" eaLnBrk="0" fontAlgn="base" hangingPunct="0">
              <a:spcBef>
                <a:spcPct val="0"/>
              </a:spcBef>
              <a:spcAft>
                <a:spcPct val="0"/>
              </a:spcAft>
              <a:defRPr b="1">
                <a:solidFill>
                  <a:schemeClr val="tx2"/>
                </a:solidFill>
                <a:latin typeface="Arial" pitchFamily="34" charset="0"/>
              </a:defRPr>
            </a:lvl8pPr>
            <a:lvl9pPr marL="3886200" indent="-228600" algn="ctr" eaLnBrk="0" fontAlgn="base" hangingPunct="0">
              <a:spcBef>
                <a:spcPct val="0"/>
              </a:spcBef>
              <a:spcAft>
                <a:spcPct val="0"/>
              </a:spcAft>
              <a:defRPr b="1">
                <a:solidFill>
                  <a:schemeClr val="tx2"/>
                </a:solidFill>
                <a:latin typeface="Arial" pitchFamily="34" charset="0"/>
              </a:defRPr>
            </a:lvl9pPr>
          </a:lstStyle>
          <a:p>
            <a:pPr>
              <a:defRPr/>
            </a:pPr>
            <a:endParaRPr lang="en-US" altLang="en-US" sz="1600" b="0">
              <a:solidFill>
                <a:schemeClr val="tx1"/>
              </a:solidFill>
              <a:latin typeface="Times New Roman" pitchFamily="18" charset="0"/>
            </a:endParaRPr>
          </a:p>
        </p:txBody>
      </p:sp>
      <p:sp>
        <p:nvSpPr>
          <p:cNvPr id="1029" name="Text Box 12">
            <a:extLst>
              <a:ext uri="{FF2B5EF4-FFF2-40B4-BE49-F238E27FC236}">
                <a16:creationId xmlns:a16="http://schemas.microsoft.com/office/drawing/2014/main" id="{8CE22A8D-7CB5-4FEA-A0A9-3F56D3E3DF2D}"/>
              </a:ext>
            </a:extLst>
          </p:cNvPr>
          <p:cNvSpPr txBox="1">
            <a:spLocks noChangeArrowheads="1"/>
          </p:cNvSpPr>
          <p:nvPr userDrawn="1"/>
        </p:nvSpPr>
        <p:spPr bwMode="auto">
          <a:xfrm>
            <a:off x="5283200" y="6172200"/>
            <a:ext cx="191135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b="1">
                <a:solidFill>
                  <a:schemeClr val="tx2"/>
                </a:solidFill>
                <a:latin typeface="Arial" pitchFamily="34" charset="0"/>
              </a:defRPr>
            </a:lvl1pPr>
            <a:lvl2pPr marL="742950" indent="-285750">
              <a:defRPr b="1">
                <a:solidFill>
                  <a:schemeClr val="tx2"/>
                </a:solidFill>
                <a:latin typeface="Arial" pitchFamily="34" charset="0"/>
              </a:defRPr>
            </a:lvl2pPr>
            <a:lvl3pPr marL="1143000" indent="-228600">
              <a:defRPr b="1">
                <a:solidFill>
                  <a:schemeClr val="tx2"/>
                </a:solidFill>
                <a:latin typeface="Arial" pitchFamily="34" charset="0"/>
              </a:defRPr>
            </a:lvl3pPr>
            <a:lvl4pPr marL="1600200" indent="-228600">
              <a:defRPr b="1">
                <a:solidFill>
                  <a:schemeClr val="tx2"/>
                </a:solidFill>
                <a:latin typeface="Arial" pitchFamily="34" charset="0"/>
              </a:defRPr>
            </a:lvl4pPr>
            <a:lvl5pPr marL="2057400" indent="-228600">
              <a:defRPr b="1">
                <a:solidFill>
                  <a:schemeClr val="tx2"/>
                </a:solidFill>
                <a:latin typeface="Arial" pitchFamily="34" charset="0"/>
              </a:defRPr>
            </a:lvl5pPr>
            <a:lvl6pPr marL="2514600" indent="-228600" algn="ctr" eaLnBrk="0" fontAlgn="base" hangingPunct="0">
              <a:spcBef>
                <a:spcPct val="0"/>
              </a:spcBef>
              <a:spcAft>
                <a:spcPct val="0"/>
              </a:spcAft>
              <a:defRPr b="1">
                <a:solidFill>
                  <a:schemeClr val="tx2"/>
                </a:solidFill>
                <a:latin typeface="Arial" pitchFamily="34" charset="0"/>
              </a:defRPr>
            </a:lvl6pPr>
            <a:lvl7pPr marL="2971800" indent="-228600" algn="ctr" eaLnBrk="0" fontAlgn="base" hangingPunct="0">
              <a:spcBef>
                <a:spcPct val="0"/>
              </a:spcBef>
              <a:spcAft>
                <a:spcPct val="0"/>
              </a:spcAft>
              <a:defRPr b="1">
                <a:solidFill>
                  <a:schemeClr val="tx2"/>
                </a:solidFill>
                <a:latin typeface="Arial" pitchFamily="34" charset="0"/>
              </a:defRPr>
            </a:lvl7pPr>
            <a:lvl8pPr marL="3429000" indent="-228600" algn="ctr" eaLnBrk="0" fontAlgn="base" hangingPunct="0">
              <a:spcBef>
                <a:spcPct val="0"/>
              </a:spcBef>
              <a:spcAft>
                <a:spcPct val="0"/>
              </a:spcAft>
              <a:defRPr b="1">
                <a:solidFill>
                  <a:schemeClr val="tx2"/>
                </a:solidFill>
                <a:latin typeface="Arial" pitchFamily="34" charset="0"/>
              </a:defRPr>
            </a:lvl8pPr>
            <a:lvl9pPr marL="3886200" indent="-228600" algn="ctr" eaLnBrk="0" fontAlgn="base" hangingPunct="0">
              <a:spcBef>
                <a:spcPct val="0"/>
              </a:spcBef>
              <a:spcAft>
                <a:spcPct val="0"/>
              </a:spcAft>
              <a:defRPr b="1">
                <a:solidFill>
                  <a:schemeClr val="tx2"/>
                </a:solidFill>
                <a:latin typeface="Arial" pitchFamily="34" charset="0"/>
              </a:defRPr>
            </a:lvl9pPr>
          </a:lstStyle>
          <a:p>
            <a:pPr>
              <a:defRPr/>
            </a:pPr>
            <a:endParaRPr lang="en-US" altLang="en-US" sz="1600" b="0">
              <a:solidFill>
                <a:schemeClr val="tx1"/>
              </a:solidFill>
              <a:latin typeface="Times New Roman" pitchFamily="18" charset="0"/>
            </a:endParaRPr>
          </a:p>
        </p:txBody>
      </p:sp>
    </p:spTree>
  </p:cSld>
  <p:clrMap bg1="dk2" tx1="lt1" bg2="dk1" tx2="lt2" accent1="accent1" accent2="accent2" accent3="accent3" accent4="accent4" accent5="accent5" accent6="accent6" hlink="hlink" folHlink="folHlink"/>
  <p:sldLayoutIdLst>
    <p:sldLayoutId id="2147483772" r:id="rId1"/>
  </p:sldLayoutIdLst>
  <p:txStyles>
    <p:titleStyle>
      <a:lvl1pPr algn="ctr" rtl="0" eaLnBrk="0" fontAlgn="base" hangingPunct="0">
        <a:spcBef>
          <a:spcPct val="0"/>
        </a:spcBef>
        <a:spcAft>
          <a:spcPct val="0"/>
        </a:spcAft>
        <a:defRPr sz="2400" b="1">
          <a:solidFill>
            <a:schemeClr val="tx2"/>
          </a:solidFill>
          <a:latin typeface="+mj-lt"/>
          <a:ea typeface="+mj-ea"/>
          <a:cs typeface="+mj-cs"/>
        </a:defRPr>
      </a:lvl1pPr>
      <a:lvl2pPr algn="ctr" rtl="0" eaLnBrk="0" fontAlgn="base" hangingPunct="0">
        <a:spcBef>
          <a:spcPct val="0"/>
        </a:spcBef>
        <a:spcAft>
          <a:spcPct val="0"/>
        </a:spcAft>
        <a:defRPr sz="2400" b="1">
          <a:solidFill>
            <a:schemeClr val="tx2"/>
          </a:solidFill>
          <a:latin typeface="Arial" charset="0"/>
        </a:defRPr>
      </a:lvl2pPr>
      <a:lvl3pPr algn="ctr" rtl="0" eaLnBrk="0" fontAlgn="base" hangingPunct="0">
        <a:spcBef>
          <a:spcPct val="0"/>
        </a:spcBef>
        <a:spcAft>
          <a:spcPct val="0"/>
        </a:spcAft>
        <a:defRPr sz="2400" b="1">
          <a:solidFill>
            <a:schemeClr val="tx2"/>
          </a:solidFill>
          <a:latin typeface="Arial" charset="0"/>
        </a:defRPr>
      </a:lvl3pPr>
      <a:lvl4pPr algn="ctr" rtl="0" eaLnBrk="0" fontAlgn="base" hangingPunct="0">
        <a:spcBef>
          <a:spcPct val="0"/>
        </a:spcBef>
        <a:spcAft>
          <a:spcPct val="0"/>
        </a:spcAft>
        <a:defRPr sz="2400" b="1">
          <a:solidFill>
            <a:schemeClr val="tx2"/>
          </a:solidFill>
          <a:latin typeface="Arial" charset="0"/>
        </a:defRPr>
      </a:lvl4pPr>
      <a:lvl5pPr algn="ctr" rtl="0" eaLnBrk="0" fontAlgn="base" hangingPunct="0">
        <a:spcBef>
          <a:spcPct val="0"/>
        </a:spcBef>
        <a:spcAft>
          <a:spcPct val="0"/>
        </a:spcAft>
        <a:defRPr sz="2400" b="1">
          <a:solidFill>
            <a:schemeClr val="tx2"/>
          </a:solidFill>
          <a:latin typeface="Arial" charset="0"/>
        </a:defRPr>
      </a:lvl5pPr>
      <a:lvl6pPr marL="457200" algn="ctr" rtl="0" eaLnBrk="0" fontAlgn="base" hangingPunct="0">
        <a:spcBef>
          <a:spcPct val="0"/>
        </a:spcBef>
        <a:spcAft>
          <a:spcPct val="0"/>
        </a:spcAft>
        <a:defRPr sz="2400" b="1">
          <a:solidFill>
            <a:schemeClr val="tx2"/>
          </a:solidFill>
          <a:latin typeface="Arial" charset="0"/>
        </a:defRPr>
      </a:lvl6pPr>
      <a:lvl7pPr marL="914400" algn="ctr" rtl="0" eaLnBrk="0" fontAlgn="base" hangingPunct="0">
        <a:spcBef>
          <a:spcPct val="0"/>
        </a:spcBef>
        <a:spcAft>
          <a:spcPct val="0"/>
        </a:spcAft>
        <a:defRPr sz="2400" b="1">
          <a:solidFill>
            <a:schemeClr val="tx2"/>
          </a:solidFill>
          <a:latin typeface="Arial" charset="0"/>
        </a:defRPr>
      </a:lvl7pPr>
      <a:lvl8pPr marL="1371600" algn="ctr" rtl="0" eaLnBrk="0" fontAlgn="base" hangingPunct="0">
        <a:spcBef>
          <a:spcPct val="0"/>
        </a:spcBef>
        <a:spcAft>
          <a:spcPct val="0"/>
        </a:spcAft>
        <a:defRPr sz="2400" b="1">
          <a:solidFill>
            <a:schemeClr val="tx2"/>
          </a:solidFill>
          <a:latin typeface="Arial" charset="0"/>
        </a:defRPr>
      </a:lvl8pPr>
      <a:lvl9pPr marL="1828800" algn="ctr" rtl="0" eaLnBrk="0" fontAlgn="base" hangingPunct="0">
        <a:spcBef>
          <a:spcPct val="0"/>
        </a:spcBef>
        <a:spcAft>
          <a:spcPct val="0"/>
        </a:spcAft>
        <a:defRPr sz="2400" b="1">
          <a:solidFill>
            <a:schemeClr val="tx2"/>
          </a:solidFill>
          <a:latin typeface="Arial" charset="0"/>
        </a:defRPr>
      </a:lvl9pPr>
    </p:titleStyle>
    <p:bodyStyle>
      <a:lvl1pPr marL="342900" indent="-342900" algn="l" rtl="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mn-lt"/>
          <a:ea typeface="+mn-ea"/>
          <a:cs typeface="+mn-cs"/>
        </a:defRPr>
      </a:lvl1pPr>
      <a:lvl2pPr marL="742950" indent="-285750" algn="l" rtl="0" eaLnBrk="0" fontAlgn="base" hangingPunct="0">
        <a:spcBef>
          <a:spcPct val="0"/>
        </a:spcBef>
        <a:spcAft>
          <a:spcPct val="50000"/>
        </a:spcAft>
        <a:buClr>
          <a:schemeClr val="tx2"/>
        </a:buClr>
        <a:buSzPct val="70000"/>
        <a:buFont typeface="Monotype Sorts" panose="05010101010101010101" pitchFamily="2" charset="2"/>
        <a:buChar char="l"/>
        <a:defRPr sz="2800">
          <a:solidFill>
            <a:schemeClr val="tx1"/>
          </a:solidFill>
          <a:latin typeface="+mn-lt"/>
        </a:defRPr>
      </a:lvl2pPr>
      <a:lvl3pPr marL="1143000" indent="-228600" algn="l" rtl="0" eaLnBrk="0" fontAlgn="base" hangingPunct="0">
        <a:spcBef>
          <a:spcPct val="0"/>
        </a:spcBef>
        <a:spcAft>
          <a:spcPct val="50000"/>
        </a:spcAft>
        <a:buClr>
          <a:schemeClr val="tx2"/>
        </a:buClr>
        <a:buSzPct val="70000"/>
        <a:buFont typeface="Monotype Sorts" panose="05010101010101010101" pitchFamily="2" charset="2"/>
        <a:buChar char="ä"/>
        <a:defRPr sz="2800">
          <a:solidFill>
            <a:schemeClr val="tx1"/>
          </a:solidFill>
          <a:latin typeface="+mn-lt"/>
        </a:defRPr>
      </a:lvl3pPr>
      <a:lvl4pPr marL="1600200" indent="-228600" algn="l" rtl="0" eaLnBrk="0" fontAlgn="base" hangingPunct="0">
        <a:spcBef>
          <a:spcPct val="0"/>
        </a:spcBef>
        <a:spcAft>
          <a:spcPct val="50000"/>
        </a:spcAft>
        <a:buClr>
          <a:schemeClr val="tx2"/>
        </a:buClr>
        <a:buSzPct val="70000"/>
        <a:buFont typeface="Monotype Sorts" panose="05010101010101010101" pitchFamily="2" charset="2"/>
        <a:buChar char="n"/>
        <a:defRPr sz="2800">
          <a:solidFill>
            <a:schemeClr val="tx1"/>
          </a:solidFill>
          <a:latin typeface="+mn-lt"/>
        </a:defRPr>
      </a:lvl4pPr>
      <a:lvl5pPr marL="2057400" indent="-228600" algn="l" rtl="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mn-lt"/>
        </a:defRPr>
      </a:lvl5pPr>
      <a:lvl6pPr marL="2514600" indent="-228600" algn="l" rtl="0" eaLnBrk="0" fontAlgn="base" hangingPunct="0">
        <a:spcBef>
          <a:spcPct val="0"/>
        </a:spcBef>
        <a:spcAft>
          <a:spcPct val="50000"/>
        </a:spcAft>
        <a:buClr>
          <a:schemeClr val="tx2"/>
        </a:buClr>
        <a:buSzPct val="70000"/>
        <a:buFont typeface="Monotype Sorts" pitchFamily="2" charset="2"/>
        <a:buChar char="è"/>
        <a:defRPr sz="2800">
          <a:solidFill>
            <a:schemeClr val="tx1"/>
          </a:solidFill>
          <a:latin typeface="+mn-lt"/>
        </a:defRPr>
      </a:lvl6pPr>
      <a:lvl7pPr marL="2971800" indent="-228600" algn="l" rtl="0" eaLnBrk="0" fontAlgn="base" hangingPunct="0">
        <a:spcBef>
          <a:spcPct val="0"/>
        </a:spcBef>
        <a:spcAft>
          <a:spcPct val="50000"/>
        </a:spcAft>
        <a:buClr>
          <a:schemeClr val="tx2"/>
        </a:buClr>
        <a:buSzPct val="70000"/>
        <a:buFont typeface="Monotype Sorts" pitchFamily="2" charset="2"/>
        <a:buChar char="è"/>
        <a:defRPr sz="2800">
          <a:solidFill>
            <a:schemeClr val="tx1"/>
          </a:solidFill>
          <a:latin typeface="+mn-lt"/>
        </a:defRPr>
      </a:lvl7pPr>
      <a:lvl8pPr marL="3429000" indent="-228600" algn="l" rtl="0" eaLnBrk="0" fontAlgn="base" hangingPunct="0">
        <a:spcBef>
          <a:spcPct val="0"/>
        </a:spcBef>
        <a:spcAft>
          <a:spcPct val="50000"/>
        </a:spcAft>
        <a:buClr>
          <a:schemeClr val="tx2"/>
        </a:buClr>
        <a:buSzPct val="70000"/>
        <a:buFont typeface="Monotype Sorts" pitchFamily="2" charset="2"/>
        <a:buChar char="è"/>
        <a:defRPr sz="2800">
          <a:solidFill>
            <a:schemeClr val="tx1"/>
          </a:solidFill>
          <a:latin typeface="+mn-lt"/>
        </a:defRPr>
      </a:lvl8pPr>
      <a:lvl9pPr marL="3886200" indent="-228600" algn="l" rtl="0" eaLnBrk="0" fontAlgn="base" hangingPunct="0">
        <a:spcBef>
          <a:spcPct val="0"/>
        </a:spcBef>
        <a:spcAft>
          <a:spcPct val="50000"/>
        </a:spcAft>
        <a:buClr>
          <a:schemeClr val="tx2"/>
        </a:buClr>
        <a:buSzPct val="70000"/>
        <a:buFont typeface="Monotype Sorts" pitchFamily="2" charset="2"/>
        <a:buChar char="è"/>
        <a:defRPr sz="28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2"/>
        </a:solidFill>
        <a:effectLst/>
      </p:bgPr>
    </p:bg>
    <p:spTree>
      <p:nvGrpSpPr>
        <p:cNvPr id="1" name=""/>
        <p:cNvGrpSpPr/>
        <p:nvPr/>
      </p:nvGrpSpPr>
      <p:grpSpPr>
        <a:xfrm>
          <a:off x="0" y="0"/>
          <a:ext cx="0" cy="0"/>
          <a:chOff x="0" y="0"/>
          <a:chExt cx="0" cy="0"/>
        </a:xfrm>
      </p:grpSpPr>
      <p:sp>
        <p:nvSpPr>
          <p:cNvPr id="2050" name="Text Placeholder 2">
            <a:extLst>
              <a:ext uri="{FF2B5EF4-FFF2-40B4-BE49-F238E27FC236}">
                <a16:creationId xmlns:a16="http://schemas.microsoft.com/office/drawing/2014/main" id="{48FCC856-C110-46F8-B15D-682F73233B7E}"/>
              </a:ext>
            </a:extLst>
          </p:cNvPr>
          <p:cNvSpPr>
            <a:spLocks noGrp="1"/>
          </p:cNvSpPr>
          <p:nvPr>
            <p:ph type="body" idx="1"/>
          </p:nvPr>
        </p:nvSpPr>
        <p:spPr bwMode="auto">
          <a:xfrm>
            <a:off x="628650" y="1827213"/>
            <a:ext cx="7886700" cy="4349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Tree>
  </p:cSld>
  <p:clrMap bg1="lt1" tx1="dk1" bg2="lt2" tx2="dk2" accent1="accent1" accent2="accent2" accent3="accent3" accent4="accent4" accent5="accent5" accent6="accent6" hlink="hlink" folHlink="folHlink"/>
  <p:sldLayoutIdLst>
    <p:sldLayoutId id="2147483773" r:id="rId1"/>
    <p:sldLayoutId id="2147483774" r:id="rId2"/>
    <p:sldLayoutId id="2147483775" r:id="rId3"/>
    <p:sldLayoutId id="2147483776" r:id="rId4"/>
    <p:sldLayoutId id="2147483778" r:id="rId5"/>
  </p:sldLayoutIdLst>
  <p:transition>
    <p:fade/>
  </p:transition>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Myriad Web Pro" panose="020B0503030403020204" pitchFamily="34" charset="0"/>
        </a:defRPr>
      </a:lvl2pPr>
      <a:lvl3pPr algn="ctr" rtl="0" eaLnBrk="0" fontAlgn="base" hangingPunct="0">
        <a:spcBef>
          <a:spcPct val="0"/>
        </a:spcBef>
        <a:spcAft>
          <a:spcPct val="0"/>
        </a:spcAft>
        <a:defRPr sz="4400">
          <a:solidFill>
            <a:schemeClr val="tx1"/>
          </a:solidFill>
          <a:latin typeface="Myriad Web Pro" panose="020B0503030403020204" pitchFamily="34" charset="0"/>
        </a:defRPr>
      </a:lvl3pPr>
      <a:lvl4pPr algn="ctr" rtl="0" eaLnBrk="0" fontAlgn="base" hangingPunct="0">
        <a:spcBef>
          <a:spcPct val="0"/>
        </a:spcBef>
        <a:spcAft>
          <a:spcPct val="0"/>
        </a:spcAft>
        <a:defRPr sz="4400">
          <a:solidFill>
            <a:schemeClr val="tx1"/>
          </a:solidFill>
          <a:latin typeface="Myriad Web Pro" panose="020B0503030403020204" pitchFamily="34" charset="0"/>
        </a:defRPr>
      </a:lvl4pPr>
      <a:lvl5pPr algn="ctr" rtl="0" eaLnBrk="0" fontAlgn="base" hangingPunct="0">
        <a:spcBef>
          <a:spcPct val="0"/>
        </a:spcBef>
        <a:spcAft>
          <a:spcPct val="0"/>
        </a:spcAft>
        <a:defRPr sz="4400">
          <a:solidFill>
            <a:schemeClr val="tx1"/>
          </a:solidFill>
          <a:latin typeface="Myriad Web Pro" panose="020B0503030403020204" pitchFamily="34" charset="0"/>
        </a:defRPr>
      </a:lvl5pPr>
      <a:lvl6pPr marL="457200" algn="ctr" rtl="0" fontAlgn="base">
        <a:spcBef>
          <a:spcPct val="0"/>
        </a:spcBef>
        <a:spcAft>
          <a:spcPct val="0"/>
        </a:spcAft>
        <a:defRPr sz="4400">
          <a:solidFill>
            <a:schemeClr val="tx1"/>
          </a:solidFill>
          <a:latin typeface="Myriad Web Pro" panose="020B0503030403020204" pitchFamily="34" charset="0"/>
        </a:defRPr>
      </a:lvl6pPr>
      <a:lvl7pPr marL="914400" algn="ctr" rtl="0" fontAlgn="base">
        <a:spcBef>
          <a:spcPct val="0"/>
        </a:spcBef>
        <a:spcAft>
          <a:spcPct val="0"/>
        </a:spcAft>
        <a:defRPr sz="4400">
          <a:solidFill>
            <a:schemeClr val="tx1"/>
          </a:solidFill>
          <a:latin typeface="Myriad Web Pro" panose="020B0503030403020204" pitchFamily="34" charset="0"/>
        </a:defRPr>
      </a:lvl7pPr>
      <a:lvl8pPr marL="1371600" algn="ctr" rtl="0" fontAlgn="base">
        <a:spcBef>
          <a:spcPct val="0"/>
        </a:spcBef>
        <a:spcAft>
          <a:spcPct val="0"/>
        </a:spcAft>
        <a:defRPr sz="4400">
          <a:solidFill>
            <a:schemeClr val="tx1"/>
          </a:solidFill>
          <a:latin typeface="Myriad Web Pro" panose="020B0503030403020204" pitchFamily="34" charset="0"/>
        </a:defRPr>
      </a:lvl8pPr>
      <a:lvl9pPr marL="1828800" algn="ctr" rtl="0" fontAlgn="base">
        <a:spcBef>
          <a:spcPct val="0"/>
        </a:spcBef>
        <a:spcAft>
          <a:spcPct val="0"/>
        </a:spcAft>
        <a:defRPr sz="4400">
          <a:solidFill>
            <a:schemeClr val="tx1"/>
          </a:solidFill>
          <a:latin typeface="Myriad Web Pro" panose="020B0503030403020204"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rgbClr val="7F7F7F"/>
          </a:solidFill>
          <a:latin typeface="Calibri" panose="020F0502020204030204" pitchFamily="34" charset="0"/>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rgbClr val="7F7F7F"/>
          </a:solidFill>
          <a:latin typeface="Calibri" panose="020F0502020204030204" pitchFamily="34" charset="0"/>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rgbClr val="7F7F7F"/>
          </a:solidFill>
          <a:latin typeface="Calibri" panose="020F0502020204030204" pitchFamily="34" charset="0"/>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rgbClr val="7F7F7F"/>
          </a:solidFill>
          <a:latin typeface="Calibri" panose="020F0502020204030204" pitchFamily="34" charset="0"/>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rgbClr val="7F7F7F"/>
          </a:solidFill>
          <a:latin typeface="Calibri" panose="020F0502020204030204"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3106" name="Title 4">
            <a:extLst>
              <a:ext uri="{FF2B5EF4-FFF2-40B4-BE49-F238E27FC236}">
                <a16:creationId xmlns:a16="http://schemas.microsoft.com/office/drawing/2014/main" id="{F1931471-649A-46DD-8690-1677CEBB62B7}"/>
              </a:ext>
            </a:extLst>
          </p:cNvPr>
          <p:cNvSpPr>
            <a:spLocks noGrp="1" noChangeArrowheads="1"/>
          </p:cNvSpPr>
          <p:nvPr>
            <p:ph type="title"/>
          </p:nvPr>
        </p:nvSpPr>
        <p:spPr bwMode="auto">
          <a:xfrm>
            <a:off x="423863" y="2609850"/>
            <a:ext cx="8296275" cy="11620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p>
            <a:pPr algn="ctr"/>
            <a:r>
              <a:rPr lang="en-US" altLang="en-US"/>
              <a:t>Tobacco-Use Prevention</a:t>
            </a:r>
          </a:p>
        </p:txBody>
      </p:sp>
    </p:spTree>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4130" name="Kansas">
            <a:extLst>
              <a:ext uri="{FF2B5EF4-FFF2-40B4-BE49-F238E27FC236}">
                <a16:creationId xmlns:a16="http://schemas.microsoft.com/office/drawing/2014/main" id="{7ED21BEC-9628-4B17-A94D-D3D9E2342760}"/>
              </a:ext>
              <a:ext uri="{C183D7F6-B498-43B3-948B-1728B52AA6E4}">
                <adec:decorative xmlns:adec="http://schemas.microsoft.com/office/drawing/2017/decorative" val="1"/>
              </a:ext>
            </a:extLst>
          </p:cNvPr>
          <p:cNvSpPr>
            <a:spLocks noChangeAspect="1"/>
          </p:cNvSpPr>
          <p:nvPr/>
        </p:nvSpPr>
        <p:spPr bwMode="auto">
          <a:xfrm>
            <a:off x="4151313" y="3081338"/>
            <a:ext cx="909637" cy="490537"/>
          </a:xfrm>
          <a:custGeom>
            <a:avLst/>
            <a:gdLst>
              <a:gd name="T0" fmla="*/ 0 w 116"/>
              <a:gd name="T1" fmla="*/ 2147483646 h 63"/>
              <a:gd name="T2" fmla="*/ 2147483646 w 116"/>
              <a:gd name="T3" fmla="*/ 0 h 63"/>
              <a:gd name="T4" fmla="*/ 2147483646 w 116"/>
              <a:gd name="T5" fmla="*/ 2147483646 h 63"/>
              <a:gd name="T6" fmla="*/ 2147483646 w 116"/>
              <a:gd name="T7" fmla="*/ 2147483646 h 63"/>
              <a:gd name="T8" fmla="*/ 2147483646 w 116"/>
              <a:gd name="T9" fmla="*/ 2147483646 h 63"/>
              <a:gd name="T10" fmla="*/ 2147483646 w 116"/>
              <a:gd name="T11" fmla="*/ 2147483646 h 63"/>
              <a:gd name="T12" fmla="*/ 2147483646 w 116"/>
              <a:gd name="T13" fmla="*/ 2147483646 h 63"/>
              <a:gd name="T14" fmla="*/ 2147483646 w 116"/>
              <a:gd name="T15" fmla="*/ 2147483646 h 63"/>
              <a:gd name="T16" fmla="*/ 2147483646 w 116"/>
              <a:gd name="T17" fmla="*/ 2147483646 h 63"/>
              <a:gd name="T18" fmla="*/ 2147483646 w 116"/>
              <a:gd name="T19" fmla="*/ 2147483646 h 63"/>
              <a:gd name="T20" fmla="*/ 2147483646 w 116"/>
              <a:gd name="T21" fmla="*/ 2147483646 h 63"/>
              <a:gd name="T22" fmla="*/ 2147483646 w 116"/>
              <a:gd name="T23" fmla="*/ 2147483646 h 63"/>
              <a:gd name="T24" fmla="*/ 2147483646 w 116"/>
              <a:gd name="T25" fmla="*/ 2147483646 h 63"/>
              <a:gd name="T26" fmla="*/ 2147483646 w 116"/>
              <a:gd name="T27" fmla="*/ 2147483646 h 63"/>
              <a:gd name="T28" fmla="*/ 0 w 116"/>
              <a:gd name="T29" fmla="*/ 2147483646 h 63"/>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116"/>
              <a:gd name="T46" fmla="*/ 0 h 63"/>
              <a:gd name="T47" fmla="*/ 116 w 116"/>
              <a:gd name="T48" fmla="*/ 63 h 63"/>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116" h="63">
                <a:moveTo>
                  <a:pt x="0" y="60"/>
                </a:moveTo>
                <a:lnTo>
                  <a:pt x="4" y="0"/>
                </a:lnTo>
                <a:lnTo>
                  <a:pt x="47" y="3"/>
                </a:lnTo>
                <a:lnTo>
                  <a:pt x="105" y="3"/>
                </a:lnTo>
                <a:lnTo>
                  <a:pt x="108" y="6"/>
                </a:lnTo>
                <a:lnTo>
                  <a:pt x="110" y="6"/>
                </a:lnTo>
                <a:lnTo>
                  <a:pt x="111" y="7"/>
                </a:lnTo>
                <a:lnTo>
                  <a:pt x="112" y="9"/>
                </a:lnTo>
                <a:lnTo>
                  <a:pt x="110" y="9"/>
                </a:lnTo>
                <a:lnTo>
                  <a:pt x="108" y="13"/>
                </a:lnTo>
                <a:lnTo>
                  <a:pt x="113" y="19"/>
                </a:lnTo>
                <a:lnTo>
                  <a:pt x="116" y="20"/>
                </a:lnTo>
                <a:lnTo>
                  <a:pt x="116" y="63"/>
                </a:lnTo>
                <a:lnTo>
                  <a:pt x="66" y="63"/>
                </a:lnTo>
                <a:lnTo>
                  <a:pt x="0" y="60"/>
                </a:lnTo>
                <a:close/>
              </a:path>
            </a:pathLst>
          </a:custGeom>
          <a:solidFill>
            <a:srgbClr val="67A9CF"/>
          </a:solidFill>
          <a:ln w="15875">
            <a:solidFill>
              <a:srgbClr val="003F48"/>
            </a:solidFill>
            <a:prstDash val="solid"/>
            <a:round/>
            <a:headEnd/>
            <a:tailEnd/>
          </a:ln>
        </p:spPr>
        <p:txBody>
          <a:bodyPr/>
          <a:lstStyle/>
          <a:p>
            <a:endParaRPr lang="en-US"/>
          </a:p>
        </p:txBody>
      </p:sp>
      <p:sp>
        <p:nvSpPr>
          <p:cNvPr id="304131" name="Missouri">
            <a:extLst>
              <a:ext uri="{FF2B5EF4-FFF2-40B4-BE49-F238E27FC236}">
                <a16:creationId xmlns:a16="http://schemas.microsoft.com/office/drawing/2014/main" id="{FAF72EA4-BE67-481E-A8FE-E5B4E2FFE485}"/>
              </a:ext>
              <a:ext uri="{C183D7F6-B498-43B3-948B-1728B52AA6E4}">
                <adec:decorative xmlns:adec="http://schemas.microsoft.com/office/drawing/2017/decorative" val="1"/>
              </a:ext>
            </a:extLst>
          </p:cNvPr>
          <p:cNvSpPr>
            <a:spLocks noChangeAspect="1"/>
          </p:cNvSpPr>
          <p:nvPr/>
        </p:nvSpPr>
        <p:spPr bwMode="auto">
          <a:xfrm>
            <a:off x="4926013" y="3014663"/>
            <a:ext cx="809625" cy="698500"/>
          </a:xfrm>
          <a:custGeom>
            <a:avLst/>
            <a:gdLst>
              <a:gd name="T0" fmla="*/ 0 w 103"/>
              <a:gd name="T1" fmla="*/ 2147483646 h 90"/>
              <a:gd name="T2" fmla="*/ 2147483646 w 103"/>
              <a:gd name="T3" fmla="*/ 2147483646 h 90"/>
              <a:gd name="T4" fmla="*/ 2147483646 w 103"/>
              <a:gd name="T5" fmla="*/ 2147483646 h 90"/>
              <a:gd name="T6" fmla="*/ 2147483646 w 103"/>
              <a:gd name="T7" fmla="*/ 2147483646 h 90"/>
              <a:gd name="T8" fmla="*/ 2147483646 w 103"/>
              <a:gd name="T9" fmla="*/ 2147483646 h 90"/>
              <a:gd name="T10" fmla="*/ 2147483646 w 103"/>
              <a:gd name="T11" fmla="*/ 2147483646 h 90"/>
              <a:gd name="T12" fmla="*/ 2147483646 w 103"/>
              <a:gd name="T13" fmla="*/ 2147483646 h 90"/>
              <a:gd name="T14" fmla="*/ 2147483646 w 103"/>
              <a:gd name="T15" fmla="*/ 2147483646 h 90"/>
              <a:gd name="T16" fmla="*/ 2147483646 w 103"/>
              <a:gd name="T17" fmla="*/ 2147483646 h 90"/>
              <a:gd name="T18" fmla="*/ 2147483646 w 103"/>
              <a:gd name="T19" fmla="*/ 2147483646 h 90"/>
              <a:gd name="T20" fmla="*/ 2147483646 w 103"/>
              <a:gd name="T21" fmla="*/ 2147483646 h 90"/>
              <a:gd name="T22" fmla="*/ 2147483646 w 103"/>
              <a:gd name="T23" fmla="*/ 2147483646 h 90"/>
              <a:gd name="T24" fmla="*/ 2147483646 w 103"/>
              <a:gd name="T25" fmla="*/ 2147483646 h 90"/>
              <a:gd name="T26" fmla="*/ 2147483646 w 103"/>
              <a:gd name="T27" fmla="*/ 2147483646 h 90"/>
              <a:gd name="T28" fmla="*/ 2147483646 w 103"/>
              <a:gd name="T29" fmla="*/ 2147483646 h 90"/>
              <a:gd name="T30" fmla="*/ 2147483646 w 103"/>
              <a:gd name="T31" fmla="*/ 2147483646 h 90"/>
              <a:gd name="T32" fmla="*/ 2147483646 w 103"/>
              <a:gd name="T33" fmla="*/ 2147483646 h 90"/>
              <a:gd name="T34" fmla="*/ 2147483646 w 103"/>
              <a:gd name="T35" fmla="*/ 2147483646 h 90"/>
              <a:gd name="T36" fmla="*/ 2147483646 w 103"/>
              <a:gd name="T37" fmla="*/ 2147483646 h 90"/>
              <a:gd name="T38" fmla="*/ 2147483646 w 103"/>
              <a:gd name="T39" fmla="*/ 2147483646 h 90"/>
              <a:gd name="T40" fmla="*/ 2147483646 w 103"/>
              <a:gd name="T41" fmla="*/ 2147483646 h 90"/>
              <a:gd name="T42" fmla="*/ 2147483646 w 103"/>
              <a:gd name="T43" fmla="*/ 2147483646 h 90"/>
              <a:gd name="T44" fmla="*/ 2147483646 w 103"/>
              <a:gd name="T45" fmla="*/ 2147483646 h 90"/>
              <a:gd name="T46" fmla="*/ 2147483646 w 103"/>
              <a:gd name="T47" fmla="*/ 2147483646 h 90"/>
              <a:gd name="T48" fmla="*/ 2147483646 w 103"/>
              <a:gd name="T49" fmla="*/ 2147483646 h 90"/>
              <a:gd name="T50" fmla="*/ 2147483646 w 103"/>
              <a:gd name="T51" fmla="*/ 2147483646 h 90"/>
              <a:gd name="T52" fmla="*/ 2147483646 w 103"/>
              <a:gd name="T53" fmla="*/ 2147483646 h 90"/>
              <a:gd name="T54" fmla="*/ 2147483646 w 103"/>
              <a:gd name="T55" fmla="*/ 2147483646 h 90"/>
              <a:gd name="T56" fmla="*/ 2147483646 w 103"/>
              <a:gd name="T57" fmla="*/ 2147483646 h 90"/>
              <a:gd name="T58" fmla="*/ 2147483646 w 103"/>
              <a:gd name="T59" fmla="*/ 2147483646 h 90"/>
              <a:gd name="T60" fmla="*/ 2147483646 w 103"/>
              <a:gd name="T61" fmla="*/ 2147483646 h 90"/>
              <a:gd name="T62" fmla="*/ 2147483646 w 103"/>
              <a:gd name="T63" fmla="*/ 2147483646 h 90"/>
              <a:gd name="T64" fmla="*/ 2147483646 w 103"/>
              <a:gd name="T65" fmla="*/ 2147483646 h 90"/>
              <a:gd name="T66" fmla="*/ 2147483646 w 103"/>
              <a:gd name="T67" fmla="*/ 2147483646 h 90"/>
              <a:gd name="T68" fmla="*/ 2147483646 w 103"/>
              <a:gd name="T69" fmla="*/ 2147483646 h 90"/>
              <a:gd name="T70" fmla="*/ 2147483646 w 103"/>
              <a:gd name="T71" fmla="*/ 2147483646 h 90"/>
              <a:gd name="T72" fmla="*/ 2147483646 w 103"/>
              <a:gd name="T73" fmla="*/ 2147483646 h 90"/>
              <a:gd name="T74" fmla="*/ 2147483646 w 103"/>
              <a:gd name="T75" fmla="*/ 0 h 90"/>
              <a:gd name="T76" fmla="*/ 0 w 103"/>
              <a:gd name="T77" fmla="*/ 2147483646 h 90"/>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w 103"/>
              <a:gd name="T118" fmla="*/ 0 h 90"/>
              <a:gd name="T119" fmla="*/ 103 w 103"/>
              <a:gd name="T120" fmla="*/ 90 h 90"/>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T117" t="T118" r="T119" b="T120"/>
            <a:pathLst>
              <a:path w="103" h="90">
                <a:moveTo>
                  <a:pt x="0" y="1"/>
                </a:moveTo>
                <a:lnTo>
                  <a:pt x="6" y="12"/>
                </a:lnTo>
                <a:lnTo>
                  <a:pt x="9" y="15"/>
                </a:lnTo>
                <a:lnTo>
                  <a:pt x="11" y="15"/>
                </a:lnTo>
                <a:lnTo>
                  <a:pt x="12" y="16"/>
                </a:lnTo>
                <a:lnTo>
                  <a:pt x="13" y="18"/>
                </a:lnTo>
                <a:lnTo>
                  <a:pt x="11" y="18"/>
                </a:lnTo>
                <a:lnTo>
                  <a:pt x="9" y="22"/>
                </a:lnTo>
                <a:lnTo>
                  <a:pt x="14" y="28"/>
                </a:lnTo>
                <a:lnTo>
                  <a:pt x="17" y="29"/>
                </a:lnTo>
                <a:lnTo>
                  <a:pt x="17" y="72"/>
                </a:lnTo>
                <a:lnTo>
                  <a:pt x="17" y="82"/>
                </a:lnTo>
                <a:lnTo>
                  <a:pt x="86" y="80"/>
                </a:lnTo>
                <a:lnTo>
                  <a:pt x="87" y="86"/>
                </a:lnTo>
                <a:lnTo>
                  <a:pt x="84" y="90"/>
                </a:lnTo>
                <a:lnTo>
                  <a:pt x="95" y="89"/>
                </a:lnTo>
                <a:lnTo>
                  <a:pt x="96" y="86"/>
                </a:lnTo>
                <a:lnTo>
                  <a:pt x="97" y="82"/>
                </a:lnTo>
                <a:lnTo>
                  <a:pt x="99" y="79"/>
                </a:lnTo>
                <a:lnTo>
                  <a:pt x="100" y="76"/>
                </a:lnTo>
                <a:lnTo>
                  <a:pt x="102" y="76"/>
                </a:lnTo>
                <a:lnTo>
                  <a:pt x="103" y="69"/>
                </a:lnTo>
                <a:lnTo>
                  <a:pt x="102" y="69"/>
                </a:lnTo>
                <a:lnTo>
                  <a:pt x="99" y="69"/>
                </a:lnTo>
                <a:lnTo>
                  <a:pt x="97" y="64"/>
                </a:lnTo>
                <a:lnTo>
                  <a:pt x="96" y="58"/>
                </a:lnTo>
                <a:lnTo>
                  <a:pt x="93" y="53"/>
                </a:lnTo>
                <a:lnTo>
                  <a:pt x="89" y="52"/>
                </a:lnTo>
                <a:lnTo>
                  <a:pt x="84" y="48"/>
                </a:lnTo>
                <a:lnTo>
                  <a:pt x="82" y="42"/>
                </a:lnTo>
                <a:lnTo>
                  <a:pt x="85" y="34"/>
                </a:lnTo>
                <a:lnTo>
                  <a:pt x="82" y="32"/>
                </a:lnTo>
                <a:lnTo>
                  <a:pt x="76" y="32"/>
                </a:lnTo>
                <a:lnTo>
                  <a:pt x="75" y="26"/>
                </a:lnTo>
                <a:lnTo>
                  <a:pt x="65" y="16"/>
                </a:lnTo>
                <a:lnTo>
                  <a:pt x="63" y="7"/>
                </a:lnTo>
                <a:lnTo>
                  <a:pt x="64" y="4"/>
                </a:lnTo>
                <a:lnTo>
                  <a:pt x="59" y="0"/>
                </a:lnTo>
                <a:lnTo>
                  <a:pt x="0" y="1"/>
                </a:lnTo>
                <a:close/>
              </a:path>
            </a:pathLst>
          </a:custGeom>
          <a:solidFill>
            <a:srgbClr val="67A9CF"/>
          </a:solidFill>
          <a:ln w="15875">
            <a:solidFill>
              <a:srgbClr val="003F48"/>
            </a:solidFill>
            <a:prstDash val="solid"/>
            <a:round/>
            <a:headEnd/>
            <a:tailEnd/>
          </a:ln>
        </p:spPr>
        <p:txBody>
          <a:bodyPr/>
          <a:lstStyle/>
          <a:p>
            <a:endParaRPr lang="en-US"/>
          </a:p>
        </p:txBody>
      </p:sp>
      <p:sp>
        <p:nvSpPr>
          <p:cNvPr id="304132" name="Illinois">
            <a:extLst>
              <a:ext uri="{FF2B5EF4-FFF2-40B4-BE49-F238E27FC236}">
                <a16:creationId xmlns:a16="http://schemas.microsoft.com/office/drawing/2014/main" id="{35595DB4-CE00-4AA9-A871-169646535907}"/>
              </a:ext>
              <a:ext uri="{C183D7F6-B498-43B3-948B-1728B52AA6E4}">
                <adec:decorative xmlns:adec="http://schemas.microsoft.com/office/drawing/2017/decorative" val="1"/>
              </a:ext>
            </a:extLst>
          </p:cNvPr>
          <p:cNvSpPr>
            <a:spLocks noChangeAspect="1"/>
          </p:cNvSpPr>
          <p:nvPr/>
        </p:nvSpPr>
        <p:spPr bwMode="auto">
          <a:xfrm>
            <a:off x="5421313" y="2693988"/>
            <a:ext cx="477837" cy="854075"/>
          </a:xfrm>
          <a:custGeom>
            <a:avLst/>
            <a:gdLst>
              <a:gd name="T0" fmla="*/ 0 w 61"/>
              <a:gd name="T1" fmla="*/ 2147483646 h 110"/>
              <a:gd name="T2" fmla="*/ 2147483646 w 61"/>
              <a:gd name="T3" fmla="*/ 2147483646 h 110"/>
              <a:gd name="T4" fmla="*/ 2147483646 w 61"/>
              <a:gd name="T5" fmla="*/ 2147483646 h 110"/>
              <a:gd name="T6" fmla="*/ 2147483646 w 61"/>
              <a:gd name="T7" fmla="*/ 2147483646 h 110"/>
              <a:gd name="T8" fmla="*/ 2147483646 w 61"/>
              <a:gd name="T9" fmla="*/ 2147483646 h 110"/>
              <a:gd name="T10" fmla="*/ 2147483646 w 61"/>
              <a:gd name="T11" fmla="*/ 2147483646 h 110"/>
              <a:gd name="T12" fmla="*/ 2147483646 w 61"/>
              <a:gd name="T13" fmla="*/ 2147483646 h 110"/>
              <a:gd name="T14" fmla="*/ 2147483646 w 61"/>
              <a:gd name="T15" fmla="*/ 2147483646 h 110"/>
              <a:gd name="T16" fmla="*/ 2147483646 w 61"/>
              <a:gd name="T17" fmla="*/ 2147483646 h 110"/>
              <a:gd name="T18" fmla="*/ 2147483646 w 61"/>
              <a:gd name="T19" fmla="*/ 0 h 110"/>
              <a:gd name="T20" fmla="*/ 2147483646 w 61"/>
              <a:gd name="T21" fmla="*/ 2147483646 h 110"/>
              <a:gd name="T22" fmla="*/ 2147483646 w 61"/>
              <a:gd name="T23" fmla="*/ 2147483646 h 110"/>
              <a:gd name="T24" fmla="*/ 2147483646 w 61"/>
              <a:gd name="T25" fmla="*/ 2147483646 h 110"/>
              <a:gd name="T26" fmla="*/ 2147483646 w 61"/>
              <a:gd name="T27" fmla="*/ 2147483646 h 110"/>
              <a:gd name="T28" fmla="*/ 2147483646 w 61"/>
              <a:gd name="T29" fmla="*/ 2147483646 h 110"/>
              <a:gd name="T30" fmla="*/ 2147483646 w 61"/>
              <a:gd name="T31" fmla="*/ 2147483646 h 110"/>
              <a:gd name="T32" fmla="*/ 2147483646 w 61"/>
              <a:gd name="T33" fmla="*/ 2147483646 h 110"/>
              <a:gd name="T34" fmla="*/ 2147483646 w 61"/>
              <a:gd name="T35" fmla="*/ 2147483646 h 110"/>
              <a:gd name="T36" fmla="*/ 2147483646 w 61"/>
              <a:gd name="T37" fmla="*/ 2147483646 h 110"/>
              <a:gd name="T38" fmla="*/ 2147483646 w 61"/>
              <a:gd name="T39" fmla="*/ 2147483646 h 110"/>
              <a:gd name="T40" fmla="*/ 2147483646 w 61"/>
              <a:gd name="T41" fmla="*/ 2147483646 h 110"/>
              <a:gd name="T42" fmla="*/ 2147483646 w 61"/>
              <a:gd name="T43" fmla="*/ 2147483646 h 110"/>
              <a:gd name="T44" fmla="*/ 2147483646 w 61"/>
              <a:gd name="T45" fmla="*/ 2147483646 h 110"/>
              <a:gd name="T46" fmla="*/ 2147483646 w 61"/>
              <a:gd name="T47" fmla="*/ 2147483646 h 110"/>
              <a:gd name="T48" fmla="*/ 2147483646 w 61"/>
              <a:gd name="T49" fmla="*/ 2147483646 h 110"/>
              <a:gd name="T50" fmla="*/ 2147483646 w 61"/>
              <a:gd name="T51" fmla="*/ 2147483646 h 110"/>
              <a:gd name="T52" fmla="*/ 2147483646 w 61"/>
              <a:gd name="T53" fmla="*/ 2147483646 h 110"/>
              <a:gd name="T54" fmla="*/ 2147483646 w 61"/>
              <a:gd name="T55" fmla="*/ 2147483646 h 110"/>
              <a:gd name="T56" fmla="*/ 2147483646 w 61"/>
              <a:gd name="T57" fmla="*/ 2147483646 h 110"/>
              <a:gd name="T58" fmla="*/ 2147483646 w 61"/>
              <a:gd name="T59" fmla="*/ 2147483646 h 110"/>
              <a:gd name="T60" fmla="*/ 2147483646 w 61"/>
              <a:gd name="T61" fmla="*/ 2147483646 h 110"/>
              <a:gd name="T62" fmla="*/ 2147483646 w 61"/>
              <a:gd name="T63" fmla="*/ 2147483646 h 110"/>
              <a:gd name="T64" fmla="*/ 2147483646 w 61"/>
              <a:gd name="T65" fmla="*/ 2147483646 h 110"/>
              <a:gd name="T66" fmla="*/ 2147483646 w 61"/>
              <a:gd name="T67" fmla="*/ 2147483646 h 110"/>
              <a:gd name="T68" fmla="*/ 2147483646 w 61"/>
              <a:gd name="T69" fmla="*/ 2147483646 h 110"/>
              <a:gd name="T70" fmla="*/ 2147483646 w 61"/>
              <a:gd name="T71" fmla="*/ 2147483646 h 110"/>
              <a:gd name="T72" fmla="*/ 2147483646 w 61"/>
              <a:gd name="T73" fmla="*/ 2147483646 h 110"/>
              <a:gd name="T74" fmla="*/ 2147483646 w 61"/>
              <a:gd name="T75" fmla="*/ 2147483646 h 110"/>
              <a:gd name="T76" fmla="*/ 0 w 61"/>
              <a:gd name="T77" fmla="*/ 2147483646 h 110"/>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w 61"/>
              <a:gd name="T118" fmla="*/ 0 h 110"/>
              <a:gd name="T119" fmla="*/ 61 w 61"/>
              <a:gd name="T120" fmla="*/ 110 h 110"/>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T117" t="T118" r="T119" b="T120"/>
            <a:pathLst>
              <a:path w="61" h="110">
                <a:moveTo>
                  <a:pt x="0" y="48"/>
                </a:moveTo>
                <a:lnTo>
                  <a:pt x="1" y="45"/>
                </a:lnTo>
                <a:lnTo>
                  <a:pt x="5" y="38"/>
                </a:lnTo>
                <a:lnTo>
                  <a:pt x="7" y="31"/>
                </a:lnTo>
                <a:lnTo>
                  <a:pt x="5" y="26"/>
                </a:lnTo>
                <a:lnTo>
                  <a:pt x="16" y="18"/>
                </a:lnTo>
                <a:lnTo>
                  <a:pt x="18" y="13"/>
                </a:lnTo>
                <a:lnTo>
                  <a:pt x="18" y="11"/>
                </a:lnTo>
                <a:lnTo>
                  <a:pt x="11" y="2"/>
                </a:lnTo>
                <a:lnTo>
                  <a:pt x="51" y="0"/>
                </a:lnTo>
                <a:lnTo>
                  <a:pt x="52" y="7"/>
                </a:lnTo>
                <a:lnTo>
                  <a:pt x="56" y="15"/>
                </a:lnTo>
                <a:lnTo>
                  <a:pt x="60" y="57"/>
                </a:lnTo>
                <a:lnTo>
                  <a:pt x="59" y="65"/>
                </a:lnTo>
                <a:lnTo>
                  <a:pt x="61" y="70"/>
                </a:lnTo>
                <a:lnTo>
                  <a:pt x="59" y="80"/>
                </a:lnTo>
                <a:lnTo>
                  <a:pt x="56" y="84"/>
                </a:lnTo>
                <a:lnTo>
                  <a:pt x="54" y="91"/>
                </a:lnTo>
                <a:lnTo>
                  <a:pt x="55" y="93"/>
                </a:lnTo>
                <a:lnTo>
                  <a:pt x="54" y="97"/>
                </a:lnTo>
                <a:lnTo>
                  <a:pt x="55" y="99"/>
                </a:lnTo>
                <a:lnTo>
                  <a:pt x="50" y="101"/>
                </a:lnTo>
                <a:lnTo>
                  <a:pt x="49" y="108"/>
                </a:lnTo>
                <a:lnTo>
                  <a:pt x="42" y="105"/>
                </a:lnTo>
                <a:lnTo>
                  <a:pt x="38" y="109"/>
                </a:lnTo>
                <a:lnTo>
                  <a:pt x="39" y="110"/>
                </a:lnTo>
                <a:lnTo>
                  <a:pt x="36" y="110"/>
                </a:lnTo>
                <a:lnTo>
                  <a:pt x="34" y="105"/>
                </a:lnTo>
                <a:lnTo>
                  <a:pt x="33" y="99"/>
                </a:lnTo>
                <a:lnTo>
                  <a:pt x="30" y="94"/>
                </a:lnTo>
                <a:lnTo>
                  <a:pt x="26" y="93"/>
                </a:lnTo>
                <a:lnTo>
                  <a:pt x="21" y="89"/>
                </a:lnTo>
                <a:lnTo>
                  <a:pt x="19" y="83"/>
                </a:lnTo>
                <a:lnTo>
                  <a:pt x="22" y="75"/>
                </a:lnTo>
                <a:lnTo>
                  <a:pt x="19" y="73"/>
                </a:lnTo>
                <a:lnTo>
                  <a:pt x="13" y="73"/>
                </a:lnTo>
                <a:lnTo>
                  <a:pt x="12" y="67"/>
                </a:lnTo>
                <a:lnTo>
                  <a:pt x="2" y="57"/>
                </a:lnTo>
                <a:lnTo>
                  <a:pt x="0" y="48"/>
                </a:lnTo>
                <a:close/>
              </a:path>
            </a:pathLst>
          </a:custGeom>
          <a:solidFill>
            <a:srgbClr val="67A9CF"/>
          </a:solidFill>
          <a:ln w="15875">
            <a:solidFill>
              <a:srgbClr val="003F48"/>
            </a:solidFill>
            <a:prstDash val="solid"/>
            <a:round/>
            <a:headEnd/>
            <a:tailEnd/>
          </a:ln>
        </p:spPr>
        <p:txBody>
          <a:bodyPr/>
          <a:lstStyle/>
          <a:p>
            <a:endParaRPr lang="en-US"/>
          </a:p>
        </p:txBody>
      </p:sp>
      <p:sp>
        <p:nvSpPr>
          <p:cNvPr id="304133" name="Iowa">
            <a:extLst>
              <a:ext uri="{FF2B5EF4-FFF2-40B4-BE49-F238E27FC236}">
                <a16:creationId xmlns:a16="http://schemas.microsoft.com/office/drawing/2014/main" id="{2C1936B4-E8CF-40DE-BBBB-EED552B4EDB0}"/>
              </a:ext>
              <a:ext uri="{C183D7F6-B498-43B3-948B-1728B52AA6E4}">
                <adec:decorative xmlns:adec="http://schemas.microsoft.com/office/drawing/2017/decorative" val="1"/>
              </a:ext>
            </a:extLst>
          </p:cNvPr>
          <p:cNvSpPr>
            <a:spLocks noChangeAspect="1"/>
          </p:cNvSpPr>
          <p:nvPr/>
        </p:nvSpPr>
        <p:spPr bwMode="auto">
          <a:xfrm>
            <a:off x="4833938" y="2562225"/>
            <a:ext cx="728662" cy="482600"/>
          </a:xfrm>
          <a:custGeom>
            <a:avLst/>
            <a:gdLst>
              <a:gd name="T0" fmla="*/ 0 w 93"/>
              <a:gd name="T1" fmla="*/ 2147483646 h 62"/>
              <a:gd name="T2" fmla="*/ 0 w 93"/>
              <a:gd name="T3" fmla="*/ 2147483646 h 62"/>
              <a:gd name="T4" fmla="*/ 2147483646 w 93"/>
              <a:gd name="T5" fmla="*/ 2147483646 h 62"/>
              <a:gd name="T6" fmla="*/ 2147483646 w 93"/>
              <a:gd name="T7" fmla="*/ 2147483646 h 62"/>
              <a:gd name="T8" fmla="*/ 2147483646 w 93"/>
              <a:gd name="T9" fmla="*/ 2147483646 h 62"/>
              <a:gd name="T10" fmla="*/ 2147483646 w 93"/>
              <a:gd name="T11" fmla="*/ 2147483646 h 62"/>
              <a:gd name="T12" fmla="*/ 2147483646 w 93"/>
              <a:gd name="T13" fmla="*/ 2147483646 h 62"/>
              <a:gd name="T14" fmla="*/ 2147483646 w 93"/>
              <a:gd name="T15" fmla="*/ 2147483646 h 62"/>
              <a:gd name="T16" fmla="*/ 2147483646 w 93"/>
              <a:gd name="T17" fmla="*/ 2147483646 h 62"/>
              <a:gd name="T18" fmla="*/ 2147483646 w 93"/>
              <a:gd name="T19" fmla="*/ 2147483646 h 62"/>
              <a:gd name="T20" fmla="*/ 2147483646 w 93"/>
              <a:gd name="T21" fmla="*/ 2147483646 h 62"/>
              <a:gd name="T22" fmla="*/ 2147483646 w 93"/>
              <a:gd name="T23" fmla="*/ 2147483646 h 62"/>
              <a:gd name="T24" fmla="*/ 2147483646 w 93"/>
              <a:gd name="T25" fmla="*/ 2147483646 h 62"/>
              <a:gd name="T26" fmla="*/ 2147483646 w 93"/>
              <a:gd name="T27" fmla="*/ 2147483646 h 62"/>
              <a:gd name="T28" fmla="*/ 2147483646 w 93"/>
              <a:gd name="T29" fmla="*/ 2147483646 h 62"/>
              <a:gd name="T30" fmla="*/ 2147483646 w 93"/>
              <a:gd name="T31" fmla="*/ 2147483646 h 62"/>
              <a:gd name="T32" fmla="*/ 2147483646 w 93"/>
              <a:gd name="T33" fmla="*/ 2147483646 h 62"/>
              <a:gd name="T34" fmla="*/ 2147483646 w 93"/>
              <a:gd name="T35" fmla="*/ 2147483646 h 62"/>
              <a:gd name="T36" fmla="*/ 2147483646 w 93"/>
              <a:gd name="T37" fmla="*/ 2147483646 h 62"/>
              <a:gd name="T38" fmla="*/ 2147483646 w 93"/>
              <a:gd name="T39" fmla="*/ 2147483646 h 62"/>
              <a:gd name="T40" fmla="*/ 2147483646 w 93"/>
              <a:gd name="T41" fmla="*/ 2147483646 h 62"/>
              <a:gd name="T42" fmla="*/ 2147483646 w 93"/>
              <a:gd name="T43" fmla="*/ 0 h 62"/>
              <a:gd name="T44" fmla="*/ 2147483646 w 93"/>
              <a:gd name="T45" fmla="*/ 2147483646 h 62"/>
              <a:gd name="T46" fmla="*/ 0 w 93"/>
              <a:gd name="T47" fmla="*/ 2147483646 h 62"/>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93"/>
              <a:gd name="T73" fmla="*/ 0 h 62"/>
              <a:gd name="T74" fmla="*/ 93 w 93"/>
              <a:gd name="T75" fmla="*/ 62 h 62"/>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93" h="62">
                <a:moveTo>
                  <a:pt x="0" y="1"/>
                </a:moveTo>
                <a:lnTo>
                  <a:pt x="0" y="6"/>
                </a:lnTo>
                <a:lnTo>
                  <a:pt x="2" y="10"/>
                </a:lnTo>
                <a:lnTo>
                  <a:pt x="1" y="13"/>
                </a:lnTo>
                <a:lnTo>
                  <a:pt x="2" y="22"/>
                </a:lnTo>
                <a:lnTo>
                  <a:pt x="6" y="34"/>
                </a:lnTo>
                <a:lnTo>
                  <a:pt x="6" y="38"/>
                </a:lnTo>
                <a:lnTo>
                  <a:pt x="9" y="43"/>
                </a:lnTo>
                <a:lnTo>
                  <a:pt x="11" y="53"/>
                </a:lnTo>
                <a:lnTo>
                  <a:pt x="10" y="56"/>
                </a:lnTo>
                <a:lnTo>
                  <a:pt x="12" y="59"/>
                </a:lnTo>
                <a:lnTo>
                  <a:pt x="71" y="58"/>
                </a:lnTo>
                <a:lnTo>
                  <a:pt x="76" y="62"/>
                </a:lnTo>
                <a:lnTo>
                  <a:pt x="80" y="55"/>
                </a:lnTo>
                <a:lnTo>
                  <a:pt x="82" y="48"/>
                </a:lnTo>
                <a:lnTo>
                  <a:pt x="80" y="43"/>
                </a:lnTo>
                <a:lnTo>
                  <a:pt x="91" y="35"/>
                </a:lnTo>
                <a:lnTo>
                  <a:pt x="93" y="30"/>
                </a:lnTo>
                <a:lnTo>
                  <a:pt x="93" y="28"/>
                </a:lnTo>
                <a:lnTo>
                  <a:pt x="86" y="19"/>
                </a:lnTo>
                <a:lnTo>
                  <a:pt x="78" y="10"/>
                </a:lnTo>
                <a:lnTo>
                  <a:pt x="76" y="0"/>
                </a:lnTo>
                <a:lnTo>
                  <a:pt x="2" y="2"/>
                </a:lnTo>
                <a:lnTo>
                  <a:pt x="0" y="1"/>
                </a:lnTo>
                <a:close/>
              </a:path>
            </a:pathLst>
          </a:custGeom>
          <a:solidFill>
            <a:srgbClr val="DCEDC8"/>
          </a:solidFill>
          <a:ln w="15875">
            <a:solidFill>
              <a:srgbClr val="003F48"/>
            </a:solidFill>
            <a:prstDash val="solid"/>
            <a:round/>
            <a:headEnd/>
            <a:tailEnd/>
          </a:ln>
        </p:spPr>
        <p:txBody>
          <a:bodyPr/>
          <a:lstStyle/>
          <a:p>
            <a:endParaRPr lang="en-US"/>
          </a:p>
        </p:txBody>
      </p:sp>
      <p:sp>
        <p:nvSpPr>
          <p:cNvPr id="304134" name="New Mexico">
            <a:extLst>
              <a:ext uri="{FF2B5EF4-FFF2-40B4-BE49-F238E27FC236}">
                <a16:creationId xmlns:a16="http://schemas.microsoft.com/office/drawing/2014/main" id="{21CAA05F-3025-426D-993D-CC061716E1F4}"/>
              </a:ext>
              <a:ext uri="{C183D7F6-B498-43B3-948B-1728B52AA6E4}">
                <adec:decorative xmlns:adec="http://schemas.microsoft.com/office/drawing/2017/decorative" val="1"/>
              </a:ext>
            </a:extLst>
          </p:cNvPr>
          <p:cNvSpPr>
            <a:spLocks noChangeAspect="1"/>
          </p:cNvSpPr>
          <p:nvPr/>
        </p:nvSpPr>
        <p:spPr bwMode="auto">
          <a:xfrm>
            <a:off x="3176588" y="3455988"/>
            <a:ext cx="865187" cy="871537"/>
          </a:xfrm>
          <a:custGeom>
            <a:avLst/>
            <a:gdLst>
              <a:gd name="T0" fmla="*/ 0 w 110"/>
              <a:gd name="T1" fmla="*/ 2147483646 h 112"/>
              <a:gd name="T2" fmla="*/ 2147483646 w 110"/>
              <a:gd name="T3" fmla="*/ 2147483646 h 112"/>
              <a:gd name="T4" fmla="*/ 2147483646 w 110"/>
              <a:gd name="T5" fmla="*/ 2147483646 h 112"/>
              <a:gd name="T6" fmla="*/ 2147483646 w 110"/>
              <a:gd name="T7" fmla="*/ 2147483646 h 112"/>
              <a:gd name="T8" fmla="*/ 2147483646 w 110"/>
              <a:gd name="T9" fmla="*/ 2147483646 h 112"/>
              <a:gd name="T10" fmla="*/ 2147483646 w 110"/>
              <a:gd name="T11" fmla="*/ 2147483646 h 112"/>
              <a:gd name="T12" fmla="*/ 2147483646 w 110"/>
              <a:gd name="T13" fmla="*/ 2147483646 h 112"/>
              <a:gd name="T14" fmla="*/ 2147483646 w 110"/>
              <a:gd name="T15" fmla="*/ 2147483646 h 112"/>
              <a:gd name="T16" fmla="*/ 2147483646 w 110"/>
              <a:gd name="T17" fmla="*/ 2147483646 h 112"/>
              <a:gd name="T18" fmla="*/ 2147483646 w 110"/>
              <a:gd name="T19" fmla="*/ 2147483646 h 112"/>
              <a:gd name="T20" fmla="*/ 2147483646 w 110"/>
              <a:gd name="T21" fmla="*/ 0 h 112"/>
              <a:gd name="T22" fmla="*/ 0 w 110"/>
              <a:gd name="T23" fmla="*/ 2147483646 h 112"/>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10"/>
              <a:gd name="T37" fmla="*/ 0 h 112"/>
              <a:gd name="T38" fmla="*/ 110 w 110"/>
              <a:gd name="T39" fmla="*/ 112 h 112"/>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10" h="112">
                <a:moveTo>
                  <a:pt x="0" y="110"/>
                </a:moveTo>
                <a:lnTo>
                  <a:pt x="14" y="112"/>
                </a:lnTo>
                <a:lnTo>
                  <a:pt x="15" y="104"/>
                </a:lnTo>
                <a:lnTo>
                  <a:pt x="43" y="108"/>
                </a:lnTo>
                <a:lnTo>
                  <a:pt x="41" y="104"/>
                </a:lnTo>
                <a:lnTo>
                  <a:pt x="46" y="104"/>
                </a:lnTo>
                <a:lnTo>
                  <a:pt x="101" y="109"/>
                </a:lnTo>
                <a:lnTo>
                  <a:pt x="109" y="21"/>
                </a:lnTo>
                <a:lnTo>
                  <a:pt x="110" y="11"/>
                </a:lnTo>
                <a:lnTo>
                  <a:pt x="63" y="6"/>
                </a:lnTo>
                <a:lnTo>
                  <a:pt x="16" y="0"/>
                </a:lnTo>
                <a:lnTo>
                  <a:pt x="0" y="110"/>
                </a:lnTo>
                <a:close/>
              </a:path>
            </a:pathLst>
          </a:custGeom>
          <a:solidFill>
            <a:srgbClr val="67A9CF"/>
          </a:solidFill>
          <a:ln w="15875">
            <a:solidFill>
              <a:srgbClr val="003F48"/>
            </a:solidFill>
            <a:prstDash val="solid"/>
            <a:round/>
            <a:headEnd/>
            <a:tailEnd/>
          </a:ln>
        </p:spPr>
        <p:txBody>
          <a:bodyPr/>
          <a:lstStyle/>
          <a:p>
            <a:endParaRPr lang="en-US"/>
          </a:p>
        </p:txBody>
      </p:sp>
      <p:sp>
        <p:nvSpPr>
          <p:cNvPr id="304135" name="Oklahoma">
            <a:extLst>
              <a:ext uri="{FF2B5EF4-FFF2-40B4-BE49-F238E27FC236}">
                <a16:creationId xmlns:a16="http://schemas.microsoft.com/office/drawing/2014/main" id="{52C96905-CCAF-4974-A968-4D68713D519B}"/>
              </a:ext>
              <a:ext uri="{C183D7F6-B498-43B3-948B-1728B52AA6E4}">
                <adec:decorative xmlns:adec="http://schemas.microsoft.com/office/drawing/2017/decorative" val="1"/>
              </a:ext>
            </a:extLst>
          </p:cNvPr>
          <p:cNvSpPr>
            <a:spLocks noChangeAspect="1"/>
          </p:cNvSpPr>
          <p:nvPr/>
        </p:nvSpPr>
        <p:spPr bwMode="auto">
          <a:xfrm>
            <a:off x="4033838" y="3541713"/>
            <a:ext cx="1049337" cy="546100"/>
          </a:xfrm>
          <a:custGeom>
            <a:avLst/>
            <a:gdLst>
              <a:gd name="T0" fmla="*/ 0 w 134"/>
              <a:gd name="T1" fmla="*/ 2147483646 h 70"/>
              <a:gd name="T2" fmla="*/ 2147483646 w 134"/>
              <a:gd name="T3" fmla="*/ 0 h 70"/>
              <a:gd name="T4" fmla="*/ 2147483646 w 134"/>
              <a:gd name="T5" fmla="*/ 2147483646 h 70"/>
              <a:gd name="T6" fmla="*/ 2147483646 w 134"/>
              <a:gd name="T7" fmla="*/ 2147483646 h 70"/>
              <a:gd name="T8" fmla="*/ 2147483646 w 134"/>
              <a:gd name="T9" fmla="*/ 2147483646 h 70"/>
              <a:gd name="T10" fmla="*/ 2147483646 w 134"/>
              <a:gd name="T11" fmla="*/ 2147483646 h 70"/>
              <a:gd name="T12" fmla="*/ 2147483646 w 134"/>
              <a:gd name="T13" fmla="*/ 2147483646 h 70"/>
              <a:gd name="T14" fmla="*/ 2147483646 w 134"/>
              <a:gd name="T15" fmla="*/ 2147483646 h 70"/>
              <a:gd name="T16" fmla="*/ 2147483646 w 134"/>
              <a:gd name="T17" fmla="*/ 2147483646 h 70"/>
              <a:gd name="T18" fmla="*/ 2147483646 w 134"/>
              <a:gd name="T19" fmla="*/ 2147483646 h 70"/>
              <a:gd name="T20" fmla="*/ 2147483646 w 134"/>
              <a:gd name="T21" fmla="*/ 2147483646 h 70"/>
              <a:gd name="T22" fmla="*/ 2147483646 w 134"/>
              <a:gd name="T23" fmla="*/ 2147483646 h 70"/>
              <a:gd name="T24" fmla="*/ 2147483646 w 134"/>
              <a:gd name="T25" fmla="*/ 2147483646 h 70"/>
              <a:gd name="T26" fmla="*/ 2147483646 w 134"/>
              <a:gd name="T27" fmla="*/ 2147483646 h 70"/>
              <a:gd name="T28" fmla="*/ 2147483646 w 134"/>
              <a:gd name="T29" fmla="*/ 2147483646 h 70"/>
              <a:gd name="T30" fmla="*/ 2147483646 w 134"/>
              <a:gd name="T31" fmla="*/ 2147483646 h 70"/>
              <a:gd name="T32" fmla="*/ 2147483646 w 134"/>
              <a:gd name="T33" fmla="*/ 2147483646 h 70"/>
              <a:gd name="T34" fmla="*/ 2147483646 w 134"/>
              <a:gd name="T35" fmla="*/ 2147483646 h 70"/>
              <a:gd name="T36" fmla="*/ 2147483646 w 134"/>
              <a:gd name="T37" fmla="*/ 2147483646 h 70"/>
              <a:gd name="T38" fmla="*/ 2147483646 w 134"/>
              <a:gd name="T39" fmla="*/ 2147483646 h 70"/>
              <a:gd name="T40" fmla="*/ 2147483646 w 134"/>
              <a:gd name="T41" fmla="*/ 2147483646 h 70"/>
              <a:gd name="T42" fmla="*/ 2147483646 w 134"/>
              <a:gd name="T43" fmla="*/ 2147483646 h 70"/>
              <a:gd name="T44" fmla="*/ 2147483646 w 134"/>
              <a:gd name="T45" fmla="*/ 2147483646 h 70"/>
              <a:gd name="T46" fmla="*/ 2147483646 w 134"/>
              <a:gd name="T47" fmla="*/ 2147483646 h 70"/>
              <a:gd name="T48" fmla="*/ 2147483646 w 134"/>
              <a:gd name="T49" fmla="*/ 2147483646 h 70"/>
              <a:gd name="T50" fmla="*/ 2147483646 w 134"/>
              <a:gd name="T51" fmla="*/ 2147483646 h 70"/>
              <a:gd name="T52" fmla="*/ 2147483646 w 134"/>
              <a:gd name="T53" fmla="*/ 2147483646 h 70"/>
              <a:gd name="T54" fmla="*/ 2147483646 w 134"/>
              <a:gd name="T55" fmla="*/ 2147483646 h 70"/>
              <a:gd name="T56" fmla="*/ 2147483646 w 134"/>
              <a:gd name="T57" fmla="*/ 2147483646 h 70"/>
              <a:gd name="T58" fmla="*/ 2147483646 w 134"/>
              <a:gd name="T59" fmla="*/ 2147483646 h 70"/>
              <a:gd name="T60" fmla="*/ 2147483646 w 134"/>
              <a:gd name="T61" fmla="*/ 2147483646 h 70"/>
              <a:gd name="T62" fmla="*/ 2147483646 w 134"/>
              <a:gd name="T63" fmla="*/ 2147483646 h 70"/>
              <a:gd name="T64" fmla="*/ 2147483646 w 134"/>
              <a:gd name="T65" fmla="*/ 2147483646 h 70"/>
              <a:gd name="T66" fmla="*/ 2147483646 w 134"/>
              <a:gd name="T67" fmla="*/ 2147483646 h 70"/>
              <a:gd name="T68" fmla="*/ 2147483646 w 134"/>
              <a:gd name="T69" fmla="*/ 2147483646 h 70"/>
              <a:gd name="T70" fmla="*/ 2147483646 w 134"/>
              <a:gd name="T71" fmla="*/ 2147483646 h 70"/>
              <a:gd name="T72" fmla="*/ 0 w 134"/>
              <a:gd name="T73" fmla="*/ 2147483646 h 70"/>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134"/>
              <a:gd name="T112" fmla="*/ 0 h 70"/>
              <a:gd name="T113" fmla="*/ 134 w 134"/>
              <a:gd name="T114" fmla="*/ 70 h 70"/>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134" h="70">
                <a:moveTo>
                  <a:pt x="0" y="10"/>
                </a:moveTo>
                <a:lnTo>
                  <a:pt x="1" y="0"/>
                </a:lnTo>
                <a:lnTo>
                  <a:pt x="15" y="1"/>
                </a:lnTo>
                <a:lnTo>
                  <a:pt x="81" y="4"/>
                </a:lnTo>
                <a:lnTo>
                  <a:pt x="131" y="4"/>
                </a:lnTo>
                <a:lnTo>
                  <a:pt x="131" y="14"/>
                </a:lnTo>
                <a:lnTo>
                  <a:pt x="134" y="36"/>
                </a:lnTo>
                <a:lnTo>
                  <a:pt x="134" y="70"/>
                </a:lnTo>
                <a:lnTo>
                  <a:pt x="129" y="69"/>
                </a:lnTo>
                <a:lnTo>
                  <a:pt x="123" y="64"/>
                </a:lnTo>
                <a:lnTo>
                  <a:pt x="120" y="65"/>
                </a:lnTo>
                <a:lnTo>
                  <a:pt x="112" y="66"/>
                </a:lnTo>
                <a:lnTo>
                  <a:pt x="103" y="69"/>
                </a:lnTo>
                <a:lnTo>
                  <a:pt x="100" y="66"/>
                </a:lnTo>
                <a:lnTo>
                  <a:pt x="95" y="67"/>
                </a:lnTo>
                <a:lnTo>
                  <a:pt x="94" y="64"/>
                </a:lnTo>
                <a:lnTo>
                  <a:pt x="91" y="66"/>
                </a:lnTo>
                <a:lnTo>
                  <a:pt x="91" y="69"/>
                </a:lnTo>
                <a:lnTo>
                  <a:pt x="90" y="65"/>
                </a:lnTo>
                <a:lnTo>
                  <a:pt x="87" y="67"/>
                </a:lnTo>
                <a:lnTo>
                  <a:pt x="82" y="63"/>
                </a:lnTo>
                <a:lnTo>
                  <a:pt x="79" y="66"/>
                </a:lnTo>
                <a:lnTo>
                  <a:pt x="77" y="65"/>
                </a:lnTo>
                <a:lnTo>
                  <a:pt x="75" y="60"/>
                </a:lnTo>
                <a:lnTo>
                  <a:pt x="71" y="60"/>
                </a:lnTo>
                <a:lnTo>
                  <a:pt x="70" y="61"/>
                </a:lnTo>
                <a:lnTo>
                  <a:pt x="67" y="59"/>
                </a:lnTo>
                <a:lnTo>
                  <a:pt x="65" y="60"/>
                </a:lnTo>
                <a:lnTo>
                  <a:pt x="62" y="58"/>
                </a:lnTo>
                <a:lnTo>
                  <a:pt x="58" y="58"/>
                </a:lnTo>
                <a:lnTo>
                  <a:pt x="58" y="55"/>
                </a:lnTo>
                <a:lnTo>
                  <a:pt x="56" y="53"/>
                </a:lnTo>
                <a:lnTo>
                  <a:pt x="54" y="55"/>
                </a:lnTo>
                <a:lnTo>
                  <a:pt x="50" y="54"/>
                </a:lnTo>
                <a:lnTo>
                  <a:pt x="45" y="51"/>
                </a:lnTo>
                <a:lnTo>
                  <a:pt x="47" y="13"/>
                </a:lnTo>
                <a:lnTo>
                  <a:pt x="0" y="10"/>
                </a:lnTo>
                <a:close/>
              </a:path>
            </a:pathLst>
          </a:custGeom>
          <a:solidFill>
            <a:srgbClr val="67A9CF"/>
          </a:solidFill>
          <a:ln w="15875">
            <a:solidFill>
              <a:srgbClr val="003F48"/>
            </a:solidFill>
            <a:prstDash val="solid"/>
            <a:round/>
            <a:headEnd/>
            <a:tailEnd/>
          </a:ln>
        </p:spPr>
        <p:txBody>
          <a:bodyPr/>
          <a:lstStyle/>
          <a:p>
            <a:endParaRPr lang="en-US"/>
          </a:p>
        </p:txBody>
      </p:sp>
      <p:sp>
        <p:nvSpPr>
          <p:cNvPr id="304136" name="Florida">
            <a:extLst>
              <a:ext uri="{FF2B5EF4-FFF2-40B4-BE49-F238E27FC236}">
                <a16:creationId xmlns:a16="http://schemas.microsoft.com/office/drawing/2014/main" id="{39EB5634-28B5-4E51-ABE8-D72F8B0E009C}"/>
              </a:ext>
              <a:ext uri="{C183D7F6-B498-43B3-948B-1728B52AA6E4}">
                <adec:decorative xmlns:adec="http://schemas.microsoft.com/office/drawing/2017/decorative" val="1"/>
              </a:ext>
            </a:extLst>
          </p:cNvPr>
          <p:cNvSpPr>
            <a:spLocks noChangeAspect="1"/>
          </p:cNvSpPr>
          <p:nvPr/>
        </p:nvSpPr>
        <p:spPr bwMode="auto">
          <a:xfrm>
            <a:off x="5994400" y="4397375"/>
            <a:ext cx="1106488" cy="831850"/>
          </a:xfrm>
          <a:custGeom>
            <a:avLst/>
            <a:gdLst>
              <a:gd name="T0" fmla="*/ 0 w 141"/>
              <a:gd name="T1" fmla="*/ 2147483646 h 107"/>
              <a:gd name="T2" fmla="*/ 2147483646 w 141"/>
              <a:gd name="T3" fmla="*/ 2147483646 h 107"/>
              <a:gd name="T4" fmla="*/ 2147483646 w 141"/>
              <a:gd name="T5" fmla="*/ 2147483646 h 107"/>
              <a:gd name="T6" fmla="*/ 2147483646 w 141"/>
              <a:gd name="T7" fmla="*/ 2147483646 h 107"/>
              <a:gd name="T8" fmla="*/ 2147483646 w 141"/>
              <a:gd name="T9" fmla="*/ 2147483646 h 107"/>
              <a:gd name="T10" fmla="*/ 2147483646 w 141"/>
              <a:gd name="T11" fmla="*/ 2147483646 h 107"/>
              <a:gd name="T12" fmla="*/ 2147483646 w 141"/>
              <a:gd name="T13" fmla="*/ 2147483646 h 107"/>
              <a:gd name="T14" fmla="*/ 2147483646 w 141"/>
              <a:gd name="T15" fmla="*/ 2147483646 h 107"/>
              <a:gd name="T16" fmla="*/ 2147483646 w 141"/>
              <a:gd name="T17" fmla="*/ 2147483646 h 107"/>
              <a:gd name="T18" fmla="*/ 2147483646 w 141"/>
              <a:gd name="T19" fmla="*/ 2147483646 h 107"/>
              <a:gd name="T20" fmla="*/ 2147483646 w 141"/>
              <a:gd name="T21" fmla="*/ 2147483646 h 107"/>
              <a:gd name="T22" fmla="*/ 2147483646 w 141"/>
              <a:gd name="T23" fmla="*/ 2147483646 h 107"/>
              <a:gd name="T24" fmla="*/ 2147483646 w 141"/>
              <a:gd name="T25" fmla="*/ 2147483646 h 107"/>
              <a:gd name="T26" fmla="*/ 2147483646 w 141"/>
              <a:gd name="T27" fmla="*/ 2147483646 h 107"/>
              <a:gd name="T28" fmla="*/ 2147483646 w 141"/>
              <a:gd name="T29" fmla="*/ 2147483646 h 107"/>
              <a:gd name="T30" fmla="*/ 2147483646 w 141"/>
              <a:gd name="T31" fmla="*/ 2147483646 h 107"/>
              <a:gd name="T32" fmla="*/ 2147483646 w 141"/>
              <a:gd name="T33" fmla="*/ 2147483646 h 107"/>
              <a:gd name="T34" fmla="*/ 2147483646 w 141"/>
              <a:gd name="T35" fmla="*/ 2147483646 h 107"/>
              <a:gd name="T36" fmla="*/ 2147483646 w 141"/>
              <a:gd name="T37" fmla="*/ 2147483646 h 107"/>
              <a:gd name="T38" fmla="*/ 2147483646 w 141"/>
              <a:gd name="T39" fmla="*/ 2147483646 h 107"/>
              <a:gd name="T40" fmla="*/ 2147483646 w 141"/>
              <a:gd name="T41" fmla="*/ 2147483646 h 107"/>
              <a:gd name="T42" fmla="*/ 2147483646 w 141"/>
              <a:gd name="T43" fmla="*/ 2147483646 h 107"/>
              <a:gd name="T44" fmla="*/ 2147483646 w 141"/>
              <a:gd name="T45" fmla="*/ 2147483646 h 107"/>
              <a:gd name="T46" fmla="*/ 2147483646 w 141"/>
              <a:gd name="T47" fmla="*/ 2147483646 h 107"/>
              <a:gd name="T48" fmla="*/ 2147483646 w 141"/>
              <a:gd name="T49" fmla="*/ 2147483646 h 107"/>
              <a:gd name="T50" fmla="*/ 2147483646 w 141"/>
              <a:gd name="T51" fmla="*/ 2147483646 h 107"/>
              <a:gd name="T52" fmla="*/ 2147483646 w 141"/>
              <a:gd name="T53" fmla="*/ 2147483646 h 107"/>
              <a:gd name="T54" fmla="*/ 2147483646 w 141"/>
              <a:gd name="T55" fmla="*/ 2147483646 h 107"/>
              <a:gd name="T56" fmla="*/ 2147483646 w 141"/>
              <a:gd name="T57" fmla="*/ 2147483646 h 107"/>
              <a:gd name="T58" fmla="*/ 2147483646 w 141"/>
              <a:gd name="T59" fmla="*/ 2147483646 h 107"/>
              <a:gd name="T60" fmla="*/ 2147483646 w 141"/>
              <a:gd name="T61" fmla="*/ 2147483646 h 107"/>
              <a:gd name="T62" fmla="*/ 2147483646 w 141"/>
              <a:gd name="T63" fmla="*/ 2147483646 h 107"/>
              <a:gd name="T64" fmla="*/ 2147483646 w 141"/>
              <a:gd name="T65" fmla="*/ 2147483646 h 107"/>
              <a:gd name="T66" fmla="*/ 2147483646 w 141"/>
              <a:gd name="T67" fmla="*/ 2147483646 h 107"/>
              <a:gd name="T68" fmla="*/ 2147483646 w 141"/>
              <a:gd name="T69" fmla="*/ 2147483646 h 107"/>
              <a:gd name="T70" fmla="*/ 2147483646 w 141"/>
              <a:gd name="T71" fmla="*/ 2147483646 h 107"/>
              <a:gd name="T72" fmla="*/ 2147483646 w 141"/>
              <a:gd name="T73" fmla="*/ 2147483646 h 107"/>
              <a:gd name="T74" fmla="*/ 2147483646 w 141"/>
              <a:gd name="T75" fmla="*/ 2147483646 h 107"/>
              <a:gd name="T76" fmla="*/ 2147483646 w 141"/>
              <a:gd name="T77" fmla="*/ 2147483646 h 107"/>
              <a:gd name="T78" fmla="*/ 2147483646 w 141"/>
              <a:gd name="T79" fmla="*/ 2147483646 h 107"/>
              <a:gd name="T80" fmla="*/ 2147483646 w 141"/>
              <a:gd name="T81" fmla="*/ 2147483646 h 107"/>
              <a:gd name="T82" fmla="*/ 2147483646 w 141"/>
              <a:gd name="T83" fmla="*/ 2147483646 h 107"/>
              <a:gd name="T84" fmla="*/ 2147483646 w 141"/>
              <a:gd name="T85" fmla="*/ 2147483646 h 107"/>
              <a:gd name="T86" fmla="*/ 2147483646 w 141"/>
              <a:gd name="T87" fmla="*/ 2147483646 h 107"/>
              <a:gd name="T88" fmla="*/ 2147483646 w 141"/>
              <a:gd name="T89" fmla="*/ 2147483646 h 107"/>
              <a:gd name="T90" fmla="*/ 2147483646 w 141"/>
              <a:gd name="T91" fmla="*/ 2147483646 h 107"/>
              <a:gd name="T92" fmla="*/ 2147483646 w 141"/>
              <a:gd name="T93" fmla="*/ 2147483646 h 107"/>
              <a:gd name="T94" fmla="*/ 2147483646 w 141"/>
              <a:gd name="T95" fmla="*/ 2147483646 h 107"/>
              <a:gd name="T96" fmla="*/ 2147483646 w 141"/>
              <a:gd name="T97" fmla="*/ 2147483646 h 107"/>
              <a:gd name="T98" fmla="*/ 2147483646 w 141"/>
              <a:gd name="T99" fmla="*/ 2147483646 h 107"/>
              <a:gd name="T100" fmla="*/ 2147483646 w 141"/>
              <a:gd name="T101" fmla="*/ 2147483646 h 107"/>
              <a:gd name="T102" fmla="*/ 2147483646 w 141"/>
              <a:gd name="T103" fmla="*/ 2147483646 h 107"/>
              <a:gd name="T104" fmla="*/ 2147483646 w 141"/>
              <a:gd name="T105" fmla="*/ 2147483646 h 107"/>
              <a:gd name="T106" fmla="*/ 2147483646 w 141"/>
              <a:gd name="T107" fmla="*/ 2147483646 h 107"/>
              <a:gd name="T108" fmla="*/ 0 w 141"/>
              <a:gd name="T109" fmla="*/ 2147483646 h 107"/>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141"/>
              <a:gd name="T166" fmla="*/ 0 h 107"/>
              <a:gd name="T167" fmla="*/ 141 w 141"/>
              <a:gd name="T168" fmla="*/ 107 h 107"/>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141" h="107">
                <a:moveTo>
                  <a:pt x="0" y="7"/>
                </a:moveTo>
                <a:lnTo>
                  <a:pt x="0" y="10"/>
                </a:lnTo>
                <a:lnTo>
                  <a:pt x="4" y="14"/>
                </a:lnTo>
                <a:lnTo>
                  <a:pt x="3" y="16"/>
                </a:lnTo>
                <a:lnTo>
                  <a:pt x="4" y="17"/>
                </a:lnTo>
                <a:lnTo>
                  <a:pt x="3" y="20"/>
                </a:lnTo>
                <a:lnTo>
                  <a:pt x="6" y="19"/>
                </a:lnTo>
                <a:lnTo>
                  <a:pt x="8" y="17"/>
                </a:lnTo>
                <a:lnTo>
                  <a:pt x="8" y="15"/>
                </a:lnTo>
                <a:lnTo>
                  <a:pt x="9" y="16"/>
                </a:lnTo>
                <a:lnTo>
                  <a:pt x="10" y="14"/>
                </a:lnTo>
                <a:lnTo>
                  <a:pt x="11" y="16"/>
                </a:lnTo>
                <a:lnTo>
                  <a:pt x="8" y="18"/>
                </a:lnTo>
                <a:lnTo>
                  <a:pt x="17" y="16"/>
                </a:lnTo>
                <a:lnTo>
                  <a:pt x="19" y="15"/>
                </a:lnTo>
                <a:lnTo>
                  <a:pt x="21" y="15"/>
                </a:lnTo>
                <a:lnTo>
                  <a:pt x="24" y="14"/>
                </a:lnTo>
                <a:lnTo>
                  <a:pt x="25" y="16"/>
                </a:lnTo>
                <a:lnTo>
                  <a:pt x="19" y="16"/>
                </a:lnTo>
                <a:lnTo>
                  <a:pt x="21" y="17"/>
                </a:lnTo>
                <a:lnTo>
                  <a:pt x="28" y="18"/>
                </a:lnTo>
                <a:lnTo>
                  <a:pt x="32" y="21"/>
                </a:lnTo>
                <a:lnTo>
                  <a:pt x="31" y="17"/>
                </a:lnTo>
                <a:lnTo>
                  <a:pt x="33" y="20"/>
                </a:lnTo>
                <a:lnTo>
                  <a:pt x="36" y="20"/>
                </a:lnTo>
                <a:lnTo>
                  <a:pt x="34" y="21"/>
                </a:lnTo>
                <a:lnTo>
                  <a:pt x="39" y="24"/>
                </a:lnTo>
                <a:lnTo>
                  <a:pt x="41" y="26"/>
                </a:lnTo>
                <a:lnTo>
                  <a:pt x="40" y="28"/>
                </a:lnTo>
                <a:lnTo>
                  <a:pt x="39" y="25"/>
                </a:lnTo>
                <a:lnTo>
                  <a:pt x="40" y="29"/>
                </a:lnTo>
                <a:lnTo>
                  <a:pt x="43" y="28"/>
                </a:lnTo>
                <a:lnTo>
                  <a:pt x="46" y="27"/>
                </a:lnTo>
                <a:lnTo>
                  <a:pt x="48" y="26"/>
                </a:lnTo>
                <a:lnTo>
                  <a:pt x="48" y="27"/>
                </a:lnTo>
                <a:lnTo>
                  <a:pt x="54" y="23"/>
                </a:lnTo>
                <a:lnTo>
                  <a:pt x="56" y="23"/>
                </a:lnTo>
                <a:lnTo>
                  <a:pt x="55" y="21"/>
                </a:lnTo>
                <a:lnTo>
                  <a:pt x="58" y="18"/>
                </a:lnTo>
                <a:lnTo>
                  <a:pt x="63" y="18"/>
                </a:lnTo>
                <a:lnTo>
                  <a:pt x="68" y="21"/>
                </a:lnTo>
                <a:lnTo>
                  <a:pt x="71" y="25"/>
                </a:lnTo>
                <a:lnTo>
                  <a:pt x="74" y="26"/>
                </a:lnTo>
                <a:lnTo>
                  <a:pt x="74" y="28"/>
                </a:lnTo>
                <a:lnTo>
                  <a:pt x="77" y="30"/>
                </a:lnTo>
                <a:lnTo>
                  <a:pt x="79" y="32"/>
                </a:lnTo>
                <a:lnTo>
                  <a:pt x="80" y="33"/>
                </a:lnTo>
                <a:lnTo>
                  <a:pt x="85" y="34"/>
                </a:lnTo>
                <a:lnTo>
                  <a:pt x="87" y="37"/>
                </a:lnTo>
                <a:lnTo>
                  <a:pt x="89" y="43"/>
                </a:lnTo>
                <a:lnTo>
                  <a:pt x="88" y="53"/>
                </a:lnTo>
                <a:lnTo>
                  <a:pt x="88" y="60"/>
                </a:lnTo>
                <a:lnTo>
                  <a:pt x="91" y="62"/>
                </a:lnTo>
                <a:lnTo>
                  <a:pt x="91" y="58"/>
                </a:lnTo>
                <a:lnTo>
                  <a:pt x="89" y="57"/>
                </a:lnTo>
                <a:lnTo>
                  <a:pt x="90" y="55"/>
                </a:lnTo>
                <a:lnTo>
                  <a:pt x="91" y="56"/>
                </a:lnTo>
                <a:lnTo>
                  <a:pt x="93" y="57"/>
                </a:lnTo>
                <a:lnTo>
                  <a:pt x="93" y="59"/>
                </a:lnTo>
                <a:lnTo>
                  <a:pt x="94" y="56"/>
                </a:lnTo>
                <a:lnTo>
                  <a:pt x="96" y="58"/>
                </a:lnTo>
                <a:lnTo>
                  <a:pt x="92" y="65"/>
                </a:lnTo>
                <a:lnTo>
                  <a:pt x="91" y="66"/>
                </a:lnTo>
                <a:lnTo>
                  <a:pt x="94" y="68"/>
                </a:lnTo>
                <a:lnTo>
                  <a:pt x="96" y="73"/>
                </a:lnTo>
                <a:lnTo>
                  <a:pt x="99" y="76"/>
                </a:lnTo>
                <a:lnTo>
                  <a:pt x="100" y="78"/>
                </a:lnTo>
                <a:lnTo>
                  <a:pt x="102" y="78"/>
                </a:lnTo>
                <a:lnTo>
                  <a:pt x="100" y="75"/>
                </a:lnTo>
                <a:lnTo>
                  <a:pt x="102" y="75"/>
                </a:lnTo>
                <a:lnTo>
                  <a:pt x="104" y="75"/>
                </a:lnTo>
                <a:lnTo>
                  <a:pt x="103" y="76"/>
                </a:lnTo>
                <a:lnTo>
                  <a:pt x="104" y="79"/>
                </a:lnTo>
                <a:lnTo>
                  <a:pt x="105" y="82"/>
                </a:lnTo>
                <a:lnTo>
                  <a:pt x="108" y="84"/>
                </a:lnTo>
                <a:lnTo>
                  <a:pt x="109" y="86"/>
                </a:lnTo>
                <a:lnTo>
                  <a:pt x="112" y="94"/>
                </a:lnTo>
                <a:lnTo>
                  <a:pt x="116" y="94"/>
                </a:lnTo>
                <a:lnTo>
                  <a:pt x="119" y="95"/>
                </a:lnTo>
                <a:lnTo>
                  <a:pt x="124" y="102"/>
                </a:lnTo>
                <a:lnTo>
                  <a:pt x="129" y="103"/>
                </a:lnTo>
                <a:lnTo>
                  <a:pt x="129" y="105"/>
                </a:lnTo>
                <a:lnTo>
                  <a:pt x="127" y="105"/>
                </a:lnTo>
                <a:lnTo>
                  <a:pt x="124" y="104"/>
                </a:lnTo>
                <a:lnTo>
                  <a:pt x="125" y="107"/>
                </a:lnTo>
                <a:lnTo>
                  <a:pt x="130" y="106"/>
                </a:lnTo>
                <a:lnTo>
                  <a:pt x="133" y="106"/>
                </a:lnTo>
                <a:lnTo>
                  <a:pt x="134" y="104"/>
                </a:lnTo>
                <a:lnTo>
                  <a:pt x="137" y="104"/>
                </a:lnTo>
                <a:lnTo>
                  <a:pt x="139" y="100"/>
                </a:lnTo>
                <a:lnTo>
                  <a:pt x="138" y="96"/>
                </a:lnTo>
                <a:lnTo>
                  <a:pt x="140" y="91"/>
                </a:lnTo>
                <a:lnTo>
                  <a:pt x="141" y="92"/>
                </a:lnTo>
                <a:lnTo>
                  <a:pt x="140" y="75"/>
                </a:lnTo>
                <a:lnTo>
                  <a:pt x="138" y="70"/>
                </a:lnTo>
                <a:lnTo>
                  <a:pt x="123" y="44"/>
                </a:lnTo>
                <a:lnTo>
                  <a:pt x="119" y="37"/>
                </a:lnTo>
                <a:lnTo>
                  <a:pt x="121" y="37"/>
                </a:lnTo>
                <a:lnTo>
                  <a:pt x="111" y="21"/>
                </a:lnTo>
                <a:lnTo>
                  <a:pt x="104" y="4"/>
                </a:lnTo>
                <a:lnTo>
                  <a:pt x="104" y="1"/>
                </a:lnTo>
                <a:lnTo>
                  <a:pt x="102" y="1"/>
                </a:lnTo>
                <a:lnTo>
                  <a:pt x="95" y="0"/>
                </a:lnTo>
                <a:lnTo>
                  <a:pt x="93" y="2"/>
                </a:lnTo>
                <a:lnTo>
                  <a:pt x="95" y="9"/>
                </a:lnTo>
                <a:lnTo>
                  <a:pt x="92" y="9"/>
                </a:lnTo>
                <a:lnTo>
                  <a:pt x="91" y="5"/>
                </a:lnTo>
                <a:lnTo>
                  <a:pt x="46" y="8"/>
                </a:lnTo>
                <a:lnTo>
                  <a:pt x="43" y="3"/>
                </a:lnTo>
                <a:lnTo>
                  <a:pt x="0" y="7"/>
                </a:lnTo>
                <a:close/>
              </a:path>
            </a:pathLst>
          </a:custGeom>
          <a:solidFill>
            <a:srgbClr val="67A9CF"/>
          </a:solidFill>
          <a:ln w="15875">
            <a:solidFill>
              <a:srgbClr val="003F48"/>
            </a:solidFill>
            <a:prstDash val="solid"/>
            <a:round/>
            <a:headEnd/>
            <a:tailEnd/>
          </a:ln>
        </p:spPr>
        <p:txBody>
          <a:bodyPr/>
          <a:lstStyle/>
          <a:p>
            <a:endParaRPr lang="en-US"/>
          </a:p>
        </p:txBody>
      </p:sp>
      <p:sp>
        <p:nvSpPr>
          <p:cNvPr id="304137" name="Freeform 9">
            <a:extLst>
              <a:ext uri="{FF2B5EF4-FFF2-40B4-BE49-F238E27FC236}">
                <a16:creationId xmlns:a16="http://schemas.microsoft.com/office/drawing/2014/main" id="{B9987A7A-5B9A-4AED-9B83-32439B3B2DB6}"/>
              </a:ext>
              <a:ext uri="{C183D7F6-B498-43B3-948B-1728B52AA6E4}">
                <adec:decorative xmlns:adec="http://schemas.microsoft.com/office/drawing/2017/decorative" val="1"/>
              </a:ext>
            </a:extLst>
          </p:cNvPr>
          <p:cNvSpPr>
            <a:spLocks noChangeAspect="1"/>
          </p:cNvSpPr>
          <p:nvPr/>
        </p:nvSpPr>
        <p:spPr bwMode="auto">
          <a:xfrm>
            <a:off x="6911975" y="5292725"/>
            <a:ext cx="53975" cy="36513"/>
          </a:xfrm>
          <a:custGeom>
            <a:avLst/>
            <a:gdLst>
              <a:gd name="T0" fmla="*/ 0 w 7"/>
              <a:gd name="T1" fmla="*/ 2147483646 h 5"/>
              <a:gd name="T2" fmla="*/ 0 w 7"/>
              <a:gd name="T3" fmla="*/ 2147483646 h 5"/>
              <a:gd name="T4" fmla="*/ 2147483646 w 7"/>
              <a:gd name="T5" fmla="*/ 2147483646 h 5"/>
              <a:gd name="T6" fmla="*/ 2147483646 w 7"/>
              <a:gd name="T7" fmla="*/ 0 h 5"/>
              <a:gd name="T8" fmla="*/ 2147483646 w 7"/>
              <a:gd name="T9" fmla="*/ 2147483646 h 5"/>
              <a:gd name="T10" fmla="*/ 2147483646 w 7"/>
              <a:gd name="T11" fmla="*/ 2147483646 h 5"/>
              <a:gd name="T12" fmla="*/ 2147483646 w 7"/>
              <a:gd name="T13" fmla="*/ 2147483646 h 5"/>
              <a:gd name="T14" fmla="*/ 2147483646 w 7"/>
              <a:gd name="T15" fmla="*/ 2147483646 h 5"/>
              <a:gd name="T16" fmla="*/ 0 w 7"/>
              <a:gd name="T17" fmla="*/ 2147483646 h 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7"/>
              <a:gd name="T28" fmla="*/ 0 h 5"/>
              <a:gd name="T29" fmla="*/ 7 w 7"/>
              <a:gd name="T30" fmla="*/ 5 h 5"/>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7" h="5">
                <a:moveTo>
                  <a:pt x="0" y="5"/>
                </a:moveTo>
                <a:lnTo>
                  <a:pt x="0" y="2"/>
                </a:lnTo>
                <a:lnTo>
                  <a:pt x="2" y="2"/>
                </a:lnTo>
                <a:lnTo>
                  <a:pt x="3" y="0"/>
                </a:lnTo>
                <a:lnTo>
                  <a:pt x="7" y="2"/>
                </a:lnTo>
                <a:lnTo>
                  <a:pt x="3" y="3"/>
                </a:lnTo>
                <a:lnTo>
                  <a:pt x="1" y="3"/>
                </a:lnTo>
                <a:lnTo>
                  <a:pt x="2" y="4"/>
                </a:lnTo>
                <a:lnTo>
                  <a:pt x="0" y="5"/>
                </a:lnTo>
                <a:close/>
              </a:path>
            </a:pathLst>
          </a:custGeom>
          <a:solidFill>
            <a:srgbClr val="FF6600"/>
          </a:solidFill>
          <a:ln w="15875">
            <a:solidFill>
              <a:srgbClr val="003F48"/>
            </a:solidFill>
            <a:prstDash val="solid"/>
            <a:round/>
            <a:headEnd/>
            <a:tailEnd/>
          </a:ln>
        </p:spPr>
        <p:txBody>
          <a:bodyPr/>
          <a:lstStyle/>
          <a:p>
            <a:endParaRPr lang="en-US"/>
          </a:p>
        </p:txBody>
      </p:sp>
      <p:sp>
        <p:nvSpPr>
          <p:cNvPr id="304138" name="Freeform 10">
            <a:extLst>
              <a:ext uri="{FF2B5EF4-FFF2-40B4-BE49-F238E27FC236}">
                <a16:creationId xmlns:a16="http://schemas.microsoft.com/office/drawing/2014/main" id="{BE03B2E4-8869-41FB-AEB0-E79F2E0014CE}"/>
              </a:ext>
              <a:ext uri="{C183D7F6-B498-43B3-948B-1728B52AA6E4}">
                <adec:decorative xmlns:adec="http://schemas.microsoft.com/office/drawing/2017/decorative" val="1"/>
              </a:ext>
            </a:extLst>
          </p:cNvPr>
          <p:cNvSpPr>
            <a:spLocks noChangeAspect="1"/>
          </p:cNvSpPr>
          <p:nvPr/>
        </p:nvSpPr>
        <p:spPr bwMode="auto">
          <a:xfrm>
            <a:off x="6981825" y="5267325"/>
            <a:ext cx="49213" cy="31750"/>
          </a:xfrm>
          <a:custGeom>
            <a:avLst/>
            <a:gdLst>
              <a:gd name="T0" fmla="*/ 0 w 6"/>
              <a:gd name="T1" fmla="*/ 2147483646 h 4"/>
              <a:gd name="T2" fmla="*/ 2147483646 w 6"/>
              <a:gd name="T3" fmla="*/ 2147483646 h 4"/>
              <a:gd name="T4" fmla="*/ 2147483646 w 6"/>
              <a:gd name="T5" fmla="*/ 0 h 4"/>
              <a:gd name="T6" fmla="*/ 2147483646 w 6"/>
              <a:gd name="T7" fmla="*/ 2147483646 h 4"/>
              <a:gd name="T8" fmla="*/ 0 w 6"/>
              <a:gd name="T9" fmla="*/ 2147483646 h 4"/>
              <a:gd name="T10" fmla="*/ 0 60000 65536"/>
              <a:gd name="T11" fmla="*/ 0 60000 65536"/>
              <a:gd name="T12" fmla="*/ 0 60000 65536"/>
              <a:gd name="T13" fmla="*/ 0 60000 65536"/>
              <a:gd name="T14" fmla="*/ 0 60000 65536"/>
              <a:gd name="T15" fmla="*/ 0 w 6"/>
              <a:gd name="T16" fmla="*/ 0 h 4"/>
              <a:gd name="T17" fmla="*/ 6 w 6"/>
              <a:gd name="T18" fmla="*/ 4 h 4"/>
            </a:gdLst>
            <a:ahLst/>
            <a:cxnLst>
              <a:cxn ang="T10">
                <a:pos x="T0" y="T1"/>
              </a:cxn>
              <a:cxn ang="T11">
                <a:pos x="T2" y="T3"/>
              </a:cxn>
              <a:cxn ang="T12">
                <a:pos x="T4" y="T5"/>
              </a:cxn>
              <a:cxn ang="T13">
                <a:pos x="T6" y="T7"/>
              </a:cxn>
              <a:cxn ang="T14">
                <a:pos x="T8" y="T9"/>
              </a:cxn>
            </a:cxnLst>
            <a:rect l="T15" t="T16" r="T17" b="T18"/>
            <a:pathLst>
              <a:path w="6" h="4">
                <a:moveTo>
                  <a:pt x="0" y="4"/>
                </a:moveTo>
                <a:lnTo>
                  <a:pt x="1" y="4"/>
                </a:lnTo>
                <a:lnTo>
                  <a:pt x="6" y="0"/>
                </a:lnTo>
                <a:lnTo>
                  <a:pt x="2" y="3"/>
                </a:lnTo>
                <a:lnTo>
                  <a:pt x="0" y="4"/>
                </a:lnTo>
                <a:close/>
              </a:path>
            </a:pathLst>
          </a:custGeom>
          <a:solidFill>
            <a:srgbClr val="FF6600"/>
          </a:solidFill>
          <a:ln w="15875">
            <a:solidFill>
              <a:srgbClr val="003F48"/>
            </a:solidFill>
            <a:prstDash val="solid"/>
            <a:round/>
            <a:headEnd/>
            <a:tailEnd/>
          </a:ln>
        </p:spPr>
        <p:txBody>
          <a:bodyPr/>
          <a:lstStyle/>
          <a:p>
            <a:endParaRPr lang="en-US"/>
          </a:p>
        </p:txBody>
      </p:sp>
      <p:sp>
        <p:nvSpPr>
          <p:cNvPr id="304139" name="Freeform 11">
            <a:extLst>
              <a:ext uri="{FF2B5EF4-FFF2-40B4-BE49-F238E27FC236}">
                <a16:creationId xmlns:a16="http://schemas.microsoft.com/office/drawing/2014/main" id="{23DF11CF-A88B-4422-ABA0-C48C90107B04}"/>
              </a:ext>
              <a:ext uri="{C183D7F6-B498-43B3-948B-1728B52AA6E4}">
                <adec:decorative xmlns:adec="http://schemas.microsoft.com/office/drawing/2017/decorative" val="1"/>
              </a:ext>
            </a:extLst>
          </p:cNvPr>
          <p:cNvSpPr>
            <a:spLocks noChangeAspect="1"/>
          </p:cNvSpPr>
          <p:nvPr/>
        </p:nvSpPr>
        <p:spPr bwMode="auto">
          <a:xfrm>
            <a:off x="7061200" y="5183188"/>
            <a:ext cx="31750" cy="53975"/>
          </a:xfrm>
          <a:custGeom>
            <a:avLst/>
            <a:gdLst>
              <a:gd name="T0" fmla="*/ 0 w 4"/>
              <a:gd name="T1" fmla="*/ 2147483646 h 7"/>
              <a:gd name="T2" fmla="*/ 2147483646 w 4"/>
              <a:gd name="T3" fmla="*/ 2147483646 h 7"/>
              <a:gd name="T4" fmla="*/ 2147483646 w 4"/>
              <a:gd name="T5" fmla="*/ 0 h 7"/>
              <a:gd name="T6" fmla="*/ 2147483646 w 4"/>
              <a:gd name="T7" fmla="*/ 2147483646 h 7"/>
              <a:gd name="T8" fmla="*/ 0 w 4"/>
              <a:gd name="T9" fmla="*/ 2147483646 h 7"/>
              <a:gd name="T10" fmla="*/ 0 60000 65536"/>
              <a:gd name="T11" fmla="*/ 0 60000 65536"/>
              <a:gd name="T12" fmla="*/ 0 60000 65536"/>
              <a:gd name="T13" fmla="*/ 0 60000 65536"/>
              <a:gd name="T14" fmla="*/ 0 60000 65536"/>
              <a:gd name="T15" fmla="*/ 0 w 4"/>
              <a:gd name="T16" fmla="*/ 0 h 7"/>
              <a:gd name="T17" fmla="*/ 4 w 4"/>
              <a:gd name="T18" fmla="*/ 7 h 7"/>
            </a:gdLst>
            <a:ahLst/>
            <a:cxnLst>
              <a:cxn ang="T10">
                <a:pos x="T0" y="T1"/>
              </a:cxn>
              <a:cxn ang="T11">
                <a:pos x="T2" y="T3"/>
              </a:cxn>
              <a:cxn ang="T12">
                <a:pos x="T4" y="T5"/>
              </a:cxn>
              <a:cxn ang="T13">
                <a:pos x="T6" y="T7"/>
              </a:cxn>
              <a:cxn ang="T14">
                <a:pos x="T8" y="T9"/>
              </a:cxn>
            </a:cxnLst>
            <a:rect l="T15" t="T16" r="T17" b="T18"/>
            <a:pathLst>
              <a:path w="4" h="7">
                <a:moveTo>
                  <a:pt x="0" y="7"/>
                </a:moveTo>
                <a:lnTo>
                  <a:pt x="2" y="5"/>
                </a:lnTo>
                <a:lnTo>
                  <a:pt x="4" y="0"/>
                </a:lnTo>
                <a:lnTo>
                  <a:pt x="3" y="2"/>
                </a:lnTo>
                <a:lnTo>
                  <a:pt x="0" y="7"/>
                </a:lnTo>
                <a:close/>
              </a:path>
            </a:pathLst>
          </a:custGeom>
          <a:solidFill>
            <a:srgbClr val="FF6600"/>
          </a:solidFill>
          <a:ln w="15875">
            <a:solidFill>
              <a:srgbClr val="003F48"/>
            </a:solidFill>
            <a:prstDash val="solid"/>
            <a:round/>
            <a:headEnd/>
            <a:tailEnd/>
          </a:ln>
        </p:spPr>
        <p:txBody>
          <a:bodyPr/>
          <a:lstStyle/>
          <a:p>
            <a:endParaRPr lang="en-US"/>
          </a:p>
        </p:txBody>
      </p:sp>
      <p:sp>
        <p:nvSpPr>
          <p:cNvPr id="304140" name="Michigan Upper">
            <a:extLst>
              <a:ext uri="{FF2B5EF4-FFF2-40B4-BE49-F238E27FC236}">
                <a16:creationId xmlns:a16="http://schemas.microsoft.com/office/drawing/2014/main" id="{B7AE3301-3936-4C74-AC8B-FB6CD6B86275}"/>
              </a:ext>
              <a:ext uri="{C183D7F6-B498-43B3-948B-1728B52AA6E4}">
                <adec:decorative xmlns:adec="http://schemas.microsoft.com/office/drawing/2017/decorative" val="1"/>
              </a:ext>
            </a:extLst>
          </p:cNvPr>
          <p:cNvSpPr>
            <a:spLocks noChangeAspect="1"/>
          </p:cNvSpPr>
          <p:nvPr/>
        </p:nvSpPr>
        <p:spPr bwMode="auto">
          <a:xfrm>
            <a:off x="5491163" y="1939925"/>
            <a:ext cx="708025" cy="357188"/>
          </a:xfrm>
          <a:custGeom>
            <a:avLst/>
            <a:gdLst>
              <a:gd name="T0" fmla="*/ 2147483646 w 90"/>
              <a:gd name="T1" fmla="*/ 2147483646 h 46"/>
              <a:gd name="T2" fmla="*/ 2147483646 w 90"/>
              <a:gd name="T3" fmla="*/ 2147483646 h 46"/>
              <a:gd name="T4" fmla="*/ 2147483646 w 90"/>
              <a:gd name="T5" fmla="*/ 2147483646 h 46"/>
              <a:gd name="T6" fmla="*/ 2147483646 w 90"/>
              <a:gd name="T7" fmla="*/ 2147483646 h 46"/>
              <a:gd name="T8" fmla="*/ 2147483646 w 90"/>
              <a:gd name="T9" fmla="*/ 2147483646 h 46"/>
              <a:gd name="T10" fmla="*/ 2147483646 w 90"/>
              <a:gd name="T11" fmla="*/ 2147483646 h 46"/>
              <a:gd name="T12" fmla="*/ 2147483646 w 90"/>
              <a:gd name="T13" fmla="*/ 2147483646 h 46"/>
              <a:gd name="T14" fmla="*/ 2147483646 w 90"/>
              <a:gd name="T15" fmla="*/ 2147483646 h 46"/>
              <a:gd name="T16" fmla="*/ 2147483646 w 90"/>
              <a:gd name="T17" fmla="*/ 2147483646 h 46"/>
              <a:gd name="T18" fmla="*/ 2147483646 w 90"/>
              <a:gd name="T19" fmla="*/ 2147483646 h 46"/>
              <a:gd name="T20" fmla="*/ 2147483646 w 90"/>
              <a:gd name="T21" fmla="*/ 2147483646 h 46"/>
              <a:gd name="T22" fmla="*/ 2147483646 w 90"/>
              <a:gd name="T23" fmla="*/ 2147483646 h 46"/>
              <a:gd name="T24" fmla="*/ 2147483646 w 90"/>
              <a:gd name="T25" fmla="*/ 2147483646 h 46"/>
              <a:gd name="T26" fmla="*/ 2147483646 w 90"/>
              <a:gd name="T27" fmla="*/ 2147483646 h 46"/>
              <a:gd name="T28" fmla="*/ 2147483646 w 90"/>
              <a:gd name="T29" fmla="*/ 2147483646 h 46"/>
              <a:gd name="T30" fmla="*/ 2147483646 w 90"/>
              <a:gd name="T31" fmla="*/ 2147483646 h 46"/>
              <a:gd name="T32" fmla="*/ 2147483646 w 90"/>
              <a:gd name="T33" fmla="*/ 2147483646 h 46"/>
              <a:gd name="T34" fmla="*/ 2147483646 w 90"/>
              <a:gd name="T35" fmla="*/ 2147483646 h 46"/>
              <a:gd name="T36" fmla="*/ 2147483646 w 90"/>
              <a:gd name="T37" fmla="*/ 2147483646 h 46"/>
              <a:gd name="T38" fmla="*/ 2147483646 w 90"/>
              <a:gd name="T39" fmla="*/ 2147483646 h 46"/>
              <a:gd name="T40" fmla="*/ 2147483646 w 90"/>
              <a:gd name="T41" fmla="*/ 2147483646 h 46"/>
              <a:gd name="T42" fmla="*/ 2147483646 w 90"/>
              <a:gd name="T43" fmla="*/ 2147483646 h 46"/>
              <a:gd name="T44" fmla="*/ 2147483646 w 90"/>
              <a:gd name="T45" fmla="*/ 2147483646 h 46"/>
              <a:gd name="T46" fmla="*/ 2147483646 w 90"/>
              <a:gd name="T47" fmla="*/ 2147483646 h 46"/>
              <a:gd name="T48" fmla="*/ 2147483646 w 90"/>
              <a:gd name="T49" fmla="*/ 2147483646 h 46"/>
              <a:gd name="T50" fmla="*/ 2147483646 w 90"/>
              <a:gd name="T51" fmla="*/ 2147483646 h 46"/>
              <a:gd name="T52" fmla="*/ 2147483646 w 90"/>
              <a:gd name="T53" fmla="*/ 2147483646 h 46"/>
              <a:gd name="T54" fmla="*/ 2147483646 w 90"/>
              <a:gd name="T55" fmla="*/ 2147483646 h 46"/>
              <a:gd name="T56" fmla="*/ 2147483646 w 90"/>
              <a:gd name="T57" fmla="*/ 2147483646 h 46"/>
              <a:gd name="T58" fmla="*/ 2147483646 w 90"/>
              <a:gd name="T59" fmla="*/ 2147483646 h 46"/>
              <a:gd name="T60" fmla="*/ 2147483646 w 90"/>
              <a:gd name="T61" fmla="*/ 2147483646 h 46"/>
              <a:gd name="T62" fmla="*/ 2147483646 w 90"/>
              <a:gd name="T63" fmla="*/ 0 h 46"/>
              <a:gd name="T64" fmla="*/ 2147483646 w 90"/>
              <a:gd name="T65" fmla="*/ 2147483646 h 46"/>
              <a:gd name="T66" fmla="*/ 2147483646 w 90"/>
              <a:gd name="T67" fmla="*/ 2147483646 h 46"/>
              <a:gd name="T68" fmla="*/ 2147483646 w 90"/>
              <a:gd name="T69" fmla="*/ 2147483646 h 46"/>
              <a:gd name="T70" fmla="*/ 2147483646 w 90"/>
              <a:gd name="T71" fmla="*/ 2147483646 h 46"/>
              <a:gd name="T72" fmla="*/ 2147483646 w 90"/>
              <a:gd name="T73" fmla="*/ 2147483646 h 46"/>
              <a:gd name="T74" fmla="*/ 0 w 90"/>
              <a:gd name="T75" fmla="*/ 2147483646 h 4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90"/>
              <a:gd name="T115" fmla="*/ 0 h 46"/>
              <a:gd name="T116" fmla="*/ 90 w 90"/>
              <a:gd name="T117" fmla="*/ 46 h 4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90" h="46">
                <a:moveTo>
                  <a:pt x="0" y="20"/>
                </a:moveTo>
                <a:lnTo>
                  <a:pt x="7" y="25"/>
                </a:lnTo>
                <a:lnTo>
                  <a:pt x="25" y="29"/>
                </a:lnTo>
                <a:lnTo>
                  <a:pt x="32" y="30"/>
                </a:lnTo>
                <a:lnTo>
                  <a:pt x="33" y="33"/>
                </a:lnTo>
                <a:lnTo>
                  <a:pt x="37" y="34"/>
                </a:lnTo>
                <a:lnTo>
                  <a:pt x="41" y="46"/>
                </a:lnTo>
                <a:lnTo>
                  <a:pt x="45" y="36"/>
                </a:lnTo>
                <a:lnTo>
                  <a:pt x="46" y="34"/>
                </a:lnTo>
                <a:lnTo>
                  <a:pt x="47" y="33"/>
                </a:lnTo>
                <a:lnTo>
                  <a:pt x="47" y="31"/>
                </a:lnTo>
                <a:lnTo>
                  <a:pt x="48" y="29"/>
                </a:lnTo>
                <a:lnTo>
                  <a:pt x="49" y="29"/>
                </a:lnTo>
                <a:lnTo>
                  <a:pt x="48" y="30"/>
                </a:lnTo>
                <a:lnTo>
                  <a:pt x="48" y="33"/>
                </a:lnTo>
                <a:lnTo>
                  <a:pt x="50" y="32"/>
                </a:lnTo>
                <a:lnTo>
                  <a:pt x="51" y="30"/>
                </a:lnTo>
                <a:lnTo>
                  <a:pt x="53" y="30"/>
                </a:lnTo>
                <a:lnTo>
                  <a:pt x="54" y="28"/>
                </a:lnTo>
                <a:lnTo>
                  <a:pt x="54" y="29"/>
                </a:lnTo>
                <a:lnTo>
                  <a:pt x="52" y="34"/>
                </a:lnTo>
                <a:lnTo>
                  <a:pt x="53" y="34"/>
                </a:lnTo>
                <a:lnTo>
                  <a:pt x="55" y="32"/>
                </a:lnTo>
                <a:lnTo>
                  <a:pt x="57" y="30"/>
                </a:lnTo>
                <a:lnTo>
                  <a:pt x="58" y="27"/>
                </a:lnTo>
                <a:lnTo>
                  <a:pt x="63" y="27"/>
                </a:lnTo>
                <a:lnTo>
                  <a:pt x="65" y="26"/>
                </a:lnTo>
                <a:lnTo>
                  <a:pt x="70" y="23"/>
                </a:lnTo>
                <a:lnTo>
                  <a:pt x="75" y="24"/>
                </a:lnTo>
                <a:lnTo>
                  <a:pt x="79" y="27"/>
                </a:lnTo>
                <a:lnTo>
                  <a:pt x="79" y="24"/>
                </a:lnTo>
                <a:lnTo>
                  <a:pt x="81" y="23"/>
                </a:lnTo>
                <a:lnTo>
                  <a:pt x="86" y="24"/>
                </a:lnTo>
                <a:lnTo>
                  <a:pt x="90" y="23"/>
                </a:lnTo>
                <a:lnTo>
                  <a:pt x="85" y="20"/>
                </a:lnTo>
                <a:lnTo>
                  <a:pt x="84" y="15"/>
                </a:lnTo>
                <a:lnTo>
                  <a:pt x="80" y="16"/>
                </a:lnTo>
                <a:lnTo>
                  <a:pt x="78" y="15"/>
                </a:lnTo>
                <a:lnTo>
                  <a:pt x="77" y="16"/>
                </a:lnTo>
                <a:lnTo>
                  <a:pt x="74" y="15"/>
                </a:lnTo>
                <a:lnTo>
                  <a:pt x="73" y="15"/>
                </a:lnTo>
                <a:lnTo>
                  <a:pt x="73" y="12"/>
                </a:lnTo>
                <a:lnTo>
                  <a:pt x="74" y="9"/>
                </a:lnTo>
                <a:lnTo>
                  <a:pt x="70" y="11"/>
                </a:lnTo>
                <a:lnTo>
                  <a:pt x="66" y="12"/>
                </a:lnTo>
                <a:lnTo>
                  <a:pt x="58" y="14"/>
                </a:lnTo>
                <a:lnTo>
                  <a:pt x="52" y="19"/>
                </a:lnTo>
                <a:lnTo>
                  <a:pt x="51" y="18"/>
                </a:lnTo>
                <a:lnTo>
                  <a:pt x="49" y="19"/>
                </a:lnTo>
                <a:lnTo>
                  <a:pt x="46" y="17"/>
                </a:lnTo>
                <a:lnTo>
                  <a:pt x="45" y="17"/>
                </a:lnTo>
                <a:lnTo>
                  <a:pt x="42" y="18"/>
                </a:lnTo>
                <a:lnTo>
                  <a:pt x="38" y="12"/>
                </a:lnTo>
                <a:lnTo>
                  <a:pt x="32" y="11"/>
                </a:lnTo>
                <a:lnTo>
                  <a:pt x="30" y="11"/>
                </a:lnTo>
                <a:lnTo>
                  <a:pt x="29" y="13"/>
                </a:lnTo>
                <a:lnTo>
                  <a:pt x="30" y="10"/>
                </a:lnTo>
                <a:lnTo>
                  <a:pt x="28" y="12"/>
                </a:lnTo>
                <a:lnTo>
                  <a:pt x="27" y="14"/>
                </a:lnTo>
                <a:lnTo>
                  <a:pt x="27" y="11"/>
                </a:lnTo>
                <a:lnTo>
                  <a:pt x="29" y="5"/>
                </a:lnTo>
                <a:lnTo>
                  <a:pt x="32" y="1"/>
                </a:lnTo>
                <a:lnTo>
                  <a:pt x="36" y="1"/>
                </a:lnTo>
                <a:lnTo>
                  <a:pt x="35" y="0"/>
                </a:lnTo>
                <a:lnTo>
                  <a:pt x="30" y="0"/>
                </a:lnTo>
                <a:lnTo>
                  <a:pt x="27" y="2"/>
                </a:lnTo>
                <a:lnTo>
                  <a:pt x="26" y="4"/>
                </a:lnTo>
                <a:lnTo>
                  <a:pt x="21" y="7"/>
                </a:lnTo>
                <a:lnTo>
                  <a:pt x="20" y="10"/>
                </a:lnTo>
                <a:lnTo>
                  <a:pt x="17" y="11"/>
                </a:lnTo>
                <a:lnTo>
                  <a:pt x="16" y="12"/>
                </a:lnTo>
                <a:lnTo>
                  <a:pt x="14" y="13"/>
                </a:lnTo>
                <a:lnTo>
                  <a:pt x="9" y="14"/>
                </a:lnTo>
                <a:lnTo>
                  <a:pt x="7" y="15"/>
                </a:lnTo>
                <a:lnTo>
                  <a:pt x="5" y="18"/>
                </a:lnTo>
                <a:lnTo>
                  <a:pt x="0" y="20"/>
                </a:lnTo>
                <a:close/>
              </a:path>
            </a:pathLst>
          </a:custGeom>
          <a:solidFill>
            <a:srgbClr val="67A9CF"/>
          </a:solidFill>
          <a:ln w="15875">
            <a:solidFill>
              <a:srgbClr val="003F48"/>
            </a:solidFill>
            <a:prstDash val="solid"/>
            <a:round/>
            <a:headEnd/>
            <a:tailEnd/>
          </a:ln>
        </p:spPr>
        <p:txBody>
          <a:bodyPr/>
          <a:lstStyle/>
          <a:p>
            <a:endParaRPr lang="en-US"/>
          </a:p>
        </p:txBody>
      </p:sp>
      <p:sp>
        <p:nvSpPr>
          <p:cNvPr id="304141" name="Michigan">
            <a:extLst>
              <a:ext uri="{FF2B5EF4-FFF2-40B4-BE49-F238E27FC236}">
                <a16:creationId xmlns:a16="http://schemas.microsoft.com/office/drawing/2014/main" id="{8C24B90A-673A-4FF9-8F7C-0B7F684EBBEE}"/>
              </a:ext>
              <a:ext uri="{C183D7F6-B498-43B3-948B-1728B52AA6E4}">
                <adec:decorative xmlns:adec="http://schemas.microsoft.com/office/drawing/2017/decorative" val="1"/>
              </a:ext>
            </a:extLst>
          </p:cNvPr>
          <p:cNvSpPr>
            <a:spLocks noChangeAspect="1"/>
          </p:cNvSpPr>
          <p:nvPr/>
        </p:nvSpPr>
        <p:spPr bwMode="auto">
          <a:xfrm>
            <a:off x="5946775" y="2157413"/>
            <a:ext cx="471488" cy="638175"/>
          </a:xfrm>
          <a:custGeom>
            <a:avLst/>
            <a:gdLst>
              <a:gd name="T0" fmla="*/ 0 w 60"/>
              <a:gd name="T1" fmla="*/ 2147483646 h 82"/>
              <a:gd name="T2" fmla="*/ 2147483646 w 60"/>
              <a:gd name="T3" fmla="*/ 2147483646 h 82"/>
              <a:gd name="T4" fmla="*/ 2147483646 w 60"/>
              <a:gd name="T5" fmla="*/ 2147483646 h 82"/>
              <a:gd name="T6" fmla="*/ 2147483646 w 60"/>
              <a:gd name="T7" fmla="*/ 2147483646 h 82"/>
              <a:gd name="T8" fmla="*/ 2147483646 w 60"/>
              <a:gd name="T9" fmla="*/ 2147483646 h 82"/>
              <a:gd name="T10" fmla="*/ 2147483646 w 60"/>
              <a:gd name="T11" fmla="*/ 2147483646 h 82"/>
              <a:gd name="T12" fmla="*/ 2147483646 w 60"/>
              <a:gd name="T13" fmla="*/ 2147483646 h 82"/>
              <a:gd name="T14" fmla="*/ 2147483646 w 60"/>
              <a:gd name="T15" fmla="*/ 2147483646 h 82"/>
              <a:gd name="T16" fmla="*/ 0 w 60"/>
              <a:gd name="T17" fmla="*/ 2147483646 h 82"/>
              <a:gd name="T18" fmla="*/ 2147483646 w 60"/>
              <a:gd name="T19" fmla="*/ 2147483646 h 82"/>
              <a:gd name="T20" fmla="*/ 2147483646 w 60"/>
              <a:gd name="T21" fmla="*/ 2147483646 h 82"/>
              <a:gd name="T22" fmla="*/ 2147483646 w 60"/>
              <a:gd name="T23" fmla="*/ 2147483646 h 82"/>
              <a:gd name="T24" fmla="*/ 2147483646 w 60"/>
              <a:gd name="T25" fmla="*/ 2147483646 h 82"/>
              <a:gd name="T26" fmla="*/ 2147483646 w 60"/>
              <a:gd name="T27" fmla="*/ 2147483646 h 82"/>
              <a:gd name="T28" fmla="*/ 2147483646 w 60"/>
              <a:gd name="T29" fmla="*/ 2147483646 h 82"/>
              <a:gd name="T30" fmla="*/ 2147483646 w 60"/>
              <a:gd name="T31" fmla="*/ 2147483646 h 82"/>
              <a:gd name="T32" fmla="*/ 2147483646 w 60"/>
              <a:gd name="T33" fmla="*/ 2147483646 h 82"/>
              <a:gd name="T34" fmla="*/ 2147483646 w 60"/>
              <a:gd name="T35" fmla="*/ 2147483646 h 82"/>
              <a:gd name="T36" fmla="*/ 2147483646 w 60"/>
              <a:gd name="T37" fmla="*/ 2147483646 h 82"/>
              <a:gd name="T38" fmla="*/ 2147483646 w 60"/>
              <a:gd name="T39" fmla="*/ 2147483646 h 82"/>
              <a:gd name="T40" fmla="*/ 2147483646 w 60"/>
              <a:gd name="T41" fmla="*/ 2147483646 h 82"/>
              <a:gd name="T42" fmla="*/ 2147483646 w 60"/>
              <a:gd name="T43" fmla="*/ 2147483646 h 82"/>
              <a:gd name="T44" fmla="*/ 2147483646 w 60"/>
              <a:gd name="T45" fmla="*/ 2147483646 h 82"/>
              <a:gd name="T46" fmla="*/ 2147483646 w 60"/>
              <a:gd name="T47" fmla="*/ 2147483646 h 82"/>
              <a:gd name="T48" fmla="*/ 2147483646 w 60"/>
              <a:gd name="T49" fmla="*/ 0 h 82"/>
              <a:gd name="T50" fmla="*/ 2147483646 w 60"/>
              <a:gd name="T51" fmla="*/ 2147483646 h 82"/>
              <a:gd name="T52" fmla="*/ 2147483646 w 60"/>
              <a:gd name="T53" fmla="*/ 2147483646 h 82"/>
              <a:gd name="T54" fmla="*/ 2147483646 w 60"/>
              <a:gd name="T55" fmla="*/ 2147483646 h 82"/>
              <a:gd name="T56" fmla="*/ 2147483646 w 60"/>
              <a:gd name="T57" fmla="*/ 2147483646 h 82"/>
              <a:gd name="T58" fmla="*/ 2147483646 w 60"/>
              <a:gd name="T59" fmla="*/ 2147483646 h 82"/>
              <a:gd name="T60" fmla="*/ 2147483646 w 60"/>
              <a:gd name="T61" fmla="*/ 2147483646 h 82"/>
              <a:gd name="T62" fmla="*/ 2147483646 w 60"/>
              <a:gd name="T63" fmla="*/ 2147483646 h 82"/>
              <a:gd name="T64" fmla="*/ 2147483646 w 60"/>
              <a:gd name="T65" fmla="*/ 2147483646 h 82"/>
              <a:gd name="T66" fmla="*/ 2147483646 w 60"/>
              <a:gd name="T67" fmla="*/ 2147483646 h 82"/>
              <a:gd name="T68" fmla="*/ 2147483646 w 60"/>
              <a:gd name="T69" fmla="*/ 2147483646 h 82"/>
              <a:gd name="T70" fmla="*/ 2147483646 w 60"/>
              <a:gd name="T71" fmla="*/ 2147483646 h 82"/>
              <a:gd name="T72" fmla="*/ 2147483646 w 60"/>
              <a:gd name="T73" fmla="*/ 2147483646 h 82"/>
              <a:gd name="T74" fmla="*/ 2147483646 w 60"/>
              <a:gd name="T75" fmla="*/ 2147483646 h 82"/>
              <a:gd name="T76" fmla="*/ 2147483646 w 60"/>
              <a:gd name="T77" fmla="*/ 2147483646 h 82"/>
              <a:gd name="T78" fmla="*/ 2147483646 w 60"/>
              <a:gd name="T79" fmla="*/ 2147483646 h 82"/>
              <a:gd name="T80" fmla="*/ 2147483646 w 60"/>
              <a:gd name="T81" fmla="*/ 2147483646 h 82"/>
              <a:gd name="T82" fmla="*/ 2147483646 w 60"/>
              <a:gd name="T83" fmla="*/ 2147483646 h 82"/>
              <a:gd name="T84" fmla="*/ 2147483646 w 60"/>
              <a:gd name="T85" fmla="*/ 2147483646 h 82"/>
              <a:gd name="T86" fmla="*/ 2147483646 w 60"/>
              <a:gd name="T87" fmla="*/ 2147483646 h 82"/>
              <a:gd name="T88" fmla="*/ 2147483646 w 60"/>
              <a:gd name="T89" fmla="*/ 2147483646 h 82"/>
              <a:gd name="T90" fmla="*/ 2147483646 w 60"/>
              <a:gd name="T91" fmla="*/ 2147483646 h 82"/>
              <a:gd name="T92" fmla="*/ 2147483646 w 60"/>
              <a:gd name="T93" fmla="*/ 2147483646 h 82"/>
              <a:gd name="T94" fmla="*/ 2147483646 w 60"/>
              <a:gd name="T95" fmla="*/ 2147483646 h 82"/>
              <a:gd name="T96" fmla="*/ 2147483646 w 60"/>
              <a:gd name="T97" fmla="*/ 2147483646 h 82"/>
              <a:gd name="T98" fmla="*/ 2147483646 w 60"/>
              <a:gd name="T99" fmla="*/ 2147483646 h 82"/>
              <a:gd name="T100" fmla="*/ 2147483646 w 60"/>
              <a:gd name="T101" fmla="*/ 2147483646 h 82"/>
              <a:gd name="T102" fmla="*/ 2147483646 w 60"/>
              <a:gd name="T103" fmla="*/ 2147483646 h 82"/>
              <a:gd name="T104" fmla="*/ 2147483646 w 60"/>
              <a:gd name="T105" fmla="*/ 2147483646 h 82"/>
              <a:gd name="T106" fmla="*/ 2147483646 w 60"/>
              <a:gd name="T107" fmla="*/ 2147483646 h 82"/>
              <a:gd name="T108" fmla="*/ 2147483646 w 60"/>
              <a:gd name="T109" fmla="*/ 2147483646 h 82"/>
              <a:gd name="T110" fmla="*/ 2147483646 w 60"/>
              <a:gd name="T111" fmla="*/ 2147483646 h 82"/>
              <a:gd name="T112" fmla="*/ 2147483646 w 60"/>
              <a:gd name="T113" fmla="*/ 2147483646 h 82"/>
              <a:gd name="T114" fmla="*/ 2147483646 w 60"/>
              <a:gd name="T115" fmla="*/ 2147483646 h 82"/>
              <a:gd name="T116" fmla="*/ 2147483646 w 60"/>
              <a:gd name="T117" fmla="*/ 2147483646 h 82"/>
              <a:gd name="T118" fmla="*/ 2147483646 w 60"/>
              <a:gd name="T119" fmla="*/ 2147483646 h 82"/>
              <a:gd name="T120" fmla="*/ 2147483646 w 60"/>
              <a:gd name="T121" fmla="*/ 2147483646 h 82"/>
              <a:gd name="T122" fmla="*/ 0 w 60"/>
              <a:gd name="T123" fmla="*/ 2147483646 h 82"/>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60"/>
              <a:gd name="T187" fmla="*/ 0 h 82"/>
              <a:gd name="T188" fmla="*/ 60 w 60"/>
              <a:gd name="T189" fmla="*/ 82 h 82"/>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60" h="82">
                <a:moveTo>
                  <a:pt x="0" y="82"/>
                </a:moveTo>
                <a:lnTo>
                  <a:pt x="5" y="72"/>
                </a:lnTo>
                <a:lnTo>
                  <a:pt x="6" y="68"/>
                </a:lnTo>
                <a:lnTo>
                  <a:pt x="7" y="61"/>
                </a:lnTo>
                <a:lnTo>
                  <a:pt x="5" y="55"/>
                </a:lnTo>
                <a:lnTo>
                  <a:pt x="2" y="48"/>
                </a:lnTo>
                <a:lnTo>
                  <a:pt x="1" y="45"/>
                </a:lnTo>
                <a:lnTo>
                  <a:pt x="2" y="41"/>
                </a:lnTo>
                <a:lnTo>
                  <a:pt x="0" y="37"/>
                </a:lnTo>
                <a:lnTo>
                  <a:pt x="2" y="34"/>
                </a:lnTo>
                <a:lnTo>
                  <a:pt x="3" y="27"/>
                </a:lnTo>
                <a:lnTo>
                  <a:pt x="3" y="24"/>
                </a:lnTo>
                <a:lnTo>
                  <a:pt x="5" y="22"/>
                </a:lnTo>
                <a:lnTo>
                  <a:pt x="5" y="19"/>
                </a:lnTo>
                <a:lnTo>
                  <a:pt x="8" y="18"/>
                </a:lnTo>
                <a:lnTo>
                  <a:pt x="12" y="13"/>
                </a:lnTo>
                <a:lnTo>
                  <a:pt x="11" y="21"/>
                </a:lnTo>
                <a:lnTo>
                  <a:pt x="14" y="19"/>
                </a:lnTo>
                <a:lnTo>
                  <a:pt x="14" y="12"/>
                </a:lnTo>
                <a:lnTo>
                  <a:pt x="17" y="9"/>
                </a:lnTo>
                <a:lnTo>
                  <a:pt x="19" y="8"/>
                </a:lnTo>
                <a:lnTo>
                  <a:pt x="17" y="7"/>
                </a:lnTo>
                <a:lnTo>
                  <a:pt x="16" y="5"/>
                </a:lnTo>
                <a:lnTo>
                  <a:pt x="18" y="1"/>
                </a:lnTo>
                <a:lnTo>
                  <a:pt x="21" y="0"/>
                </a:lnTo>
                <a:lnTo>
                  <a:pt x="28" y="2"/>
                </a:lnTo>
                <a:lnTo>
                  <a:pt x="31" y="5"/>
                </a:lnTo>
                <a:lnTo>
                  <a:pt x="39" y="7"/>
                </a:lnTo>
                <a:lnTo>
                  <a:pt x="40" y="9"/>
                </a:lnTo>
                <a:lnTo>
                  <a:pt x="43" y="12"/>
                </a:lnTo>
                <a:lnTo>
                  <a:pt x="40" y="12"/>
                </a:lnTo>
                <a:lnTo>
                  <a:pt x="40" y="14"/>
                </a:lnTo>
                <a:lnTo>
                  <a:pt x="43" y="17"/>
                </a:lnTo>
                <a:lnTo>
                  <a:pt x="44" y="23"/>
                </a:lnTo>
                <a:lnTo>
                  <a:pt x="44" y="26"/>
                </a:lnTo>
                <a:lnTo>
                  <a:pt x="41" y="30"/>
                </a:lnTo>
                <a:lnTo>
                  <a:pt x="40" y="32"/>
                </a:lnTo>
                <a:lnTo>
                  <a:pt x="37" y="34"/>
                </a:lnTo>
                <a:lnTo>
                  <a:pt x="37" y="35"/>
                </a:lnTo>
                <a:lnTo>
                  <a:pt x="37" y="40"/>
                </a:lnTo>
                <a:lnTo>
                  <a:pt x="40" y="42"/>
                </a:lnTo>
                <a:lnTo>
                  <a:pt x="43" y="38"/>
                </a:lnTo>
                <a:lnTo>
                  <a:pt x="46" y="33"/>
                </a:lnTo>
                <a:lnTo>
                  <a:pt x="50" y="31"/>
                </a:lnTo>
                <a:lnTo>
                  <a:pt x="54" y="33"/>
                </a:lnTo>
                <a:lnTo>
                  <a:pt x="56" y="37"/>
                </a:lnTo>
                <a:lnTo>
                  <a:pt x="59" y="47"/>
                </a:lnTo>
                <a:lnTo>
                  <a:pt x="60" y="51"/>
                </a:lnTo>
                <a:lnTo>
                  <a:pt x="59" y="53"/>
                </a:lnTo>
                <a:lnTo>
                  <a:pt x="60" y="57"/>
                </a:lnTo>
                <a:lnTo>
                  <a:pt x="58" y="59"/>
                </a:lnTo>
                <a:lnTo>
                  <a:pt x="57" y="57"/>
                </a:lnTo>
                <a:lnTo>
                  <a:pt x="56" y="58"/>
                </a:lnTo>
                <a:lnTo>
                  <a:pt x="55" y="62"/>
                </a:lnTo>
                <a:lnTo>
                  <a:pt x="55" y="64"/>
                </a:lnTo>
                <a:lnTo>
                  <a:pt x="52" y="66"/>
                </a:lnTo>
                <a:lnTo>
                  <a:pt x="52" y="71"/>
                </a:lnTo>
                <a:lnTo>
                  <a:pt x="50" y="73"/>
                </a:lnTo>
                <a:lnTo>
                  <a:pt x="49" y="77"/>
                </a:lnTo>
                <a:lnTo>
                  <a:pt x="29" y="80"/>
                </a:lnTo>
                <a:lnTo>
                  <a:pt x="28" y="79"/>
                </a:lnTo>
                <a:lnTo>
                  <a:pt x="0" y="82"/>
                </a:lnTo>
                <a:close/>
              </a:path>
            </a:pathLst>
          </a:custGeom>
          <a:solidFill>
            <a:srgbClr val="67A9CF"/>
          </a:solidFill>
          <a:ln w="15875">
            <a:solidFill>
              <a:srgbClr val="003F48"/>
            </a:solidFill>
            <a:prstDash val="solid"/>
            <a:round/>
            <a:headEnd/>
            <a:tailEnd/>
          </a:ln>
        </p:spPr>
        <p:txBody>
          <a:bodyPr/>
          <a:lstStyle/>
          <a:p>
            <a:endParaRPr lang="en-US"/>
          </a:p>
        </p:txBody>
      </p:sp>
      <p:sp>
        <p:nvSpPr>
          <p:cNvPr id="304142" name="New York">
            <a:extLst>
              <a:ext uri="{FF2B5EF4-FFF2-40B4-BE49-F238E27FC236}">
                <a16:creationId xmlns:a16="http://schemas.microsoft.com/office/drawing/2014/main" id="{5CC3C445-92ED-460A-9B58-5EF5B9B1F08C}"/>
              </a:ext>
              <a:ext uri="{C183D7F6-B498-43B3-948B-1728B52AA6E4}">
                <adec:decorative xmlns:adec="http://schemas.microsoft.com/office/drawing/2017/decorative" val="1"/>
              </a:ext>
            </a:extLst>
          </p:cNvPr>
          <p:cNvSpPr>
            <a:spLocks noChangeAspect="1"/>
          </p:cNvSpPr>
          <p:nvPr/>
        </p:nvSpPr>
        <p:spPr bwMode="auto">
          <a:xfrm>
            <a:off x="6731000" y="2063750"/>
            <a:ext cx="723900" cy="646113"/>
          </a:xfrm>
          <a:custGeom>
            <a:avLst/>
            <a:gdLst>
              <a:gd name="T0" fmla="*/ 0 w 92"/>
              <a:gd name="T1" fmla="*/ 2147483646 h 83"/>
              <a:gd name="T2" fmla="*/ 2147483646 w 92"/>
              <a:gd name="T3" fmla="*/ 2147483646 h 83"/>
              <a:gd name="T4" fmla="*/ 2147483646 w 92"/>
              <a:gd name="T5" fmla="*/ 2147483646 h 83"/>
              <a:gd name="T6" fmla="*/ 2147483646 w 92"/>
              <a:gd name="T7" fmla="*/ 2147483646 h 83"/>
              <a:gd name="T8" fmla="*/ 2147483646 w 92"/>
              <a:gd name="T9" fmla="*/ 2147483646 h 83"/>
              <a:gd name="T10" fmla="*/ 2147483646 w 92"/>
              <a:gd name="T11" fmla="*/ 2147483646 h 83"/>
              <a:gd name="T12" fmla="*/ 2147483646 w 92"/>
              <a:gd name="T13" fmla="*/ 2147483646 h 83"/>
              <a:gd name="T14" fmla="*/ 2147483646 w 92"/>
              <a:gd name="T15" fmla="*/ 2147483646 h 83"/>
              <a:gd name="T16" fmla="*/ 2147483646 w 92"/>
              <a:gd name="T17" fmla="*/ 2147483646 h 83"/>
              <a:gd name="T18" fmla="*/ 2147483646 w 92"/>
              <a:gd name="T19" fmla="*/ 2147483646 h 83"/>
              <a:gd name="T20" fmla="*/ 2147483646 w 92"/>
              <a:gd name="T21" fmla="*/ 2147483646 h 83"/>
              <a:gd name="T22" fmla="*/ 2147483646 w 92"/>
              <a:gd name="T23" fmla="*/ 2147483646 h 83"/>
              <a:gd name="T24" fmla="*/ 2147483646 w 92"/>
              <a:gd name="T25" fmla="*/ 2147483646 h 83"/>
              <a:gd name="T26" fmla="*/ 2147483646 w 92"/>
              <a:gd name="T27" fmla="*/ 2147483646 h 83"/>
              <a:gd name="T28" fmla="*/ 2147483646 w 92"/>
              <a:gd name="T29" fmla="*/ 2147483646 h 83"/>
              <a:gd name="T30" fmla="*/ 2147483646 w 92"/>
              <a:gd name="T31" fmla="*/ 2147483646 h 83"/>
              <a:gd name="T32" fmla="*/ 2147483646 w 92"/>
              <a:gd name="T33" fmla="*/ 2147483646 h 83"/>
              <a:gd name="T34" fmla="*/ 2147483646 w 92"/>
              <a:gd name="T35" fmla="*/ 0 h 83"/>
              <a:gd name="T36" fmla="*/ 2147483646 w 92"/>
              <a:gd name="T37" fmla="*/ 2147483646 h 83"/>
              <a:gd name="T38" fmla="*/ 2147483646 w 92"/>
              <a:gd name="T39" fmla="*/ 2147483646 h 83"/>
              <a:gd name="T40" fmla="*/ 2147483646 w 92"/>
              <a:gd name="T41" fmla="*/ 2147483646 h 83"/>
              <a:gd name="T42" fmla="*/ 2147483646 w 92"/>
              <a:gd name="T43" fmla="*/ 2147483646 h 83"/>
              <a:gd name="T44" fmla="*/ 2147483646 w 92"/>
              <a:gd name="T45" fmla="*/ 2147483646 h 83"/>
              <a:gd name="T46" fmla="*/ 2147483646 w 92"/>
              <a:gd name="T47" fmla="*/ 2147483646 h 83"/>
              <a:gd name="T48" fmla="*/ 2147483646 w 92"/>
              <a:gd name="T49" fmla="*/ 2147483646 h 83"/>
              <a:gd name="T50" fmla="*/ 2147483646 w 92"/>
              <a:gd name="T51" fmla="*/ 2147483646 h 83"/>
              <a:gd name="T52" fmla="*/ 2147483646 w 92"/>
              <a:gd name="T53" fmla="*/ 2147483646 h 83"/>
              <a:gd name="T54" fmla="*/ 2147483646 w 92"/>
              <a:gd name="T55" fmla="*/ 2147483646 h 83"/>
              <a:gd name="T56" fmla="*/ 2147483646 w 92"/>
              <a:gd name="T57" fmla="*/ 2147483646 h 83"/>
              <a:gd name="T58" fmla="*/ 2147483646 w 92"/>
              <a:gd name="T59" fmla="*/ 2147483646 h 83"/>
              <a:gd name="T60" fmla="*/ 2147483646 w 92"/>
              <a:gd name="T61" fmla="*/ 2147483646 h 83"/>
              <a:gd name="T62" fmla="*/ 2147483646 w 92"/>
              <a:gd name="T63" fmla="*/ 2147483646 h 83"/>
              <a:gd name="T64" fmla="*/ 2147483646 w 92"/>
              <a:gd name="T65" fmla="*/ 2147483646 h 83"/>
              <a:gd name="T66" fmla="*/ 2147483646 w 92"/>
              <a:gd name="T67" fmla="*/ 2147483646 h 83"/>
              <a:gd name="T68" fmla="*/ 2147483646 w 92"/>
              <a:gd name="T69" fmla="*/ 2147483646 h 83"/>
              <a:gd name="T70" fmla="*/ 2147483646 w 92"/>
              <a:gd name="T71" fmla="*/ 2147483646 h 83"/>
              <a:gd name="T72" fmla="*/ 2147483646 w 92"/>
              <a:gd name="T73" fmla="*/ 2147483646 h 83"/>
              <a:gd name="T74" fmla="*/ 2147483646 w 92"/>
              <a:gd name="T75" fmla="*/ 2147483646 h 83"/>
              <a:gd name="T76" fmla="*/ 2147483646 w 92"/>
              <a:gd name="T77" fmla="*/ 2147483646 h 83"/>
              <a:gd name="T78" fmla="*/ 2147483646 w 92"/>
              <a:gd name="T79" fmla="*/ 2147483646 h 83"/>
              <a:gd name="T80" fmla="*/ 2147483646 w 92"/>
              <a:gd name="T81" fmla="*/ 2147483646 h 83"/>
              <a:gd name="T82" fmla="*/ 2147483646 w 92"/>
              <a:gd name="T83" fmla="*/ 2147483646 h 83"/>
              <a:gd name="T84" fmla="*/ 2147483646 w 92"/>
              <a:gd name="T85" fmla="*/ 2147483646 h 83"/>
              <a:gd name="T86" fmla="*/ 2147483646 w 92"/>
              <a:gd name="T87" fmla="*/ 2147483646 h 83"/>
              <a:gd name="T88" fmla="*/ 2147483646 w 92"/>
              <a:gd name="T89" fmla="*/ 2147483646 h 83"/>
              <a:gd name="T90" fmla="*/ 2147483646 w 92"/>
              <a:gd name="T91" fmla="*/ 2147483646 h 83"/>
              <a:gd name="T92" fmla="*/ 2147483646 w 92"/>
              <a:gd name="T93" fmla="*/ 2147483646 h 83"/>
              <a:gd name="T94" fmla="*/ 2147483646 w 92"/>
              <a:gd name="T95" fmla="*/ 2147483646 h 83"/>
              <a:gd name="T96" fmla="*/ 2147483646 w 92"/>
              <a:gd name="T97" fmla="*/ 2147483646 h 83"/>
              <a:gd name="T98" fmla="*/ 2147483646 w 92"/>
              <a:gd name="T99" fmla="*/ 2147483646 h 83"/>
              <a:gd name="T100" fmla="*/ 2147483646 w 92"/>
              <a:gd name="T101" fmla="*/ 2147483646 h 83"/>
              <a:gd name="T102" fmla="*/ 2147483646 w 92"/>
              <a:gd name="T103" fmla="*/ 2147483646 h 83"/>
              <a:gd name="T104" fmla="*/ 0 w 92"/>
              <a:gd name="T105" fmla="*/ 2147483646 h 83"/>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92"/>
              <a:gd name="T160" fmla="*/ 0 h 83"/>
              <a:gd name="T161" fmla="*/ 92 w 92"/>
              <a:gd name="T162" fmla="*/ 83 h 83"/>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92" h="83">
                <a:moveTo>
                  <a:pt x="0" y="71"/>
                </a:moveTo>
                <a:lnTo>
                  <a:pt x="3" y="76"/>
                </a:lnTo>
                <a:lnTo>
                  <a:pt x="63" y="64"/>
                </a:lnTo>
                <a:lnTo>
                  <a:pt x="67" y="67"/>
                </a:lnTo>
                <a:lnTo>
                  <a:pt x="70" y="71"/>
                </a:lnTo>
                <a:lnTo>
                  <a:pt x="75" y="74"/>
                </a:lnTo>
                <a:lnTo>
                  <a:pt x="89" y="79"/>
                </a:lnTo>
                <a:lnTo>
                  <a:pt x="89" y="81"/>
                </a:lnTo>
                <a:lnTo>
                  <a:pt x="90" y="83"/>
                </a:lnTo>
                <a:lnTo>
                  <a:pt x="91" y="82"/>
                </a:lnTo>
                <a:lnTo>
                  <a:pt x="92" y="78"/>
                </a:lnTo>
                <a:lnTo>
                  <a:pt x="92" y="71"/>
                </a:lnTo>
                <a:lnTo>
                  <a:pt x="90" y="57"/>
                </a:lnTo>
                <a:lnTo>
                  <a:pt x="90" y="43"/>
                </a:lnTo>
                <a:lnTo>
                  <a:pt x="87" y="32"/>
                </a:lnTo>
                <a:lnTo>
                  <a:pt x="83" y="23"/>
                </a:lnTo>
                <a:lnTo>
                  <a:pt x="82" y="14"/>
                </a:lnTo>
                <a:lnTo>
                  <a:pt x="79" y="0"/>
                </a:lnTo>
                <a:lnTo>
                  <a:pt x="60" y="5"/>
                </a:lnTo>
                <a:lnTo>
                  <a:pt x="59" y="5"/>
                </a:lnTo>
                <a:lnTo>
                  <a:pt x="53" y="9"/>
                </a:lnTo>
                <a:lnTo>
                  <a:pt x="48" y="16"/>
                </a:lnTo>
                <a:lnTo>
                  <a:pt x="47" y="20"/>
                </a:lnTo>
                <a:lnTo>
                  <a:pt x="45" y="23"/>
                </a:lnTo>
                <a:lnTo>
                  <a:pt x="41" y="27"/>
                </a:lnTo>
                <a:lnTo>
                  <a:pt x="43" y="29"/>
                </a:lnTo>
                <a:lnTo>
                  <a:pt x="43" y="27"/>
                </a:lnTo>
                <a:lnTo>
                  <a:pt x="45" y="28"/>
                </a:lnTo>
                <a:lnTo>
                  <a:pt x="44" y="29"/>
                </a:lnTo>
                <a:lnTo>
                  <a:pt x="45" y="29"/>
                </a:lnTo>
                <a:lnTo>
                  <a:pt x="44" y="31"/>
                </a:lnTo>
                <a:lnTo>
                  <a:pt x="43" y="31"/>
                </a:lnTo>
                <a:lnTo>
                  <a:pt x="43" y="32"/>
                </a:lnTo>
                <a:lnTo>
                  <a:pt x="45" y="34"/>
                </a:lnTo>
                <a:lnTo>
                  <a:pt x="45" y="37"/>
                </a:lnTo>
                <a:lnTo>
                  <a:pt x="42" y="38"/>
                </a:lnTo>
                <a:lnTo>
                  <a:pt x="39" y="43"/>
                </a:lnTo>
                <a:lnTo>
                  <a:pt x="36" y="45"/>
                </a:lnTo>
                <a:lnTo>
                  <a:pt x="30" y="45"/>
                </a:lnTo>
                <a:lnTo>
                  <a:pt x="28" y="47"/>
                </a:lnTo>
                <a:lnTo>
                  <a:pt x="25" y="45"/>
                </a:lnTo>
                <a:lnTo>
                  <a:pt x="15" y="46"/>
                </a:lnTo>
                <a:lnTo>
                  <a:pt x="7" y="50"/>
                </a:lnTo>
                <a:lnTo>
                  <a:pt x="8" y="52"/>
                </a:lnTo>
                <a:lnTo>
                  <a:pt x="7" y="54"/>
                </a:lnTo>
                <a:lnTo>
                  <a:pt x="8" y="54"/>
                </a:lnTo>
                <a:lnTo>
                  <a:pt x="9" y="56"/>
                </a:lnTo>
                <a:lnTo>
                  <a:pt x="10" y="56"/>
                </a:lnTo>
                <a:lnTo>
                  <a:pt x="11" y="58"/>
                </a:lnTo>
                <a:lnTo>
                  <a:pt x="11" y="59"/>
                </a:lnTo>
                <a:lnTo>
                  <a:pt x="9" y="61"/>
                </a:lnTo>
                <a:lnTo>
                  <a:pt x="8" y="64"/>
                </a:lnTo>
                <a:lnTo>
                  <a:pt x="0" y="71"/>
                </a:lnTo>
                <a:close/>
              </a:path>
            </a:pathLst>
          </a:custGeom>
          <a:solidFill>
            <a:srgbClr val="67A9CF"/>
          </a:solidFill>
          <a:ln w="15875">
            <a:solidFill>
              <a:srgbClr val="003F48"/>
            </a:solidFill>
            <a:prstDash val="solid"/>
            <a:round/>
            <a:headEnd/>
            <a:tailEnd/>
          </a:ln>
        </p:spPr>
        <p:txBody>
          <a:bodyPr/>
          <a:lstStyle/>
          <a:p>
            <a:endParaRPr lang="en-US"/>
          </a:p>
        </p:txBody>
      </p:sp>
      <p:sp>
        <p:nvSpPr>
          <p:cNvPr id="304143" name="Freeform 15">
            <a:extLst>
              <a:ext uri="{FF2B5EF4-FFF2-40B4-BE49-F238E27FC236}">
                <a16:creationId xmlns:a16="http://schemas.microsoft.com/office/drawing/2014/main" id="{7A8FEB87-FD8A-4C8A-9012-E5340D3C2B9A}"/>
              </a:ext>
              <a:ext uri="{C183D7F6-B498-43B3-948B-1728B52AA6E4}">
                <adec:decorative xmlns:adec="http://schemas.microsoft.com/office/drawing/2017/decorative" val="1"/>
              </a:ext>
            </a:extLst>
          </p:cNvPr>
          <p:cNvSpPr>
            <a:spLocks noChangeAspect="1"/>
          </p:cNvSpPr>
          <p:nvPr/>
        </p:nvSpPr>
        <p:spPr bwMode="auto">
          <a:xfrm>
            <a:off x="7405688" y="2733675"/>
            <a:ext cx="17462" cy="28575"/>
          </a:xfrm>
          <a:custGeom>
            <a:avLst/>
            <a:gdLst>
              <a:gd name="T0" fmla="*/ 0 w 2"/>
              <a:gd name="T1" fmla="*/ 2147483646 h 4"/>
              <a:gd name="T2" fmla="*/ 0 w 2"/>
              <a:gd name="T3" fmla="*/ 2147483646 h 4"/>
              <a:gd name="T4" fmla="*/ 2147483646 w 2"/>
              <a:gd name="T5" fmla="*/ 0 h 4"/>
              <a:gd name="T6" fmla="*/ 2147483646 w 2"/>
              <a:gd name="T7" fmla="*/ 2147483646 h 4"/>
              <a:gd name="T8" fmla="*/ 2147483646 w 2"/>
              <a:gd name="T9" fmla="*/ 2147483646 h 4"/>
              <a:gd name="T10" fmla="*/ 0 w 2"/>
              <a:gd name="T11" fmla="*/ 2147483646 h 4"/>
              <a:gd name="T12" fmla="*/ 0 60000 65536"/>
              <a:gd name="T13" fmla="*/ 0 60000 65536"/>
              <a:gd name="T14" fmla="*/ 0 60000 65536"/>
              <a:gd name="T15" fmla="*/ 0 60000 65536"/>
              <a:gd name="T16" fmla="*/ 0 60000 65536"/>
              <a:gd name="T17" fmla="*/ 0 60000 65536"/>
              <a:gd name="T18" fmla="*/ 0 w 2"/>
              <a:gd name="T19" fmla="*/ 0 h 4"/>
              <a:gd name="T20" fmla="*/ 2 w 2"/>
              <a:gd name="T21" fmla="*/ 4 h 4"/>
            </a:gdLst>
            <a:ahLst/>
            <a:cxnLst>
              <a:cxn ang="T12">
                <a:pos x="T0" y="T1"/>
              </a:cxn>
              <a:cxn ang="T13">
                <a:pos x="T2" y="T3"/>
              </a:cxn>
              <a:cxn ang="T14">
                <a:pos x="T4" y="T5"/>
              </a:cxn>
              <a:cxn ang="T15">
                <a:pos x="T6" y="T7"/>
              </a:cxn>
              <a:cxn ang="T16">
                <a:pos x="T8" y="T9"/>
              </a:cxn>
              <a:cxn ang="T17">
                <a:pos x="T10" y="T11"/>
              </a:cxn>
            </a:cxnLst>
            <a:rect l="T18" t="T19" r="T20" b="T21"/>
            <a:pathLst>
              <a:path w="2" h="4">
                <a:moveTo>
                  <a:pt x="0" y="4"/>
                </a:moveTo>
                <a:lnTo>
                  <a:pt x="0" y="2"/>
                </a:lnTo>
                <a:lnTo>
                  <a:pt x="1" y="0"/>
                </a:lnTo>
                <a:lnTo>
                  <a:pt x="2" y="1"/>
                </a:lnTo>
                <a:lnTo>
                  <a:pt x="1" y="3"/>
                </a:lnTo>
                <a:lnTo>
                  <a:pt x="0" y="4"/>
                </a:lnTo>
                <a:close/>
              </a:path>
            </a:pathLst>
          </a:custGeom>
          <a:noFill/>
          <a:ln w="15875">
            <a:solidFill>
              <a:srgbClr val="FFFFF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04144" name="Freeform 16">
            <a:extLst>
              <a:ext uri="{FF2B5EF4-FFF2-40B4-BE49-F238E27FC236}">
                <a16:creationId xmlns:a16="http://schemas.microsoft.com/office/drawing/2014/main" id="{0D067219-A905-4699-9B94-C59952423651}"/>
              </a:ext>
              <a:ext uri="{C183D7F6-B498-43B3-948B-1728B52AA6E4}">
                <adec:decorative xmlns:adec="http://schemas.microsoft.com/office/drawing/2017/decorative" val="1"/>
              </a:ext>
            </a:extLst>
          </p:cNvPr>
          <p:cNvSpPr>
            <a:spLocks noChangeAspect="1"/>
          </p:cNvSpPr>
          <p:nvPr/>
        </p:nvSpPr>
        <p:spPr bwMode="auto">
          <a:xfrm>
            <a:off x="7431088" y="2608263"/>
            <a:ext cx="217487" cy="141287"/>
          </a:xfrm>
          <a:custGeom>
            <a:avLst/>
            <a:gdLst>
              <a:gd name="T0" fmla="*/ 0 w 28"/>
              <a:gd name="T1" fmla="*/ 2147483646 h 18"/>
              <a:gd name="T2" fmla="*/ 0 w 28"/>
              <a:gd name="T3" fmla="*/ 2147483646 h 18"/>
              <a:gd name="T4" fmla="*/ 2147483646 w 28"/>
              <a:gd name="T5" fmla="*/ 2147483646 h 18"/>
              <a:gd name="T6" fmla="*/ 2147483646 w 28"/>
              <a:gd name="T7" fmla="*/ 2147483646 h 18"/>
              <a:gd name="T8" fmla="*/ 2147483646 w 28"/>
              <a:gd name="T9" fmla="*/ 2147483646 h 18"/>
              <a:gd name="T10" fmla="*/ 2147483646 w 28"/>
              <a:gd name="T11" fmla="*/ 2147483646 h 18"/>
              <a:gd name="T12" fmla="*/ 2147483646 w 28"/>
              <a:gd name="T13" fmla="*/ 2147483646 h 18"/>
              <a:gd name="T14" fmla="*/ 2147483646 w 28"/>
              <a:gd name="T15" fmla="*/ 2147483646 h 18"/>
              <a:gd name="T16" fmla="*/ 2147483646 w 28"/>
              <a:gd name="T17" fmla="*/ 2147483646 h 18"/>
              <a:gd name="T18" fmla="*/ 2147483646 w 28"/>
              <a:gd name="T19" fmla="*/ 2147483646 h 18"/>
              <a:gd name="T20" fmla="*/ 2147483646 w 28"/>
              <a:gd name="T21" fmla="*/ 2147483646 h 18"/>
              <a:gd name="T22" fmla="*/ 2147483646 w 28"/>
              <a:gd name="T23" fmla="*/ 2147483646 h 18"/>
              <a:gd name="T24" fmla="*/ 2147483646 w 28"/>
              <a:gd name="T25" fmla="*/ 2147483646 h 18"/>
              <a:gd name="T26" fmla="*/ 2147483646 w 28"/>
              <a:gd name="T27" fmla="*/ 2147483646 h 18"/>
              <a:gd name="T28" fmla="*/ 2147483646 w 28"/>
              <a:gd name="T29" fmla="*/ 2147483646 h 18"/>
              <a:gd name="T30" fmla="*/ 2147483646 w 28"/>
              <a:gd name="T31" fmla="*/ 2147483646 h 18"/>
              <a:gd name="T32" fmla="*/ 2147483646 w 28"/>
              <a:gd name="T33" fmla="*/ 2147483646 h 18"/>
              <a:gd name="T34" fmla="*/ 2147483646 w 28"/>
              <a:gd name="T35" fmla="*/ 2147483646 h 18"/>
              <a:gd name="T36" fmla="*/ 2147483646 w 28"/>
              <a:gd name="T37" fmla="*/ 2147483646 h 18"/>
              <a:gd name="T38" fmla="*/ 2147483646 w 28"/>
              <a:gd name="T39" fmla="*/ 2147483646 h 18"/>
              <a:gd name="T40" fmla="*/ 2147483646 w 28"/>
              <a:gd name="T41" fmla="*/ 2147483646 h 18"/>
              <a:gd name="T42" fmla="*/ 2147483646 w 28"/>
              <a:gd name="T43" fmla="*/ 2147483646 h 18"/>
              <a:gd name="T44" fmla="*/ 2147483646 w 28"/>
              <a:gd name="T45" fmla="*/ 2147483646 h 18"/>
              <a:gd name="T46" fmla="*/ 2147483646 w 28"/>
              <a:gd name="T47" fmla="*/ 2147483646 h 18"/>
              <a:gd name="T48" fmla="*/ 2147483646 w 28"/>
              <a:gd name="T49" fmla="*/ 2147483646 h 18"/>
              <a:gd name="T50" fmla="*/ 2147483646 w 28"/>
              <a:gd name="T51" fmla="*/ 2147483646 h 18"/>
              <a:gd name="T52" fmla="*/ 2147483646 w 28"/>
              <a:gd name="T53" fmla="*/ 2147483646 h 18"/>
              <a:gd name="T54" fmla="*/ 2147483646 w 28"/>
              <a:gd name="T55" fmla="*/ 2147483646 h 18"/>
              <a:gd name="T56" fmla="*/ 2147483646 w 28"/>
              <a:gd name="T57" fmla="*/ 2147483646 h 18"/>
              <a:gd name="T58" fmla="*/ 2147483646 w 28"/>
              <a:gd name="T59" fmla="*/ 2147483646 h 18"/>
              <a:gd name="T60" fmla="*/ 2147483646 w 28"/>
              <a:gd name="T61" fmla="*/ 2147483646 h 18"/>
              <a:gd name="T62" fmla="*/ 2147483646 w 28"/>
              <a:gd name="T63" fmla="*/ 2147483646 h 18"/>
              <a:gd name="T64" fmla="*/ 2147483646 w 28"/>
              <a:gd name="T65" fmla="*/ 0 h 18"/>
              <a:gd name="T66" fmla="*/ 2147483646 w 28"/>
              <a:gd name="T67" fmla="*/ 0 h 18"/>
              <a:gd name="T68" fmla="*/ 2147483646 w 28"/>
              <a:gd name="T69" fmla="*/ 2147483646 h 18"/>
              <a:gd name="T70" fmla="*/ 2147483646 w 28"/>
              <a:gd name="T71" fmla="*/ 2147483646 h 18"/>
              <a:gd name="T72" fmla="*/ 2147483646 w 28"/>
              <a:gd name="T73" fmla="*/ 2147483646 h 18"/>
              <a:gd name="T74" fmla="*/ 2147483646 w 28"/>
              <a:gd name="T75" fmla="*/ 2147483646 h 18"/>
              <a:gd name="T76" fmla="*/ 2147483646 w 28"/>
              <a:gd name="T77" fmla="*/ 2147483646 h 18"/>
              <a:gd name="T78" fmla="*/ 2147483646 w 28"/>
              <a:gd name="T79" fmla="*/ 2147483646 h 18"/>
              <a:gd name="T80" fmla="*/ 2147483646 w 28"/>
              <a:gd name="T81" fmla="*/ 2147483646 h 18"/>
              <a:gd name="T82" fmla="*/ 2147483646 w 28"/>
              <a:gd name="T83" fmla="*/ 2147483646 h 18"/>
              <a:gd name="T84" fmla="*/ 2147483646 w 28"/>
              <a:gd name="T85" fmla="*/ 2147483646 h 18"/>
              <a:gd name="T86" fmla="*/ 2147483646 w 28"/>
              <a:gd name="T87" fmla="*/ 2147483646 h 18"/>
              <a:gd name="T88" fmla="*/ 2147483646 w 28"/>
              <a:gd name="T89" fmla="*/ 2147483646 h 18"/>
              <a:gd name="T90" fmla="*/ 2147483646 w 28"/>
              <a:gd name="T91" fmla="*/ 2147483646 h 18"/>
              <a:gd name="T92" fmla="*/ 2147483646 w 28"/>
              <a:gd name="T93" fmla="*/ 2147483646 h 18"/>
              <a:gd name="T94" fmla="*/ 0 w 28"/>
              <a:gd name="T95" fmla="*/ 2147483646 h 18"/>
              <a:gd name="T96" fmla="*/ 0 w 28"/>
              <a:gd name="T97" fmla="*/ 2147483646 h 18"/>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28"/>
              <a:gd name="T148" fmla="*/ 0 h 18"/>
              <a:gd name="T149" fmla="*/ 28 w 28"/>
              <a:gd name="T150" fmla="*/ 18 h 18"/>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28" h="18">
                <a:moveTo>
                  <a:pt x="0" y="16"/>
                </a:moveTo>
                <a:lnTo>
                  <a:pt x="0" y="17"/>
                </a:lnTo>
                <a:lnTo>
                  <a:pt x="1" y="18"/>
                </a:lnTo>
                <a:lnTo>
                  <a:pt x="2" y="16"/>
                </a:lnTo>
                <a:lnTo>
                  <a:pt x="3" y="16"/>
                </a:lnTo>
                <a:lnTo>
                  <a:pt x="4" y="16"/>
                </a:lnTo>
                <a:lnTo>
                  <a:pt x="2" y="18"/>
                </a:lnTo>
                <a:lnTo>
                  <a:pt x="5" y="17"/>
                </a:lnTo>
                <a:lnTo>
                  <a:pt x="5" y="16"/>
                </a:lnTo>
                <a:lnTo>
                  <a:pt x="9" y="14"/>
                </a:lnTo>
                <a:lnTo>
                  <a:pt x="12" y="12"/>
                </a:lnTo>
                <a:lnTo>
                  <a:pt x="16" y="10"/>
                </a:lnTo>
                <a:lnTo>
                  <a:pt x="18" y="9"/>
                </a:lnTo>
                <a:lnTo>
                  <a:pt x="13" y="13"/>
                </a:lnTo>
                <a:lnTo>
                  <a:pt x="11" y="14"/>
                </a:lnTo>
                <a:lnTo>
                  <a:pt x="12" y="14"/>
                </a:lnTo>
                <a:lnTo>
                  <a:pt x="14" y="13"/>
                </a:lnTo>
                <a:lnTo>
                  <a:pt x="23" y="6"/>
                </a:lnTo>
                <a:lnTo>
                  <a:pt x="24" y="5"/>
                </a:lnTo>
                <a:lnTo>
                  <a:pt x="28" y="1"/>
                </a:lnTo>
                <a:lnTo>
                  <a:pt x="26" y="3"/>
                </a:lnTo>
                <a:lnTo>
                  <a:pt x="25" y="2"/>
                </a:lnTo>
                <a:lnTo>
                  <a:pt x="23" y="3"/>
                </a:lnTo>
                <a:lnTo>
                  <a:pt x="22" y="3"/>
                </a:lnTo>
                <a:lnTo>
                  <a:pt x="21" y="7"/>
                </a:lnTo>
                <a:lnTo>
                  <a:pt x="20" y="6"/>
                </a:lnTo>
                <a:lnTo>
                  <a:pt x="18" y="6"/>
                </a:lnTo>
                <a:lnTo>
                  <a:pt x="21" y="3"/>
                </a:lnTo>
                <a:lnTo>
                  <a:pt x="23" y="0"/>
                </a:lnTo>
                <a:lnTo>
                  <a:pt x="22" y="0"/>
                </a:lnTo>
                <a:lnTo>
                  <a:pt x="18" y="5"/>
                </a:lnTo>
                <a:lnTo>
                  <a:pt x="14" y="7"/>
                </a:lnTo>
                <a:lnTo>
                  <a:pt x="11" y="7"/>
                </a:lnTo>
                <a:lnTo>
                  <a:pt x="11" y="8"/>
                </a:lnTo>
                <a:lnTo>
                  <a:pt x="8" y="9"/>
                </a:lnTo>
                <a:lnTo>
                  <a:pt x="6" y="9"/>
                </a:lnTo>
                <a:lnTo>
                  <a:pt x="6" y="10"/>
                </a:lnTo>
                <a:lnTo>
                  <a:pt x="5" y="10"/>
                </a:lnTo>
                <a:lnTo>
                  <a:pt x="4" y="12"/>
                </a:lnTo>
                <a:lnTo>
                  <a:pt x="4" y="11"/>
                </a:lnTo>
                <a:lnTo>
                  <a:pt x="3" y="13"/>
                </a:lnTo>
                <a:lnTo>
                  <a:pt x="1" y="13"/>
                </a:lnTo>
                <a:lnTo>
                  <a:pt x="0" y="15"/>
                </a:lnTo>
                <a:lnTo>
                  <a:pt x="0" y="16"/>
                </a:lnTo>
                <a:close/>
              </a:path>
            </a:pathLst>
          </a:custGeom>
          <a:noFill/>
          <a:ln w="15875">
            <a:solidFill>
              <a:srgbClr val="003F48"/>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04145" name="Washington">
            <a:extLst>
              <a:ext uri="{FF2B5EF4-FFF2-40B4-BE49-F238E27FC236}">
                <a16:creationId xmlns:a16="http://schemas.microsoft.com/office/drawing/2014/main" id="{9324D9D2-C4B0-46FE-BCC6-7F760DB608DD}"/>
              </a:ext>
              <a:ext uri="{C183D7F6-B498-43B3-948B-1728B52AA6E4}">
                <adec:decorative xmlns:adec="http://schemas.microsoft.com/office/drawing/2017/decorative" val="1"/>
              </a:ext>
            </a:extLst>
          </p:cNvPr>
          <p:cNvSpPr>
            <a:spLocks noChangeAspect="1"/>
          </p:cNvSpPr>
          <p:nvPr/>
        </p:nvSpPr>
        <p:spPr bwMode="auto">
          <a:xfrm>
            <a:off x="1946275" y="1349375"/>
            <a:ext cx="815975" cy="584200"/>
          </a:xfrm>
          <a:custGeom>
            <a:avLst/>
            <a:gdLst>
              <a:gd name="T0" fmla="*/ 2147483646 w 104"/>
              <a:gd name="T1" fmla="*/ 2147483646 h 75"/>
              <a:gd name="T2" fmla="*/ 2147483646 w 104"/>
              <a:gd name="T3" fmla="*/ 2147483646 h 75"/>
              <a:gd name="T4" fmla="*/ 2147483646 w 104"/>
              <a:gd name="T5" fmla="*/ 2147483646 h 75"/>
              <a:gd name="T6" fmla="*/ 2147483646 w 104"/>
              <a:gd name="T7" fmla="*/ 2147483646 h 75"/>
              <a:gd name="T8" fmla="*/ 2147483646 w 104"/>
              <a:gd name="T9" fmla="*/ 2147483646 h 75"/>
              <a:gd name="T10" fmla="*/ 2147483646 w 104"/>
              <a:gd name="T11" fmla="*/ 2147483646 h 75"/>
              <a:gd name="T12" fmla="*/ 0 w 104"/>
              <a:gd name="T13" fmla="*/ 2147483646 h 75"/>
              <a:gd name="T14" fmla="*/ 2147483646 w 104"/>
              <a:gd name="T15" fmla="*/ 2147483646 h 75"/>
              <a:gd name="T16" fmla="*/ 2147483646 w 104"/>
              <a:gd name="T17" fmla="*/ 2147483646 h 75"/>
              <a:gd name="T18" fmla="*/ 2147483646 w 104"/>
              <a:gd name="T19" fmla="*/ 2147483646 h 75"/>
              <a:gd name="T20" fmla="*/ 2147483646 w 104"/>
              <a:gd name="T21" fmla="*/ 2147483646 h 75"/>
              <a:gd name="T22" fmla="*/ 2147483646 w 104"/>
              <a:gd name="T23" fmla="*/ 0 h 75"/>
              <a:gd name="T24" fmla="*/ 2147483646 w 104"/>
              <a:gd name="T25" fmla="*/ 2147483646 h 75"/>
              <a:gd name="T26" fmla="*/ 2147483646 w 104"/>
              <a:gd name="T27" fmla="*/ 2147483646 h 75"/>
              <a:gd name="T28" fmla="*/ 2147483646 w 104"/>
              <a:gd name="T29" fmla="*/ 2147483646 h 75"/>
              <a:gd name="T30" fmla="*/ 2147483646 w 104"/>
              <a:gd name="T31" fmla="*/ 2147483646 h 75"/>
              <a:gd name="T32" fmla="*/ 2147483646 w 104"/>
              <a:gd name="T33" fmla="*/ 2147483646 h 75"/>
              <a:gd name="T34" fmla="*/ 2147483646 w 104"/>
              <a:gd name="T35" fmla="*/ 2147483646 h 75"/>
              <a:gd name="T36" fmla="*/ 2147483646 w 104"/>
              <a:gd name="T37" fmla="*/ 2147483646 h 75"/>
              <a:gd name="T38" fmla="*/ 2147483646 w 104"/>
              <a:gd name="T39" fmla="*/ 2147483646 h 75"/>
              <a:gd name="T40" fmla="*/ 2147483646 w 104"/>
              <a:gd name="T41" fmla="*/ 2147483646 h 75"/>
              <a:gd name="T42" fmla="*/ 2147483646 w 104"/>
              <a:gd name="T43" fmla="*/ 2147483646 h 75"/>
              <a:gd name="T44" fmla="*/ 2147483646 w 104"/>
              <a:gd name="T45" fmla="*/ 2147483646 h 75"/>
              <a:gd name="T46" fmla="*/ 2147483646 w 104"/>
              <a:gd name="T47" fmla="*/ 2147483646 h 75"/>
              <a:gd name="T48" fmla="*/ 2147483646 w 104"/>
              <a:gd name="T49" fmla="*/ 2147483646 h 75"/>
              <a:gd name="T50" fmla="*/ 2147483646 w 104"/>
              <a:gd name="T51" fmla="*/ 2147483646 h 75"/>
              <a:gd name="T52" fmla="*/ 2147483646 w 104"/>
              <a:gd name="T53" fmla="*/ 2147483646 h 75"/>
              <a:gd name="T54" fmla="*/ 2147483646 w 104"/>
              <a:gd name="T55" fmla="*/ 2147483646 h 75"/>
              <a:gd name="T56" fmla="*/ 2147483646 w 104"/>
              <a:gd name="T57" fmla="*/ 2147483646 h 75"/>
              <a:gd name="T58" fmla="*/ 2147483646 w 104"/>
              <a:gd name="T59" fmla="*/ 2147483646 h 75"/>
              <a:gd name="T60" fmla="*/ 2147483646 w 104"/>
              <a:gd name="T61" fmla="*/ 2147483646 h 75"/>
              <a:gd name="T62" fmla="*/ 2147483646 w 104"/>
              <a:gd name="T63" fmla="*/ 2147483646 h 75"/>
              <a:gd name="T64" fmla="*/ 2147483646 w 104"/>
              <a:gd name="T65" fmla="*/ 2147483646 h 75"/>
              <a:gd name="T66" fmla="*/ 2147483646 w 104"/>
              <a:gd name="T67" fmla="*/ 2147483646 h 75"/>
              <a:gd name="T68" fmla="*/ 2147483646 w 104"/>
              <a:gd name="T69" fmla="*/ 2147483646 h 75"/>
              <a:gd name="T70" fmla="*/ 2147483646 w 104"/>
              <a:gd name="T71" fmla="*/ 2147483646 h 75"/>
              <a:gd name="T72" fmla="*/ 2147483646 w 104"/>
              <a:gd name="T73" fmla="*/ 2147483646 h 75"/>
              <a:gd name="T74" fmla="*/ 2147483646 w 104"/>
              <a:gd name="T75" fmla="*/ 2147483646 h 75"/>
              <a:gd name="T76" fmla="*/ 2147483646 w 104"/>
              <a:gd name="T77" fmla="*/ 2147483646 h 75"/>
              <a:gd name="T78" fmla="*/ 2147483646 w 104"/>
              <a:gd name="T79" fmla="*/ 2147483646 h 75"/>
              <a:gd name="T80" fmla="*/ 2147483646 w 104"/>
              <a:gd name="T81" fmla="*/ 2147483646 h 75"/>
              <a:gd name="T82" fmla="*/ 2147483646 w 104"/>
              <a:gd name="T83" fmla="*/ 2147483646 h 75"/>
              <a:gd name="T84" fmla="*/ 2147483646 w 104"/>
              <a:gd name="T85" fmla="*/ 2147483646 h 75"/>
              <a:gd name="T86" fmla="*/ 2147483646 w 104"/>
              <a:gd name="T87" fmla="*/ 2147483646 h 75"/>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104"/>
              <a:gd name="T133" fmla="*/ 0 h 75"/>
              <a:gd name="T134" fmla="*/ 104 w 104"/>
              <a:gd name="T135" fmla="*/ 75 h 75"/>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104" h="75">
                <a:moveTo>
                  <a:pt x="2" y="12"/>
                </a:moveTo>
                <a:lnTo>
                  <a:pt x="4" y="16"/>
                </a:lnTo>
                <a:lnTo>
                  <a:pt x="4" y="21"/>
                </a:lnTo>
                <a:lnTo>
                  <a:pt x="3" y="24"/>
                </a:lnTo>
                <a:lnTo>
                  <a:pt x="4" y="26"/>
                </a:lnTo>
                <a:lnTo>
                  <a:pt x="3" y="32"/>
                </a:lnTo>
                <a:lnTo>
                  <a:pt x="5" y="31"/>
                </a:lnTo>
                <a:lnTo>
                  <a:pt x="7" y="33"/>
                </a:lnTo>
                <a:lnTo>
                  <a:pt x="5" y="33"/>
                </a:lnTo>
                <a:lnTo>
                  <a:pt x="3" y="33"/>
                </a:lnTo>
                <a:lnTo>
                  <a:pt x="2" y="35"/>
                </a:lnTo>
                <a:lnTo>
                  <a:pt x="2" y="37"/>
                </a:lnTo>
                <a:lnTo>
                  <a:pt x="5" y="37"/>
                </a:lnTo>
                <a:lnTo>
                  <a:pt x="5" y="38"/>
                </a:lnTo>
                <a:lnTo>
                  <a:pt x="3" y="39"/>
                </a:lnTo>
                <a:lnTo>
                  <a:pt x="4" y="41"/>
                </a:lnTo>
                <a:lnTo>
                  <a:pt x="2" y="44"/>
                </a:lnTo>
                <a:lnTo>
                  <a:pt x="2" y="39"/>
                </a:lnTo>
                <a:lnTo>
                  <a:pt x="0" y="44"/>
                </a:lnTo>
                <a:lnTo>
                  <a:pt x="3" y="46"/>
                </a:lnTo>
                <a:lnTo>
                  <a:pt x="7" y="48"/>
                </a:lnTo>
                <a:lnTo>
                  <a:pt x="8" y="50"/>
                </a:lnTo>
                <a:lnTo>
                  <a:pt x="10" y="50"/>
                </a:lnTo>
                <a:lnTo>
                  <a:pt x="14" y="58"/>
                </a:lnTo>
                <a:lnTo>
                  <a:pt x="13" y="61"/>
                </a:lnTo>
                <a:lnTo>
                  <a:pt x="19" y="66"/>
                </a:lnTo>
                <a:lnTo>
                  <a:pt x="30" y="65"/>
                </a:lnTo>
                <a:lnTo>
                  <a:pt x="38" y="69"/>
                </a:lnTo>
                <a:lnTo>
                  <a:pt x="41" y="68"/>
                </a:lnTo>
                <a:lnTo>
                  <a:pt x="65" y="69"/>
                </a:lnTo>
                <a:lnTo>
                  <a:pt x="92" y="75"/>
                </a:lnTo>
                <a:lnTo>
                  <a:pt x="93" y="67"/>
                </a:lnTo>
                <a:lnTo>
                  <a:pt x="104" y="19"/>
                </a:lnTo>
                <a:lnTo>
                  <a:pt x="32" y="0"/>
                </a:lnTo>
                <a:lnTo>
                  <a:pt x="31" y="0"/>
                </a:lnTo>
                <a:lnTo>
                  <a:pt x="32" y="1"/>
                </a:lnTo>
                <a:lnTo>
                  <a:pt x="31" y="2"/>
                </a:lnTo>
                <a:lnTo>
                  <a:pt x="32" y="3"/>
                </a:lnTo>
                <a:lnTo>
                  <a:pt x="32" y="4"/>
                </a:lnTo>
                <a:lnTo>
                  <a:pt x="32" y="5"/>
                </a:lnTo>
                <a:lnTo>
                  <a:pt x="33" y="4"/>
                </a:lnTo>
                <a:lnTo>
                  <a:pt x="34" y="5"/>
                </a:lnTo>
                <a:lnTo>
                  <a:pt x="34" y="7"/>
                </a:lnTo>
                <a:lnTo>
                  <a:pt x="34" y="8"/>
                </a:lnTo>
                <a:lnTo>
                  <a:pt x="33" y="11"/>
                </a:lnTo>
                <a:lnTo>
                  <a:pt x="31" y="9"/>
                </a:lnTo>
                <a:lnTo>
                  <a:pt x="30" y="9"/>
                </a:lnTo>
                <a:lnTo>
                  <a:pt x="30" y="11"/>
                </a:lnTo>
                <a:lnTo>
                  <a:pt x="31" y="11"/>
                </a:lnTo>
                <a:lnTo>
                  <a:pt x="33" y="14"/>
                </a:lnTo>
                <a:lnTo>
                  <a:pt x="32" y="18"/>
                </a:lnTo>
                <a:lnTo>
                  <a:pt x="33" y="19"/>
                </a:lnTo>
                <a:lnTo>
                  <a:pt x="34" y="19"/>
                </a:lnTo>
                <a:lnTo>
                  <a:pt x="33" y="20"/>
                </a:lnTo>
                <a:lnTo>
                  <a:pt x="32" y="21"/>
                </a:lnTo>
                <a:lnTo>
                  <a:pt x="30" y="23"/>
                </a:lnTo>
                <a:lnTo>
                  <a:pt x="30" y="24"/>
                </a:lnTo>
                <a:lnTo>
                  <a:pt x="30" y="25"/>
                </a:lnTo>
                <a:lnTo>
                  <a:pt x="29" y="25"/>
                </a:lnTo>
                <a:lnTo>
                  <a:pt x="30" y="27"/>
                </a:lnTo>
                <a:lnTo>
                  <a:pt x="29" y="27"/>
                </a:lnTo>
                <a:lnTo>
                  <a:pt x="29" y="31"/>
                </a:lnTo>
                <a:lnTo>
                  <a:pt x="27" y="32"/>
                </a:lnTo>
                <a:lnTo>
                  <a:pt x="27" y="33"/>
                </a:lnTo>
                <a:lnTo>
                  <a:pt x="26" y="32"/>
                </a:lnTo>
                <a:lnTo>
                  <a:pt x="25" y="33"/>
                </a:lnTo>
                <a:lnTo>
                  <a:pt x="23" y="35"/>
                </a:lnTo>
                <a:lnTo>
                  <a:pt x="22" y="35"/>
                </a:lnTo>
                <a:lnTo>
                  <a:pt x="21" y="34"/>
                </a:lnTo>
                <a:lnTo>
                  <a:pt x="21" y="35"/>
                </a:lnTo>
                <a:lnTo>
                  <a:pt x="20" y="34"/>
                </a:lnTo>
                <a:lnTo>
                  <a:pt x="20" y="36"/>
                </a:lnTo>
                <a:lnTo>
                  <a:pt x="19" y="36"/>
                </a:lnTo>
                <a:lnTo>
                  <a:pt x="19" y="34"/>
                </a:lnTo>
                <a:lnTo>
                  <a:pt x="18" y="35"/>
                </a:lnTo>
                <a:lnTo>
                  <a:pt x="20" y="33"/>
                </a:lnTo>
                <a:lnTo>
                  <a:pt x="18" y="33"/>
                </a:lnTo>
                <a:lnTo>
                  <a:pt x="19" y="32"/>
                </a:lnTo>
                <a:lnTo>
                  <a:pt x="18" y="32"/>
                </a:lnTo>
                <a:lnTo>
                  <a:pt x="19" y="31"/>
                </a:lnTo>
                <a:lnTo>
                  <a:pt x="20" y="32"/>
                </a:lnTo>
                <a:lnTo>
                  <a:pt x="21" y="31"/>
                </a:lnTo>
                <a:lnTo>
                  <a:pt x="23" y="30"/>
                </a:lnTo>
                <a:lnTo>
                  <a:pt x="22" y="32"/>
                </a:lnTo>
                <a:lnTo>
                  <a:pt x="22" y="34"/>
                </a:lnTo>
                <a:lnTo>
                  <a:pt x="23" y="31"/>
                </a:lnTo>
                <a:lnTo>
                  <a:pt x="25" y="30"/>
                </a:lnTo>
                <a:lnTo>
                  <a:pt x="24" y="32"/>
                </a:lnTo>
                <a:lnTo>
                  <a:pt x="25" y="33"/>
                </a:lnTo>
                <a:lnTo>
                  <a:pt x="25" y="31"/>
                </a:lnTo>
                <a:lnTo>
                  <a:pt x="26" y="30"/>
                </a:lnTo>
                <a:lnTo>
                  <a:pt x="27" y="28"/>
                </a:lnTo>
                <a:lnTo>
                  <a:pt x="27" y="27"/>
                </a:lnTo>
                <a:lnTo>
                  <a:pt x="25" y="27"/>
                </a:lnTo>
                <a:lnTo>
                  <a:pt x="25" y="25"/>
                </a:lnTo>
                <a:lnTo>
                  <a:pt x="26" y="26"/>
                </a:lnTo>
                <a:lnTo>
                  <a:pt x="26" y="24"/>
                </a:lnTo>
                <a:lnTo>
                  <a:pt x="29" y="24"/>
                </a:lnTo>
                <a:lnTo>
                  <a:pt x="29" y="21"/>
                </a:lnTo>
                <a:lnTo>
                  <a:pt x="28" y="19"/>
                </a:lnTo>
                <a:lnTo>
                  <a:pt x="28" y="22"/>
                </a:lnTo>
                <a:lnTo>
                  <a:pt x="27" y="21"/>
                </a:lnTo>
                <a:lnTo>
                  <a:pt x="26" y="23"/>
                </a:lnTo>
                <a:lnTo>
                  <a:pt x="24" y="24"/>
                </a:lnTo>
                <a:lnTo>
                  <a:pt x="23" y="24"/>
                </a:lnTo>
                <a:lnTo>
                  <a:pt x="21" y="26"/>
                </a:lnTo>
                <a:lnTo>
                  <a:pt x="19" y="28"/>
                </a:lnTo>
                <a:lnTo>
                  <a:pt x="22" y="28"/>
                </a:lnTo>
                <a:lnTo>
                  <a:pt x="19" y="29"/>
                </a:lnTo>
                <a:lnTo>
                  <a:pt x="18" y="29"/>
                </a:lnTo>
                <a:lnTo>
                  <a:pt x="21" y="24"/>
                </a:lnTo>
                <a:lnTo>
                  <a:pt x="23" y="24"/>
                </a:lnTo>
                <a:lnTo>
                  <a:pt x="25" y="21"/>
                </a:lnTo>
                <a:lnTo>
                  <a:pt x="25" y="22"/>
                </a:lnTo>
                <a:lnTo>
                  <a:pt x="27" y="21"/>
                </a:lnTo>
                <a:lnTo>
                  <a:pt x="28" y="18"/>
                </a:lnTo>
                <a:lnTo>
                  <a:pt x="28" y="16"/>
                </a:lnTo>
                <a:lnTo>
                  <a:pt x="27" y="18"/>
                </a:lnTo>
                <a:lnTo>
                  <a:pt x="26" y="17"/>
                </a:lnTo>
                <a:lnTo>
                  <a:pt x="27" y="15"/>
                </a:lnTo>
                <a:lnTo>
                  <a:pt x="26" y="15"/>
                </a:lnTo>
                <a:lnTo>
                  <a:pt x="26" y="17"/>
                </a:lnTo>
                <a:lnTo>
                  <a:pt x="25" y="18"/>
                </a:lnTo>
                <a:lnTo>
                  <a:pt x="25" y="16"/>
                </a:lnTo>
                <a:lnTo>
                  <a:pt x="24" y="15"/>
                </a:lnTo>
                <a:lnTo>
                  <a:pt x="24" y="16"/>
                </a:lnTo>
                <a:lnTo>
                  <a:pt x="23" y="14"/>
                </a:lnTo>
                <a:lnTo>
                  <a:pt x="20" y="14"/>
                </a:lnTo>
                <a:lnTo>
                  <a:pt x="11" y="9"/>
                </a:lnTo>
                <a:lnTo>
                  <a:pt x="4" y="3"/>
                </a:lnTo>
                <a:lnTo>
                  <a:pt x="2" y="7"/>
                </a:lnTo>
                <a:lnTo>
                  <a:pt x="2" y="12"/>
                </a:lnTo>
                <a:close/>
              </a:path>
            </a:pathLst>
          </a:custGeom>
          <a:solidFill>
            <a:srgbClr val="67A9CF"/>
          </a:solidFill>
          <a:ln w="15875">
            <a:solidFill>
              <a:srgbClr val="003F48"/>
            </a:solidFill>
            <a:prstDash val="solid"/>
            <a:round/>
            <a:headEnd/>
            <a:tailEnd/>
          </a:ln>
        </p:spPr>
        <p:txBody>
          <a:bodyPr/>
          <a:lstStyle/>
          <a:p>
            <a:endParaRPr lang="en-US"/>
          </a:p>
        </p:txBody>
      </p:sp>
      <p:sp>
        <p:nvSpPr>
          <p:cNvPr id="304146" name="Freeform 19">
            <a:extLst>
              <a:ext uri="{FF2B5EF4-FFF2-40B4-BE49-F238E27FC236}">
                <a16:creationId xmlns:a16="http://schemas.microsoft.com/office/drawing/2014/main" id="{A5BE05BC-9B1F-43EA-8062-2795F1CFFDE2}"/>
              </a:ext>
              <a:ext uri="{C183D7F6-B498-43B3-948B-1728B52AA6E4}">
                <adec:decorative xmlns:adec="http://schemas.microsoft.com/office/drawing/2017/decorative" val="1"/>
              </a:ext>
            </a:extLst>
          </p:cNvPr>
          <p:cNvSpPr>
            <a:spLocks noChangeAspect="1"/>
          </p:cNvSpPr>
          <p:nvPr/>
        </p:nvSpPr>
        <p:spPr bwMode="auto">
          <a:xfrm>
            <a:off x="2165350" y="1435100"/>
            <a:ext cx="23813" cy="61913"/>
          </a:xfrm>
          <a:custGeom>
            <a:avLst/>
            <a:gdLst>
              <a:gd name="T0" fmla="*/ 0 w 3"/>
              <a:gd name="T1" fmla="*/ 2147483646 h 8"/>
              <a:gd name="T2" fmla="*/ 2147483646 w 3"/>
              <a:gd name="T3" fmla="*/ 0 h 8"/>
              <a:gd name="T4" fmla="*/ 2147483646 w 3"/>
              <a:gd name="T5" fmla="*/ 2147483646 h 8"/>
              <a:gd name="T6" fmla="*/ 2147483646 w 3"/>
              <a:gd name="T7" fmla="*/ 2147483646 h 8"/>
              <a:gd name="T8" fmla="*/ 0 w 3"/>
              <a:gd name="T9" fmla="*/ 2147483646 h 8"/>
              <a:gd name="T10" fmla="*/ 0 60000 65536"/>
              <a:gd name="T11" fmla="*/ 0 60000 65536"/>
              <a:gd name="T12" fmla="*/ 0 60000 65536"/>
              <a:gd name="T13" fmla="*/ 0 60000 65536"/>
              <a:gd name="T14" fmla="*/ 0 60000 65536"/>
              <a:gd name="T15" fmla="*/ 0 w 3"/>
              <a:gd name="T16" fmla="*/ 0 h 8"/>
              <a:gd name="T17" fmla="*/ 3 w 3"/>
              <a:gd name="T18" fmla="*/ 8 h 8"/>
            </a:gdLst>
            <a:ahLst/>
            <a:cxnLst>
              <a:cxn ang="T10">
                <a:pos x="T0" y="T1"/>
              </a:cxn>
              <a:cxn ang="T11">
                <a:pos x="T2" y="T3"/>
              </a:cxn>
              <a:cxn ang="T12">
                <a:pos x="T4" y="T5"/>
              </a:cxn>
              <a:cxn ang="T13">
                <a:pos x="T6" y="T7"/>
              </a:cxn>
              <a:cxn ang="T14">
                <a:pos x="T8" y="T9"/>
              </a:cxn>
            </a:cxnLst>
            <a:rect l="T15" t="T16" r="T17" b="T18"/>
            <a:pathLst>
              <a:path w="3" h="8">
                <a:moveTo>
                  <a:pt x="0" y="2"/>
                </a:moveTo>
                <a:lnTo>
                  <a:pt x="2" y="0"/>
                </a:lnTo>
                <a:lnTo>
                  <a:pt x="3" y="1"/>
                </a:lnTo>
                <a:lnTo>
                  <a:pt x="2" y="8"/>
                </a:lnTo>
                <a:lnTo>
                  <a:pt x="0" y="2"/>
                </a:lnTo>
                <a:close/>
              </a:path>
            </a:pathLst>
          </a:custGeom>
          <a:noFill/>
          <a:ln w="15875">
            <a:solidFill>
              <a:srgbClr val="003F48"/>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04147" name="Alabama">
            <a:extLst>
              <a:ext uri="{FF2B5EF4-FFF2-40B4-BE49-F238E27FC236}">
                <a16:creationId xmlns:a16="http://schemas.microsoft.com/office/drawing/2014/main" id="{777C7DC3-96A0-441C-85E4-D2ACC9D86BA0}"/>
              </a:ext>
              <a:ext uri="{C183D7F6-B498-43B3-948B-1728B52AA6E4}">
                <adec:decorative xmlns:adec="http://schemas.microsoft.com/office/drawing/2017/decorative" val="1"/>
              </a:ext>
            </a:extLst>
          </p:cNvPr>
          <p:cNvSpPr>
            <a:spLocks noChangeAspect="1"/>
          </p:cNvSpPr>
          <p:nvPr/>
        </p:nvSpPr>
        <p:spPr bwMode="auto">
          <a:xfrm>
            <a:off x="5868988" y="3822700"/>
            <a:ext cx="461962" cy="744538"/>
          </a:xfrm>
          <a:custGeom>
            <a:avLst/>
            <a:gdLst>
              <a:gd name="T0" fmla="*/ 0 w 59"/>
              <a:gd name="T1" fmla="*/ 2147483646 h 96"/>
              <a:gd name="T2" fmla="*/ 2147483646 w 59"/>
              <a:gd name="T3" fmla="*/ 2147483646 h 96"/>
              <a:gd name="T4" fmla="*/ 0 w 59"/>
              <a:gd name="T5" fmla="*/ 2147483646 h 96"/>
              <a:gd name="T6" fmla="*/ 2147483646 w 59"/>
              <a:gd name="T7" fmla="*/ 2147483646 h 96"/>
              <a:gd name="T8" fmla="*/ 2147483646 w 59"/>
              <a:gd name="T9" fmla="*/ 2147483646 h 96"/>
              <a:gd name="T10" fmla="*/ 2147483646 w 59"/>
              <a:gd name="T11" fmla="*/ 2147483646 h 96"/>
              <a:gd name="T12" fmla="*/ 2147483646 w 59"/>
              <a:gd name="T13" fmla="*/ 2147483646 h 96"/>
              <a:gd name="T14" fmla="*/ 2147483646 w 59"/>
              <a:gd name="T15" fmla="*/ 2147483646 h 96"/>
              <a:gd name="T16" fmla="*/ 2147483646 w 59"/>
              <a:gd name="T17" fmla="*/ 2147483646 h 96"/>
              <a:gd name="T18" fmla="*/ 2147483646 w 59"/>
              <a:gd name="T19" fmla="*/ 2147483646 h 96"/>
              <a:gd name="T20" fmla="*/ 2147483646 w 59"/>
              <a:gd name="T21" fmla="*/ 2147483646 h 96"/>
              <a:gd name="T22" fmla="*/ 2147483646 w 59"/>
              <a:gd name="T23" fmla="*/ 2147483646 h 96"/>
              <a:gd name="T24" fmla="*/ 2147483646 w 59"/>
              <a:gd name="T25" fmla="*/ 2147483646 h 96"/>
              <a:gd name="T26" fmla="*/ 2147483646 w 59"/>
              <a:gd name="T27" fmla="*/ 2147483646 h 96"/>
              <a:gd name="T28" fmla="*/ 2147483646 w 59"/>
              <a:gd name="T29" fmla="*/ 2147483646 h 96"/>
              <a:gd name="T30" fmla="*/ 2147483646 w 59"/>
              <a:gd name="T31" fmla="*/ 2147483646 h 96"/>
              <a:gd name="T32" fmla="*/ 2147483646 w 59"/>
              <a:gd name="T33" fmla="*/ 2147483646 h 96"/>
              <a:gd name="T34" fmla="*/ 2147483646 w 59"/>
              <a:gd name="T35" fmla="*/ 2147483646 h 96"/>
              <a:gd name="T36" fmla="*/ 2147483646 w 59"/>
              <a:gd name="T37" fmla="*/ 2147483646 h 96"/>
              <a:gd name="T38" fmla="*/ 2147483646 w 59"/>
              <a:gd name="T39" fmla="*/ 2147483646 h 96"/>
              <a:gd name="T40" fmla="*/ 2147483646 w 59"/>
              <a:gd name="T41" fmla="*/ 2147483646 h 96"/>
              <a:gd name="T42" fmla="*/ 2147483646 w 59"/>
              <a:gd name="T43" fmla="*/ 2147483646 h 96"/>
              <a:gd name="T44" fmla="*/ 2147483646 w 59"/>
              <a:gd name="T45" fmla="*/ 0 h 96"/>
              <a:gd name="T46" fmla="*/ 0 w 59"/>
              <a:gd name="T47" fmla="*/ 2147483646 h 9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59"/>
              <a:gd name="T73" fmla="*/ 0 h 96"/>
              <a:gd name="T74" fmla="*/ 59 w 59"/>
              <a:gd name="T75" fmla="*/ 96 h 9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59" h="96">
                <a:moveTo>
                  <a:pt x="0" y="3"/>
                </a:moveTo>
                <a:lnTo>
                  <a:pt x="1" y="5"/>
                </a:lnTo>
                <a:lnTo>
                  <a:pt x="0" y="65"/>
                </a:lnTo>
                <a:lnTo>
                  <a:pt x="4" y="94"/>
                </a:lnTo>
                <a:lnTo>
                  <a:pt x="8" y="94"/>
                </a:lnTo>
                <a:lnTo>
                  <a:pt x="10" y="86"/>
                </a:lnTo>
                <a:lnTo>
                  <a:pt x="11" y="88"/>
                </a:lnTo>
                <a:lnTo>
                  <a:pt x="11" y="92"/>
                </a:lnTo>
                <a:lnTo>
                  <a:pt x="14" y="94"/>
                </a:lnTo>
                <a:lnTo>
                  <a:pt x="10" y="96"/>
                </a:lnTo>
                <a:lnTo>
                  <a:pt x="19" y="94"/>
                </a:lnTo>
                <a:lnTo>
                  <a:pt x="20" y="91"/>
                </a:lnTo>
                <a:lnTo>
                  <a:pt x="19" y="90"/>
                </a:lnTo>
                <a:lnTo>
                  <a:pt x="20" y="88"/>
                </a:lnTo>
                <a:lnTo>
                  <a:pt x="16" y="84"/>
                </a:lnTo>
                <a:lnTo>
                  <a:pt x="16" y="81"/>
                </a:lnTo>
                <a:lnTo>
                  <a:pt x="59" y="77"/>
                </a:lnTo>
                <a:lnTo>
                  <a:pt x="56" y="61"/>
                </a:lnTo>
                <a:lnTo>
                  <a:pt x="56" y="56"/>
                </a:lnTo>
                <a:lnTo>
                  <a:pt x="58" y="53"/>
                </a:lnTo>
                <a:lnTo>
                  <a:pt x="57" y="47"/>
                </a:lnTo>
                <a:lnTo>
                  <a:pt x="52" y="41"/>
                </a:lnTo>
                <a:lnTo>
                  <a:pt x="41" y="0"/>
                </a:lnTo>
                <a:lnTo>
                  <a:pt x="0" y="3"/>
                </a:lnTo>
                <a:close/>
              </a:path>
            </a:pathLst>
          </a:custGeom>
          <a:solidFill>
            <a:srgbClr val="67A9CF"/>
          </a:solidFill>
          <a:ln w="15875">
            <a:solidFill>
              <a:srgbClr val="003F48"/>
            </a:solidFill>
            <a:prstDash val="solid"/>
            <a:round/>
            <a:headEnd/>
            <a:tailEnd/>
          </a:ln>
        </p:spPr>
        <p:txBody>
          <a:bodyPr/>
          <a:lstStyle/>
          <a:p>
            <a:endParaRPr lang="en-US"/>
          </a:p>
        </p:txBody>
      </p:sp>
      <p:sp>
        <p:nvSpPr>
          <p:cNvPr id="304148" name="Arizona">
            <a:extLst>
              <a:ext uri="{FF2B5EF4-FFF2-40B4-BE49-F238E27FC236}">
                <a16:creationId xmlns:a16="http://schemas.microsoft.com/office/drawing/2014/main" id="{92826A55-D170-42DC-A7E6-2D05127E5EEC}"/>
              </a:ext>
              <a:ext uri="{C183D7F6-B498-43B3-948B-1728B52AA6E4}">
                <adec:decorative xmlns:adec="http://schemas.microsoft.com/office/drawing/2017/decorative" val="1"/>
              </a:ext>
            </a:extLst>
          </p:cNvPr>
          <p:cNvSpPr>
            <a:spLocks noChangeAspect="1"/>
          </p:cNvSpPr>
          <p:nvPr/>
        </p:nvSpPr>
        <p:spPr bwMode="auto">
          <a:xfrm>
            <a:off x="2470150" y="3354388"/>
            <a:ext cx="833438" cy="957262"/>
          </a:xfrm>
          <a:custGeom>
            <a:avLst/>
            <a:gdLst>
              <a:gd name="T0" fmla="*/ 0 w 106"/>
              <a:gd name="T1" fmla="*/ 2147483646 h 123"/>
              <a:gd name="T2" fmla="*/ 2147483646 w 106"/>
              <a:gd name="T3" fmla="*/ 2147483646 h 123"/>
              <a:gd name="T4" fmla="*/ 2147483646 w 106"/>
              <a:gd name="T5" fmla="*/ 2147483646 h 123"/>
              <a:gd name="T6" fmla="*/ 2147483646 w 106"/>
              <a:gd name="T7" fmla="*/ 2147483646 h 123"/>
              <a:gd name="T8" fmla="*/ 2147483646 w 106"/>
              <a:gd name="T9" fmla="*/ 2147483646 h 123"/>
              <a:gd name="T10" fmla="*/ 2147483646 w 106"/>
              <a:gd name="T11" fmla="*/ 2147483646 h 123"/>
              <a:gd name="T12" fmla="*/ 2147483646 w 106"/>
              <a:gd name="T13" fmla="*/ 2147483646 h 123"/>
              <a:gd name="T14" fmla="*/ 2147483646 w 106"/>
              <a:gd name="T15" fmla="*/ 2147483646 h 123"/>
              <a:gd name="T16" fmla="*/ 2147483646 w 106"/>
              <a:gd name="T17" fmla="*/ 2147483646 h 123"/>
              <a:gd name="T18" fmla="*/ 2147483646 w 106"/>
              <a:gd name="T19" fmla="*/ 2147483646 h 123"/>
              <a:gd name="T20" fmla="*/ 2147483646 w 106"/>
              <a:gd name="T21" fmla="*/ 2147483646 h 123"/>
              <a:gd name="T22" fmla="*/ 2147483646 w 106"/>
              <a:gd name="T23" fmla="*/ 0 h 123"/>
              <a:gd name="T24" fmla="*/ 2147483646 w 106"/>
              <a:gd name="T25" fmla="*/ 2147483646 h 123"/>
              <a:gd name="T26" fmla="*/ 2147483646 w 106"/>
              <a:gd name="T27" fmla="*/ 2147483646 h 123"/>
              <a:gd name="T28" fmla="*/ 2147483646 w 106"/>
              <a:gd name="T29" fmla="*/ 2147483646 h 123"/>
              <a:gd name="T30" fmla="*/ 2147483646 w 106"/>
              <a:gd name="T31" fmla="*/ 2147483646 h 123"/>
              <a:gd name="T32" fmla="*/ 2147483646 w 106"/>
              <a:gd name="T33" fmla="*/ 2147483646 h 123"/>
              <a:gd name="T34" fmla="*/ 0 w 106"/>
              <a:gd name="T35" fmla="*/ 2147483646 h 123"/>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06"/>
              <a:gd name="T55" fmla="*/ 0 h 123"/>
              <a:gd name="T56" fmla="*/ 106 w 106"/>
              <a:gd name="T57" fmla="*/ 123 h 123"/>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06" h="123">
                <a:moveTo>
                  <a:pt x="0" y="85"/>
                </a:moveTo>
                <a:lnTo>
                  <a:pt x="7" y="79"/>
                </a:lnTo>
                <a:lnTo>
                  <a:pt x="4" y="74"/>
                </a:lnTo>
                <a:lnTo>
                  <a:pt x="5" y="67"/>
                </a:lnTo>
                <a:lnTo>
                  <a:pt x="12" y="56"/>
                </a:lnTo>
                <a:lnTo>
                  <a:pt x="17" y="52"/>
                </a:lnTo>
                <a:lnTo>
                  <a:pt x="14" y="48"/>
                </a:lnTo>
                <a:lnTo>
                  <a:pt x="13" y="37"/>
                </a:lnTo>
                <a:lnTo>
                  <a:pt x="14" y="16"/>
                </a:lnTo>
                <a:lnTo>
                  <a:pt x="18" y="15"/>
                </a:lnTo>
                <a:lnTo>
                  <a:pt x="24" y="18"/>
                </a:lnTo>
                <a:lnTo>
                  <a:pt x="29" y="0"/>
                </a:lnTo>
                <a:lnTo>
                  <a:pt x="106" y="13"/>
                </a:lnTo>
                <a:lnTo>
                  <a:pt x="90" y="123"/>
                </a:lnTo>
                <a:lnTo>
                  <a:pt x="67" y="120"/>
                </a:lnTo>
                <a:lnTo>
                  <a:pt x="52" y="116"/>
                </a:lnTo>
                <a:lnTo>
                  <a:pt x="22" y="98"/>
                </a:lnTo>
                <a:lnTo>
                  <a:pt x="0" y="85"/>
                </a:lnTo>
                <a:close/>
              </a:path>
            </a:pathLst>
          </a:custGeom>
          <a:solidFill>
            <a:srgbClr val="DCEDC8"/>
          </a:solidFill>
          <a:ln w="15875">
            <a:solidFill>
              <a:srgbClr val="003F48"/>
            </a:solidFill>
            <a:prstDash val="solid"/>
            <a:round/>
            <a:headEnd/>
            <a:tailEnd/>
          </a:ln>
        </p:spPr>
        <p:txBody>
          <a:bodyPr/>
          <a:lstStyle/>
          <a:p>
            <a:endParaRPr lang="en-US"/>
          </a:p>
        </p:txBody>
      </p:sp>
      <p:sp>
        <p:nvSpPr>
          <p:cNvPr id="304149" name="Arkansas">
            <a:extLst>
              <a:ext uri="{FF2B5EF4-FFF2-40B4-BE49-F238E27FC236}">
                <a16:creationId xmlns:a16="http://schemas.microsoft.com/office/drawing/2014/main" id="{3BAD0F55-3C87-4F51-9F3D-1D22D0336364}"/>
              </a:ext>
              <a:ext uri="{C183D7F6-B498-43B3-948B-1728B52AA6E4}">
                <adec:decorative xmlns:adec="http://schemas.microsoft.com/office/drawing/2017/decorative" val="1"/>
              </a:ext>
            </a:extLst>
          </p:cNvPr>
          <p:cNvSpPr>
            <a:spLocks noChangeAspect="1"/>
          </p:cNvSpPr>
          <p:nvPr/>
        </p:nvSpPr>
        <p:spPr bwMode="auto">
          <a:xfrm>
            <a:off x="5060950" y="3635375"/>
            <a:ext cx="620713" cy="544513"/>
          </a:xfrm>
          <a:custGeom>
            <a:avLst/>
            <a:gdLst>
              <a:gd name="T0" fmla="*/ 0 w 79"/>
              <a:gd name="T1" fmla="*/ 2147483646 h 70"/>
              <a:gd name="T2" fmla="*/ 2147483646 w 79"/>
              <a:gd name="T3" fmla="*/ 2147483646 h 70"/>
              <a:gd name="T4" fmla="*/ 2147483646 w 79"/>
              <a:gd name="T5" fmla="*/ 2147483646 h 70"/>
              <a:gd name="T6" fmla="*/ 2147483646 w 79"/>
              <a:gd name="T7" fmla="*/ 2147483646 h 70"/>
              <a:gd name="T8" fmla="*/ 2147483646 w 79"/>
              <a:gd name="T9" fmla="*/ 2147483646 h 70"/>
              <a:gd name="T10" fmla="*/ 2147483646 w 79"/>
              <a:gd name="T11" fmla="*/ 2147483646 h 70"/>
              <a:gd name="T12" fmla="*/ 2147483646 w 79"/>
              <a:gd name="T13" fmla="*/ 2147483646 h 70"/>
              <a:gd name="T14" fmla="*/ 2147483646 w 79"/>
              <a:gd name="T15" fmla="*/ 2147483646 h 70"/>
              <a:gd name="T16" fmla="*/ 2147483646 w 79"/>
              <a:gd name="T17" fmla="*/ 2147483646 h 70"/>
              <a:gd name="T18" fmla="*/ 2147483646 w 79"/>
              <a:gd name="T19" fmla="*/ 2147483646 h 70"/>
              <a:gd name="T20" fmla="*/ 2147483646 w 79"/>
              <a:gd name="T21" fmla="*/ 2147483646 h 70"/>
              <a:gd name="T22" fmla="*/ 2147483646 w 79"/>
              <a:gd name="T23" fmla="*/ 2147483646 h 70"/>
              <a:gd name="T24" fmla="*/ 2147483646 w 79"/>
              <a:gd name="T25" fmla="*/ 2147483646 h 70"/>
              <a:gd name="T26" fmla="*/ 2147483646 w 79"/>
              <a:gd name="T27" fmla="*/ 2147483646 h 70"/>
              <a:gd name="T28" fmla="*/ 2147483646 w 79"/>
              <a:gd name="T29" fmla="*/ 2147483646 h 70"/>
              <a:gd name="T30" fmla="*/ 2147483646 w 79"/>
              <a:gd name="T31" fmla="*/ 2147483646 h 70"/>
              <a:gd name="T32" fmla="*/ 2147483646 w 79"/>
              <a:gd name="T33" fmla="*/ 2147483646 h 70"/>
              <a:gd name="T34" fmla="*/ 2147483646 w 79"/>
              <a:gd name="T35" fmla="*/ 2147483646 h 70"/>
              <a:gd name="T36" fmla="*/ 2147483646 w 79"/>
              <a:gd name="T37" fmla="*/ 2147483646 h 70"/>
              <a:gd name="T38" fmla="*/ 2147483646 w 79"/>
              <a:gd name="T39" fmla="*/ 0 h 70"/>
              <a:gd name="T40" fmla="*/ 0 w 79"/>
              <a:gd name="T41" fmla="*/ 2147483646 h 70"/>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9"/>
              <a:gd name="T64" fmla="*/ 0 h 70"/>
              <a:gd name="T65" fmla="*/ 79 w 79"/>
              <a:gd name="T66" fmla="*/ 70 h 70"/>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9" h="70">
                <a:moveTo>
                  <a:pt x="0" y="2"/>
                </a:moveTo>
                <a:lnTo>
                  <a:pt x="3" y="24"/>
                </a:lnTo>
                <a:lnTo>
                  <a:pt x="3" y="58"/>
                </a:lnTo>
                <a:lnTo>
                  <a:pt x="4" y="60"/>
                </a:lnTo>
                <a:lnTo>
                  <a:pt x="10" y="60"/>
                </a:lnTo>
                <a:lnTo>
                  <a:pt x="10" y="70"/>
                </a:lnTo>
                <a:lnTo>
                  <a:pt x="57" y="70"/>
                </a:lnTo>
                <a:lnTo>
                  <a:pt x="56" y="59"/>
                </a:lnTo>
                <a:lnTo>
                  <a:pt x="60" y="47"/>
                </a:lnTo>
                <a:lnTo>
                  <a:pt x="66" y="39"/>
                </a:lnTo>
                <a:lnTo>
                  <a:pt x="65" y="37"/>
                </a:lnTo>
                <a:lnTo>
                  <a:pt x="70" y="29"/>
                </a:lnTo>
                <a:lnTo>
                  <a:pt x="72" y="22"/>
                </a:lnTo>
                <a:lnTo>
                  <a:pt x="71" y="21"/>
                </a:lnTo>
                <a:lnTo>
                  <a:pt x="75" y="17"/>
                </a:lnTo>
                <a:lnTo>
                  <a:pt x="79" y="11"/>
                </a:lnTo>
                <a:lnTo>
                  <a:pt x="78" y="9"/>
                </a:lnTo>
                <a:lnTo>
                  <a:pt x="67" y="10"/>
                </a:lnTo>
                <a:lnTo>
                  <a:pt x="70" y="6"/>
                </a:lnTo>
                <a:lnTo>
                  <a:pt x="69" y="0"/>
                </a:lnTo>
                <a:lnTo>
                  <a:pt x="0" y="2"/>
                </a:lnTo>
                <a:close/>
              </a:path>
            </a:pathLst>
          </a:custGeom>
          <a:solidFill>
            <a:srgbClr val="67A9CF"/>
          </a:solidFill>
          <a:ln w="15875">
            <a:solidFill>
              <a:srgbClr val="003F48"/>
            </a:solidFill>
            <a:prstDash val="solid"/>
            <a:round/>
            <a:headEnd/>
            <a:tailEnd/>
          </a:ln>
        </p:spPr>
        <p:txBody>
          <a:bodyPr/>
          <a:lstStyle/>
          <a:p>
            <a:endParaRPr lang="en-US"/>
          </a:p>
        </p:txBody>
      </p:sp>
      <p:sp>
        <p:nvSpPr>
          <p:cNvPr id="304150" name="California">
            <a:extLst>
              <a:ext uri="{FF2B5EF4-FFF2-40B4-BE49-F238E27FC236}">
                <a16:creationId xmlns:a16="http://schemas.microsoft.com/office/drawing/2014/main" id="{B8C479C3-FB47-4CEC-81B1-707983AD8664}"/>
              </a:ext>
              <a:ext uri="{C183D7F6-B498-43B3-948B-1728B52AA6E4}">
                <adec:decorative xmlns:adec="http://schemas.microsoft.com/office/drawing/2017/decorative" val="1"/>
              </a:ext>
            </a:extLst>
          </p:cNvPr>
          <p:cNvSpPr>
            <a:spLocks noChangeAspect="1"/>
          </p:cNvSpPr>
          <p:nvPr/>
        </p:nvSpPr>
        <p:spPr bwMode="auto">
          <a:xfrm>
            <a:off x="1638300" y="2320925"/>
            <a:ext cx="966788" cy="1647825"/>
          </a:xfrm>
          <a:custGeom>
            <a:avLst/>
            <a:gdLst>
              <a:gd name="T0" fmla="*/ 2147483646 w 123"/>
              <a:gd name="T1" fmla="*/ 2147483646 h 212"/>
              <a:gd name="T2" fmla="*/ 2147483646 w 123"/>
              <a:gd name="T3" fmla="*/ 2147483646 h 212"/>
              <a:gd name="T4" fmla="*/ 2147483646 w 123"/>
              <a:gd name="T5" fmla="*/ 2147483646 h 212"/>
              <a:gd name="T6" fmla="*/ 2147483646 w 123"/>
              <a:gd name="T7" fmla="*/ 2147483646 h 212"/>
              <a:gd name="T8" fmla="*/ 2147483646 w 123"/>
              <a:gd name="T9" fmla="*/ 2147483646 h 212"/>
              <a:gd name="T10" fmla="*/ 2147483646 w 123"/>
              <a:gd name="T11" fmla="*/ 2147483646 h 212"/>
              <a:gd name="T12" fmla="*/ 2147483646 w 123"/>
              <a:gd name="T13" fmla="*/ 2147483646 h 212"/>
              <a:gd name="T14" fmla="*/ 2147483646 w 123"/>
              <a:gd name="T15" fmla="*/ 2147483646 h 212"/>
              <a:gd name="T16" fmla="*/ 2147483646 w 123"/>
              <a:gd name="T17" fmla="*/ 2147483646 h 212"/>
              <a:gd name="T18" fmla="*/ 2147483646 w 123"/>
              <a:gd name="T19" fmla="*/ 2147483646 h 212"/>
              <a:gd name="T20" fmla="*/ 2147483646 w 123"/>
              <a:gd name="T21" fmla="*/ 2147483646 h 212"/>
              <a:gd name="T22" fmla="*/ 2147483646 w 123"/>
              <a:gd name="T23" fmla="*/ 2147483646 h 212"/>
              <a:gd name="T24" fmla="*/ 2147483646 w 123"/>
              <a:gd name="T25" fmla="*/ 2147483646 h 212"/>
              <a:gd name="T26" fmla="*/ 2147483646 w 123"/>
              <a:gd name="T27" fmla="*/ 2147483646 h 212"/>
              <a:gd name="T28" fmla="*/ 2147483646 w 123"/>
              <a:gd name="T29" fmla="*/ 2147483646 h 212"/>
              <a:gd name="T30" fmla="*/ 2147483646 w 123"/>
              <a:gd name="T31" fmla="*/ 2147483646 h 212"/>
              <a:gd name="T32" fmla="*/ 2147483646 w 123"/>
              <a:gd name="T33" fmla="*/ 2147483646 h 212"/>
              <a:gd name="T34" fmla="*/ 2147483646 w 123"/>
              <a:gd name="T35" fmla="*/ 2147483646 h 212"/>
              <a:gd name="T36" fmla="*/ 2147483646 w 123"/>
              <a:gd name="T37" fmla="*/ 2147483646 h 212"/>
              <a:gd name="T38" fmla="*/ 2147483646 w 123"/>
              <a:gd name="T39" fmla="*/ 2147483646 h 212"/>
              <a:gd name="T40" fmla="*/ 2147483646 w 123"/>
              <a:gd name="T41" fmla="*/ 2147483646 h 212"/>
              <a:gd name="T42" fmla="*/ 2147483646 w 123"/>
              <a:gd name="T43" fmla="*/ 2147483646 h 212"/>
              <a:gd name="T44" fmla="*/ 2147483646 w 123"/>
              <a:gd name="T45" fmla="*/ 2147483646 h 212"/>
              <a:gd name="T46" fmla="*/ 2147483646 w 123"/>
              <a:gd name="T47" fmla="*/ 2147483646 h 212"/>
              <a:gd name="T48" fmla="*/ 2147483646 w 123"/>
              <a:gd name="T49" fmla="*/ 2147483646 h 212"/>
              <a:gd name="T50" fmla="*/ 2147483646 w 123"/>
              <a:gd name="T51" fmla="*/ 2147483646 h 212"/>
              <a:gd name="T52" fmla="*/ 2147483646 w 123"/>
              <a:gd name="T53" fmla="*/ 2147483646 h 212"/>
              <a:gd name="T54" fmla="*/ 2147483646 w 123"/>
              <a:gd name="T55" fmla="*/ 2147483646 h 212"/>
              <a:gd name="T56" fmla="*/ 2147483646 w 123"/>
              <a:gd name="T57" fmla="*/ 2147483646 h 212"/>
              <a:gd name="T58" fmla="*/ 2147483646 w 123"/>
              <a:gd name="T59" fmla="*/ 2147483646 h 212"/>
              <a:gd name="T60" fmla="*/ 2147483646 w 123"/>
              <a:gd name="T61" fmla="*/ 2147483646 h 212"/>
              <a:gd name="T62" fmla="*/ 2147483646 w 123"/>
              <a:gd name="T63" fmla="*/ 2147483646 h 212"/>
              <a:gd name="T64" fmla="*/ 2147483646 w 123"/>
              <a:gd name="T65" fmla="*/ 2147483646 h 212"/>
              <a:gd name="T66" fmla="*/ 2147483646 w 123"/>
              <a:gd name="T67" fmla="*/ 2147483646 h 212"/>
              <a:gd name="T68" fmla="*/ 2147483646 w 123"/>
              <a:gd name="T69" fmla="*/ 2147483646 h 212"/>
              <a:gd name="T70" fmla="*/ 2147483646 w 123"/>
              <a:gd name="T71" fmla="*/ 2147483646 h 212"/>
              <a:gd name="T72" fmla="*/ 2147483646 w 123"/>
              <a:gd name="T73" fmla="*/ 2147483646 h 212"/>
              <a:gd name="T74" fmla="*/ 2147483646 w 123"/>
              <a:gd name="T75" fmla="*/ 2147483646 h 212"/>
              <a:gd name="T76" fmla="*/ 2147483646 w 123"/>
              <a:gd name="T77" fmla="*/ 2147483646 h 212"/>
              <a:gd name="T78" fmla="*/ 2147483646 w 123"/>
              <a:gd name="T79" fmla="*/ 2147483646 h 212"/>
              <a:gd name="T80" fmla="*/ 2147483646 w 123"/>
              <a:gd name="T81" fmla="*/ 2147483646 h 212"/>
              <a:gd name="T82" fmla="*/ 2147483646 w 123"/>
              <a:gd name="T83" fmla="*/ 2147483646 h 212"/>
              <a:gd name="T84" fmla="*/ 2147483646 w 123"/>
              <a:gd name="T85" fmla="*/ 2147483646 h 212"/>
              <a:gd name="T86" fmla="*/ 2147483646 w 123"/>
              <a:gd name="T87" fmla="*/ 2147483646 h 212"/>
              <a:gd name="T88" fmla="*/ 2147483646 w 123"/>
              <a:gd name="T89" fmla="*/ 2147483646 h 212"/>
              <a:gd name="T90" fmla="*/ 2147483646 w 123"/>
              <a:gd name="T91" fmla="*/ 2147483646 h 212"/>
              <a:gd name="T92" fmla="*/ 2147483646 w 123"/>
              <a:gd name="T93" fmla="*/ 2147483646 h 212"/>
              <a:gd name="T94" fmla="*/ 2147483646 w 123"/>
              <a:gd name="T95" fmla="*/ 2147483646 h 212"/>
              <a:gd name="T96" fmla="*/ 2147483646 w 123"/>
              <a:gd name="T97" fmla="*/ 0 h 212"/>
              <a:gd name="T98" fmla="*/ 2147483646 w 123"/>
              <a:gd name="T99" fmla="*/ 2147483646 h 212"/>
              <a:gd name="T100" fmla="*/ 2147483646 w 123"/>
              <a:gd name="T101" fmla="*/ 2147483646 h 212"/>
              <a:gd name="T102" fmla="*/ 0 w 123"/>
              <a:gd name="T103" fmla="*/ 2147483646 h 212"/>
              <a:gd name="T104" fmla="*/ 2147483646 w 123"/>
              <a:gd name="T105" fmla="*/ 2147483646 h 212"/>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123"/>
              <a:gd name="T160" fmla="*/ 0 h 212"/>
              <a:gd name="T161" fmla="*/ 123 w 123"/>
              <a:gd name="T162" fmla="*/ 212 h 212"/>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123" h="212">
                <a:moveTo>
                  <a:pt x="3" y="38"/>
                </a:moveTo>
                <a:lnTo>
                  <a:pt x="4" y="43"/>
                </a:lnTo>
                <a:lnTo>
                  <a:pt x="1" y="59"/>
                </a:lnTo>
                <a:lnTo>
                  <a:pt x="3" y="64"/>
                </a:lnTo>
                <a:lnTo>
                  <a:pt x="13" y="86"/>
                </a:lnTo>
                <a:lnTo>
                  <a:pt x="14" y="85"/>
                </a:lnTo>
                <a:lnTo>
                  <a:pt x="14" y="81"/>
                </a:lnTo>
                <a:lnTo>
                  <a:pt x="16" y="80"/>
                </a:lnTo>
                <a:lnTo>
                  <a:pt x="18" y="81"/>
                </a:lnTo>
                <a:lnTo>
                  <a:pt x="15" y="84"/>
                </a:lnTo>
                <a:lnTo>
                  <a:pt x="16" y="85"/>
                </a:lnTo>
                <a:lnTo>
                  <a:pt x="18" y="95"/>
                </a:lnTo>
                <a:lnTo>
                  <a:pt x="17" y="95"/>
                </a:lnTo>
                <a:lnTo>
                  <a:pt x="13" y="91"/>
                </a:lnTo>
                <a:lnTo>
                  <a:pt x="14" y="87"/>
                </a:lnTo>
                <a:lnTo>
                  <a:pt x="13" y="87"/>
                </a:lnTo>
                <a:lnTo>
                  <a:pt x="11" y="91"/>
                </a:lnTo>
                <a:lnTo>
                  <a:pt x="11" y="100"/>
                </a:lnTo>
                <a:lnTo>
                  <a:pt x="13" y="104"/>
                </a:lnTo>
                <a:lnTo>
                  <a:pt x="18" y="107"/>
                </a:lnTo>
                <a:lnTo>
                  <a:pt x="17" y="112"/>
                </a:lnTo>
                <a:lnTo>
                  <a:pt x="14" y="112"/>
                </a:lnTo>
                <a:lnTo>
                  <a:pt x="13" y="118"/>
                </a:lnTo>
                <a:lnTo>
                  <a:pt x="19" y="130"/>
                </a:lnTo>
                <a:lnTo>
                  <a:pt x="24" y="138"/>
                </a:lnTo>
                <a:lnTo>
                  <a:pt x="23" y="143"/>
                </a:lnTo>
                <a:lnTo>
                  <a:pt x="26" y="146"/>
                </a:lnTo>
                <a:lnTo>
                  <a:pt x="25" y="149"/>
                </a:lnTo>
                <a:lnTo>
                  <a:pt x="23" y="156"/>
                </a:lnTo>
                <a:lnTo>
                  <a:pt x="26" y="159"/>
                </a:lnTo>
                <a:lnTo>
                  <a:pt x="41" y="164"/>
                </a:lnTo>
                <a:lnTo>
                  <a:pt x="47" y="172"/>
                </a:lnTo>
                <a:lnTo>
                  <a:pt x="54" y="175"/>
                </a:lnTo>
                <a:lnTo>
                  <a:pt x="54" y="180"/>
                </a:lnTo>
                <a:lnTo>
                  <a:pt x="59" y="181"/>
                </a:lnTo>
                <a:lnTo>
                  <a:pt x="65" y="190"/>
                </a:lnTo>
                <a:lnTo>
                  <a:pt x="69" y="197"/>
                </a:lnTo>
                <a:lnTo>
                  <a:pt x="69" y="209"/>
                </a:lnTo>
                <a:lnTo>
                  <a:pt x="113" y="212"/>
                </a:lnTo>
                <a:lnTo>
                  <a:pt x="110" y="207"/>
                </a:lnTo>
                <a:lnTo>
                  <a:pt x="111" y="200"/>
                </a:lnTo>
                <a:lnTo>
                  <a:pt x="118" y="189"/>
                </a:lnTo>
                <a:lnTo>
                  <a:pt x="123" y="185"/>
                </a:lnTo>
                <a:lnTo>
                  <a:pt x="120" y="181"/>
                </a:lnTo>
                <a:lnTo>
                  <a:pt x="119" y="170"/>
                </a:lnTo>
                <a:lnTo>
                  <a:pt x="60" y="82"/>
                </a:lnTo>
                <a:lnTo>
                  <a:pt x="56" y="73"/>
                </a:lnTo>
                <a:lnTo>
                  <a:pt x="70" y="16"/>
                </a:lnTo>
                <a:lnTo>
                  <a:pt x="12" y="0"/>
                </a:lnTo>
                <a:lnTo>
                  <a:pt x="10" y="3"/>
                </a:lnTo>
                <a:lnTo>
                  <a:pt x="11" y="11"/>
                </a:lnTo>
                <a:lnTo>
                  <a:pt x="0" y="28"/>
                </a:lnTo>
                <a:lnTo>
                  <a:pt x="3" y="38"/>
                </a:lnTo>
                <a:close/>
              </a:path>
            </a:pathLst>
          </a:custGeom>
          <a:solidFill>
            <a:srgbClr val="67A9CF"/>
          </a:solidFill>
          <a:ln w="15875">
            <a:solidFill>
              <a:srgbClr val="003F48"/>
            </a:solidFill>
            <a:prstDash val="solid"/>
            <a:round/>
            <a:headEnd/>
            <a:tailEnd/>
          </a:ln>
        </p:spPr>
        <p:txBody>
          <a:bodyPr/>
          <a:lstStyle/>
          <a:p>
            <a:endParaRPr lang="en-US"/>
          </a:p>
        </p:txBody>
      </p:sp>
      <p:sp>
        <p:nvSpPr>
          <p:cNvPr id="304151" name="Colorado">
            <a:extLst>
              <a:ext uri="{FF2B5EF4-FFF2-40B4-BE49-F238E27FC236}">
                <a16:creationId xmlns:a16="http://schemas.microsoft.com/office/drawing/2014/main" id="{D214C240-E05B-4FB7-9CD5-BF71558247A7}"/>
              </a:ext>
              <a:ext uri="{C183D7F6-B498-43B3-948B-1728B52AA6E4}">
                <adec:decorative xmlns:adec="http://schemas.microsoft.com/office/drawing/2017/decorative" val="1"/>
              </a:ext>
            </a:extLst>
          </p:cNvPr>
          <p:cNvSpPr>
            <a:spLocks noChangeAspect="1"/>
          </p:cNvSpPr>
          <p:nvPr/>
        </p:nvSpPr>
        <p:spPr bwMode="auto">
          <a:xfrm>
            <a:off x="3303588" y="2849563"/>
            <a:ext cx="893762" cy="698500"/>
          </a:xfrm>
          <a:custGeom>
            <a:avLst/>
            <a:gdLst>
              <a:gd name="T0" fmla="*/ 0 w 114"/>
              <a:gd name="T1" fmla="*/ 2147483646 h 90"/>
              <a:gd name="T2" fmla="*/ 2147483646 w 114"/>
              <a:gd name="T3" fmla="*/ 0 h 90"/>
              <a:gd name="T4" fmla="*/ 2147483646 w 114"/>
              <a:gd name="T5" fmla="*/ 2147483646 h 90"/>
              <a:gd name="T6" fmla="*/ 2147483646 w 114"/>
              <a:gd name="T7" fmla="*/ 2147483646 h 90"/>
              <a:gd name="T8" fmla="*/ 2147483646 w 114"/>
              <a:gd name="T9" fmla="*/ 2147483646 h 90"/>
              <a:gd name="T10" fmla="*/ 2147483646 w 114"/>
              <a:gd name="T11" fmla="*/ 2147483646 h 90"/>
              <a:gd name="T12" fmla="*/ 2147483646 w 114"/>
              <a:gd name="T13" fmla="*/ 2147483646 h 90"/>
              <a:gd name="T14" fmla="*/ 2147483646 w 114"/>
              <a:gd name="T15" fmla="*/ 2147483646 h 90"/>
              <a:gd name="T16" fmla="*/ 0 w 114"/>
              <a:gd name="T17" fmla="*/ 2147483646 h 9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14"/>
              <a:gd name="T28" fmla="*/ 0 h 90"/>
              <a:gd name="T29" fmla="*/ 114 w 114"/>
              <a:gd name="T30" fmla="*/ 90 h 9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14" h="90">
                <a:moveTo>
                  <a:pt x="0" y="78"/>
                </a:moveTo>
                <a:lnTo>
                  <a:pt x="11" y="0"/>
                </a:lnTo>
                <a:lnTo>
                  <a:pt x="84" y="8"/>
                </a:lnTo>
                <a:lnTo>
                  <a:pt x="114" y="11"/>
                </a:lnTo>
                <a:lnTo>
                  <a:pt x="112" y="30"/>
                </a:lnTo>
                <a:lnTo>
                  <a:pt x="108" y="90"/>
                </a:lnTo>
                <a:lnTo>
                  <a:pt x="94" y="89"/>
                </a:lnTo>
                <a:lnTo>
                  <a:pt x="47" y="84"/>
                </a:lnTo>
                <a:lnTo>
                  <a:pt x="0" y="78"/>
                </a:lnTo>
                <a:close/>
              </a:path>
            </a:pathLst>
          </a:custGeom>
          <a:solidFill>
            <a:srgbClr val="DCEDC8"/>
          </a:solidFill>
          <a:ln w="15875">
            <a:solidFill>
              <a:srgbClr val="003F48"/>
            </a:solidFill>
            <a:prstDash val="solid"/>
            <a:round/>
            <a:headEnd/>
            <a:tailEnd/>
          </a:ln>
        </p:spPr>
        <p:txBody>
          <a:bodyPr/>
          <a:lstStyle/>
          <a:p>
            <a:endParaRPr lang="en-US"/>
          </a:p>
        </p:txBody>
      </p:sp>
      <p:sp>
        <p:nvSpPr>
          <p:cNvPr id="304152" name="Connecticut">
            <a:extLst>
              <a:ext uri="{FF2B5EF4-FFF2-40B4-BE49-F238E27FC236}">
                <a16:creationId xmlns:a16="http://schemas.microsoft.com/office/drawing/2014/main" id="{0754383D-2641-4277-8BAF-F7E61FA0435E}"/>
              </a:ext>
              <a:ext uri="{C183D7F6-B498-43B3-948B-1728B52AA6E4}">
                <adec:decorative xmlns:adec="http://schemas.microsoft.com/office/drawing/2017/decorative" val="1"/>
              </a:ext>
            </a:extLst>
          </p:cNvPr>
          <p:cNvSpPr>
            <a:spLocks noChangeAspect="1"/>
          </p:cNvSpPr>
          <p:nvPr/>
        </p:nvSpPr>
        <p:spPr bwMode="auto">
          <a:xfrm>
            <a:off x="7439025" y="2468563"/>
            <a:ext cx="203200" cy="201612"/>
          </a:xfrm>
          <a:custGeom>
            <a:avLst/>
            <a:gdLst>
              <a:gd name="T0" fmla="*/ 0 w 26"/>
              <a:gd name="T1" fmla="*/ 2147483646 h 26"/>
              <a:gd name="T2" fmla="*/ 2147483646 w 26"/>
              <a:gd name="T3" fmla="*/ 2147483646 h 26"/>
              <a:gd name="T4" fmla="*/ 2147483646 w 26"/>
              <a:gd name="T5" fmla="*/ 2147483646 h 26"/>
              <a:gd name="T6" fmla="*/ 2147483646 w 26"/>
              <a:gd name="T7" fmla="*/ 2147483646 h 26"/>
              <a:gd name="T8" fmla="*/ 2147483646 w 26"/>
              <a:gd name="T9" fmla="*/ 2147483646 h 26"/>
              <a:gd name="T10" fmla="*/ 2147483646 w 26"/>
              <a:gd name="T11" fmla="*/ 2147483646 h 26"/>
              <a:gd name="T12" fmla="*/ 2147483646 w 26"/>
              <a:gd name="T13" fmla="*/ 2147483646 h 26"/>
              <a:gd name="T14" fmla="*/ 2147483646 w 26"/>
              <a:gd name="T15" fmla="*/ 2147483646 h 26"/>
              <a:gd name="T16" fmla="*/ 2147483646 w 26"/>
              <a:gd name="T17" fmla="*/ 2147483646 h 26"/>
              <a:gd name="T18" fmla="*/ 2147483646 w 26"/>
              <a:gd name="T19" fmla="*/ 2147483646 h 26"/>
              <a:gd name="T20" fmla="*/ 2147483646 w 26"/>
              <a:gd name="T21" fmla="*/ 2147483646 h 26"/>
              <a:gd name="T22" fmla="*/ 2147483646 w 26"/>
              <a:gd name="T23" fmla="*/ 2147483646 h 26"/>
              <a:gd name="T24" fmla="*/ 2147483646 w 26"/>
              <a:gd name="T25" fmla="*/ 2147483646 h 26"/>
              <a:gd name="T26" fmla="*/ 2147483646 w 26"/>
              <a:gd name="T27" fmla="*/ 2147483646 h 26"/>
              <a:gd name="T28" fmla="*/ 2147483646 w 26"/>
              <a:gd name="T29" fmla="*/ 2147483646 h 26"/>
              <a:gd name="T30" fmla="*/ 2147483646 w 26"/>
              <a:gd name="T31" fmla="*/ 0 h 26"/>
              <a:gd name="T32" fmla="*/ 0 w 26"/>
              <a:gd name="T33" fmla="*/ 2147483646 h 2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26"/>
              <a:gd name="T52" fmla="*/ 0 h 26"/>
              <a:gd name="T53" fmla="*/ 26 w 26"/>
              <a:gd name="T54" fmla="*/ 26 h 2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26" h="26">
                <a:moveTo>
                  <a:pt x="0" y="5"/>
                </a:moveTo>
                <a:lnTo>
                  <a:pt x="2" y="19"/>
                </a:lnTo>
                <a:lnTo>
                  <a:pt x="2" y="26"/>
                </a:lnTo>
                <a:lnTo>
                  <a:pt x="4" y="25"/>
                </a:lnTo>
                <a:lnTo>
                  <a:pt x="5" y="23"/>
                </a:lnTo>
                <a:lnTo>
                  <a:pt x="9" y="21"/>
                </a:lnTo>
                <a:lnTo>
                  <a:pt x="11" y="18"/>
                </a:lnTo>
                <a:lnTo>
                  <a:pt x="12" y="19"/>
                </a:lnTo>
                <a:lnTo>
                  <a:pt x="15" y="17"/>
                </a:lnTo>
                <a:lnTo>
                  <a:pt x="19" y="17"/>
                </a:lnTo>
                <a:lnTo>
                  <a:pt x="19" y="15"/>
                </a:lnTo>
                <a:lnTo>
                  <a:pt x="21" y="16"/>
                </a:lnTo>
                <a:lnTo>
                  <a:pt x="22" y="15"/>
                </a:lnTo>
                <a:lnTo>
                  <a:pt x="24" y="15"/>
                </a:lnTo>
                <a:lnTo>
                  <a:pt x="26" y="13"/>
                </a:lnTo>
                <a:lnTo>
                  <a:pt x="24" y="0"/>
                </a:lnTo>
                <a:lnTo>
                  <a:pt x="0" y="5"/>
                </a:lnTo>
                <a:close/>
              </a:path>
            </a:pathLst>
          </a:custGeom>
          <a:solidFill>
            <a:srgbClr val="DCEDC8"/>
          </a:solidFill>
          <a:ln w="15875">
            <a:solidFill>
              <a:srgbClr val="003F48"/>
            </a:solidFill>
            <a:prstDash val="solid"/>
            <a:round/>
            <a:headEnd/>
            <a:tailEnd/>
          </a:ln>
        </p:spPr>
        <p:txBody>
          <a:bodyPr/>
          <a:lstStyle/>
          <a:p>
            <a:endParaRPr lang="en-US"/>
          </a:p>
        </p:txBody>
      </p:sp>
      <p:sp>
        <p:nvSpPr>
          <p:cNvPr id="304153" name="Delaware">
            <a:extLst>
              <a:ext uri="{FF2B5EF4-FFF2-40B4-BE49-F238E27FC236}">
                <a16:creationId xmlns:a16="http://schemas.microsoft.com/office/drawing/2014/main" id="{E1AE8E97-4F69-4F60-B682-06BF96D18CAF}"/>
              </a:ext>
              <a:ext uri="{C183D7F6-B498-43B3-948B-1728B52AA6E4}">
                <adec:decorative xmlns:adec="http://schemas.microsoft.com/office/drawing/2017/decorative" val="1"/>
              </a:ext>
            </a:extLst>
          </p:cNvPr>
          <p:cNvSpPr>
            <a:spLocks noChangeAspect="1"/>
          </p:cNvSpPr>
          <p:nvPr/>
        </p:nvSpPr>
        <p:spPr bwMode="auto">
          <a:xfrm>
            <a:off x="7256463" y="2895600"/>
            <a:ext cx="127000" cy="211138"/>
          </a:xfrm>
          <a:custGeom>
            <a:avLst/>
            <a:gdLst>
              <a:gd name="T0" fmla="*/ 0 w 16"/>
              <a:gd name="T1" fmla="*/ 2147483646 h 27"/>
              <a:gd name="T2" fmla="*/ 2147483646 w 16"/>
              <a:gd name="T3" fmla="*/ 0 h 27"/>
              <a:gd name="T4" fmla="*/ 2147483646 w 16"/>
              <a:gd name="T5" fmla="*/ 0 h 27"/>
              <a:gd name="T6" fmla="*/ 2147483646 w 16"/>
              <a:gd name="T7" fmla="*/ 2147483646 h 27"/>
              <a:gd name="T8" fmla="*/ 2147483646 w 16"/>
              <a:gd name="T9" fmla="*/ 2147483646 h 27"/>
              <a:gd name="T10" fmla="*/ 2147483646 w 16"/>
              <a:gd name="T11" fmla="*/ 2147483646 h 27"/>
              <a:gd name="T12" fmla="*/ 2147483646 w 16"/>
              <a:gd name="T13" fmla="*/ 2147483646 h 27"/>
              <a:gd name="T14" fmla="*/ 2147483646 w 16"/>
              <a:gd name="T15" fmla="*/ 2147483646 h 27"/>
              <a:gd name="T16" fmla="*/ 2147483646 w 16"/>
              <a:gd name="T17" fmla="*/ 2147483646 h 27"/>
              <a:gd name="T18" fmla="*/ 2147483646 w 16"/>
              <a:gd name="T19" fmla="*/ 2147483646 h 27"/>
              <a:gd name="T20" fmla="*/ 2147483646 w 16"/>
              <a:gd name="T21" fmla="*/ 2147483646 h 27"/>
              <a:gd name="T22" fmla="*/ 2147483646 w 16"/>
              <a:gd name="T23" fmla="*/ 2147483646 h 27"/>
              <a:gd name="T24" fmla="*/ 2147483646 w 16"/>
              <a:gd name="T25" fmla="*/ 2147483646 h 27"/>
              <a:gd name="T26" fmla="*/ 2147483646 w 16"/>
              <a:gd name="T27" fmla="*/ 2147483646 h 27"/>
              <a:gd name="T28" fmla="*/ 2147483646 w 16"/>
              <a:gd name="T29" fmla="*/ 2147483646 h 27"/>
              <a:gd name="T30" fmla="*/ 2147483646 w 16"/>
              <a:gd name="T31" fmla="*/ 2147483646 h 27"/>
              <a:gd name="T32" fmla="*/ 2147483646 w 16"/>
              <a:gd name="T33" fmla="*/ 2147483646 h 27"/>
              <a:gd name="T34" fmla="*/ 2147483646 w 16"/>
              <a:gd name="T35" fmla="*/ 2147483646 h 27"/>
              <a:gd name="T36" fmla="*/ 2147483646 w 16"/>
              <a:gd name="T37" fmla="*/ 2147483646 h 27"/>
              <a:gd name="T38" fmla="*/ 0 w 16"/>
              <a:gd name="T39" fmla="*/ 2147483646 h 27"/>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16"/>
              <a:gd name="T61" fmla="*/ 0 h 27"/>
              <a:gd name="T62" fmla="*/ 16 w 16"/>
              <a:gd name="T63" fmla="*/ 27 h 27"/>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16" h="27">
                <a:moveTo>
                  <a:pt x="0" y="3"/>
                </a:moveTo>
                <a:lnTo>
                  <a:pt x="2" y="0"/>
                </a:lnTo>
                <a:lnTo>
                  <a:pt x="5" y="0"/>
                </a:lnTo>
                <a:lnTo>
                  <a:pt x="4" y="3"/>
                </a:lnTo>
                <a:lnTo>
                  <a:pt x="3" y="4"/>
                </a:lnTo>
                <a:lnTo>
                  <a:pt x="4" y="7"/>
                </a:lnTo>
                <a:lnTo>
                  <a:pt x="5" y="9"/>
                </a:lnTo>
                <a:lnTo>
                  <a:pt x="7" y="11"/>
                </a:lnTo>
                <a:lnTo>
                  <a:pt x="8" y="14"/>
                </a:lnTo>
                <a:lnTo>
                  <a:pt x="10" y="17"/>
                </a:lnTo>
                <a:lnTo>
                  <a:pt x="12" y="18"/>
                </a:lnTo>
                <a:lnTo>
                  <a:pt x="14" y="19"/>
                </a:lnTo>
                <a:lnTo>
                  <a:pt x="15" y="21"/>
                </a:lnTo>
                <a:lnTo>
                  <a:pt x="13" y="23"/>
                </a:lnTo>
                <a:lnTo>
                  <a:pt x="15" y="23"/>
                </a:lnTo>
                <a:lnTo>
                  <a:pt x="16" y="25"/>
                </a:lnTo>
                <a:lnTo>
                  <a:pt x="12" y="26"/>
                </a:lnTo>
                <a:lnTo>
                  <a:pt x="6" y="27"/>
                </a:lnTo>
                <a:lnTo>
                  <a:pt x="6" y="25"/>
                </a:lnTo>
                <a:lnTo>
                  <a:pt x="0" y="3"/>
                </a:lnTo>
                <a:close/>
              </a:path>
            </a:pathLst>
          </a:custGeom>
          <a:solidFill>
            <a:srgbClr val="67A9CF"/>
          </a:solidFill>
          <a:ln w="15875">
            <a:solidFill>
              <a:srgbClr val="003F48"/>
            </a:solidFill>
            <a:prstDash val="solid"/>
            <a:round/>
            <a:headEnd/>
            <a:tailEnd/>
          </a:ln>
        </p:spPr>
        <p:txBody>
          <a:bodyPr/>
          <a:lstStyle/>
          <a:p>
            <a:endParaRPr lang="en-US"/>
          </a:p>
        </p:txBody>
      </p:sp>
      <p:sp>
        <p:nvSpPr>
          <p:cNvPr id="304154" name="Freeform 27">
            <a:extLst>
              <a:ext uri="{FF2B5EF4-FFF2-40B4-BE49-F238E27FC236}">
                <a16:creationId xmlns:a16="http://schemas.microsoft.com/office/drawing/2014/main" id="{69A7DE8A-B279-4829-9D91-7B108E6924BE}"/>
              </a:ext>
              <a:ext uri="{C183D7F6-B498-43B3-948B-1728B52AA6E4}">
                <adec:decorative xmlns:adec="http://schemas.microsoft.com/office/drawing/2017/decorative" val="1"/>
              </a:ext>
            </a:extLst>
          </p:cNvPr>
          <p:cNvSpPr>
            <a:spLocks noChangeAspect="1"/>
          </p:cNvSpPr>
          <p:nvPr/>
        </p:nvSpPr>
        <p:spPr bwMode="auto">
          <a:xfrm>
            <a:off x="7123113" y="3060700"/>
            <a:ext cx="23812" cy="20638"/>
          </a:xfrm>
          <a:custGeom>
            <a:avLst/>
            <a:gdLst>
              <a:gd name="T0" fmla="*/ 0 w 3"/>
              <a:gd name="T1" fmla="*/ 2147483646 h 3"/>
              <a:gd name="T2" fmla="*/ 2147483646 w 3"/>
              <a:gd name="T3" fmla="*/ 0 h 3"/>
              <a:gd name="T4" fmla="*/ 2147483646 w 3"/>
              <a:gd name="T5" fmla="*/ 2147483646 h 3"/>
              <a:gd name="T6" fmla="*/ 2147483646 w 3"/>
              <a:gd name="T7" fmla="*/ 2147483646 h 3"/>
              <a:gd name="T8" fmla="*/ 0 w 3"/>
              <a:gd name="T9" fmla="*/ 2147483646 h 3"/>
              <a:gd name="T10" fmla="*/ 0 60000 65536"/>
              <a:gd name="T11" fmla="*/ 0 60000 65536"/>
              <a:gd name="T12" fmla="*/ 0 60000 65536"/>
              <a:gd name="T13" fmla="*/ 0 60000 65536"/>
              <a:gd name="T14" fmla="*/ 0 60000 65536"/>
              <a:gd name="T15" fmla="*/ 0 w 3"/>
              <a:gd name="T16" fmla="*/ 0 h 3"/>
              <a:gd name="T17" fmla="*/ 3 w 3"/>
              <a:gd name="T18" fmla="*/ 3 h 3"/>
            </a:gdLst>
            <a:ahLst/>
            <a:cxnLst>
              <a:cxn ang="T10">
                <a:pos x="T0" y="T1"/>
              </a:cxn>
              <a:cxn ang="T11">
                <a:pos x="T2" y="T3"/>
              </a:cxn>
              <a:cxn ang="T12">
                <a:pos x="T4" y="T5"/>
              </a:cxn>
              <a:cxn ang="T13">
                <a:pos x="T6" y="T7"/>
              </a:cxn>
              <a:cxn ang="T14">
                <a:pos x="T8" y="T9"/>
              </a:cxn>
            </a:cxnLst>
            <a:rect l="T15" t="T16" r="T17" b="T18"/>
            <a:pathLst>
              <a:path w="3" h="3">
                <a:moveTo>
                  <a:pt x="0" y="1"/>
                </a:moveTo>
                <a:lnTo>
                  <a:pt x="2" y="0"/>
                </a:lnTo>
                <a:lnTo>
                  <a:pt x="3" y="2"/>
                </a:lnTo>
                <a:lnTo>
                  <a:pt x="2" y="3"/>
                </a:lnTo>
                <a:lnTo>
                  <a:pt x="0" y="1"/>
                </a:lnTo>
                <a:close/>
              </a:path>
            </a:pathLst>
          </a:custGeom>
          <a:noFill/>
          <a:ln w="15875">
            <a:solidFill>
              <a:srgbClr val="FFFFF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04155" name="Georgia">
            <a:extLst>
              <a:ext uri="{FF2B5EF4-FFF2-40B4-BE49-F238E27FC236}">
                <a16:creationId xmlns:a16="http://schemas.microsoft.com/office/drawing/2014/main" id="{29C63113-B0A7-49C6-844A-BBD62E088A5F}"/>
              </a:ext>
              <a:ext uri="{C183D7F6-B498-43B3-948B-1728B52AA6E4}">
                <adec:decorative xmlns:adec="http://schemas.microsoft.com/office/drawing/2017/decorative" val="1"/>
              </a:ext>
            </a:extLst>
          </p:cNvPr>
          <p:cNvSpPr>
            <a:spLocks noChangeAspect="1"/>
          </p:cNvSpPr>
          <p:nvPr/>
        </p:nvSpPr>
        <p:spPr bwMode="auto">
          <a:xfrm>
            <a:off x="6191250" y="3783013"/>
            <a:ext cx="665163" cy="684212"/>
          </a:xfrm>
          <a:custGeom>
            <a:avLst/>
            <a:gdLst>
              <a:gd name="T0" fmla="*/ 0 w 85"/>
              <a:gd name="T1" fmla="*/ 2147483646 h 88"/>
              <a:gd name="T2" fmla="*/ 2147483646 w 85"/>
              <a:gd name="T3" fmla="*/ 2147483646 h 88"/>
              <a:gd name="T4" fmla="*/ 2147483646 w 85"/>
              <a:gd name="T5" fmla="*/ 2147483646 h 88"/>
              <a:gd name="T6" fmla="*/ 2147483646 w 85"/>
              <a:gd name="T7" fmla="*/ 2147483646 h 88"/>
              <a:gd name="T8" fmla="*/ 2147483646 w 85"/>
              <a:gd name="T9" fmla="*/ 2147483646 h 88"/>
              <a:gd name="T10" fmla="*/ 2147483646 w 85"/>
              <a:gd name="T11" fmla="*/ 2147483646 h 88"/>
              <a:gd name="T12" fmla="*/ 2147483646 w 85"/>
              <a:gd name="T13" fmla="*/ 2147483646 h 88"/>
              <a:gd name="T14" fmla="*/ 2147483646 w 85"/>
              <a:gd name="T15" fmla="*/ 2147483646 h 88"/>
              <a:gd name="T16" fmla="*/ 2147483646 w 85"/>
              <a:gd name="T17" fmla="*/ 2147483646 h 88"/>
              <a:gd name="T18" fmla="*/ 2147483646 w 85"/>
              <a:gd name="T19" fmla="*/ 2147483646 h 88"/>
              <a:gd name="T20" fmla="*/ 2147483646 w 85"/>
              <a:gd name="T21" fmla="*/ 2147483646 h 88"/>
              <a:gd name="T22" fmla="*/ 2147483646 w 85"/>
              <a:gd name="T23" fmla="*/ 2147483646 h 88"/>
              <a:gd name="T24" fmla="*/ 2147483646 w 85"/>
              <a:gd name="T25" fmla="*/ 2147483646 h 88"/>
              <a:gd name="T26" fmla="*/ 2147483646 w 85"/>
              <a:gd name="T27" fmla="*/ 2147483646 h 88"/>
              <a:gd name="T28" fmla="*/ 2147483646 w 85"/>
              <a:gd name="T29" fmla="*/ 2147483646 h 88"/>
              <a:gd name="T30" fmla="*/ 2147483646 w 85"/>
              <a:gd name="T31" fmla="*/ 2147483646 h 88"/>
              <a:gd name="T32" fmla="*/ 2147483646 w 85"/>
              <a:gd name="T33" fmla="*/ 2147483646 h 88"/>
              <a:gd name="T34" fmla="*/ 2147483646 w 85"/>
              <a:gd name="T35" fmla="*/ 2147483646 h 88"/>
              <a:gd name="T36" fmla="*/ 2147483646 w 85"/>
              <a:gd name="T37" fmla="*/ 2147483646 h 88"/>
              <a:gd name="T38" fmla="*/ 2147483646 w 85"/>
              <a:gd name="T39" fmla="*/ 2147483646 h 88"/>
              <a:gd name="T40" fmla="*/ 2147483646 w 85"/>
              <a:gd name="T41" fmla="*/ 2147483646 h 88"/>
              <a:gd name="T42" fmla="*/ 2147483646 w 85"/>
              <a:gd name="T43" fmla="*/ 2147483646 h 88"/>
              <a:gd name="T44" fmla="*/ 2147483646 w 85"/>
              <a:gd name="T45" fmla="*/ 2147483646 h 88"/>
              <a:gd name="T46" fmla="*/ 2147483646 w 85"/>
              <a:gd name="T47" fmla="*/ 2147483646 h 88"/>
              <a:gd name="T48" fmla="*/ 2147483646 w 85"/>
              <a:gd name="T49" fmla="*/ 2147483646 h 88"/>
              <a:gd name="T50" fmla="*/ 2147483646 w 85"/>
              <a:gd name="T51" fmla="*/ 2147483646 h 88"/>
              <a:gd name="T52" fmla="*/ 2147483646 w 85"/>
              <a:gd name="T53" fmla="*/ 2147483646 h 88"/>
              <a:gd name="T54" fmla="*/ 2147483646 w 85"/>
              <a:gd name="T55" fmla="*/ 2147483646 h 88"/>
              <a:gd name="T56" fmla="*/ 2147483646 w 85"/>
              <a:gd name="T57" fmla="*/ 2147483646 h 88"/>
              <a:gd name="T58" fmla="*/ 2147483646 w 85"/>
              <a:gd name="T59" fmla="*/ 2147483646 h 88"/>
              <a:gd name="T60" fmla="*/ 2147483646 w 85"/>
              <a:gd name="T61" fmla="*/ 2147483646 h 88"/>
              <a:gd name="T62" fmla="*/ 2147483646 w 85"/>
              <a:gd name="T63" fmla="*/ 2147483646 h 88"/>
              <a:gd name="T64" fmla="*/ 2147483646 w 85"/>
              <a:gd name="T65" fmla="*/ 2147483646 h 88"/>
              <a:gd name="T66" fmla="*/ 2147483646 w 85"/>
              <a:gd name="T67" fmla="*/ 2147483646 h 88"/>
              <a:gd name="T68" fmla="*/ 2147483646 w 85"/>
              <a:gd name="T69" fmla="*/ 2147483646 h 88"/>
              <a:gd name="T70" fmla="*/ 2147483646 w 85"/>
              <a:gd name="T71" fmla="*/ 2147483646 h 88"/>
              <a:gd name="T72" fmla="*/ 2147483646 w 85"/>
              <a:gd name="T73" fmla="*/ 2147483646 h 88"/>
              <a:gd name="T74" fmla="*/ 2147483646 w 85"/>
              <a:gd name="T75" fmla="*/ 2147483646 h 88"/>
              <a:gd name="T76" fmla="*/ 2147483646 w 85"/>
              <a:gd name="T77" fmla="*/ 2147483646 h 88"/>
              <a:gd name="T78" fmla="*/ 2147483646 w 85"/>
              <a:gd name="T79" fmla="*/ 2147483646 h 88"/>
              <a:gd name="T80" fmla="*/ 2147483646 w 85"/>
              <a:gd name="T81" fmla="*/ 0 h 88"/>
              <a:gd name="T82" fmla="*/ 2147483646 w 85"/>
              <a:gd name="T83" fmla="*/ 2147483646 h 88"/>
              <a:gd name="T84" fmla="*/ 0 w 85"/>
              <a:gd name="T85" fmla="*/ 2147483646 h 88"/>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85"/>
              <a:gd name="T130" fmla="*/ 0 h 88"/>
              <a:gd name="T131" fmla="*/ 85 w 85"/>
              <a:gd name="T132" fmla="*/ 88 h 88"/>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85" h="88">
                <a:moveTo>
                  <a:pt x="0" y="5"/>
                </a:moveTo>
                <a:lnTo>
                  <a:pt x="11" y="46"/>
                </a:lnTo>
                <a:lnTo>
                  <a:pt x="16" y="52"/>
                </a:lnTo>
                <a:lnTo>
                  <a:pt x="17" y="58"/>
                </a:lnTo>
                <a:lnTo>
                  <a:pt x="15" y="61"/>
                </a:lnTo>
                <a:lnTo>
                  <a:pt x="15" y="66"/>
                </a:lnTo>
                <a:lnTo>
                  <a:pt x="18" y="82"/>
                </a:lnTo>
                <a:lnTo>
                  <a:pt x="21" y="87"/>
                </a:lnTo>
                <a:lnTo>
                  <a:pt x="66" y="84"/>
                </a:lnTo>
                <a:lnTo>
                  <a:pt x="67" y="88"/>
                </a:lnTo>
                <a:lnTo>
                  <a:pt x="70" y="88"/>
                </a:lnTo>
                <a:lnTo>
                  <a:pt x="68" y="81"/>
                </a:lnTo>
                <a:lnTo>
                  <a:pt x="70" y="79"/>
                </a:lnTo>
                <a:lnTo>
                  <a:pt x="77" y="80"/>
                </a:lnTo>
                <a:lnTo>
                  <a:pt x="78" y="75"/>
                </a:lnTo>
                <a:lnTo>
                  <a:pt x="77" y="74"/>
                </a:lnTo>
                <a:lnTo>
                  <a:pt x="78" y="73"/>
                </a:lnTo>
                <a:lnTo>
                  <a:pt x="76" y="72"/>
                </a:lnTo>
                <a:lnTo>
                  <a:pt x="77" y="70"/>
                </a:lnTo>
                <a:lnTo>
                  <a:pt x="77" y="68"/>
                </a:lnTo>
                <a:lnTo>
                  <a:pt x="80" y="66"/>
                </a:lnTo>
                <a:lnTo>
                  <a:pt x="79" y="63"/>
                </a:lnTo>
                <a:lnTo>
                  <a:pt x="80" y="63"/>
                </a:lnTo>
                <a:lnTo>
                  <a:pt x="81" y="60"/>
                </a:lnTo>
                <a:lnTo>
                  <a:pt x="80" y="59"/>
                </a:lnTo>
                <a:lnTo>
                  <a:pt x="82" y="58"/>
                </a:lnTo>
                <a:lnTo>
                  <a:pt x="81" y="56"/>
                </a:lnTo>
                <a:lnTo>
                  <a:pt x="83" y="56"/>
                </a:lnTo>
                <a:lnTo>
                  <a:pt x="85" y="53"/>
                </a:lnTo>
                <a:lnTo>
                  <a:pt x="84" y="52"/>
                </a:lnTo>
                <a:lnTo>
                  <a:pt x="81" y="52"/>
                </a:lnTo>
                <a:lnTo>
                  <a:pt x="79" y="49"/>
                </a:lnTo>
                <a:lnTo>
                  <a:pt x="76" y="43"/>
                </a:lnTo>
                <a:lnTo>
                  <a:pt x="74" y="43"/>
                </a:lnTo>
                <a:lnTo>
                  <a:pt x="70" y="35"/>
                </a:lnTo>
                <a:lnTo>
                  <a:pt x="65" y="31"/>
                </a:lnTo>
                <a:lnTo>
                  <a:pt x="61" y="26"/>
                </a:lnTo>
                <a:lnTo>
                  <a:pt x="51" y="19"/>
                </a:lnTo>
                <a:lnTo>
                  <a:pt x="47" y="13"/>
                </a:lnTo>
                <a:lnTo>
                  <a:pt x="37" y="6"/>
                </a:lnTo>
                <a:lnTo>
                  <a:pt x="40" y="0"/>
                </a:lnTo>
                <a:lnTo>
                  <a:pt x="21" y="2"/>
                </a:lnTo>
                <a:lnTo>
                  <a:pt x="0" y="5"/>
                </a:lnTo>
                <a:close/>
              </a:path>
            </a:pathLst>
          </a:custGeom>
          <a:solidFill>
            <a:srgbClr val="67A9CF"/>
          </a:solidFill>
          <a:ln w="15875">
            <a:solidFill>
              <a:srgbClr val="003F48"/>
            </a:solidFill>
            <a:prstDash val="solid"/>
            <a:round/>
            <a:headEnd/>
            <a:tailEnd/>
          </a:ln>
        </p:spPr>
        <p:txBody>
          <a:bodyPr/>
          <a:lstStyle/>
          <a:p>
            <a:endParaRPr lang="en-US"/>
          </a:p>
        </p:txBody>
      </p:sp>
      <p:sp>
        <p:nvSpPr>
          <p:cNvPr id="304156" name="Idaho">
            <a:extLst>
              <a:ext uri="{FF2B5EF4-FFF2-40B4-BE49-F238E27FC236}">
                <a16:creationId xmlns:a16="http://schemas.microsoft.com/office/drawing/2014/main" id="{03D4BA43-3554-4961-8AFA-39A79D100739}"/>
              </a:ext>
              <a:ext uri="{C183D7F6-B498-43B3-948B-1728B52AA6E4}">
                <adec:decorative xmlns:adec="http://schemas.microsoft.com/office/drawing/2017/decorative" val="1"/>
              </a:ext>
            </a:extLst>
          </p:cNvPr>
          <p:cNvSpPr>
            <a:spLocks noChangeAspect="1"/>
          </p:cNvSpPr>
          <p:nvPr/>
        </p:nvSpPr>
        <p:spPr bwMode="auto">
          <a:xfrm>
            <a:off x="2519363" y="1497013"/>
            <a:ext cx="728662" cy="1166812"/>
          </a:xfrm>
          <a:custGeom>
            <a:avLst/>
            <a:gdLst>
              <a:gd name="T0" fmla="*/ 0 w 93"/>
              <a:gd name="T1" fmla="*/ 2147483646 h 150"/>
              <a:gd name="T2" fmla="*/ 2147483646 w 93"/>
              <a:gd name="T3" fmla="*/ 2147483646 h 150"/>
              <a:gd name="T4" fmla="*/ 2147483646 w 93"/>
              <a:gd name="T5" fmla="*/ 2147483646 h 150"/>
              <a:gd name="T6" fmla="*/ 2147483646 w 93"/>
              <a:gd name="T7" fmla="*/ 2147483646 h 150"/>
              <a:gd name="T8" fmla="*/ 2147483646 w 93"/>
              <a:gd name="T9" fmla="*/ 2147483646 h 150"/>
              <a:gd name="T10" fmla="*/ 2147483646 w 93"/>
              <a:gd name="T11" fmla="*/ 2147483646 h 150"/>
              <a:gd name="T12" fmla="*/ 2147483646 w 93"/>
              <a:gd name="T13" fmla="*/ 2147483646 h 150"/>
              <a:gd name="T14" fmla="*/ 2147483646 w 93"/>
              <a:gd name="T15" fmla="*/ 2147483646 h 150"/>
              <a:gd name="T16" fmla="*/ 2147483646 w 93"/>
              <a:gd name="T17" fmla="*/ 2147483646 h 150"/>
              <a:gd name="T18" fmla="*/ 2147483646 w 93"/>
              <a:gd name="T19" fmla="*/ 2147483646 h 150"/>
              <a:gd name="T20" fmla="*/ 2147483646 w 93"/>
              <a:gd name="T21" fmla="*/ 2147483646 h 150"/>
              <a:gd name="T22" fmla="*/ 2147483646 w 93"/>
              <a:gd name="T23" fmla="*/ 0 h 150"/>
              <a:gd name="T24" fmla="*/ 2147483646 w 93"/>
              <a:gd name="T25" fmla="*/ 2147483646 h 150"/>
              <a:gd name="T26" fmla="*/ 2147483646 w 93"/>
              <a:gd name="T27" fmla="*/ 2147483646 h 150"/>
              <a:gd name="T28" fmla="*/ 2147483646 w 93"/>
              <a:gd name="T29" fmla="*/ 2147483646 h 150"/>
              <a:gd name="T30" fmla="*/ 2147483646 w 93"/>
              <a:gd name="T31" fmla="*/ 2147483646 h 150"/>
              <a:gd name="T32" fmla="*/ 2147483646 w 93"/>
              <a:gd name="T33" fmla="*/ 2147483646 h 150"/>
              <a:gd name="T34" fmla="*/ 2147483646 w 93"/>
              <a:gd name="T35" fmla="*/ 2147483646 h 150"/>
              <a:gd name="T36" fmla="*/ 2147483646 w 93"/>
              <a:gd name="T37" fmla="*/ 2147483646 h 150"/>
              <a:gd name="T38" fmla="*/ 2147483646 w 93"/>
              <a:gd name="T39" fmla="*/ 2147483646 h 150"/>
              <a:gd name="T40" fmla="*/ 2147483646 w 93"/>
              <a:gd name="T41" fmla="*/ 2147483646 h 150"/>
              <a:gd name="T42" fmla="*/ 2147483646 w 93"/>
              <a:gd name="T43" fmla="*/ 2147483646 h 150"/>
              <a:gd name="T44" fmla="*/ 2147483646 w 93"/>
              <a:gd name="T45" fmla="*/ 2147483646 h 150"/>
              <a:gd name="T46" fmla="*/ 2147483646 w 93"/>
              <a:gd name="T47" fmla="*/ 2147483646 h 150"/>
              <a:gd name="T48" fmla="*/ 2147483646 w 93"/>
              <a:gd name="T49" fmla="*/ 2147483646 h 150"/>
              <a:gd name="T50" fmla="*/ 2147483646 w 93"/>
              <a:gd name="T51" fmla="*/ 2147483646 h 150"/>
              <a:gd name="T52" fmla="*/ 2147483646 w 93"/>
              <a:gd name="T53" fmla="*/ 2147483646 h 150"/>
              <a:gd name="T54" fmla="*/ 2147483646 w 93"/>
              <a:gd name="T55" fmla="*/ 2147483646 h 150"/>
              <a:gd name="T56" fmla="*/ 2147483646 w 93"/>
              <a:gd name="T57" fmla="*/ 2147483646 h 150"/>
              <a:gd name="T58" fmla="*/ 2147483646 w 93"/>
              <a:gd name="T59" fmla="*/ 2147483646 h 150"/>
              <a:gd name="T60" fmla="*/ 2147483646 w 93"/>
              <a:gd name="T61" fmla="*/ 2147483646 h 150"/>
              <a:gd name="T62" fmla="*/ 2147483646 w 93"/>
              <a:gd name="T63" fmla="*/ 2147483646 h 150"/>
              <a:gd name="T64" fmla="*/ 2147483646 w 93"/>
              <a:gd name="T65" fmla="*/ 2147483646 h 150"/>
              <a:gd name="T66" fmla="*/ 2147483646 w 93"/>
              <a:gd name="T67" fmla="*/ 2147483646 h 150"/>
              <a:gd name="T68" fmla="*/ 2147483646 w 93"/>
              <a:gd name="T69" fmla="*/ 2147483646 h 150"/>
              <a:gd name="T70" fmla="*/ 2147483646 w 93"/>
              <a:gd name="T71" fmla="*/ 2147483646 h 150"/>
              <a:gd name="T72" fmla="*/ 2147483646 w 93"/>
              <a:gd name="T73" fmla="*/ 2147483646 h 150"/>
              <a:gd name="T74" fmla="*/ 2147483646 w 93"/>
              <a:gd name="T75" fmla="*/ 2147483646 h 150"/>
              <a:gd name="T76" fmla="*/ 2147483646 w 93"/>
              <a:gd name="T77" fmla="*/ 2147483646 h 150"/>
              <a:gd name="T78" fmla="*/ 2147483646 w 93"/>
              <a:gd name="T79" fmla="*/ 2147483646 h 150"/>
              <a:gd name="T80" fmla="*/ 2147483646 w 93"/>
              <a:gd name="T81" fmla="*/ 2147483646 h 150"/>
              <a:gd name="T82" fmla="*/ 0 w 93"/>
              <a:gd name="T83" fmla="*/ 2147483646 h 150"/>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93"/>
              <a:gd name="T127" fmla="*/ 0 h 150"/>
              <a:gd name="T128" fmla="*/ 93 w 93"/>
              <a:gd name="T129" fmla="*/ 150 h 150"/>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93" h="150">
                <a:moveTo>
                  <a:pt x="0" y="133"/>
                </a:moveTo>
                <a:lnTo>
                  <a:pt x="7" y="101"/>
                </a:lnTo>
                <a:lnTo>
                  <a:pt x="11" y="92"/>
                </a:lnTo>
                <a:lnTo>
                  <a:pt x="8" y="88"/>
                </a:lnTo>
                <a:lnTo>
                  <a:pt x="9" y="84"/>
                </a:lnTo>
                <a:lnTo>
                  <a:pt x="15" y="79"/>
                </a:lnTo>
                <a:lnTo>
                  <a:pt x="20" y="71"/>
                </a:lnTo>
                <a:lnTo>
                  <a:pt x="24" y="65"/>
                </a:lnTo>
                <a:lnTo>
                  <a:pt x="21" y="60"/>
                </a:lnTo>
                <a:lnTo>
                  <a:pt x="19" y="56"/>
                </a:lnTo>
                <a:lnTo>
                  <a:pt x="20" y="48"/>
                </a:lnTo>
                <a:lnTo>
                  <a:pt x="31" y="0"/>
                </a:lnTo>
                <a:lnTo>
                  <a:pt x="44" y="2"/>
                </a:lnTo>
                <a:lnTo>
                  <a:pt x="40" y="21"/>
                </a:lnTo>
                <a:lnTo>
                  <a:pt x="42" y="28"/>
                </a:lnTo>
                <a:lnTo>
                  <a:pt x="42" y="32"/>
                </a:lnTo>
                <a:lnTo>
                  <a:pt x="41" y="33"/>
                </a:lnTo>
                <a:lnTo>
                  <a:pt x="46" y="37"/>
                </a:lnTo>
                <a:lnTo>
                  <a:pt x="51" y="49"/>
                </a:lnTo>
                <a:lnTo>
                  <a:pt x="52" y="49"/>
                </a:lnTo>
                <a:lnTo>
                  <a:pt x="52" y="51"/>
                </a:lnTo>
                <a:lnTo>
                  <a:pt x="55" y="51"/>
                </a:lnTo>
                <a:lnTo>
                  <a:pt x="57" y="52"/>
                </a:lnTo>
                <a:lnTo>
                  <a:pt x="52" y="60"/>
                </a:lnTo>
                <a:lnTo>
                  <a:pt x="53" y="66"/>
                </a:lnTo>
                <a:lnTo>
                  <a:pt x="50" y="72"/>
                </a:lnTo>
                <a:lnTo>
                  <a:pt x="51" y="74"/>
                </a:lnTo>
                <a:lnTo>
                  <a:pt x="58" y="71"/>
                </a:lnTo>
                <a:lnTo>
                  <a:pt x="63" y="90"/>
                </a:lnTo>
                <a:lnTo>
                  <a:pt x="66" y="91"/>
                </a:lnTo>
                <a:lnTo>
                  <a:pt x="66" y="97"/>
                </a:lnTo>
                <a:lnTo>
                  <a:pt x="69" y="99"/>
                </a:lnTo>
                <a:lnTo>
                  <a:pt x="71" y="97"/>
                </a:lnTo>
                <a:lnTo>
                  <a:pt x="75" y="99"/>
                </a:lnTo>
                <a:lnTo>
                  <a:pt x="77" y="97"/>
                </a:lnTo>
                <a:lnTo>
                  <a:pt x="86" y="99"/>
                </a:lnTo>
                <a:lnTo>
                  <a:pt x="88" y="99"/>
                </a:lnTo>
                <a:lnTo>
                  <a:pt x="90" y="95"/>
                </a:lnTo>
                <a:lnTo>
                  <a:pt x="93" y="101"/>
                </a:lnTo>
                <a:lnTo>
                  <a:pt x="85" y="150"/>
                </a:lnTo>
                <a:lnTo>
                  <a:pt x="42" y="142"/>
                </a:lnTo>
                <a:lnTo>
                  <a:pt x="0" y="133"/>
                </a:lnTo>
                <a:close/>
              </a:path>
            </a:pathLst>
          </a:custGeom>
          <a:solidFill>
            <a:srgbClr val="67A9CF"/>
          </a:solidFill>
          <a:ln w="15875">
            <a:solidFill>
              <a:srgbClr val="003F48"/>
            </a:solidFill>
            <a:prstDash val="solid"/>
            <a:round/>
            <a:headEnd/>
            <a:tailEnd/>
          </a:ln>
        </p:spPr>
        <p:txBody>
          <a:bodyPr/>
          <a:lstStyle/>
          <a:p>
            <a:endParaRPr lang="en-US"/>
          </a:p>
        </p:txBody>
      </p:sp>
      <p:sp>
        <p:nvSpPr>
          <p:cNvPr id="304157" name="Indiana">
            <a:extLst>
              <a:ext uri="{FF2B5EF4-FFF2-40B4-BE49-F238E27FC236}">
                <a16:creationId xmlns:a16="http://schemas.microsoft.com/office/drawing/2014/main" id="{20B4F1A9-B59D-4F6E-B00C-4F787DA00146}"/>
              </a:ext>
              <a:ext uri="{C183D7F6-B498-43B3-948B-1728B52AA6E4}">
                <adec:decorative xmlns:adec="http://schemas.microsoft.com/office/drawing/2017/decorative" val="1"/>
              </a:ext>
            </a:extLst>
          </p:cNvPr>
          <p:cNvSpPr>
            <a:spLocks noChangeAspect="1"/>
          </p:cNvSpPr>
          <p:nvPr/>
        </p:nvSpPr>
        <p:spPr bwMode="auto">
          <a:xfrm>
            <a:off x="5846763" y="2773363"/>
            <a:ext cx="374650" cy="644525"/>
          </a:xfrm>
          <a:custGeom>
            <a:avLst/>
            <a:gdLst>
              <a:gd name="T0" fmla="*/ 0 w 48"/>
              <a:gd name="T1" fmla="*/ 2147483646 h 83"/>
              <a:gd name="T2" fmla="*/ 2147483646 w 48"/>
              <a:gd name="T3" fmla="*/ 2147483646 h 83"/>
              <a:gd name="T4" fmla="*/ 2147483646 w 48"/>
              <a:gd name="T5" fmla="*/ 2147483646 h 83"/>
              <a:gd name="T6" fmla="*/ 2147483646 w 48"/>
              <a:gd name="T7" fmla="*/ 2147483646 h 83"/>
              <a:gd name="T8" fmla="*/ 2147483646 w 48"/>
              <a:gd name="T9" fmla="*/ 2147483646 h 83"/>
              <a:gd name="T10" fmla="*/ 2147483646 w 48"/>
              <a:gd name="T11" fmla="*/ 2147483646 h 83"/>
              <a:gd name="T12" fmla="*/ 2147483646 w 48"/>
              <a:gd name="T13" fmla="*/ 2147483646 h 83"/>
              <a:gd name="T14" fmla="*/ 2147483646 w 48"/>
              <a:gd name="T15" fmla="*/ 2147483646 h 83"/>
              <a:gd name="T16" fmla="*/ 2147483646 w 48"/>
              <a:gd name="T17" fmla="*/ 2147483646 h 83"/>
              <a:gd name="T18" fmla="*/ 2147483646 w 48"/>
              <a:gd name="T19" fmla="*/ 2147483646 h 83"/>
              <a:gd name="T20" fmla="*/ 2147483646 w 48"/>
              <a:gd name="T21" fmla="*/ 2147483646 h 83"/>
              <a:gd name="T22" fmla="*/ 2147483646 w 48"/>
              <a:gd name="T23" fmla="*/ 2147483646 h 83"/>
              <a:gd name="T24" fmla="*/ 2147483646 w 48"/>
              <a:gd name="T25" fmla="*/ 2147483646 h 83"/>
              <a:gd name="T26" fmla="*/ 2147483646 w 48"/>
              <a:gd name="T27" fmla="*/ 2147483646 h 83"/>
              <a:gd name="T28" fmla="*/ 2147483646 w 48"/>
              <a:gd name="T29" fmla="*/ 2147483646 h 83"/>
              <a:gd name="T30" fmla="*/ 2147483646 w 48"/>
              <a:gd name="T31" fmla="*/ 2147483646 h 83"/>
              <a:gd name="T32" fmla="*/ 2147483646 w 48"/>
              <a:gd name="T33" fmla="*/ 2147483646 h 83"/>
              <a:gd name="T34" fmla="*/ 2147483646 w 48"/>
              <a:gd name="T35" fmla="*/ 2147483646 h 83"/>
              <a:gd name="T36" fmla="*/ 2147483646 w 48"/>
              <a:gd name="T37" fmla="*/ 0 h 83"/>
              <a:gd name="T38" fmla="*/ 2147483646 w 48"/>
              <a:gd name="T39" fmla="*/ 2147483646 h 83"/>
              <a:gd name="T40" fmla="*/ 2147483646 w 48"/>
              <a:gd name="T41" fmla="*/ 2147483646 h 83"/>
              <a:gd name="T42" fmla="*/ 2147483646 w 48"/>
              <a:gd name="T43" fmla="*/ 2147483646 h 83"/>
              <a:gd name="T44" fmla="*/ 2147483646 w 48"/>
              <a:gd name="T45" fmla="*/ 2147483646 h 83"/>
              <a:gd name="T46" fmla="*/ 2147483646 w 48"/>
              <a:gd name="T47" fmla="*/ 2147483646 h 83"/>
              <a:gd name="T48" fmla="*/ 2147483646 w 48"/>
              <a:gd name="T49" fmla="*/ 2147483646 h 83"/>
              <a:gd name="T50" fmla="*/ 2147483646 w 48"/>
              <a:gd name="T51" fmla="*/ 2147483646 h 83"/>
              <a:gd name="T52" fmla="*/ 2147483646 w 48"/>
              <a:gd name="T53" fmla="*/ 2147483646 h 83"/>
              <a:gd name="T54" fmla="*/ 0 w 48"/>
              <a:gd name="T55" fmla="*/ 2147483646 h 83"/>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w 48"/>
              <a:gd name="T85" fmla="*/ 0 h 83"/>
              <a:gd name="T86" fmla="*/ 48 w 48"/>
              <a:gd name="T87" fmla="*/ 83 h 83"/>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T84" t="T85" r="T86" b="T87"/>
            <a:pathLst>
              <a:path w="48" h="83">
                <a:moveTo>
                  <a:pt x="0" y="81"/>
                </a:moveTo>
                <a:lnTo>
                  <a:pt x="1" y="83"/>
                </a:lnTo>
                <a:lnTo>
                  <a:pt x="3" y="81"/>
                </a:lnTo>
                <a:lnTo>
                  <a:pt x="10" y="79"/>
                </a:lnTo>
                <a:lnTo>
                  <a:pt x="12" y="80"/>
                </a:lnTo>
                <a:lnTo>
                  <a:pt x="20" y="77"/>
                </a:lnTo>
                <a:lnTo>
                  <a:pt x="22" y="80"/>
                </a:lnTo>
                <a:lnTo>
                  <a:pt x="25" y="74"/>
                </a:lnTo>
                <a:lnTo>
                  <a:pt x="27" y="73"/>
                </a:lnTo>
                <a:lnTo>
                  <a:pt x="33" y="76"/>
                </a:lnTo>
                <a:lnTo>
                  <a:pt x="33" y="72"/>
                </a:lnTo>
                <a:lnTo>
                  <a:pt x="40" y="65"/>
                </a:lnTo>
                <a:lnTo>
                  <a:pt x="41" y="60"/>
                </a:lnTo>
                <a:lnTo>
                  <a:pt x="43" y="61"/>
                </a:lnTo>
                <a:lnTo>
                  <a:pt x="48" y="57"/>
                </a:lnTo>
                <a:lnTo>
                  <a:pt x="47" y="54"/>
                </a:lnTo>
                <a:lnTo>
                  <a:pt x="48" y="52"/>
                </a:lnTo>
                <a:lnTo>
                  <a:pt x="42" y="1"/>
                </a:lnTo>
                <a:lnTo>
                  <a:pt x="41" y="0"/>
                </a:lnTo>
                <a:lnTo>
                  <a:pt x="13" y="3"/>
                </a:lnTo>
                <a:lnTo>
                  <a:pt x="7" y="6"/>
                </a:lnTo>
                <a:lnTo>
                  <a:pt x="2" y="5"/>
                </a:lnTo>
                <a:lnTo>
                  <a:pt x="6" y="47"/>
                </a:lnTo>
                <a:lnTo>
                  <a:pt x="5" y="55"/>
                </a:lnTo>
                <a:lnTo>
                  <a:pt x="7" y="60"/>
                </a:lnTo>
                <a:lnTo>
                  <a:pt x="5" y="70"/>
                </a:lnTo>
                <a:lnTo>
                  <a:pt x="2" y="74"/>
                </a:lnTo>
                <a:lnTo>
                  <a:pt x="0" y="81"/>
                </a:lnTo>
                <a:close/>
              </a:path>
            </a:pathLst>
          </a:custGeom>
          <a:solidFill>
            <a:srgbClr val="DCEDC8"/>
          </a:solidFill>
          <a:ln w="15875">
            <a:solidFill>
              <a:srgbClr val="003F48"/>
            </a:solidFill>
            <a:prstDash val="solid"/>
            <a:round/>
            <a:headEnd/>
            <a:tailEnd/>
          </a:ln>
        </p:spPr>
        <p:txBody>
          <a:bodyPr/>
          <a:lstStyle/>
          <a:p>
            <a:endParaRPr lang="en-US"/>
          </a:p>
        </p:txBody>
      </p:sp>
      <p:sp>
        <p:nvSpPr>
          <p:cNvPr id="304158" name="Kentucky">
            <a:extLst>
              <a:ext uri="{FF2B5EF4-FFF2-40B4-BE49-F238E27FC236}">
                <a16:creationId xmlns:a16="http://schemas.microsoft.com/office/drawing/2014/main" id="{6FDF815D-A03C-4D11-837F-5F5B2BE3AC18}"/>
              </a:ext>
              <a:ext uri="{C183D7F6-B498-43B3-948B-1728B52AA6E4}">
                <adec:decorative xmlns:adec="http://schemas.microsoft.com/office/drawing/2017/decorative" val="1"/>
              </a:ext>
            </a:extLst>
          </p:cNvPr>
          <p:cNvSpPr>
            <a:spLocks noChangeAspect="1"/>
          </p:cNvSpPr>
          <p:nvPr/>
        </p:nvSpPr>
        <p:spPr bwMode="auto">
          <a:xfrm>
            <a:off x="5703888" y="3175000"/>
            <a:ext cx="885825" cy="452438"/>
          </a:xfrm>
          <a:custGeom>
            <a:avLst/>
            <a:gdLst>
              <a:gd name="T0" fmla="*/ 0 w 113"/>
              <a:gd name="T1" fmla="*/ 2147483646 h 58"/>
              <a:gd name="T2" fmla="*/ 2147483646 w 113"/>
              <a:gd name="T3" fmla="*/ 2147483646 h 58"/>
              <a:gd name="T4" fmla="*/ 2147483646 w 113"/>
              <a:gd name="T5" fmla="*/ 2147483646 h 58"/>
              <a:gd name="T6" fmla="*/ 2147483646 w 113"/>
              <a:gd name="T7" fmla="*/ 2147483646 h 58"/>
              <a:gd name="T8" fmla="*/ 2147483646 w 113"/>
              <a:gd name="T9" fmla="*/ 2147483646 h 58"/>
              <a:gd name="T10" fmla="*/ 2147483646 w 113"/>
              <a:gd name="T11" fmla="*/ 2147483646 h 58"/>
              <a:gd name="T12" fmla="*/ 2147483646 w 113"/>
              <a:gd name="T13" fmla="*/ 2147483646 h 58"/>
              <a:gd name="T14" fmla="*/ 2147483646 w 113"/>
              <a:gd name="T15" fmla="*/ 2147483646 h 58"/>
              <a:gd name="T16" fmla="*/ 2147483646 w 113"/>
              <a:gd name="T17" fmla="*/ 2147483646 h 58"/>
              <a:gd name="T18" fmla="*/ 2147483646 w 113"/>
              <a:gd name="T19" fmla="*/ 2147483646 h 58"/>
              <a:gd name="T20" fmla="*/ 2147483646 w 113"/>
              <a:gd name="T21" fmla="*/ 2147483646 h 58"/>
              <a:gd name="T22" fmla="*/ 2147483646 w 113"/>
              <a:gd name="T23" fmla="*/ 2147483646 h 58"/>
              <a:gd name="T24" fmla="*/ 2147483646 w 113"/>
              <a:gd name="T25" fmla="*/ 2147483646 h 58"/>
              <a:gd name="T26" fmla="*/ 2147483646 w 113"/>
              <a:gd name="T27" fmla="*/ 2147483646 h 58"/>
              <a:gd name="T28" fmla="*/ 2147483646 w 113"/>
              <a:gd name="T29" fmla="*/ 2147483646 h 58"/>
              <a:gd name="T30" fmla="*/ 2147483646 w 113"/>
              <a:gd name="T31" fmla="*/ 2147483646 h 58"/>
              <a:gd name="T32" fmla="*/ 2147483646 w 113"/>
              <a:gd name="T33" fmla="*/ 2147483646 h 58"/>
              <a:gd name="T34" fmla="*/ 2147483646 w 113"/>
              <a:gd name="T35" fmla="*/ 2147483646 h 58"/>
              <a:gd name="T36" fmla="*/ 2147483646 w 113"/>
              <a:gd name="T37" fmla="*/ 2147483646 h 58"/>
              <a:gd name="T38" fmla="*/ 2147483646 w 113"/>
              <a:gd name="T39" fmla="*/ 2147483646 h 58"/>
              <a:gd name="T40" fmla="*/ 2147483646 w 113"/>
              <a:gd name="T41" fmla="*/ 2147483646 h 58"/>
              <a:gd name="T42" fmla="*/ 2147483646 w 113"/>
              <a:gd name="T43" fmla="*/ 2147483646 h 58"/>
              <a:gd name="T44" fmla="*/ 2147483646 w 113"/>
              <a:gd name="T45" fmla="*/ 2147483646 h 58"/>
              <a:gd name="T46" fmla="*/ 2147483646 w 113"/>
              <a:gd name="T47" fmla="*/ 2147483646 h 58"/>
              <a:gd name="T48" fmla="*/ 2147483646 w 113"/>
              <a:gd name="T49" fmla="*/ 2147483646 h 58"/>
              <a:gd name="T50" fmla="*/ 2147483646 w 113"/>
              <a:gd name="T51" fmla="*/ 2147483646 h 58"/>
              <a:gd name="T52" fmla="*/ 2147483646 w 113"/>
              <a:gd name="T53" fmla="*/ 0 h 58"/>
              <a:gd name="T54" fmla="*/ 2147483646 w 113"/>
              <a:gd name="T55" fmla="*/ 0 h 58"/>
              <a:gd name="T56" fmla="*/ 2147483646 w 113"/>
              <a:gd name="T57" fmla="*/ 2147483646 h 58"/>
              <a:gd name="T58" fmla="*/ 2147483646 w 113"/>
              <a:gd name="T59" fmla="*/ 2147483646 h 58"/>
              <a:gd name="T60" fmla="*/ 2147483646 w 113"/>
              <a:gd name="T61" fmla="*/ 2147483646 h 58"/>
              <a:gd name="T62" fmla="*/ 2147483646 w 113"/>
              <a:gd name="T63" fmla="*/ 2147483646 h 58"/>
              <a:gd name="T64" fmla="*/ 2147483646 w 113"/>
              <a:gd name="T65" fmla="*/ 2147483646 h 58"/>
              <a:gd name="T66" fmla="*/ 2147483646 w 113"/>
              <a:gd name="T67" fmla="*/ 2147483646 h 58"/>
              <a:gd name="T68" fmla="*/ 2147483646 w 113"/>
              <a:gd name="T69" fmla="*/ 2147483646 h 58"/>
              <a:gd name="T70" fmla="*/ 2147483646 w 113"/>
              <a:gd name="T71" fmla="*/ 2147483646 h 58"/>
              <a:gd name="T72" fmla="*/ 2147483646 w 113"/>
              <a:gd name="T73" fmla="*/ 2147483646 h 58"/>
              <a:gd name="T74" fmla="*/ 2147483646 w 113"/>
              <a:gd name="T75" fmla="*/ 2147483646 h 58"/>
              <a:gd name="T76" fmla="*/ 2147483646 w 113"/>
              <a:gd name="T77" fmla="*/ 2147483646 h 58"/>
              <a:gd name="T78" fmla="*/ 2147483646 w 113"/>
              <a:gd name="T79" fmla="*/ 2147483646 h 58"/>
              <a:gd name="T80" fmla="*/ 2147483646 w 113"/>
              <a:gd name="T81" fmla="*/ 2147483646 h 58"/>
              <a:gd name="T82" fmla="*/ 2147483646 w 113"/>
              <a:gd name="T83" fmla="*/ 2147483646 h 58"/>
              <a:gd name="T84" fmla="*/ 2147483646 w 113"/>
              <a:gd name="T85" fmla="*/ 2147483646 h 58"/>
              <a:gd name="T86" fmla="*/ 2147483646 w 113"/>
              <a:gd name="T87" fmla="*/ 2147483646 h 58"/>
              <a:gd name="T88" fmla="*/ 2147483646 w 113"/>
              <a:gd name="T89" fmla="*/ 2147483646 h 58"/>
              <a:gd name="T90" fmla="*/ 2147483646 w 113"/>
              <a:gd name="T91" fmla="*/ 2147483646 h 58"/>
              <a:gd name="T92" fmla="*/ 0 w 113"/>
              <a:gd name="T93" fmla="*/ 2147483646 h 58"/>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113"/>
              <a:gd name="T142" fmla="*/ 0 h 58"/>
              <a:gd name="T143" fmla="*/ 113 w 113"/>
              <a:gd name="T144" fmla="*/ 58 h 58"/>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113" h="58">
                <a:moveTo>
                  <a:pt x="0" y="58"/>
                </a:moveTo>
                <a:lnTo>
                  <a:pt x="1" y="55"/>
                </a:lnTo>
                <a:lnTo>
                  <a:pt x="3" y="55"/>
                </a:lnTo>
                <a:lnTo>
                  <a:pt x="4" y="48"/>
                </a:lnTo>
                <a:lnTo>
                  <a:pt x="3" y="48"/>
                </a:lnTo>
                <a:lnTo>
                  <a:pt x="2" y="47"/>
                </a:lnTo>
                <a:lnTo>
                  <a:pt x="6" y="43"/>
                </a:lnTo>
                <a:lnTo>
                  <a:pt x="13" y="46"/>
                </a:lnTo>
                <a:lnTo>
                  <a:pt x="14" y="39"/>
                </a:lnTo>
                <a:lnTo>
                  <a:pt x="19" y="37"/>
                </a:lnTo>
                <a:lnTo>
                  <a:pt x="18" y="35"/>
                </a:lnTo>
                <a:lnTo>
                  <a:pt x="19" y="31"/>
                </a:lnTo>
                <a:lnTo>
                  <a:pt x="21" y="29"/>
                </a:lnTo>
                <a:lnTo>
                  <a:pt x="28" y="27"/>
                </a:lnTo>
                <a:lnTo>
                  <a:pt x="30" y="28"/>
                </a:lnTo>
                <a:lnTo>
                  <a:pt x="38" y="25"/>
                </a:lnTo>
                <a:lnTo>
                  <a:pt x="40" y="28"/>
                </a:lnTo>
                <a:lnTo>
                  <a:pt x="43" y="22"/>
                </a:lnTo>
                <a:lnTo>
                  <a:pt x="45" y="21"/>
                </a:lnTo>
                <a:lnTo>
                  <a:pt x="51" y="24"/>
                </a:lnTo>
                <a:lnTo>
                  <a:pt x="51" y="20"/>
                </a:lnTo>
                <a:lnTo>
                  <a:pt x="58" y="13"/>
                </a:lnTo>
                <a:lnTo>
                  <a:pt x="59" y="8"/>
                </a:lnTo>
                <a:lnTo>
                  <a:pt x="61" y="9"/>
                </a:lnTo>
                <a:lnTo>
                  <a:pt x="66" y="5"/>
                </a:lnTo>
                <a:lnTo>
                  <a:pt x="65" y="2"/>
                </a:lnTo>
                <a:lnTo>
                  <a:pt x="66" y="0"/>
                </a:lnTo>
                <a:lnTo>
                  <a:pt x="70" y="0"/>
                </a:lnTo>
                <a:lnTo>
                  <a:pt x="73" y="1"/>
                </a:lnTo>
                <a:lnTo>
                  <a:pt x="75" y="5"/>
                </a:lnTo>
                <a:lnTo>
                  <a:pt x="80" y="5"/>
                </a:lnTo>
                <a:lnTo>
                  <a:pt x="83" y="7"/>
                </a:lnTo>
                <a:lnTo>
                  <a:pt x="91" y="7"/>
                </a:lnTo>
                <a:lnTo>
                  <a:pt x="93" y="5"/>
                </a:lnTo>
                <a:lnTo>
                  <a:pt x="101" y="9"/>
                </a:lnTo>
                <a:lnTo>
                  <a:pt x="104" y="19"/>
                </a:lnTo>
                <a:lnTo>
                  <a:pt x="107" y="22"/>
                </a:lnTo>
                <a:lnTo>
                  <a:pt x="113" y="26"/>
                </a:lnTo>
                <a:lnTo>
                  <a:pt x="109" y="31"/>
                </a:lnTo>
                <a:lnTo>
                  <a:pt x="105" y="34"/>
                </a:lnTo>
                <a:lnTo>
                  <a:pt x="101" y="38"/>
                </a:lnTo>
                <a:lnTo>
                  <a:pt x="101" y="40"/>
                </a:lnTo>
                <a:lnTo>
                  <a:pt x="90" y="48"/>
                </a:lnTo>
                <a:lnTo>
                  <a:pt x="27" y="53"/>
                </a:lnTo>
                <a:lnTo>
                  <a:pt x="21" y="53"/>
                </a:lnTo>
                <a:lnTo>
                  <a:pt x="21" y="56"/>
                </a:lnTo>
                <a:lnTo>
                  <a:pt x="0" y="58"/>
                </a:lnTo>
                <a:close/>
              </a:path>
            </a:pathLst>
          </a:custGeom>
          <a:solidFill>
            <a:srgbClr val="BDC9E1"/>
          </a:solidFill>
          <a:ln w="15875">
            <a:solidFill>
              <a:srgbClr val="003F48"/>
            </a:solidFill>
            <a:prstDash val="solid"/>
            <a:round/>
            <a:headEnd/>
            <a:tailEnd/>
          </a:ln>
        </p:spPr>
        <p:txBody>
          <a:bodyPr/>
          <a:lstStyle/>
          <a:p>
            <a:endParaRPr lang="en-US"/>
          </a:p>
        </p:txBody>
      </p:sp>
      <p:sp>
        <p:nvSpPr>
          <p:cNvPr id="304159" name="Louisiana">
            <a:extLst>
              <a:ext uri="{FF2B5EF4-FFF2-40B4-BE49-F238E27FC236}">
                <a16:creationId xmlns:a16="http://schemas.microsoft.com/office/drawing/2014/main" id="{E332E5C5-6C9F-4B71-826C-EA097C3E6A16}"/>
              </a:ext>
              <a:ext uri="{C183D7F6-B498-43B3-948B-1728B52AA6E4}">
                <adec:decorative xmlns:adec="http://schemas.microsoft.com/office/drawing/2017/decorative" val="1"/>
              </a:ext>
            </a:extLst>
          </p:cNvPr>
          <p:cNvSpPr>
            <a:spLocks noChangeAspect="1"/>
          </p:cNvSpPr>
          <p:nvPr/>
        </p:nvSpPr>
        <p:spPr bwMode="auto">
          <a:xfrm>
            <a:off x="5140325" y="4179888"/>
            <a:ext cx="688975" cy="598487"/>
          </a:xfrm>
          <a:custGeom>
            <a:avLst/>
            <a:gdLst>
              <a:gd name="T0" fmla="*/ 2147483646 w 88"/>
              <a:gd name="T1" fmla="*/ 2147483646 h 77"/>
              <a:gd name="T2" fmla="*/ 2147483646 w 88"/>
              <a:gd name="T3" fmla="*/ 2147483646 h 77"/>
              <a:gd name="T4" fmla="*/ 2147483646 w 88"/>
              <a:gd name="T5" fmla="*/ 2147483646 h 77"/>
              <a:gd name="T6" fmla="*/ 2147483646 w 88"/>
              <a:gd name="T7" fmla="*/ 2147483646 h 77"/>
              <a:gd name="T8" fmla="*/ 2147483646 w 88"/>
              <a:gd name="T9" fmla="*/ 2147483646 h 77"/>
              <a:gd name="T10" fmla="*/ 2147483646 w 88"/>
              <a:gd name="T11" fmla="*/ 2147483646 h 77"/>
              <a:gd name="T12" fmla="*/ 2147483646 w 88"/>
              <a:gd name="T13" fmla="*/ 2147483646 h 77"/>
              <a:gd name="T14" fmla="*/ 2147483646 w 88"/>
              <a:gd name="T15" fmla="*/ 2147483646 h 77"/>
              <a:gd name="T16" fmla="*/ 2147483646 w 88"/>
              <a:gd name="T17" fmla="*/ 2147483646 h 77"/>
              <a:gd name="T18" fmla="*/ 2147483646 w 88"/>
              <a:gd name="T19" fmla="*/ 2147483646 h 77"/>
              <a:gd name="T20" fmla="*/ 2147483646 w 88"/>
              <a:gd name="T21" fmla="*/ 2147483646 h 77"/>
              <a:gd name="T22" fmla="*/ 2147483646 w 88"/>
              <a:gd name="T23" fmla="*/ 2147483646 h 77"/>
              <a:gd name="T24" fmla="*/ 2147483646 w 88"/>
              <a:gd name="T25" fmla="*/ 2147483646 h 77"/>
              <a:gd name="T26" fmla="*/ 2147483646 w 88"/>
              <a:gd name="T27" fmla="*/ 2147483646 h 77"/>
              <a:gd name="T28" fmla="*/ 2147483646 w 88"/>
              <a:gd name="T29" fmla="*/ 2147483646 h 77"/>
              <a:gd name="T30" fmla="*/ 2147483646 w 88"/>
              <a:gd name="T31" fmla="*/ 2147483646 h 77"/>
              <a:gd name="T32" fmla="*/ 2147483646 w 88"/>
              <a:gd name="T33" fmla="*/ 2147483646 h 77"/>
              <a:gd name="T34" fmla="*/ 2147483646 w 88"/>
              <a:gd name="T35" fmla="*/ 2147483646 h 77"/>
              <a:gd name="T36" fmla="*/ 2147483646 w 88"/>
              <a:gd name="T37" fmla="*/ 2147483646 h 77"/>
              <a:gd name="T38" fmla="*/ 2147483646 w 88"/>
              <a:gd name="T39" fmla="*/ 2147483646 h 77"/>
              <a:gd name="T40" fmla="*/ 2147483646 w 88"/>
              <a:gd name="T41" fmla="*/ 2147483646 h 77"/>
              <a:gd name="T42" fmla="*/ 2147483646 w 88"/>
              <a:gd name="T43" fmla="*/ 2147483646 h 77"/>
              <a:gd name="T44" fmla="*/ 2147483646 w 88"/>
              <a:gd name="T45" fmla="*/ 2147483646 h 77"/>
              <a:gd name="T46" fmla="*/ 2147483646 w 88"/>
              <a:gd name="T47" fmla="*/ 2147483646 h 77"/>
              <a:gd name="T48" fmla="*/ 2147483646 w 88"/>
              <a:gd name="T49" fmla="*/ 2147483646 h 77"/>
              <a:gd name="T50" fmla="*/ 2147483646 w 88"/>
              <a:gd name="T51" fmla="*/ 2147483646 h 77"/>
              <a:gd name="T52" fmla="*/ 2147483646 w 88"/>
              <a:gd name="T53" fmla="*/ 2147483646 h 77"/>
              <a:gd name="T54" fmla="*/ 2147483646 w 88"/>
              <a:gd name="T55" fmla="*/ 2147483646 h 77"/>
              <a:gd name="T56" fmla="*/ 2147483646 w 88"/>
              <a:gd name="T57" fmla="*/ 2147483646 h 77"/>
              <a:gd name="T58" fmla="*/ 2147483646 w 88"/>
              <a:gd name="T59" fmla="*/ 2147483646 h 77"/>
              <a:gd name="T60" fmla="*/ 2147483646 w 88"/>
              <a:gd name="T61" fmla="*/ 2147483646 h 77"/>
              <a:gd name="T62" fmla="*/ 2147483646 w 88"/>
              <a:gd name="T63" fmla="*/ 2147483646 h 77"/>
              <a:gd name="T64" fmla="*/ 2147483646 w 88"/>
              <a:gd name="T65" fmla="*/ 2147483646 h 77"/>
              <a:gd name="T66" fmla="*/ 2147483646 w 88"/>
              <a:gd name="T67" fmla="*/ 2147483646 h 77"/>
              <a:gd name="T68" fmla="*/ 2147483646 w 88"/>
              <a:gd name="T69" fmla="*/ 2147483646 h 77"/>
              <a:gd name="T70" fmla="*/ 2147483646 w 88"/>
              <a:gd name="T71" fmla="*/ 2147483646 h 77"/>
              <a:gd name="T72" fmla="*/ 2147483646 w 88"/>
              <a:gd name="T73" fmla="*/ 2147483646 h 77"/>
              <a:gd name="T74" fmla="*/ 2147483646 w 88"/>
              <a:gd name="T75" fmla="*/ 2147483646 h 77"/>
              <a:gd name="T76" fmla="*/ 2147483646 w 88"/>
              <a:gd name="T77" fmla="*/ 2147483646 h 77"/>
              <a:gd name="T78" fmla="*/ 2147483646 w 88"/>
              <a:gd name="T79" fmla="*/ 2147483646 h 77"/>
              <a:gd name="T80" fmla="*/ 2147483646 w 88"/>
              <a:gd name="T81" fmla="*/ 2147483646 h 77"/>
              <a:gd name="T82" fmla="*/ 2147483646 w 88"/>
              <a:gd name="T83" fmla="*/ 2147483646 h 77"/>
              <a:gd name="T84" fmla="*/ 2147483646 w 88"/>
              <a:gd name="T85" fmla="*/ 2147483646 h 77"/>
              <a:gd name="T86" fmla="*/ 2147483646 w 88"/>
              <a:gd name="T87" fmla="*/ 2147483646 h 77"/>
              <a:gd name="T88" fmla="*/ 2147483646 w 88"/>
              <a:gd name="T89" fmla="*/ 2147483646 h 77"/>
              <a:gd name="T90" fmla="*/ 2147483646 w 88"/>
              <a:gd name="T91" fmla="*/ 0 h 77"/>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w 88"/>
              <a:gd name="T139" fmla="*/ 0 h 77"/>
              <a:gd name="T140" fmla="*/ 88 w 88"/>
              <a:gd name="T141" fmla="*/ 77 h 77"/>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T138" t="T139" r="T140" b="T141"/>
            <a:pathLst>
              <a:path w="88" h="77">
                <a:moveTo>
                  <a:pt x="0" y="0"/>
                </a:moveTo>
                <a:lnTo>
                  <a:pt x="1" y="21"/>
                </a:lnTo>
                <a:lnTo>
                  <a:pt x="4" y="24"/>
                </a:lnTo>
                <a:lnTo>
                  <a:pt x="4" y="29"/>
                </a:lnTo>
                <a:lnTo>
                  <a:pt x="9" y="36"/>
                </a:lnTo>
                <a:lnTo>
                  <a:pt x="9" y="43"/>
                </a:lnTo>
                <a:lnTo>
                  <a:pt x="6" y="48"/>
                </a:lnTo>
                <a:lnTo>
                  <a:pt x="6" y="52"/>
                </a:lnTo>
                <a:lnTo>
                  <a:pt x="7" y="55"/>
                </a:lnTo>
                <a:lnTo>
                  <a:pt x="7" y="58"/>
                </a:lnTo>
                <a:lnTo>
                  <a:pt x="5" y="60"/>
                </a:lnTo>
                <a:lnTo>
                  <a:pt x="3" y="63"/>
                </a:lnTo>
                <a:lnTo>
                  <a:pt x="5" y="65"/>
                </a:lnTo>
                <a:lnTo>
                  <a:pt x="16" y="64"/>
                </a:lnTo>
                <a:lnTo>
                  <a:pt x="26" y="67"/>
                </a:lnTo>
                <a:lnTo>
                  <a:pt x="35" y="67"/>
                </a:lnTo>
                <a:lnTo>
                  <a:pt x="34" y="64"/>
                </a:lnTo>
                <a:lnTo>
                  <a:pt x="37" y="62"/>
                </a:lnTo>
                <a:lnTo>
                  <a:pt x="43" y="63"/>
                </a:lnTo>
                <a:lnTo>
                  <a:pt x="44" y="68"/>
                </a:lnTo>
                <a:lnTo>
                  <a:pt x="46" y="67"/>
                </a:lnTo>
                <a:lnTo>
                  <a:pt x="49" y="68"/>
                </a:lnTo>
                <a:lnTo>
                  <a:pt x="51" y="71"/>
                </a:lnTo>
                <a:lnTo>
                  <a:pt x="52" y="73"/>
                </a:lnTo>
                <a:lnTo>
                  <a:pt x="54" y="74"/>
                </a:lnTo>
                <a:lnTo>
                  <a:pt x="57" y="76"/>
                </a:lnTo>
                <a:lnTo>
                  <a:pt x="59" y="75"/>
                </a:lnTo>
                <a:lnTo>
                  <a:pt x="61" y="72"/>
                </a:lnTo>
                <a:lnTo>
                  <a:pt x="61" y="71"/>
                </a:lnTo>
                <a:lnTo>
                  <a:pt x="63" y="73"/>
                </a:lnTo>
                <a:lnTo>
                  <a:pt x="65" y="71"/>
                </a:lnTo>
                <a:lnTo>
                  <a:pt x="67" y="75"/>
                </a:lnTo>
                <a:lnTo>
                  <a:pt x="70" y="73"/>
                </a:lnTo>
                <a:lnTo>
                  <a:pt x="71" y="72"/>
                </a:lnTo>
                <a:lnTo>
                  <a:pt x="70" y="71"/>
                </a:lnTo>
                <a:lnTo>
                  <a:pt x="70" y="67"/>
                </a:lnTo>
                <a:lnTo>
                  <a:pt x="71" y="67"/>
                </a:lnTo>
                <a:lnTo>
                  <a:pt x="73" y="68"/>
                </a:lnTo>
                <a:lnTo>
                  <a:pt x="74" y="70"/>
                </a:lnTo>
                <a:lnTo>
                  <a:pt x="76" y="70"/>
                </a:lnTo>
                <a:lnTo>
                  <a:pt x="79" y="71"/>
                </a:lnTo>
                <a:lnTo>
                  <a:pt x="80" y="73"/>
                </a:lnTo>
                <a:lnTo>
                  <a:pt x="82" y="74"/>
                </a:lnTo>
                <a:lnTo>
                  <a:pt x="82" y="77"/>
                </a:lnTo>
                <a:lnTo>
                  <a:pt x="84" y="74"/>
                </a:lnTo>
                <a:lnTo>
                  <a:pt x="85" y="76"/>
                </a:lnTo>
                <a:lnTo>
                  <a:pt x="85" y="74"/>
                </a:lnTo>
                <a:lnTo>
                  <a:pt x="88" y="73"/>
                </a:lnTo>
                <a:lnTo>
                  <a:pt x="88" y="72"/>
                </a:lnTo>
                <a:lnTo>
                  <a:pt x="85" y="71"/>
                </a:lnTo>
                <a:lnTo>
                  <a:pt x="84" y="70"/>
                </a:lnTo>
                <a:lnTo>
                  <a:pt x="82" y="71"/>
                </a:lnTo>
                <a:lnTo>
                  <a:pt x="81" y="68"/>
                </a:lnTo>
                <a:lnTo>
                  <a:pt x="79" y="68"/>
                </a:lnTo>
                <a:lnTo>
                  <a:pt x="77" y="65"/>
                </a:lnTo>
                <a:lnTo>
                  <a:pt x="78" y="64"/>
                </a:lnTo>
                <a:lnTo>
                  <a:pt x="80" y="63"/>
                </a:lnTo>
                <a:lnTo>
                  <a:pt x="80" y="60"/>
                </a:lnTo>
                <a:lnTo>
                  <a:pt x="82" y="60"/>
                </a:lnTo>
                <a:lnTo>
                  <a:pt x="84" y="58"/>
                </a:lnTo>
                <a:lnTo>
                  <a:pt x="83" y="57"/>
                </a:lnTo>
                <a:lnTo>
                  <a:pt x="83" y="54"/>
                </a:lnTo>
                <a:lnTo>
                  <a:pt x="81" y="55"/>
                </a:lnTo>
                <a:lnTo>
                  <a:pt x="78" y="56"/>
                </a:lnTo>
                <a:lnTo>
                  <a:pt x="76" y="59"/>
                </a:lnTo>
                <a:lnTo>
                  <a:pt x="73" y="57"/>
                </a:lnTo>
                <a:lnTo>
                  <a:pt x="73" y="56"/>
                </a:lnTo>
                <a:lnTo>
                  <a:pt x="75" y="55"/>
                </a:lnTo>
                <a:lnTo>
                  <a:pt x="75" y="56"/>
                </a:lnTo>
                <a:lnTo>
                  <a:pt x="76" y="54"/>
                </a:lnTo>
                <a:lnTo>
                  <a:pt x="74" y="55"/>
                </a:lnTo>
                <a:lnTo>
                  <a:pt x="74" y="54"/>
                </a:lnTo>
                <a:lnTo>
                  <a:pt x="74" y="55"/>
                </a:lnTo>
                <a:lnTo>
                  <a:pt x="72" y="54"/>
                </a:lnTo>
                <a:lnTo>
                  <a:pt x="70" y="56"/>
                </a:lnTo>
                <a:lnTo>
                  <a:pt x="68" y="57"/>
                </a:lnTo>
                <a:lnTo>
                  <a:pt x="63" y="55"/>
                </a:lnTo>
                <a:lnTo>
                  <a:pt x="63" y="54"/>
                </a:lnTo>
                <a:lnTo>
                  <a:pt x="65" y="50"/>
                </a:lnTo>
                <a:lnTo>
                  <a:pt x="68" y="50"/>
                </a:lnTo>
                <a:lnTo>
                  <a:pt x="70" y="52"/>
                </a:lnTo>
                <a:lnTo>
                  <a:pt x="77" y="53"/>
                </a:lnTo>
                <a:lnTo>
                  <a:pt x="72" y="44"/>
                </a:lnTo>
                <a:lnTo>
                  <a:pt x="73" y="37"/>
                </a:lnTo>
                <a:lnTo>
                  <a:pt x="41" y="39"/>
                </a:lnTo>
                <a:lnTo>
                  <a:pt x="42" y="35"/>
                </a:lnTo>
                <a:lnTo>
                  <a:pt x="45" y="24"/>
                </a:lnTo>
                <a:lnTo>
                  <a:pt x="51" y="17"/>
                </a:lnTo>
                <a:lnTo>
                  <a:pt x="49" y="15"/>
                </a:lnTo>
                <a:lnTo>
                  <a:pt x="50" y="8"/>
                </a:lnTo>
                <a:lnTo>
                  <a:pt x="47" y="0"/>
                </a:lnTo>
                <a:lnTo>
                  <a:pt x="0" y="0"/>
                </a:lnTo>
                <a:close/>
              </a:path>
            </a:pathLst>
          </a:custGeom>
          <a:solidFill>
            <a:srgbClr val="DCEDC8"/>
          </a:solidFill>
          <a:ln w="15875">
            <a:solidFill>
              <a:srgbClr val="003F48"/>
            </a:solidFill>
            <a:prstDash val="solid"/>
            <a:round/>
            <a:headEnd/>
            <a:tailEnd/>
          </a:ln>
        </p:spPr>
        <p:txBody>
          <a:bodyPr/>
          <a:lstStyle/>
          <a:p>
            <a:endParaRPr lang="en-US"/>
          </a:p>
        </p:txBody>
      </p:sp>
      <p:sp>
        <p:nvSpPr>
          <p:cNvPr id="304160" name="Maine">
            <a:extLst>
              <a:ext uri="{FF2B5EF4-FFF2-40B4-BE49-F238E27FC236}">
                <a16:creationId xmlns:a16="http://schemas.microsoft.com/office/drawing/2014/main" id="{B5913AAD-C636-4758-BA31-2D6161B16078}"/>
              </a:ext>
              <a:ext uri="{C183D7F6-B498-43B3-948B-1728B52AA6E4}">
                <adec:decorative xmlns:adec="http://schemas.microsoft.com/office/drawing/2017/decorative" val="1"/>
              </a:ext>
            </a:extLst>
          </p:cNvPr>
          <p:cNvSpPr>
            <a:spLocks noChangeAspect="1"/>
          </p:cNvSpPr>
          <p:nvPr/>
        </p:nvSpPr>
        <p:spPr bwMode="auto">
          <a:xfrm>
            <a:off x="7572375" y="1582738"/>
            <a:ext cx="454025" cy="698500"/>
          </a:xfrm>
          <a:custGeom>
            <a:avLst/>
            <a:gdLst>
              <a:gd name="T0" fmla="*/ 0 w 58"/>
              <a:gd name="T1" fmla="*/ 2147483646 h 90"/>
              <a:gd name="T2" fmla="*/ 2147483646 w 58"/>
              <a:gd name="T3" fmla="*/ 2147483646 h 90"/>
              <a:gd name="T4" fmla="*/ 2147483646 w 58"/>
              <a:gd name="T5" fmla="*/ 2147483646 h 90"/>
              <a:gd name="T6" fmla="*/ 2147483646 w 58"/>
              <a:gd name="T7" fmla="*/ 2147483646 h 90"/>
              <a:gd name="T8" fmla="*/ 2147483646 w 58"/>
              <a:gd name="T9" fmla="*/ 2147483646 h 90"/>
              <a:gd name="T10" fmla="*/ 2147483646 w 58"/>
              <a:gd name="T11" fmla="*/ 2147483646 h 90"/>
              <a:gd name="T12" fmla="*/ 2147483646 w 58"/>
              <a:gd name="T13" fmla="*/ 2147483646 h 90"/>
              <a:gd name="T14" fmla="*/ 2147483646 w 58"/>
              <a:gd name="T15" fmla="*/ 2147483646 h 90"/>
              <a:gd name="T16" fmla="*/ 2147483646 w 58"/>
              <a:gd name="T17" fmla="*/ 2147483646 h 90"/>
              <a:gd name="T18" fmla="*/ 2147483646 w 58"/>
              <a:gd name="T19" fmla="*/ 2147483646 h 90"/>
              <a:gd name="T20" fmla="*/ 2147483646 w 58"/>
              <a:gd name="T21" fmla="*/ 2147483646 h 90"/>
              <a:gd name="T22" fmla="*/ 2147483646 w 58"/>
              <a:gd name="T23" fmla="*/ 2147483646 h 90"/>
              <a:gd name="T24" fmla="*/ 2147483646 w 58"/>
              <a:gd name="T25" fmla="*/ 0 h 90"/>
              <a:gd name="T26" fmla="*/ 2147483646 w 58"/>
              <a:gd name="T27" fmla="*/ 2147483646 h 90"/>
              <a:gd name="T28" fmla="*/ 2147483646 w 58"/>
              <a:gd name="T29" fmla="*/ 2147483646 h 90"/>
              <a:gd name="T30" fmla="*/ 2147483646 w 58"/>
              <a:gd name="T31" fmla="*/ 2147483646 h 90"/>
              <a:gd name="T32" fmla="*/ 2147483646 w 58"/>
              <a:gd name="T33" fmla="*/ 2147483646 h 90"/>
              <a:gd name="T34" fmla="*/ 2147483646 w 58"/>
              <a:gd name="T35" fmla="*/ 2147483646 h 90"/>
              <a:gd name="T36" fmla="*/ 2147483646 w 58"/>
              <a:gd name="T37" fmla="*/ 2147483646 h 90"/>
              <a:gd name="T38" fmla="*/ 2147483646 w 58"/>
              <a:gd name="T39" fmla="*/ 2147483646 h 90"/>
              <a:gd name="T40" fmla="*/ 2147483646 w 58"/>
              <a:gd name="T41" fmla="*/ 2147483646 h 90"/>
              <a:gd name="T42" fmla="*/ 2147483646 w 58"/>
              <a:gd name="T43" fmla="*/ 2147483646 h 90"/>
              <a:gd name="T44" fmla="*/ 2147483646 w 58"/>
              <a:gd name="T45" fmla="*/ 2147483646 h 90"/>
              <a:gd name="T46" fmla="*/ 2147483646 w 58"/>
              <a:gd name="T47" fmla="*/ 2147483646 h 90"/>
              <a:gd name="T48" fmla="*/ 2147483646 w 58"/>
              <a:gd name="T49" fmla="*/ 2147483646 h 90"/>
              <a:gd name="T50" fmla="*/ 2147483646 w 58"/>
              <a:gd name="T51" fmla="*/ 2147483646 h 90"/>
              <a:gd name="T52" fmla="*/ 2147483646 w 58"/>
              <a:gd name="T53" fmla="*/ 2147483646 h 90"/>
              <a:gd name="T54" fmla="*/ 2147483646 w 58"/>
              <a:gd name="T55" fmla="*/ 2147483646 h 90"/>
              <a:gd name="T56" fmla="*/ 2147483646 w 58"/>
              <a:gd name="T57" fmla="*/ 2147483646 h 90"/>
              <a:gd name="T58" fmla="*/ 2147483646 w 58"/>
              <a:gd name="T59" fmla="*/ 2147483646 h 90"/>
              <a:gd name="T60" fmla="*/ 2147483646 w 58"/>
              <a:gd name="T61" fmla="*/ 2147483646 h 90"/>
              <a:gd name="T62" fmla="*/ 2147483646 w 58"/>
              <a:gd name="T63" fmla="*/ 2147483646 h 90"/>
              <a:gd name="T64" fmla="*/ 2147483646 w 58"/>
              <a:gd name="T65" fmla="*/ 2147483646 h 90"/>
              <a:gd name="T66" fmla="*/ 2147483646 w 58"/>
              <a:gd name="T67" fmla="*/ 2147483646 h 90"/>
              <a:gd name="T68" fmla="*/ 2147483646 w 58"/>
              <a:gd name="T69" fmla="*/ 2147483646 h 90"/>
              <a:gd name="T70" fmla="*/ 2147483646 w 58"/>
              <a:gd name="T71" fmla="*/ 2147483646 h 90"/>
              <a:gd name="T72" fmla="*/ 2147483646 w 58"/>
              <a:gd name="T73" fmla="*/ 2147483646 h 90"/>
              <a:gd name="T74" fmla="*/ 2147483646 w 58"/>
              <a:gd name="T75" fmla="*/ 2147483646 h 90"/>
              <a:gd name="T76" fmla="*/ 2147483646 w 58"/>
              <a:gd name="T77" fmla="*/ 2147483646 h 90"/>
              <a:gd name="T78" fmla="*/ 2147483646 w 58"/>
              <a:gd name="T79" fmla="*/ 2147483646 h 90"/>
              <a:gd name="T80" fmla="*/ 2147483646 w 58"/>
              <a:gd name="T81" fmla="*/ 2147483646 h 90"/>
              <a:gd name="T82" fmla="*/ 2147483646 w 58"/>
              <a:gd name="T83" fmla="*/ 2147483646 h 90"/>
              <a:gd name="T84" fmla="*/ 2147483646 w 58"/>
              <a:gd name="T85" fmla="*/ 2147483646 h 90"/>
              <a:gd name="T86" fmla="*/ 2147483646 w 58"/>
              <a:gd name="T87" fmla="*/ 2147483646 h 90"/>
              <a:gd name="T88" fmla="*/ 2147483646 w 58"/>
              <a:gd name="T89" fmla="*/ 2147483646 h 90"/>
              <a:gd name="T90" fmla="*/ 2147483646 w 58"/>
              <a:gd name="T91" fmla="*/ 2147483646 h 90"/>
              <a:gd name="T92" fmla="*/ 2147483646 w 58"/>
              <a:gd name="T93" fmla="*/ 2147483646 h 90"/>
              <a:gd name="T94" fmla="*/ 2147483646 w 58"/>
              <a:gd name="T95" fmla="*/ 2147483646 h 90"/>
              <a:gd name="T96" fmla="*/ 2147483646 w 58"/>
              <a:gd name="T97" fmla="*/ 2147483646 h 90"/>
              <a:gd name="T98" fmla="*/ 2147483646 w 58"/>
              <a:gd name="T99" fmla="*/ 2147483646 h 90"/>
              <a:gd name="T100" fmla="*/ 2147483646 w 58"/>
              <a:gd name="T101" fmla="*/ 2147483646 h 90"/>
              <a:gd name="T102" fmla="*/ 2147483646 w 58"/>
              <a:gd name="T103" fmla="*/ 2147483646 h 90"/>
              <a:gd name="T104" fmla="*/ 2147483646 w 58"/>
              <a:gd name="T105" fmla="*/ 2147483646 h 90"/>
              <a:gd name="T106" fmla="*/ 2147483646 w 58"/>
              <a:gd name="T107" fmla="*/ 2147483646 h 90"/>
              <a:gd name="T108" fmla="*/ 2147483646 w 58"/>
              <a:gd name="T109" fmla="*/ 2147483646 h 90"/>
              <a:gd name="T110" fmla="*/ 2147483646 w 58"/>
              <a:gd name="T111" fmla="*/ 2147483646 h 90"/>
              <a:gd name="T112" fmla="*/ 2147483646 w 58"/>
              <a:gd name="T113" fmla="*/ 2147483646 h 90"/>
              <a:gd name="T114" fmla="*/ 2147483646 w 58"/>
              <a:gd name="T115" fmla="*/ 2147483646 h 90"/>
              <a:gd name="T116" fmla="*/ 2147483646 w 58"/>
              <a:gd name="T117" fmla="*/ 2147483646 h 90"/>
              <a:gd name="T118" fmla="*/ 0 w 58"/>
              <a:gd name="T119" fmla="*/ 2147483646 h 90"/>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58"/>
              <a:gd name="T181" fmla="*/ 0 h 90"/>
              <a:gd name="T182" fmla="*/ 58 w 58"/>
              <a:gd name="T183" fmla="*/ 90 h 90"/>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58" h="90">
                <a:moveTo>
                  <a:pt x="0" y="49"/>
                </a:moveTo>
                <a:lnTo>
                  <a:pt x="4" y="49"/>
                </a:lnTo>
                <a:lnTo>
                  <a:pt x="4" y="43"/>
                </a:lnTo>
                <a:lnTo>
                  <a:pt x="8" y="35"/>
                </a:lnTo>
                <a:lnTo>
                  <a:pt x="7" y="29"/>
                </a:lnTo>
                <a:lnTo>
                  <a:pt x="8" y="21"/>
                </a:lnTo>
                <a:lnTo>
                  <a:pt x="8" y="18"/>
                </a:lnTo>
                <a:lnTo>
                  <a:pt x="14" y="1"/>
                </a:lnTo>
                <a:lnTo>
                  <a:pt x="17" y="1"/>
                </a:lnTo>
                <a:lnTo>
                  <a:pt x="17" y="5"/>
                </a:lnTo>
                <a:lnTo>
                  <a:pt x="25" y="1"/>
                </a:lnTo>
                <a:lnTo>
                  <a:pt x="28" y="0"/>
                </a:lnTo>
                <a:lnTo>
                  <a:pt x="32" y="2"/>
                </a:lnTo>
                <a:lnTo>
                  <a:pt x="35" y="5"/>
                </a:lnTo>
                <a:lnTo>
                  <a:pt x="42" y="29"/>
                </a:lnTo>
                <a:lnTo>
                  <a:pt x="48" y="30"/>
                </a:lnTo>
                <a:lnTo>
                  <a:pt x="48" y="31"/>
                </a:lnTo>
                <a:lnTo>
                  <a:pt x="48" y="32"/>
                </a:lnTo>
                <a:lnTo>
                  <a:pt x="52" y="38"/>
                </a:lnTo>
                <a:lnTo>
                  <a:pt x="52" y="36"/>
                </a:lnTo>
                <a:lnTo>
                  <a:pt x="56" y="40"/>
                </a:lnTo>
                <a:lnTo>
                  <a:pt x="54" y="41"/>
                </a:lnTo>
                <a:lnTo>
                  <a:pt x="55" y="42"/>
                </a:lnTo>
                <a:lnTo>
                  <a:pt x="58" y="42"/>
                </a:lnTo>
                <a:lnTo>
                  <a:pt x="56" y="47"/>
                </a:lnTo>
                <a:lnTo>
                  <a:pt x="53" y="47"/>
                </a:lnTo>
                <a:lnTo>
                  <a:pt x="52" y="48"/>
                </a:lnTo>
                <a:lnTo>
                  <a:pt x="52" y="50"/>
                </a:lnTo>
                <a:lnTo>
                  <a:pt x="50" y="51"/>
                </a:lnTo>
                <a:lnTo>
                  <a:pt x="48" y="51"/>
                </a:lnTo>
                <a:lnTo>
                  <a:pt x="48" y="54"/>
                </a:lnTo>
                <a:lnTo>
                  <a:pt x="46" y="53"/>
                </a:lnTo>
                <a:lnTo>
                  <a:pt x="46" y="56"/>
                </a:lnTo>
                <a:lnTo>
                  <a:pt x="43" y="53"/>
                </a:lnTo>
                <a:lnTo>
                  <a:pt x="41" y="56"/>
                </a:lnTo>
                <a:lnTo>
                  <a:pt x="39" y="57"/>
                </a:lnTo>
                <a:lnTo>
                  <a:pt x="38" y="60"/>
                </a:lnTo>
                <a:lnTo>
                  <a:pt x="36" y="59"/>
                </a:lnTo>
                <a:lnTo>
                  <a:pt x="37" y="57"/>
                </a:lnTo>
                <a:lnTo>
                  <a:pt x="35" y="55"/>
                </a:lnTo>
                <a:lnTo>
                  <a:pt x="33" y="58"/>
                </a:lnTo>
                <a:lnTo>
                  <a:pt x="34" y="65"/>
                </a:lnTo>
                <a:lnTo>
                  <a:pt x="33" y="67"/>
                </a:lnTo>
                <a:lnTo>
                  <a:pt x="31" y="67"/>
                </a:lnTo>
                <a:lnTo>
                  <a:pt x="30" y="67"/>
                </a:lnTo>
                <a:lnTo>
                  <a:pt x="28" y="71"/>
                </a:lnTo>
                <a:lnTo>
                  <a:pt x="25" y="71"/>
                </a:lnTo>
                <a:lnTo>
                  <a:pt x="26" y="75"/>
                </a:lnTo>
                <a:lnTo>
                  <a:pt x="24" y="72"/>
                </a:lnTo>
                <a:lnTo>
                  <a:pt x="20" y="75"/>
                </a:lnTo>
                <a:lnTo>
                  <a:pt x="20" y="77"/>
                </a:lnTo>
                <a:lnTo>
                  <a:pt x="21" y="79"/>
                </a:lnTo>
                <a:lnTo>
                  <a:pt x="20" y="80"/>
                </a:lnTo>
                <a:lnTo>
                  <a:pt x="20" y="82"/>
                </a:lnTo>
                <a:lnTo>
                  <a:pt x="18" y="84"/>
                </a:lnTo>
                <a:lnTo>
                  <a:pt x="18" y="90"/>
                </a:lnTo>
                <a:lnTo>
                  <a:pt x="17" y="90"/>
                </a:lnTo>
                <a:lnTo>
                  <a:pt x="11" y="83"/>
                </a:lnTo>
                <a:lnTo>
                  <a:pt x="0" y="49"/>
                </a:lnTo>
                <a:close/>
              </a:path>
            </a:pathLst>
          </a:custGeom>
          <a:solidFill>
            <a:srgbClr val="67A9CF"/>
          </a:solidFill>
          <a:ln w="15875">
            <a:solidFill>
              <a:srgbClr val="003F48"/>
            </a:solidFill>
            <a:prstDash val="solid"/>
            <a:round/>
            <a:headEnd/>
            <a:tailEnd/>
          </a:ln>
        </p:spPr>
        <p:txBody>
          <a:bodyPr/>
          <a:lstStyle/>
          <a:p>
            <a:endParaRPr lang="en-US"/>
          </a:p>
        </p:txBody>
      </p:sp>
      <p:sp>
        <p:nvSpPr>
          <p:cNvPr id="304161" name="Maryland">
            <a:extLst>
              <a:ext uri="{FF2B5EF4-FFF2-40B4-BE49-F238E27FC236}">
                <a16:creationId xmlns:a16="http://schemas.microsoft.com/office/drawing/2014/main" id="{F2876C38-1FC5-4AEB-8FE6-C0C9DD35E3A2}"/>
              </a:ext>
              <a:ext uri="{C183D7F6-B498-43B3-948B-1728B52AA6E4}">
                <adec:decorative xmlns:adec="http://schemas.microsoft.com/office/drawing/2017/decorative" val="1"/>
              </a:ext>
            </a:extLst>
          </p:cNvPr>
          <p:cNvSpPr>
            <a:spLocks noChangeAspect="1"/>
          </p:cNvSpPr>
          <p:nvPr/>
        </p:nvSpPr>
        <p:spPr bwMode="auto">
          <a:xfrm>
            <a:off x="6832600" y="2921000"/>
            <a:ext cx="550863" cy="271463"/>
          </a:xfrm>
          <a:custGeom>
            <a:avLst/>
            <a:gdLst>
              <a:gd name="T0" fmla="*/ 2147483646 w 70"/>
              <a:gd name="T1" fmla="*/ 2147483646 h 35"/>
              <a:gd name="T2" fmla="*/ 2147483646 w 70"/>
              <a:gd name="T3" fmla="*/ 2147483646 h 35"/>
              <a:gd name="T4" fmla="*/ 2147483646 w 70"/>
              <a:gd name="T5" fmla="*/ 2147483646 h 35"/>
              <a:gd name="T6" fmla="*/ 2147483646 w 70"/>
              <a:gd name="T7" fmla="*/ 2147483646 h 35"/>
              <a:gd name="T8" fmla="*/ 2147483646 w 70"/>
              <a:gd name="T9" fmla="*/ 2147483646 h 35"/>
              <a:gd name="T10" fmla="*/ 2147483646 w 70"/>
              <a:gd name="T11" fmla="*/ 2147483646 h 35"/>
              <a:gd name="T12" fmla="*/ 2147483646 w 70"/>
              <a:gd name="T13" fmla="*/ 2147483646 h 35"/>
              <a:gd name="T14" fmla="*/ 2147483646 w 70"/>
              <a:gd name="T15" fmla="*/ 2147483646 h 35"/>
              <a:gd name="T16" fmla="*/ 2147483646 w 70"/>
              <a:gd name="T17" fmla="*/ 2147483646 h 35"/>
              <a:gd name="T18" fmla="*/ 2147483646 w 70"/>
              <a:gd name="T19" fmla="*/ 2147483646 h 35"/>
              <a:gd name="T20" fmla="*/ 2147483646 w 70"/>
              <a:gd name="T21" fmla="*/ 2147483646 h 35"/>
              <a:gd name="T22" fmla="*/ 2147483646 w 70"/>
              <a:gd name="T23" fmla="*/ 2147483646 h 35"/>
              <a:gd name="T24" fmla="*/ 2147483646 w 70"/>
              <a:gd name="T25" fmla="*/ 2147483646 h 35"/>
              <a:gd name="T26" fmla="*/ 2147483646 w 70"/>
              <a:gd name="T27" fmla="*/ 2147483646 h 35"/>
              <a:gd name="T28" fmla="*/ 2147483646 w 70"/>
              <a:gd name="T29" fmla="*/ 2147483646 h 35"/>
              <a:gd name="T30" fmla="*/ 2147483646 w 70"/>
              <a:gd name="T31" fmla="*/ 2147483646 h 35"/>
              <a:gd name="T32" fmla="*/ 2147483646 w 70"/>
              <a:gd name="T33" fmla="*/ 2147483646 h 35"/>
              <a:gd name="T34" fmla="*/ 2147483646 w 70"/>
              <a:gd name="T35" fmla="*/ 2147483646 h 35"/>
              <a:gd name="T36" fmla="*/ 2147483646 w 70"/>
              <a:gd name="T37" fmla="*/ 2147483646 h 35"/>
              <a:gd name="T38" fmla="*/ 2147483646 w 70"/>
              <a:gd name="T39" fmla="*/ 2147483646 h 35"/>
              <a:gd name="T40" fmla="*/ 2147483646 w 70"/>
              <a:gd name="T41" fmla="*/ 2147483646 h 35"/>
              <a:gd name="T42" fmla="*/ 2147483646 w 70"/>
              <a:gd name="T43" fmla="*/ 2147483646 h 35"/>
              <a:gd name="T44" fmla="*/ 2147483646 w 70"/>
              <a:gd name="T45" fmla="*/ 2147483646 h 35"/>
              <a:gd name="T46" fmla="*/ 2147483646 w 70"/>
              <a:gd name="T47" fmla="*/ 2147483646 h 35"/>
              <a:gd name="T48" fmla="*/ 2147483646 w 70"/>
              <a:gd name="T49" fmla="*/ 2147483646 h 35"/>
              <a:gd name="T50" fmla="*/ 2147483646 w 70"/>
              <a:gd name="T51" fmla="*/ 2147483646 h 35"/>
              <a:gd name="T52" fmla="*/ 2147483646 w 70"/>
              <a:gd name="T53" fmla="*/ 2147483646 h 35"/>
              <a:gd name="T54" fmla="*/ 2147483646 w 70"/>
              <a:gd name="T55" fmla="*/ 2147483646 h 35"/>
              <a:gd name="T56" fmla="*/ 2147483646 w 70"/>
              <a:gd name="T57" fmla="*/ 2147483646 h 35"/>
              <a:gd name="T58" fmla="*/ 2147483646 w 70"/>
              <a:gd name="T59" fmla="*/ 2147483646 h 35"/>
              <a:gd name="T60" fmla="*/ 2147483646 w 70"/>
              <a:gd name="T61" fmla="*/ 2147483646 h 35"/>
              <a:gd name="T62" fmla="*/ 2147483646 w 70"/>
              <a:gd name="T63" fmla="*/ 2147483646 h 35"/>
              <a:gd name="T64" fmla="*/ 2147483646 w 70"/>
              <a:gd name="T65" fmla="*/ 2147483646 h 35"/>
              <a:gd name="T66" fmla="*/ 2147483646 w 70"/>
              <a:gd name="T67" fmla="*/ 2147483646 h 35"/>
              <a:gd name="T68" fmla="*/ 2147483646 w 70"/>
              <a:gd name="T69" fmla="*/ 2147483646 h 35"/>
              <a:gd name="T70" fmla="*/ 2147483646 w 70"/>
              <a:gd name="T71" fmla="*/ 0 h 35"/>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70"/>
              <a:gd name="T109" fmla="*/ 0 h 35"/>
              <a:gd name="T110" fmla="*/ 70 w 70"/>
              <a:gd name="T111" fmla="*/ 35 h 35"/>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70" h="35">
                <a:moveTo>
                  <a:pt x="0" y="10"/>
                </a:moveTo>
                <a:lnTo>
                  <a:pt x="1" y="20"/>
                </a:lnTo>
                <a:lnTo>
                  <a:pt x="6" y="14"/>
                </a:lnTo>
                <a:lnTo>
                  <a:pt x="15" y="12"/>
                </a:lnTo>
                <a:lnTo>
                  <a:pt x="16" y="9"/>
                </a:lnTo>
                <a:lnTo>
                  <a:pt x="21" y="8"/>
                </a:lnTo>
                <a:lnTo>
                  <a:pt x="25" y="10"/>
                </a:lnTo>
                <a:lnTo>
                  <a:pt x="27" y="13"/>
                </a:lnTo>
                <a:lnTo>
                  <a:pt x="31" y="14"/>
                </a:lnTo>
                <a:lnTo>
                  <a:pt x="34" y="17"/>
                </a:lnTo>
                <a:lnTo>
                  <a:pt x="37" y="19"/>
                </a:lnTo>
                <a:lnTo>
                  <a:pt x="39" y="18"/>
                </a:lnTo>
                <a:lnTo>
                  <a:pt x="40" y="20"/>
                </a:lnTo>
                <a:lnTo>
                  <a:pt x="39" y="21"/>
                </a:lnTo>
                <a:lnTo>
                  <a:pt x="39" y="24"/>
                </a:lnTo>
                <a:lnTo>
                  <a:pt x="36" y="28"/>
                </a:lnTo>
                <a:lnTo>
                  <a:pt x="37" y="31"/>
                </a:lnTo>
                <a:lnTo>
                  <a:pt x="40" y="30"/>
                </a:lnTo>
                <a:lnTo>
                  <a:pt x="40" y="28"/>
                </a:lnTo>
                <a:lnTo>
                  <a:pt x="43" y="31"/>
                </a:lnTo>
                <a:lnTo>
                  <a:pt x="44" y="30"/>
                </a:lnTo>
                <a:lnTo>
                  <a:pt x="45" y="32"/>
                </a:lnTo>
                <a:lnTo>
                  <a:pt x="46" y="31"/>
                </a:lnTo>
                <a:lnTo>
                  <a:pt x="48" y="32"/>
                </a:lnTo>
                <a:lnTo>
                  <a:pt x="50" y="31"/>
                </a:lnTo>
                <a:lnTo>
                  <a:pt x="53" y="34"/>
                </a:lnTo>
                <a:lnTo>
                  <a:pt x="50" y="30"/>
                </a:lnTo>
                <a:lnTo>
                  <a:pt x="46" y="27"/>
                </a:lnTo>
                <a:lnTo>
                  <a:pt x="50" y="29"/>
                </a:lnTo>
                <a:lnTo>
                  <a:pt x="47" y="25"/>
                </a:lnTo>
                <a:lnTo>
                  <a:pt x="47" y="21"/>
                </a:lnTo>
                <a:lnTo>
                  <a:pt x="47" y="14"/>
                </a:lnTo>
                <a:lnTo>
                  <a:pt x="44" y="12"/>
                </a:lnTo>
                <a:lnTo>
                  <a:pt x="50" y="7"/>
                </a:lnTo>
                <a:lnTo>
                  <a:pt x="50" y="4"/>
                </a:lnTo>
                <a:lnTo>
                  <a:pt x="54" y="4"/>
                </a:lnTo>
                <a:lnTo>
                  <a:pt x="53" y="7"/>
                </a:lnTo>
                <a:lnTo>
                  <a:pt x="50" y="8"/>
                </a:lnTo>
                <a:lnTo>
                  <a:pt x="49" y="11"/>
                </a:lnTo>
                <a:lnTo>
                  <a:pt x="50" y="14"/>
                </a:lnTo>
                <a:lnTo>
                  <a:pt x="52" y="13"/>
                </a:lnTo>
                <a:lnTo>
                  <a:pt x="51" y="16"/>
                </a:lnTo>
                <a:lnTo>
                  <a:pt x="51" y="17"/>
                </a:lnTo>
                <a:lnTo>
                  <a:pt x="52" y="19"/>
                </a:lnTo>
                <a:lnTo>
                  <a:pt x="50" y="18"/>
                </a:lnTo>
                <a:lnTo>
                  <a:pt x="50" y="20"/>
                </a:lnTo>
                <a:lnTo>
                  <a:pt x="53" y="20"/>
                </a:lnTo>
                <a:lnTo>
                  <a:pt x="53" y="21"/>
                </a:lnTo>
                <a:lnTo>
                  <a:pt x="55" y="23"/>
                </a:lnTo>
                <a:lnTo>
                  <a:pt x="51" y="23"/>
                </a:lnTo>
                <a:lnTo>
                  <a:pt x="52" y="28"/>
                </a:lnTo>
                <a:lnTo>
                  <a:pt x="56" y="29"/>
                </a:lnTo>
                <a:lnTo>
                  <a:pt x="58" y="27"/>
                </a:lnTo>
                <a:lnTo>
                  <a:pt x="58" y="31"/>
                </a:lnTo>
                <a:lnTo>
                  <a:pt x="60" y="30"/>
                </a:lnTo>
                <a:lnTo>
                  <a:pt x="59" y="32"/>
                </a:lnTo>
                <a:lnTo>
                  <a:pt x="61" y="32"/>
                </a:lnTo>
                <a:lnTo>
                  <a:pt x="60" y="34"/>
                </a:lnTo>
                <a:lnTo>
                  <a:pt x="60" y="35"/>
                </a:lnTo>
                <a:lnTo>
                  <a:pt x="63" y="33"/>
                </a:lnTo>
                <a:lnTo>
                  <a:pt x="67" y="31"/>
                </a:lnTo>
                <a:lnTo>
                  <a:pt x="69" y="27"/>
                </a:lnTo>
                <a:lnTo>
                  <a:pt x="69" y="29"/>
                </a:lnTo>
                <a:lnTo>
                  <a:pt x="69" y="31"/>
                </a:lnTo>
                <a:lnTo>
                  <a:pt x="68" y="33"/>
                </a:lnTo>
                <a:lnTo>
                  <a:pt x="68" y="35"/>
                </a:lnTo>
                <a:lnTo>
                  <a:pt x="69" y="31"/>
                </a:lnTo>
                <a:lnTo>
                  <a:pt x="70" y="22"/>
                </a:lnTo>
                <a:lnTo>
                  <a:pt x="66" y="23"/>
                </a:lnTo>
                <a:lnTo>
                  <a:pt x="60" y="24"/>
                </a:lnTo>
                <a:lnTo>
                  <a:pt x="60" y="22"/>
                </a:lnTo>
                <a:lnTo>
                  <a:pt x="54" y="0"/>
                </a:lnTo>
                <a:lnTo>
                  <a:pt x="0" y="10"/>
                </a:lnTo>
                <a:close/>
              </a:path>
            </a:pathLst>
          </a:custGeom>
          <a:solidFill>
            <a:srgbClr val="67A9CF"/>
          </a:solidFill>
          <a:ln w="15875">
            <a:solidFill>
              <a:srgbClr val="003F48"/>
            </a:solidFill>
            <a:prstDash val="solid"/>
            <a:round/>
            <a:headEnd/>
            <a:tailEnd/>
          </a:ln>
        </p:spPr>
        <p:txBody>
          <a:bodyPr/>
          <a:lstStyle/>
          <a:p>
            <a:endParaRPr lang="en-US"/>
          </a:p>
        </p:txBody>
      </p:sp>
      <p:sp>
        <p:nvSpPr>
          <p:cNvPr id="304162" name="Minnesota">
            <a:extLst>
              <a:ext uri="{FF2B5EF4-FFF2-40B4-BE49-F238E27FC236}">
                <a16:creationId xmlns:a16="http://schemas.microsoft.com/office/drawing/2014/main" id="{6E75FA13-9DC9-42E4-A4EF-E9A934708DFA}"/>
              </a:ext>
              <a:ext uri="{C183D7F6-B498-43B3-948B-1728B52AA6E4}">
                <adec:decorative xmlns:adec="http://schemas.microsoft.com/office/drawing/2017/decorative" val="1"/>
              </a:ext>
            </a:extLst>
          </p:cNvPr>
          <p:cNvSpPr>
            <a:spLocks noChangeAspect="1"/>
          </p:cNvSpPr>
          <p:nvPr/>
        </p:nvSpPr>
        <p:spPr bwMode="auto">
          <a:xfrm>
            <a:off x="4778375" y="1682750"/>
            <a:ext cx="800100" cy="893763"/>
          </a:xfrm>
          <a:custGeom>
            <a:avLst/>
            <a:gdLst>
              <a:gd name="T0" fmla="*/ 0 w 102"/>
              <a:gd name="T1" fmla="*/ 2147483646 h 115"/>
              <a:gd name="T2" fmla="*/ 2147483646 w 102"/>
              <a:gd name="T3" fmla="*/ 2147483646 h 115"/>
              <a:gd name="T4" fmla="*/ 2147483646 w 102"/>
              <a:gd name="T5" fmla="*/ 2147483646 h 115"/>
              <a:gd name="T6" fmla="*/ 2147483646 w 102"/>
              <a:gd name="T7" fmla="*/ 2147483646 h 115"/>
              <a:gd name="T8" fmla="*/ 2147483646 w 102"/>
              <a:gd name="T9" fmla="*/ 2147483646 h 115"/>
              <a:gd name="T10" fmla="*/ 2147483646 w 102"/>
              <a:gd name="T11" fmla="*/ 2147483646 h 115"/>
              <a:gd name="T12" fmla="*/ 2147483646 w 102"/>
              <a:gd name="T13" fmla="*/ 2147483646 h 115"/>
              <a:gd name="T14" fmla="*/ 2147483646 w 102"/>
              <a:gd name="T15" fmla="*/ 2147483646 h 115"/>
              <a:gd name="T16" fmla="*/ 2147483646 w 102"/>
              <a:gd name="T17" fmla="*/ 2147483646 h 115"/>
              <a:gd name="T18" fmla="*/ 2147483646 w 102"/>
              <a:gd name="T19" fmla="*/ 2147483646 h 115"/>
              <a:gd name="T20" fmla="*/ 2147483646 w 102"/>
              <a:gd name="T21" fmla="*/ 2147483646 h 115"/>
              <a:gd name="T22" fmla="*/ 2147483646 w 102"/>
              <a:gd name="T23" fmla="*/ 2147483646 h 115"/>
              <a:gd name="T24" fmla="*/ 2147483646 w 102"/>
              <a:gd name="T25" fmla="*/ 2147483646 h 115"/>
              <a:gd name="T26" fmla="*/ 2147483646 w 102"/>
              <a:gd name="T27" fmla="*/ 2147483646 h 115"/>
              <a:gd name="T28" fmla="*/ 2147483646 w 102"/>
              <a:gd name="T29" fmla="*/ 2147483646 h 115"/>
              <a:gd name="T30" fmla="*/ 2147483646 w 102"/>
              <a:gd name="T31" fmla="*/ 2147483646 h 115"/>
              <a:gd name="T32" fmla="*/ 2147483646 w 102"/>
              <a:gd name="T33" fmla="*/ 2147483646 h 115"/>
              <a:gd name="T34" fmla="*/ 2147483646 w 102"/>
              <a:gd name="T35" fmla="*/ 2147483646 h 115"/>
              <a:gd name="T36" fmla="*/ 2147483646 w 102"/>
              <a:gd name="T37" fmla="*/ 2147483646 h 115"/>
              <a:gd name="T38" fmla="*/ 2147483646 w 102"/>
              <a:gd name="T39" fmla="*/ 2147483646 h 115"/>
              <a:gd name="T40" fmla="*/ 2147483646 w 102"/>
              <a:gd name="T41" fmla="*/ 2147483646 h 115"/>
              <a:gd name="T42" fmla="*/ 2147483646 w 102"/>
              <a:gd name="T43" fmla="*/ 2147483646 h 115"/>
              <a:gd name="T44" fmla="*/ 2147483646 w 102"/>
              <a:gd name="T45" fmla="*/ 2147483646 h 115"/>
              <a:gd name="T46" fmla="*/ 2147483646 w 102"/>
              <a:gd name="T47" fmla="*/ 2147483646 h 115"/>
              <a:gd name="T48" fmla="*/ 2147483646 w 102"/>
              <a:gd name="T49" fmla="*/ 2147483646 h 115"/>
              <a:gd name="T50" fmla="*/ 2147483646 w 102"/>
              <a:gd name="T51" fmla="*/ 2147483646 h 115"/>
              <a:gd name="T52" fmla="*/ 2147483646 w 102"/>
              <a:gd name="T53" fmla="*/ 2147483646 h 115"/>
              <a:gd name="T54" fmla="*/ 2147483646 w 102"/>
              <a:gd name="T55" fmla="*/ 2147483646 h 115"/>
              <a:gd name="T56" fmla="*/ 2147483646 w 102"/>
              <a:gd name="T57" fmla="*/ 2147483646 h 115"/>
              <a:gd name="T58" fmla="*/ 2147483646 w 102"/>
              <a:gd name="T59" fmla="*/ 2147483646 h 115"/>
              <a:gd name="T60" fmla="*/ 2147483646 w 102"/>
              <a:gd name="T61" fmla="*/ 2147483646 h 115"/>
              <a:gd name="T62" fmla="*/ 2147483646 w 102"/>
              <a:gd name="T63" fmla="*/ 2147483646 h 115"/>
              <a:gd name="T64" fmla="*/ 2147483646 w 102"/>
              <a:gd name="T65" fmla="*/ 2147483646 h 115"/>
              <a:gd name="T66" fmla="*/ 2147483646 w 102"/>
              <a:gd name="T67" fmla="*/ 2147483646 h 115"/>
              <a:gd name="T68" fmla="*/ 2147483646 w 102"/>
              <a:gd name="T69" fmla="*/ 2147483646 h 115"/>
              <a:gd name="T70" fmla="*/ 2147483646 w 102"/>
              <a:gd name="T71" fmla="*/ 2147483646 h 115"/>
              <a:gd name="T72" fmla="*/ 2147483646 w 102"/>
              <a:gd name="T73" fmla="*/ 2147483646 h 115"/>
              <a:gd name="T74" fmla="*/ 2147483646 w 102"/>
              <a:gd name="T75" fmla="*/ 2147483646 h 115"/>
              <a:gd name="T76" fmla="*/ 2147483646 w 102"/>
              <a:gd name="T77" fmla="*/ 2147483646 h 115"/>
              <a:gd name="T78" fmla="*/ 2147483646 w 102"/>
              <a:gd name="T79" fmla="*/ 2147483646 h 115"/>
              <a:gd name="T80" fmla="*/ 2147483646 w 102"/>
              <a:gd name="T81" fmla="*/ 2147483646 h 115"/>
              <a:gd name="T82" fmla="*/ 2147483646 w 102"/>
              <a:gd name="T83" fmla="*/ 2147483646 h 115"/>
              <a:gd name="T84" fmla="*/ 2147483646 w 102"/>
              <a:gd name="T85" fmla="*/ 2147483646 h 115"/>
              <a:gd name="T86" fmla="*/ 2147483646 w 102"/>
              <a:gd name="T87" fmla="*/ 2147483646 h 115"/>
              <a:gd name="T88" fmla="*/ 2147483646 w 102"/>
              <a:gd name="T89" fmla="*/ 0 h 115"/>
              <a:gd name="T90" fmla="*/ 2147483646 w 102"/>
              <a:gd name="T91" fmla="*/ 0 h 115"/>
              <a:gd name="T92" fmla="*/ 2147483646 w 102"/>
              <a:gd name="T93" fmla="*/ 2147483646 h 115"/>
              <a:gd name="T94" fmla="*/ 0 w 102"/>
              <a:gd name="T95" fmla="*/ 2147483646 h 115"/>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102"/>
              <a:gd name="T145" fmla="*/ 0 h 115"/>
              <a:gd name="T146" fmla="*/ 102 w 102"/>
              <a:gd name="T147" fmla="*/ 115 h 115"/>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102" h="115">
                <a:moveTo>
                  <a:pt x="0" y="6"/>
                </a:moveTo>
                <a:lnTo>
                  <a:pt x="1" y="23"/>
                </a:lnTo>
                <a:lnTo>
                  <a:pt x="5" y="36"/>
                </a:lnTo>
                <a:lnTo>
                  <a:pt x="5" y="53"/>
                </a:lnTo>
                <a:lnTo>
                  <a:pt x="8" y="67"/>
                </a:lnTo>
                <a:lnTo>
                  <a:pt x="4" y="73"/>
                </a:lnTo>
                <a:lnTo>
                  <a:pt x="9" y="79"/>
                </a:lnTo>
                <a:lnTo>
                  <a:pt x="9" y="115"/>
                </a:lnTo>
                <a:lnTo>
                  <a:pt x="83" y="113"/>
                </a:lnTo>
                <a:lnTo>
                  <a:pt x="82" y="106"/>
                </a:lnTo>
                <a:lnTo>
                  <a:pt x="80" y="104"/>
                </a:lnTo>
                <a:lnTo>
                  <a:pt x="74" y="100"/>
                </a:lnTo>
                <a:lnTo>
                  <a:pt x="70" y="95"/>
                </a:lnTo>
                <a:lnTo>
                  <a:pt x="60" y="89"/>
                </a:lnTo>
                <a:lnTo>
                  <a:pt x="60" y="79"/>
                </a:lnTo>
                <a:lnTo>
                  <a:pt x="58" y="72"/>
                </a:lnTo>
                <a:lnTo>
                  <a:pt x="66" y="62"/>
                </a:lnTo>
                <a:lnTo>
                  <a:pt x="65" y="52"/>
                </a:lnTo>
                <a:lnTo>
                  <a:pt x="68" y="50"/>
                </a:lnTo>
                <a:lnTo>
                  <a:pt x="77" y="42"/>
                </a:lnTo>
                <a:lnTo>
                  <a:pt x="83" y="36"/>
                </a:lnTo>
                <a:lnTo>
                  <a:pt x="89" y="30"/>
                </a:lnTo>
                <a:lnTo>
                  <a:pt x="102" y="24"/>
                </a:lnTo>
                <a:lnTo>
                  <a:pt x="97" y="24"/>
                </a:lnTo>
                <a:lnTo>
                  <a:pt x="93" y="22"/>
                </a:lnTo>
                <a:lnTo>
                  <a:pt x="86" y="23"/>
                </a:lnTo>
                <a:lnTo>
                  <a:pt x="84" y="20"/>
                </a:lnTo>
                <a:lnTo>
                  <a:pt x="82" y="21"/>
                </a:lnTo>
                <a:lnTo>
                  <a:pt x="77" y="24"/>
                </a:lnTo>
                <a:lnTo>
                  <a:pt x="73" y="23"/>
                </a:lnTo>
                <a:lnTo>
                  <a:pt x="72" y="21"/>
                </a:lnTo>
                <a:lnTo>
                  <a:pt x="69" y="21"/>
                </a:lnTo>
                <a:lnTo>
                  <a:pt x="68" y="19"/>
                </a:lnTo>
                <a:lnTo>
                  <a:pt x="65" y="19"/>
                </a:lnTo>
                <a:lnTo>
                  <a:pt x="65" y="21"/>
                </a:lnTo>
                <a:lnTo>
                  <a:pt x="64" y="21"/>
                </a:lnTo>
                <a:lnTo>
                  <a:pt x="62" y="17"/>
                </a:lnTo>
                <a:lnTo>
                  <a:pt x="60" y="17"/>
                </a:lnTo>
                <a:lnTo>
                  <a:pt x="60" y="15"/>
                </a:lnTo>
                <a:lnTo>
                  <a:pt x="54" y="14"/>
                </a:lnTo>
                <a:lnTo>
                  <a:pt x="52" y="14"/>
                </a:lnTo>
                <a:lnTo>
                  <a:pt x="45" y="16"/>
                </a:lnTo>
                <a:lnTo>
                  <a:pt x="44" y="14"/>
                </a:lnTo>
                <a:lnTo>
                  <a:pt x="33" y="12"/>
                </a:lnTo>
                <a:lnTo>
                  <a:pt x="31" y="0"/>
                </a:lnTo>
                <a:lnTo>
                  <a:pt x="27" y="0"/>
                </a:lnTo>
                <a:lnTo>
                  <a:pt x="27" y="7"/>
                </a:lnTo>
                <a:lnTo>
                  <a:pt x="0" y="6"/>
                </a:lnTo>
                <a:close/>
              </a:path>
            </a:pathLst>
          </a:custGeom>
          <a:solidFill>
            <a:srgbClr val="67A9CF"/>
          </a:solidFill>
          <a:ln w="15875">
            <a:solidFill>
              <a:srgbClr val="003F48"/>
            </a:solidFill>
            <a:prstDash val="solid"/>
            <a:round/>
            <a:headEnd/>
            <a:tailEnd/>
          </a:ln>
        </p:spPr>
        <p:txBody>
          <a:bodyPr/>
          <a:lstStyle/>
          <a:p>
            <a:endParaRPr lang="en-US"/>
          </a:p>
        </p:txBody>
      </p:sp>
      <p:sp>
        <p:nvSpPr>
          <p:cNvPr id="304163" name="Mississippi">
            <a:extLst>
              <a:ext uri="{FF2B5EF4-FFF2-40B4-BE49-F238E27FC236}">
                <a16:creationId xmlns:a16="http://schemas.microsoft.com/office/drawing/2014/main" id="{CCDEB5DA-98F7-4033-B26F-F722FE14D9E2}"/>
              </a:ext>
              <a:ext uri="{C183D7F6-B498-43B3-948B-1728B52AA6E4}">
                <adec:decorative xmlns:adec="http://schemas.microsoft.com/office/drawing/2017/decorative" val="1"/>
              </a:ext>
            </a:extLst>
          </p:cNvPr>
          <p:cNvSpPr>
            <a:spLocks noChangeAspect="1"/>
          </p:cNvSpPr>
          <p:nvPr/>
        </p:nvSpPr>
        <p:spPr bwMode="auto">
          <a:xfrm>
            <a:off x="5461000" y="3846513"/>
            <a:ext cx="438150" cy="746125"/>
          </a:xfrm>
          <a:custGeom>
            <a:avLst/>
            <a:gdLst>
              <a:gd name="T0" fmla="*/ 0 w 56"/>
              <a:gd name="T1" fmla="*/ 2147483646 h 96"/>
              <a:gd name="T2" fmla="*/ 2147483646 w 56"/>
              <a:gd name="T3" fmla="*/ 2147483646 h 96"/>
              <a:gd name="T4" fmla="*/ 2147483646 w 56"/>
              <a:gd name="T5" fmla="*/ 2147483646 h 96"/>
              <a:gd name="T6" fmla="*/ 2147483646 w 56"/>
              <a:gd name="T7" fmla="*/ 2147483646 h 96"/>
              <a:gd name="T8" fmla="*/ 2147483646 w 56"/>
              <a:gd name="T9" fmla="*/ 2147483646 h 96"/>
              <a:gd name="T10" fmla="*/ 2147483646 w 56"/>
              <a:gd name="T11" fmla="*/ 2147483646 h 96"/>
              <a:gd name="T12" fmla="*/ 2147483646 w 56"/>
              <a:gd name="T13" fmla="*/ 2147483646 h 96"/>
              <a:gd name="T14" fmla="*/ 2147483646 w 56"/>
              <a:gd name="T15" fmla="*/ 2147483646 h 96"/>
              <a:gd name="T16" fmla="*/ 2147483646 w 56"/>
              <a:gd name="T17" fmla="*/ 2147483646 h 96"/>
              <a:gd name="T18" fmla="*/ 2147483646 w 56"/>
              <a:gd name="T19" fmla="*/ 2147483646 h 96"/>
              <a:gd name="T20" fmla="*/ 2147483646 w 56"/>
              <a:gd name="T21" fmla="*/ 2147483646 h 96"/>
              <a:gd name="T22" fmla="*/ 2147483646 w 56"/>
              <a:gd name="T23" fmla="*/ 2147483646 h 96"/>
              <a:gd name="T24" fmla="*/ 2147483646 w 56"/>
              <a:gd name="T25" fmla="*/ 0 h 96"/>
              <a:gd name="T26" fmla="*/ 2147483646 w 56"/>
              <a:gd name="T27" fmla="*/ 2147483646 h 96"/>
              <a:gd name="T28" fmla="*/ 2147483646 w 56"/>
              <a:gd name="T29" fmla="*/ 2147483646 h 96"/>
              <a:gd name="T30" fmla="*/ 2147483646 w 56"/>
              <a:gd name="T31" fmla="*/ 2147483646 h 96"/>
              <a:gd name="T32" fmla="*/ 2147483646 w 56"/>
              <a:gd name="T33" fmla="*/ 2147483646 h 96"/>
              <a:gd name="T34" fmla="*/ 2147483646 w 56"/>
              <a:gd name="T35" fmla="*/ 2147483646 h 96"/>
              <a:gd name="T36" fmla="*/ 2147483646 w 56"/>
              <a:gd name="T37" fmla="*/ 2147483646 h 96"/>
              <a:gd name="T38" fmla="*/ 2147483646 w 56"/>
              <a:gd name="T39" fmla="*/ 2147483646 h 96"/>
              <a:gd name="T40" fmla="*/ 2147483646 w 56"/>
              <a:gd name="T41" fmla="*/ 2147483646 h 96"/>
              <a:gd name="T42" fmla="*/ 2147483646 w 56"/>
              <a:gd name="T43" fmla="*/ 2147483646 h 96"/>
              <a:gd name="T44" fmla="*/ 2147483646 w 56"/>
              <a:gd name="T45" fmla="*/ 2147483646 h 96"/>
              <a:gd name="T46" fmla="*/ 2147483646 w 56"/>
              <a:gd name="T47" fmla="*/ 2147483646 h 96"/>
              <a:gd name="T48" fmla="*/ 2147483646 w 56"/>
              <a:gd name="T49" fmla="*/ 2147483646 h 96"/>
              <a:gd name="T50" fmla="*/ 2147483646 w 56"/>
              <a:gd name="T51" fmla="*/ 2147483646 h 96"/>
              <a:gd name="T52" fmla="*/ 2147483646 w 56"/>
              <a:gd name="T53" fmla="*/ 2147483646 h 96"/>
              <a:gd name="T54" fmla="*/ 2147483646 w 56"/>
              <a:gd name="T55" fmla="*/ 2147483646 h 96"/>
              <a:gd name="T56" fmla="*/ 0 w 56"/>
              <a:gd name="T57" fmla="*/ 2147483646 h 9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56"/>
              <a:gd name="T88" fmla="*/ 0 h 96"/>
              <a:gd name="T89" fmla="*/ 56 w 56"/>
              <a:gd name="T90" fmla="*/ 96 h 9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56" h="96">
                <a:moveTo>
                  <a:pt x="0" y="82"/>
                </a:moveTo>
                <a:lnTo>
                  <a:pt x="1" y="78"/>
                </a:lnTo>
                <a:lnTo>
                  <a:pt x="4" y="67"/>
                </a:lnTo>
                <a:lnTo>
                  <a:pt x="10" y="60"/>
                </a:lnTo>
                <a:lnTo>
                  <a:pt x="8" y="58"/>
                </a:lnTo>
                <a:lnTo>
                  <a:pt x="9" y="51"/>
                </a:lnTo>
                <a:lnTo>
                  <a:pt x="6" y="43"/>
                </a:lnTo>
                <a:lnTo>
                  <a:pt x="5" y="32"/>
                </a:lnTo>
                <a:lnTo>
                  <a:pt x="9" y="20"/>
                </a:lnTo>
                <a:lnTo>
                  <a:pt x="15" y="12"/>
                </a:lnTo>
                <a:lnTo>
                  <a:pt x="14" y="10"/>
                </a:lnTo>
                <a:lnTo>
                  <a:pt x="19" y="2"/>
                </a:lnTo>
                <a:lnTo>
                  <a:pt x="52" y="0"/>
                </a:lnTo>
                <a:lnTo>
                  <a:pt x="53" y="2"/>
                </a:lnTo>
                <a:lnTo>
                  <a:pt x="52" y="62"/>
                </a:lnTo>
                <a:lnTo>
                  <a:pt x="56" y="91"/>
                </a:lnTo>
                <a:lnTo>
                  <a:pt x="54" y="92"/>
                </a:lnTo>
                <a:lnTo>
                  <a:pt x="52" y="91"/>
                </a:lnTo>
                <a:lnTo>
                  <a:pt x="50" y="92"/>
                </a:lnTo>
                <a:lnTo>
                  <a:pt x="47" y="90"/>
                </a:lnTo>
                <a:lnTo>
                  <a:pt x="47" y="91"/>
                </a:lnTo>
                <a:lnTo>
                  <a:pt x="44" y="91"/>
                </a:lnTo>
                <a:lnTo>
                  <a:pt x="41" y="93"/>
                </a:lnTo>
                <a:lnTo>
                  <a:pt x="40" y="92"/>
                </a:lnTo>
                <a:lnTo>
                  <a:pt x="38" y="96"/>
                </a:lnTo>
                <a:lnTo>
                  <a:pt x="36" y="96"/>
                </a:lnTo>
                <a:lnTo>
                  <a:pt x="31" y="87"/>
                </a:lnTo>
                <a:lnTo>
                  <a:pt x="32" y="80"/>
                </a:lnTo>
                <a:lnTo>
                  <a:pt x="0" y="82"/>
                </a:lnTo>
                <a:close/>
              </a:path>
            </a:pathLst>
          </a:custGeom>
          <a:solidFill>
            <a:srgbClr val="67A9CF"/>
          </a:solidFill>
          <a:ln w="15875">
            <a:solidFill>
              <a:srgbClr val="003F48"/>
            </a:solidFill>
            <a:prstDash val="solid"/>
            <a:round/>
            <a:headEnd/>
            <a:tailEnd/>
          </a:ln>
        </p:spPr>
        <p:txBody>
          <a:bodyPr/>
          <a:lstStyle/>
          <a:p>
            <a:endParaRPr lang="en-US"/>
          </a:p>
        </p:txBody>
      </p:sp>
      <p:sp>
        <p:nvSpPr>
          <p:cNvPr id="304164" name="Montana">
            <a:extLst>
              <a:ext uri="{FF2B5EF4-FFF2-40B4-BE49-F238E27FC236}">
                <a16:creationId xmlns:a16="http://schemas.microsoft.com/office/drawing/2014/main" id="{ADF242D1-B20F-4E28-B7F7-F87864936E69}"/>
              </a:ext>
              <a:ext uri="{C183D7F6-B498-43B3-948B-1728B52AA6E4}">
                <adec:decorative xmlns:adec="http://schemas.microsoft.com/office/drawing/2017/decorative" val="1"/>
              </a:ext>
            </a:extLst>
          </p:cNvPr>
          <p:cNvSpPr>
            <a:spLocks noChangeAspect="1"/>
          </p:cNvSpPr>
          <p:nvPr/>
        </p:nvSpPr>
        <p:spPr bwMode="auto">
          <a:xfrm>
            <a:off x="2832100" y="1512888"/>
            <a:ext cx="1239838" cy="793750"/>
          </a:xfrm>
          <a:custGeom>
            <a:avLst/>
            <a:gdLst>
              <a:gd name="T0" fmla="*/ 0 w 158"/>
              <a:gd name="T1" fmla="*/ 2147483646 h 102"/>
              <a:gd name="T2" fmla="*/ 2147483646 w 158"/>
              <a:gd name="T3" fmla="*/ 2147483646 h 102"/>
              <a:gd name="T4" fmla="*/ 2147483646 w 158"/>
              <a:gd name="T5" fmla="*/ 2147483646 h 102"/>
              <a:gd name="T6" fmla="*/ 2147483646 w 158"/>
              <a:gd name="T7" fmla="*/ 2147483646 h 102"/>
              <a:gd name="T8" fmla="*/ 2147483646 w 158"/>
              <a:gd name="T9" fmla="*/ 2147483646 h 102"/>
              <a:gd name="T10" fmla="*/ 2147483646 w 158"/>
              <a:gd name="T11" fmla="*/ 2147483646 h 102"/>
              <a:gd name="T12" fmla="*/ 2147483646 w 158"/>
              <a:gd name="T13" fmla="*/ 2147483646 h 102"/>
              <a:gd name="T14" fmla="*/ 2147483646 w 158"/>
              <a:gd name="T15" fmla="*/ 2147483646 h 102"/>
              <a:gd name="T16" fmla="*/ 2147483646 w 158"/>
              <a:gd name="T17" fmla="*/ 2147483646 h 102"/>
              <a:gd name="T18" fmla="*/ 2147483646 w 158"/>
              <a:gd name="T19" fmla="*/ 2147483646 h 102"/>
              <a:gd name="T20" fmla="*/ 2147483646 w 158"/>
              <a:gd name="T21" fmla="*/ 2147483646 h 102"/>
              <a:gd name="T22" fmla="*/ 2147483646 w 158"/>
              <a:gd name="T23" fmla="*/ 2147483646 h 102"/>
              <a:gd name="T24" fmla="*/ 2147483646 w 158"/>
              <a:gd name="T25" fmla="*/ 2147483646 h 102"/>
              <a:gd name="T26" fmla="*/ 2147483646 w 158"/>
              <a:gd name="T27" fmla="*/ 2147483646 h 102"/>
              <a:gd name="T28" fmla="*/ 2147483646 w 158"/>
              <a:gd name="T29" fmla="*/ 2147483646 h 102"/>
              <a:gd name="T30" fmla="*/ 2147483646 w 158"/>
              <a:gd name="T31" fmla="*/ 2147483646 h 102"/>
              <a:gd name="T32" fmla="*/ 2147483646 w 158"/>
              <a:gd name="T33" fmla="*/ 2147483646 h 102"/>
              <a:gd name="T34" fmla="*/ 2147483646 w 158"/>
              <a:gd name="T35" fmla="*/ 2147483646 h 102"/>
              <a:gd name="T36" fmla="*/ 2147483646 w 158"/>
              <a:gd name="T37" fmla="*/ 2147483646 h 102"/>
              <a:gd name="T38" fmla="*/ 2147483646 w 158"/>
              <a:gd name="T39" fmla="*/ 2147483646 h 102"/>
              <a:gd name="T40" fmla="*/ 2147483646 w 158"/>
              <a:gd name="T41" fmla="*/ 2147483646 h 102"/>
              <a:gd name="T42" fmla="*/ 2147483646 w 158"/>
              <a:gd name="T43" fmla="*/ 2147483646 h 102"/>
              <a:gd name="T44" fmla="*/ 2147483646 w 158"/>
              <a:gd name="T45" fmla="*/ 2147483646 h 102"/>
              <a:gd name="T46" fmla="*/ 2147483646 w 158"/>
              <a:gd name="T47" fmla="*/ 2147483646 h 102"/>
              <a:gd name="T48" fmla="*/ 2147483646 w 158"/>
              <a:gd name="T49" fmla="*/ 2147483646 h 102"/>
              <a:gd name="T50" fmla="*/ 2147483646 w 158"/>
              <a:gd name="T51" fmla="*/ 2147483646 h 102"/>
              <a:gd name="T52" fmla="*/ 2147483646 w 158"/>
              <a:gd name="T53" fmla="*/ 2147483646 h 102"/>
              <a:gd name="T54" fmla="*/ 2147483646 w 158"/>
              <a:gd name="T55" fmla="*/ 2147483646 h 102"/>
              <a:gd name="T56" fmla="*/ 2147483646 w 158"/>
              <a:gd name="T57" fmla="*/ 2147483646 h 102"/>
              <a:gd name="T58" fmla="*/ 2147483646 w 158"/>
              <a:gd name="T59" fmla="*/ 2147483646 h 102"/>
              <a:gd name="T60" fmla="*/ 2147483646 w 158"/>
              <a:gd name="T61" fmla="*/ 2147483646 h 102"/>
              <a:gd name="T62" fmla="*/ 2147483646 w 158"/>
              <a:gd name="T63" fmla="*/ 2147483646 h 102"/>
              <a:gd name="T64" fmla="*/ 2147483646 w 158"/>
              <a:gd name="T65" fmla="*/ 2147483646 h 102"/>
              <a:gd name="T66" fmla="*/ 2147483646 w 158"/>
              <a:gd name="T67" fmla="*/ 0 h 102"/>
              <a:gd name="T68" fmla="*/ 0 w 158"/>
              <a:gd name="T69" fmla="*/ 2147483646 h 102"/>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158"/>
              <a:gd name="T106" fmla="*/ 0 h 102"/>
              <a:gd name="T107" fmla="*/ 158 w 158"/>
              <a:gd name="T108" fmla="*/ 102 h 102"/>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158" h="102">
                <a:moveTo>
                  <a:pt x="0" y="19"/>
                </a:moveTo>
                <a:lnTo>
                  <a:pt x="2" y="26"/>
                </a:lnTo>
                <a:lnTo>
                  <a:pt x="2" y="30"/>
                </a:lnTo>
                <a:lnTo>
                  <a:pt x="1" y="31"/>
                </a:lnTo>
                <a:lnTo>
                  <a:pt x="6" y="35"/>
                </a:lnTo>
                <a:lnTo>
                  <a:pt x="11" y="47"/>
                </a:lnTo>
                <a:lnTo>
                  <a:pt x="12" y="47"/>
                </a:lnTo>
                <a:lnTo>
                  <a:pt x="12" y="49"/>
                </a:lnTo>
                <a:lnTo>
                  <a:pt x="15" y="49"/>
                </a:lnTo>
                <a:lnTo>
                  <a:pt x="17" y="50"/>
                </a:lnTo>
                <a:lnTo>
                  <a:pt x="12" y="58"/>
                </a:lnTo>
                <a:lnTo>
                  <a:pt x="13" y="64"/>
                </a:lnTo>
                <a:lnTo>
                  <a:pt x="10" y="70"/>
                </a:lnTo>
                <a:lnTo>
                  <a:pt x="11" y="72"/>
                </a:lnTo>
                <a:lnTo>
                  <a:pt x="18" y="69"/>
                </a:lnTo>
                <a:lnTo>
                  <a:pt x="23" y="88"/>
                </a:lnTo>
                <a:lnTo>
                  <a:pt x="26" y="89"/>
                </a:lnTo>
                <a:lnTo>
                  <a:pt x="26" y="95"/>
                </a:lnTo>
                <a:lnTo>
                  <a:pt x="29" y="97"/>
                </a:lnTo>
                <a:lnTo>
                  <a:pt x="31" y="95"/>
                </a:lnTo>
                <a:lnTo>
                  <a:pt x="35" y="97"/>
                </a:lnTo>
                <a:lnTo>
                  <a:pt x="37" y="95"/>
                </a:lnTo>
                <a:lnTo>
                  <a:pt x="46" y="97"/>
                </a:lnTo>
                <a:lnTo>
                  <a:pt x="48" y="97"/>
                </a:lnTo>
                <a:lnTo>
                  <a:pt x="50" y="93"/>
                </a:lnTo>
                <a:lnTo>
                  <a:pt x="53" y="99"/>
                </a:lnTo>
                <a:lnTo>
                  <a:pt x="55" y="90"/>
                </a:lnTo>
                <a:lnTo>
                  <a:pt x="98" y="96"/>
                </a:lnTo>
                <a:lnTo>
                  <a:pt x="152" y="102"/>
                </a:lnTo>
                <a:lnTo>
                  <a:pt x="153" y="83"/>
                </a:lnTo>
                <a:lnTo>
                  <a:pt x="158" y="24"/>
                </a:lnTo>
                <a:lnTo>
                  <a:pt x="88" y="16"/>
                </a:lnTo>
                <a:lnTo>
                  <a:pt x="53" y="10"/>
                </a:lnTo>
                <a:lnTo>
                  <a:pt x="4" y="0"/>
                </a:lnTo>
                <a:lnTo>
                  <a:pt x="0" y="19"/>
                </a:lnTo>
                <a:close/>
              </a:path>
            </a:pathLst>
          </a:custGeom>
          <a:solidFill>
            <a:srgbClr val="67A9CF"/>
          </a:solidFill>
          <a:ln w="15875">
            <a:solidFill>
              <a:srgbClr val="003F48"/>
            </a:solidFill>
            <a:prstDash val="solid"/>
            <a:round/>
            <a:headEnd/>
            <a:tailEnd/>
          </a:ln>
        </p:spPr>
        <p:txBody>
          <a:bodyPr/>
          <a:lstStyle/>
          <a:p>
            <a:endParaRPr lang="en-US"/>
          </a:p>
        </p:txBody>
      </p:sp>
      <p:sp>
        <p:nvSpPr>
          <p:cNvPr id="304165" name="Nebraska">
            <a:extLst>
              <a:ext uri="{FF2B5EF4-FFF2-40B4-BE49-F238E27FC236}">
                <a16:creationId xmlns:a16="http://schemas.microsoft.com/office/drawing/2014/main" id="{5A024D1E-E5D7-46D9-8103-ACA426DE8DD6}"/>
              </a:ext>
              <a:ext uri="{C183D7F6-B498-43B3-948B-1728B52AA6E4}">
                <adec:decorative xmlns:adec="http://schemas.microsoft.com/office/drawing/2017/decorative" val="1"/>
              </a:ext>
            </a:extLst>
          </p:cNvPr>
          <p:cNvSpPr>
            <a:spLocks noChangeAspect="1"/>
          </p:cNvSpPr>
          <p:nvPr/>
        </p:nvSpPr>
        <p:spPr bwMode="auto">
          <a:xfrm>
            <a:off x="3962400" y="2608263"/>
            <a:ext cx="1011238" cy="498475"/>
          </a:xfrm>
          <a:custGeom>
            <a:avLst/>
            <a:gdLst>
              <a:gd name="T0" fmla="*/ 0 w 129"/>
              <a:gd name="T1" fmla="*/ 2147483646 h 64"/>
              <a:gd name="T2" fmla="*/ 2147483646 w 129"/>
              <a:gd name="T3" fmla="*/ 0 h 64"/>
              <a:gd name="T4" fmla="*/ 2147483646 w 129"/>
              <a:gd name="T5" fmla="*/ 2147483646 h 64"/>
              <a:gd name="T6" fmla="*/ 2147483646 w 129"/>
              <a:gd name="T7" fmla="*/ 2147483646 h 64"/>
              <a:gd name="T8" fmla="*/ 2147483646 w 129"/>
              <a:gd name="T9" fmla="*/ 2147483646 h 64"/>
              <a:gd name="T10" fmla="*/ 2147483646 w 129"/>
              <a:gd name="T11" fmla="*/ 2147483646 h 64"/>
              <a:gd name="T12" fmla="*/ 2147483646 w 129"/>
              <a:gd name="T13" fmla="*/ 2147483646 h 64"/>
              <a:gd name="T14" fmla="*/ 2147483646 w 129"/>
              <a:gd name="T15" fmla="*/ 2147483646 h 64"/>
              <a:gd name="T16" fmla="*/ 2147483646 w 129"/>
              <a:gd name="T17" fmla="*/ 2147483646 h 64"/>
              <a:gd name="T18" fmla="*/ 2147483646 w 129"/>
              <a:gd name="T19" fmla="*/ 2147483646 h 64"/>
              <a:gd name="T20" fmla="*/ 2147483646 w 129"/>
              <a:gd name="T21" fmla="*/ 2147483646 h 64"/>
              <a:gd name="T22" fmla="*/ 2147483646 w 129"/>
              <a:gd name="T23" fmla="*/ 2147483646 h 64"/>
              <a:gd name="T24" fmla="*/ 2147483646 w 129"/>
              <a:gd name="T25" fmla="*/ 2147483646 h 64"/>
              <a:gd name="T26" fmla="*/ 2147483646 w 129"/>
              <a:gd name="T27" fmla="*/ 2147483646 h 64"/>
              <a:gd name="T28" fmla="*/ 2147483646 w 129"/>
              <a:gd name="T29" fmla="*/ 2147483646 h 64"/>
              <a:gd name="T30" fmla="*/ 2147483646 w 129"/>
              <a:gd name="T31" fmla="*/ 2147483646 h 64"/>
              <a:gd name="T32" fmla="*/ 2147483646 w 129"/>
              <a:gd name="T33" fmla="*/ 2147483646 h 64"/>
              <a:gd name="T34" fmla="*/ 2147483646 w 129"/>
              <a:gd name="T35" fmla="*/ 2147483646 h 64"/>
              <a:gd name="T36" fmla="*/ 2147483646 w 129"/>
              <a:gd name="T37" fmla="*/ 2147483646 h 64"/>
              <a:gd name="T38" fmla="*/ 0 w 129"/>
              <a:gd name="T39" fmla="*/ 2147483646 h 6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129"/>
              <a:gd name="T61" fmla="*/ 0 h 64"/>
              <a:gd name="T62" fmla="*/ 129 w 129"/>
              <a:gd name="T63" fmla="*/ 64 h 64"/>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129" h="64">
                <a:moveTo>
                  <a:pt x="0" y="39"/>
                </a:moveTo>
                <a:lnTo>
                  <a:pt x="4" y="0"/>
                </a:lnTo>
                <a:lnTo>
                  <a:pt x="83" y="5"/>
                </a:lnTo>
                <a:lnTo>
                  <a:pt x="89" y="9"/>
                </a:lnTo>
                <a:lnTo>
                  <a:pt x="98" y="9"/>
                </a:lnTo>
                <a:lnTo>
                  <a:pt x="102" y="9"/>
                </a:lnTo>
                <a:lnTo>
                  <a:pt x="108" y="12"/>
                </a:lnTo>
                <a:lnTo>
                  <a:pt x="110" y="15"/>
                </a:lnTo>
                <a:lnTo>
                  <a:pt x="113" y="16"/>
                </a:lnTo>
                <a:lnTo>
                  <a:pt x="117" y="28"/>
                </a:lnTo>
                <a:lnTo>
                  <a:pt x="117" y="32"/>
                </a:lnTo>
                <a:lnTo>
                  <a:pt x="120" y="37"/>
                </a:lnTo>
                <a:lnTo>
                  <a:pt x="122" y="47"/>
                </a:lnTo>
                <a:lnTo>
                  <a:pt x="121" y="50"/>
                </a:lnTo>
                <a:lnTo>
                  <a:pt x="123" y="53"/>
                </a:lnTo>
                <a:lnTo>
                  <a:pt x="129" y="64"/>
                </a:lnTo>
                <a:lnTo>
                  <a:pt x="71" y="64"/>
                </a:lnTo>
                <a:lnTo>
                  <a:pt x="28" y="61"/>
                </a:lnTo>
                <a:lnTo>
                  <a:pt x="30" y="42"/>
                </a:lnTo>
                <a:lnTo>
                  <a:pt x="0" y="39"/>
                </a:lnTo>
                <a:close/>
              </a:path>
            </a:pathLst>
          </a:custGeom>
          <a:solidFill>
            <a:srgbClr val="BDC9E1"/>
          </a:solidFill>
          <a:ln w="15875">
            <a:solidFill>
              <a:srgbClr val="003F48"/>
            </a:solidFill>
            <a:prstDash val="solid"/>
            <a:round/>
            <a:headEnd/>
            <a:tailEnd/>
          </a:ln>
        </p:spPr>
        <p:txBody>
          <a:bodyPr/>
          <a:lstStyle/>
          <a:p>
            <a:endParaRPr lang="en-US"/>
          </a:p>
        </p:txBody>
      </p:sp>
      <p:sp>
        <p:nvSpPr>
          <p:cNvPr id="304166" name="Nevada">
            <a:extLst>
              <a:ext uri="{FF2B5EF4-FFF2-40B4-BE49-F238E27FC236}">
                <a16:creationId xmlns:a16="http://schemas.microsoft.com/office/drawing/2014/main" id="{0C11061B-EF35-48A6-B9BB-A3F3E43DC946}"/>
              </a:ext>
              <a:ext uri="{C183D7F6-B498-43B3-948B-1728B52AA6E4}">
                <adec:decorative xmlns:adec="http://schemas.microsoft.com/office/drawing/2017/decorative" val="1"/>
              </a:ext>
            </a:extLst>
          </p:cNvPr>
          <p:cNvSpPr>
            <a:spLocks noChangeAspect="1"/>
          </p:cNvSpPr>
          <p:nvPr/>
        </p:nvSpPr>
        <p:spPr bwMode="auto">
          <a:xfrm>
            <a:off x="2079625" y="2446338"/>
            <a:ext cx="768350" cy="1195387"/>
          </a:xfrm>
          <a:custGeom>
            <a:avLst/>
            <a:gdLst>
              <a:gd name="T0" fmla="*/ 0 w 98"/>
              <a:gd name="T1" fmla="*/ 2147483646 h 154"/>
              <a:gd name="T2" fmla="*/ 2147483646 w 98"/>
              <a:gd name="T3" fmla="*/ 2147483646 h 154"/>
              <a:gd name="T4" fmla="*/ 2147483646 w 98"/>
              <a:gd name="T5" fmla="*/ 2147483646 h 154"/>
              <a:gd name="T6" fmla="*/ 2147483646 w 98"/>
              <a:gd name="T7" fmla="*/ 2147483646 h 154"/>
              <a:gd name="T8" fmla="*/ 2147483646 w 98"/>
              <a:gd name="T9" fmla="*/ 2147483646 h 154"/>
              <a:gd name="T10" fmla="*/ 2147483646 w 98"/>
              <a:gd name="T11" fmla="*/ 2147483646 h 154"/>
              <a:gd name="T12" fmla="*/ 2147483646 w 98"/>
              <a:gd name="T13" fmla="*/ 2147483646 h 154"/>
              <a:gd name="T14" fmla="*/ 2147483646 w 98"/>
              <a:gd name="T15" fmla="*/ 2147483646 h 154"/>
              <a:gd name="T16" fmla="*/ 2147483646 w 98"/>
              <a:gd name="T17" fmla="*/ 2147483646 h 154"/>
              <a:gd name="T18" fmla="*/ 2147483646 w 98"/>
              <a:gd name="T19" fmla="*/ 0 h 154"/>
              <a:gd name="T20" fmla="*/ 0 w 98"/>
              <a:gd name="T21" fmla="*/ 2147483646 h 154"/>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98"/>
              <a:gd name="T34" fmla="*/ 0 h 154"/>
              <a:gd name="T35" fmla="*/ 98 w 98"/>
              <a:gd name="T36" fmla="*/ 154 h 154"/>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98" h="154">
                <a:moveTo>
                  <a:pt x="0" y="57"/>
                </a:moveTo>
                <a:lnTo>
                  <a:pt x="4" y="66"/>
                </a:lnTo>
                <a:lnTo>
                  <a:pt x="63" y="154"/>
                </a:lnTo>
                <a:lnTo>
                  <a:pt x="64" y="133"/>
                </a:lnTo>
                <a:lnTo>
                  <a:pt x="68" y="132"/>
                </a:lnTo>
                <a:lnTo>
                  <a:pt x="74" y="135"/>
                </a:lnTo>
                <a:lnTo>
                  <a:pt x="79" y="117"/>
                </a:lnTo>
                <a:lnTo>
                  <a:pt x="98" y="20"/>
                </a:lnTo>
                <a:lnTo>
                  <a:pt x="56" y="11"/>
                </a:lnTo>
                <a:lnTo>
                  <a:pt x="14" y="0"/>
                </a:lnTo>
                <a:lnTo>
                  <a:pt x="0" y="57"/>
                </a:lnTo>
                <a:close/>
              </a:path>
            </a:pathLst>
          </a:custGeom>
          <a:solidFill>
            <a:srgbClr val="67A9CF"/>
          </a:solidFill>
          <a:ln w="15875">
            <a:solidFill>
              <a:srgbClr val="003F48"/>
            </a:solidFill>
            <a:prstDash val="solid"/>
            <a:round/>
            <a:headEnd/>
            <a:tailEnd/>
          </a:ln>
        </p:spPr>
        <p:txBody>
          <a:bodyPr/>
          <a:lstStyle/>
          <a:p>
            <a:endParaRPr lang="en-US"/>
          </a:p>
        </p:txBody>
      </p:sp>
      <p:sp>
        <p:nvSpPr>
          <p:cNvPr id="304167" name="New Hampshire">
            <a:extLst>
              <a:ext uri="{FF2B5EF4-FFF2-40B4-BE49-F238E27FC236}">
                <a16:creationId xmlns:a16="http://schemas.microsoft.com/office/drawing/2014/main" id="{80519380-E6FC-4A77-AF51-F1014EF9AD68}"/>
              </a:ext>
              <a:ext uri="{C183D7F6-B498-43B3-948B-1728B52AA6E4}">
                <adec:decorative xmlns:adec="http://schemas.microsoft.com/office/drawing/2017/decorative" val="1"/>
              </a:ext>
            </a:extLst>
          </p:cNvPr>
          <p:cNvSpPr>
            <a:spLocks noChangeAspect="1"/>
          </p:cNvSpPr>
          <p:nvPr/>
        </p:nvSpPr>
        <p:spPr bwMode="auto">
          <a:xfrm>
            <a:off x="7508875" y="1963738"/>
            <a:ext cx="196850" cy="419100"/>
          </a:xfrm>
          <a:custGeom>
            <a:avLst/>
            <a:gdLst>
              <a:gd name="T0" fmla="*/ 0 w 25"/>
              <a:gd name="T1" fmla="*/ 2147483646 h 54"/>
              <a:gd name="T2" fmla="*/ 2147483646 w 25"/>
              <a:gd name="T3" fmla="*/ 2147483646 h 54"/>
              <a:gd name="T4" fmla="*/ 2147483646 w 25"/>
              <a:gd name="T5" fmla="*/ 2147483646 h 54"/>
              <a:gd name="T6" fmla="*/ 2147483646 w 25"/>
              <a:gd name="T7" fmla="*/ 2147483646 h 54"/>
              <a:gd name="T8" fmla="*/ 2147483646 w 25"/>
              <a:gd name="T9" fmla="*/ 2147483646 h 54"/>
              <a:gd name="T10" fmla="*/ 2147483646 w 25"/>
              <a:gd name="T11" fmla="*/ 0 h 54"/>
              <a:gd name="T12" fmla="*/ 2147483646 w 25"/>
              <a:gd name="T13" fmla="*/ 2147483646 h 54"/>
              <a:gd name="T14" fmla="*/ 2147483646 w 25"/>
              <a:gd name="T15" fmla="*/ 2147483646 h 54"/>
              <a:gd name="T16" fmla="*/ 2147483646 w 25"/>
              <a:gd name="T17" fmla="*/ 2147483646 h 54"/>
              <a:gd name="T18" fmla="*/ 2147483646 w 25"/>
              <a:gd name="T19" fmla="*/ 2147483646 h 54"/>
              <a:gd name="T20" fmla="*/ 2147483646 w 25"/>
              <a:gd name="T21" fmla="*/ 2147483646 h 54"/>
              <a:gd name="T22" fmla="*/ 2147483646 w 25"/>
              <a:gd name="T23" fmla="*/ 2147483646 h 54"/>
              <a:gd name="T24" fmla="*/ 0 w 25"/>
              <a:gd name="T25" fmla="*/ 2147483646 h 54"/>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25"/>
              <a:gd name="T40" fmla="*/ 0 h 54"/>
              <a:gd name="T41" fmla="*/ 25 w 25"/>
              <a:gd name="T42" fmla="*/ 54 h 54"/>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25" h="54">
                <a:moveTo>
                  <a:pt x="0" y="37"/>
                </a:moveTo>
                <a:lnTo>
                  <a:pt x="1" y="25"/>
                </a:lnTo>
                <a:lnTo>
                  <a:pt x="4" y="19"/>
                </a:lnTo>
                <a:lnTo>
                  <a:pt x="5" y="7"/>
                </a:lnTo>
                <a:lnTo>
                  <a:pt x="4" y="2"/>
                </a:lnTo>
                <a:lnTo>
                  <a:pt x="8" y="0"/>
                </a:lnTo>
                <a:lnTo>
                  <a:pt x="19" y="34"/>
                </a:lnTo>
                <a:lnTo>
                  <a:pt x="25" y="41"/>
                </a:lnTo>
                <a:lnTo>
                  <a:pt x="25" y="43"/>
                </a:lnTo>
                <a:lnTo>
                  <a:pt x="25" y="46"/>
                </a:lnTo>
                <a:lnTo>
                  <a:pt x="19" y="49"/>
                </a:lnTo>
                <a:lnTo>
                  <a:pt x="2" y="54"/>
                </a:lnTo>
                <a:lnTo>
                  <a:pt x="0" y="37"/>
                </a:lnTo>
                <a:close/>
              </a:path>
            </a:pathLst>
          </a:custGeom>
          <a:solidFill>
            <a:srgbClr val="67A9CF"/>
          </a:solidFill>
          <a:ln w="15875">
            <a:solidFill>
              <a:srgbClr val="003F48"/>
            </a:solidFill>
            <a:prstDash val="solid"/>
            <a:round/>
            <a:headEnd/>
            <a:tailEnd/>
          </a:ln>
        </p:spPr>
        <p:txBody>
          <a:bodyPr/>
          <a:lstStyle/>
          <a:p>
            <a:endParaRPr lang="en-US"/>
          </a:p>
        </p:txBody>
      </p:sp>
      <p:sp>
        <p:nvSpPr>
          <p:cNvPr id="304168" name="New Jersey">
            <a:extLst>
              <a:ext uri="{FF2B5EF4-FFF2-40B4-BE49-F238E27FC236}">
                <a16:creationId xmlns:a16="http://schemas.microsoft.com/office/drawing/2014/main" id="{248BB592-08DF-4A8D-BEFD-A6469316DEAA}"/>
              </a:ext>
              <a:ext uri="{C183D7F6-B498-43B3-948B-1728B52AA6E4}">
                <adec:decorative xmlns:adec="http://schemas.microsoft.com/office/drawing/2017/decorative" val="1"/>
              </a:ext>
            </a:extLst>
          </p:cNvPr>
          <p:cNvSpPr>
            <a:spLocks noChangeAspect="1"/>
          </p:cNvSpPr>
          <p:nvPr/>
        </p:nvSpPr>
        <p:spPr bwMode="auto">
          <a:xfrm>
            <a:off x="7291388" y="2641600"/>
            <a:ext cx="163512" cy="373063"/>
          </a:xfrm>
          <a:custGeom>
            <a:avLst/>
            <a:gdLst>
              <a:gd name="T0" fmla="*/ 0 w 21"/>
              <a:gd name="T1" fmla="*/ 2147483646 h 48"/>
              <a:gd name="T2" fmla="*/ 2147483646 w 21"/>
              <a:gd name="T3" fmla="*/ 2147483646 h 48"/>
              <a:gd name="T4" fmla="*/ 2147483646 w 21"/>
              <a:gd name="T5" fmla="*/ 2147483646 h 48"/>
              <a:gd name="T6" fmla="*/ 2147483646 w 21"/>
              <a:gd name="T7" fmla="*/ 2147483646 h 48"/>
              <a:gd name="T8" fmla="*/ 2147483646 w 21"/>
              <a:gd name="T9" fmla="*/ 2147483646 h 48"/>
              <a:gd name="T10" fmla="*/ 2147483646 w 21"/>
              <a:gd name="T11" fmla="*/ 2147483646 h 48"/>
              <a:gd name="T12" fmla="*/ 0 w 21"/>
              <a:gd name="T13" fmla="*/ 2147483646 h 48"/>
              <a:gd name="T14" fmla="*/ 2147483646 w 21"/>
              <a:gd name="T15" fmla="*/ 0 h 48"/>
              <a:gd name="T16" fmla="*/ 2147483646 w 21"/>
              <a:gd name="T17" fmla="*/ 2147483646 h 48"/>
              <a:gd name="T18" fmla="*/ 2147483646 w 21"/>
              <a:gd name="T19" fmla="*/ 2147483646 h 48"/>
              <a:gd name="T20" fmla="*/ 2147483646 w 21"/>
              <a:gd name="T21" fmla="*/ 2147483646 h 48"/>
              <a:gd name="T22" fmla="*/ 2147483646 w 21"/>
              <a:gd name="T23" fmla="*/ 2147483646 h 48"/>
              <a:gd name="T24" fmla="*/ 2147483646 w 21"/>
              <a:gd name="T25" fmla="*/ 2147483646 h 48"/>
              <a:gd name="T26" fmla="*/ 2147483646 w 21"/>
              <a:gd name="T27" fmla="*/ 2147483646 h 48"/>
              <a:gd name="T28" fmla="*/ 2147483646 w 21"/>
              <a:gd name="T29" fmla="*/ 2147483646 h 48"/>
              <a:gd name="T30" fmla="*/ 2147483646 w 21"/>
              <a:gd name="T31" fmla="*/ 2147483646 h 48"/>
              <a:gd name="T32" fmla="*/ 2147483646 w 21"/>
              <a:gd name="T33" fmla="*/ 2147483646 h 48"/>
              <a:gd name="T34" fmla="*/ 2147483646 w 21"/>
              <a:gd name="T35" fmla="*/ 2147483646 h 48"/>
              <a:gd name="T36" fmla="*/ 2147483646 w 21"/>
              <a:gd name="T37" fmla="*/ 2147483646 h 48"/>
              <a:gd name="T38" fmla="*/ 2147483646 w 21"/>
              <a:gd name="T39" fmla="*/ 2147483646 h 48"/>
              <a:gd name="T40" fmla="*/ 2147483646 w 21"/>
              <a:gd name="T41" fmla="*/ 2147483646 h 48"/>
              <a:gd name="T42" fmla="*/ 2147483646 w 21"/>
              <a:gd name="T43" fmla="*/ 2147483646 h 48"/>
              <a:gd name="T44" fmla="*/ 2147483646 w 21"/>
              <a:gd name="T45" fmla="*/ 2147483646 h 48"/>
              <a:gd name="T46" fmla="*/ 2147483646 w 21"/>
              <a:gd name="T47" fmla="*/ 2147483646 h 48"/>
              <a:gd name="T48" fmla="*/ 2147483646 w 21"/>
              <a:gd name="T49" fmla="*/ 2147483646 h 48"/>
              <a:gd name="T50" fmla="*/ 2147483646 w 21"/>
              <a:gd name="T51" fmla="*/ 2147483646 h 48"/>
              <a:gd name="T52" fmla="*/ 2147483646 w 21"/>
              <a:gd name="T53" fmla="*/ 2147483646 h 48"/>
              <a:gd name="T54" fmla="*/ 2147483646 w 21"/>
              <a:gd name="T55" fmla="*/ 2147483646 h 48"/>
              <a:gd name="T56" fmla="*/ 2147483646 w 21"/>
              <a:gd name="T57" fmla="*/ 2147483646 h 48"/>
              <a:gd name="T58" fmla="*/ 2147483646 w 21"/>
              <a:gd name="T59" fmla="*/ 2147483646 h 48"/>
              <a:gd name="T60" fmla="*/ 2147483646 w 21"/>
              <a:gd name="T61" fmla="*/ 2147483646 h 48"/>
              <a:gd name="T62" fmla="*/ 2147483646 w 21"/>
              <a:gd name="T63" fmla="*/ 2147483646 h 48"/>
              <a:gd name="T64" fmla="*/ 2147483646 w 21"/>
              <a:gd name="T65" fmla="*/ 2147483646 h 48"/>
              <a:gd name="T66" fmla="*/ 2147483646 w 21"/>
              <a:gd name="T67" fmla="*/ 2147483646 h 48"/>
              <a:gd name="T68" fmla="*/ 2147483646 w 21"/>
              <a:gd name="T69" fmla="*/ 2147483646 h 48"/>
              <a:gd name="T70" fmla="*/ 2147483646 w 21"/>
              <a:gd name="T71" fmla="*/ 2147483646 h 48"/>
              <a:gd name="T72" fmla="*/ 2147483646 w 21"/>
              <a:gd name="T73" fmla="*/ 2147483646 h 48"/>
              <a:gd name="T74" fmla="*/ 0 w 21"/>
              <a:gd name="T75" fmla="*/ 2147483646 h 48"/>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21"/>
              <a:gd name="T115" fmla="*/ 0 h 48"/>
              <a:gd name="T116" fmla="*/ 21 w 21"/>
              <a:gd name="T117" fmla="*/ 48 h 48"/>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21" h="48">
                <a:moveTo>
                  <a:pt x="0" y="36"/>
                </a:moveTo>
                <a:lnTo>
                  <a:pt x="1" y="33"/>
                </a:lnTo>
                <a:lnTo>
                  <a:pt x="5" y="31"/>
                </a:lnTo>
                <a:lnTo>
                  <a:pt x="6" y="27"/>
                </a:lnTo>
                <a:lnTo>
                  <a:pt x="10" y="24"/>
                </a:lnTo>
                <a:lnTo>
                  <a:pt x="1" y="17"/>
                </a:lnTo>
                <a:lnTo>
                  <a:pt x="0" y="10"/>
                </a:lnTo>
                <a:lnTo>
                  <a:pt x="4" y="0"/>
                </a:lnTo>
                <a:lnTo>
                  <a:pt x="18" y="5"/>
                </a:lnTo>
                <a:lnTo>
                  <a:pt x="18" y="7"/>
                </a:lnTo>
                <a:lnTo>
                  <a:pt x="16" y="12"/>
                </a:lnTo>
                <a:lnTo>
                  <a:pt x="15" y="14"/>
                </a:lnTo>
                <a:lnTo>
                  <a:pt x="15" y="16"/>
                </a:lnTo>
                <a:lnTo>
                  <a:pt x="16" y="17"/>
                </a:lnTo>
                <a:lnTo>
                  <a:pt x="18" y="17"/>
                </a:lnTo>
                <a:lnTo>
                  <a:pt x="19" y="17"/>
                </a:lnTo>
                <a:lnTo>
                  <a:pt x="19" y="16"/>
                </a:lnTo>
                <a:lnTo>
                  <a:pt x="21" y="19"/>
                </a:lnTo>
                <a:lnTo>
                  <a:pt x="21" y="29"/>
                </a:lnTo>
                <a:lnTo>
                  <a:pt x="20" y="27"/>
                </a:lnTo>
                <a:lnTo>
                  <a:pt x="19" y="24"/>
                </a:lnTo>
                <a:lnTo>
                  <a:pt x="19" y="26"/>
                </a:lnTo>
                <a:lnTo>
                  <a:pt x="20" y="28"/>
                </a:lnTo>
                <a:lnTo>
                  <a:pt x="19" y="29"/>
                </a:lnTo>
                <a:lnTo>
                  <a:pt x="19" y="32"/>
                </a:lnTo>
                <a:lnTo>
                  <a:pt x="18" y="35"/>
                </a:lnTo>
                <a:lnTo>
                  <a:pt x="17" y="35"/>
                </a:lnTo>
                <a:lnTo>
                  <a:pt x="18" y="37"/>
                </a:lnTo>
                <a:lnTo>
                  <a:pt x="16" y="40"/>
                </a:lnTo>
                <a:lnTo>
                  <a:pt x="13" y="48"/>
                </a:lnTo>
                <a:lnTo>
                  <a:pt x="11" y="48"/>
                </a:lnTo>
                <a:lnTo>
                  <a:pt x="12" y="45"/>
                </a:lnTo>
                <a:lnTo>
                  <a:pt x="11" y="44"/>
                </a:lnTo>
                <a:lnTo>
                  <a:pt x="8" y="44"/>
                </a:lnTo>
                <a:lnTo>
                  <a:pt x="3" y="41"/>
                </a:lnTo>
                <a:lnTo>
                  <a:pt x="1" y="40"/>
                </a:lnTo>
                <a:lnTo>
                  <a:pt x="0" y="36"/>
                </a:lnTo>
                <a:close/>
              </a:path>
            </a:pathLst>
          </a:custGeom>
          <a:solidFill>
            <a:srgbClr val="67A9CF"/>
          </a:solidFill>
          <a:ln w="15875">
            <a:solidFill>
              <a:srgbClr val="003F48"/>
            </a:solidFill>
            <a:prstDash val="solid"/>
            <a:round/>
            <a:headEnd/>
            <a:tailEnd/>
          </a:ln>
        </p:spPr>
        <p:txBody>
          <a:bodyPr/>
          <a:lstStyle/>
          <a:p>
            <a:endParaRPr lang="en-US"/>
          </a:p>
        </p:txBody>
      </p:sp>
      <p:sp>
        <p:nvSpPr>
          <p:cNvPr id="304169" name="North Carolina">
            <a:extLst>
              <a:ext uri="{FF2B5EF4-FFF2-40B4-BE49-F238E27FC236}">
                <a16:creationId xmlns:a16="http://schemas.microsoft.com/office/drawing/2014/main" id="{1E519E51-A979-472F-8A62-9EE03BF959F7}"/>
              </a:ext>
              <a:ext uri="{C183D7F6-B498-43B3-948B-1728B52AA6E4}">
                <adec:decorative xmlns:adec="http://schemas.microsoft.com/office/drawing/2017/decorative" val="1"/>
              </a:ext>
            </a:extLst>
          </p:cNvPr>
          <p:cNvSpPr>
            <a:spLocks noChangeAspect="1"/>
          </p:cNvSpPr>
          <p:nvPr/>
        </p:nvSpPr>
        <p:spPr bwMode="auto">
          <a:xfrm>
            <a:off x="6354763" y="3400425"/>
            <a:ext cx="1035050" cy="460375"/>
          </a:xfrm>
          <a:custGeom>
            <a:avLst/>
            <a:gdLst>
              <a:gd name="T0" fmla="*/ 0 w 132"/>
              <a:gd name="T1" fmla="*/ 2147483646 h 59"/>
              <a:gd name="T2" fmla="*/ 2147483646 w 132"/>
              <a:gd name="T3" fmla="*/ 2147483646 h 59"/>
              <a:gd name="T4" fmla="*/ 2147483646 w 132"/>
              <a:gd name="T5" fmla="*/ 2147483646 h 59"/>
              <a:gd name="T6" fmla="*/ 2147483646 w 132"/>
              <a:gd name="T7" fmla="*/ 2147483646 h 59"/>
              <a:gd name="T8" fmla="*/ 2147483646 w 132"/>
              <a:gd name="T9" fmla="*/ 2147483646 h 59"/>
              <a:gd name="T10" fmla="*/ 2147483646 w 132"/>
              <a:gd name="T11" fmla="*/ 2147483646 h 59"/>
              <a:gd name="T12" fmla="*/ 2147483646 w 132"/>
              <a:gd name="T13" fmla="*/ 2147483646 h 59"/>
              <a:gd name="T14" fmla="*/ 2147483646 w 132"/>
              <a:gd name="T15" fmla="*/ 2147483646 h 59"/>
              <a:gd name="T16" fmla="*/ 2147483646 w 132"/>
              <a:gd name="T17" fmla="*/ 2147483646 h 59"/>
              <a:gd name="T18" fmla="*/ 2147483646 w 132"/>
              <a:gd name="T19" fmla="*/ 2147483646 h 59"/>
              <a:gd name="T20" fmla="*/ 2147483646 w 132"/>
              <a:gd name="T21" fmla="*/ 2147483646 h 59"/>
              <a:gd name="T22" fmla="*/ 2147483646 w 132"/>
              <a:gd name="T23" fmla="*/ 2147483646 h 59"/>
              <a:gd name="T24" fmla="*/ 2147483646 w 132"/>
              <a:gd name="T25" fmla="*/ 2147483646 h 59"/>
              <a:gd name="T26" fmla="*/ 2147483646 w 132"/>
              <a:gd name="T27" fmla="*/ 2147483646 h 59"/>
              <a:gd name="T28" fmla="*/ 2147483646 w 132"/>
              <a:gd name="T29" fmla="*/ 2147483646 h 59"/>
              <a:gd name="T30" fmla="*/ 2147483646 w 132"/>
              <a:gd name="T31" fmla="*/ 2147483646 h 59"/>
              <a:gd name="T32" fmla="*/ 2147483646 w 132"/>
              <a:gd name="T33" fmla="*/ 2147483646 h 59"/>
              <a:gd name="T34" fmla="*/ 2147483646 w 132"/>
              <a:gd name="T35" fmla="*/ 2147483646 h 59"/>
              <a:gd name="T36" fmla="*/ 2147483646 w 132"/>
              <a:gd name="T37" fmla="*/ 2147483646 h 59"/>
              <a:gd name="T38" fmla="*/ 2147483646 w 132"/>
              <a:gd name="T39" fmla="*/ 2147483646 h 59"/>
              <a:gd name="T40" fmla="*/ 2147483646 w 132"/>
              <a:gd name="T41" fmla="*/ 2147483646 h 59"/>
              <a:gd name="T42" fmla="*/ 2147483646 w 132"/>
              <a:gd name="T43" fmla="*/ 2147483646 h 59"/>
              <a:gd name="T44" fmla="*/ 2147483646 w 132"/>
              <a:gd name="T45" fmla="*/ 2147483646 h 59"/>
              <a:gd name="T46" fmla="*/ 2147483646 w 132"/>
              <a:gd name="T47" fmla="*/ 2147483646 h 59"/>
              <a:gd name="T48" fmla="*/ 2147483646 w 132"/>
              <a:gd name="T49" fmla="*/ 2147483646 h 59"/>
              <a:gd name="T50" fmla="*/ 2147483646 w 132"/>
              <a:gd name="T51" fmla="*/ 2147483646 h 59"/>
              <a:gd name="T52" fmla="*/ 2147483646 w 132"/>
              <a:gd name="T53" fmla="*/ 2147483646 h 59"/>
              <a:gd name="T54" fmla="*/ 2147483646 w 132"/>
              <a:gd name="T55" fmla="*/ 2147483646 h 59"/>
              <a:gd name="T56" fmla="*/ 2147483646 w 132"/>
              <a:gd name="T57" fmla="*/ 2147483646 h 59"/>
              <a:gd name="T58" fmla="*/ 2147483646 w 132"/>
              <a:gd name="T59" fmla="*/ 2147483646 h 59"/>
              <a:gd name="T60" fmla="*/ 2147483646 w 132"/>
              <a:gd name="T61" fmla="*/ 2147483646 h 59"/>
              <a:gd name="T62" fmla="*/ 2147483646 w 132"/>
              <a:gd name="T63" fmla="*/ 2147483646 h 59"/>
              <a:gd name="T64" fmla="*/ 2147483646 w 132"/>
              <a:gd name="T65" fmla="*/ 2147483646 h 59"/>
              <a:gd name="T66" fmla="*/ 2147483646 w 132"/>
              <a:gd name="T67" fmla="*/ 2147483646 h 59"/>
              <a:gd name="T68" fmla="*/ 2147483646 w 132"/>
              <a:gd name="T69" fmla="*/ 2147483646 h 59"/>
              <a:gd name="T70" fmla="*/ 2147483646 w 132"/>
              <a:gd name="T71" fmla="*/ 2147483646 h 59"/>
              <a:gd name="T72" fmla="*/ 2147483646 w 132"/>
              <a:gd name="T73" fmla="*/ 2147483646 h 59"/>
              <a:gd name="T74" fmla="*/ 2147483646 w 132"/>
              <a:gd name="T75" fmla="*/ 2147483646 h 59"/>
              <a:gd name="T76" fmla="*/ 2147483646 w 132"/>
              <a:gd name="T77" fmla="*/ 2147483646 h 59"/>
              <a:gd name="T78" fmla="*/ 2147483646 w 132"/>
              <a:gd name="T79" fmla="*/ 2147483646 h 59"/>
              <a:gd name="T80" fmla="*/ 2147483646 w 132"/>
              <a:gd name="T81" fmla="*/ 2147483646 h 59"/>
              <a:gd name="T82" fmla="*/ 2147483646 w 132"/>
              <a:gd name="T83" fmla="*/ 2147483646 h 59"/>
              <a:gd name="T84" fmla="*/ 2147483646 w 132"/>
              <a:gd name="T85" fmla="*/ 2147483646 h 59"/>
              <a:gd name="T86" fmla="*/ 2147483646 w 132"/>
              <a:gd name="T87" fmla="*/ 2147483646 h 59"/>
              <a:gd name="T88" fmla="*/ 2147483646 w 132"/>
              <a:gd name="T89" fmla="*/ 2147483646 h 59"/>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w 132"/>
              <a:gd name="T136" fmla="*/ 0 h 59"/>
              <a:gd name="T137" fmla="*/ 132 w 132"/>
              <a:gd name="T138" fmla="*/ 59 h 59"/>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132" h="59">
                <a:moveTo>
                  <a:pt x="0" y="47"/>
                </a:moveTo>
                <a:lnTo>
                  <a:pt x="0" y="51"/>
                </a:lnTo>
                <a:lnTo>
                  <a:pt x="19" y="49"/>
                </a:lnTo>
                <a:lnTo>
                  <a:pt x="30" y="43"/>
                </a:lnTo>
                <a:lnTo>
                  <a:pt x="51" y="41"/>
                </a:lnTo>
                <a:lnTo>
                  <a:pt x="60" y="46"/>
                </a:lnTo>
                <a:lnTo>
                  <a:pt x="74" y="45"/>
                </a:lnTo>
                <a:lnTo>
                  <a:pt x="95" y="59"/>
                </a:lnTo>
                <a:lnTo>
                  <a:pt x="97" y="58"/>
                </a:lnTo>
                <a:lnTo>
                  <a:pt x="103" y="58"/>
                </a:lnTo>
                <a:lnTo>
                  <a:pt x="104" y="54"/>
                </a:lnTo>
                <a:lnTo>
                  <a:pt x="105" y="56"/>
                </a:lnTo>
                <a:lnTo>
                  <a:pt x="106" y="49"/>
                </a:lnTo>
                <a:lnTo>
                  <a:pt x="109" y="45"/>
                </a:lnTo>
                <a:lnTo>
                  <a:pt x="111" y="43"/>
                </a:lnTo>
                <a:lnTo>
                  <a:pt x="110" y="42"/>
                </a:lnTo>
                <a:lnTo>
                  <a:pt x="110" y="41"/>
                </a:lnTo>
                <a:lnTo>
                  <a:pt x="109" y="39"/>
                </a:lnTo>
                <a:lnTo>
                  <a:pt x="111" y="41"/>
                </a:lnTo>
                <a:lnTo>
                  <a:pt x="111" y="42"/>
                </a:lnTo>
                <a:lnTo>
                  <a:pt x="112" y="42"/>
                </a:lnTo>
                <a:lnTo>
                  <a:pt x="114" y="41"/>
                </a:lnTo>
                <a:lnTo>
                  <a:pt x="115" y="41"/>
                </a:lnTo>
                <a:lnTo>
                  <a:pt x="114" y="38"/>
                </a:lnTo>
                <a:lnTo>
                  <a:pt x="115" y="38"/>
                </a:lnTo>
                <a:lnTo>
                  <a:pt x="115" y="39"/>
                </a:lnTo>
                <a:lnTo>
                  <a:pt x="120" y="37"/>
                </a:lnTo>
                <a:lnTo>
                  <a:pt x="124" y="37"/>
                </a:lnTo>
                <a:lnTo>
                  <a:pt x="127" y="32"/>
                </a:lnTo>
                <a:lnTo>
                  <a:pt x="126" y="31"/>
                </a:lnTo>
                <a:lnTo>
                  <a:pt x="124" y="32"/>
                </a:lnTo>
                <a:lnTo>
                  <a:pt x="124" y="30"/>
                </a:lnTo>
                <a:lnTo>
                  <a:pt x="122" y="32"/>
                </a:lnTo>
                <a:lnTo>
                  <a:pt x="122" y="33"/>
                </a:lnTo>
                <a:lnTo>
                  <a:pt x="121" y="32"/>
                </a:lnTo>
                <a:lnTo>
                  <a:pt x="121" y="34"/>
                </a:lnTo>
                <a:lnTo>
                  <a:pt x="117" y="33"/>
                </a:lnTo>
                <a:lnTo>
                  <a:pt x="114" y="31"/>
                </a:lnTo>
                <a:lnTo>
                  <a:pt x="114" y="30"/>
                </a:lnTo>
                <a:lnTo>
                  <a:pt x="119" y="33"/>
                </a:lnTo>
                <a:lnTo>
                  <a:pt x="122" y="29"/>
                </a:lnTo>
                <a:lnTo>
                  <a:pt x="120" y="28"/>
                </a:lnTo>
                <a:lnTo>
                  <a:pt x="122" y="26"/>
                </a:lnTo>
                <a:lnTo>
                  <a:pt x="120" y="26"/>
                </a:lnTo>
                <a:lnTo>
                  <a:pt x="113" y="24"/>
                </a:lnTo>
                <a:lnTo>
                  <a:pt x="117" y="23"/>
                </a:lnTo>
                <a:lnTo>
                  <a:pt x="120" y="24"/>
                </a:lnTo>
                <a:lnTo>
                  <a:pt x="119" y="22"/>
                </a:lnTo>
                <a:lnTo>
                  <a:pt x="120" y="22"/>
                </a:lnTo>
                <a:lnTo>
                  <a:pt x="122" y="20"/>
                </a:lnTo>
                <a:lnTo>
                  <a:pt x="121" y="22"/>
                </a:lnTo>
                <a:lnTo>
                  <a:pt x="121" y="24"/>
                </a:lnTo>
                <a:lnTo>
                  <a:pt x="123" y="22"/>
                </a:lnTo>
                <a:lnTo>
                  <a:pt x="124" y="24"/>
                </a:lnTo>
                <a:lnTo>
                  <a:pt x="125" y="24"/>
                </a:lnTo>
                <a:lnTo>
                  <a:pt x="128" y="24"/>
                </a:lnTo>
                <a:lnTo>
                  <a:pt x="129" y="22"/>
                </a:lnTo>
                <a:lnTo>
                  <a:pt x="130" y="18"/>
                </a:lnTo>
                <a:lnTo>
                  <a:pt x="132" y="17"/>
                </a:lnTo>
                <a:lnTo>
                  <a:pt x="132" y="15"/>
                </a:lnTo>
                <a:lnTo>
                  <a:pt x="131" y="12"/>
                </a:lnTo>
                <a:lnTo>
                  <a:pt x="129" y="12"/>
                </a:lnTo>
                <a:lnTo>
                  <a:pt x="127" y="17"/>
                </a:lnTo>
                <a:lnTo>
                  <a:pt x="126" y="14"/>
                </a:lnTo>
                <a:lnTo>
                  <a:pt x="126" y="11"/>
                </a:lnTo>
                <a:lnTo>
                  <a:pt x="121" y="13"/>
                </a:lnTo>
                <a:lnTo>
                  <a:pt x="116" y="14"/>
                </a:lnTo>
                <a:lnTo>
                  <a:pt x="117" y="12"/>
                </a:lnTo>
                <a:lnTo>
                  <a:pt x="119" y="10"/>
                </a:lnTo>
                <a:lnTo>
                  <a:pt x="125" y="8"/>
                </a:lnTo>
                <a:lnTo>
                  <a:pt x="123" y="5"/>
                </a:lnTo>
                <a:lnTo>
                  <a:pt x="128" y="7"/>
                </a:lnTo>
                <a:lnTo>
                  <a:pt x="126" y="5"/>
                </a:lnTo>
                <a:lnTo>
                  <a:pt x="130" y="8"/>
                </a:lnTo>
                <a:lnTo>
                  <a:pt x="127" y="2"/>
                </a:lnTo>
                <a:lnTo>
                  <a:pt x="124" y="0"/>
                </a:lnTo>
                <a:lnTo>
                  <a:pt x="76" y="9"/>
                </a:lnTo>
                <a:lnTo>
                  <a:pt x="38" y="14"/>
                </a:lnTo>
                <a:lnTo>
                  <a:pt x="37" y="19"/>
                </a:lnTo>
                <a:lnTo>
                  <a:pt x="35" y="20"/>
                </a:lnTo>
                <a:lnTo>
                  <a:pt x="32" y="25"/>
                </a:lnTo>
                <a:lnTo>
                  <a:pt x="30" y="25"/>
                </a:lnTo>
                <a:lnTo>
                  <a:pt x="28" y="26"/>
                </a:lnTo>
                <a:lnTo>
                  <a:pt x="26" y="28"/>
                </a:lnTo>
                <a:lnTo>
                  <a:pt x="23" y="27"/>
                </a:lnTo>
                <a:lnTo>
                  <a:pt x="20" y="30"/>
                </a:lnTo>
                <a:lnTo>
                  <a:pt x="19" y="33"/>
                </a:lnTo>
                <a:lnTo>
                  <a:pt x="4" y="41"/>
                </a:lnTo>
                <a:lnTo>
                  <a:pt x="4" y="45"/>
                </a:lnTo>
                <a:lnTo>
                  <a:pt x="0" y="47"/>
                </a:lnTo>
                <a:close/>
              </a:path>
            </a:pathLst>
          </a:custGeom>
          <a:solidFill>
            <a:srgbClr val="02818A"/>
          </a:solidFill>
          <a:ln w="15875">
            <a:solidFill>
              <a:srgbClr val="003F48"/>
            </a:solidFill>
            <a:prstDash val="solid"/>
            <a:round/>
            <a:headEnd/>
            <a:tailEnd/>
          </a:ln>
        </p:spPr>
        <p:txBody>
          <a:bodyPr/>
          <a:lstStyle/>
          <a:p>
            <a:endParaRPr lang="en-US"/>
          </a:p>
        </p:txBody>
      </p:sp>
      <p:sp>
        <p:nvSpPr>
          <p:cNvPr id="304170" name="North Dakota">
            <a:extLst>
              <a:ext uri="{FF2B5EF4-FFF2-40B4-BE49-F238E27FC236}">
                <a16:creationId xmlns:a16="http://schemas.microsoft.com/office/drawing/2014/main" id="{AE82C5D1-1AB7-4AC8-B122-B0ECF9C0BAB1}"/>
              </a:ext>
              <a:ext uri="{C183D7F6-B498-43B3-948B-1728B52AA6E4}">
                <adec:decorative xmlns:adec="http://schemas.microsoft.com/office/drawing/2017/decorative" val="1"/>
              </a:ext>
            </a:extLst>
          </p:cNvPr>
          <p:cNvSpPr>
            <a:spLocks noChangeAspect="1"/>
          </p:cNvSpPr>
          <p:nvPr/>
        </p:nvSpPr>
        <p:spPr bwMode="auto">
          <a:xfrm>
            <a:off x="4033838" y="1700213"/>
            <a:ext cx="809625" cy="504825"/>
          </a:xfrm>
          <a:custGeom>
            <a:avLst/>
            <a:gdLst>
              <a:gd name="T0" fmla="*/ 0 w 103"/>
              <a:gd name="T1" fmla="*/ 2147483646 h 65"/>
              <a:gd name="T2" fmla="*/ 2147483646 w 103"/>
              <a:gd name="T3" fmla="*/ 0 h 65"/>
              <a:gd name="T4" fmla="*/ 2147483646 w 103"/>
              <a:gd name="T5" fmla="*/ 2147483646 h 65"/>
              <a:gd name="T6" fmla="*/ 2147483646 w 103"/>
              <a:gd name="T7" fmla="*/ 2147483646 h 65"/>
              <a:gd name="T8" fmla="*/ 2147483646 w 103"/>
              <a:gd name="T9" fmla="*/ 2147483646 h 65"/>
              <a:gd name="T10" fmla="*/ 2147483646 w 103"/>
              <a:gd name="T11" fmla="*/ 2147483646 h 65"/>
              <a:gd name="T12" fmla="*/ 2147483646 w 103"/>
              <a:gd name="T13" fmla="*/ 2147483646 h 65"/>
              <a:gd name="T14" fmla="*/ 2147483646 w 103"/>
              <a:gd name="T15" fmla="*/ 2147483646 h 65"/>
              <a:gd name="T16" fmla="*/ 2147483646 w 103"/>
              <a:gd name="T17" fmla="*/ 2147483646 h 65"/>
              <a:gd name="T18" fmla="*/ 0 w 103"/>
              <a:gd name="T19" fmla="*/ 2147483646 h 6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03"/>
              <a:gd name="T31" fmla="*/ 0 h 65"/>
              <a:gd name="T32" fmla="*/ 103 w 103"/>
              <a:gd name="T33" fmla="*/ 65 h 65"/>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03" h="65">
                <a:moveTo>
                  <a:pt x="0" y="59"/>
                </a:moveTo>
                <a:lnTo>
                  <a:pt x="5" y="0"/>
                </a:lnTo>
                <a:lnTo>
                  <a:pt x="56" y="3"/>
                </a:lnTo>
                <a:lnTo>
                  <a:pt x="95" y="4"/>
                </a:lnTo>
                <a:lnTo>
                  <a:pt x="96" y="21"/>
                </a:lnTo>
                <a:lnTo>
                  <a:pt x="100" y="34"/>
                </a:lnTo>
                <a:lnTo>
                  <a:pt x="100" y="51"/>
                </a:lnTo>
                <a:lnTo>
                  <a:pt x="103" y="65"/>
                </a:lnTo>
                <a:lnTo>
                  <a:pt x="49" y="63"/>
                </a:lnTo>
                <a:lnTo>
                  <a:pt x="0" y="59"/>
                </a:lnTo>
                <a:close/>
              </a:path>
            </a:pathLst>
          </a:custGeom>
          <a:solidFill>
            <a:srgbClr val="67A9CF"/>
          </a:solidFill>
          <a:ln w="15875">
            <a:solidFill>
              <a:srgbClr val="003F48"/>
            </a:solidFill>
            <a:prstDash val="solid"/>
            <a:round/>
            <a:headEnd/>
            <a:tailEnd/>
          </a:ln>
        </p:spPr>
        <p:txBody>
          <a:bodyPr/>
          <a:lstStyle/>
          <a:p>
            <a:endParaRPr lang="en-US"/>
          </a:p>
        </p:txBody>
      </p:sp>
      <p:sp>
        <p:nvSpPr>
          <p:cNvPr id="304171" name="Ohio">
            <a:extLst>
              <a:ext uri="{FF2B5EF4-FFF2-40B4-BE49-F238E27FC236}">
                <a16:creationId xmlns:a16="http://schemas.microsoft.com/office/drawing/2014/main" id="{CE3F40A0-12A4-447A-A044-791EA6C96F5E}"/>
              </a:ext>
              <a:ext uri="{C183D7F6-B498-43B3-948B-1728B52AA6E4}">
                <adec:decorative xmlns:adec="http://schemas.microsoft.com/office/drawing/2017/decorative" val="1"/>
              </a:ext>
            </a:extLst>
          </p:cNvPr>
          <p:cNvSpPr>
            <a:spLocks noChangeAspect="1"/>
          </p:cNvSpPr>
          <p:nvPr/>
        </p:nvSpPr>
        <p:spPr bwMode="auto">
          <a:xfrm>
            <a:off x="6173788" y="2679700"/>
            <a:ext cx="511175" cy="566738"/>
          </a:xfrm>
          <a:custGeom>
            <a:avLst/>
            <a:gdLst>
              <a:gd name="T0" fmla="*/ 0 w 65"/>
              <a:gd name="T1" fmla="*/ 2147483646 h 73"/>
              <a:gd name="T2" fmla="*/ 2147483646 w 65"/>
              <a:gd name="T3" fmla="*/ 2147483646 h 73"/>
              <a:gd name="T4" fmla="*/ 2147483646 w 65"/>
              <a:gd name="T5" fmla="*/ 2147483646 h 73"/>
              <a:gd name="T6" fmla="*/ 2147483646 w 65"/>
              <a:gd name="T7" fmla="*/ 2147483646 h 73"/>
              <a:gd name="T8" fmla="*/ 2147483646 w 65"/>
              <a:gd name="T9" fmla="*/ 2147483646 h 73"/>
              <a:gd name="T10" fmla="*/ 2147483646 w 65"/>
              <a:gd name="T11" fmla="*/ 2147483646 h 73"/>
              <a:gd name="T12" fmla="*/ 2147483646 w 65"/>
              <a:gd name="T13" fmla="*/ 2147483646 h 73"/>
              <a:gd name="T14" fmla="*/ 2147483646 w 65"/>
              <a:gd name="T15" fmla="*/ 2147483646 h 73"/>
              <a:gd name="T16" fmla="*/ 2147483646 w 65"/>
              <a:gd name="T17" fmla="*/ 2147483646 h 73"/>
              <a:gd name="T18" fmla="*/ 2147483646 w 65"/>
              <a:gd name="T19" fmla="*/ 2147483646 h 73"/>
              <a:gd name="T20" fmla="*/ 2147483646 w 65"/>
              <a:gd name="T21" fmla="*/ 2147483646 h 73"/>
              <a:gd name="T22" fmla="*/ 2147483646 w 65"/>
              <a:gd name="T23" fmla="*/ 2147483646 h 73"/>
              <a:gd name="T24" fmla="*/ 2147483646 w 65"/>
              <a:gd name="T25" fmla="*/ 2147483646 h 73"/>
              <a:gd name="T26" fmla="*/ 2147483646 w 65"/>
              <a:gd name="T27" fmla="*/ 2147483646 h 73"/>
              <a:gd name="T28" fmla="*/ 2147483646 w 65"/>
              <a:gd name="T29" fmla="*/ 2147483646 h 73"/>
              <a:gd name="T30" fmla="*/ 2147483646 w 65"/>
              <a:gd name="T31" fmla="*/ 2147483646 h 73"/>
              <a:gd name="T32" fmla="*/ 2147483646 w 65"/>
              <a:gd name="T33" fmla="*/ 2147483646 h 73"/>
              <a:gd name="T34" fmla="*/ 2147483646 w 65"/>
              <a:gd name="T35" fmla="*/ 2147483646 h 73"/>
              <a:gd name="T36" fmla="*/ 2147483646 w 65"/>
              <a:gd name="T37" fmla="*/ 2147483646 h 73"/>
              <a:gd name="T38" fmla="*/ 2147483646 w 65"/>
              <a:gd name="T39" fmla="*/ 0 h 73"/>
              <a:gd name="T40" fmla="*/ 2147483646 w 65"/>
              <a:gd name="T41" fmla="*/ 2147483646 h 73"/>
              <a:gd name="T42" fmla="*/ 2147483646 w 65"/>
              <a:gd name="T43" fmla="*/ 2147483646 h 73"/>
              <a:gd name="T44" fmla="*/ 2147483646 w 65"/>
              <a:gd name="T45" fmla="*/ 2147483646 h 73"/>
              <a:gd name="T46" fmla="*/ 2147483646 w 65"/>
              <a:gd name="T47" fmla="*/ 2147483646 h 73"/>
              <a:gd name="T48" fmla="*/ 2147483646 w 65"/>
              <a:gd name="T49" fmla="*/ 2147483646 h 73"/>
              <a:gd name="T50" fmla="*/ 2147483646 w 65"/>
              <a:gd name="T51" fmla="*/ 2147483646 h 73"/>
              <a:gd name="T52" fmla="*/ 2147483646 w 65"/>
              <a:gd name="T53" fmla="*/ 2147483646 h 73"/>
              <a:gd name="T54" fmla="*/ 2147483646 w 65"/>
              <a:gd name="T55" fmla="*/ 2147483646 h 73"/>
              <a:gd name="T56" fmla="*/ 2147483646 w 65"/>
              <a:gd name="T57" fmla="*/ 2147483646 h 73"/>
              <a:gd name="T58" fmla="*/ 2147483646 w 65"/>
              <a:gd name="T59" fmla="*/ 2147483646 h 73"/>
              <a:gd name="T60" fmla="*/ 2147483646 w 65"/>
              <a:gd name="T61" fmla="*/ 2147483646 h 73"/>
              <a:gd name="T62" fmla="*/ 2147483646 w 65"/>
              <a:gd name="T63" fmla="*/ 2147483646 h 73"/>
              <a:gd name="T64" fmla="*/ 2147483646 w 65"/>
              <a:gd name="T65" fmla="*/ 2147483646 h 73"/>
              <a:gd name="T66" fmla="*/ 2147483646 w 65"/>
              <a:gd name="T67" fmla="*/ 2147483646 h 73"/>
              <a:gd name="T68" fmla="*/ 2147483646 w 65"/>
              <a:gd name="T69" fmla="*/ 2147483646 h 73"/>
              <a:gd name="T70" fmla="*/ 2147483646 w 65"/>
              <a:gd name="T71" fmla="*/ 2147483646 h 73"/>
              <a:gd name="T72" fmla="*/ 2147483646 w 65"/>
              <a:gd name="T73" fmla="*/ 2147483646 h 73"/>
              <a:gd name="T74" fmla="*/ 0 w 65"/>
              <a:gd name="T75" fmla="*/ 2147483646 h 73"/>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65"/>
              <a:gd name="T115" fmla="*/ 0 h 73"/>
              <a:gd name="T116" fmla="*/ 65 w 65"/>
              <a:gd name="T117" fmla="*/ 73 h 73"/>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65" h="73">
                <a:moveTo>
                  <a:pt x="0" y="13"/>
                </a:moveTo>
                <a:lnTo>
                  <a:pt x="6" y="64"/>
                </a:lnTo>
                <a:lnTo>
                  <a:pt x="10" y="64"/>
                </a:lnTo>
                <a:lnTo>
                  <a:pt x="13" y="65"/>
                </a:lnTo>
                <a:lnTo>
                  <a:pt x="15" y="69"/>
                </a:lnTo>
                <a:lnTo>
                  <a:pt x="20" y="69"/>
                </a:lnTo>
                <a:lnTo>
                  <a:pt x="23" y="71"/>
                </a:lnTo>
                <a:lnTo>
                  <a:pt x="31" y="71"/>
                </a:lnTo>
                <a:lnTo>
                  <a:pt x="33" y="69"/>
                </a:lnTo>
                <a:lnTo>
                  <a:pt x="41" y="73"/>
                </a:lnTo>
                <a:lnTo>
                  <a:pt x="46" y="69"/>
                </a:lnTo>
                <a:lnTo>
                  <a:pt x="47" y="61"/>
                </a:lnTo>
                <a:lnTo>
                  <a:pt x="50" y="63"/>
                </a:lnTo>
                <a:lnTo>
                  <a:pt x="52" y="56"/>
                </a:lnTo>
                <a:lnTo>
                  <a:pt x="60" y="50"/>
                </a:lnTo>
                <a:lnTo>
                  <a:pt x="63" y="46"/>
                </a:lnTo>
                <a:lnTo>
                  <a:pt x="64" y="31"/>
                </a:lnTo>
                <a:lnTo>
                  <a:pt x="63" y="27"/>
                </a:lnTo>
                <a:lnTo>
                  <a:pt x="65" y="25"/>
                </a:lnTo>
                <a:lnTo>
                  <a:pt x="61" y="0"/>
                </a:lnTo>
                <a:lnTo>
                  <a:pt x="54" y="3"/>
                </a:lnTo>
                <a:lnTo>
                  <a:pt x="50" y="6"/>
                </a:lnTo>
                <a:lnTo>
                  <a:pt x="48" y="8"/>
                </a:lnTo>
                <a:lnTo>
                  <a:pt x="45" y="12"/>
                </a:lnTo>
                <a:lnTo>
                  <a:pt x="41" y="12"/>
                </a:lnTo>
                <a:lnTo>
                  <a:pt x="36" y="14"/>
                </a:lnTo>
                <a:lnTo>
                  <a:pt x="34" y="15"/>
                </a:lnTo>
                <a:lnTo>
                  <a:pt x="31" y="14"/>
                </a:lnTo>
                <a:lnTo>
                  <a:pt x="28" y="15"/>
                </a:lnTo>
                <a:lnTo>
                  <a:pt x="27" y="15"/>
                </a:lnTo>
                <a:lnTo>
                  <a:pt x="31" y="12"/>
                </a:lnTo>
                <a:lnTo>
                  <a:pt x="29" y="12"/>
                </a:lnTo>
                <a:lnTo>
                  <a:pt x="27" y="13"/>
                </a:lnTo>
                <a:lnTo>
                  <a:pt x="21" y="11"/>
                </a:lnTo>
                <a:lnTo>
                  <a:pt x="19" y="12"/>
                </a:lnTo>
                <a:lnTo>
                  <a:pt x="20" y="10"/>
                </a:lnTo>
                <a:lnTo>
                  <a:pt x="0" y="13"/>
                </a:lnTo>
                <a:close/>
              </a:path>
            </a:pathLst>
          </a:custGeom>
          <a:solidFill>
            <a:srgbClr val="BDC9E1"/>
          </a:solidFill>
          <a:ln w="15875">
            <a:solidFill>
              <a:srgbClr val="003F48"/>
            </a:solidFill>
            <a:prstDash val="solid"/>
            <a:round/>
            <a:headEnd/>
            <a:tailEnd/>
          </a:ln>
        </p:spPr>
        <p:txBody>
          <a:bodyPr/>
          <a:lstStyle/>
          <a:p>
            <a:endParaRPr lang="en-US"/>
          </a:p>
        </p:txBody>
      </p:sp>
      <p:sp>
        <p:nvSpPr>
          <p:cNvPr id="304172" name="Oregon">
            <a:extLst>
              <a:ext uri="{FF2B5EF4-FFF2-40B4-BE49-F238E27FC236}">
                <a16:creationId xmlns:a16="http://schemas.microsoft.com/office/drawing/2014/main" id="{AE183B60-556F-427A-8720-8A8F1F105AA1}"/>
              </a:ext>
              <a:ext uri="{C183D7F6-B498-43B3-948B-1728B52AA6E4}">
                <adec:decorative xmlns:adec="http://schemas.microsoft.com/office/drawing/2017/decorative" val="1"/>
              </a:ext>
            </a:extLst>
          </p:cNvPr>
          <p:cNvSpPr>
            <a:spLocks noChangeAspect="1"/>
          </p:cNvSpPr>
          <p:nvPr/>
        </p:nvSpPr>
        <p:spPr bwMode="auto">
          <a:xfrm>
            <a:off x="1733550" y="1706563"/>
            <a:ext cx="973138" cy="823912"/>
          </a:xfrm>
          <a:custGeom>
            <a:avLst/>
            <a:gdLst>
              <a:gd name="T0" fmla="*/ 0 w 124"/>
              <a:gd name="T1" fmla="*/ 2147483646 h 106"/>
              <a:gd name="T2" fmla="*/ 2147483646 w 124"/>
              <a:gd name="T3" fmla="*/ 2147483646 h 106"/>
              <a:gd name="T4" fmla="*/ 2147483646 w 124"/>
              <a:gd name="T5" fmla="*/ 2147483646 h 106"/>
              <a:gd name="T6" fmla="*/ 2147483646 w 124"/>
              <a:gd name="T7" fmla="*/ 0 h 106"/>
              <a:gd name="T8" fmla="*/ 2147483646 w 124"/>
              <a:gd name="T9" fmla="*/ 2147483646 h 106"/>
              <a:gd name="T10" fmla="*/ 2147483646 w 124"/>
              <a:gd name="T11" fmla="*/ 2147483646 h 106"/>
              <a:gd name="T12" fmla="*/ 2147483646 w 124"/>
              <a:gd name="T13" fmla="*/ 2147483646 h 106"/>
              <a:gd name="T14" fmla="*/ 2147483646 w 124"/>
              <a:gd name="T15" fmla="*/ 2147483646 h 106"/>
              <a:gd name="T16" fmla="*/ 2147483646 w 124"/>
              <a:gd name="T17" fmla="*/ 2147483646 h 106"/>
              <a:gd name="T18" fmla="*/ 2147483646 w 124"/>
              <a:gd name="T19" fmla="*/ 2147483646 h 106"/>
              <a:gd name="T20" fmla="*/ 2147483646 w 124"/>
              <a:gd name="T21" fmla="*/ 2147483646 h 106"/>
              <a:gd name="T22" fmla="*/ 2147483646 w 124"/>
              <a:gd name="T23" fmla="*/ 2147483646 h 106"/>
              <a:gd name="T24" fmla="*/ 2147483646 w 124"/>
              <a:gd name="T25" fmla="*/ 2147483646 h 106"/>
              <a:gd name="T26" fmla="*/ 2147483646 w 124"/>
              <a:gd name="T27" fmla="*/ 2147483646 h 106"/>
              <a:gd name="T28" fmla="*/ 2147483646 w 124"/>
              <a:gd name="T29" fmla="*/ 2147483646 h 106"/>
              <a:gd name="T30" fmla="*/ 2147483646 w 124"/>
              <a:gd name="T31" fmla="*/ 2147483646 h 106"/>
              <a:gd name="T32" fmla="*/ 2147483646 w 124"/>
              <a:gd name="T33" fmla="*/ 2147483646 h 106"/>
              <a:gd name="T34" fmla="*/ 2147483646 w 124"/>
              <a:gd name="T35" fmla="*/ 2147483646 h 106"/>
              <a:gd name="T36" fmla="*/ 2147483646 w 124"/>
              <a:gd name="T37" fmla="*/ 2147483646 h 106"/>
              <a:gd name="T38" fmla="*/ 2147483646 w 124"/>
              <a:gd name="T39" fmla="*/ 2147483646 h 106"/>
              <a:gd name="T40" fmla="*/ 2147483646 w 124"/>
              <a:gd name="T41" fmla="*/ 2147483646 h 106"/>
              <a:gd name="T42" fmla="*/ 2147483646 w 124"/>
              <a:gd name="T43" fmla="*/ 2147483646 h 106"/>
              <a:gd name="T44" fmla="*/ 2147483646 w 124"/>
              <a:gd name="T45" fmla="*/ 2147483646 h 106"/>
              <a:gd name="T46" fmla="*/ 2147483646 w 124"/>
              <a:gd name="T47" fmla="*/ 2147483646 h 106"/>
              <a:gd name="T48" fmla="*/ 2147483646 w 124"/>
              <a:gd name="T49" fmla="*/ 2147483646 h 106"/>
              <a:gd name="T50" fmla="*/ 0 w 124"/>
              <a:gd name="T51" fmla="*/ 2147483646 h 10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124"/>
              <a:gd name="T79" fmla="*/ 0 h 106"/>
              <a:gd name="T80" fmla="*/ 124 w 124"/>
              <a:gd name="T81" fmla="*/ 106 h 10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124" h="106">
                <a:moveTo>
                  <a:pt x="0" y="79"/>
                </a:moveTo>
                <a:lnTo>
                  <a:pt x="2" y="60"/>
                </a:lnTo>
                <a:lnTo>
                  <a:pt x="11" y="44"/>
                </a:lnTo>
                <a:lnTo>
                  <a:pt x="27" y="0"/>
                </a:lnTo>
                <a:lnTo>
                  <a:pt x="34" y="2"/>
                </a:lnTo>
                <a:lnTo>
                  <a:pt x="35" y="4"/>
                </a:lnTo>
                <a:lnTo>
                  <a:pt x="37" y="4"/>
                </a:lnTo>
                <a:lnTo>
                  <a:pt x="41" y="12"/>
                </a:lnTo>
                <a:lnTo>
                  <a:pt x="40" y="15"/>
                </a:lnTo>
                <a:lnTo>
                  <a:pt x="46" y="20"/>
                </a:lnTo>
                <a:lnTo>
                  <a:pt x="57" y="19"/>
                </a:lnTo>
                <a:lnTo>
                  <a:pt x="65" y="23"/>
                </a:lnTo>
                <a:lnTo>
                  <a:pt x="68" y="22"/>
                </a:lnTo>
                <a:lnTo>
                  <a:pt x="92" y="23"/>
                </a:lnTo>
                <a:lnTo>
                  <a:pt x="119" y="29"/>
                </a:lnTo>
                <a:lnTo>
                  <a:pt x="121" y="33"/>
                </a:lnTo>
                <a:lnTo>
                  <a:pt x="124" y="38"/>
                </a:lnTo>
                <a:lnTo>
                  <a:pt x="120" y="44"/>
                </a:lnTo>
                <a:lnTo>
                  <a:pt x="115" y="52"/>
                </a:lnTo>
                <a:lnTo>
                  <a:pt x="109" y="57"/>
                </a:lnTo>
                <a:lnTo>
                  <a:pt x="108" y="61"/>
                </a:lnTo>
                <a:lnTo>
                  <a:pt x="111" y="65"/>
                </a:lnTo>
                <a:lnTo>
                  <a:pt x="107" y="74"/>
                </a:lnTo>
                <a:lnTo>
                  <a:pt x="100" y="106"/>
                </a:lnTo>
                <a:lnTo>
                  <a:pt x="58" y="95"/>
                </a:lnTo>
                <a:lnTo>
                  <a:pt x="0" y="79"/>
                </a:lnTo>
                <a:close/>
              </a:path>
            </a:pathLst>
          </a:custGeom>
          <a:solidFill>
            <a:srgbClr val="67A9CF"/>
          </a:solidFill>
          <a:ln w="15875">
            <a:solidFill>
              <a:srgbClr val="003F48"/>
            </a:solidFill>
            <a:prstDash val="solid"/>
            <a:round/>
            <a:headEnd/>
            <a:tailEnd/>
          </a:ln>
        </p:spPr>
        <p:txBody>
          <a:bodyPr/>
          <a:lstStyle/>
          <a:p>
            <a:endParaRPr lang="en-US"/>
          </a:p>
        </p:txBody>
      </p:sp>
      <p:sp>
        <p:nvSpPr>
          <p:cNvPr id="304173" name="Pennsylvania">
            <a:extLst>
              <a:ext uri="{FF2B5EF4-FFF2-40B4-BE49-F238E27FC236}">
                <a16:creationId xmlns:a16="http://schemas.microsoft.com/office/drawing/2014/main" id="{95DADEFA-7540-4988-9171-D385862515BD}"/>
              </a:ext>
              <a:ext uri="{C183D7F6-B498-43B3-948B-1728B52AA6E4}">
                <adec:decorative xmlns:adec="http://schemas.microsoft.com/office/drawing/2017/decorative" val="1"/>
              </a:ext>
            </a:extLst>
          </p:cNvPr>
          <p:cNvSpPr>
            <a:spLocks noChangeAspect="1"/>
          </p:cNvSpPr>
          <p:nvPr/>
        </p:nvSpPr>
        <p:spPr bwMode="auto">
          <a:xfrm>
            <a:off x="6653213" y="2562225"/>
            <a:ext cx="714375" cy="458788"/>
          </a:xfrm>
          <a:custGeom>
            <a:avLst/>
            <a:gdLst>
              <a:gd name="T0" fmla="*/ 0 w 91"/>
              <a:gd name="T1" fmla="*/ 2147483646 h 59"/>
              <a:gd name="T2" fmla="*/ 2147483646 w 91"/>
              <a:gd name="T3" fmla="*/ 2147483646 h 59"/>
              <a:gd name="T4" fmla="*/ 2147483646 w 91"/>
              <a:gd name="T5" fmla="*/ 2147483646 h 59"/>
              <a:gd name="T6" fmla="*/ 2147483646 w 91"/>
              <a:gd name="T7" fmla="*/ 2147483646 h 59"/>
              <a:gd name="T8" fmla="*/ 2147483646 w 91"/>
              <a:gd name="T9" fmla="*/ 2147483646 h 59"/>
              <a:gd name="T10" fmla="*/ 2147483646 w 91"/>
              <a:gd name="T11" fmla="*/ 2147483646 h 59"/>
              <a:gd name="T12" fmla="*/ 2147483646 w 91"/>
              <a:gd name="T13" fmla="*/ 2147483646 h 59"/>
              <a:gd name="T14" fmla="*/ 2147483646 w 91"/>
              <a:gd name="T15" fmla="*/ 2147483646 h 59"/>
              <a:gd name="T16" fmla="*/ 2147483646 w 91"/>
              <a:gd name="T17" fmla="*/ 2147483646 h 59"/>
              <a:gd name="T18" fmla="*/ 2147483646 w 91"/>
              <a:gd name="T19" fmla="*/ 2147483646 h 59"/>
              <a:gd name="T20" fmla="*/ 2147483646 w 91"/>
              <a:gd name="T21" fmla="*/ 2147483646 h 59"/>
              <a:gd name="T22" fmla="*/ 2147483646 w 91"/>
              <a:gd name="T23" fmla="*/ 2147483646 h 59"/>
              <a:gd name="T24" fmla="*/ 2147483646 w 91"/>
              <a:gd name="T25" fmla="*/ 2147483646 h 59"/>
              <a:gd name="T26" fmla="*/ 2147483646 w 91"/>
              <a:gd name="T27" fmla="*/ 2147483646 h 59"/>
              <a:gd name="T28" fmla="*/ 2147483646 w 91"/>
              <a:gd name="T29" fmla="*/ 2147483646 h 59"/>
              <a:gd name="T30" fmla="*/ 2147483646 w 91"/>
              <a:gd name="T31" fmla="*/ 0 h 59"/>
              <a:gd name="T32" fmla="*/ 2147483646 w 91"/>
              <a:gd name="T33" fmla="*/ 2147483646 h 59"/>
              <a:gd name="T34" fmla="*/ 2147483646 w 91"/>
              <a:gd name="T35" fmla="*/ 2147483646 h 59"/>
              <a:gd name="T36" fmla="*/ 0 w 91"/>
              <a:gd name="T37" fmla="*/ 2147483646 h 59"/>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91"/>
              <a:gd name="T58" fmla="*/ 0 h 59"/>
              <a:gd name="T59" fmla="*/ 91 w 91"/>
              <a:gd name="T60" fmla="*/ 59 h 59"/>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91" h="59">
                <a:moveTo>
                  <a:pt x="0" y="15"/>
                </a:moveTo>
                <a:lnTo>
                  <a:pt x="4" y="40"/>
                </a:lnTo>
                <a:lnTo>
                  <a:pt x="7" y="59"/>
                </a:lnTo>
                <a:lnTo>
                  <a:pt x="23" y="56"/>
                </a:lnTo>
                <a:lnTo>
                  <a:pt x="77" y="46"/>
                </a:lnTo>
                <a:lnTo>
                  <a:pt x="79" y="43"/>
                </a:lnTo>
                <a:lnTo>
                  <a:pt x="82" y="43"/>
                </a:lnTo>
                <a:lnTo>
                  <a:pt x="86" y="41"/>
                </a:lnTo>
                <a:lnTo>
                  <a:pt x="87" y="37"/>
                </a:lnTo>
                <a:lnTo>
                  <a:pt x="91" y="34"/>
                </a:lnTo>
                <a:lnTo>
                  <a:pt x="82" y="27"/>
                </a:lnTo>
                <a:lnTo>
                  <a:pt x="81" y="20"/>
                </a:lnTo>
                <a:lnTo>
                  <a:pt x="85" y="10"/>
                </a:lnTo>
                <a:lnTo>
                  <a:pt x="80" y="7"/>
                </a:lnTo>
                <a:lnTo>
                  <a:pt x="77" y="3"/>
                </a:lnTo>
                <a:lnTo>
                  <a:pt x="73" y="0"/>
                </a:lnTo>
                <a:lnTo>
                  <a:pt x="13" y="12"/>
                </a:lnTo>
                <a:lnTo>
                  <a:pt x="10" y="7"/>
                </a:lnTo>
                <a:lnTo>
                  <a:pt x="0" y="15"/>
                </a:lnTo>
                <a:close/>
              </a:path>
            </a:pathLst>
          </a:custGeom>
          <a:solidFill>
            <a:srgbClr val="67A9CF"/>
          </a:solidFill>
          <a:ln w="15875">
            <a:solidFill>
              <a:srgbClr val="003F48"/>
            </a:solidFill>
            <a:prstDash val="solid"/>
            <a:round/>
            <a:headEnd/>
            <a:tailEnd/>
          </a:ln>
        </p:spPr>
        <p:txBody>
          <a:bodyPr/>
          <a:lstStyle/>
          <a:p>
            <a:endParaRPr lang="en-US"/>
          </a:p>
        </p:txBody>
      </p:sp>
      <p:sp>
        <p:nvSpPr>
          <p:cNvPr id="304174" name="Rhode Island">
            <a:extLst>
              <a:ext uri="{FF2B5EF4-FFF2-40B4-BE49-F238E27FC236}">
                <a16:creationId xmlns:a16="http://schemas.microsoft.com/office/drawing/2014/main" id="{5CA352A0-3D81-4957-8F62-7B08E0EFAA6C}"/>
              </a:ext>
              <a:ext uri="{C183D7F6-B498-43B3-948B-1728B52AA6E4}">
                <adec:decorative xmlns:adec="http://schemas.microsoft.com/office/drawing/2017/decorative" val="1"/>
              </a:ext>
            </a:extLst>
          </p:cNvPr>
          <p:cNvSpPr>
            <a:spLocks noChangeAspect="1"/>
          </p:cNvSpPr>
          <p:nvPr/>
        </p:nvSpPr>
        <p:spPr bwMode="auto">
          <a:xfrm>
            <a:off x="7626350" y="2462213"/>
            <a:ext cx="95250" cy="114300"/>
          </a:xfrm>
          <a:custGeom>
            <a:avLst/>
            <a:gdLst>
              <a:gd name="T0" fmla="*/ 0 w 12"/>
              <a:gd name="T1" fmla="*/ 2147483646 h 15"/>
              <a:gd name="T2" fmla="*/ 2147483646 w 12"/>
              <a:gd name="T3" fmla="*/ 2147483646 h 15"/>
              <a:gd name="T4" fmla="*/ 2147483646 w 12"/>
              <a:gd name="T5" fmla="*/ 2147483646 h 15"/>
              <a:gd name="T6" fmla="*/ 2147483646 w 12"/>
              <a:gd name="T7" fmla="*/ 2147483646 h 15"/>
              <a:gd name="T8" fmla="*/ 2147483646 w 12"/>
              <a:gd name="T9" fmla="*/ 2147483646 h 15"/>
              <a:gd name="T10" fmla="*/ 2147483646 w 12"/>
              <a:gd name="T11" fmla="*/ 2147483646 h 15"/>
              <a:gd name="T12" fmla="*/ 2147483646 w 12"/>
              <a:gd name="T13" fmla="*/ 2147483646 h 15"/>
              <a:gd name="T14" fmla="*/ 2147483646 w 12"/>
              <a:gd name="T15" fmla="*/ 2147483646 h 15"/>
              <a:gd name="T16" fmla="*/ 2147483646 w 12"/>
              <a:gd name="T17" fmla="*/ 2147483646 h 15"/>
              <a:gd name="T18" fmla="*/ 2147483646 w 12"/>
              <a:gd name="T19" fmla="*/ 2147483646 h 15"/>
              <a:gd name="T20" fmla="*/ 2147483646 w 12"/>
              <a:gd name="T21" fmla="*/ 2147483646 h 15"/>
              <a:gd name="T22" fmla="*/ 2147483646 w 12"/>
              <a:gd name="T23" fmla="*/ 2147483646 h 15"/>
              <a:gd name="T24" fmla="*/ 2147483646 w 12"/>
              <a:gd name="T25" fmla="*/ 0 h 15"/>
              <a:gd name="T26" fmla="*/ 2147483646 w 12"/>
              <a:gd name="T27" fmla="*/ 0 h 15"/>
              <a:gd name="T28" fmla="*/ 0 w 12"/>
              <a:gd name="T29" fmla="*/ 2147483646 h 15"/>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12"/>
              <a:gd name="T46" fmla="*/ 0 h 15"/>
              <a:gd name="T47" fmla="*/ 12 w 12"/>
              <a:gd name="T48" fmla="*/ 15 h 15"/>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12" h="15">
                <a:moveTo>
                  <a:pt x="0" y="1"/>
                </a:moveTo>
                <a:lnTo>
                  <a:pt x="2" y="14"/>
                </a:lnTo>
                <a:lnTo>
                  <a:pt x="3" y="15"/>
                </a:lnTo>
                <a:lnTo>
                  <a:pt x="8" y="12"/>
                </a:lnTo>
                <a:lnTo>
                  <a:pt x="7" y="8"/>
                </a:lnTo>
                <a:lnTo>
                  <a:pt x="8" y="6"/>
                </a:lnTo>
                <a:lnTo>
                  <a:pt x="9" y="8"/>
                </a:lnTo>
                <a:lnTo>
                  <a:pt x="10" y="11"/>
                </a:lnTo>
                <a:lnTo>
                  <a:pt x="11" y="10"/>
                </a:lnTo>
                <a:lnTo>
                  <a:pt x="12" y="8"/>
                </a:lnTo>
                <a:lnTo>
                  <a:pt x="11" y="5"/>
                </a:lnTo>
                <a:lnTo>
                  <a:pt x="8" y="4"/>
                </a:lnTo>
                <a:lnTo>
                  <a:pt x="6" y="0"/>
                </a:lnTo>
                <a:lnTo>
                  <a:pt x="4" y="0"/>
                </a:lnTo>
                <a:lnTo>
                  <a:pt x="0" y="1"/>
                </a:lnTo>
                <a:close/>
              </a:path>
            </a:pathLst>
          </a:custGeom>
          <a:solidFill>
            <a:srgbClr val="67A9CF"/>
          </a:solidFill>
          <a:ln w="15875">
            <a:solidFill>
              <a:srgbClr val="003F48"/>
            </a:solidFill>
            <a:prstDash val="solid"/>
            <a:round/>
            <a:headEnd/>
            <a:tailEnd/>
          </a:ln>
        </p:spPr>
        <p:txBody>
          <a:bodyPr/>
          <a:lstStyle/>
          <a:p>
            <a:endParaRPr lang="en-US"/>
          </a:p>
        </p:txBody>
      </p:sp>
      <p:sp>
        <p:nvSpPr>
          <p:cNvPr id="304175" name="South Carolina">
            <a:extLst>
              <a:ext uri="{FF2B5EF4-FFF2-40B4-BE49-F238E27FC236}">
                <a16:creationId xmlns:a16="http://schemas.microsoft.com/office/drawing/2014/main" id="{7D5DEFE1-B059-41AD-8E9F-3ED970E440A6}"/>
              </a:ext>
              <a:ext uri="{C183D7F6-B498-43B3-948B-1728B52AA6E4}">
                <adec:decorative xmlns:adec="http://schemas.microsoft.com/office/drawing/2017/decorative" val="1"/>
              </a:ext>
            </a:extLst>
          </p:cNvPr>
          <p:cNvSpPr>
            <a:spLocks noChangeAspect="1"/>
          </p:cNvSpPr>
          <p:nvPr/>
        </p:nvSpPr>
        <p:spPr bwMode="auto">
          <a:xfrm>
            <a:off x="6481763" y="3719513"/>
            <a:ext cx="619125" cy="466725"/>
          </a:xfrm>
          <a:custGeom>
            <a:avLst/>
            <a:gdLst>
              <a:gd name="T0" fmla="*/ 0 w 79"/>
              <a:gd name="T1" fmla="*/ 2147483646 h 60"/>
              <a:gd name="T2" fmla="*/ 2147483646 w 79"/>
              <a:gd name="T3" fmla="*/ 2147483646 h 60"/>
              <a:gd name="T4" fmla="*/ 2147483646 w 79"/>
              <a:gd name="T5" fmla="*/ 2147483646 h 60"/>
              <a:gd name="T6" fmla="*/ 2147483646 w 79"/>
              <a:gd name="T7" fmla="*/ 0 h 60"/>
              <a:gd name="T8" fmla="*/ 2147483646 w 79"/>
              <a:gd name="T9" fmla="*/ 2147483646 h 60"/>
              <a:gd name="T10" fmla="*/ 2147483646 w 79"/>
              <a:gd name="T11" fmla="*/ 2147483646 h 60"/>
              <a:gd name="T12" fmla="*/ 2147483646 w 79"/>
              <a:gd name="T13" fmla="*/ 2147483646 h 60"/>
              <a:gd name="T14" fmla="*/ 2147483646 w 79"/>
              <a:gd name="T15" fmla="*/ 2147483646 h 60"/>
              <a:gd name="T16" fmla="*/ 2147483646 w 79"/>
              <a:gd name="T17" fmla="*/ 2147483646 h 60"/>
              <a:gd name="T18" fmla="*/ 2147483646 w 79"/>
              <a:gd name="T19" fmla="*/ 2147483646 h 60"/>
              <a:gd name="T20" fmla="*/ 2147483646 w 79"/>
              <a:gd name="T21" fmla="*/ 2147483646 h 60"/>
              <a:gd name="T22" fmla="*/ 2147483646 w 79"/>
              <a:gd name="T23" fmla="*/ 2147483646 h 60"/>
              <a:gd name="T24" fmla="*/ 2147483646 w 79"/>
              <a:gd name="T25" fmla="*/ 2147483646 h 60"/>
              <a:gd name="T26" fmla="*/ 2147483646 w 79"/>
              <a:gd name="T27" fmla="*/ 2147483646 h 60"/>
              <a:gd name="T28" fmla="*/ 2147483646 w 79"/>
              <a:gd name="T29" fmla="*/ 2147483646 h 60"/>
              <a:gd name="T30" fmla="*/ 2147483646 w 79"/>
              <a:gd name="T31" fmla="*/ 2147483646 h 60"/>
              <a:gd name="T32" fmla="*/ 2147483646 w 79"/>
              <a:gd name="T33" fmla="*/ 2147483646 h 60"/>
              <a:gd name="T34" fmla="*/ 2147483646 w 79"/>
              <a:gd name="T35" fmla="*/ 2147483646 h 60"/>
              <a:gd name="T36" fmla="*/ 2147483646 w 79"/>
              <a:gd name="T37" fmla="*/ 2147483646 h 60"/>
              <a:gd name="T38" fmla="*/ 2147483646 w 79"/>
              <a:gd name="T39" fmla="*/ 2147483646 h 60"/>
              <a:gd name="T40" fmla="*/ 2147483646 w 79"/>
              <a:gd name="T41" fmla="*/ 2147483646 h 60"/>
              <a:gd name="T42" fmla="*/ 2147483646 w 79"/>
              <a:gd name="T43" fmla="*/ 2147483646 h 60"/>
              <a:gd name="T44" fmla="*/ 2147483646 w 79"/>
              <a:gd name="T45" fmla="*/ 2147483646 h 60"/>
              <a:gd name="T46" fmla="*/ 2147483646 w 79"/>
              <a:gd name="T47" fmla="*/ 2147483646 h 60"/>
              <a:gd name="T48" fmla="*/ 2147483646 w 79"/>
              <a:gd name="T49" fmla="*/ 2147483646 h 60"/>
              <a:gd name="T50" fmla="*/ 2147483646 w 79"/>
              <a:gd name="T51" fmla="*/ 2147483646 h 60"/>
              <a:gd name="T52" fmla="*/ 2147483646 w 79"/>
              <a:gd name="T53" fmla="*/ 2147483646 h 60"/>
              <a:gd name="T54" fmla="*/ 0 w 79"/>
              <a:gd name="T55" fmla="*/ 2147483646 h 60"/>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w 79"/>
              <a:gd name="T85" fmla="*/ 0 h 60"/>
              <a:gd name="T86" fmla="*/ 79 w 79"/>
              <a:gd name="T87" fmla="*/ 60 h 60"/>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T84" t="T85" r="T86" b="T87"/>
            <a:pathLst>
              <a:path w="79" h="60">
                <a:moveTo>
                  <a:pt x="0" y="14"/>
                </a:moveTo>
                <a:lnTo>
                  <a:pt x="3" y="8"/>
                </a:lnTo>
                <a:lnTo>
                  <a:pt x="14" y="2"/>
                </a:lnTo>
                <a:lnTo>
                  <a:pt x="35" y="0"/>
                </a:lnTo>
                <a:lnTo>
                  <a:pt x="44" y="5"/>
                </a:lnTo>
                <a:lnTo>
                  <a:pt x="58" y="4"/>
                </a:lnTo>
                <a:lnTo>
                  <a:pt x="79" y="18"/>
                </a:lnTo>
                <a:lnTo>
                  <a:pt x="72" y="26"/>
                </a:lnTo>
                <a:lnTo>
                  <a:pt x="70" y="30"/>
                </a:lnTo>
                <a:lnTo>
                  <a:pt x="70" y="35"/>
                </a:lnTo>
                <a:lnTo>
                  <a:pt x="64" y="40"/>
                </a:lnTo>
                <a:lnTo>
                  <a:pt x="60" y="46"/>
                </a:lnTo>
                <a:lnTo>
                  <a:pt x="54" y="50"/>
                </a:lnTo>
                <a:lnTo>
                  <a:pt x="51" y="51"/>
                </a:lnTo>
                <a:lnTo>
                  <a:pt x="50" y="55"/>
                </a:lnTo>
                <a:lnTo>
                  <a:pt x="47" y="52"/>
                </a:lnTo>
                <a:lnTo>
                  <a:pt x="50" y="57"/>
                </a:lnTo>
                <a:lnTo>
                  <a:pt x="47" y="60"/>
                </a:lnTo>
                <a:lnTo>
                  <a:pt x="44" y="60"/>
                </a:lnTo>
                <a:lnTo>
                  <a:pt x="42" y="57"/>
                </a:lnTo>
                <a:lnTo>
                  <a:pt x="39" y="51"/>
                </a:lnTo>
                <a:lnTo>
                  <a:pt x="37" y="51"/>
                </a:lnTo>
                <a:lnTo>
                  <a:pt x="33" y="43"/>
                </a:lnTo>
                <a:lnTo>
                  <a:pt x="28" y="39"/>
                </a:lnTo>
                <a:lnTo>
                  <a:pt x="24" y="34"/>
                </a:lnTo>
                <a:lnTo>
                  <a:pt x="14" y="27"/>
                </a:lnTo>
                <a:lnTo>
                  <a:pt x="10" y="21"/>
                </a:lnTo>
                <a:lnTo>
                  <a:pt x="0" y="14"/>
                </a:lnTo>
                <a:close/>
              </a:path>
            </a:pathLst>
          </a:custGeom>
          <a:solidFill>
            <a:srgbClr val="67A9CF"/>
          </a:solidFill>
          <a:ln w="15875">
            <a:solidFill>
              <a:srgbClr val="003F48"/>
            </a:solidFill>
            <a:prstDash val="solid"/>
            <a:round/>
            <a:headEnd/>
            <a:tailEnd/>
          </a:ln>
        </p:spPr>
        <p:txBody>
          <a:bodyPr/>
          <a:lstStyle/>
          <a:p>
            <a:endParaRPr lang="en-US"/>
          </a:p>
        </p:txBody>
      </p:sp>
      <p:sp>
        <p:nvSpPr>
          <p:cNvPr id="304176" name="South Dakota">
            <a:extLst>
              <a:ext uri="{FF2B5EF4-FFF2-40B4-BE49-F238E27FC236}">
                <a16:creationId xmlns:a16="http://schemas.microsoft.com/office/drawing/2014/main" id="{A48669BA-24C6-47B7-9824-4BFC6DA103BE}"/>
              </a:ext>
              <a:ext uri="{C183D7F6-B498-43B3-948B-1728B52AA6E4}">
                <adec:decorative xmlns:adec="http://schemas.microsoft.com/office/drawing/2017/decorative" val="1"/>
              </a:ext>
            </a:extLst>
          </p:cNvPr>
          <p:cNvSpPr>
            <a:spLocks noChangeAspect="1"/>
          </p:cNvSpPr>
          <p:nvPr/>
        </p:nvSpPr>
        <p:spPr bwMode="auto">
          <a:xfrm>
            <a:off x="3992563" y="2157413"/>
            <a:ext cx="857250" cy="576262"/>
          </a:xfrm>
          <a:custGeom>
            <a:avLst/>
            <a:gdLst>
              <a:gd name="T0" fmla="*/ 0 w 109"/>
              <a:gd name="T1" fmla="*/ 2147483646 h 74"/>
              <a:gd name="T2" fmla="*/ 2147483646 w 109"/>
              <a:gd name="T3" fmla="*/ 2147483646 h 74"/>
              <a:gd name="T4" fmla="*/ 2147483646 w 109"/>
              <a:gd name="T5" fmla="*/ 0 h 74"/>
              <a:gd name="T6" fmla="*/ 2147483646 w 109"/>
              <a:gd name="T7" fmla="*/ 2147483646 h 74"/>
              <a:gd name="T8" fmla="*/ 2147483646 w 109"/>
              <a:gd name="T9" fmla="*/ 2147483646 h 74"/>
              <a:gd name="T10" fmla="*/ 2147483646 w 109"/>
              <a:gd name="T11" fmla="*/ 2147483646 h 74"/>
              <a:gd name="T12" fmla="*/ 2147483646 w 109"/>
              <a:gd name="T13" fmla="*/ 2147483646 h 74"/>
              <a:gd name="T14" fmla="*/ 2147483646 w 109"/>
              <a:gd name="T15" fmla="*/ 2147483646 h 74"/>
              <a:gd name="T16" fmla="*/ 2147483646 w 109"/>
              <a:gd name="T17" fmla="*/ 2147483646 h 74"/>
              <a:gd name="T18" fmla="*/ 2147483646 w 109"/>
              <a:gd name="T19" fmla="*/ 2147483646 h 74"/>
              <a:gd name="T20" fmla="*/ 2147483646 w 109"/>
              <a:gd name="T21" fmla="*/ 2147483646 h 74"/>
              <a:gd name="T22" fmla="*/ 2147483646 w 109"/>
              <a:gd name="T23" fmla="*/ 2147483646 h 74"/>
              <a:gd name="T24" fmla="*/ 2147483646 w 109"/>
              <a:gd name="T25" fmla="*/ 2147483646 h 74"/>
              <a:gd name="T26" fmla="*/ 2147483646 w 109"/>
              <a:gd name="T27" fmla="*/ 2147483646 h 74"/>
              <a:gd name="T28" fmla="*/ 2147483646 w 109"/>
              <a:gd name="T29" fmla="*/ 2147483646 h 74"/>
              <a:gd name="T30" fmla="*/ 2147483646 w 109"/>
              <a:gd name="T31" fmla="*/ 2147483646 h 74"/>
              <a:gd name="T32" fmla="*/ 2147483646 w 109"/>
              <a:gd name="T33" fmla="*/ 2147483646 h 74"/>
              <a:gd name="T34" fmla="*/ 2147483646 w 109"/>
              <a:gd name="T35" fmla="*/ 2147483646 h 74"/>
              <a:gd name="T36" fmla="*/ 2147483646 w 109"/>
              <a:gd name="T37" fmla="*/ 2147483646 h 74"/>
              <a:gd name="T38" fmla="*/ 0 w 109"/>
              <a:gd name="T39" fmla="*/ 2147483646 h 7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109"/>
              <a:gd name="T61" fmla="*/ 0 h 74"/>
              <a:gd name="T62" fmla="*/ 109 w 109"/>
              <a:gd name="T63" fmla="*/ 74 h 74"/>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109" h="74">
                <a:moveTo>
                  <a:pt x="0" y="58"/>
                </a:moveTo>
                <a:lnTo>
                  <a:pt x="4" y="19"/>
                </a:lnTo>
                <a:lnTo>
                  <a:pt x="5" y="0"/>
                </a:lnTo>
                <a:lnTo>
                  <a:pt x="54" y="4"/>
                </a:lnTo>
                <a:lnTo>
                  <a:pt x="108" y="6"/>
                </a:lnTo>
                <a:lnTo>
                  <a:pt x="104" y="12"/>
                </a:lnTo>
                <a:lnTo>
                  <a:pt x="109" y="18"/>
                </a:lnTo>
                <a:lnTo>
                  <a:pt x="109" y="54"/>
                </a:lnTo>
                <a:lnTo>
                  <a:pt x="107" y="53"/>
                </a:lnTo>
                <a:lnTo>
                  <a:pt x="107" y="58"/>
                </a:lnTo>
                <a:lnTo>
                  <a:pt x="109" y="62"/>
                </a:lnTo>
                <a:lnTo>
                  <a:pt x="108" y="65"/>
                </a:lnTo>
                <a:lnTo>
                  <a:pt x="109" y="74"/>
                </a:lnTo>
                <a:lnTo>
                  <a:pt x="106" y="73"/>
                </a:lnTo>
                <a:lnTo>
                  <a:pt x="104" y="70"/>
                </a:lnTo>
                <a:lnTo>
                  <a:pt x="98" y="67"/>
                </a:lnTo>
                <a:lnTo>
                  <a:pt x="94" y="67"/>
                </a:lnTo>
                <a:lnTo>
                  <a:pt x="85" y="67"/>
                </a:lnTo>
                <a:lnTo>
                  <a:pt x="79" y="63"/>
                </a:lnTo>
                <a:lnTo>
                  <a:pt x="0" y="58"/>
                </a:lnTo>
                <a:close/>
              </a:path>
            </a:pathLst>
          </a:custGeom>
          <a:solidFill>
            <a:srgbClr val="BDC9E1"/>
          </a:solidFill>
          <a:ln w="15875">
            <a:solidFill>
              <a:srgbClr val="003F48"/>
            </a:solidFill>
            <a:prstDash val="solid"/>
            <a:round/>
            <a:headEnd/>
            <a:tailEnd/>
          </a:ln>
        </p:spPr>
        <p:txBody>
          <a:bodyPr/>
          <a:lstStyle/>
          <a:p>
            <a:endParaRPr lang="en-US"/>
          </a:p>
        </p:txBody>
      </p:sp>
      <p:sp>
        <p:nvSpPr>
          <p:cNvPr id="304177" name="Tennessee">
            <a:extLst>
              <a:ext uri="{FF2B5EF4-FFF2-40B4-BE49-F238E27FC236}">
                <a16:creationId xmlns:a16="http://schemas.microsoft.com/office/drawing/2014/main" id="{C3668CF6-4836-4F6F-B673-37D37D0C5336}"/>
              </a:ext>
              <a:ext uri="{C183D7F6-B498-43B3-948B-1728B52AA6E4}">
                <adec:decorative xmlns:adec="http://schemas.microsoft.com/office/drawing/2017/decorative" val="1"/>
              </a:ext>
            </a:extLst>
          </p:cNvPr>
          <p:cNvSpPr>
            <a:spLocks noChangeAspect="1"/>
          </p:cNvSpPr>
          <p:nvPr/>
        </p:nvSpPr>
        <p:spPr bwMode="auto">
          <a:xfrm>
            <a:off x="5608638" y="3509963"/>
            <a:ext cx="1044575" cy="350837"/>
          </a:xfrm>
          <a:custGeom>
            <a:avLst/>
            <a:gdLst>
              <a:gd name="T0" fmla="*/ 0 w 133"/>
              <a:gd name="T1" fmla="*/ 2147483646 h 45"/>
              <a:gd name="T2" fmla="*/ 2147483646 w 133"/>
              <a:gd name="T3" fmla="*/ 2147483646 h 45"/>
              <a:gd name="T4" fmla="*/ 2147483646 w 133"/>
              <a:gd name="T5" fmla="*/ 2147483646 h 45"/>
              <a:gd name="T6" fmla="*/ 2147483646 w 133"/>
              <a:gd name="T7" fmla="*/ 2147483646 h 45"/>
              <a:gd name="T8" fmla="*/ 2147483646 w 133"/>
              <a:gd name="T9" fmla="*/ 2147483646 h 45"/>
              <a:gd name="T10" fmla="*/ 2147483646 w 133"/>
              <a:gd name="T11" fmla="*/ 2147483646 h 45"/>
              <a:gd name="T12" fmla="*/ 2147483646 w 133"/>
              <a:gd name="T13" fmla="*/ 2147483646 h 45"/>
              <a:gd name="T14" fmla="*/ 2147483646 w 133"/>
              <a:gd name="T15" fmla="*/ 2147483646 h 45"/>
              <a:gd name="T16" fmla="*/ 2147483646 w 133"/>
              <a:gd name="T17" fmla="*/ 2147483646 h 45"/>
              <a:gd name="T18" fmla="*/ 2147483646 w 133"/>
              <a:gd name="T19" fmla="*/ 2147483646 h 45"/>
              <a:gd name="T20" fmla="*/ 2147483646 w 133"/>
              <a:gd name="T21" fmla="*/ 2147483646 h 45"/>
              <a:gd name="T22" fmla="*/ 2147483646 w 133"/>
              <a:gd name="T23" fmla="*/ 2147483646 h 45"/>
              <a:gd name="T24" fmla="*/ 2147483646 w 133"/>
              <a:gd name="T25" fmla="*/ 2147483646 h 45"/>
              <a:gd name="T26" fmla="*/ 2147483646 w 133"/>
              <a:gd name="T27" fmla="*/ 0 h 45"/>
              <a:gd name="T28" fmla="*/ 2147483646 w 133"/>
              <a:gd name="T29" fmla="*/ 2147483646 h 45"/>
              <a:gd name="T30" fmla="*/ 2147483646 w 133"/>
              <a:gd name="T31" fmla="*/ 2147483646 h 45"/>
              <a:gd name="T32" fmla="*/ 2147483646 w 133"/>
              <a:gd name="T33" fmla="*/ 2147483646 h 45"/>
              <a:gd name="T34" fmla="*/ 2147483646 w 133"/>
              <a:gd name="T35" fmla="*/ 2147483646 h 45"/>
              <a:gd name="T36" fmla="*/ 2147483646 w 133"/>
              <a:gd name="T37" fmla="*/ 2147483646 h 45"/>
              <a:gd name="T38" fmla="*/ 2147483646 w 133"/>
              <a:gd name="T39" fmla="*/ 2147483646 h 45"/>
              <a:gd name="T40" fmla="*/ 2147483646 w 133"/>
              <a:gd name="T41" fmla="*/ 2147483646 h 45"/>
              <a:gd name="T42" fmla="*/ 2147483646 w 133"/>
              <a:gd name="T43" fmla="*/ 2147483646 h 45"/>
              <a:gd name="T44" fmla="*/ 2147483646 w 133"/>
              <a:gd name="T45" fmla="*/ 2147483646 h 45"/>
              <a:gd name="T46" fmla="*/ 2147483646 w 133"/>
              <a:gd name="T47" fmla="*/ 2147483646 h 45"/>
              <a:gd name="T48" fmla="*/ 2147483646 w 133"/>
              <a:gd name="T49" fmla="*/ 2147483646 h 45"/>
              <a:gd name="T50" fmla="*/ 2147483646 w 133"/>
              <a:gd name="T51" fmla="*/ 2147483646 h 45"/>
              <a:gd name="T52" fmla="*/ 2147483646 w 133"/>
              <a:gd name="T53" fmla="*/ 2147483646 h 45"/>
              <a:gd name="T54" fmla="*/ 2147483646 w 133"/>
              <a:gd name="T55" fmla="*/ 2147483646 h 45"/>
              <a:gd name="T56" fmla="*/ 2147483646 w 133"/>
              <a:gd name="T57" fmla="*/ 2147483646 h 45"/>
              <a:gd name="T58" fmla="*/ 0 w 133"/>
              <a:gd name="T59" fmla="*/ 2147483646 h 45"/>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133"/>
              <a:gd name="T91" fmla="*/ 0 h 45"/>
              <a:gd name="T92" fmla="*/ 133 w 133"/>
              <a:gd name="T93" fmla="*/ 45 h 45"/>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133" h="45">
                <a:moveTo>
                  <a:pt x="0" y="45"/>
                </a:moveTo>
                <a:lnTo>
                  <a:pt x="2" y="38"/>
                </a:lnTo>
                <a:lnTo>
                  <a:pt x="1" y="37"/>
                </a:lnTo>
                <a:lnTo>
                  <a:pt x="5" y="33"/>
                </a:lnTo>
                <a:lnTo>
                  <a:pt x="9" y="27"/>
                </a:lnTo>
                <a:lnTo>
                  <a:pt x="8" y="25"/>
                </a:lnTo>
                <a:lnTo>
                  <a:pt x="9" y="22"/>
                </a:lnTo>
                <a:lnTo>
                  <a:pt x="10" y="18"/>
                </a:lnTo>
                <a:lnTo>
                  <a:pt x="12" y="15"/>
                </a:lnTo>
                <a:lnTo>
                  <a:pt x="33" y="13"/>
                </a:lnTo>
                <a:lnTo>
                  <a:pt x="33" y="10"/>
                </a:lnTo>
                <a:lnTo>
                  <a:pt x="39" y="10"/>
                </a:lnTo>
                <a:lnTo>
                  <a:pt x="102" y="5"/>
                </a:lnTo>
                <a:lnTo>
                  <a:pt x="133" y="0"/>
                </a:lnTo>
                <a:lnTo>
                  <a:pt x="132" y="5"/>
                </a:lnTo>
                <a:lnTo>
                  <a:pt x="130" y="6"/>
                </a:lnTo>
                <a:lnTo>
                  <a:pt x="127" y="11"/>
                </a:lnTo>
                <a:lnTo>
                  <a:pt x="125" y="11"/>
                </a:lnTo>
                <a:lnTo>
                  <a:pt x="123" y="12"/>
                </a:lnTo>
                <a:lnTo>
                  <a:pt x="121" y="14"/>
                </a:lnTo>
                <a:lnTo>
                  <a:pt x="118" y="13"/>
                </a:lnTo>
                <a:lnTo>
                  <a:pt x="115" y="16"/>
                </a:lnTo>
                <a:lnTo>
                  <a:pt x="114" y="19"/>
                </a:lnTo>
                <a:lnTo>
                  <a:pt x="99" y="27"/>
                </a:lnTo>
                <a:lnTo>
                  <a:pt x="99" y="31"/>
                </a:lnTo>
                <a:lnTo>
                  <a:pt x="95" y="33"/>
                </a:lnTo>
                <a:lnTo>
                  <a:pt x="95" y="37"/>
                </a:lnTo>
                <a:lnTo>
                  <a:pt x="74" y="40"/>
                </a:lnTo>
                <a:lnTo>
                  <a:pt x="33" y="43"/>
                </a:lnTo>
                <a:lnTo>
                  <a:pt x="0" y="45"/>
                </a:lnTo>
                <a:close/>
              </a:path>
            </a:pathLst>
          </a:custGeom>
          <a:solidFill>
            <a:srgbClr val="67A9CF"/>
          </a:solidFill>
          <a:ln w="15875">
            <a:solidFill>
              <a:srgbClr val="003F48"/>
            </a:solidFill>
            <a:prstDash val="solid"/>
            <a:round/>
            <a:headEnd/>
            <a:tailEnd/>
          </a:ln>
        </p:spPr>
        <p:txBody>
          <a:bodyPr/>
          <a:lstStyle/>
          <a:p>
            <a:endParaRPr lang="en-US"/>
          </a:p>
        </p:txBody>
      </p:sp>
      <p:sp>
        <p:nvSpPr>
          <p:cNvPr id="304178" name="Texas">
            <a:extLst>
              <a:ext uri="{FF2B5EF4-FFF2-40B4-BE49-F238E27FC236}">
                <a16:creationId xmlns:a16="http://schemas.microsoft.com/office/drawing/2014/main" id="{B778D640-4035-4446-8066-89CDEB555F7E}"/>
              </a:ext>
              <a:ext uri="{C183D7F6-B498-43B3-948B-1728B52AA6E4}">
                <adec:decorative xmlns:adec="http://schemas.microsoft.com/office/drawing/2017/decorative" val="1"/>
              </a:ext>
            </a:extLst>
          </p:cNvPr>
          <p:cNvSpPr>
            <a:spLocks noChangeAspect="1"/>
          </p:cNvSpPr>
          <p:nvPr/>
        </p:nvSpPr>
        <p:spPr bwMode="auto">
          <a:xfrm>
            <a:off x="3498850" y="3619500"/>
            <a:ext cx="1711325" cy="1639888"/>
          </a:xfrm>
          <a:custGeom>
            <a:avLst/>
            <a:gdLst>
              <a:gd name="T0" fmla="*/ 2147483646 w 218"/>
              <a:gd name="T1" fmla="*/ 2147483646 h 211"/>
              <a:gd name="T2" fmla="*/ 2147483646 w 218"/>
              <a:gd name="T3" fmla="*/ 2147483646 h 211"/>
              <a:gd name="T4" fmla="*/ 2147483646 w 218"/>
              <a:gd name="T5" fmla="*/ 2147483646 h 211"/>
              <a:gd name="T6" fmla="*/ 2147483646 w 218"/>
              <a:gd name="T7" fmla="*/ 2147483646 h 211"/>
              <a:gd name="T8" fmla="*/ 2147483646 w 218"/>
              <a:gd name="T9" fmla="*/ 2147483646 h 211"/>
              <a:gd name="T10" fmla="*/ 2147483646 w 218"/>
              <a:gd name="T11" fmla="*/ 2147483646 h 211"/>
              <a:gd name="T12" fmla="*/ 2147483646 w 218"/>
              <a:gd name="T13" fmla="*/ 2147483646 h 211"/>
              <a:gd name="T14" fmla="*/ 2147483646 w 218"/>
              <a:gd name="T15" fmla="*/ 2147483646 h 211"/>
              <a:gd name="T16" fmla="*/ 2147483646 w 218"/>
              <a:gd name="T17" fmla="*/ 2147483646 h 211"/>
              <a:gd name="T18" fmla="*/ 2147483646 w 218"/>
              <a:gd name="T19" fmla="*/ 2147483646 h 211"/>
              <a:gd name="T20" fmla="*/ 2147483646 w 218"/>
              <a:gd name="T21" fmla="*/ 2147483646 h 211"/>
              <a:gd name="T22" fmla="*/ 2147483646 w 218"/>
              <a:gd name="T23" fmla="*/ 2147483646 h 211"/>
              <a:gd name="T24" fmla="*/ 2147483646 w 218"/>
              <a:gd name="T25" fmla="*/ 2147483646 h 211"/>
              <a:gd name="T26" fmla="*/ 2147483646 w 218"/>
              <a:gd name="T27" fmla="*/ 2147483646 h 211"/>
              <a:gd name="T28" fmla="*/ 2147483646 w 218"/>
              <a:gd name="T29" fmla="*/ 2147483646 h 211"/>
              <a:gd name="T30" fmla="*/ 2147483646 w 218"/>
              <a:gd name="T31" fmla="*/ 2147483646 h 211"/>
              <a:gd name="T32" fmla="*/ 2147483646 w 218"/>
              <a:gd name="T33" fmla="*/ 2147483646 h 211"/>
              <a:gd name="T34" fmla="*/ 2147483646 w 218"/>
              <a:gd name="T35" fmla="*/ 2147483646 h 211"/>
              <a:gd name="T36" fmla="*/ 2147483646 w 218"/>
              <a:gd name="T37" fmla="*/ 2147483646 h 211"/>
              <a:gd name="T38" fmla="*/ 2147483646 w 218"/>
              <a:gd name="T39" fmla="*/ 2147483646 h 211"/>
              <a:gd name="T40" fmla="*/ 2147483646 w 218"/>
              <a:gd name="T41" fmla="*/ 2147483646 h 211"/>
              <a:gd name="T42" fmla="*/ 2147483646 w 218"/>
              <a:gd name="T43" fmla="*/ 2147483646 h 211"/>
              <a:gd name="T44" fmla="*/ 2147483646 w 218"/>
              <a:gd name="T45" fmla="*/ 2147483646 h 211"/>
              <a:gd name="T46" fmla="*/ 2147483646 w 218"/>
              <a:gd name="T47" fmla="*/ 2147483646 h 211"/>
              <a:gd name="T48" fmla="*/ 2147483646 w 218"/>
              <a:gd name="T49" fmla="*/ 2147483646 h 211"/>
              <a:gd name="T50" fmla="*/ 2147483646 w 218"/>
              <a:gd name="T51" fmla="*/ 2147483646 h 211"/>
              <a:gd name="T52" fmla="*/ 2147483646 w 218"/>
              <a:gd name="T53" fmla="*/ 2147483646 h 211"/>
              <a:gd name="T54" fmla="*/ 2147483646 w 218"/>
              <a:gd name="T55" fmla="*/ 2147483646 h 211"/>
              <a:gd name="T56" fmla="*/ 2147483646 w 218"/>
              <a:gd name="T57" fmla="*/ 2147483646 h 211"/>
              <a:gd name="T58" fmla="*/ 2147483646 w 218"/>
              <a:gd name="T59" fmla="*/ 2147483646 h 211"/>
              <a:gd name="T60" fmla="*/ 2147483646 w 218"/>
              <a:gd name="T61" fmla="*/ 2147483646 h 211"/>
              <a:gd name="T62" fmla="*/ 2147483646 w 218"/>
              <a:gd name="T63" fmla="*/ 2147483646 h 211"/>
              <a:gd name="T64" fmla="*/ 2147483646 w 218"/>
              <a:gd name="T65" fmla="*/ 2147483646 h 211"/>
              <a:gd name="T66" fmla="*/ 2147483646 w 218"/>
              <a:gd name="T67" fmla="*/ 2147483646 h 211"/>
              <a:gd name="T68" fmla="*/ 2147483646 w 218"/>
              <a:gd name="T69" fmla="*/ 2147483646 h 211"/>
              <a:gd name="T70" fmla="*/ 2147483646 w 218"/>
              <a:gd name="T71" fmla="*/ 2147483646 h 211"/>
              <a:gd name="T72" fmla="*/ 2147483646 w 218"/>
              <a:gd name="T73" fmla="*/ 2147483646 h 211"/>
              <a:gd name="T74" fmla="*/ 2147483646 w 218"/>
              <a:gd name="T75" fmla="*/ 2147483646 h 211"/>
              <a:gd name="T76" fmla="*/ 2147483646 w 218"/>
              <a:gd name="T77" fmla="*/ 2147483646 h 211"/>
              <a:gd name="T78" fmla="*/ 2147483646 w 218"/>
              <a:gd name="T79" fmla="*/ 2147483646 h 211"/>
              <a:gd name="T80" fmla="*/ 2147483646 w 218"/>
              <a:gd name="T81" fmla="*/ 2147483646 h 211"/>
              <a:gd name="T82" fmla="*/ 2147483646 w 218"/>
              <a:gd name="T83" fmla="*/ 2147483646 h 211"/>
              <a:gd name="T84" fmla="*/ 2147483646 w 218"/>
              <a:gd name="T85" fmla="*/ 2147483646 h 211"/>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218"/>
              <a:gd name="T130" fmla="*/ 0 h 211"/>
              <a:gd name="T131" fmla="*/ 218 w 218"/>
              <a:gd name="T132" fmla="*/ 211 h 211"/>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218" h="211">
                <a:moveTo>
                  <a:pt x="2" y="87"/>
                </a:moveTo>
                <a:lnTo>
                  <a:pt x="0" y="83"/>
                </a:lnTo>
                <a:lnTo>
                  <a:pt x="5" y="83"/>
                </a:lnTo>
                <a:lnTo>
                  <a:pt x="60" y="88"/>
                </a:lnTo>
                <a:lnTo>
                  <a:pt x="68" y="0"/>
                </a:lnTo>
                <a:lnTo>
                  <a:pt x="115" y="3"/>
                </a:lnTo>
                <a:lnTo>
                  <a:pt x="113" y="41"/>
                </a:lnTo>
                <a:lnTo>
                  <a:pt x="118" y="44"/>
                </a:lnTo>
                <a:lnTo>
                  <a:pt x="122" y="45"/>
                </a:lnTo>
                <a:lnTo>
                  <a:pt x="124" y="43"/>
                </a:lnTo>
                <a:lnTo>
                  <a:pt x="126" y="45"/>
                </a:lnTo>
                <a:lnTo>
                  <a:pt x="126" y="48"/>
                </a:lnTo>
                <a:lnTo>
                  <a:pt x="130" y="48"/>
                </a:lnTo>
                <a:lnTo>
                  <a:pt x="133" y="50"/>
                </a:lnTo>
                <a:lnTo>
                  <a:pt x="135" y="49"/>
                </a:lnTo>
                <a:lnTo>
                  <a:pt x="138" y="51"/>
                </a:lnTo>
                <a:lnTo>
                  <a:pt x="139" y="50"/>
                </a:lnTo>
                <a:lnTo>
                  <a:pt x="143" y="50"/>
                </a:lnTo>
                <a:lnTo>
                  <a:pt x="145" y="55"/>
                </a:lnTo>
                <a:lnTo>
                  <a:pt x="147" y="56"/>
                </a:lnTo>
                <a:lnTo>
                  <a:pt x="150" y="53"/>
                </a:lnTo>
                <a:lnTo>
                  <a:pt x="155" y="57"/>
                </a:lnTo>
                <a:lnTo>
                  <a:pt x="158" y="55"/>
                </a:lnTo>
                <a:lnTo>
                  <a:pt x="159" y="59"/>
                </a:lnTo>
                <a:lnTo>
                  <a:pt x="159" y="56"/>
                </a:lnTo>
                <a:lnTo>
                  <a:pt x="162" y="54"/>
                </a:lnTo>
                <a:lnTo>
                  <a:pt x="163" y="57"/>
                </a:lnTo>
                <a:lnTo>
                  <a:pt x="168" y="56"/>
                </a:lnTo>
                <a:lnTo>
                  <a:pt x="171" y="59"/>
                </a:lnTo>
                <a:lnTo>
                  <a:pt x="180" y="56"/>
                </a:lnTo>
                <a:lnTo>
                  <a:pt x="188" y="55"/>
                </a:lnTo>
                <a:lnTo>
                  <a:pt x="191" y="54"/>
                </a:lnTo>
                <a:lnTo>
                  <a:pt x="197" y="59"/>
                </a:lnTo>
                <a:lnTo>
                  <a:pt x="202" y="60"/>
                </a:lnTo>
                <a:lnTo>
                  <a:pt x="203" y="62"/>
                </a:lnTo>
                <a:lnTo>
                  <a:pt x="209" y="62"/>
                </a:lnTo>
                <a:lnTo>
                  <a:pt x="209" y="72"/>
                </a:lnTo>
                <a:lnTo>
                  <a:pt x="210" y="93"/>
                </a:lnTo>
                <a:lnTo>
                  <a:pt x="213" y="96"/>
                </a:lnTo>
                <a:lnTo>
                  <a:pt x="213" y="101"/>
                </a:lnTo>
                <a:lnTo>
                  <a:pt x="218" y="108"/>
                </a:lnTo>
                <a:lnTo>
                  <a:pt x="218" y="115"/>
                </a:lnTo>
                <a:lnTo>
                  <a:pt x="215" y="120"/>
                </a:lnTo>
                <a:lnTo>
                  <a:pt x="215" y="124"/>
                </a:lnTo>
                <a:lnTo>
                  <a:pt x="216" y="127"/>
                </a:lnTo>
                <a:lnTo>
                  <a:pt x="216" y="130"/>
                </a:lnTo>
                <a:lnTo>
                  <a:pt x="214" y="132"/>
                </a:lnTo>
                <a:lnTo>
                  <a:pt x="212" y="135"/>
                </a:lnTo>
                <a:lnTo>
                  <a:pt x="214" y="137"/>
                </a:lnTo>
                <a:lnTo>
                  <a:pt x="205" y="140"/>
                </a:lnTo>
                <a:lnTo>
                  <a:pt x="198" y="144"/>
                </a:lnTo>
                <a:lnTo>
                  <a:pt x="202" y="140"/>
                </a:lnTo>
                <a:lnTo>
                  <a:pt x="197" y="140"/>
                </a:lnTo>
                <a:lnTo>
                  <a:pt x="199" y="135"/>
                </a:lnTo>
                <a:lnTo>
                  <a:pt x="195" y="138"/>
                </a:lnTo>
                <a:lnTo>
                  <a:pt x="193" y="137"/>
                </a:lnTo>
                <a:lnTo>
                  <a:pt x="194" y="141"/>
                </a:lnTo>
                <a:lnTo>
                  <a:pt x="195" y="142"/>
                </a:lnTo>
                <a:lnTo>
                  <a:pt x="195" y="144"/>
                </a:lnTo>
                <a:lnTo>
                  <a:pt x="193" y="147"/>
                </a:lnTo>
                <a:lnTo>
                  <a:pt x="191" y="147"/>
                </a:lnTo>
                <a:lnTo>
                  <a:pt x="191" y="151"/>
                </a:lnTo>
                <a:lnTo>
                  <a:pt x="170" y="163"/>
                </a:lnTo>
                <a:lnTo>
                  <a:pt x="171" y="162"/>
                </a:lnTo>
                <a:lnTo>
                  <a:pt x="180" y="156"/>
                </a:lnTo>
                <a:lnTo>
                  <a:pt x="173" y="160"/>
                </a:lnTo>
                <a:lnTo>
                  <a:pt x="173" y="156"/>
                </a:lnTo>
                <a:lnTo>
                  <a:pt x="171" y="158"/>
                </a:lnTo>
                <a:lnTo>
                  <a:pt x="169" y="157"/>
                </a:lnTo>
                <a:lnTo>
                  <a:pt x="168" y="160"/>
                </a:lnTo>
                <a:lnTo>
                  <a:pt x="165" y="157"/>
                </a:lnTo>
                <a:lnTo>
                  <a:pt x="165" y="160"/>
                </a:lnTo>
                <a:lnTo>
                  <a:pt x="169" y="162"/>
                </a:lnTo>
                <a:lnTo>
                  <a:pt x="165" y="164"/>
                </a:lnTo>
                <a:lnTo>
                  <a:pt x="163" y="161"/>
                </a:lnTo>
                <a:lnTo>
                  <a:pt x="161" y="170"/>
                </a:lnTo>
                <a:lnTo>
                  <a:pt x="159" y="166"/>
                </a:lnTo>
                <a:lnTo>
                  <a:pt x="156" y="167"/>
                </a:lnTo>
                <a:lnTo>
                  <a:pt x="155" y="170"/>
                </a:lnTo>
                <a:lnTo>
                  <a:pt x="157" y="173"/>
                </a:lnTo>
                <a:lnTo>
                  <a:pt x="149" y="173"/>
                </a:lnTo>
                <a:lnTo>
                  <a:pt x="152" y="174"/>
                </a:lnTo>
                <a:lnTo>
                  <a:pt x="152" y="178"/>
                </a:lnTo>
                <a:lnTo>
                  <a:pt x="154" y="177"/>
                </a:lnTo>
                <a:lnTo>
                  <a:pt x="153" y="179"/>
                </a:lnTo>
                <a:lnTo>
                  <a:pt x="150" y="185"/>
                </a:lnTo>
                <a:lnTo>
                  <a:pt x="150" y="182"/>
                </a:lnTo>
                <a:lnTo>
                  <a:pt x="148" y="184"/>
                </a:lnTo>
                <a:lnTo>
                  <a:pt x="145" y="181"/>
                </a:lnTo>
                <a:lnTo>
                  <a:pt x="146" y="185"/>
                </a:lnTo>
                <a:lnTo>
                  <a:pt x="151" y="185"/>
                </a:lnTo>
                <a:lnTo>
                  <a:pt x="149" y="191"/>
                </a:lnTo>
                <a:lnTo>
                  <a:pt x="151" y="202"/>
                </a:lnTo>
                <a:lnTo>
                  <a:pt x="155" y="211"/>
                </a:lnTo>
                <a:lnTo>
                  <a:pt x="149" y="211"/>
                </a:lnTo>
                <a:lnTo>
                  <a:pt x="143" y="208"/>
                </a:lnTo>
                <a:lnTo>
                  <a:pt x="138" y="209"/>
                </a:lnTo>
                <a:lnTo>
                  <a:pt x="130" y="204"/>
                </a:lnTo>
                <a:lnTo>
                  <a:pt x="122" y="201"/>
                </a:lnTo>
                <a:lnTo>
                  <a:pt x="121" y="197"/>
                </a:lnTo>
                <a:lnTo>
                  <a:pt x="118" y="192"/>
                </a:lnTo>
                <a:lnTo>
                  <a:pt x="116" y="188"/>
                </a:lnTo>
                <a:lnTo>
                  <a:pt x="116" y="185"/>
                </a:lnTo>
                <a:lnTo>
                  <a:pt x="114" y="183"/>
                </a:lnTo>
                <a:lnTo>
                  <a:pt x="115" y="178"/>
                </a:lnTo>
                <a:lnTo>
                  <a:pt x="109" y="174"/>
                </a:lnTo>
                <a:lnTo>
                  <a:pt x="104" y="165"/>
                </a:lnTo>
                <a:lnTo>
                  <a:pt x="94" y="144"/>
                </a:lnTo>
                <a:lnTo>
                  <a:pt x="87" y="139"/>
                </a:lnTo>
                <a:lnTo>
                  <a:pt x="85" y="134"/>
                </a:lnTo>
                <a:lnTo>
                  <a:pt x="79" y="133"/>
                </a:lnTo>
                <a:lnTo>
                  <a:pt x="73" y="132"/>
                </a:lnTo>
                <a:lnTo>
                  <a:pt x="69" y="130"/>
                </a:lnTo>
                <a:lnTo>
                  <a:pt x="68" y="132"/>
                </a:lnTo>
                <a:lnTo>
                  <a:pt x="63" y="132"/>
                </a:lnTo>
                <a:lnTo>
                  <a:pt x="59" y="143"/>
                </a:lnTo>
                <a:lnTo>
                  <a:pt x="54" y="147"/>
                </a:lnTo>
                <a:lnTo>
                  <a:pt x="51" y="147"/>
                </a:lnTo>
                <a:lnTo>
                  <a:pt x="43" y="140"/>
                </a:lnTo>
                <a:lnTo>
                  <a:pt x="39" y="139"/>
                </a:lnTo>
                <a:lnTo>
                  <a:pt x="31" y="132"/>
                </a:lnTo>
                <a:lnTo>
                  <a:pt x="29" y="126"/>
                </a:lnTo>
                <a:lnTo>
                  <a:pt x="29" y="120"/>
                </a:lnTo>
                <a:lnTo>
                  <a:pt x="26" y="112"/>
                </a:lnTo>
                <a:lnTo>
                  <a:pt x="19" y="107"/>
                </a:lnTo>
                <a:lnTo>
                  <a:pt x="10" y="95"/>
                </a:lnTo>
                <a:lnTo>
                  <a:pt x="6" y="93"/>
                </a:lnTo>
                <a:lnTo>
                  <a:pt x="4" y="87"/>
                </a:lnTo>
                <a:lnTo>
                  <a:pt x="2" y="87"/>
                </a:lnTo>
                <a:close/>
              </a:path>
            </a:pathLst>
          </a:custGeom>
          <a:solidFill>
            <a:srgbClr val="67A9CF"/>
          </a:solidFill>
          <a:ln w="15875">
            <a:solidFill>
              <a:srgbClr val="003F48"/>
            </a:solidFill>
            <a:prstDash val="solid"/>
            <a:round/>
            <a:headEnd/>
            <a:tailEnd/>
          </a:ln>
        </p:spPr>
        <p:txBody>
          <a:bodyPr/>
          <a:lstStyle/>
          <a:p>
            <a:endParaRPr lang="en-US"/>
          </a:p>
        </p:txBody>
      </p:sp>
      <p:sp>
        <p:nvSpPr>
          <p:cNvPr id="304179" name="Utah">
            <a:extLst>
              <a:ext uri="{FF2B5EF4-FFF2-40B4-BE49-F238E27FC236}">
                <a16:creationId xmlns:a16="http://schemas.microsoft.com/office/drawing/2014/main" id="{461D3094-89B0-4E81-8171-481A9660979C}"/>
              </a:ext>
              <a:ext uri="{C183D7F6-B498-43B3-948B-1728B52AA6E4}">
                <adec:decorative xmlns:adec="http://schemas.microsoft.com/office/drawing/2017/decorative" val="1"/>
              </a:ext>
            </a:extLst>
          </p:cNvPr>
          <p:cNvSpPr>
            <a:spLocks noChangeAspect="1"/>
          </p:cNvSpPr>
          <p:nvPr/>
        </p:nvSpPr>
        <p:spPr bwMode="auto">
          <a:xfrm>
            <a:off x="2698750" y="2601913"/>
            <a:ext cx="690563" cy="854075"/>
          </a:xfrm>
          <a:custGeom>
            <a:avLst/>
            <a:gdLst>
              <a:gd name="T0" fmla="*/ 0 w 88"/>
              <a:gd name="T1" fmla="*/ 2147483646 h 110"/>
              <a:gd name="T2" fmla="*/ 2147483646 w 88"/>
              <a:gd name="T3" fmla="*/ 0 h 110"/>
              <a:gd name="T4" fmla="*/ 2147483646 w 88"/>
              <a:gd name="T5" fmla="*/ 2147483646 h 110"/>
              <a:gd name="T6" fmla="*/ 2147483646 w 88"/>
              <a:gd name="T7" fmla="*/ 2147483646 h 110"/>
              <a:gd name="T8" fmla="*/ 2147483646 w 88"/>
              <a:gd name="T9" fmla="*/ 2147483646 h 110"/>
              <a:gd name="T10" fmla="*/ 2147483646 w 88"/>
              <a:gd name="T11" fmla="*/ 2147483646 h 110"/>
              <a:gd name="T12" fmla="*/ 0 w 88"/>
              <a:gd name="T13" fmla="*/ 2147483646 h 110"/>
              <a:gd name="T14" fmla="*/ 0 60000 65536"/>
              <a:gd name="T15" fmla="*/ 0 60000 65536"/>
              <a:gd name="T16" fmla="*/ 0 60000 65536"/>
              <a:gd name="T17" fmla="*/ 0 60000 65536"/>
              <a:gd name="T18" fmla="*/ 0 60000 65536"/>
              <a:gd name="T19" fmla="*/ 0 60000 65536"/>
              <a:gd name="T20" fmla="*/ 0 60000 65536"/>
              <a:gd name="T21" fmla="*/ 0 w 88"/>
              <a:gd name="T22" fmla="*/ 0 h 110"/>
              <a:gd name="T23" fmla="*/ 88 w 88"/>
              <a:gd name="T24" fmla="*/ 110 h 11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88" h="110">
                <a:moveTo>
                  <a:pt x="0" y="97"/>
                </a:moveTo>
                <a:lnTo>
                  <a:pt x="19" y="0"/>
                </a:lnTo>
                <a:lnTo>
                  <a:pt x="62" y="8"/>
                </a:lnTo>
                <a:lnTo>
                  <a:pt x="59" y="27"/>
                </a:lnTo>
                <a:lnTo>
                  <a:pt x="88" y="32"/>
                </a:lnTo>
                <a:lnTo>
                  <a:pt x="77" y="110"/>
                </a:lnTo>
                <a:lnTo>
                  <a:pt x="0" y="97"/>
                </a:lnTo>
                <a:close/>
              </a:path>
            </a:pathLst>
          </a:custGeom>
          <a:solidFill>
            <a:srgbClr val="67A9CF"/>
          </a:solidFill>
          <a:ln w="15875">
            <a:solidFill>
              <a:srgbClr val="003F48"/>
            </a:solidFill>
            <a:prstDash val="solid"/>
            <a:round/>
            <a:headEnd/>
            <a:tailEnd/>
          </a:ln>
        </p:spPr>
        <p:txBody>
          <a:bodyPr/>
          <a:lstStyle/>
          <a:p>
            <a:endParaRPr lang="en-US"/>
          </a:p>
        </p:txBody>
      </p:sp>
      <p:sp>
        <p:nvSpPr>
          <p:cNvPr id="304180" name="Vermont">
            <a:extLst>
              <a:ext uri="{FF2B5EF4-FFF2-40B4-BE49-F238E27FC236}">
                <a16:creationId xmlns:a16="http://schemas.microsoft.com/office/drawing/2014/main" id="{6CD7DB3A-08CC-451F-9C82-011136226981}"/>
              </a:ext>
              <a:ext uri="{C183D7F6-B498-43B3-948B-1728B52AA6E4}">
                <adec:decorative xmlns:adec="http://schemas.microsoft.com/office/drawing/2017/decorative" val="1"/>
              </a:ext>
            </a:extLst>
          </p:cNvPr>
          <p:cNvSpPr>
            <a:spLocks noChangeAspect="1"/>
          </p:cNvSpPr>
          <p:nvPr/>
        </p:nvSpPr>
        <p:spPr bwMode="auto">
          <a:xfrm>
            <a:off x="7350125" y="2017713"/>
            <a:ext cx="196850" cy="382587"/>
          </a:xfrm>
          <a:custGeom>
            <a:avLst/>
            <a:gdLst>
              <a:gd name="T0" fmla="*/ 0 w 25"/>
              <a:gd name="T1" fmla="*/ 2147483646 h 49"/>
              <a:gd name="T2" fmla="*/ 2147483646 w 25"/>
              <a:gd name="T3" fmla="*/ 2147483646 h 49"/>
              <a:gd name="T4" fmla="*/ 2147483646 w 25"/>
              <a:gd name="T5" fmla="*/ 2147483646 h 49"/>
              <a:gd name="T6" fmla="*/ 2147483646 w 25"/>
              <a:gd name="T7" fmla="*/ 2147483646 h 49"/>
              <a:gd name="T8" fmla="*/ 2147483646 w 25"/>
              <a:gd name="T9" fmla="*/ 2147483646 h 49"/>
              <a:gd name="T10" fmla="*/ 2147483646 w 25"/>
              <a:gd name="T11" fmla="*/ 2147483646 h 49"/>
              <a:gd name="T12" fmla="*/ 2147483646 w 25"/>
              <a:gd name="T13" fmla="*/ 2147483646 h 49"/>
              <a:gd name="T14" fmla="*/ 2147483646 w 25"/>
              <a:gd name="T15" fmla="*/ 2147483646 h 49"/>
              <a:gd name="T16" fmla="*/ 2147483646 w 25"/>
              <a:gd name="T17" fmla="*/ 2147483646 h 49"/>
              <a:gd name="T18" fmla="*/ 2147483646 w 25"/>
              <a:gd name="T19" fmla="*/ 0 h 49"/>
              <a:gd name="T20" fmla="*/ 0 w 25"/>
              <a:gd name="T21" fmla="*/ 2147483646 h 49"/>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5"/>
              <a:gd name="T34" fmla="*/ 0 h 49"/>
              <a:gd name="T35" fmla="*/ 25 w 25"/>
              <a:gd name="T36" fmla="*/ 49 h 49"/>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5" h="49">
                <a:moveTo>
                  <a:pt x="0" y="6"/>
                </a:moveTo>
                <a:lnTo>
                  <a:pt x="3" y="20"/>
                </a:lnTo>
                <a:lnTo>
                  <a:pt x="4" y="29"/>
                </a:lnTo>
                <a:lnTo>
                  <a:pt x="8" y="38"/>
                </a:lnTo>
                <a:lnTo>
                  <a:pt x="11" y="49"/>
                </a:lnTo>
                <a:lnTo>
                  <a:pt x="22" y="47"/>
                </a:lnTo>
                <a:lnTo>
                  <a:pt x="20" y="30"/>
                </a:lnTo>
                <a:lnTo>
                  <a:pt x="21" y="18"/>
                </a:lnTo>
                <a:lnTo>
                  <a:pt x="24" y="12"/>
                </a:lnTo>
                <a:lnTo>
                  <a:pt x="25" y="0"/>
                </a:lnTo>
                <a:lnTo>
                  <a:pt x="0" y="6"/>
                </a:lnTo>
                <a:close/>
              </a:path>
            </a:pathLst>
          </a:custGeom>
          <a:solidFill>
            <a:srgbClr val="67A9CF"/>
          </a:solidFill>
          <a:ln w="15875">
            <a:solidFill>
              <a:srgbClr val="003F48"/>
            </a:solidFill>
            <a:prstDash val="solid"/>
            <a:round/>
            <a:headEnd/>
            <a:tailEnd/>
          </a:ln>
        </p:spPr>
        <p:txBody>
          <a:bodyPr/>
          <a:lstStyle/>
          <a:p>
            <a:endParaRPr lang="en-US"/>
          </a:p>
        </p:txBody>
      </p:sp>
      <p:sp>
        <p:nvSpPr>
          <p:cNvPr id="304181" name="West Virginia">
            <a:extLst>
              <a:ext uri="{FF2B5EF4-FFF2-40B4-BE49-F238E27FC236}">
                <a16:creationId xmlns:a16="http://schemas.microsoft.com/office/drawing/2014/main" id="{A743D24C-FE1E-4AC2-AE48-4D5A720EBE80}"/>
              </a:ext>
              <a:ext uri="{C183D7F6-B498-43B3-948B-1728B52AA6E4}">
                <adec:decorative xmlns:adec="http://schemas.microsoft.com/office/drawing/2017/decorative" val="1"/>
              </a:ext>
            </a:extLst>
          </p:cNvPr>
          <p:cNvSpPr>
            <a:spLocks noChangeAspect="1"/>
          </p:cNvSpPr>
          <p:nvPr/>
        </p:nvSpPr>
        <p:spPr bwMode="auto">
          <a:xfrm>
            <a:off x="6497638" y="2871788"/>
            <a:ext cx="549275" cy="546100"/>
          </a:xfrm>
          <a:custGeom>
            <a:avLst/>
            <a:gdLst>
              <a:gd name="T0" fmla="*/ 0 w 70"/>
              <a:gd name="T1" fmla="*/ 2147483646 h 70"/>
              <a:gd name="T2" fmla="*/ 2147483646 w 70"/>
              <a:gd name="T3" fmla="*/ 2147483646 h 70"/>
              <a:gd name="T4" fmla="*/ 2147483646 w 70"/>
              <a:gd name="T5" fmla="*/ 2147483646 h 70"/>
              <a:gd name="T6" fmla="*/ 2147483646 w 70"/>
              <a:gd name="T7" fmla="*/ 2147483646 h 70"/>
              <a:gd name="T8" fmla="*/ 2147483646 w 70"/>
              <a:gd name="T9" fmla="*/ 2147483646 h 70"/>
              <a:gd name="T10" fmla="*/ 2147483646 w 70"/>
              <a:gd name="T11" fmla="*/ 2147483646 h 70"/>
              <a:gd name="T12" fmla="*/ 2147483646 w 70"/>
              <a:gd name="T13" fmla="*/ 2147483646 h 70"/>
              <a:gd name="T14" fmla="*/ 2147483646 w 70"/>
              <a:gd name="T15" fmla="*/ 2147483646 h 70"/>
              <a:gd name="T16" fmla="*/ 2147483646 w 70"/>
              <a:gd name="T17" fmla="*/ 2147483646 h 70"/>
              <a:gd name="T18" fmla="*/ 2147483646 w 70"/>
              <a:gd name="T19" fmla="*/ 2147483646 h 70"/>
              <a:gd name="T20" fmla="*/ 2147483646 w 70"/>
              <a:gd name="T21" fmla="*/ 2147483646 h 70"/>
              <a:gd name="T22" fmla="*/ 2147483646 w 70"/>
              <a:gd name="T23" fmla="*/ 2147483646 h 70"/>
              <a:gd name="T24" fmla="*/ 2147483646 w 70"/>
              <a:gd name="T25" fmla="*/ 2147483646 h 70"/>
              <a:gd name="T26" fmla="*/ 2147483646 w 70"/>
              <a:gd name="T27" fmla="*/ 2147483646 h 70"/>
              <a:gd name="T28" fmla="*/ 2147483646 w 70"/>
              <a:gd name="T29" fmla="*/ 2147483646 h 70"/>
              <a:gd name="T30" fmla="*/ 2147483646 w 70"/>
              <a:gd name="T31" fmla="*/ 2147483646 h 70"/>
              <a:gd name="T32" fmla="*/ 2147483646 w 70"/>
              <a:gd name="T33" fmla="*/ 2147483646 h 70"/>
              <a:gd name="T34" fmla="*/ 2147483646 w 70"/>
              <a:gd name="T35" fmla="*/ 2147483646 h 70"/>
              <a:gd name="T36" fmla="*/ 2147483646 w 70"/>
              <a:gd name="T37" fmla="*/ 2147483646 h 70"/>
              <a:gd name="T38" fmla="*/ 2147483646 w 70"/>
              <a:gd name="T39" fmla="*/ 2147483646 h 70"/>
              <a:gd name="T40" fmla="*/ 2147483646 w 70"/>
              <a:gd name="T41" fmla="*/ 2147483646 h 70"/>
              <a:gd name="T42" fmla="*/ 2147483646 w 70"/>
              <a:gd name="T43" fmla="*/ 2147483646 h 70"/>
              <a:gd name="T44" fmla="*/ 2147483646 w 70"/>
              <a:gd name="T45" fmla="*/ 2147483646 h 70"/>
              <a:gd name="T46" fmla="*/ 2147483646 w 70"/>
              <a:gd name="T47" fmla="*/ 2147483646 h 70"/>
              <a:gd name="T48" fmla="*/ 2147483646 w 70"/>
              <a:gd name="T49" fmla="*/ 2147483646 h 70"/>
              <a:gd name="T50" fmla="*/ 2147483646 w 70"/>
              <a:gd name="T51" fmla="*/ 2147483646 h 70"/>
              <a:gd name="T52" fmla="*/ 2147483646 w 70"/>
              <a:gd name="T53" fmla="*/ 2147483646 h 70"/>
              <a:gd name="T54" fmla="*/ 2147483646 w 70"/>
              <a:gd name="T55" fmla="*/ 2147483646 h 70"/>
              <a:gd name="T56" fmla="*/ 2147483646 w 70"/>
              <a:gd name="T57" fmla="*/ 2147483646 h 70"/>
              <a:gd name="T58" fmla="*/ 2147483646 w 70"/>
              <a:gd name="T59" fmla="*/ 0 h 70"/>
              <a:gd name="T60" fmla="*/ 2147483646 w 70"/>
              <a:gd name="T61" fmla="*/ 2147483646 h 70"/>
              <a:gd name="T62" fmla="*/ 2147483646 w 70"/>
              <a:gd name="T63" fmla="*/ 2147483646 h 70"/>
              <a:gd name="T64" fmla="*/ 2147483646 w 70"/>
              <a:gd name="T65" fmla="*/ 2147483646 h 70"/>
              <a:gd name="T66" fmla="*/ 2147483646 w 70"/>
              <a:gd name="T67" fmla="*/ 2147483646 h 70"/>
              <a:gd name="T68" fmla="*/ 2147483646 w 70"/>
              <a:gd name="T69" fmla="*/ 2147483646 h 70"/>
              <a:gd name="T70" fmla="*/ 2147483646 w 70"/>
              <a:gd name="T71" fmla="*/ 2147483646 h 70"/>
              <a:gd name="T72" fmla="*/ 2147483646 w 70"/>
              <a:gd name="T73" fmla="*/ 2147483646 h 70"/>
              <a:gd name="T74" fmla="*/ 2147483646 w 70"/>
              <a:gd name="T75" fmla="*/ 2147483646 h 70"/>
              <a:gd name="T76" fmla="*/ 0 w 70"/>
              <a:gd name="T77" fmla="*/ 2147483646 h 70"/>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w 70"/>
              <a:gd name="T118" fmla="*/ 0 h 70"/>
              <a:gd name="T119" fmla="*/ 70 w 70"/>
              <a:gd name="T120" fmla="*/ 70 h 70"/>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T117" t="T118" r="T119" b="T120"/>
            <a:pathLst>
              <a:path w="70" h="70">
                <a:moveTo>
                  <a:pt x="0" y="48"/>
                </a:moveTo>
                <a:lnTo>
                  <a:pt x="3" y="58"/>
                </a:lnTo>
                <a:lnTo>
                  <a:pt x="6" y="61"/>
                </a:lnTo>
                <a:lnTo>
                  <a:pt x="12" y="65"/>
                </a:lnTo>
                <a:lnTo>
                  <a:pt x="16" y="70"/>
                </a:lnTo>
                <a:lnTo>
                  <a:pt x="22" y="67"/>
                </a:lnTo>
                <a:lnTo>
                  <a:pt x="24" y="69"/>
                </a:lnTo>
                <a:lnTo>
                  <a:pt x="27" y="67"/>
                </a:lnTo>
                <a:lnTo>
                  <a:pt x="29" y="64"/>
                </a:lnTo>
                <a:lnTo>
                  <a:pt x="35" y="63"/>
                </a:lnTo>
                <a:lnTo>
                  <a:pt x="39" y="59"/>
                </a:lnTo>
                <a:lnTo>
                  <a:pt x="37" y="58"/>
                </a:lnTo>
                <a:lnTo>
                  <a:pt x="43" y="45"/>
                </a:lnTo>
                <a:lnTo>
                  <a:pt x="44" y="39"/>
                </a:lnTo>
                <a:lnTo>
                  <a:pt x="49" y="41"/>
                </a:lnTo>
                <a:lnTo>
                  <a:pt x="52" y="34"/>
                </a:lnTo>
                <a:lnTo>
                  <a:pt x="55" y="33"/>
                </a:lnTo>
                <a:lnTo>
                  <a:pt x="59" y="26"/>
                </a:lnTo>
                <a:lnTo>
                  <a:pt x="60" y="18"/>
                </a:lnTo>
                <a:lnTo>
                  <a:pt x="69" y="23"/>
                </a:lnTo>
                <a:lnTo>
                  <a:pt x="70" y="19"/>
                </a:lnTo>
                <a:lnTo>
                  <a:pt x="68" y="16"/>
                </a:lnTo>
                <a:lnTo>
                  <a:pt x="64" y="14"/>
                </a:lnTo>
                <a:lnTo>
                  <a:pt x="59" y="15"/>
                </a:lnTo>
                <a:lnTo>
                  <a:pt x="58" y="18"/>
                </a:lnTo>
                <a:lnTo>
                  <a:pt x="49" y="20"/>
                </a:lnTo>
                <a:lnTo>
                  <a:pt x="44" y="26"/>
                </a:lnTo>
                <a:lnTo>
                  <a:pt x="43" y="16"/>
                </a:lnTo>
                <a:lnTo>
                  <a:pt x="27" y="19"/>
                </a:lnTo>
                <a:lnTo>
                  <a:pt x="24" y="0"/>
                </a:lnTo>
                <a:lnTo>
                  <a:pt x="22" y="2"/>
                </a:lnTo>
                <a:lnTo>
                  <a:pt x="23" y="6"/>
                </a:lnTo>
                <a:lnTo>
                  <a:pt x="22" y="21"/>
                </a:lnTo>
                <a:lnTo>
                  <a:pt x="19" y="25"/>
                </a:lnTo>
                <a:lnTo>
                  <a:pt x="11" y="31"/>
                </a:lnTo>
                <a:lnTo>
                  <a:pt x="9" y="38"/>
                </a:lnTo>
                <a:lnTo>
                  <a:pt x="6" y="36"/>
                </a:lnTo>
                <a:lnTo>
                  <a:pt x="5" y="44"/>
                </a:lnTo>
                <a:lnTo>
                  <a:pt x="0" y="48"/>
                </a:lnTo>
                <a:close/>
              </a:path>
            </a:pathLst>
          </a:custGeom>
          <a:solidFill>
            <a:srgbClr val="02818A"/>
          </a:solidFill>
          <a:ln w="15875">
            <a:solidFill>
              <a:srgbClr val="003F48"/>
            </a:solidFill>
            <a:prstDash val="solid"/>
            <a:round/>
            <a:headEnd/>
            <a:tailEnd/>
          </a:ln>
        </p:spPr>
        <p:txBody>
          <a:bodyPr/>
          <a:lstStyle/>
          <a:p>
            <a:endParaRPr lang="en-US"/>
          </a:p>
        </p:txBody>
      </p:sp>
      <p:sp>
        <p:nvSpPr>
          <p:cNvPr id="304182" name="Wisconsin">
            <a:extLst>
              <a:ext uri="{FF2B5EF4-FFF2-40B4-BE49-F238E27FC236}">
                <a16:creationId xmlns:a16="http://schemas.microsoft.com/office/drawing/2014/main" id="{602859D7-FEC3-4CDD-B311-F684838AFEEA}"/>
              </a:ext>
              <a:ext uri="{C183D7F6-B498-43B3-948B-1728B52AA6E4}">
                <adec:decorative xmlns:adec="http://schemas.microsoft.com/office/drawing/2017/decorative" val="1"/>
              </a:ext>
            </a:extLst>
          </p:cNvPr>
          <p:cNvSpPr>
            <a:spLocks noChangeAspect="1"/>
          </p:cNvSpPr>
          <p:nvPr/>
        </p:nvSpPr>
        <p:spPr bwMode="auto">
          <a:xfrm>
            <a:off x="5233988" y="2043113"/>
            <a:ext cx="642937" cy="666750"/>
          </a:xfrm>
          <a:custGeom>
            <a:avLst/>
            <a:gdLst>
              <a:gd name="T0" fmla="*/ 0 w 82"/>
              <a:gd name="T1" fmla="*/ 2147483646 h 86"/>
              <a:gd name="T2" fmla="*/ 2147483646 w 82"/>
              <a:gd name="T3" fmla="*/ 2147483646 h 86"/>
              <a:gd name="T4" fmla="*/ 2147483646 w 82"/>
              <a:gd name="T5" fmla="*/ 2147483646 h 86"/>
              <a:gd name="T6" fmla="*/ 2147483646 w 82"/>
              <a:gd name="T7" fmla="*/ 2147483646 h 86"/>
              <a:gd name="T8" fmla="*/ 2147483646 w 82"/>
              <a:gd name="T9" fmla="*/ 2147483646 h 86"/>
              <a:gd name="T10" fmla="*/ 2147483646 w 82"/>
              <a:gd name="T11" fmla="*/ 2147483646 h 86"/>
              <a:gd name="T12" fmla="*/ 2147483646 w 82"/>
              <a:gd name="T13" fmla="*/ 2147483646 h 86"/>
              <a:gd name="T14" fmla="*/ 2147483646 w 82"/>
              <a:gd name="T15" fmla="*/ 2147483646 h 86"/>
              <a:gd name="T16" fmla="*/ 2147483646 w 82"/>
              <a:gd name="T17" fmla="*/ 2147483646 h 86"/>
              <a:gd name="T18" fmla="*/ 2147483646 w 82"/>
              <a:gd name="T19" fmla="*/ 2147483646 h 86"/>
              <a:gd name="T20" fmla="*/ 2147483646 w 82"/>
              <a:gd name="T21" fmla="*/ 2147483646 h 86"/>
              <a:gd name="T22" fmla="*/ 2147483646 w 82"/>
              <a:gd name="T23" fmla="*/ 2147483646 h 86"/>
              <a:gd name="T24" fmla="*/ 2147483646 w 82"/>
              <a:gd name="T25" fmla="*/ 2147483646 h 86"/>
              <a:gd name="T26" fmla="*/ 2147483646 w 82"/>
              <a:gd name="T27" fmla="*/ 2147483646 h 86"/>
              <a:gd name="T28" fmla="*/ 2147483646 w 82"/>
              <a:gd name="T29" fmla="*/ 2147483646 h 86"/>
              <a:gd name="T30" fmla="*/ 2147483646 w 82"/>
              <a:gd name="T31" fmla="*/ 2147483646 h 86"/>
              <a:gd name="T32" fmla="*/ 2147483646 w 82"/>
              <a:gd name="T33" fmla="*/ 2147483646 h 86"/>
              <a:gd name="T34" fmla="*/ 2147483646 w 82"/>
              <a:gd name="T35" fmla="*/ 2147483646 h 86"/>
              <a:gd name="T36" fmla="*/ 2147483646 w 82"/>
              <a:gd name="T37" fmla="*/ 2147483646 h 86"/>
              <a:gd name="T38" fmla="*/ 2147483646 w 82"/>
              <a:gd name="T39" fmla="*/ 2147483646 h 86"/>
              <a:gd name="T40" fmla="*/ 2147483646 w 82"/>
              <a:gd name="T41" fmla="*/ 2147483646 h 86"/>
              <a:gd name="T42" fmla="*/ 2147483646 w 82"/>
              <a:gd name="T43" fmla="*/ 2147483646 h 86"/>
              <a:gd name="T44" fmla="*/ 2147483646 w 82"/>
              <a:gd name="T45" fmla="*/ 2147483646 h 86"/>
              <a:gd name="T46" fmla="*/ 2147483646 w 82"/>
              <a:gd name="T47" fmla="*/ 2147483646 h 86"/>
              <a:gd name="T48" fmla="*/ 2147483646 w 82"/>
              <a:gd name="T49" fmla="*/ 2147483646 h 86"/>
              <a:gd name="T50" fmla="*/ 2147483646 w 82"/>
              <a:gd name="T51" fmla="*/ 2147483646 h 86"/>
              <a:gd name="T52" fmla="*/ 2147483646 w 82"/>
              <a:gd name="T53" fmla="*/ 2147483646 h 86"/>
              <a:gd name="T54" fmla="*/ 2147483646 w 82"/>
              <a:gd name="T55" fmla="*/ 2147483646 h 86"/>
              <a:gd name="T56" fmla="*/ 2147483646 w 82"/>
              <a:gd name="T57" fmla="*/ 2147483646 h 86"/>
              <a:gd name="T58" fmla="*/ 2147483646 w 82"/>
              <a:gd name="T59" fmla="*/ 2147483646 h 86"/>
              <a:gd name="T60" fmla="*/ 2147483646 w 82"/>
              <a:gd name="T61" fmla="*/ 2147483646 h 86"/>
              <a:gd name="T62" fmla="*/ 2147483646 w 82"/>
              <a:gd name="T63" fmla="*/ 2147483646 h 86"/>
              <a:gd name="T64" fmla="*/ 2147483646 w 82"/>
              <a:gd name="T65" fmla="*/ 2147483646 h 86"/>
              <a:gd name="T66" fmla="*/ 2147483646 w 82"/>
              <a:gd name="T67" fmla="*/ 2147483646 h 86"/>
              <a:gd name="T68" fmla="*/ 2147483646 w 82"/>
              <a:gd name="T69" fmla="*/ 2147483646 h 86"/>
              <a:gd name="T70" fmla="*/ 2147483646 w 82"/>
              <a:gd name="T71" fmla="*/ 2147483646 h 86"/>
              <a:gd name="T72" fmla="*/ 2147483646 w 82"/>
              <a:gd name="T73" fmla="*/ 2147483646 h 86"/>
              <a:gd name="T74" fmla="*/ 2147483646 w 82"/>
              <a:gd name="T75" fmla="*/ 2147483646 h 86"/>
              <a:gd name="T76" fmla="*/ 2147483646 w 82"/>
              <a:gd name="T77" fmla="*/ 2147483646 h 86"/>
              <a:gd name="T78" fmla="*/ 2147483646 w 82"/>
              <a:gd name="T79" fmla="*/ 0 h 86"/>
              <a:gd name="T80" fmla="*/ 2147483646 w 82"/>
              <a:gd name="T81" fmla="*/ 0 h 86"/>
              <a:gd name="T82" fmla="*/ 2147483646 w 82"/>
              <a:gd name="T83" fmla="*/ 2147483646 h 86"/>
              <a:gd name="T84" fmla="*/ 2147483646 w 82"/>
              <a:gd name="T85" fmla="*/ 2147483646 h 86"/>
              <a:gd name="T86" fmla="*/ 2147483646 w 82"/>
              <a:gd name="T87" fmla="*/ 2147483646 h 86"/>
              <a:gd name="T88" fmla="*/ 2147483646 w 82"/>
              <a:gd name="T89" fmla="*/ 2147483646 h 86"/>
              <a:gd name="T90" fmla="*/ 2147483646 w 82"/>
              <a:gd name="T91" fmla="*/ 2147483646 h 86"/>
              <a:gd name="T92" fmla="*/ 2147483646 w 82"/>
              <a:gd name="T93" fmla="*/ 2147483646 h 86"/>
              <a:gd name="T94" fmla="*/ 2147483646 w 82"/>
              <a:gd name="T95" fmla="*/ 2147483646 h 86"/>
              <a:gd name="T96" fmla="*/ 2147483646 w 82"/>
              <a:gd name="T97" fmla="*/ 2147483646 h 86"/>
              <a:gd name="T98" fmla="*/ 0 w 82"/>
              <a:gd name="T99" fmla="*/ 2147483646 h 8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82"/>
              <a:gd name="T151" fmla="*/ 0 h 86"/>
              <a:gd name="T152" fmla="*/ 82 w 82"/>
              <a:gd name="T153" fmla="*/ 86 h 8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82" h="86">
                <a:moveTo>
                  <a:pt x="0" y="26"/>
                </a:moveTo>
                <a:lnTo>
                  <a:pt x="2" y="33"/>
                </a:lnTo>
                <a:lnTo>
                  <a:pt x="2" y="43"/>
                </a:lnTo>
                <a:lnTo>
                  <a:pt x="12" y="49"/>
                </a:lnTo>
                <a:lnTo>
                  <a:pt x="16" y="54"/>
                </a:lnTo>
                <a:lnTo>
                  <a:pt x="22" y="58"/>
                </a:lnTo>
                <a:lnTo>
                  <a:pt x="24" y="60"/>
                </a:lnTo>
                <a:lnTo>
                  <a:pt x="25" y="67"/>
                </a:lnTo>
                <a:lnTo>
                  <a:pt x="27" y="77"/>
                </a:lnTo>
                <a:lnTo>
                  <a:pt x="35" y="86"/>
                </a:lnTo>
                <a:lnTo>
                  <a:pt x="75" y="84"/>
                </a:lnTo>
                <a:lnTo>
                  <a:pt x="73" y="70"/>
                </a:lnTo>
                <a:lnTo>
                  <a:pt x="74" y="57"/>
                </a:lnTo>
                <a:lnTo>
                  <a:pt x="77" y="50"/>
                </a:lnTo>
                <a:lnTo>
                  <a:pt x="77" y="45"/>
                </a:lnTo>
                <a:lnTo>
                  <a:pt x="82" y="32"/>
                </a:lnTo>
                <a:lnTo>
                  <a:pt x="82" y="29"/>
                </a:lnTo>
                <a:lnTo>
                  <a:pt x="81" y="28"/>
                </a:lnTo>
                <a:lnTo>
                  <a:pt x="79" y="31"/>
                </a:lnTo>
                <a:lnTo>
                  <a:pt x="77" y="37"/>
                </a:lnTo>
                <a:lnTo>
                  <a:pt x="74" y="38"/>
                </a:lnTo>
                <a:lnTo>
                  <a:pt x="72" y="42"/>
                </a:lnTo>
                <a:lnTo>
                  <a:pt x="69" y="44"/>
                </a:lnTo>
                <a:lnTo>
                  <a:pt x="69" y="40"/>
                </a:lnTo>
                <a:lnTo>
                  <a:pt x="71" y="36"/>
                </a:lnTo>
                <a:lnTo>
                  <a:pt x="74" y="34"/>
                </a:lnTo>
                <a:lnTo>
                  <a:pt x="74" y="33"/>
                </a:lnTo>
                <a:lnTo>
                  <a:pt x="70" y="21"/>
                </a:lnTo>
                <a:lnTo>
                  <a:pt x="66" y="20"/>
                </a:lnTo>
                <a:lnTo>
                  <a:pt x="65" y="17"/>
                </a:lnTo>
                <a:lnTo>
                  <a:pt x="58" y="16"/>
                </a:lnTo>
                <a:lnTo>
                  <a:pt x="40" y="12"/>
                </a:lnTo>
                <a:lnTo>
                  <a:pt x="33" y="7"/>
                </a:lnTo>
                <a:lnTo>
                  <a:pt x="29" y="5"/>
                </a:lnTo>
                <a:lnTo>
                  <a:pt x="27" y="7"/>
                </a:lnTo>
                <a:lnTo>
                  <a:pt x="26" y="6"/>
                </a:lnTo>
                <a:lnTo>
                  <a:pt x="28" y="5"/>
                </a:lnTo>
                <a:lnTo>
                  <a:pt x="28" y="3"/>
                </a:lnTo>
                <a:lnTo>
                  <a:pt x="28" y="2"/>
                </a:lnTo>
                <a:lnTo>
                  <a:pt x="28" y="0"/>
                </a:lnTo>
                <a:lnTo>
                  <a:pt x="18" y="4"/>
                </a:lnTo>
                <a:lnTo>
                  <a:pt x="14" y="5"/>
                </a:lnTo>
                <a:lnTo>
                  <a:pt x="13" y="6"/>
                </a:lnTo>
                <a:lnTo>
                  <a:pt x="10" y="4"/>
                </a:lnTo>
                <a:lnTo>
                  <a:pt x="10" y="5"/>
                </a:lnTo>
                <a:lnTo>
                  <a:pt x="10" y="4"/>
                </a:lnTo>
                <a:lnTo>
                  <a:pt x="7" y="6"/>
                </a:lnTo>
                <a:lnTo>
                  <a:pt x="8" y="16"/>
                </a:lnTo>
                <a:lnTo>
                  <a:pt x="0" y="26"/>
                </a:lnTo>
                <a:close/>
              </a:path>
            </a:pathLst>
          </a:custGeom>
          <a:solidFill>
            <a:srgbClr val="67A9CF"/>
          </a:solidFill>
          <a:ln w="15875">
            <a:solidFill>
              <a:srgbClr val="003F48"/>
            </a:solidFill>
            <a:prstDash val="solid"/>
            <a:round/>
            <a:headEnd/>
            <a:tailEnd/>
          </a:ln>
        </p:spPr>
        <p:txBody>
          <a:bodyPr/>
          <a:lstStyle/>
          <a:p>
            <a:endParaRPr lang="en-US"/>
          </a:p>
        </p:txBody>
      </p:sp>
      <p:sp>
        <p:nvSpPr>
          <p:cNvPr id="304183" name="Wyoming">
            <a:extLst>
              <a:ext uri="{FF2B5EF4-FFF2-40B4-BE49-F238E27FC236}">
                <a16:creationId xmlns:a16="http://schemas.microsoft.com/office/drawing/2014/main" id="{787965F7-0201-4239-A415-D5D2B7EEC94C}"/>
              </a:ext>
              <a:ext uri="{C183D7F6-B498-43B3-948B-1728B52AA6E4}">
                <adec:decorative xmlns:adec="http://schemas.microsoft.com/office/drawing/2017/decorative" val="1"/>
              </a:ext>
            </a:extLst>
          </p:cNvPr>
          <p:cNvSpPr>
            <a:spLocks noChangeAspect="1"/>
          </p:cNvSpPr>
          <p:nvPr/>
        </p:nvSpPr>
        <p:spPr bwMode="auto">
          <a:xfrm>
            <a:off x="3160713" y="2212975"/>
            <a:ext cx="866775" cy="698500"/>
          </a:xfrm>
          <a:custGeom>
            <a:avLst/>
            <a:gdLst>
              <a:gd name="T0" fmla="*/ 0 w 110"/>
              <a:gd name="T1" fmla="*/ 2147483646 h 90"/>
              <a:gd name="T2" fmla="*/ 2147483646 w 110"/>
              <a:gd name="T3" fmla="*/ 2147483646 h 90"/>
              <a:gd name="T4" fmla="*/ 2147483646 w 110"/>
              <a:gd name="T5" fmla="*/ 2147483646 h 90"/>
              <a:gd name="T6" fmla="*/ 2147483646 w 110"/>
              <a:gd name="T7" fmla="*/ 0 h 90"/>
              <a:gd name="T8" fmla="*/ 2147483646 w 110"/>
              <a:gd name="T9" fmla="*/ 2147483646 h 90"/>
              <a:gd name="T10" fmla="*/ 2147483646 w 110"/>
              <a:gd name="T11" fmla="*/ 2147483646 h 90"/>
              <a:gd name="T12" fmla="*/ 2147483646 w 110"/>
              <a:gd name="T13" fmla="*/ 2147483646 h 90"/>
              <a:gd name="T14" fmla="*/ 2147483646 w 110"/>
              <a:gd name="T15" fmla="*/ 2147483646 h 90"/>
              <a:gd name="T16" fmla="*/ 2147483646 w 110"/>
              <a:gd name="T17" fmla="*/ 2147483646 h 90"/>
              <a:gd name="T18" fmla="*/ 0 w 110"/>
              <a:gd name="T19" fmla="*/ 2147483646 h 9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10"/>
              <a:gd name="T31" fmla="*/ 0 h 90"/>
              <a:gd name="T32" fmla="*/ 110 w 110"/>
              <a:gd name="T33" fmla="*/ 90 h 90"/>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10" h="90">
                <a:moveTo>
                  <a:pt x="0" y="77"/>
                </a:moveTo>
                <a:lnTo>
                  <a:pt x="3" y="58"/>
                </a:lnTo>
                <a:lnTo>
                  <a:pt x="11" y="9"/>
                </a:lnTo>
                <a:lnTo>
                  <a:pt x="13" y="0"/>
                </a:lnTo>
                <a:lnTo>
                  <a:pt x="56" y="6"/>
                </a:lnTo>
                <a:lnTo>
                  <a:pt x="110" y="12"/>
                </a:lnTo>
                <a:lnTo>
                  <a:pt x="106" y="51"/>
                </a:lnTo>
                <a:lnTo>
                  <a:pt x="102" y="90"/>
                </a:lnTo>
                <a:lnTo>
                  <a:pt x="29" y="82"/>
                </a:lnTo>
                <a:lnTo>
                  <a:pt x="0" y="77"/>
                </a:lnTo>
                <a:close/>
              </a:path>
            </a:pathLst>
          </a:custGeom>
          <a:solidFill>
            <a:srgbClr val="DCEDC8"/>
          </a:solidFill>
          <a:ln w="15875">
            <a:solidFill>
              <a:srgbClr val="003F48"/>
            </a:solidFill>
            <a:prstDash val="solid"/>
            <a:round/>
            <a:headEnd/>
            <a:tailEnd/>
          </a:ln>
        </p:spPr>
        <p:txBody>
          <a:bodyPr/>
          <a:lstStyle/>
          <a:p>
            <a:endParaRPr lang="en-US"/>
          </a:p>
        </p:txBody>
      </p:sp>
      <p:sp>
        <p:nvSpPr>
          <p:cNvPr id="304184" name="Massachusetts">
            <a:extLst>
              <a:ext uri="{FF2B5EF4-FFF2-40B4-BE49-F238E27FC236}">
                <a16:creationId xmlns:a16="http://schemas.microsoft.com/office/drawing/2014/main" id="{1172F8F4-A991-4824-B5A7-5D2B894B2B5C}"/>
              </a:ext>
              <a:ext uri="{C183D7F6-B498-43B3-948B-1728B52AA6E4}">
                <adec:decorative xmlns:adec="http://schemas.microsoft.com/office/drawing/2017/decorative" val="1"/>
              </a:ext>
            </a:extLst>
          </p:cNvPr>
          <p:cNvSpPr>
            <a:spLocks noChangeAspect="1"/>
          </p:cNvSpPr>
          <p:nvPr/>
        </p:nvSpPr>
        <p:spPr bwMode="auto">
          <a:xfrm>
            <a:off x="7439025" y="2320925"/>
            <a:ext cx="407988" cy="201613"/>
          </a:xfrm>
          <a:custGeom>
            <a:avLst/>
            <a:gdLst>
              <a:gd name="T0" fmla="*/ 0 w 52"/>
              <a:gd name="T1" fmla="*/ 2147483646 h 26"/>
              <a:gd name="T2" fmla="*/ 0 w 52"/>
              <a:gd name="T3" fmla="*/ 2147483646 h 26"/>
              <a:gd name="T4" fmla="*/ 2147483646 w 52"/>
              <a:gd name="T5" fmla="*/ 2147483646 h 26"/>
              <a:gd name="T6" fmla="*/ 2147483646 w 52"/>
              <a:gd name="T7" fmla="*/ 2147483646 h 26"/>
              <a:gd name="T8" fmla="*/ 2147483646 w 52"/>
              <a:gd name="T9" fmla="*/ 2147483646 h 26"/>
              <a:gd name="T10" fmla="*/ 2147483646 w 52"/>
              <a:gd name="T11" fmla="*/ 2147483646 h 26"/>
              <a:gd name="T12" fmla="*/ 2147483646 w 52"/>
              <a:gd name="T13" fmla="*/ 2147483646 h 26"/>
              <a:gd name="T14" fmla="*/ 2147483646 w 52"/>
              <a:gd name="T15" fmla="*/ 2147483646 h 26"/>
              <a:gd name="T16" fmla="*/ 2147483646 w 52"/>
              <a:gd name="T17" fmla="*/ 2147483646 h 26"/>
              <a:gd name="T18" fmla="*/ 2147483646 w 52"/>
              <a:gd name="T19" fmla="*/ 2147483646 h 26"/>
              <a:gd name="T20" fmla="*/ 2147483646 w 52"/>
              <a:gd name="T21" fmla="*/ 2147483646 h 26"/>
              <a:gd name="T22" fmla="*/ 2147483646 w 52"/>
              <a:gd name="T23" fmla="*/ 2147483646 h 26"/>
              <a:gd name="T24" fmla="*/ 2147483646 w 52"/>
              <a:gd name="T25" fmla="*/ 2147483646 h 26"/>
              <a:gd name="T26" fmla="*/ 2147483646 w 52"/>
              <a:gd name="T27" fmla="*/ 2147483646 h 26"/>
              <a:gd name="T28" fmla="*/ 2147483646 w 52"/>
              <a:gd name="T29" fmla="*/ 2147483646 h 26"/>
              <a:gd name="T30" fmla="*/ 2147483646 w 52"/>
              <a:gd name="T31" fmla="*/ 2147483646 h 26"/>
              <a:gd name="T32" fmla="*/ 2147483646 w 52"/>
              <a:gd name="T33" fmla="*/ 2147483646 h 26"/>
              <a:gd name="T34" fmla="*/ 2147483646 w 52"/>
              <a:gd name="T35" fmla="*/ 2147483646 h 26"/>
              <a:gd name="T36" fmla="*/ 2147483646 w 52"/>
              <a:gd name="T37" fmla="*/ 2147483646 h 26"/>
              <a:gd name="T38" fmla="*/ 2147483646 w 52"/>
              <a:gd name="T39" fmla="*/ 2147483646 h 26"/>
              <a:gd name="T40" fmla="*/ 2147483646 w 52"/>
              <a:gd name="T41" fmla="*/ 2147483646 h 26"/>
              <a:gd name="T42" fmla="*/ 2147483646 w 52"/>
              <a:gd name="T43" fmla="*/ 2147483646 h 26"/>
              <a:gd name="T44" fmla="*/ 2147483646 w 52"/>
              <a:gd name="T45" fmla="*/ 2147483646 h 26"/>
              <a:gd name="T46" fmla="*/ 2147483646 w 52"/>
              <a:gd name="T47" fmla="*/ 2147483646 h 26"/>
              <a:gd name="T48" fmla="*/ 2147483646 w 52"/>
              <a:gd name="T49" fmla="*/ 2147483646 h 26"/>
              <a:gd name="T50" fmla="*/ 2147483646 w 52"/>
              <a:gd name="T51" fmla="*/ 2147483646 h 26"/>
              <a:gd name="T52" fmla="*/ 2147483646 w 52"/>
              <a:gd name="T53" fmla="*/ 2147483646 h 26"/>
              <a:gd name="T54" fmla="*/ 2147483646 w 52"/>
              <a:gd name="T55" fmla="*/ 2147483646 h 26"/>
              <a:gd name="T56" fmla="*/ 2147483646 w 52"/>
              <a:gd name="T57" fmla="*/ 2147483646 h 26"/>
              <a:gd name="T58" fmla="*/ 2147483646 w 52"/>
              <a:gd name="T59" fmla="*/ 2147483646 h 26"/>
              <a:gd name="T60" fmla="*/ 2147483646 w 52"/>
              <a:gd name="T61" fmla="*/ 2147483646 h 26"/>
              <a:gd name="T62" fmla="*/ 2147483646 w 52"/>
              <a:gd name="T63" fmla="*/ 2147483646 h 26"/>
              <a:gd name="T64" fmla="*/ 2147483646 w 52"/>
              <a:gd name="T65" fmla="*/ 2147483646 h 26"/>
              <a:gd name="T66" fmla="*/ 2147483646 w 52"/>
              <a:gd name="T67" fmla="*/ 2147483646 h 26"/>
              <a:gd name="T68" fmla="*/ 2147483646 w 52"/>
              <a:gd name="T69" fmla="*/ 2147483646 h 26"/>
              <a:gd name="T70" fmla="*/ 2147483646 w 52"/>
              <a:gd name="T71" fmla="*/ 2147483646 h 26"/>
              <a:gd name="T72" fmla="*/ 2147483646 w 52"/>
              <a:gd name="T73" fmla="*/ 2147483646 h 26"/>
              <a:gd name="T74" fmla="*/ 2147483646 w 52"/>
              <a:gd name="T75" fmla="*/ 2147483646 h 26"/>
              <a:gd name="T76" fmla="*/ 2147483646 w 52"/>
              <a:gd name="T77" fmla="*/ 2147483646 h 26"/>
              <a:gd name="T78" fmla="*/ 2147483646 w 52"/>
              <a:gd name="T79" fmla="*/ 2147483646 h 26"/>
              <a:gd name="T80" fmla="*/ 2147483646 w 52"/>
              <a:gd name="T81" fmla="*/ 2147483646 h 26"/>
              <a:gd name="T82" fmla="*/ 2147483646 w 52"/>
              <a:gd name="T83" fmla="*/ 2147483646 h 26"/>
              <a:gd name="T84" fmla="*/ 2147483646 w 52"/>
              <a:gd name="T85" fmla="*/ 2147483646 h 26"/>
              <a:gd name="T86" fmla="*/ 2147483646 w 52"/>
              <a:gd name="T87" fmla="*/ 2147483646 h 26"/>
              <a:gd name="T88" fmla="*/ 2147483646 w 52"/>
              <a:gd name="T89" fmla="*/ 0 h 26"/>
              <a:gd name="T90" fmla="*/ 2147483646 w 52"/>
              <a:gd name="T91" fmla="*/ 2147483646 h 26"/>
              <a:gd name="T92" fmla="*/ 2147483646 w 52"/>
              <a:gd name="T93" fmla="*/ 2147483646 h 26"/>
              <a:gd name="T94" fmla="*/ 0 w 52"/>
              <a:gd name="T95" fmla="*/ 2147483646 h 2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52"/>
              <a:gd name="T145" fmla="*/ 0 h 26"/>
              <a:gd name="T146" fmla="*/ 52 w 52"/>
              <a:gd name="T147" fmla="*/ 26 h 2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52" h="26">
                <a:moveTo>
                  <a:pt x="0" y="10"/>
                </a:moveTo>
                <a:lnTo>
                  <a:pt x="0" y="24"/>
                </a:lnTo>
                <a:lnTo>
                  <a:pt x="24" y="19"/>
                </a:lnTo>
                <a:lnTo>
                  <a:pt x="28" y="18"/>
                </a:lnTo>
                <a:lnTo>
                  <a:pt x="30" y="18"/>
                </a:lnTo>
                <a:lnTo>
                  <a:pt x="32" y="22"/>
                </a:lnTo>
                <a:lnTo>
                  <a:pt x="35" y="23"/>
                </a:lnTo>
                <a:lnTo>
                  <a:pt x="36" y="26"/>
                </a:lnTo>
                <a:lnTo>
                  <a:pt x="38" y="26"/>
                </a:lnTo>
                <a:lnTo>
                  <a:pt x="38" y="24"/>
                </a:lnTo>
                <a:lnTo>
                  <a:pt x="40" y="23"/>
                </a:lnTo>
                <a:lnTo>
                  <a:pt x="40" y="21"/>
                </a:lnTo>
                <a:lnTo>
                  <a:pt x="41" y="20"/>
                </a:lnTo>
                <a:lnTo>
                  <a:pt x="42" y="24"/>
                </a:lnTo>
                <a:lnTo>
                  <a:pt x="45" y="23"/>
                </a:lnTo>
                <a:lnTo>
                  <a:pt x="45" y="22"/>
                </a:lnTo>
                <a:lnTo>
                  <a:pt x="48" y="20"/>
                </a:lnTo>
                <a:lnTo>
                  <a:pt x="50" y="19"/>
                </a:lnTo>
                <a:lnTo>
                  <a:pt x="52" y="21"/>
                </a:lnTo>
                <a:lnTo>
                  <a:pt x="51" y="17"/>
                </a:lnTo>
                <a:lnTo>
                  <a:pt x="49" y="13"/>
                </a:lnTo>
                <a:lnTo>
                  <a:pt x="48" y="12"/>
                </a:lnTo>
                <a:lnTo>
                  <a:pt x="46" y="12"/>
                </a:lnTo>
                <a:lnTo>
                  <a:pt x="46" y="13"/>
                </a:lnTo>
                <a:lnTo>
                  <a:pt x="47" y="13"/>
                </a:lnTo>
                <a:lnTo>
                  <a:pt x="48" y="13"/>
                </a:lnTo>
                <a:lnTo>
                  <a:pt x="49" y="14"/>
                </a:lnTo>
                <a:lnTo>
                  <a:pt x="50" y="16"/>
                </a:lnTo>
                <a:lnTo>
                  <a:pt x="49" y="18"/>
                </a:lnTo>
                <a:lnTo>
                  <a:pt x="45" y="20"/>
                </a:lnTo>
                <a:lnTo>
                  <a:pt x="43" y="19"/>
                </a:lnTo>
                <a:lnTo>
                  <a:pt x="42" y="16"/>
                </a:lnTo>
                <a:lnTo>
                  <a:pt x="40" y="16"/>
                </a:lnTo>
                <a:lnTo>
                  <a:pt x="40" y="14"/>
                </a:lnTo>
                <a:lnTo>
                  <a:pt x="38" y="12"/>
                </a:lnTo>
                <a:lnTo>
                  <a:pt x="35" y="11"/>
                </a:lnTo>
                <a:lnTo>
                  <a:pt x="35" y="12"/>
                </a:lnTo>
                <a:lnTo>
                  <a:pt x="34" y="12"/>
                </a:lnTo>
                <a:lnTo>
                  <a:pt x="33" y="10"/>
                </a:lnTo>
                <a:lnTo>
                  <a:pt x="34" y="8"/>
                </a:lnTo>
                <a:lnTo>
                  <a:pt x="35" y="7"/>
                </a:lnTo>
                <a:lnTo>
                  <a:pt x="34" y="6"/>
                </a:lnTo>
                <a:lnTo>
                  <a:pt x="37" y="4"/>
                </a:lnTo>
                <a:lnTo>
                  <a:pt x="34" y="2"/>
                </a:lnTo>
                <a:lnTo>
                  <a:pt x="34" y="0"/>
                </a:lnTo>
                <a:lnTo>
                  <a:pt x="28" y="3"/>
                </a:lnTo>
                <a:lnTo>
                  <a:pt x="11" y="8"/>
                </a:lnTo>
                <a:lnTo>
                  <a:pt x="0" y="10"/>
                </a:lnTo>
                <a:close/>
              </a:path>
            </a:pathLst>
          </a:custGeom>
          <a:solidFill>
            <a:srgbClr val="67A9CF"/>
          </a:solidFill>
          <a:ln w="15875">
            <a:solidFill>
              <a:srgbClr val="003F48"/>
            </a:solidFill>
            <a:prstDash val="solid"/>
            <a:round/>
            <a:headEnd/>
            <a:tailEnd/>
          </a:ln>
        </p:spPr>
        <p:txBody>
          <a:bodyPr/>
          <a:lstStyle/>
          <a:p>
            <a:endParaRPr lang="en-US"/>
          </a:p>
        </p:txBody>
      </p:sp>
      <p:sp>
        <p:nvSpPr>
          <p:cNvPr id="304185" name="Freeform 59">
            <a:extLst>
              <a:ext uri="{FF2B5EF4-FFF2-40B4-BE49-F238E27FC236}">
                <a16:creationId xmlns:a16="http://schemas.microsoft.com/office/drawing/2014/main" id="{C87022EE-6FC5-4F2A-B1BE-E81CC5C4F2E2}"/>
              </a:ext>
              <a:ext uri="{C183D7F6-B498-43B3-948B-1728B52AA6E4}">
                <adec:decorative xmlns:adec="http://schemas.microsoft.com/office/drawing/2017/decorative" val="1"/>
              </a:ext>
            </a:extLst>
          </p:cNvPr>
          <p:cNvSpPr>
            <a:spLocks noChangeAspect="1"/>
          </p:cNvSpPr>
          <p:nvPr/>
        </p:nvSpPr>
        <p:spPr bwMode="auto">
          <a:xfrm>
            <a:off x="7758113" y="2514600"/>
            <a:ext cx="39687" cy="33338"/>
          </a:xfrm>
          <a:custGeom>
            <a:avLst/>
            <a:gdLst>
              <a:gd name="T0" fmla="*/ 0 w 5"/>
              <a:gd name="T1" fmla="*/ 2147483646 h 4"/>
              <a:gd name="T2" fmla="*/ 2147483646 w 5"/>
              <a:gd name="T3" fmla="*/ 0 h 4"/>
              <a:gd name="T4" fmla="*/ 2147483646 w 5"/>
              <a:gd name="T5" fmla="*/ 2147483646 h 4"/>
              <a:gd name="T6" fmla="*/ 0 w 5"/>
              <a:gd name="T7" fmla="*/ 2147483646 h 4"/>
              <a:gd name="T8" fmla="*/ 0 60000 65536"/>
              <a:gd name="T9" fmla="*/ 0 60000 65536"/>
              <a:gd name="T10" fmla="*/ 0 60000 65536"/>
              <a:gd name="T11" fmla="*/ 0 60000 65536"/>
              <a:gd name="T12" fmla="*/ 0 w 5"/>
              <a:gd name="T13" fmla="*/ 0 h 4"/>
              <a:gd name="T14" fmla="*/ 5 w 5"/>
              <a:gd name="T15" fmla="*/ 4 h 4"/>
            </a:gdLst>
            <a:ahLst/>
            <a:cxnLst>
              <a:cxn ang="T8">
                <a:pos x="T0" y="T1"/>
              </a:cxn>
              <a:cxn ang="T9">
                <a:pos x="T2" y="T3"/>
              </a:cxn>
              <a:cxn ang="T10">
                <a:pos x="T4" y="T5"/>
              </a:cxn>
              <a:cxn ang="T11">
                <a:pos x="T6" y="T7"/>
              </a:cxn>
            </a:cxnLst>
            <a:rect l="T12" t="T13" r="T14" b="T15"/>
            <a:pathLst>
              <a:path w="5" h="4">
                <a:moveTo>
                  <a:pt x="0" y="4"/>
                </a:moveTo>
                <a:lnTo>
                  <a:pt x="2" y="0"/>
                </a:lnTo>
                <a:lnTo>
                  <a:pt x="5" y="2"/>
                </a:lnTo>
                <a:lnTo>
                  <a:pt x="0" y="4"/>
                </a:lnTo>
                <a:close/>
              </a:path>
            </a:pathLst>
          </a:custGeom>
          <a:noFill/>
          <a:ln w="15875">
            <a:solidFill>
              <a:srgbClr val="003F48"/>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04186" name="Freeform 60">
            <a:extLst>
              <a:ext uri="{FF2B5EF4-FFF2-40B4-BE49-F238E27FC236}">
                <a16:creationId xmlns:a16="http://schemas.microsoft.com/office/drawing/2014/main" id="{F8B6514E-677F-477F-96C3-69011D40ED2A}"/>
              </a:ext>
              <a:ext uri="{C183D7F6-B498-43B3-948B-1728B52AA6E4}">
                <adec:decorative xmlns:adec="http://schemas.microsoft.com/office/drawing/2017/decorative" val="1"/>
              </a:ext>
            </a:extLst>
          </p:cNvPr>
          <p:cNvSpPr>
            <a:spLocks noChangeAspect="1"/>
          </p:cNvSpPr>
          <p:nvPr/>
        </p:nvSpPr>
        <p:spPr bwMode="auto">
          <a:xfrm>
            <a:off x="7831138" y="2514600"/>
            <a:ext cx="31750" cy="15875"/>
          </a:xfrm>
          <a:custGeom>
            <a:avLst/>
            <a:gdLst>
              <a:gd name="T0" fmla="*/ 0 w 4"/>
              <a:gd name="T1" fmla="*/ 2147483646 h 2"/>
              <a:gd name="T2" fmla="*/ 2147483646 w 4"/>
              <a:gd name="T3" fmla="*/ 0 h 2"/>
              <a:gd name="T4" fmla="*/ 2147483646 w 4"/>
              <a:gd name="T5" fmla="*/ 2147483646 h 2"/>
              <a:gd name="T6" fmla="*/ 0 w 4"/>
              <a:gd name="T7" fmla="*/ 2147483646 h 2"/>
              <a:gd name="T8" fmla="*/ 0 60000 65536"/>
              <a:gd name="T9" fmla="*/ 0 60000 65536"/>
              <a:gd name="T10" fmla="*/ 0 60000 65536"/>
              <a:gd name="T11" fmla="*/ 0 60000 65536"/>
              <a:gd name="T12" fmla="*/ 0 w 4"/>
              <a:gd name="T13" fmla="*/ 0 h 2"/>
              <a:gd name="T14" fmla="*/ 4 w 4"/>
              <a:gd name="T15" fmla="*/ 2 h 2"/>
            </a:gdLst>
            <a:ahLst/>
            <a:cxnLst>
              <a:cxn ang="T8">
                <a:pos x="T0" y="T1"/>
              </a:cxn>
              <a:cxn ang="T9">
                <a:pos x="T2" y="T3"/>
              </a:cxn>
              <a:cxn ang="T10">
                <a:pos x="T4" y="T5"/>
              </a:cxn>
              <a:cxn ang="T11">
                <a:pos x="T6" y="T7"/>
              </a:cxn>
            </a:cxnLst>
            <a:rect l="T12" t="T13" r="T14" b="T15"/>
            <a:pathLst>
              <a:path w="4" h="2">
                <a:moveTo>
                  <a:pt x="0" y="2"/>
                </a:moveTo>
                <a:lnTo>
                  <a:pt x="2" y="0"/>
                </a:lnTo>
                <a:lnTo>
                  <a:pt x="4" y="2"/>
                </a:lnTo>
                <a:lnTo>
                  <a:pt x="0" y="2"/>
                </a:lnTo>
                <a:close/>
              </a:path>
            </a:pathLst>
          </a:custGeom>
          <a:noFill/>
          <a:ln w="15875">
            <a:solidFill>
              <a:srgbClr val="003F48"/>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04187" name="Virginia">
            <a:extLst>
              <a:ext uri="{FF2B5EF4-FFF2-40B4-BE49-F238E27FC236}">
                <a16:creationId xmlns:a16="http://schemas.microsoft.com/office/drawing/2014/main" id="{E7FB0B73-5EC7-4147-BABF-5A3D0B3B3CB3}"/>
              </a:ext>
              <a:ext uri="{C183D7F6-B498-43B3-948B-1728B52AA6E4}">
                <adec:decorative xmlns:adec="http://schemas.microsoft.com/office/drawing/2017/decorative" val="1"/>
              </a:ext>
            </a:extLst>
          </p:cNvPr>
          <p:cNvSpPr>
            <a:spLocks noChangeAspect="1"/>
          </p:cNvSpPr>
          <p:nvPr/>
        </p:nvSpPr>
        <p:spPr bwMode="auto">
          <a:xfrm>
            <a:off x="6410325" y="3014663"/>
            <a:ext cx="939800" cy="533400"/>
          </a:xfrm>
          <a:custGeom>
            <a:avLst/>
            <a:gdLst>
              <a:gd name="T0" fmla="*/ 2147483646 w 120"/>
              <a:gd name="T1" fmla="*/ 2147483646 h 69"/>
              <a:gd name="T2" fmla="*/ 2147483646 w 120"/>
              <a:gd name="T3" fmla="*/ 2147483646 h 69"/>
              <a:gd name="T4" fmla="*/ 2147483646 w 120"/>
              <a:gd name="T5" fmla="*/ 2147483646 h 69"/>
              <a:gd name="T6" fmla="*/ 2147483646 w 120"/>
              <a:gd name="T7" fmla="*/ 2147483646 h 69"/>
              <a:gd name="T8" fmla="*/ 2147483646 w 120"/>
              <a:gd name="T9" fmla="*/ 2147483646 h 69"/>
              <a:gd name="T10" fmla="*/ 2147483646 w 120"/>
              <a:gd name="T11" fmla="*/ 2147483646 h 69"/>
              <a:gd name="T12" fmla="*/ 2147483646 w 120"/>
              <a:gd name="T13" fmla="*/ 2147483646 h 69"/>
              <a:gd name="T14" fmla="*/ 2147483646 w 120"/>
              <a:gd name="T15" fmla="*/ 2147483646 h 69"/>
              <a:gd name="T16" fmla="*/ 2147483646 w 120"/>
              <a:gd name="T17" fmla="*/ 2147483646 h 69"/>
              <a:gd name="T18" fmla="*/ 2147483646 w 120"/>
              <a:gd name="T19" fmla="*/ 2147483646 h 69"/>
              <a:gd name="T20" fmla="*/ 2147483646 w 120"/>
              <a:gd name="T21" fmla="*/ 2147483646 h 69"/>
              <a:gd name="T22" fmla="*/ 2147483646 w 120"/>
              <a:gd name="T23" fmla="*/ 2147483646 h 69"/>
              <a:gd name="T24" fmla="*/ 2147483646 w 120"/>
              <a:gd name="T25" fmla="*/ 2147483646 h 69"/>
              <a:gd name="T26" fmla="*/ 2147483646 w 120"/>
              <a:gd name="T27" fmla="*/ 2147483646 h 69"/>
              <a:gd name="T28" fmla="*/ 2147483646 w 120"/>
              <a:gd name="T29" fmla="*/ 2147483646 h 69"/>
              <a:gd name="T30" fmla="*/ 2147483646 w 120"/>
              <a:gd name="T31" fmla="*/ 2147483646 h 69"/>
              <a:gd name="T32" fmla="*/ 2147483646 w 120"/>
              <a:gd name="T33" fmla="*/ 2147483646 h 69"/>
              <a:gd name="T34" fmla="*/ 2147483646 w 120"/>
              <a:gd name="T35" fmla="*/ 2147483646 h 69"/>
              <a:gd name="T36" fmla="*/ 2147483646 w 120"/>
              <a:gd name="T37" fmla="*/ 2147483646 h 69"/>
              <a:gd name="T38" fmla="*/ 2147483646 w 120"/>
              <a:gd name="T39" fmla="*/ 2147483646 h 69"/>
              <a:gd name="T40" fmla="*/ 2147483646 w 120"/>
              <a:gd name="T41" fmla="*/ 2147483646 h 69"/>
              <a:gd name="T42" fmla="*/ 2147483646 w 120"/>
              <a:gd name="T43" fmla="*/ 2147483646 h 69"/>
              <a:gd name="T44" fmla="*/ 2147483646 w 120"/>
              <a:gd name="T45" fmla="*/ 2147483646 h 69"/>
              <a:gd name="T46" fmla="*/ 2147483646 w 120"/>
              <a:gd name="T47" fmla="*/ 2147483646 h 69"/>
              <a:gd name="T48" fmla="*/ 2147483646 w 120"/>
              <a:gd name="T49" fmla="*/ 2147483646 h 69"/>
              <a:gd name="T50" fmla="*/ 2147483646 w 120"/>
              <a:gd name="T51" fmla="*/ 2147483646 h 69"/>
              <a:gd name="T52" fmla="*/ 2147483646 w 120"/>
              <a:gd name="T53" fmla="*/ 2147483646 h 69"/>
              <a:gd name="T54" fmla="*/ 2147483646 w 120"/>
              <a:gd name="T55" fmla="*/ 2147483646 h 69"/>
              <a:gd name="T56" fmla="*/ 2147483646 w 120"/>
              <a:gd name="T57" fmla="*/ 2147483646 h 69"/>
              <a:gd name="T58" fmla="*/ 2147483646 w 120"/>
              <a:gd name="T59" fmla="*/ 2147483646 h 69"/>
              <a:gd name="T60" fmla="*/ 2147483646 w 120"/>
              <a:gd name="T61" fmla="*/ 2147483646 h 69"/>
              <a:gd name="T62" fmla="*/ 2147483646 w 120"/>
              <a:gd name="T63" fmla="*/ 2147483646 h 69"/>
              <a:gd name="T64" fmla="*/ 2147483646 w 120"/>
              <a:gd name="T65" fmla="*/ 2147483646 h 69"/>
              <a:gd name="T66" fmla="*/ 2147483646 w 120"/>
              <a:gd name="T67" fmla="*/ 2147483646 h 69"/>
              <a:gd name="T68" fmla="*/ 2147483646 w 120"/>
              <a:gd name="T69" fmla="*/ 2147483646 h 69"/>
              <a:gd name="T70" fmla="*/ 2147483646 w 120"/>
              <a:gd name="T71" fmla="*/ 2147483646 h 69"/>
              <a:gd name="T72" fmla="*/ 2147483646 w 120"/>
              <a:gd name="T73" fmla="*/ 2147483646 h 69"/>
              <a:gd name="T74" fmla="*/ 2147483646 w 120"/>
              <a:gd name="T75" fmla="*/ 2147483646 h 69"/>
              <a:gd name="T76" fmla="*/ 2147483646 w 120"/>
              <a:gd name="T77" fmla="*/ 2147483646 h 69"/>
              <a:gd name="T78" fmla="*/ 0 w 120"/>
              <a:gd name="T79" fmla="*/ 2147483646 h 69"/>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w 120"/>
              <a:gd name="T121" fmla="*/ 0 h 69"/>
              <a:gd name="T122" fmla="*/ 120 w 120"/>
              <a:gd name="T123" fmla="*/ 69 h 69"/>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T120" t="T121" r="T122" b="T123"/>
            <a:pathLst>
              <a:path w="120" h="69">
                <a:moveTo>
                  <a:pt x="0" y="69"/>
                </a:moveTo>
                <a:lnTo>
                  <a:pt x="11" y="61"/>
                </a:lnTo>
                <a:lnTo>
                  <a:pt x="11" y="59"/>
                </a:lnTo>
                <a:lnTo>
                  <a:pt x="15" y="55"/>
                </a:lnTo>
                <a:lnTo>
                  <a:pt x="19" y="52"/>
                </a:lnTo>
                <a:lnTo>
                  <a:pt x="23" y="47"/>
                </a:lnTo>
                <a:lnTo>
                  <a:pt x="27" y="52"/>
                </a:lnTo>
                <a:lnTo>
                  <a:pt x="33" y="49"/>
                </a:lnTo>
                <a:lnTo>
                  <a:pt x="35" y="51"/>
                </a:lnTo>
                <a:lnTo>
                  <a:pt x="38" y="49"/>
                </a:lnTo>
                <a:lnTo>
                  <a:pt x="40" y="46"/>
                </a:lnTo>
                <a:lnTo>
                  <a:pt x="46" y="45"/>
                </a:lnTo>
                <a:lnTo>
                  <a:pt x="50" y="41"/>
                </a:lnTo>
                <a:lnTo>
                  <a:pt x="48" y="40"/>
                </a:lnTo>
                <a:lnTo>
                  <a:pt x="54" y="27"/>
                </a:lnTo>
                <a:lnTo>
                  <a:pt x="55" y="21"/>
                </a:lnTo>
                <a:lnTo>
                  <a:pt x="60" y="23"/>
                </a:lnTo>
                <a:lnTo>
                  <a:pt x="63" y="16"/>
                </a:lnTo>
                <a:lnTo>
                  <a:pt x="66" y="15"/>
                </a:lnTo>
                <a:lnTo>
                  <a:pt x="70" y="8"/>
                </a:lnTo>
                <a:lnTo>
                  <a:pt x="71" y="0"/>
                </a:lnTo>
                <a:lnTo>
                  <a:pt x="80" y="5"/>
                </a:lnTo>
                <a:lnTo>
                  <a:pt x="81" y="1"/>
                </a:lnTo>
                <a:lnTo>
                  <a:pt x="85" y="2"/>
                </a:lnTo>
                <a:lnTo>
                  <a:pt x="88" y="5"/>
                </a:lnTo>
                <a:lnTo>
                  <a:pt x="91" y="7"/>
                </a:lnTo>
                <a:lnTo>
                  <a:pt x="93" y="9"/>
                </a:lnTo>
                <a:lnTo>
                  <a:pt x="93" y="12"/>
                </a:lnTo>
                <a:lnTo>
                  <a:pt x="90" y="16"/>
                </a:lnTo>
                <a:lnTo>
                  <a:pt x="91" y="19"/>
                </a:lnTo>
                <a:lnTo>
                  <a:pt x="94" y="18"/>
                </a:lnTo>
                <a:lnTo>
                  <a:pt x="95" y="20"/>
                </a:lnTo>
                <a:lnTo>
                  <a:pt x="97" y="21"/>
                </a:lnTo>
                <a:lnTo>
                  <a:pt x="102" y="21"/>
                </a:lnTo>
                <a:lnTo>
                  <a:pt x="103" y="23"/>
                </a:lnTo>
                <a:lnTo>
                  <a:pt x="109" y="24"/>
                </a:lnTo>
                <a:lnTo>
                  <a:pt x="107" y="26"/>
                </a:lnTo>
                <a:lnTo>
                  <a:pt x="108" y="29"/>
                </a:lnTo>
                <a:lnTo>
                  <a:pt x="108" y="30"/>
                </a:lnTo>
                <a:lnTo>
                  <a:pt x="106" y="30"/>
                </a:lnTo>
                <a:lnTo>
                  <a:pt x="103" y="28"/>
                </a:lnTo>
                <a:lnTo>
                  <a:pt x="98" y="24"/>
                </a:lnTo>
                <a:lnTo>
                  <a:pt x="105" y="31"/>
                </a:lnTo>
                <a:lnTo>
                  <a:pt x="109" y="31"/>
                </a:lnTo>
                <a:lnTo>
                  <a:pt x="107" y="32"/>
                </a:lnTo>
                <a:lnTo>
                  <a:pt x="111" y="34"/>
                </a:lnTo>
                <a:lnTo>
                  <a:pt x="111" y="36"/>
                </a:lnTo>
                <a:lnTo>
                  <a:pt x="109" y="35"/>
                </a:lnTo>
                <a:lnTo>
                  <a:pt x="108" y="35"/>
                </a:lnTo>
                <a:lnTo>
                  <a:pt x="108" y="36"/>
                </a:lnTo>
                <a:lnTo>
                  <a:pt x="109" y="37"/>
                </a:lnTo>
                <a:lnTo>
                  <a:pt x="108" y="38"/>
                </a:lnTo>
                <a:lnTo>
                  <a:pt x="103" y="35"/>
                </a:lnTo>
                <a:lnTo>
                  <a:pt x="102" y="33"/>
                </a:lnTo>
                <a:lnTo>
                  <a:pt x="103" y="35"/>
                </a:lnTo>
                <a:lnTo>
                  <a:pt x="107" y="38"/>
                </a:lnTo>
                <a:lnTo>
                  <a:pt x="109" y="38"/>
                </a:lnTo>
                <a:lnTo>
                  <a:pt x="111" y="39"/>
                </a:lnTo>
                <a:lnTo>
                  <a:pt x="110" y="40"/>
                </a:lnTo>
                <a:lnTo>
                  <a:pt x="111" y="40"/>
                </a:lnTo>
                <a:lnTo>
                  <a:pt x="112" y="41"/>
                </a:lnTo>
                <a:lnTo>
                  <a:pt x="110" y="43"/>
                </a:lnTo>
                <a:lnTo>
                  <a:pt x="107" y="41"/>
                </a:lnTo>
                <a:lnTo>
                  <a:pt x="106" y="40"/>
                </a:lnTo>
                <a:lnTo>
                  <a:pt x="102" y="39"/>
                </a:lnTo>
                <a:lnTo>
                  <a:pt x="101" y="38"/>
                </a:lnTo>
                <a:lnTo>
                  <a:pt x="100" y="40"/>
                </a:lnTo>
                <a:lnTo>
                  <a:pt x="105" y="41"/>
                </a:lnTo>
                <a:lnTo>
                  <a:pt x="105" y="42"/>
                </a:lnTo>
                <a:lnTo>
                  <a:pt x="110" y="44"/>
                </a:lnTo>
                <a:lnTo>
                  <a:pt x="112" y="44"/>
                </a:lnTo>
                <a:lnTo>
                  <a:pt x="112" y="43"/>
                </a:lnTo>
                <a:lnTo>
                  <a:pt x="113" y="43"/>
                </a:lnTo>
                <a:lnTo>
                  <a:pt x="116" y="43"/>
                </a:lnTo>
                <a:lnTo>
                  <a:pt x="120" y="49"/>
                </a:lnTo>
                <a:lnTo>
                  <a:pt x="118" y="48"/>
                </a:lnTo>
                <a:lnTo>
                  <a:pt x="117" y="50"/>
                </a:lnTo>
                <a:lnTo>
                  <a:pt x="69" y="59"/>
                </a:lnTo>
                <a:lnTo>
                  <a:pt x="31" y="64"/>
                </a:lnTo>
                <a:lnTo>
                  <a:pt x="0" y="69"/>
                </a:lnTo>
                <a:close/>
              </a:path>
            </a:pathLst>
          </a:custGeom>
          <a:solidFill>
            <a:srgbClr val="67A9CF"/>
          </a:solidFill>
          <a:ln w="15875">
            <a:solidFill>
              <a:srgbClr val="003F48"/>
            </a:solidFill>
            <a:prstDash val="solid"/>
            <a:round/>
            <a:headEnd/>
            <a:tailEnd/>
          </a:ln>
        </p:spPr>
        <p:txBody>
          <a:bodyPr/>
          <a:lstStyle/>
          <a:p>
            <a:endParaRPr lang="en-US"/>
          </a:p>
        </p:txBody>
      </p:sp>
      <p:sp>
        <p:nvSpPr>
          <p:cNvPr id="304188" name="Freeform 62">
            <a:extLst>
              <a:ext uri="{FF2B5EF4-FFF2-40B4-BE49-F238E27FC236}">
                <a16:creationId xmlns:a16="http://schemas.microsoft.com/office/drawing/2014/main" id="{9EED6C36-34DF-4C91-842A-26355FFB852B}"/>
              </a:ext>
              <a:ext uri="{C183D7F6-B498-43B3-948B-1728B52AA6E4}">
                <adec:decorative xmlns:adec="http://schemas.microsoft.com/office/drawing/2017/decorative" val="1"/>
              </a:ext>
            </a:extLst>
          </p:cNvPr>
          <p:cNvSpPr>
            <a:spLocks noChangeAspect="1"/>
          </p:cNvSpPr>
          <p:nvPr/>
        </p:nvSpPr>
        <p:spPr bwMode="auto">
          <a:xfrm>
            <a:off x="7313613" y="3160713"/>
            <a:ext cx="46037" cy="146050"/>
          </a:xfrm>
          <a:custGeom>
            <a:avLst/>
            <a:gdLst>
              <a:gd name="T0" fmla="*/ 0 w 6"/>
              <a:gd name="T1" fmla="*/ 2147483646 h 19"/>
              <a:gd name="T2" fmla="*/ 0 w 6"/>
              <a:gd name="T3" fmla="*/ 2147483646 h 19"/>
              <a:gd name="T4" fmla="*/ 2147483646 w 6"/>
              <a:gd name="T5" fmla="*/ 2147483646 h 19"/>
              <a:gd name="T6" fmla="*/ 2147483646 w 6"/>
              <a:gd name="T7" fmla="*/ 2147483646 h 19"/>
              <a:gd name="T8" fmla="*/ 2147483646 w 6"/>
              <a:gd name="T9" fmla="*/ 2147483646 h 19"/>
              <a:gd name="T10" fmla="*/ 2147483646 w 6"/>
              <a:gd name="T11" fmla="*/ 0 h 19"/>
              <a:gd name="T12" fmla="*/ 2147483646 w 6"/>
              <a:gd name="T13" fmla="*/ 2147483646 h 19"/>
              <a:gd name="T14" fmla="*/ 0 w 6"/>
              <a:gd name="T15" fmla="*/ 2147483646 h 19"/>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19"/>
              <a:gd name="T26" fmla="*/ 6 w 6"/>
              <a:gd name="T27" fmla="*/ 19 h 19"/>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19">
                <a:moveTo>
                  <a:pt x="0" y="11"/>
                </a:moveTo>
                <a:lnTo>
                  <a:pt x="0" y="17"/>
                </a:lnTo>
                <a:lnTo>
                  <a:pt x="1" y="19"/>
                </a:lnTo>
                <a:lnTo>
                  <a:pt x="2" y="13"/>
                </a:lnTo>
                <a:lnTo>
                  <a:pt x="5" y="10"/>
                </a:lnTo>
                <a:lnTo>
                  <a:pt x="6" y="0"/>
                </a:lnTo>
                <a:lnTo>
                  <a:pt x="2" y="2"/>
                </a:lnTo>
                <a:lnTo>
                  <a:pt x="0" y="11"/>
                </a:lnTo>
                <a:close/>
              </a:path>
            </a:pathLst>
          </a:custGeom>
          <a:noFill/>
          <a:ln w="15875">
            <a:solidFill>
              <a:srgbClr val="003F48"/>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nvGrpSpPr>
          <p:cNvPr id="304189" name="Hawaii">
            <a:extLst>
              <a:ext uri="{FF2B5EF4-FFF2-40B4-BE49-F238E27FC236}">
                <a16:creationId xmlns:a16="http://schemas.microsoft.com/office/drawing/2014/main" id="{8F16FB3A-F78C-443D-81D2-14E48819C83C}"/>
              </a:ext>
              <a:ext uri="{C183D7F6-B498-43B3-948B-1728B52AA6E4}">
                <adec:decorative xmlns:adec="http://schemas.microsoft.com/office/drawing/2017/decorative" val="1"/>
              </a:ext>
            </a:extLst>
          </p:cNvPr>
          <p:cNvGrpSpPr>
            <a:grpSpLocks/>
          </p:cNvGrpSpPr>
          <p:nvPr/>
        </p:nvGrpSpPr>
        <p:grpSpPr bwMode="auto">
          <a:xfrm>
            <a:off x="682625" y="3846513"/>
            <a:ext cx="963613" cy="498475"/>
            <a:chOff x="582" y="2987"/>
            <a:chExt cx="659" cy="352"/>
          </a:xfrm>
        </p:grpSpPr>
        <p:sp>
          <p:nvSpPr>
            <p:cNvPr id="304214" name="Freeform 64">
              <a:extLst>
                <a:ext uri="{FF2B5EF4-FFF2-40B4-BE49-F238E27FC236}">
                  <a16:creationId xmlns:a16="http://schemas.microsoft.com/office/drawing/2014/main" id="{B0AB3086-626D-49C1-9E77-BAC589FAF805}"/>
                </a:ext>
              </a:extLst>
            </p:cNvPr>
            <p:cNvSpPr>
              <a:spLocks noChangeAspect="1"/>
            </p:cNvSpPr>
            <p:nvPr/>
          </p:nvSpPr>
          <p:spPr bwMode="auto">
            <a:xfrm>
              <a:off x="754" y="2987"/>
              <a:ext cx="48" cy="39"/>
            </a:xfrm>
            <a:custGeom>
              <a:avLst/>
              <a:gdLst>
                <a:gd name="T0" fmla="*/ 0 w 9"/>
                <a:gd name="T1" fmla="*/ 2147483646 h 7"/>
                <a:gd name="T2" fmla="*/ 2147483646 w 9"/>
                <a:gd name="T3" fmla="*/ 2147483646 h 7"/>
                <a:gd name="T4" fmla="*/ 2147483646 w 9"/>
                <a:gd name="T5" fmla="*/ 2147483646 h 7"/>
                <a:gd name="T6" fmla="*/ 2147483646 w 9"/>
                <a:gd name="T7" fmla="*/ 2147483646 h 7"/>
                <a:gd name="T8" fmla="*/ 2147483646 w 9"/>
                <a:gd name="T9" fmla="*/ 2147483646 h 7"/>
                <a:gd name="T10" fmla="*/ 2147483646 w 9"/>
                <a:gd name="T11" fmla="*/ 0 h 7"/>
                <a:gd name="T12" fmla="*/ 2147483646 w 9"/>
                <a:gd name="T13" fmla="*/ 0 h 7"/>
                <a:gd name="T14" fmla="*/ 0 w 9"/>
                <a:gd name="T15" fmla="*/ 2147483646 h 7"/>
                <a:gd name="T16" fmla="*/ 0 60000 65536"/>
                <a:gd name="T17" fmla="*/ 0 60000 65536"/>
                <a:gd name="T18" fmla="*/ 0 60000 65536"/>
                <a:gd name="T19" fmla="*/ 0 60000 65536"/>
                <a:gd name="T20" fmla="*/ 0 60000 65536"/>
                <a:gd name="T21" fmla="*/ 0 60000 65536"/>
                <a:gd name="T22" fmla="*/ 0 60000 65536"/>
                <a:gd name="T23" fmla="*/ 0 60000 65536"/>
                <a:gd name="T24" fmla="*/ 0 w 9"/>
                <a:gd name="T25" fmla="*/ 0 h 7"/>
                <a:gd name="T26" fmla="*/ 9 w 9"/>
                <a:gd name="T27" fmla="*/ 7 h 7"/>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9" h="7">
                  <a:moveTo>
                    <a:pt x="0" y="4"/>
                  </a:moveTo>
                  <a:lnTo>
                    <a:pt x="3" y="7"/>
                  </a:lnTo>
                  <a:lnTo>
                    <a:pt x="5" y="7"/>
                  </a:lnTo>
                  <a:lnTo>
                    <a:pt x="8" y="6"/>
                  </a:lnTo>
                  <a:lnTo>
                    <a:pt x="9" y="2"/>
                  </a:lnTo>
                  <a:lnTo>
                    <a:pt x="7" y="0"/>
                  </a:lnTo>
                  <a:lnTo>
                    <a:pt x="4" y="0"/>
                  </a:lnTo>
                  <a:lnTo>
                    <a:pt x="0" y="4"/>
                  </a:lnTo>
                  <a:close/>
                </a:path>
              </a:pathLst>
            </a:custGeom>
            <a:solidFill>
              <a:srgbClr val="67A9CF"/>
            </a:solidFill>
            <a:ln w="15875">
              <a:solidFill>
                <a:srgbClr val="003F48"/>
              </a:solidFill>
              <a:prstDash val="solid"/>
              <a:round/>
              <a:headEnd/>
              <a:tailEnd/>
            </a:ln>
          </p:spPr>
          <p:txBody>
            <a:bodyPr/>
            <a:lstStyle/>
            <a:p>
              <a:endParaRPr lang="en-US"/>
            </a:p>
          </p:txBody>
        </p:sp>
        <p:sp>
          <p:nvSpPr>
            <p:cNvPr id="304215" name="Freeform 65">
              <a:extLst>
                <a:ext uri="{FF2B5EF4-FFF2-40B4-BE49-F238E27FC236}">
                  <a16:creationId xmlns:a16="http://schemas.microsoft.com/office/drawing/2014/main" id="{A8344BC5-721B-4670-8220-8C422024945A}"/>
                </a:ext>
              </a:extLst>
            </p:cNvPr>
            <p:cNvSpPr>
              <a:spLocks noChangeAspect="1"/>
            </p:cNvSpPr>
            <p:nvPr/>
          </p:nvSpPr>
          <p:spPr bwMode="auto">
            <a:xfrm>
              <a:off x="903" y="3048"/>
              <a:ext cx="54" cy="49"/>
            </a:xfrm>
            <a:custGeom>
              <a:avLst/>
              <a:gdLst>
                <a:gd name="T0" fmla="*/ 0 w 10"/>
                <a:gd name="T1" fmla="*/ 2147483646 h 9"/>
                <a:gd name="T2" fmla="*/ 2147483646 w 10"/>
                <a:gd name="T3" fmla="*/ 2147483646 h 9"/>
                <a:gd name="T4" fmla="*/ 2147483646 w 10"/>
                <a:gd name="T5" fmla="*/ 2147483646 h 9"/>
                <a:gd name="T6" fmla="*/ 2147483646 w 10"/>
                <a:gd name="T7" fmla="*/ 2147483646 h 9"/>
                <a:gd name="T8" fmla="*/ 2147483646 w 10"/>
                <a:gd name="T9" fmla="*/ 2147483646 h 9"/>
                <a:gd name="T10" fmla="*/ 2147483646 w 10"/>
                <a:gd name="T11" fmla="*/ 2147483646 h 9"/>
                <a:gd name="T12" fmla="*/ 2147483646 w 10"/>
                <a:gd name="T13" fmla="*/ 2147483646 h 9"/>
                <a:gd name="T14" fmla="*/ 2147483646 w 10"/>
                <a:gd name="T15" fmla="*/ 2147483646 h 9"/>
                <a:gd name="T16" fmla="*/ 2147483646 w 10"/>
                <a:gd name="T17" fmla="*/ 0 h 9"/>
                <a:gd name="T18" fmla="*/ 0 w 10"/>
                <a:gd name="T19" fmla="*/ 2147483646 h 9"/>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0"/>
                <a:gd name="T31" fmla="*/ 0 h 9"/>
                <a:gd name="T32" fmla="*/ 10 w 10"/>
                <a:gd name="T33" fmla="*/ 9 h 9"/>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0" h="9">
                  <a:moveTo>
                    <a:pt x="0" y="2"/>
                  </a:moveTo>
                  <a:lnTo>
                    <a:pt x="2" y="7"/>
                  </a:lnTo>
                  <a:lnTo>
                    <a:pt x="5" y="7"/>
                  </a:lnTo>
                  <a:lnTo>
                    <a:pt x="5" y="6"/>
                  </a:lnTo>
                  <a:lnTo>
                    <a:pt x="8" y="9"/>
                  </a:lnTo>
                  <a:lnTo>
                    <a:pt x="10" y="8"/>
                  </a:lnTo>
                  <a:lnTo>
                    <a:pt x="10" y="5"/>
                  </a:lnTo>
                  <a:lnTo>
                    <a:pt x="8" y="5"/>
                  </a:lnTo>
                  <a:lnTo>
                    <a:pt x="6" y="0"/>
                  </a:lnTo>
                  <a:lnTo>
                    <a:pt x="0" y="2"/>
                  </a:lnTo>
                  <a:close/>
                </a:path>
              </a:pathLst>
            </a:custGeom>
            <a:solidFill>
              <a:srgbClr val="67A9CF"/>
            </a:solidFill>
            <a:ln w="15875">
              <a:solidFill>
                <a:srgbClr val="003F48"/>
              </a:solidFill>
              <a:prstDash val="solid"/>
              <a:round/>
              <a:headEnd/>
              <a:tailEnd/>
            </a:ln>
          </p:spPr>
          <p:txBody>
            <a:bodyPr/>
            <a:lstStyle/>
            <a:p>
              <a:endParaRPr lang="en-US"/>
            </a:p>
          </p:txBody>
        </p:sp>
        <p:sp>
          <p:nvSpPr>
            <p:cNvPr id="304216" name="Freeform 66">
              <a:extLst>
                <a:ext uri="{FF2B5EF4-FFF2-40B4-BE49-F238E27FC236}">
                  <a16:creationId xmlns:a16="http://schemas.microsoft.com/office/drawing/2014/main" id="{25E7D578-5081-420B-BF8E-3B5FF0303F3D}"/>
                </a:ext>
              </a:extLst>
            </p:cNvPr>
            <p:cNvSpPr>
              <a:spLocks noChangeAspect="1"/>
            </p:cNvSpPr>
            <p:nvPr/>
          </p:nvSpPr>
          <p:spPr bwMode="auto">
            <a:xfrm>
              <a:off x="994" y="3097"/>
              <a:ext cx="60" cy="16"/>
            </a:xfrm>
            <a:custGeom>
              <a:avLst/>
              <a:gdLst>
                <a:gd name="T0" fmla="*/ 0 w 11"/>
                <a:gd name="T1" fmla="*/ 2147483646 h 3"/>
                <a:gd name="T2" fmla="*/ 2147483646 w 11"/>
                <a:gd name="T3" fmla="*/ 0 h 3"/>
                <a:gd name="T4" fmla="*/ 2147483646 w 11"/>
                <a:gd name="T5" fmla="*/ 2147483646 h 3"/>
                <a:gd name="T6" fmla="*/ 2147483646 w 11"/>
                <a:gd name="T7" fmla="*/ 2147483646 h 3"/>
                <a:gd name="T8" fmla="*/ 0 w 11"/>
                <a:gd name="T9" fmla="*/ 2147483646 h 3"/>
                <a:gd name="T10" fmla="*/ 0 60000 65536"/>
                <a:gd name="T11" fmla="*/ 0 60000 65536"/>
                <a:gd name="T12" fmla="*/ 0 60000 65536"/>
                <a:gd name="T13" fmla="*/ 0 60000 65536"/>
                <a:gd name="T14" fmla="*/ 0 60000 65536"/>
                <a:gd name="T15" fmla="*/ 0 w 11"/>
                <a:gd name="T16" fmla="*/ 0 h 3"/>
                <a:gd name="T17" fmla="*/ 11 w 11"/>
                <a:gd name="T18" fmla="*/ 3 h 3"/>
              </a:gdLst>
              <a:ahLst/>
              <a:cxnLst>
                <a:cxn ang="T10">
                  <a:pos x="T0" y="T1"/>
                </a:cxn>
                <a:cxn ang="T11">
                  <a:pos x="T2" y="T3"/>
                </a:cxn>
                <a:cxn ang="T12">
                  <a:pos x="T4" y="T5"/>
                </a:cxn>
                <a:cxn ang="T13">
                  <a:pos x="T6" y="T7"/>
                </a:cxn>
                <a:cxn ang="T14">
                  <a:pos x="T8" y="T9"/>
                </a:cxn>
              </a:cxnLst>
              <a:rect l="T15" t="T16" r="T17" b="T18"/>
              <a:pathLst>
                <a:path w="11" h="3">
                  <a:moveTo>
                    <a:pt x="0" y="3"/>
                  </a:moveTo>
                  <a:lnTo>
                    <a:pt x="1" y="0"/>
                  </a:lnTo>
                  <a:lnTo>
                    <a:pt x="11" y="1"/>
                  </a:lnTo>
                  <a:lnTo>
                    <a:pt x="9" y="3"/>
                  </a:lnTo>
                  <a:lnTo>
                    <a:pt x="0" y="3"/>
                  </a:lnTo>
                  <a:close/>
                </a:path>
              </a:pathLst>
            </a:custGeom>
            <a:solidFill>
              <a:srgbClr val="67A9CF"/>
            </a:solidFill>
            <a:ln w="15875">
              <a:solidFill>
                <a:srgbClr val="003F48"/>
              </a:solidFill>
              <a:prstDash val="solid"/>
              <a:round/>
              <a:headEnd/>
              <a:tailEnd/>
            </a:ln>
          </p:spPr>
          <p:txBody>
            <a:bodyPr/>
            <a:lstStyle/>
            <a:p>
              <a:endParaRPr lang="en-US"/>
            </a:p>
          </p:txBody>
        </p:sp>
        <p:sp>
          <p:nvSpPr>
            <p:cNvPr id="304217" name="Freeform 67">
              <a:extLst>
                <a:ext uri="{FF2B5EF4-FFF2-40B4-BE49-F238E27FC236}">
                  <a16:creationId xmlns:a16="http://schemas.microsoft.com/office/drawing/2014/main" id="{6A3A7283-504B-4E0D-A6D5-3CC492A9D0F7}"/>
                </a:ext>
              </a:extLst>
            </p:cNvPr>
            <p:cNvSpPr>
              <a:spLocks noChangeAspect="1"/>
            </p:cNvSpPr>
            <p:nvPr/>
          </p:nvSpPr>
          <p:spPr bwMode="auto">
            <a:xfrm>
              <a:off x="1022" y="3129"/>
              <a:ext cx="21" cy="17"/>
            </a:xfrm>
            <a:custGeom>
              <a:avLst/>
              <a:gdLst>
                <a:gd name="T0" fmla="*/ 0 w 4"/>
                <a:gd name="T1" fmla="*/ 0 h 3"/>
                <a:gd name="T2" fmla="*/ 2147483646 w 4"/>
                <a:gd name="T3" fmla="*/ 2147483646 h 3"/>
                <a:gd name="T4" fmla="*/ 2147483646 w 4"/>
                <a:gd name="T5" fmla="*/ 2147483646 h 3"/>
                <a:gd name="T6" fmla="*/ 2147483646 w 4"/>
                <a:gd name="T7" fmla="*/ 0 h 3"/>
                <a:gd name="T8" fmla="*/ 0 w 4"/>
                <a:gd name="T9" fmla="*/ 0 h 3"/>
                <a:gd name="T10" fmla="*/ 0 60000 65536"/>
                <a:gd name="T11" fmla="*/ 0 60000 65536"/>
                <a:gd name="T12" fmla="*/ 0 60000 65536"/>
                <a:gd name="T13" fmla="*/ 0 60000 65536"/>
                <a:gd name="T14" fmla="*/ 0 60000 65536"/>
                <a:gd name="T15" fmla="*/ 0 w 4"/>
                <a:gd name="T16" fmla="*/ 0 h 3"/>
                <a:gd name="T17" fmla="*/ 4 w 4"/>
                <a:gd name="T18" fmla="*/ 3 h 3"/>
              </a:gdLst>
              <a:ahLst/>
              <a:cxnLst>
                <a:cxn ang="T10">
                  <a:pos x="T0" y="T1"/>
                </a:cxn>
                <a:cxn ang="T11">
                  <a:pos x="T2" y="T3"/>
                </a:cxn>
                <a:cxn ang="T12">
                  <a:pos x="T4" y="T5"/>
                </a:cxn>
                <a:cxn ang="T13">
                  <a:pos x="T6" y="T7"/>
                </a:cxn>
                <a:cxn ang="T14">
                  <a:pos x="T8" y="T9"/>
                </a:cxn>
              </a:cxnLst>
              <a:rect l="T15" t="T16" r="T17" b="T18"/>
              <a:pathLst>
                <a:path w="4" h="3">
                  <a:moveTo>
                    <a:pt x="0" y="0"/>
                  </a:moveTo>
                  <a:lnTo>
                    <a:pt x="1" y="3"/>
                  </a:lnTo>
                  <a:lnTo>
                    <a:pt x="4" y="2"/>
                  </a:lnTo>
                  <a:lnTo>
                    <a:pt x="3" y="0"/>
                  </a:lnTo>
                  <a:lnTo>
                    <a:pt x="0" y="0"/>
                  </a:lnTo>
                  <a:close/>
                </a:path>
              </a:pathLst>
            </a:custGeom>
            <a:solidFill>
              <a:srgbClr val="67A9CF"/>
            </a:solidFill>
            <a:ln w="15875">
              <a:solidFill>
                <a:srgbClr val="003F48"/>
              </a:solidFill>
              <a:prstDash val="solid"/>
              <a:round/>
              <a:headEnd/>
              <a:tailEnd/>
            </a:ln>
          </p:spPr>
          <p:txBody>
            <a:bodyPr/>
            <a:lstStyle/>
            <a:p>
              <a:endParaRPr lang="en-US"/>
            </a:p>
          </p:txBody>
        </p:sp>
        <p:sp>
          <p:nvSpPr>
            <p:cNvPr id="304218" name="Freeform 68">
              <a:extLst>
                <a:ext uri="{FF2B5EF4-FFF2-40B4-BE49-F238E27FC236}">
                  <a16:creationId xmlns:a16="http://schemas.microsoft.com/office/drawing/2014/main" id="{CE35D99E-6117-4B2B-953E-E96370303B7D}"/>
                </a:ext>
              </a:extLst>
            </p:cNvPr>
            <p:cNvSpPr>
              <a:spLocks noChangeAspect="1"/>
            </p:cNvSpPr>
            <p:nvPr/>
          </p:nvSpPr>
          <p:spPr bwMode="auto">
            <a:xfrm>
              <a:off x="1054" y="3113"/>
              <a:ext cx="75" cy="44"/>
            </a:xfrm>
            <a:custGeom>
              <a:avLst/>
              <a:gdLst>
                <a:gd name="T0" fmla="*/ 0 w 14"/>
                <a:gd name="T1" fmla="*/ 2147483646 h 8"/>
                <a:gd name="T2" fmla="*/ 2147483646 w 14"/>
                <a:gd name="T3" fmla="*/ 0 h 8"/>
                <a:gd name="T4" fmla="*/ 2147483646 w 14"/>
                <a:gd name="T5" fmla="*/ 2147483646 h 8"/>
                <a:gd name="T6" fmla="*/ 2147483646 w 14"/>
                <a:gd name="T7" fmla="*/ 2147483646 h 8"/>
                <a:gd name="T8" fmla="*/ 2147483646 w 14"/>
                <a:gd name="T9" fmla="*/ 2147483646 h 8"/>
                <a:gd name="T10" fmla="*/ 2147483646 w 14"/>
                <a:gd name="T11" fmla="*/ 2147483646 h 8"/>
                <a:gd name="T12" fmla="*/ 2147483646 w 14"/>
                <a:gd name="T13" fmla="*/ 2147483646 h 8"/>
                <a:gd name="T14" fmla="*/ 2147483646 w 14"/>
                <a:gd name="T15" fmla="*/ 2147483646 h 8"/>
                <a:gd name="T16" fmla="*/ 2147483646 w 14"/>
                <a:gd name="T17" fmla="*/ 2147483646 h 8"/>
                <a:gd name="T18" fmla="*/ 0 w 14"/>
                <a:gd name="T19" fmla="*/ 2147483646 h 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4"/>
                <a:gd name="T31" fmla="*/ 0 h 8"/>
                <a:gd name="T32" fmla="*/ 14 w 14"/>
                <a:gd name="T33" fmla="*/ 8 h 8"/>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4" h="8">
                  <a:moveTo>
                    <a:pt x="0" y="3"/>
                  </a:moveTo>
                  <a:lnTo>
                    <a:pt x="2" y="0"/>
                  </a:lnTo>
                  <a:lnTo>
                    <a:pt x="4" y="3"/>
                  </a:lnTo>
                  <a:lnTo>
                    <a:pt x="8" y="2"/>
                  </a:lnTo>
                  <a:lnTo>
                    <a:pt x="14" y="6"/>
                  </a:lnTo>
                  <a:lnTo>
                    <a:pt x="12" y="7"/>
                  </a:lnTo>
                  <a:lnTo>
                    <a:pt x="6" y="8"/>
                  </a:lnTo>
                  <a:lnTo>
                    <a:pt x="4" y="5"/>
                  </a:lnTo>
                  <a:lnTo>
                    <a:pt x="2" y="5"/>
                  </a:lnTo>
                  <a:lnTo>
                    <a:pt x="0" y="3"/>
                  </a:lnTo>
                  <a:close/>
                </a:path>
              </a:pathLst>
            </a:custGeom>
            <a:solidFill>
              <a:srgbClr val="67A9CF"/>
            </a:solidFill>
            <a:ln w="15875">
              <a:solidFill>
                <a:srgbClr val="003F48"/>
              </a:solidFill>
              <a:prstDash val="solid"/>
              <a:round/>
              <a:headEnd/>
              <a:tailEnd/>
            </a:ln>
          </p:spPr>
          <p:txBody>
            <a:bodyPr/>
            <a:lstStyle/>
            <a:p>
              <a:endParaRPr lang="en-US"/>
            </a:p>
          </p:txBody>
        </p:sp>
        <p:sp>
          <p:nvSpPr>
            <p:cNvPr id="304219" name="Freeform 69">
              <a:extLst>
                <a:ext uri="{FF2B5EF4-FFF2-40B4-BE49-F238E27FC236}">
                  <a16:creationId xmlns:a16="http://schemas.microsoft.com/office/drawing/2014/main" id="{B8CD4DB3-C52A-4266-BD1E-99115E914F75}"/>
                </a:ext>
              </a:extLst>
            </p:cNvPr>
            <p:cNvSpPr>
              <a:spLocks noChangeAspect="1"/>
            </p:cNvSpPr>
            <p:nvPr/>
          </p:nvSpPr>
          <p:spPr bwMode="auto">
            <a:xfrm>
              <a:off x="1118" y="3196"/>
              <a:ext cx="123" cy="143"/>
            </a:xfrm>
            <a:custGeom>
              <a:avLst/>
              <a:gdLst>
                <a:gd name="T0" fmla="*/ 0 w 23"/>
                <a:gd name="T1" fmla="*/ 2147483646 h 26"/>
                <a:gd name="T2" fmla="*/ 2147483646 w 23"/>
                <a:gd name="T3" fmla="*/ 2147483646 h 26"/>
                <a:gd name="T4" fmla="*/ 2147483646 w 23"/>
                <a:gd name="T5" fmla="*/ 2147483646 h 26"/>
                <a:gd name="T6" fmla="*/ 2147483646 w 23"/>
                <a:gd name="T7" fmla="*/ 2147483646 h 26"/>
                <a:gd name="T8" fmla="*/ 2147483646 w 23"/>
                <a:gd name="T9" fmla="*/ 2147483646 h 26"/>
                <a:gd name="T10" fmla="*/ 2147483646 w 23"/>
                <a:gd name="T11" fmla="*/ 2147483646 h 26"/>
                <a:gd name="T12" fmla="*/ 2147483646 w 23"/>
                <a:gd name="T13" fmla="*/ 2147483646 h 26"/>
                <a:gd name="T14" fmla="*/ 2147483646 w 23"/>
                <a:gd name="T15" fmla="*/ 2147483646 h 26"/>
                <a:gd name="T16" fmla="*/ 2147483646 w 23"/>
                <a:gd name="T17" fmla="*/ 0 h 26"/>
                <a:gd name="T18" fmla="*/ 2147483646 w 23"/>
                <a:gd name="T19" fmla="*/ 2147483646 h 26"/>
                <a:gd name="T20" fmla="*/ 2147483646 w 23"/>
                <a:gd name="T21" fmla="*/ 2147483646 h 26"/>
                <a:gd name="T22" fmla="*/ 0 w 23"/>
                <a:gd name="T23" fmla="*/ 2147483646 h 2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23"/>
                <a:gd name="T37" fmla="*/ 0 h 26"/>
                <a:gd name="T38" fmla="*/ 23 w 23"/>
                <a:gd name="T39" fmla="*/ 26 h 2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23" h="26">
                  <a:moveTo>
                    <a:pt x="0" y="10"/>
                  </a:moveTo>
                  <a:lnTo>
                    <a:pt x="3" y="17"/>
                  </a:lnTo>
                  <a:lnTo>
                    <a:pt x="3" y="23"/>
                  </a:lnTo>
                  <a:lnTo>
                    <a:pt x="8" y="26"/>
                  </a:lnTo>
                  <a:lnTo>
                    <a:pt x="10" y="22"/>
                  </a:lnTo>
                  <a:lnTo>
                    <a:pt x="20" y="18"/>
                  </a:lnTo>
                  <a:lnTo>
                    <a:pt x="23" y="15"/>
                  </a:lnTo>
                  <a:lnTo>
                    <a:pt x="15" y="5"/>
                  </a:lnTo>
                  <a:lnTo>
                    <a:pt x="4" y="0"/>
                  </a:lnTo>
                  <a:lnTo>
                    <a:pt x="3" y="2"/>
                  </a:lnTo>
                  <a:lnTo>
                    <a:pt x="4" y="5"/>
                  </a:lnTo>
                  <a:lnTo>
                    <a:pt x="0" y="10"/>
                  </a:lnTo>
                  <a:close/>
                </a:path>
              </a:pathLst>
            </a:custGeom>
            <a:solidFill>
              <a:srgbClr val="67A9CF"/>
            </a:solidFill>
            <a:ln w="15875">
              <a:solidFill>
                <a:srgbClr val="003F48"/>
              </a:solidFill>
              <a:prstDash val="solid"/>
              <a:round/>
              <a:headEnd/>
              <a:tailEnd/>
            </a:ln>
          </p:spPr>
          <p:txBody>
            <a:bodyPr/>
            <a:lstStyle/>
            <a:p>
              <a:endParaRPr lang="en-US"/>
            </a:p>
          </p:txBody>
        </p:sp>
        <p:sp>
          <p:nvSpPr>
            <p:cNvPr id="304220" name="Freeform 70">
              <a:extLst>
                <a:ext uri="{FF2B5EF4-FFF2-40B4-BE49-F238E27FC236}">
                  <a16:creationId xmlns:a16="http://schemas.microsoft.com/office/drawing/2014/main" id="{66DA7552-82DA-44A4-AFCD-D2E6CCF8CE26}"/>
                </a:ext>
              </a:extLst>
            </p:cNvPr>
            <p:cNvSpPr>
              <a:spLocks noChangeAspect="1"/>
            </p:cNvSpPr>
            <p:nvPr/>
          </p:nvSpPr>
          <p:spPr bwMode="auto">
            <a:xfrm>
              <a:off x="582" y="3064"/>
              <a:ext cx="48" cy="12"/>
            </a:xfrm>
            <a:custGeom>
              <a:avLst/>
              <a:gdLst>
                <a:gd name="T0" fmla="*/ 2147483646 w 9"/>
                <a:gd name="T1" fmla="*/ 2147483646 h 2"/>
                <a:gd name="T2" fmla="*/ 2147483646 w 9"/>
                <a:gd name="T3" fmla="*/ 0 h 2"/>
                <a:gd name="T4" fmla="*/ 2147483646 w 9"/>
                <a:gd name="T5" fmla="*/ 0 h 2"/>
                <a:gd name="T6" fmla="*/ 2147483646 w 9"/>
                <a:gd name="T7" fmla="*/ 0 h 2"/>
                <a:gd name="T8" fmla="*/ 2147483646 w 9"/>
                <a:gd name="T9" fmla="*/ 0 h 2"/>
                <a:gd name="T10" fmla="*/ 2147483646 w 9"/>
                <a:gd name="T11" fmla="*/ 0 h 2"/>
                <a:gd name="T12" fmla="*/ 2147483646 w 9"/>
                <a:gd name="T13" fmla="*/ 0 h 2"/>
                <a:gd name="T14" fmla="*/ 2147483646 w 9"/>
                <a:gd name="T15" fmla="*/ 0 h 2"/>
                <a:gd name="T16" fmla="*/ 2147483646 w 9"/>
                <a:gd name="T17" fmla="*/ 0 h 2"/>
                <a:gd name="T18" fmla="*/ 2147483646 w 9"/>
                <a:gd name="T19" fmla="*/ 2147483646 h 2"/>
                <a:gd name="T20" fmla="*/ 2147483646 w 9"/>
                <a:gd name="T21" fmla="*/ 2147483646 h 2"/>
                <a:gd name="T22" fmla="*/ 2147483646 w 9"/>
                <a:gd name="T23" fmla="*/ 2147483646 h 2"/>
                <a:gd name="T24" fmla="*/ 2147483646 w 9"/>
                <a:gd name="T25" fmla="*/ 2147483646 h 2"/>
                <a:gd name="T26" fmla="*/ 2147483646 w 9"/>
                <a:gd name="T27" fmla="*/ 2147483646 h 2"/>
                <a:gd name="T28" fmla="*/ 2147483646 w 9"/>
                <a:gd name="T29" fmla="*/ 2147483646 h 2"/>
                <a:gd name="T30" fmla="*/ 2147483646 w 9"/>
                <a:gd name="T31" fmla="*/ 2147483646 h 2"/>
                <a:gd name="T32" fmla="*/ 2147483646 w 9"/>
                <a:gd name="T33" fmla="*/ 2147483646 h 2"/>
                <a:gd name="T34" fmla="*/ 2147483646 w 9"/>
                <a:gd name="T35" fmla="*/ 2147483646 h 2"/>
                <a:gd name="T36" fmla="*/ 2147483646 w 9"/>
                <a:gd name="T37" fmla="*/ 2147483646 h 2"/>
                <a:gd name="T38" fmla="*/ 2147483646 w 9"/>
                <a:gd name="T39" fmla="*/ 2147483646 h 2"/>
                <a:gd name="T40" fmla="*/ 0 w 9"/>
                <a:gd name="T41" fmla="*/ 2147483646 h 2"/>
                <a:gd name="T42" fmla="*/ 0 w 9"/>
                <a:gd name="T43" fmla="*/ 2147483646 h 2"/>
                <a:gd name="T44" fmla="*/ 2147483646 w 9"/>
                <a:gd name="T45" fmla="*/ 2147483646 h 2"/>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9"/>
                <a:gd name="T70" fmla="*/ 0 h 2"/>
                <a:gd name="T71" fmla="*/ 9 w 9"/>
                <a:gd name="T72" fmla="*/ 2 h 2"/>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9" h="2">
                  <a:moveTo>
                    <a:pt x="1" y="1"/>
                  </a:moveTo>
                  <a:lnTo>
                    <a:pt x="4" y="0"/>
                  </a:lnTo>
                  <a:lnTo>
                    <a:pt x="5" y="0"/>
                  </a:lnTo>
                  <a:lnTo>
                    <a:pt x="6" y="0"/>
                  </a:lnTo>
                  <a:lnTo>
                    <a:pt x="7" y="0"/>
                  </a:lnTo>
                  <a:lnTo>
                    <a:pt x="8" y="0"/>
                  </a:lnTo>
                  <a:lnTo>
                    <a:pt x="9" y="0"/>
                  </a:lnTo>
                  <a:lnTo>
                    <a:pt x="9" y="1"/>
                  </a:lnTo>
                  <a:lnTo>
                    <a:pt x="7" y="1"/>
                  </a:lnTo>
                  <a:lnTo>
                    <a:pt x="6" y="1"/>
                  </a:lnTo>
                  <a:lnTo>
                    <a:pt x="5" y="1"/>
                  </a:lnTo>
                  <a:lnTo>
                    <a:pt x="4" y="2"/>
                  </a:lnTo>
                  <a:lnTo>
                    <a:pt x="3" y="2"/>
                  </a:lnTo>
                  <a:lnTo>
                    <a:pt x="2" y="2"/>
                  </a:lnTo>
                  <a:lnTo>
                    <a:pt x="1" y="2"/>
                  </a:lnTo>
                  <a:lnTo>
                    <a:pt x="0" y="1"/>
                  </a:lnTo>
                  <a:lnTo>
                    <a:pt x="1" y="1"/>
                  </a:lnTo>
                  <a:close/>
                </a:path>
              </a:pathLst>
            </a:custGeom>
            <a:solidFill>
              <a:srgbClr val="67A9CF"/>
            </a:solidFill>
            <a:ln w="15875">
              <a:solidFill>
                <a:srgbClr val="003F48"/>
              </a:solidFill>
              <a:prstDash val="solid"/>
              <a:round/>
              <a:headEnd/>
              <a:tailEnd/>
            </a:ln>
          </p:spPr>
          <p:txBody>
            <a:bodyPr/>
            <a:lstStyle/>
            <a:p>
              <a:endParaRPr lang="en-US"/>
            </a:p>
          </p:txBody>
        </p:sp>
        <p:sp>
          <p:nvSpPr>
            <p:cNvPr id="304221" name="Freeform 71">
              <a:extLst>
                <a:ext uri="{FF2B5EF4-FFF2-40B4-BE49-F238E27FC236}">
                  <a16:creationId xmlns:a16="http://schemas.microsoft.com/office/drawing/2014/main" id="{4703348C-2B2B-405E-B901-36A77CE5FE41}"/>
                </a:ext>
              </a:extLst>
            </p:cNvPr>
            <p:cNvSpPr>
              <a:spLocks noChangeAspect="1"/>
            </p:cNvSpPr>
            <p:nvPr/>
          </p:nvSpPr>
          <p:spPr bwMode="auto">
            <a:xfrm>
              <a:off x="619" y="3031"/>
              <a:ext cx="16" cy="12"/>
            </a:xfrm>
            <a:custGeom>
              <a:avLst/>
              <a:gdLst>
                <a:gd name="T0" fmla="*/ 0 w 3"/>
                <a:gd name="T1" fmla="*/ 0 h 2"/>
                <a:gd name="T2" fmla="*/ 0 w 3"/>
                <a:gd name="T3" fmla="*/ 2147483646 h 2"/>
                <a:gd name="T4" fmla="*/ 2147483646 w 3"/>
                <a:gd name="T5" fmla="*/ 2147483646 h 2"/>
                <a:gd name="T6" fmla="*/ 2147483646 w 3"/>
                <a:gd name="T7" fmla="*/ 2147483646 h 2"/>
                <a:gd name="T8" fmla="*/ 2147483646 w 3"/>
                <a:gd name="T9" fmla="*/ 2147483646 h 2"/>
                <a:gd name="T10" fmla="*/ 2147483646 w 3"/>
                <a:gd name="T11" fmla="*/ 2147483646 h 2"/>
                <a:gd name="T12" fmla="*/ 2147483646 w 3"/>
                <a:gd name="T13" fmla="*/ 2147483646 h 2"/>
                <a:gd name="T14" fmla="*/ 2147483646 w 3"/>
                <a:gd name="T15" fmla="*/ 2147483646 h 2"/>
                <a:gd name="T16" fmla="*/ 2147483646 w 3"/>
                <a:gd name="T17" fmla="*/ 2147483646 h 2"/>
                <a:gd name="T18" fmla="*/ 2147483646 w 3"/>
                <a:gd name="T19" fmla="*/ 2147483646 h 2"/>
                <a:gd name="T20" fmla="*/ 2147483646 w 3"/>
                <a:gd name="T21" fmla="*/ 2147483646 h 2"/>
                <a:gd name="T22" fmla="*/ 0 w 3"/>
                <a:gd name="T23" fmla="*/ 2147483646 h 2"/>
                <a:gd name="T24" fmla="*/ 0 w 3"/>
                <a:gd name="T25" fmla="*/ 0 h 2"/>
                <a:gd name="T26" fmla="*/ 0 w 3"/>
                <a:gd name="T27" fmla="*/ 0 h 2"/>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3"/>
                <a:gd name="T43" fmla="*/ 0 h 2"/>
                <a:gd name="T44" fmla="*/ 3 w 3"/>
                <a:gd name="T45" fmla="*/ 2 h 2"/>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3" h="2">
                  <a:moveTo>
                    <a:pt x="0" y="0"/>
                  </a:moveTo>
                  <a:lnTo>
                    <a:pt x="0" y="1"/>
                  </a:lnTo>
                  <a:lnTo>
                    <a:pt x="1" y="2"/>
                  </a:lnTo>
                  <a:lnTo>
                    <a:pt x="2" y="2"/>
                  </a:lnTo>
                  <a:lnTo>
                    <a:pt x="3" y="2"/>
                  </a:lnTo>
                  <a:lnTo>
                    <a:pt x="2" y="1"/>
                  </a:lnTo>
                  <a:lnTo>
                    <a:pt x="1" y="1"/>
                  </a:lnTo>
                  <a:lnTo>
                    <a:pt x="0" y="1"/>
                  </a:lnTo>
                  <a:lnTo>
                    <a:pt x="0" y="0"/>
                  </a:lnTo>
                  <a:close/>
                </a:path>
              </a:pathLst>
            </a:custGeom>
            <a:solidFill>
              <a:srgbClr val="67A9CF"/>
            </a:solidFill>
            <a:ln w="15875">
              <a:solidFill>
                <a:srgbClr val="003F48"/>
              </a:solidFill>
              <a:prstDash val="solid"/>
              <a:round/>
              <a:headEnd/>
              <a:tailEnd/>
            </a:ln>
          </p:spPr>
          <p:txBody>
            <a:bodyPr/>
            <a:lstStyle/>
            <a:p>
              <a:endParaRPr lang="en-US"/>
            </a:p>
          </p:txBody>
        </p:sp>
      </p:grpSp>
      <p:grpSp>
        <p:nvGrpSpPr>
          <p:cNvPr id="304190" name="Alaska">
            <a:extLst>
              <a:ext uri="{FF2B5EF4-FFF2-40B4-BE49-F238E27FC236}">
                <a16:creationId xmlns:a16="http://schemas.microsoft.com/office/drawing/2014/main" id="{C6E23759-A7B0-4893-ADEB-32D05ADD24BA}"/>
              </a:ext>
              <a:ext uri="{C183D7F6-B498-43B3-948B-1728B52AA6E4}">
                <adec:decorative xmlns:adec="http://schemas.microsoft.com/office/drawing/2017/decorative" val="1"/>
              </a:ext>
            </a:extLst>
          </p:cNvPr>
          <p:cNvGrpSpPr>
            <a:grpSpLocks/>
          </p:cNvGrpSpPr>
          <p:nvPr/>
        </p:nvGrpSpPr>
        <p:grpSpPr bwMode="auto">
          <a:xfrm>
            <a:off x="660400" y="4448175"/>
            <a:ext cx="2776538" cy="987425"/>
            <a:chOff x="523" y="3048"/>
            <a:chExt cx="1899" cy="696"/>
          </a:xfrm>
        </p:grpSpPr>
        <p:sp>
          <p:nvSpPr>
            <p:cNvPr id="304204" name="Freeform 73">
              <a:extLst>
                <a:ext uri="{FF2B5EF4-FFF2-40B4-BE49-F238E27FC236}">
                  <a16:creationId xmlns:a16="http://schemas.microsoft.com/office/drawing/2014/main" id="{A031A977-61C2-4197-BB79-6B17A43F2A00}"/>
                </a:ext>
              </a:extLst>
            </p:cNvPr>
            <p:cNvSpPr>
              <a:spLocks noChangeAspect="1"/>
            </p:cNvSpPr>
            <p:nvPr/>
          </p:nvSpPr>
          <p:spPr bwMode="auto">
            <a:xfrm>
              <a:off x="1451" y="3048"/>
              <a:ext cx="971" cy="668"/>
            </a:xfrm>
            <a:custGeom>
              <a:avLst/>
              <a:gdLst>
                <a:gd name="T0" fmla="*/ 2147483646 w 181"/>
                <a:gd name="T1" fmla="*/ 2147483646 h 122"/>
                <a:gd name="T2" fmla="*/ 2147483646 w 181"/>
                <a:gd name="T3" fmla="*/ 2147483646 h 122"/>
                <a:gd name="T4" fmla="*/ 2147483646 w 181"/>
                <a:gd name="T5" fmla="*/ 2147483646 h 122"/>
                <a:gd name="T6" fmla="*/ 2147483646 w 181"/>
                <a:gd name="T7" fmla="*/ 2147483646 h 122"/>
                <a:gd name="T8" fmla="*/ 2147483646 w 181"/>
                <a:gd name="T9" fmla="*/ 2147483646 h 122"/>
                <a:gd name="T10" fmla="*/ 2147483646 w 181"/>
                <a:gd name="T11" fmla="*/ 2147483646 h 122"/>
                <a:gd name="T12" fmla="*/ 2147483646 w 181"/>
                <a:gd name="T13" fmla="*/ 2147483646 h 122"/>
                <a:gd name="T14" fmla="*/ 2147483646 w 181"/>
                <a:gd name="T15" fmla="*/ 2147483646 h 122"/>
                <a:gd name="T16" fmla="*/ 2147483646 w 181"/>
                <a:gd name="T17" fmla="*/ 2147483646 h 122"/>
                <a:gd name="T18" fmla="*/ 2147483646 w 181"/>
                <a:gd name="T19" fmla="*/ 2147483646 h 122"/>
                <a:gd name="T20" fmla="*/ 2147483646 w 181"/>
                <a:gd name="T21" fmla="*/ 2147483646 h 122"/>
                <a:gd name="T22" fmla="*/ 2147483646 w 181"/>
                <a:gd name="T23" fmla="*/ 2147483646 h 122"/>
                <a:gd name="T24" fmla="*/ 2147483646 w 181"/>
                <a:gd name="T25" fmla="*/ 2147483646 h 122"/>
                <a:gd name="T26" fmla="*/ 2147483646 w 181"/>
                <a:gd name="T27" fmla="*/ 2147483646 h 122"/>
                <a:gd name="T28" fmla="*/ 2147483646 w 181"/>
                <a:gd name="T29" fmla="*/ 2147483646 h 122"/>
                <a:gd name="T30" fmla="*/ 2147483646 w 181"/>
                <a:gd name="T31" fmla="*/ 2147483646 h 122"/>
                <a:gd name="T32" fmla="*/ 2147483646 w 181"/>
                <a:gd name="T33" fmla="*/ 2147483646 h 122"/>
                <a:gd name="T34" fmla="*/ 2147483646 w 181"/>
                <a:gd name="T35" fmla="*/ 2147483646 h 122"/>
                <a:gd name="T36" fmla="*/ 2147483646 w 181"/>
                <a:gd name="T37" fmla="*/ 2147483646 h 122"/>
                <a:gd name="T38" fmla="*/ 2147483646 w 181"/>
                <a:gd name="T39" fmla="*/ 2147483646 h 122"/>
                <a:gd name="T40" fmla="*/ 2147483646 w 181"/>
                <a:gd name="T41" fmla="*/ 2147483646 h 122"/>
                <a:gd name="T42" fmla="*/ 2147483646 w 181"/>
                <a:gd name="T43" fmla="*/ 2147483646 h 122"/>
                <a:gd name="T44" fmla="*/ 2147483646 w 181"/>
                <a:gd name="T45" fmla="*/ 2147483646 h 122"/>
                <a:gd name="T46" fmla="*/ 2147483646 w 181"/>
                <a:gd name="T47" fmla="*/ 2147483646 h 122"/>
                <a:gd name="T48" fmla="*/ 2147483646 w 181"/>
                <a:gd name="T49" fmla="*/ 2147483646 h 122"/>
                <a:gd name="T50" fmla="*/ 2147483646 w 181"/>
                <a:gd name="T51" fmla="*/ 2147483646 h 122"/>
                <a:gd name="T52" fmla="*/ 2147483646 w 181"/>
                <a:gd name="T53" fmla="*/ 2147483646 h 122"/>
                <a:gd name="T54" fmla="*/ 2147483646 w 181"/>
                <a:gd name="T55" fmla="*/ 2147483646 h 122"/>
                <a:gd name="T56" fmla="*/ 2147483646 w 181"/>
                <a:gd name="T57" fmla="*/ 2147483646 h 122"/>
                <a:gd name="T58" fmla="*/ 2147483646 w 181"/>
                <a:gd name="T59" fmla="*/ 2147483646 h 122"/>
                <a:gd name="T60" fmla="*/ 2147483646 w 181"/>
                <a:gd name="T61" fmla="*/ 2147483646 h 122"/>
                <a:gd name="T62" fmla="*/ 2147483646 w 181"/>
                <a:gd name="T63" fmla="*/ 2147483646 h 122"/>
                <a:gd name="T64" fmla="*/ 2147483646 w 181"/>
                <a:gd name="T65" fmla="*/ 2147483646 h 122"/>
                <a:gd name="T66" fmla="*/ 2147483646 w 181"/>
                <a:gd name="T67" fmla="*/ 2147483646 h 122"/>
                <a:gd name="T68" fmla="*/ 2147483646 w 181"/>
                <a:gd name="T69" fmla="*/ 2147483646 h 122"/>
                <a:gd name="T70" fmla="*/ 2147483646 w 181"/>
                <a:gd name="T71" fmla="*/ 2147483646 h 122"/>
                <a:gd name="T72" fmla="*/ 2147483646 w 181"/>
                <a:gd name="T73" fmla="*/ 2147483646 h 122"/>
                <a:gd name="T74" fmla="*/ 2147483646 w 181"/>
                <a:gd name="T75" fmla="*/ 2147483646 h 122"/>
                <a:gd name="T76" fmla="*/ 2147483646 w 181"/>
                <a:gd name="T77" fmla="*/ 2147483646 h 122"/>
                <a:gd name="T78" fmla="*/ 2147483646 w 181"/>
                <a:gd name="T79" fmla="*/ 2147483646 h 122"/>
                <a:gd name="T80" fmla="*/ 2147483646 w 181"/>
                <a:gd name="T81" fmla="*/ 2147483646 h 122"/>
                <a:gd name="T82" fmla="*/ 2147483646 w 181"/>
                <a:gd name="T83" fmla="*/ 2147483646 h 122"/>
                <a:gd name="T84" fmla="*/ 2147483646 w 181"/>
                <a:gd name="T85" fmla="*/ 2147483646 h 122"/>
                <a:gd name="T86" fmla="*/ 2147483646 w 181"/>
                <a:gd name="T87" fmla="*/ 2147483646 h 122"/>
                <a:gd name="T88" fmla="*/ 2147483646 w 181"/>
                <a:gd name="T89" fmla="*/ 2147483646 h 122"/>
                <a:gd name="T90" fmla="*/ 2147483646 w 181"/>
                <a:gd name="T91" fmla="*/ 2147483646 h 122"/>
                <a:gd name="T92" fmla="*/ 2147483646 w 181"/>
                <a:gd name="T93" fmla="*/ 2147483646 h 122"/>
                <a:gd name="T94" fmla="*/ 2147483646 w 181"/>
                <a:gd name="T95" fmla="*/ 2147483646 h 122"/>
                <a:gd name="T96" fmla="*/ 2147483646 w 181"/>
                <a:gd name="T97" fmla="*/ 2147483646 h 122"/>
                <a:gd name="T98" fmla="*/ 2147483646 w 181"/>
                <a:gd name="T99" fmla="*/ 2147483646 h 122"/>
                <a:gd name="T100" fmla="*/ 2147483646 w 181"/>
                <a:gd name="T101" fmla="*/ 2147483646 h 122"/>
                <a:gd name="T102" fmla="*/ 2147483646 w 181"/>
                <a:gd name="T103" fmla="*/ 0 h 122"/>
                <a:gd name="T104" fmla="*/ 2147483646 w 181"/>
                <a:gd name="T105" fmla="*/ 2147483646 h 122"/>
                <a:gd name="T106" fmla="*/ 2147483646 w 181"/>
                <a:gd name="T107" fmla="*/ 2147483646 h 122"/>
                <a:gd name="T108" fmla="*/ 2147483646 w 181"/>
                <a:gd name="T109" fmla="*/ 2147483646 h 122"/>
                <a:gd name="T110" fmla="*/ 2147483646 w 181"/>
                <a:gd name="T111" fmla="*/ 2147483646 h 122"/>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181"/>
                <a:gd name="T169" fmla="*/ 0 h 122"/>
                <a:gd name="T170" fmla="*/ 181 w 181"/>
                <a:gd name="T171" fmla="*/ 122 h 122"/>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181" h="122">
                  <a:moveTo>
                    <a:pt x="83" y="7"/>
                  </a:moveTo>
                  <a:lnTo>
                    <a:pt x="107" y="77"/>
                  </a:lnTo>
                  <a:lnTo>
                    <a:pt x="110" y="77"/>
                  </a:lnTo>
                  <a:lnTo>
                    <a:pt x="112" y="77"/>
                  </a:lnTo>
                  <a:lnTo>
                    <a:pt x="117" y="74"/>
                  </a:lnTo>
                  <a:lnTo>
                    <a:pt x="120" y="77"/>
                  </a:lnTo>
                  <a:lnTo>
                    <a:pt x="125" y="77"/>
                  </a:lnTo>
                  <a:lnTo>
                    <a:pt x="128" y="79"/>
                  </a:lnTo>
                  <a:lnTo>
                    <a:pt x="129" y="79"/>
                  </a:lnTo>
                  <a:lnTo>
                    <a:pt x="131" y="79"/>
                  </a:lnTo>
                  <a:lnTo>
                    <a:pt x="132" y="75"/>
                  </a:lnTo>
                  <a:lnTo>
                    <a:pt x="134" y="70"/>
                  </a:lnTo>
                  <a:lnTo>
                    <a:pt x="138" y="71"/>
                  </a:lnTo>
                  <a:lnTo>
                    <a:pt x="142" y="72"/>
                  </a:lnTo>
                  <a:lnTo>
                    <a:pt x="164" y="79"/>
                  </a:lnTo>
                  <a:lnTo>
                    <a:pt x="172" y="78"/>
                  </a:lnTo>
                  <a:lnTo>
                    <a:pt x="176" y="78"/>
                  </a:lnTo>
                  <a:lnTo>
                    <a:pt x="180" y="81"/>
                  </a:lnTo>
                  <a:lnTo>
                    <a:pt x="181" y="86"/>
                  </a:lnTo>
                  <a:lnTo>
                    <a:pt x="180" y="90"/>
                  </a:lnTo>
                  <a:lnTo>
                    <a:pt x="173" y="94"/>
                  </a:lnTo>
                  <a:lnTo>
                    <a:pt x="170" y="94"/>
                  </a:lnTo>
                  <a:lnTo>
                    <a:pt x="166" y="93"/>
                  </a:lnTo>
                  <a:lnTo>
                    <a:pt x="163" y="89"/>
                  </a:lnTo>
                  <a:lnTo>
                    <a:pt x="160" y="89"/>
                  </a:lnTo>
                  <a:lnTo>
                    <a:pt x="161" y="92"/>
                  </a:lnTo>
                  <a:lnTo>
                    <a:pt x="160" y="93"/>
                  </a:lnTo>
                  <a:lnTo>
                    <a:pt x="158" y="94"/>
                  </a:lnTo>
                  <a:lnTo>
                    <a:pt x="142" y="86"/>
                  </a:lnTo>
                  <a:lnTo>
                    <a:pt x="138" y="85"/>
                  </a:lnTo>
                  <a:lnTo>
                    <a:pt x="138" y="84"/>
                  </a:lnTo>
                  <a:lnTo>
                    <a:pt x="138" y="82"/>
                  </a:lnTo>
                  <a:lnTo>
                    <a:pt x="138" y="80"/>
                  </a:lnTo>
                  <a:lnTo>
                    <a:pt x="137" y="80"/>
                  </a:lnTo>
                  <a:lnTo>
                    <a:pt x="137" y="82"/>
                  </a:lnTo>
                  <a:lnTo>
                    <a:pt x="137" y="85"/>
                  </a:lnTo>
                  <a:lnTo>
                    <a:pt x="124" y="84"/>
                  </a:lnTo>
                  <a:lnTo>
                    <a:pt x="116" y="81"/>
                  </a:lnTo>
                  <a:lnTo>
                    <a:pt x="115" y="82"/>
                  </a:lnTo>
                  <a:lnTo>
                    <a:pt x="110" y="82"/>
                  </a:lnTo>
                  <a:lnTo>
                    <a:pt x="103" y="84"/>
                  </a:lnTo>
                  <a:lnTo>
                    <a:pt x="97" y="85"/>
                  </a:lnTo>
                  <a:lnTo>
                    <a:pt x="94" y="85"/>
                  </a:lnTo>
                  <a:lnTo>
                    <a:pt x="91" y="82"/>
                  </a:lnTo>
                  <a:lnTo>
                    <a:pt x="88" y="85"/>
                  </a:lnTo>
                  <a:lnTo>
                    <a:pt x="86" y="84"/>
                  </a:lnTo>
                  <a:lnTo>
                    <a:pt x="83" y="82"/>
                  </a:lnTo>
                  <a:lnTo>
                    <a:pt x="80" y="84"/>
                  </a:lnTo>
                  <a:lnTo>
                    <a:pt x="77" y="88"/>
                  </a:lnTo>
                  <a:lnTo>
                    <a:pt x="77" y="90"/>
                  </a:lnTo>
                  <a:lnTo>
                    <a:pt x="70" y="95"/>
                  </a:lnTo>
                  <a:lnTo>
                    <a:pt x="63" y="98"/>
                  </a:lnTo>
                  <a:lnTo>
                    <a:pt x="61" y="98"/>
                  </a:lnTo>
                  <a:lnTo>
                    <a:pt x="62" y="94"/>
                  </a:lnTo>
                  <a:lnTo>
                    <a:pt x="61" y="92"/>
                  </a:lnTo>
                  <a:lnTo>
                    <a:pt x="62" y="88"/>
                  </a:lnTo>
                  <a:lnTo>
                    <a:pt x="61" y="86"/>
                  </a:lnTo>
                  <a:lnTo>
                    <a:pt x="60" y="90"/>
                  </a:lnTo>
                  <a:lnTo>
                    <a:pt x="52" y="97"/>
                  </a:lnTo>
                  <a:lnTo>
                    <a:pt x="51" y="98"/>
                  </a:lnTo>
                  <a:lnTo>
                    <a:pt x="53" y="100"/>
                  </a:lnTo>
                  <a:lnTo>
                    <a:pt x="55" y="100"/>
                  </a:lnTo>
                  <a:lnTo>
                    <a:pt x="52" y="103"/>
                  </a:lnTo>
                  <a:lnTo>
                    <a:pt x="49" y="107"/>
                  </a:lnTo>
                  <a:lnTo>
                    <a:pt x="43" y="110"/>
                  </a:lnTo>
                  <a:lnTo>
                    <a:pt x="36" y="115"/>
                  </a:lnTo>
                  <a:lnTo>
                    <a:pt x="27" y="117"/>
                  </a:lnTo>
                  <a:lnTo>
                    <a:pt x="26" y="120"/>
                  </a:lnTo>
                  <a:lnTo>
                    <a:pt x="20" y="122"/>
                  </a:lnTo>
                  <a:lnTo>
                    <a:pt x="15" y="122"/>
                  </a:lnTo>
                  <a:lnTo>
                    <a:pt x="11" y="121"/>
                  </a:lnTo>
                  <a:lnTo>
                    <a:pt x="11" y="120"/>
                  </a:lnTo>
                  <a:lnTo>
                    <a:pt x="13" y="118"/>
                  </a:lnTo>
                  <a:lnTo>
                    <a:pt x="22" y="115"/>
                  </a:lnTo>
                  <a:lnTo>
                    <a:pt x="29" y="111"/>
                  </a:lnTo>
                  <a:lnTo>
                    <a:pt x="30" y="108"/>
                  </a:lnTo>
                  <a:lnTo>
                    <a:pt x="31" y="102"/>
                  </a:lnTo>
                  <a:lnTo>
                    <a:pt x="33" y="100"/>
                  </a:lnTo>
                  <a:lnTo>
                    <a:pt x="30" y="100"/>
                  </a:lnTo>
                  <a:lnTo>
                    <a:pt x="28" y="100"/>
                  </a:lnTo>
                  <a:lnTo>
                    <a:pt x="27" y="100"/>
                  </a:lnTo>
                  <a:lnTo>
                    <a:pt x="25" y="101"/>
                  </a:lnTo>
                  <a:lnTo>
                    <a:pt x="24" y="101"/>
                  </a:lnTo>
                  <a:lnTo>
                    <a:pt x="19" y="98"/>
                  </a:lnTo>
                  <a:lnTo>
                    <a:pt x="18" y="97"/>
                  </a:lnTo>
                  <a:lnTo>
                    <a:pt x="13" y="98"/>
                  </a:lnTo>
                  <a:lnTo>
                    <a:pt x="10" y="98"/>
                  </a:lnTo>
                  <a:lnTo>
                    <a:pt x="10" y="96"/>
                  </a:lnTo>
                  <a:lnTo>
                    <a:pt x="11" y="90"/>
                  </a:lnTo>
                  <a:lnTo>
                    <a:pt x="12" y="89"/>
                  </a:lnTo>
                  <a:lnTo>
                    <a:pt x="12" y="86"/>
                  </a:lnTo>
                  <a:lnTo>
                    <a:pt x="11" y="86"/>
                  </a:lnTo>
                  <a:lnTo>
                    <a:pt x="5" y="86"/>
                  </a:lnTo>
                  <a:lnTo>
                    <a:pt x="3" y="85"/>
                  </a:lnTo>
                  <a:lnTo>
                    <a:pt x="3" y="81"/>
                  </a:lnTo>
                  <a:lnTo>
                    <a:pt x="1" y="79"/>
                  </a:lnTo>
                  <a:lnTo>
                    <a:pt x="1" y="78"/>
                  </a:lnTo>
                  <a:lnTo>
                    <a:pt x="4" y="78"/>
                  </a:lnTo>
                  <a:lnTo>
                    <a:pt x="4" y="77"/>
                  </a:lnTo>
                  <a:lnTo>
                    <a:pt x="2" y="73"/>
                  </a:lnTo>
                  <a:lnTo>
                    <a:pt x="0" y="71"/>
                  </a:lnTo>
                  <a:lnTo>
                    <a:pt x="1" y="68"/>
                  </a:lnTo>
                  <a:lnTo>
                    <a:pt x="6" y="65"/>
                  </a:lnTo>
                  <a:lnTo>
                    <a:pt x="7" y="64"/>
                  </a:lnTo>
                  <a:lnTo>
                    <a:pt x="9" y="61"/>
                  </a:lnTo>
                  <a:lnTo>
                    <a:pt x="12" y="59"/>
                  </a:lnTo>
                  <a:lnTo>
                    <a:pt x="13" y="59"/>
                  </a:lnTo>
                  <a:lnTo>
                    <a:pt x="15" y="62"/>
                  </a:lnTo>
                  <a:lnTo>
                    <a:pt x="17" y="62"/>
                  </a:lnTo>
                  <a:lnTo>
                    <a:pt x="20" y="59"/>
                  </a:lnTo>
                  <a:lnTo>
                    <a:pt x="21" y="59"/>
                  </a:lnTo>
                  <a:lnTo>
                    <a:pt x="25" y="59"/>
                  </a:lnTo>
                  <a:lnTo>
                    <a:pt x="26" y="58"/>
                  </a:lnTo>
                  <a:lnTo>
                    <a:pt x="25" y="55"/>
                  </a:lnTo>
                  <a:lnTo>
                    <a:pt x="25" y="52"/>
                  </a:lnTo>
                  <a:lnTo>
                    <a:pt x="29" y="49"/>
                  </a:lnTo>
                  <a:lnTo>
                    <a:pt x="27" y="49"/>
                  </a:lnTo>
                  <a:lnTo>
                    <a:pt x="21" y="52"/>
                  </a:lnTo>
                  <a:lnTo>
                    <a:pt x="19" y="52"/>
                  </a:lnTo>
                  <a:lnTo>
                    <a:pt x="17" y="49"/>
                  </a:lnTo>
                  <a:lnTo>
                    <a:pt x="15" y="49"/>
                  </a:lnTo>
                  <a:lnTo>
                    <a:pt x="12" y="49"/>
                  </a:lnTo>
                  <a:lnTo>
                    <a:pt x="10" y="48"/>
                  </a:lnTo>
                  <a:lnTo>
                    <a:pt x="8" y="47"/>
                  </a:lnTo>
                  <a:lnTo>
                    <a:pt x="8" y="45"/>
                  </a:lnTo>
                  <a:lnTo>
                    <a:pt x="10" y="41"/>
                  </a:lnTo>
                  <a:lnTo>
                    <a:pt x="10" y="40"/>
                  </a:lnTo>
                  <a:lnTo>
                    <a:pt x="8" y="38"/>
                  </a:lnTo>
                  <a:lnTo>
                    <a:pt x="8" y="37"/>
                  </a:lnTo>
                  <a:lnTo>
                    <a:pt x="11" y="34"/>
                  </a:lnTo>
                  <a:lnTo>
                    <a:pt x="13" y="34"/>
                  </a:lnTo>
                  <a:lnTo>
                    <a:pt x="16" y="35"/>
                  </a:lnTo>
                  <a:lnTo>
                    <a:pt x="17" y="34"/>
                  </a:lnTo>
                  <a:lnTo>
                    <a:pt x="19" y="34"/>
                  </a:lnTo>
                  <a:lnTo>
                    <a:pt x="21" y="34"/>
                  </a:lnTo>
                  <a:lnTo>
                    <a:pt x="22" y="36"/>
                  </a:lnTo>
                  <a:lnTo>
                    <a:pt x="22" y="37"/>
                  </a:lnTo>
                  <a:lnTo>
                    <a:pt x="26" y="41"/>
                  </a:lnTo>
                  <a:lnTo>
                    <a:pt x="28" y="41"/>
                  </a:lnTo>
                  <a:lnTo>
                    <a:pt x="30" y="39"/>
                  </a:lnTo>
                  <a:lnTo>
                    <a:pt x="32" y="38"/>
                  </a:lnTo>
                  <a:lnTo>
                    <a:pt x="29" y="37"/>
                  </a:lnTo>
                  <a:lnTo>
                    <a:pt x="30" y="32"/>
                  </a:lnTo>
                  <a:lnTo>
                    <a:pt x="24" y="31"/>
                  </a:lnTo>
                  <a:lnTo>
                    <a:pt x="24" y="27"/>
                  </a:lnTo>
                  <a:lnTo>
                    <a:pt x="21" y="22"/>
                  </a:lnTo>
                  <a:lnTo>
                    <a:pt x="19" y="19"/>
                  </a:lnTo>
                  <a:lnTo>
                    <a:pt x="21" y="16"/>
                  </a:lnTo>
                  <a:lnTo>
                    <a:pt x="25" y="16"/>
                  </a:lnTo>
                  <a:lnTo>
                    <a:pt x="29" y="15"/>
                  </a:lnTo>
                  <a:lnTo>
                    <a:pt x="32" y="9"/>
                  </a:lnTo>
                  <a:lnTo>
                    <a:pt x="35" y="6"/>
                  </a:lnTo>
                  <a:lnTo>
                    <a:pt x="39" y="4"/>
                  </a:lnTo>
                  <a:lnTo>
                    <a:pt x="42" y="2"/>
                  </a:lnTo>
                  <a:lnTo>
                    <a:pt x="44" y="3"/>
                  </a:lnTo>
                  <a:lnTo>
                    <a:pt x="49" y="0"/>
                  </a:lnTo>
                  <a:lnTo>
                    <a:pt x="50" y="3"/>
                  </a:lnTo>
                  <a:lnTo>
                    <a:pt x="57" y="3"/>
                  </a:lnTo>
                  <a:lnTo>
                    <a:pt x="59" y="6"/>
                  </a:lnTo>
                  <a:lnTo>
                    <a:pt x="60" y="7"/>
                  </a:lnTo>
                  <a:lnTo>
                    <a:pt x="64" y="7"/>
                  </a:lnTo>
                  <a:lnTo>
                    <a:pt x="69" y="9"/>
                  </a:lnTo>
                  <a:lnTo>
                    <a:pt x="72" y="9"/>
                  </a:lnTo>
                  <a:lnTo>
                    <a:pt x="73" y="8"/>
                  </a:lnTo>
                  <a:lnTo>
                    <a:pt x="75" y="6"/>
                  </a:lnTo>
                  <a:lnTo>
                    <a:pt x="77" y="6"/>
                  </a:lnTo>
                  <a:lnTo>
                    <a:pt x="82" y="7"/>
                  </a:lnTo>
                  <a:lnTo>
                    <a:pt x="83" y="7"/>
                  </a:lnTo>
                  <a:close/>
                </a:path>
              </a:pathLst>
            </a:custGeom>
            <a:solidFill>
              <a:srgbClr val="67A9CF"/>
            </a:solidFill>
            <a:ln w="15875">
              <a:solidFill>
                <a:srgbClr val="003F48"/>
              </a:solidFill>
              <a:prstDash val="solid"/>
              <a:round/>
              <a:headEnd/>
              <a:tailEnd/>
            </a:ln>
          </p:spPr>
          <p:txBody>
            <a:bodyPr/>
            <a:lstStyle/>
            <a:p>
              <a:endParaRPr lang="en-US"/>
            </a:p>
          </p:txBody>
        </p:sp>
        <p:sp>
          <p:nvSpPr>
            <p:cNvPr id="304205" name="Freeform 74">
              <a:extLst>
                <a:ext uri="{FF2B5EF4-FFF2-40B4-BE49-F238E27FC236}">
                  <a16:creationId xmlns:a16="http://schemas.microsoft.com/office/drawing/2014/main" id="{72938268-EC1F-4F69-B4DC-1DF0466F2976}"/>
                </a:ext>
              </a:extLst>
            </p:cNvPr>
            <p:cNvSpPr>
              <a:spLocks noChangeAspect="1"/>
            </p:cNvSpPr>
            <p:nvPr/>
          </p:nvSpPr>
          <p:spPr bwMode="auto">
            <a:xfrm>
              <a:off x="1708" y="3613"/>
              <a:ext cx="71" cy="75"/>
            </a:xfrm>
            <a:custGeom>
              <a:avLst/>
              <a:gdLst>
                <a:gd name="T0" fmla="*/ 2147483646 w 13"/>
                <a:gd name="T1" fmla="*/ 0 h 14"/>
                <a:gd name="T2" fmla="*/ 2147483646 w 13"/>
                <a:gd name="T3" fmla="*/ 2147483646 h 14"/>
                <a:gd name="T4" fmla="*/ 2147483646 w 13"/>
                <a:gd name="T5" fmla="*/ 2147483646 h 14"/>
                <a:gd name="T6" fmla="*/ 2147483646 w 13"/>
                <a:gd name="T7" fmla="*/ 2147483646 h 14"/>
                <a:gd name="T8" fmla="*/ 0 w 13"/>
                <a:gd name="T9" fmla="*/ 2147483646 h 14"/>
                <a:gd name="T10" fmla="*/ 0 w 13"/>
                <a:gd name="T11" fmla="*/ 2147483646 h 14"/>
                <a:gd name="T12" fmla="*/ 0 w 13"/>
                <a:gd name="T13" fmla="*/ 2147483646 h 14"/>
                <a:gd name="T14" fmla="*/ 2147483646 w 13"/>
                <a:gd name="T15" fmla="*/ 2147483646 h 14"/>
                <a:gd name="T16" fmla="*/ 2147483646 w 13"/>
                <a:gd name="T17" fmla="*/ 2147483646 h 14"/>
                <a:gd name="T18" fmla="*/ 2147483646 w 13"/>
                <a:gd name="T19" fmla="*/ 2147483646 h 14"/>
                <a:gd name="T20" fmla="*/ 2147483646 w 13"/>
                <a:gd name="T21" fmla="*/ 2147483646 h 14"/>
                <a:gd name="T22" fmla="*/ 2147483646 w 13"/>
                <a:gd name="T23" fmla="*/ 2147483646 h 14"/>
                <a:gd name="T24" fmla="*/ 2147483646 w 13"/>
                <a:gd name="T25" fmla="*/ 2147483646 h 14"/>
                <a:gd name="T26" fmla="*/ 2147483646 w 13"/>
                <a:gd name="T27" fmla="*/ 2147483646 h 14"/>
                <a:gd name="T28" fmla="*/ 2147483646 w 13"/>
                <a:gd name="T29" fmla="*/ 0 h 14"/>
                <a:gd name="T30" fmla="*/ 2147483646 w 13"/>
                <a:gd name="T31" fmla="*/ 0 h 14"/>
                <a:gd name="T32" fmla="*/ 2147483646 w 13"/>
                <a:gd name="T33" fmla="*/ 0 h 14"/>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3"/>
                <a:gd name="T52" fmla="*/ 0 h 14"/>
                <a:gd name="T53" fmla="*/ 13 w 13"/>
                <a:gd name="T54" fmla="*/ 14 h 14"/>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3" h="14">
                  <a:moveTo>
                    <a:pt x="10" y="0"/>
                  </a:moveTo>
                  <a:lnTo>
                    <a:pt x="7" y="2"/>
                  </a:lnTo>
                  <a:lnTo>
                    <a:pt x="6" y="6"/>
                  </a:lnTo>
                  <a:lnTo>
                    <a:pt x="3" y="8"/>
                  </a:lnTo>
                  <a:lnTo>
                    <a:pt x="0" y="8"/>
                  </a:lnTo>
                  <a:lnTo>
                    <a:pt x="0" y="10"/>
                  </a:lnTo>
                  <a:lnTo>
                    <a:pt x="0" y="12"/>
                  </a:lnTo>
                  <a:lnTo>
                    <a:pt x="1" y="14"/>
                  </a:lnTo>
                  <a:lnTo>
                    <a:pt x="4" y="13"/>
                  </a:lnTo>
                  <a:lnTo>
                    <a:pt x="5" y="12"/>
                  </a:lnTo>
                  <a:lnTo>
                    <a:pt x="11" y="10"/>
                  </a:lnTo>
                  <a:lnTo>
                    <a:pt x="13" y="7"/>
                  </a:lnTo>
                  <a:lnTo>
                    <a:pt x="12" y="5"/>
                  </a:lnTo>
                  <a:lnTo>
                    <a:pt x="13" y="2"/>
                  </a:lnTo>
                  <a:lnTo>
                    <a:pt x="13" y="0"/>
                  </a:lnTo>
                  <a:lnTo>
                    <a:pt x="12" y="0"/>
                  </a:lnTo>
                  <a:lnTo>
                    <a:pt x="10" y="0"/>
                  </a:lnTo>
                  <a:close/>
                </a:path>
              </a:pathLst>
            </a:custGeom>
            <a:solidFill>
              <a:srgbClr val="67A9CF"/>
            </a:solidFill>
            <a:ln w="15875">
              <a:solidFill>
                <a:srgbClr val="003F48"/>
              </a:solidFill>
              <a:prstDash val="solid"/>
              <a:round/>
              <a:headEnd/>
              <a:tailEnd/>
            </a:ln>
          </p:spPr>
          <p:txBody>
            <a:bodyPr/>
            <a:lstStyle/>
            <a:p>
              <a:endParaRPr lang="en-US"/>
            </a:p>
          </p:txBody>
        </p:sp>
        <p:sp>
          <p:nvSpPr>
            <p:cNvPr id="304206" name="Freeform 75">
              <a:extLst>
                <a:ext uri="{FF2B5EF4-FFF2-40B4-BE49-F238E27FC236}">
                  <a16:creationId xmlns:a16="http://schemas.microsoft.com/office/drawing/2014/main" id="{C6974C3B-F174-4D29-836D-E0B43B2EFD13}"/>
                </a:ext>
              </a:extLst>
            </p:cNvPr>
            <p:cNvSpPr>
              <a:spLocks noChangeAspect="1"/>
            </p:cNvSpPr>
            <p:nvPr/>
          </p:nvSpPr>
          <p:spPr bwMode="auto">
            <a:xfrm>
              <a:off x="1397" y="3311"/>
              <a:ext cx="38" cy="44"/>
            </a:xfrm>
            <a:custGeom>
              <a:avLst/>
              <a:gdLst>
                <a:gd name="T0" fmla="*/ 0 w 7"/>
                <a:gd name="T1" fmla="*/ 0 h 8"/>
                <a:gd name="T2" fmla="*/ 2147483646 w 7"/>
                <a:gd name="T3" fmla="*/ 2147483646 h 8"/>
                <a:gd name="T4" fmla="*/ 2147483646 w 7"/>
                <a:gd name="T5" fmla="*/ 2147483646 h 8"/>
                <a:gd name="T6" fmla="*/ 2147483646 w 7"/>
                <a:gd name="T7" fmla="*/ 2147483646 h 8"/>
                <a:gd name="T8" fmla="*/ 2147483646 w 7"/>
                <a:gd name="T9" fmla="*/ 2147483646 h 8"/>
                <a:gd name="T10" fmla="*/ 2147483646 w 7"/>
                <a:gd name="T11" fmla="*/ 2147483646 h 8"/>
                <a:gd name="T12" fmla="*/ 2147483646 w 7"/>
                <a:gd name="T13" fmla="*/ 2147483646 h 8"/>
                <a:gd name="T14" fmla="*/ 2147483646 w 7"/>
                <a:gd name="T15" fmla="*/ 2147483646 h 8"/>
                <a:gd name="T16" fmla="*/ 2147483646 w 7"/>
                <a:gd name="T17" fmla="*/ 0 h 8"/>
                <a:gd name="T18" fmla="*/ 2147483646 w 7"/>
                <a:gd name="T19" fmla="*/ 0 h 8"/>
                <a:gd name="T20" fmla="*/ 0 w 7"/>
                <a:gd name="T21" fmla="*/ 0 h 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7"/>
                <a:gd name="T34" fmla="*/ 0 h 8"/>
                <a:gd name="T35" fmla="*/ 7 w 7"/>
                <a:gd name="T36" fmla="*/ 8 h 8"/>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7" h="8">
                  <a:moveTo>
                    <a:pt x="0" y="0"/>
                  </a:moveTo>
                  <a:lnTo>
                    <a:pt x="1" y="2"/>
                  </a:lnTo>
                  <a:lnTo>
                    <a:pt x="1" y="5"/>
                  </a:lnTo>
                  <a:lnTo>
                    <a:pt x="2" y="6"/>
                  </a:lnTo>
                  <a:lnTo>
                    <a:pt x="4" y="6"/>
                  </a:lnTo>
                  <a:lnTo>
                    <a:pt x="5" y="8"/>
                  </a:lnTo>
                  <a:lnTo>
                    <a:pt x="7" y="6"/>
                  </a:lnTo>
                  <a:lnTo>
                    <a:pt x="5" y="3"/>
                  </a:lnTo>
                  <a:lnTo>
                    <a:pt x="2" y="0"/>
                  </a:lnTo>
                  <a:lnTo>
                    <a:pt x="1" y="0"/>
                  </a:lnTo>
                  <a:lnTo>
                    <a:pt x="0" y="0"/>
                  </a:lnTo>
                  <a:close/>
                </a:path>
              </a:pathLst>
            </a:custGeom>
            <a:solidFill>
              <a:srgbClr val="67A9CF"/>
            </a:solidFill>
            <a:ln w="15875">
              <a:solidFill>
                <a:srgbClr val="003F48"/>
              </a:solidFill>
              <a:prstDash val="solid"/>
              <a:round/>
              <a:headEnd/>
              <a:tailEnd/>
            </a:ln>
          </p:spPr>
          <p:txBody>
            <a:bodyPr/>
            <a:lstStyle/>
            <a:p>
              <a:endParaRPr lang="en-US"/>
            </a:p>
          </p:txBody>
        </p:sp>
        <p:sp>
          <p:nvSpPr>
            <p:cNvPr id="304207" name="Freeform 76">
              <a:extLst>
                <a:ext uri="{FF2B5EF4-FFF2-40B4-BE49-F238E27FC236}">
                  <a16:creationId xmlns:a16="http://schemas.microsoft.com/office/drawing/2014/main" id="{E9759683-8693-4D3B-A341-BA036144ADF0}"/>
                </a:ext>
              </a:extLst>
            </p:cNvPr>
            <p:cNvSpPr>
              <a:spLocks noChangeAspect="1"/>
            </p:cNvSpPr>
            <p:nvPr/>
          </p:nvSpPr>
          <p:spPr bwMode="auto">
            <a:xfrm>
              <a:off x="1349" y="3694"/>
              <a:ext cx="156" cy="39"/>
            </a:xfrm>
            <a:custGeom>
              <a:avLst/>
              <a:gdLst>
                <a:gd name="T0" fmla="*/ 2147483646 w 29"/>
                <a:gd name="T1" fmla="*/ 2147483646 h 7"/>
                <a:gd name="T2" fmla="*/ 2147483646 w 29"/>
                <a:gd name="T3" fmla="*/ 0 h 7"/>
                <a:gd name="T4" fmla="*/ 2147483646 w 29"/>
                <a:gd name="T5" fmla="*/ 0 h 7"/>
                <a:gd name="T6" fmla="*/ 2147483646 w 29"/>
                <a:gd name="T7" fmla="*/ 0 h 7"/>
                <a:gd name="T8" fmla="*/ 2147483646 w 29"/>
                <a:gd name="T9" fmla="*/ 2147483646 h 7"/>
                <a:gd name="T10" fmla="*/ 2147483646 w 29"/>
                <a:gd name="T11" fmla="*/ 2147483646 h 7"/>
                <a:gd name="T12" fmla="*/ 2147483646 w 29"/>
                <a:gd name="T13" fmla="*/ 2147483646 h 7"/>
                <a:gd name="T14" fmla="*/ 2147483646 w 29"/>
                <a:gd name="T15" fmla="*/ 2147483646 h 7"/>
                <a:gd name="T16" fmla="*/ 0 w 29"/>
                <a:gd name="T17" fmla="*/ 2147483646 h 7"/>
                <a:gd name="T18" fmla="*/ 0 w 29"/>
                <a:gd name="T19" fmla="*/ 2147483646 h 7"/>
                <a:gd name="T20" fmla="*/ 2147483646 w 29"/>
                <a:gd name="T21" fmla="*/ 2147483646 h 7"/>
                <a:gd name="T22" fmla="*/ 2147483646 w 29"/>
                <a:gd name="T23" fmla="*/ 2147483646 h 7"/>
                <a:gd name="T24" fmla="*/ 2147483646 w 29"/>
                <a:gd name="T25" fmla="*/ 2147483646 h 7"/>
                <a:gd name="T26" fmla="*/ 2147483646 w 29"/>
                <a:gd name="T27" fmla="*/ 2147483646 h 7"/>
                <a:gd name="T28" fmla="*/ 2147483646 w 29"/>
                <a:gd name="T29" fmla="*/ 2147483646 h 7"/>
                <a:gd name="T30" fmla="*/ 2147483646 w 29"/>
                <a:gd name="T31" fmla="*/ 2147483646 h 7"/>
                <a:gd name="T32" fmla="*/ 2147483646 w 29"/>
                <a:gd name="T33" fmla="*/ 2147483646 h 7"/>
                <a:gd name="T34" fmla="*/ 2147483646 w 29"/>
                <a:gd name="T35" fmla="*/ 2147483646 h 7"/>
                <a:gd name="T36" fmla="*/ 2147483646 w 29"/>
                <a:gd name="T37" fmla="*/ 2147483646 h 7"/>
                <a:gd name="T38" fmla="*/ 2147483646 w 29"/>
                <a:gd name="T39" fmla="*/ 2147483646 h 7"/>
                <a:gd name="T40" fmla="*/ 2147483646 w 29"/>
                <a:gd name="T41" fmla="*/ 2147483646 h 7"/>
                <a:gd name="T42" fmla="*/ 2147483646 w 29"/>
                <a:gd name="T43" fmla="*/ 2147483646 h 7"/>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29"/>
                <a:gd name="T67" fmla="*/ 0 h 7"/>
                <a:gd name="T68" fmla="*/ 29 w 29"/>
                <a:gd name="T69" fmla="*/ 7 h 7"/>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29" h="7">
                  <a:moveTo>
                    <a:pt x="29" y="2"/>
                  </a:moveTo>
                  <a:lnTo>
                    <a:pt x="26" y="0"/>
                  </a:lnTo>
                  <a:lnTo>
                    <a:pt x="23" y="0"/>
                  </a:lnTo>
                  <a:lnTo>
                    <a:pt x="21" y="0"/>
                  </a:lnTo>
                  <a:lnTo>
                    <a:pt x="19" y="1"/>
                  </a:lnTo>
                  <a:lnTo>
                    <a:pt x="15" y="3"/>
                  </a:lnTo>
                  <a:lnTo>
                    <a:pt x="10" y="4"/>
                  </a:lnTo>
                  <a:lnTo>
                    <a:pt x="1" y="3"/>
                  </a:lnTo>
                  <a:lnTo>
                    <a:pt x="0" y="4"/>
                  </a:lnTo>
                  <a:lnTo>
                    <a:pt x="0" y="5"/>
                  </a:lnTo>
                  <a:lnTo>
                    <a:pt x="1" y="6"/>
                  </a:lnTo>
                  <a:lnTo>
                    <a:pt x="4" y="6"/>
                  </a:lnTo>
                  <a:lnTo>
                    <a:pt x="8" y="7"/>
                  </a:lnTo>
                  <a:lnTo>
                    <a:pt x="10" y="7"/>
                  </a:lnTo>
                  <a:lnTo>
                    <a:pt x="12" y="6"/>
                  </a:lnTo>
                  <a:lnTo>
                    <a:pt x="13" y="6"/>
                  </a:lnTo>
                  <a:lnTo>
                    <a:pt x="20" y="6"/>
                  </a:lnTo>
                  <a:lnTo>
                    <a:pt x="23" y="5"/>
                  </a:lnTo>
                  <a:lnTo>
                    <a:pt x="24" y="5"/>
                  </a:lnTo>
                  <a:lnTo>
                    <a:pt x="28" y="5"/>
                  </a:lnTo>
                  <a:lnTo>
                    <a:pt x="29" y="4"/>
                  </a:lnTo>
                  <a:lnTo>
                    <a:pt x="29" y="2"/>
                  </a:lnTo>
                  <a:close/>
                </a:path>
              </a:pathLst>
            </a:custGeom>
            <a:solidFill>
              <a:srgbClr val="67A9CF"/>
            </a:solidFill>
            <a:ln w="15875">
              <a:solidFill>
                <a:srgbClr val="003F48"/>
              </a:solidFill>
              <a:prstDash val="solid"/>
              <a:round/>
              <a:headEnd/>
              <a:tailEnd/>
            </a:ln>
          </p:spPr>
          <p:txBody>
            <a:bodyPr/>
            <a:lstStyle/>
            <a:p>
              <a:endParaRPr lang="en-US"/>
            </a:p>
          </p:txBody>
        </p:sp>
        <p:sp>
          <p:nvSpPr>
            <p:cNvPr id="304208" name="Freeform 77">
              <a:extLst>
                <a:ext uri="{FF2B5EF4-FFF2-40B4-BE49-F238E27FC236}">
                  <a16:creationId xmlns:a16="http://schemas.microsoft.com/office/drawing/2014/main" id="{C87D4C4A-168F-4204-A902-B710FF86776F}"/>
                </a:ext>
              </a:extLst>
            </p:cNvPr>
            <p:cNvSpPr>
              <a:spLocks noChangeAspect="1"/>
            </p:cNvSpPr>
            <p:nvPr/>
          </p:nvSpPr>
          <p:spPr bwMode="auto">
            <a:xfrm>
              <a:off x="1385" y="3470"/>
              <a:ext cx="50" cy="27"/>
            </a:xfrm>
            <a:custGeom>
              <a:avLst/>
              <a:gdLst>
                <a:gd name="T0" fmla="*/ 2147483646 w 9"/>
                <a:gd name="T1" fmla="*/ 0 h 5"/>
                <a:gd name="T2" fmla="*/ 0 w 9"/>
                <a:gd name="T3" fmla="*/ 2147483646 h 5"/>
                <a:gd name="T4" fmla="*/ 2147483646 w 9"/>
                <a:gd name="T5" fmla="*/ 2147483646 h 5"/>
                <a:gd name="T6" fmla="*/ 2147483646 w 9"/>
                <a:gd name="T7" fmla="*/ 2147483646 h 5"/>
                <a:gd name="T8" fmla="*/ 2147483646 w 9"/>
                <a:gd name="T9" fmla="*/ 2147483646 h 5"/>
                <a:gd name="T10" fmla="*/ 2147483646 w 9"/>
                <a:gd name="T11" fmla="*/ 2147483646 h 5"/>
                <a:gd name="T12" fmla="*/ 2147483646 w 9"/>
                <a:gd name="T13" fmla="*/ 2147483646 h 5"/>
                <a:gd name="T14" fmla="*/ 2147483646 w 9"/>
                <a:gd name="T15" fmla="*/ 2147483646 h 5"/>
                <a:gd name="T16" fmla="*/ 2147483646 w 9"/>
                <a:gd name="T17" fmla="*/ 0 h 5"/>
                <a:gd name="T18" fmla="*/ 2147483646 w 9"/>
                <a:gd name="T19" fmla="*/ 0 h 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9"/>
                <a:gd name="T31" fmla="*/ 0 h 5"/>
                <a:gd name="T32" fmla="*/ 9 w 9"/>
                <a:gd name="T33" fmla="*/ 5 h 5"/>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9" h="5">
                  <a:moveTo>
                    <a:pt x="1" y="0"/>
                  </a:moveTo>
                  <a:lnTo>
                    <a:pt x="0" y="2"/>
                  </a:lnTo>
                  <a:lnTo>
                    <a:pt x="3" y="5"/>
                  </a:lnTo>
                  <a:lnTo>
                    <a:pt x="5" y="5"/>
                  </a:lnTo>
                  <a:lnTo>
                    <a:pt x="7" y="5"/>
                  </a:lnTo>
                  <a:lnTo>
                    <a:pt x="9" y="3"/>
                  </a:lnTo>
                  <a:lnTo>
                    <a:pt x="7" y="1"/>
                  </a:lnTo>
                  <a:lnTo>
                    <a:pt x="4" y="1"/>
                  </a:lnTo>
                  <a:lnTo>
                    <a:pt x="3" y="0"/>
                  </a:lnTo>
                  <a:lnTo>
                    <a:pt x="1" y="0"/>
                  </a:lnTo>
                  <a:close/>
                </a:path>
              </a:pathLst>
            </a:custGeom>
            <a:solidFill>
              <a:srgbClr val="67A9CF"/>
            </a:solidFill>
            <a:ln w="15875">
              <a:solidFill>
                <a:srgbClr val="003F48"/>
              </a:solidFill>
              <a:prstDash val="solid"/>
              <a:round/>
              <a:headEnd/>
              <a:tailEnd/>
            </a:ln>
          </p:spPr>
          <p:txBody>
            <a:bodyPr/>
            <a:lstStyle/>
            <a:p>
              <a:endParaRPr lang="en-US"/>
            </a:p>
          </p:txBody>
        </p:sp>
        <p:sp>
          <p:nvSpPr>
            <p:cNvPr id="304209" name="Freeform 78">
              <a:extLst>
                <a:ext uri="{FF2B5EF4-FFF2-40B4-BE49-F238E27FC236}">
                  <a16:creationId xmlns:a16="http://schemas.microsoft.com/office/drawing/2014/main" id="{462FAF95-6D8C-4D49-9928-D2756EC7DB7F}"/>
                </a:ext>
              </a:extLst>
            </p:cNvPr>
            <p:cNvSpPr>
              <a:spLocks noChangeAspect="1"/>
            </p:cNvSpPr>
            <p:nvPr/>
          </p:nvSpPr>
          <p:spPr bwMode="auto">
            <a:xfrm>
              <a:off x="1216" y="3722"/>
              <a:ext cx="68" cy="22"/>
            </a:xfrm>
            <a:custGeom>
              <a:avLst/>
              <a:gdLst>
                <a:gd name="T0" fmla="*/ 0 w 13"/>
                <a:gd name="T1" fmla="*/ 2147483646 h 4"/>
                <a:gd name="T2" fmla="*/ 2147483646 w 13"/>
                <a:gd name="T3" fmla="*/ 2147483646 h 4"/>
                <a:gd name="T4" fmla="*/ 2147483646 w 13"/>
                <a:gd name="T5" fmla="*/ 2147483646 h 4"/>
                <a:gd name="T6" fmla="*/ 2147483646 w 13"/>
                <a:gd name="T7" fmla="*/ 2147483646 h 4"/>
                <a:gd name="T8" fmla="*/ 2147483646 w 13"/>
                <a:gd name="T9" fmla="*/ 2147483646 h 4"/>
                <a:gd name="T10" fmla="*/ 2147483646 w 13"/>
                <a:gd name="T11" fmla="*/ 2147483646 h 4"/>
                <a:gd name="T12" fmla="*/ 2147483646 w 13"/>
                <a:gd name="T13" fmla="*/ 2147483646 h 4"/>
                <a:gd name="T14" fmla="*/ 2147483646 w 13"/>
                <a:gd name="T15" fmla="*/ 0 h 4"/>
                <a:gd name="T16" fmla="*/ 2147483646 w 13"/>
                <a:gd name="T17" fmla="*/ 0 h 4"/>
                <a:gd name="T18" fmla="*/ 2147483646 w 13"/>
                <a:gd name="T19" fmla="*/ 2147483646 h 4"/>
                <a:gd name="T20" fmla="*/ 2147483646 w 13"/>
                <a:gd name="T21" fmla="*/ 2147483646 h 4"/>
                <a:gd name="T22" fmla="*/ 2147483646 w 13"/>
                <a:gd name="T23" fmla="*/ 2147483646 h 4"/>
                <a:gd name="T24" fmla="*/ 0 w 13"/>
                <a:gd name="T25" fmla="*/ 2147483646 h 4"/>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13"/>
                <a:gd name="T40" fmla="*/ 0 h 4"/>
                <a:gd name="T41" fmla="*/ 13 w 13"/>
                <a:gd name="T42" fmla="*/ 4 h 4"/>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13" h="4">
                  <a:moveTo>
                    <a:pt x="0" y="2"/>
                  </a:moveTo>
                  <a:lnTo>
                    <a:pt x="1" y="3"/>
                  </a:lnTo>
                  <a:lnTo>
                    <a:pt x="2" y="4"/>
                  </a:lnTo>
                  <a:lnTo>
                    <a:pt x="7" y="4"/>
                  </a:lnTo>
                  <a:lnTo>
                    <a:pt x="10" y="4"/>
                  </a:lnTo>
                  <a:lnTo>
                    <a:pt x="13" y="3"/>
                  </a:lnTo>
                  <a:lnTo>
                    <a:pt x="13" y="2"/>
                  </a:lnTo>
                  <a:lnTo>
                    <a:pt x="10" y="0"/>
                  </a:lnTo>
                  <a:lnTo>
                    <a:pt x="9" y="0"/>
                  </a:lnTo>
                  <a:lnTo>
                    <a:pt x="7" y="2"/>
                  </a:lnTo>
                  <a:lnTo>
                    <a:pt x="6" y="2"/>
                  </a:lnTo>
                  <a:lnTo>
                    <a:pt x="2" y="1"/>
                  </a:lnTo>
                  <a:lnTo>
                    <a:pt x="0" y="2"/>
                  </a:lnTo>
                  <a:close/>
                </a:path>
              </a:pathLst>
            </a:custGeom>
            <a:solidFill>
              <a:srgbClr val="67A9CF"/>
            </a:solidFill>
            <a:ln w="15875">
              <a:solidFill>
                <a:srgbClr val="003F48"/>
              </a:solidFill>
              <a:prstDash val="solid"/>
              <a:round/>
              <a:headEnd/>
              <a:tailEnd/>
            </a:ln>
          </p:spPr>
          <p:txBody>
            <a:bodyPr/>
            <a:lstStyle/>
            <a:p>
              <a:endParaRPr lang="en-US"/>
            </a:p>
          </p:txBody>
        </p:sp>
        <p:sp>
          <p:nvSpPr>
            <p:cNvPr id="304210" name="Freeform 79">
              <a:extLst>
                <a:ext uri="{FF2B5EF4-FFF2-40B4-BE49-F238E27FC236}">
                  <a16:creationId xmlns:a16="http://schemas.microsoft.com/office/drawing/2014/main" id="{1254B67B-0DA4-480B-B23E-7DBF489D3568}"/>
                </a:ext>
              </a:extLst>
            </p:cNvPr>
            <p:cNvSpPr>
              <a:spLocks noChangeAspect="1"/>
            </p:cNvSpPr>
            <p:nvPr/>
          </p:nvSpPr>
          <p:spPr bwMode="auto">
            <a:xfrm>
              <a:off x="925" y="3672"/>
              <a:ext cx="80" cy="22"/>
            </a:xfrm>
            <a:custGeom>
              <a:avLst/>
              <a:gdLst>
                <a:gd name="T0" fmla="*/ 0 w 15"/>
                <a:gd name="T1" fmla="*/ 2147483646 h 4"/>
                <a:gd name="T2" fmla="*/ 2147483646 w 15"/>
                <a:gd name="T3" fmla="*/ 2147483646 h 4"/>
                <a:gd name="T4" fmla="*/ 2147483646 w 15"/>
                <a:gd name="T5" fmla="*/ 2147483646 h 4"/>
                <a:gd name="T6" fmla="*/ 2147483646 w 15"/>
                <a:gd name="T7" fmla="*/ 2147483646 h 4"/>
                <a:gd name="T8" fmla="*/ 2147483646 w 15"/>
                <a:gd name="T9" fmla="*/ 2147483646 h 4"/>
                <a:gd name="T10" fmla="*/ 2147483646 w 15"/>
                <a:gd name="T11" fmla="*/ 2147483646 h 4"/>
                <a:gd name="T12" fmla="*/ 2147483646 w 15"/>
                <a:gd name="T13" fmla="*/ 2147483646 h 4"/>
                <a:gd name="T14" fmla="*/ 2147483646 w 15"/>
                <a:gd name="T15" fmla="*/ 2147483646 h 4"/>
                <a:gd name="T16" fmla="*/ 2147483646 w 15"/>
                <a:gd name="T17" fmla="*/ 2147483646 h 4"/>
                <a:gd name="T18" fmla="*/ 2147483646 w 15"/>
                <a:gd name="T19" fmla="*/ 0 h 4"/>
                <a:gd name="T20" fmla="*/ 2147483646 w 15"/>
                <a:gd name="T21" fmla="*/ 0 h 4"/>
                <a:gd name="T22" fmla="*/ 2147483646 w 15"/>
                <a:gd name="T23" fmla="*/ 0 h 4"/>
                <a:gd name="T24" fmla="*/ 0 w 15"/>
                <a:gd name="T25" fmla="*/ 2147483646 h 4"/>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15"/>
                <a:gd name="T40" fmla="*/ 0 h 4"/>
                <a:gd name="T41" fmla="*/ 15 w 15"/>
                <a:gd name="T42" fmla="*/ 4 h 4"/>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15" h="4">
                  <a:moveTo>
                    <a:pt x="0" y="1"/>
                  </a:moveTo>
                  <a:lnTo>
                    <a:pt x="1" y="1"/>
                  </a:lnTo>
                  <a:lnTo>
                    <a:pt x="3" y="2"/>
                  </a:lnTo>
                  <a:lnTo>
                    <a:pt x="7" y="2"/>
                  </a:lnTo>
                  <a:lnTo>
                    <a:pt x="12" y="3"/>
                  </a:lnTo>
                  <a:lnTo>
                    <a:pt x="15" y="4"/>
                  </a:lnTo>
                  <a:lnTo>
                    <a:pt x="15" y="3"/>
                  </a:lnTo>
                  <a:lnTo>
                    <a:pt x="15" y="2"/>
                  </a:lnTo>
                  <a:lnTo>
                    <a:pt x="11" y="1"/>
                  </a:lnTo>
                  <a:lnTo>
                    <a:pt x="7" y="0"/>
                  </a:lnTo>
                  <a:lnTo>
                    <a:pt x="5" y="0"/>
                  </a:lnTo>
                  <a:lnTo>
                    <a:pt x="1" y="0"/>
                  </a:lnTo>
                  <a:lnTo>
                    <a:pt x="0" y="1"/>
                  </a:lnTo>
                  <a:close/>
                </a:path>
              </a:pathLst>
            </a:custGeom>
            <a:solidFill>
              <a:srgbClr val="67A9CF"/>
            </a:solidFill>
            <a:ln w="15875">
              <a:solidFill>
                <a:srgbClr val="003F48"/>
              </a:solidFill>
              <a:prstDash val="solid"/>
              <a:round/>
              <a:headEnd/>
              <a:tailEnd/>
            </a:ln>
          </p:spPr>
          <p:txBody>
            <a:bodyPr/>
            <a:lstStyle/>
            <a:p>
              <a:endParaRPr lang="en-US"/>
            </a:p>
          </p:txBody>
        </p:sp>
        <p:sp>
          <p:nvSpPr>
            <p:cNvPr id="304211" name="Freeform 80">
              <a:extLst>
                <a:ext uri="{FF2B5EF4-FFF2-40B4-BE49-F238E27FC236}">
                  <a16:creationId xmlns:a16="http://schemas.microsoft.com/office/drawing/2014/main" id="{BE5CA8D5-9F7D-47C2-A146-3392BF75BE88}"/>
                </a:ext>
              </a:extLst>
            </p:cNvPr>
            <p:cNvSpPr>
              <a:spLocks noChangeAspect="1"/>
            </p:cNvSpPr>
            <p:nvPr/>
          </p:nvSpPr>
          <p:spPr bwMode="auto">
            <a:xfrm>
              <a:off x="855" y="3663"/>
              <a:ext cx="32" cy="15"/>
            </a:xfrm>
            <a:custGeom>
              <a:avLst/>
              <a:gdLst>
                <a:gd name="T0" fmla="*/ 0 w 6"/>
                <a:gd name="T1" fmla="*/ 2147483646 h 3"/>
                <a:gd name="T2" fmla="*/ 2147483646 w 6"/>
                <a:gd name="T3" fmla="*/ 2147483646 h 3"/>
                <a:gd name="T4" fmla="*/ 2147483646 w 6"/>
                <a:gd name="T5" fmla="*/ 2147483646 h 3"/>
                <a:gd name="T6" fmla="*/ 2147483646 w 6"/>
                <a:gd name="T7" fmla="*/ 2147483646 h 3"/>
                <a:gd name="T8" fmla="*/ 2147483646 w 6"/>
                <a:gd name="T9" fmla="*/ 2147483646 h 3"/>
                <a:gd name="T10" fmla="*/ 2147483646 w 6"/>
                <a:gd name="T11" fmla="*/ 2147483646 h 3"/>
                <a:gd name="T12" fmla="*/ 2147483646 w 6"/>
                <a:gd name="T13" fmla="*/ 0 h 3"/>
                <a:gd name="T14" fmla="*/ 2147483646 w 6"/>
                <a:gd name="T15" fmla="*/ 0 h 3"/>
                <a:gd name="T16" fmla="*/ 0 w 6"/>
                <a:gd name="T17" fmla="*/ 2147483646 h 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6"/>
                <a:gd name="T28" fmla="*/ 0 h 3"/>
                <a:gd name="T29" fmla="*/ 6 w 6"/>
                <a:gd name="T30" fmla="*/ 3 h 3"/>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6" h="3">
                  <a:moveTo>
                    <a:pt x="0" y="1"/>
                  </a:moveTo>
                  <a:lnTo>
                    <a:pt x="1" y="3"/>
                  </a:lnTo>
                  <a:lnTo>
                    <a:pt x="2" y="3"/>
                  </a:lnTo>
                  <a:lnTo>
                    <a:pt x="4" y="3"/>
                  </a:lnTo>
                  <a:lnTo>
                    <a:pt x="6" y="3"/>
                  </a:lnTo>
                  <a:lnTo>
                    <a:pt x="6" y="2"/>
                  </a:lnTo>
                  <a:lnTo>
                    <a:pt x="4" y="0"/>
                  </a:lnTo>
                  <a:lnTo>
                    <a:pt x="1" y="0"/>
                  </a:lnTo>
                  <a:lnTo>
                    <a:pt x="0" y="1"/>
                  </a:lnTo>
                  <a:close/>
                </a:path>
              </a:pathLst>
            </a:custGeom>
            <a:solidFill>
              <a:srgbClr val="67A9CF"/>
            </a:solidFill>
            <a:ln w="15875">
              <a:solidFill>
                <a:srgbClr val="003F48"/>
              </a:solidFill>
              <a:prstDash val="solid"/>
              <a:round/>
              <a:headEnd/>
              <a:tailEnd/>
            </a:ln>
          </p:spPr>
          <p:txBody>
            <a:bodyPr/>
            <a:lstStyle/>
            <a:p>
              <a:endParaRPr lang="en-US"/>
            </a:p>
          </p:txBody>
        </p:sp>
        <p:sp>
          <p:nvSpPr>
            <p:cNvPr id="304212" name="Freeform 81">
              <a:extLst>
                <a:ext uri="{FF2B5EF4-FFF2-40B4-BE49-F238E27FC236}">
                  <a16:creationId xmlns:a16="http://schemas.microsoft.com/office/drawing/2014/main" id="{12743870-12CB-4B74-A7E8-899A8AE406C5}"/>
                </a:ext>
              </a:extLst>
            </p:cNvPr>
            <p:cNvSpPr>
              <a:spLocks noChangeAspect="1"/>
            </p:cNvSpPr>
            <p:nvPr/>
          </p:nvSpPr>
          <p:spPr bwMode="auto">
            <a:xfrm>
              <a:off x="731" y="3602"/>
              <a:ext cx="23" cy="16"/>
            </a:xfrm>
            <a:custGeom>
              <a:avLst/>
              <a:gdLst>
                <a:gd name="T0" fmla="*/ 0 w 4"/>
                <a:gd name="T1" fmla="*/ 2147483646 h 3"/>
                <a:gd name="T2" fmla="*/ 0 w 4"/>
                <a:gd name="T3" fmla="*/ 2147483646 h 3"/>
                <a:gd name="T4" fmla="*/ 2147483646 w 4"/>
                <a:gd name="T5" fmla="*/ 2147483646 h 3"/>
                <a:gd name="T6" fmla="*/ 2147483646 w 4"/>
                <a:gd name="T7" fmla="*/ 2147483646 h 3"/>
                <a:gd name="T8" fmla="*/ 2147483646 w 4"/>
                <a:gd name="T9" fmla="*/ 2147483646 h 3"/>
                <a:gd name="T10" fmla="*/ 2147483646 w 4"/>
                <a:gd name="T11" fmla="*/ 2147483646 h 3"/>
                <a:gd name="T12" fmla="*/ 2147483646 w 4"/>
                <a:gd name="T13" fmla="*/ 0 h 3"/>
                <a:gd name="T14" fmla="*/ 2147483646 w 4"/>
                <a:gd name="T15" fmla="*/ 0 h 3"/>
                <a:gd name="T16" fmla="*/ 0 w 4"/>
                <a:gd name="T17" fmla="*/ 2147483646 h 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4"/>
                <a:gd name="T28" fmla="*/ 0 h 3"/>
                <a:gd name="T29" fmla="*/ 4 w 4"/>
                <a:gd name="T30" fmla="*/ 3 h 3"/>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4" h="3">
                  <a:moveTo>
                    <a:pt x="0" y="1"/>
                  </a:moveTo>
                  <a:lnTo>
                    <a:pt x="0" y="2"/>
                  </a:lnTo>
                  <a:lnTo>
                    <a:pt x="2" y="3"/>
                  </a:lnTo>
                  <a:lnTo>
                    <a:pt x="3" y="3"/>
                  </a:lnTo>
                  <a:lnTo>
                    <a:pt x="4" y="2"/>
                  </a:lnTo>
                  <a:lnTo>
                    <a:pt x="4" y="1"/>
                  </a:lnTo>
                  <a:lnTo>
                    <a:pt x="2" y="0"/>
                  </a:lnTo>
                  <a:lnTo>
                    <a:pt x="1" y="0"/>
                  </a:lnTo>
                  <a:lnTo>
                    <a:pt x="0" y="1"/>
                  </a:lnTo>
                  <a:close/>
                </a:path>
              </a:pathLst>
            </a:custGeom>
            <a:solidFill>
              <a:srgbClr val="67A9CF"/>
            </a:solidFill>
            <a:ln w="15875">
              <a:solidFill>
                <a:srgbClr val="003F48"/>
              </a:solidFill>
              <a:prstDash val="solid"/>
              <a:round/>
              <a:headEnd/>
              <a:tailEnd/>
            </a:ln>
          </p:spPr>
          <p:txBody>
            <a:bodyPr/>
            <a:lstStyle/>
            <a:p>
              <a:endParaRPr lang="en-US"/>
            </a:p>
          </p:txBody>
        </p:sp>
        <p:sp>
          <p:nvSpPr>
            <p:cNvPr id="304213" name="Freeform 82">
              <a:extLst>
                <a:ext uri="{FF2B5EF4-FFF2-40B4-BE49-F238E27FC236}">
                  <a16:creationId xmlns:a16="http://schemas.microsoft.com/office/drawing/2014/main" id="{EC15380A-639A-4758-9658-E85FC8C54095}"/>
                </a:ext>
              </a:extLst>
            </p:cNvPr>
            <p:cNvSpPr>
              <a:spLocks noChangeAspect="1"/>
            </p:cNvSpPr>
            <p:nvPr/>
          </p:nvSpPr>
          <p:spPr bwMode="auto">
            <a:xfrm>
              <a:off x="523" y="3420"/>
              <a:ext cx="43" cy="28"/>
            </a:xfrm>
            <a:custGeom>
              <a:avLst/>
              <a:gdLst>
                <a:gd name="T0" fmla="*/ 0 w 8"/>
                <a:gd name="T1" fmla="*/ 2147483646 h 5"/>
                <a:gd name="T2" fmla="*/ 2147483646 w 8"/>
                <a:gd name="T3" fmla="*/ 2147483646 h 5"/>
                <a:gd name="T4" fmla="*/ 2147483646 w 8"/>
                <a:gd name="T5" fmla="*/ 2147483646 h 5"/>
                <a:gd name="T6" fmla="*/ 2147483646 w 8"/>
                <a:gd name="T7" fmla="*/ 2147483646 h 5"/>
                <a:gd name="T8" fmla="*/ 2147483646 w 8"/>
                <a:gd name="T9" fmla="*/ 2147483646 h 5"/>
                <a:gd name="T10" fmla="*/ 2147483646 w 8"/>
                <a:gd name="T11" fmla="*/ 2147483646 h 5"/>
                <a:gd name="T12" fmla="*/ 2147483646 w 8"/>
                <a:gd name="T13" fmla="*/ 2147483646 h 5"/>
                <a:gd name="T14" fmla="*/ 2147483646 w 8"/>
                <a:gd name="T15" fmla="*/ 2147483646 h 5"/>
                <a:gd name="T16" fmla="*/ 2147483646 w 8"/>
                <a:gd name="T17" fmla="*/ 0 h 5"/>
                <a:gd name="T18" fmla="*/ 2147483646 w 8"/>
                <a:gd name="T19" fmla="*/ 2147483646 h 5"/>
                <a:gd name="T20" fmla="*/ 0 w 8"/>
                <a:gd name="T21" fmla="*/ 2147483646 h 5"/>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8"/>
                <a:gd name="T34" fmla="*/ 0 h 5"/>
                <a:gd name="T35" fmla="*/ 8 w 8"/>
                <a:gd name="T36" fmla="*/ 5 h 5"/>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8" h="5">
                  <a:moveTo>
                    <a:pt x="0" y="2"/>
                  </a:moveTo>
                  <a:lnTo>
                    <a:pt x="2" y="3"/>
                  </a:lnTo>
                  <a:lnTo>
                    <a:pt x="6" y="5"/>
                  </a:lnTo>
                  <a:lnTo>
                    <a:pt x="7" y="5"/>
                  </a:lnTo>
                  <a:lnTo>
                    <a:pt x="8" y="4"/>
                  </a:lnTo>
                  <a:lnTo>
                    <a:pt x="8" y="2"/>
                  </a:lnTo>
                  <a:lnTo>
                    <a:pt x="6" y="1"/>
                  </a:lnTo>
                  <a:lnTo>
                    <a:pt x="3" y="1"/>
                  </a:lnTo>
                  <a:lnTo>
                    <a:pt x="1" y="0"/>
                  </a:lnTo>
                  <a:lnTo>
                    <a:pt x="1" y="1"/>
                  </a:lnTo>
                  <a:lnTo>
                    <a:pt x="0" y="2"/>
                  </a:lnTo>
                  <a:close/>
                </a:path>
              </a:pathLst>
            </a:custGeom>
            <a:solidFill>
              <a:srgbClr val="67A9CF"/>
            </a:solidFill>
            <a:ln w="15875">
              <a:solidFill>
                <a:srgbClr val="003F48"/>
              </a:solidFill>
              <a:prstDash val="solid"/>
              <a:round/>
              <a:headEnd/>
              <a:tailEnd/>
            </a:ln>
          </p:spPr>
          <p:txBody>
            <a:bodyPr/>
            <a:lstStyle/>
            <a:p>
              <a:endParaRPr lang="en-US"/>
            </a:p>
          </p:txBody>
        </p:sp>
      </p:grpSp>
      <p:sp>
        <p:nvSpPr>
          <p:cNvPr id="304191" name="Rectangle 109">
            <a:extLst>
              <a:ext uri="{FF2B5EF4-FFF2-40B4-BE49-F238E27FC236}">
                <a16:creationId xmlns:a16="http://schemas.microsoft.com/office/drawing/2014/main" id="{26B6AEA7-CB3B-474A-B3A7-3470D14C9AD5}"/>
              </a:ext>
              <a:ext uri="{C183D7F6-B498-43B3-948B-1728B52AA6E4}">
                <adec:decorative xmlns:adec="http://schemas.microsoft.com/office/drawing/2017/decorative" val="1"/>
              </a:ext>
            </a:extLst>
          </p:cNvPr>
          <p:cNvSpPr>
            <a:spLocks noChangeArrowheads="1"/>
          </p:cNvSpPr>
          <p:nvPr/>
        </p:nvSpPr>
        <p:spPr bwMode="auto">
          <a:xfrm>
            <a:off x="293688" y="1879600"/>
            <a:ext cx="279400" cy="139700"/>
          </a:xfrm>
          <a:prstGeom prst="rect">
            <a:avLst/>
          </a:prstGeom>
          <a:solidFill>
            <a:srgbClr val="F6EFF7"/>
          </a:solidFill>
          <a:ln w="25400" algn="ctr">
            <a:solidFill>
              <a:srgbClr val="003F48"/>
            </a:solidFill>
            <a:miter lim="800000"/>
            <a:headEnd/>
            <a:tailEnd/>
          </a:ln>
        </p:spPr>
        <p:txBody>
          <a:bodyPr wrap="none" anchor="ctr"/>
          <a:lstStyle>
            <a:lvl1pPr>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1pPr>
            <a:lvl2pPr marL="742950" indent="-285750">
              <a:spcAft>
                <a:spcPct val="50000"/>
              </a:spcAft>
              <a:buClr>
                <a:schemeClr val="tx2"/>
              </a:buClr>
              <a:buSzPct val="70000"/>
              <a:buFont typeface="Monotype Sorts" panose="05010101010101010101" pitchFamily="2" charset="2"/>
              <a:buChar char="l"/>
              <a:defRPr sz="2800">
                <a:solidFill>
                  <a:schemeClr val="tx1"/>
                </a:solidFill>
                <a:latin typeface="Arial" panose="020B0604020202020204" pitchFamily="34" charset="0"/>
              </a:defRPr>
            </a:lvl2pPr>
            <a:lvl3pPr marL="1143000" indent="-228600">
              <a:spcAft>
                <a:spcPct val="50000"/>
              </a:spcAft>
              <a:buClr>
                <a:schemeClr val="tx2"/>
              </a:buClr>
              <a:buSzPct val="70000"/>
              <a:buFont typeface="Monotype Sorts" panose="05010101010101010101" pitchFamily="2" charset="2"/>
              <a:buChar char="ä"/>
              <a:defRPr sz="2800">
                <a:solidFill>
                  <a:schemeClr val="tx1"/>
                </a:solidFill>
                <a:latin typeface="Arial" panose="020B0604020202020204" pitchFamily="34" charset="0"/>
              </a:defRPr>
            </a:lvl3pPr>
            <a:lvl4pPr marL="1600200" indent="-228600">
              <a:spcAft>
                <a:spcPct val="50000"/>
              </a:spcAft>
              <a:buClr>
                <a:schemeClr val="tx2"/>
              </a:buClr>
              <a:buSzPct val="70000"/>
              <a:buFont typeface="Monotype Sorts" panose="05010101010101010101" pitchFamily="2" charset="2"/>
              <a:buChar char="n"/>
              <a:defRPr sz="2800">
                <a:solidFill>
                  <a:schemeClr val="tx1"/>
                </a:solidFill>
                <a:latin typeface="Arial" panose="020B0604020202020204" pitchFamily="34" charset="0"/>
              </a:defRPr>
            </a:lvl4pPr>
            <a:lvl5pPr marL="2057400" indent="-228600">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5pPr>
            <a:lvl6pPr marL="25146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6pPr>
            <a:lvl7pPr marL="29718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7pPr>
            <a:lvl8pPr marL="34290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8pPr>
            <a:lvl9pPr marL="38862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9pPr>
          </a:lstStyle>
          <a:p>
            <a:pPr algn="ctr">
              <a:spcAft>
                <a:spcPct val="0"/>
              </a:spcAft>
              <a:buClrTx/>
              <a:buSzTx/>
              <a:buFontTx/>
              <a:buNone/>
            </a:pPr>
            <a:endParaRPr lang="en-US" altLang="en-US" sz="1800">
              <a:solidFill>
                <a:schemeClr val="tx2"/>
              </a:solidFill>
            </a:endParaRPr>
          </a:p>
        </p:txBody>
      </p:sp>
      <p:sp>
        <p:nvSpPr>
          <p:cNvPr id="304192" name="Rectangle 110">
            <a:extLst>
              <a:ext uri="{FF2B5EF4-FFF2-40B4-BE49-F238E27FC236}">
                <a16:creationId xmlns:a16="http://schemas.microsoft.com/office/drawing/2014/main" id="{826884C1-16F2-4FF9-9DF7-34ADC2F3BB9D}"/>
              </a:ext>
              <a:ext uri="{C183D7F6-B498-43B3-948B-1728B52AA6E4}">
                <adec:decorative xmlns:adec="http://schemas.microsoft.com/office/drawing/2017/decorative" val="1"/>
              </a:ext>
            </a:extLst>
          </p:cNvPr>
          <p:cNvSpPr>
            <a:spLocks noChangeArrowheads="1"/>
          </p:cNvSpPr>
          <p:nvPr/>
        </p:nvSpPr>
        <p:spPr bwMode="auto">
          <a:xfrm>
            <a:off x="293688" y="1668463"/>
            <a:ext cx="279400" cy="139700"/>
          </a:xfrm>
          <a:prstGeom prst="rect">
            <a:avLst/>
          </a:prstGeom>
          <a:solidFill>
            <a:srgbClr val="BDC9E1"/>
          </a:solidFill>
          <a:ln w="25400" algn="ctr">
            <a:solidFill>
              <a:srgbClr val="003F48"/>
            </a:solidFill>
            <a:miter lim="800000"/>
            <a:headEnd/>
            <a:tailEnd/>
          </a:ln>
        </p:spPr>
        <p:txBody>
          <a:bodyPr wrap="none" anchor="ctr"/>
          <a:lstStyle>
            <a:lvl1pPr>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1pPr>
            <a:lvl2pPr marL="742950" indent="-285750">
              <a:spcAft>
                <a:spcPct val="50000"/>
              </a:spcAft>
              <a:buClr>
                <a:schemeClr val="tx2"/>
              </a:buClr>
              <a:buSzPct val="70000"/>
              <a:buFont typeface="Monotype Sorts" panose="05010101010101010101" pitchFamily="2" charset="2"/>
              <a:buChar char="l"/>
              <a:defRPr sz="2800">
                <a:solidFill>
                  <a:schemeClr val="tx1"/>
                </a:solidFill>
                <a:latin typeface="Arial" panose="020B0604020202020204" pitchFamily="34" charset="0"/>
              </a:defRPr>
            </a:lvl2pPr>
            <a:lvl3pPr marL="1143000" indent="-228600">
              <a:spcAft>
                <a:spcPct val="50000"/>
              </a:spcAft>
              <a:buClr>
                <a:schemeClr val="tx2"/>
              </a:buClr>
              <a:buSzPct val="70000"/>
              <a:buFont typeface="Monotype Sorts" panose="05010101010101010101" pitchFamily="2" charset="2"/>
              <a:buChar char="ä"/>
              <a:defRPr sz="2800">
                <a:solidFill>
                  <a:schemeClr val="tx1"/>
                </a:solidFill>
                <a:latin typeface="Arial" panose="020B0604020202020204" pitchFamily="34" charset="0"/>
              </a:defRPr>
            </a:lvl3pPr>
            <a:lvl4pPr marL="1600200" indent="-228600">
              <a:spcAft>
                <a:spcPct val="50000"/>
              </a:spcAft>
              <a:buClr>
                <a:schemeClr val="tx2"/>
              </a:buClr>
              <a:buSzPct val="70000"/>
              <a:buFont typeface="Monotype Sorts" panose="05010101010101010101" pitchFamily="2" charset="2"/>
              <a:buChar char="n"/>
              <a:defRPr sz="2800">
                <a:solidFill>
                  <a:schemeClr val="tx1"/>
                </a:solidFill>
                <a:latin typeface="Arial" panose="020B0604020202020204" pitchFamily="34" charset="0"/>
              </a:defRPr>
            </a:lvl4pPr>
            <a:lvl5pPr marL="2057400" indent="-228600">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5pPr>
            <a:lvl6pPr marL="25146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6pPr>
            <a:lvl7pPr marL="29718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7pPr>
            <a:lvl8pPr marL="34290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8pPr>
            <a:lvl9pPr marL="38862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9pPr>
          </a:lstStyle>
          <a:p>
            <a:pPr algn="ctr">
              <a:spcAft>
                <a:spcPct val="0"/>
              </a:spcAft>
              <a:buClrTx/>
              <a:buSzTx/>
              <a:buFontTx/>
              <a:buNone/>
            </a:pPr>
            <a:endParaRPr lang="en-US" altLang="en-US" sz="1800">
              <a:solidFill>
                <a:schemeClr val="tx2"/>
              </a:solidFill>
            </a:endParaRPr>
          </a:p>
        </p:txBody>
      </p:sp>
      <p:sp>
        <p:nvSpPr>
          <p:cNvPr id="304193" name="Rectangle 111">
            <a:extLst>
              <a:ext uri="{FF2B5EF4-FFF2-40B4-BE49-F238E27FC236}">
                <a16:creationId xmlns:a16="http://schemas.microsoft.com/office/drawing/2014/main" id="{52B9A7AA-4D6A-4568-83A4-F656160E47B1}"/>
              </a:ext>
              <a:ext uri="{C183D7F6-B498-43B3-948B-1728B52AA6E4}">
                <adec:decorative xmlns:adec="http://schemas.microsoft.com/office/drawing/2017/decorative" val="1"/>
              </a:ext>
            </a:extLst>
          </p:cNvPr>
          <p:cNvSpPr>
            <a:spLocks noChangeArrowheads="1"/>
          </p:cNvSpPr>
          <p:nvPr/>
        </p:nvSpPr>
        <p:spPr bwMode="auto">
          <a:xfrm>
            <a:off x="295275" y="1443038"/>
            <a:ext cx="279400" cy="139700"/>
          </a:xfrm>
          <a:prstGeom prst="rect">
            <a:avLst/>
          </a:prstGeom>
          <a:solidFill>
            <a:srgbClr val="67A9CF"/>
          </a:solidFill>
          <a:ln w="25400" algn="ctr">
            <a:solidFill>
              <a:srgbClr val="003F48"/>
            </a:solidFill>
            <a:miter lim="800000"/>
            <a:headEnd/>
            <a:tailEnd/>
          </a:ln>
        </p:spPr>
        <p:txBody>
          <a:bodyPr wrap="none" anchor="ctr"/>
          <a:lstStyle>
            <a:lvl1pPr>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1pPr>
            <a:lvl2pPr marL="742950" indent="-285750">
              <a:spcAft>
                <a:spcPct val="50000"/>
              </a:spcAft>
              <a:buClr>
                <a:schemeClr val="tx2"/>
              </a:buClr>
              <a:buSzPct val="70000"/>
              <a:buFont typeface="Monotype Sorts" panose="05010101010101010101" pitchFamily="2" charset="2"/>
              <a:buChar char="l"/>
              <a:defRPr sz="2800">
                <a:solidFill>
                  <a:schemeClr val="tx1"/>
                </a:solidFill>
                <a:latin typeface="Arial" panose="020B0604020202020204" pitchFamily="34" charset="0"/>
              </a:defRPr>
            </a:lvl2pPr>
            <a:lvl3pPr marL="1143000" indent="-228600">
              <a:spcAft>
                <a:spcPct val="50000"/>
              </a:spcAft>
              <a:buClr>
                <a:schemeClr val="tx2"/>
              </a:buClr>
              <a:buSzPct val="70000"/>
              <a:buFont typeface="Monotype Sorts" panose="05010101010101010101" pitchFamily="2" charset="2"/>
              <a:buChar char="ä"/>
              <a:defRPr sz="2800">
                <a:solidFill>
                  <a:schemeClr val="tx1"/>
                </a:solidFill>
                <a:latin typeface="Arial" panose="020B0604020202020204" pitchFamily="34" charset="0"/>
              </a:defRPr>
            </a:lvl3pPr>
            <a:lvl4pPr marL="1600200" indent="-228600">
              <a:spcAft>
                <a:spcPct val="50000"/>
              </a:spcAft>
              <a:buClr>
                <a:schemeClr val="tx2"/>
              </a:buClr>
              <a:buSzPct val="70000"/>
              <a:buFont typeface="Monotype Sorts" panose="05010101010101010101" pitchFamily="2" charset="2"/>
              <a:buChar char="n"/>
              <a:defRPr sz="2800">
                <a:solidFill>
                  <a:schemeClr val="tx1"/>
                </a:solidFill>
                <a:latin typeface="Arial" panose="020B0604020202020204" pitchFamily="34" charset="0"/>
              </a:defRPr>
            </a:lvl4pPr>
            <a:lvl5pPr marL="2057400" indent="-228600">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5pPr>
            <a:lvl6pPr marL="25146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6pPr>
            <a:lvl7pPr marL="29718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7pPr>
            <a:lvl8pPr marL="34290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8pPr>
            <a:lvl9pPr marL="38862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9pPr>
          </a:lstStyle>
          <a:p>
            <a:pPr algn="ctr">
              <a:spcAft>
                <a:spcPct val="0"/>
              </a:spcAft>
              <a:buClrTx/>
              <a:buSzTx/>
              <a:buFontTx/>
              <a:buNone/>
            </a:pPr>
            <a:endParaRPr lang="en-US" altLang="en-US" sz="1800">
              <a:solidFill>
                <a:schemeClr val="tx2"/>
              </a:solidFill>
            </a:endParaRPr>
          </a:p>
        </p:txBody>
      </p:sp>
      <p:sp>
        <p:nvSpPr>
          <p:cNvPr id="304194" name="Rectangle 112">
            <a:extLst>
              <a:ext uri="{FF2B5EF4-FFF2-40B4-BE49-F238E27FC236}">
                <a16:creationId xmlns:a16="http://schemas.microsoft.com/office/drawing/2014/main" id="{7607DE56-0D98-4A5D-9D2E-108ABF52CBF7}"/>
              </a:ext>
              <a:ext uri="{C183D7F6-B498-43B3-948B-1728B52AA6E4}">
                <adec:decorative xmlns:adec="http://schemas.microsoft.com/office/drawing/2017/decorative" val="1"/>
              </a:ext>
            </a:extLst>
          </p:cNvPr>
          <p:cNvSpPr>
            <a:spLocks noChangeArrowheads="1"/>
          </p:cNvSpPr>
          <p:nvPr/>
        </p:nvSpPr>
        <p:spPr bwMode="auto">
          <a:xfrm>
            <a:off x="295275" y="1225550"/>
            <a:ext cx="279400" cy="139700"/>
          </a:xfrm>
          <a:prstGeom prst="rect">
            <a:avLst/>
          </a:prstGeom>
          <a:solidFill>
            <a:srgbClr val="02818A"/>
          </a:solidFill>
          <a:ln w="25400" algn="ctr">
            <a:solidFill>
              <a:srgbClr val="003F48"/>
            </a:solidFill>
            <a:miter lim="800000"/>
            <a:headEnd/>
            <a:tailEnd/>
          </a:ln>
        </p:spPr>
        <p:txBody>
          <a:bodyPr wrap="none" anchor="ctr"/>
          <a:lstStyle>
            <a:lvl1pPr>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1pPr>
            <a:lvl2pPr marL="742950" indent="-285750">
              <a:spcAft>
                <a:spcPct val="50000"/>
              </a:spcAft>
              <a:buClr>
                <a:schemeClr val="tx2"/>
              </a:buClr>
              <a:buSzPct val="70000"/>
              <a:buFont typeface="Monotype Sorts" panose="05010101010101010101" pitchFamily="2" charset="2"/>
              <a:buChar char="l"/>
              <a:defRPr sz="2800">
                <a:solidFill>
                  <a:schemeClr val="tx1"/>
                </a:solidFill>
                <a:latin typeface="Arial" panose="020B0604020202020204" pitchFamily="34" charset="0"/>
              </a:defRPr>
            </a:lvl2pPr>
            <a:lvl3pPr marL="1143000" indent="-228600">
              <a:spcAft>
                <a:spcPct val="50000"/>
              </a:spcAft>
              <a:buClr>
                <a:schemeClr val="tx2"/>
              </a:buClr>
              <a:buSzPct val="70000"/>
              <a:buFont typeface="Monotype Sorts" panose="05010101010101010101" pitchFamily="2" charset="2"/>
              <a:buChar char="ä"/>
              <a:defRPr sz="2800">
                <a:solidFill>
                  <a:schemeClr val="tx1"/>
                </a:solidFill>
                <a:latin typeface="Arial" panose="020B0604020202020204" pitchFamily="34" charset="0"/>
              </a:defRPr>
            </a:lvl3pPr>
            <a:lvl4pPr marL="1600200" indent="-228600">
              <a:spcAft>
                <a:spcPct val="50000"/>
              </a:spcAft>
              <a:buClr>
                <a:schemeClr val="tx2"/>
              </a:buClr>
              <a:buSzPct val="70000"/>
              <a:buFont typeface="Monotype Sorts" panose="05010101010101010101" pitchFamily="2" charset="2"/>
              <a:buChar char="n"/>
              <a:defRPr sz="2800">
                <a:solidFill>
                  <a:schemeClr val="tx1"/>
                </a:solidFill>
                <a:latin typeface="Arial" panose="020B0604020202020204" pitchFamily="34" charset="0"/>
              </a:defRPr>
            </a:lvl4pPr>
            <a:lvl5pPr marL="2057400" indent="-228600">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5pPr>
            <a:lvl6pPr marL="25146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6pPr>
            <a:lvl7pPr marL="29718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7pPr>
            <a:lvl8pPr marL="34290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8pPr>
            <a:lvl9pPr marL="38862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9pPr>
          </a:lstStyle>
          <a:p>
            <a:pPr algn="ctr">
              <a:spcAft>
                <a:spcPct val="0"/>
              </a:spcAft>
              <a:buClrTx/>
              <a:buSzTx/>
              <a:buFontTx/>
              <a:buNone/>
            </a:pPr>
            <a:endParaRPr lang="en-US" altLang="en-US" sz="1800">
              <a:solidFill>
                <a:schemeClr val="tx2"/>
              </a:solidFill>
            </a:endParaRPr>
          </a:p>
        </p:txBody>
      </p:sp>
      <p:sp>
        <p:nvSpPr>
          <p:cNvPr id="304195" name="Rectangle 113">
            <a:extLst>
              <a:ext uri="{FF2B5EF4-FFF2-40B4-BE49-F238E27FC236}">
                <a16:creationId xmlns:a16="http://schemas.microsoft.com/office/drawing/2014/main" id="{FCE067BC-45CD-4F27-AFC9-78F16A26E78C}"/>
              </a:ext>
              <a:ext uri="{C183D7F6-B498-43B3-948B-1728B52AA6E4}">
                <adec:decorative xmlns:adec="http://schemas.microsoft.com/office/drawing/2017/decorative" val="1"/>
              </a:ext>
            </a:extLst>
          </p:cNvPr>
          <p:cNvSpPr>
            <a:spLocks noChangeArrowheads="1"/>
          </p:cNvSpPr>
          <p:nvPr/>
        </p:nvSpPr>
        <p:spPr bwMode="auto">
          <a:xfrm>
            <a:off x="295275" y="2236788"/>
            <a:ext cx="279400" cy="139700"/>
          </a:xfrm>
          <a:prstGeom prst="rect">
            <a:avLst/>
          </a:prstGeom>
          <a:solidFill>
            <a:srgbClr val="DCEDC8"/>
          </a:solidFill>
          <a:ln w="25400" algn="ctr">
            <a:solidFill>
              <a:srgbClr val="003F48"/>
            </a:solidFill>
            <a:miter lim="800000"/>
            <a:headEnd/>
            <a:tailEnd/>
          </a:ln>
        </p:spPr>
        <p:txBody>
          <a:bodyPr wrap="none" anchor="ctr"/>
          <a:lstStyle>
            <a:lvl1pPr>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1pPr>
            <a:lvl2pPr marL="742950" indent="-285750">
              <a:spcAft>
                <a:spcPct val="50000"/>
              </a:spcAft>
              <a:buClr>
                <a:schemeClr val="tx2"/>
              </a:buClr>
              <a:buSzPct val="70000"/>
              <a:buFont typeface="Monotype Sorts" panose="05010101010101010101" pitchFamily="2" charset="2"/>
              <a:buChar char="l"/>
              <a:defRPr sz="2800">
                <a:solidFill>
                  <a:schemeClr val="tx1"/>
                </a:solidFill>
                <a:latin typeface="Arial" panose="020B0604020202020204" pitchFamily="34" charset="0"/>
              </a:defRPr>
            </a:lvl2pPr>
            <a:lvl3pPr marL="1143000" indent="-228600">
              <a:spcAft>
                <a:spcPct val="50000"/>
              </a:spcAft>
              <a:buClr>
                <a:schemeClr val="tx2"/>
              </a:buClr>
              <a:buSzPct val="70000"/>
              <a:buFont typeface="Monotype Sorts" panose="05010101010101010101" pitchFamily="2" charset="2"/>
              <a:buChar char="ä"/>
              <a:defRPr sz="2800">
                <a:solidFill>
                  <a:schemeClr val="tx1"/>
                </a:solidFill>
                <a:latin typeface="Arial" panose="020B0604020202020204" pitchFamily="34" charset="0"/>
              </a:defRPr>
            </a:lvl3pPr>
            <a:lvl4pPr marL="1600200" indent="-228600">
              <a:spcAft>
                <a:spcPct val="50000"/>
              </a:spcAft>
              <a:buClr>
                <a:schemeClr val="tx2"/>
              </a:buClr>
              <a:buSzPct val="70000"/>
              <a:buFont typeface="Monotype Sorts" panose="05010101010101010101" pitchFamily="2" charset="2"/>
              <a:buChar char="n"/>
              <a:defRPr sz="2800">
                <a:solidFill>
                  <a:schemeClr val="tx1"/>
                </a:solidFill>
                <a:latin typeface="Arial" panose="020B0604020202020204" pitchFamily="34" charset="0"/>
              </a:defRPr>
            </a:lvl4pPr>
            <a:lvl5pPr marL="2057400" indent="-228600">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5pPr>
            <a:lvl6pPr marL="25146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6pPr>
            <a:lvl7pPr marL="29718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7pPr>
            <a:lvl8pPr marL="34290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8pPr>
            <a:lvl9pPr marL="38862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9pPr>
          </a:lstStyle>
          <a:p>
            <a:pPr algn="ctr">
              <a:spcAft>
                <a:spcPct val="0"/>
              </a:spcAft>
              <a:buClrTx/>
              <a:buSzTx/>
              <a:buFontTx/>
              <a:buNone/>
            </a:pPr>
            <a:endParaRPr lang="en-US" altLang="en-US" sz="1800">
              <a:solidFill>
                <a:schemeClr val="tx2"/>
              </a:solidFill>
            </a:endParaRPr>
          </a:p>
        </p:txBody>
      </p:sp>
      <p:sp>
        <p:nvSpPr>
          <p:cNvPr id="304196" name="Text Box 114">
            <a:extLst>
              <a:ext uri="{FF2B5EF4-FFF2-40B4-BE49-F238E27FC236}">
                <a16:creationId xmlns:a16="http://schemas.microsoft.com/office/drawing/2014/main" id="{74874267-2E36-4982-8D74-9E4C776FE0A5}"/>
              </a:ext>
              <a:ext uri="{C183D7F6-B498-43B3-948B-1728B52AA6E4}">
                <adec:decorative xmlns:adec="http://schemas.microsoft.com/office/drawing/2017/decorative" val="1"/>
              </a:ext>
            </a:extLst>
          </p:cNvPr>
          <p:cNvSpPr txBox="1">
            <a:spLocks noChangeArrowheads="1"/>
          </p:cNvSpPr>
          <p:nvPr/>
        </p:nvSpPr>
        <p:spPr bwMode="auto">
          <a:xfrm>
            <a:off x="647700" y="2178050"/>
            <a:ext cx="758825"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5875" algn="ctr">
                <a:solidFill>
                  <a:srgbClr val="000000"/>
                </a:solidFill>
                <a:miter lim="800000"/>
                <a:headEnd/>
                <a:tailEnd/>
              </a14:hiddenLine>
            </a:ext>
          </a:extLst>
        </p:spPr>
        <p:txBody>
          <a:bodyPr wrap="none">
            <a:spAutoFit/>
          </a:bodyPr>
          <a:lstStyle>
            <a:lvl1pPr>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1pPr>
            <a:lvl2pPr marL="742950" indent="-285750">
              <a:spcAft>
                <a:spcPct val="50000"/>
              </a:spcAft>
              <a:buClr>
                <a:schemeClr val="tx2"/>
              </a:buClr>
              <a:buSzPct val="70000"/>
              <a:buFont typeface="Monotype Sorts" panose="05010101010101010101" pitchFamily="2" charset="2"/>
              <a:buChar char="l"/>
              <a:defRPr sz="2800">
                <a:solidFill>
                  <a:schemeClr val="tx1"/>
                </a:solidFill>
                <a:latin typeface="Arial" panose="020B0604020202020204" pitchFamily="34" charset="0"/>
              </a:defRPr>
            </a:lvl2pPr>
            <a:lvl3pPr marL="1143000" indent="-228600">
              <a:spcAft>
                <a:spcPct val="50000"/>
              </a:spcAft>
              <a:buClr>
                <a:schemeClr val="tx2"/>
              </a:buClr>
              <a:buSzPct val="70000"/>
              <a:buFont typeface="Monotype Sorts" panose="05010101010101010101" pitchFamily="2" charset="2"/>
              <a:buChar char="ä"/>
              <a:defRPr sz="2800">
                <a:solidFill>
                  <a:schemeClr val="tx1"/>
                </a:solidFill>
                <a:latin typeface="Arial" panose="020B0604020202020204" pitchFamily="34" charset="0"/>
              </a:defRPr>
            </a:lvl3pPr>
            <a:lvl4pPr marL="1600200" indent="-228600">
              <a:spcAft>
                <a:spcPct val="50000"/>
              </a:spcAft>
              <a:buClr>
                <a:schemeClr val="tx2"/>
              </a:buClr>
              <a:buSzPct val="70000"/>
              <a:buFont typeface="Monotype Sorts" panose="05010101010101010101" pitchFamily="2" charset="2"/>
              <a:buChar char="n"/>
              <a:defRPr sz="2800">
                <a:solidFill>
                  <a:schemeClr val="tx1"/>
                </a:solidFill>
                <a:latin typeface="Arial" panose="020B0604020202020204" pitchFamily="34" charset="0"/>
              </a:defRPr>
            </a:lvl4pPr>
            <a:lvl5pPr marL="2057400" indent="-228600">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5pPr>
            <a:lvl6pPr marL="25146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6pPr>
            <a:lvl7pPr marL="29718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7pPr>
            <a:lvl8pPr marL="34290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8pPr>
            <a:lvl9pPr marL="38862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9pPr>
          </a:lstStyle>
          <a:p>
            <a:pPr algn="ctr">
              <a:spcAft>
                <a:spcPct val="0"/>
              </a:spcAft>
              <a:buClrTx/>
              <a:buSzTx/>
              <a:buFontTx/>
              <a:buNone/>
            </a:pPr>
            <a:r>
              <a:rPr lang="en-US" altLang="en-US" sz="1200">
                <a:solidFill>
                  <a:srgbClr val="00788A"/>
                </a:solidFill>
              </a:rPr>
              <a:t>No</a:t>
            </a:r>
            <a:r>
              <a:rPr lang="en-US" altLang="en-US" sz="1200"/>
              <a:t> </a:t>
            </a:r>
            <a:r>
              <a:rPr lang="en-US" altLang="en-US" sz="1200">
                <a:solidFill>
                  <a:srgbClr val="00788A"/>
                </a:solidFill>
              </a:rPr>
              <a:t>Data</a:t>
            </a:r>
          </a:p>
        </p:txBody>
      </p:sp>
      <p:sp>
        <p:nvSpPr>
          <p:cNvPr id="304197" name="Text Box 105">
            <a:extLst>
              <a:ext uri="{FF2B5EF4-FFF2-40B4-BE49-F238E27FC236}">
                <a16:creationId xmlns:a16="http://schemas.microsoft.com/office/drawing/2014/main" id="{C433C5DA-F620-490D-A02D-B94FBA024DF3}"/>
              </a:ext>
              <a:ext uri="{C183D7F6-B498-43B3-948B-1728B52AA6E4}">
                <adec:decorative xmlns:adec="http://schemas.microsoft.com/office/drawing/2017/decorative" val="1"/>
              </a:ext>
            </a:extLst>
          </p:cNvPr>
          <p:cNvSpPr txBox="1">
            <a:spLocks noChangeArrowheads="1"/>
          </p:cNvSpPr>
          <p:nvPr/>
        </p:nvSpPr>
        <p:spPr bwMode="auto">
          <a:xfrm>
            <a:off x="671513" y="1811338"/>
            <a:ext cx="849312"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5875" algn="ctr">
                <a:solidFill>
                  <a:srgbClr val="000000"/>
                </a:solidFill>
                <a:miter lim="800000"/>
                <a:headEnd/>
                <a:tailEnd/>
              </a14:hiddenLine>
            </a:ext>
          </a:extLst>
        </p:spPr>
        <p:txBody>
          <a:bodyPr wrap="none">
            <a:spAutoFit/>
          </a:bodyPr>
          <a:lstStyle>
            <a:lvl1pPr>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1pPr>
            <a:lvl2pPr marL="742950" indent="-285750">
              <a:spcAft>
                <a:spcPct val="50000"/>
              </a:spcAft>
              <a:buClr>
                <a:schemeClr val="tx2"/>
              </a:buClr>
              <a:buSzPct val="70000"/>
              <a:buFont typeface="Monotype Sorts" panose="05010101010101010101" pitchFamily="2" charset="2"/>
              <a:buChar char="l"/>
              <a:defRPr sz="2800">
                <a:solidFill>
                  <a:schemeClr val="tx1"/>
                </a:solidFill>
                <a:latin typeface="Arial" panose="020B0604020202020204" pitchFamily="34" charset="0"/>
              </a:defRPr>
            </a:lvl2pPr>
            <a:lvl3pPr marL="1143000" indent="-228600">
              <a:spcAft>
                <a:spcPct val="50000"/>
              </a:spcAft>
              <a:buClr>
                <a:schemeClr val="tx2"/>
              </a:buClr>
              <a:buSzPct val="70000"/>
              <a:buFont typeface="Monotype Sorts" panose="05010101010101010101" pitchFamily="2" charset="2"/>
              <a:buChar char="ä"/>
              <a:defRPr sz="2800">
                <a:solidFill>
                  <a:schemeClr val="tx1"/>
                </a:solidFill>
                <a:latin typeface="Arial" panose="020B0604020202020204" pitchFamily="34" charset="0"/>
              </a:defRPr>
            </a:lvl3pPr>
            <a:lvl4pPr marL="1600200" indent="-228600">
              <a:spcAft>
                <a:spcPct val="50000"/>
              </a:spcAft>
              <a:buClr>
                <a:schemeClr val="tx2"/>
              </a:buClr>
              <a:buSzPct val="70000"/>
              <a:buFont typeface="Monotype Sorts" panose="05010101010101010101" pitchFamily="2" charset="2"/>
              <a:buChar char="n"/>
              <a:defRPr sz="2800">
                <a:solidFill>
                  <a:schemeClr val="tx1"/>
                </a:solidFill>
                <a:latin typeface="Arial" panose="020B0604020202020204" pitchFamily="34" charset="0"/>
              </a:defRPr>
            </a:lvl4pPr>
            <a:lvl5pPr marL="2057400" indent="-228600">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5pPr>
            <a:lvl6pPr marL="25146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6pPr>
            <a:lvl7pPr marL="29718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7pPr>
            <a:lvl8pPr marL="34290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8pPr>
            <a:lvl9pPr marL="38862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9pPr>
          </a:lstStyle>
          <a:p>
            <a:pPr algn="ctr">
              <a:spcAft>
                <a:spcPct val="0"/>
              </a:spcAft>
              <a:buClrTx/>
              <a:buSzTx/>
              <a:buFontTx/>
              <a:buNone/>
            </a:pPr>
            <a:r>
              <a:rPr lang="en-US" altLang="en-US" sz="1200">
                <a:solidFill>
                  <a:srgbClr val="00788A"/>
                </a:solidFill>
              </a:rPr>
              <a:t>0% - 24%</a:t>
            </a:r>
          </a:p>
        </p:txBody>
      </p:sp>
      <p:sp>
        <p:nvSpPr>
          <p:cNvPr id="304198" name="Text Box 106">
            <a:extLst>
              <a:ext uri="{FF2B5EF4-FFF2-40B4-BE49-F238E27FC236}">
                <a16:creationId xmlns:a16="http://schemas.microsoft.com/office/drawing/2014/main" id="{059EAB96-F16D-4F6D-A657-A72B090E9CB9}"/>
              </a:ext>
              <a:ext uri="{C183D7F6-B498-43B3-948B-1728B52AA6E4}">
                <adec:decorative xmlns:adec="http://schemas.microsoft.com/office/drawing/2017/decorative" val="1"/>
              </a:ext>
            </a:extLst>
          </p:cNvPr>
          <p:cNvSpPr txBox="1">
            <a:spLocks noChangeArrowheads="1"/>
          </p:cNvSpPr>
          <p:nvPr/>
        </p:nvSpPr>
        <p:spPr bwMode="auto">
          <a:xfrm>
            <a:off x="585788" y="1589088"/>
            <a:ext cx="935037"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5875" algn="ctr">
                <a:solidFill>
                  <a:srgbClr val="000000"/>
                </a:solidFill>
                <a:miter lim="800000"/>
                <a:headEnd/>
                <a:tailEnd/>
              </a14:hiddenLine>
            </a:ext>
          </a:extLst>
        </p:spPr>
        <p:txBody>
          <a:bodyPr wrap="none">
            <a:spAutoFit/>
          </a:bodyPr>
          <a:lstStyle>
            <a:lvl1pPr>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1pPr>
            <a:lvl2pPr marL="742950" indent="-285750">
              <a:spcAft>
                <a:spcPct val="50000"/>
              </a:spcAft>
              <a:buClr>
                <a:schemeClr val="tx2"/>
              </a:buClr>
              <a:buSzPct val="70000"/>
              <a:buFont typeface="Monotype Sorts" panose="05010101010101010101" pitchFamily="2" charset="2"/>
              <a:buChar char="l"/>
              <a:defRPr sz="2800">
                <a:solidFill>
                  <a:schemeClr val="tx1"/>
                </a:solidFill>
                <a:latin typeface="Arial" panose="020B0604020202020204" pitchFamily="34" charset="0"/>
              </a:defRPr>
            </a:lvl2pPr>
            <a:lvl3pPr marL="1143000" indent="-228600">
              <a:spcAft>
                <a:spcPct val="50000"/>
              </a:spcAft>
              <a:buClr>
                <a:schemeClr val="tx2"/>
              </a:buClr>
              <a:buSzPct val="70000"/>
              <a:buFont typeface="Monotype Sorts" panose="05010101010101010101" pitchFamily="2" charset="2"/>
              <a:buChar char="ä"/>
              <a:defRPr sz="2800">
                <a:solidFill>
                  <a:schemeClr val="tx1"/>
                </a:solidFill>
                <a:latin typeface="Arial" panose="020B0604020202020204" pitchFamily="34" charset="0"/>
              </a:defRPr>
            </a:lvl3pPr>
            <a:lvl4pPr marL="1600200" indent="-228600">
              <a:spcAft>
                <a:spcPct val="50000"/>
              </a:spcAft>
              <a:buClr>
                <a:schemeClr val="tx2"/>
              </a:buClr>
              <a:buSzPct val="70000"/>
              <a:buFont typeface="Monotype Sorts" panose="05010101010101010101" pitchFamily="2" charset="2"/>
              <a:buChar char="n"/>
              <a:defRPr sz="2800">
                <a:solidFill>
                  <a:schemeClr val="tx1"/>
                </a:solidFill>
                <a:latin typeface="Arial" panose="020B0604020202020204" pitchFamily="34" charset="0"/>
              </a:defRPr>
            </a:lvl4pPr>
            <a:lvl5pPr marL="2057400" indent="-228600">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5pPr>
            <a:lvl6pPr marL="25146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6pPr>
            <a:lvl7pPr marL="29718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7pPr>
            <a:lvl8pPr marL="34290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8pPr>
            <a:lvl9pPr marL="38862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9pPr>
          </a:lstStyle>
          <a:p>
            <a:pPr algn="ctr">
              <a:spcAft>
                <a:spcPct val="0"/>
              </a:spcAft>
              <a:buClrTx/>
              <a:buSzTx/>
              <a:buFontTx/>
              <a:buNone/>
            </a:pPr>
            <a:r>
              <a:rPr lang="en-US" altLang="en-US" sz="1200">
                <a:solidFill>
                  <a:srgbClr val="00788A"/>
                </a:solidFill>
              </a:rPr>
              <a:t>25% - 49%</a:t>
            </a:r>
          </a:p>
        </p:txBody>
      </p:sp>
      <p:sp>
        <p:nvSpPr>
          <p:cNvPr id="304199" name="Text Box 107">
            <a:extLst>
              <a:ext uri="{FF2B5EF4-FFF2-40B4-BE49-F238E27FC236}">
                <a16:creationId xmlns:a16="http://schemas.microsoft.com/office/drawing/2014/main" id="{798D014D-A58A-4480-85BD-0F93A520F962}"/>
              </a:ext>
              <a:ext uri="{C183D7F6-B498-43B3-948B-1728B52AA6E4}">
                <adec:decorative xmlns:adec="http://schemas.microsoft.com/office/drawing/2017/decorative" val="1"/>
              </a:ext>
            </a:extLst>
          </p:cNvPr>
          <p:cNvSpPr txBox="1">
            <a:spLocks noChangeArrowheads="1"/>
          </p:cNvSpPr>
          <p:nvPr/>
        </p:nvSpPr>
        <p:spPr bwMode="auto">
          <a:xfrm>
            <a:off x="585788" y="1365250"/>
            <a:ext cx="935037"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5875" algn="ctr">
                <a:solidFill>
                  <a:srgbClr val="000000"/>
                </a:solidFill>
                <a:miter lim="800000"/>
                <a:headEnd/>
                <a:tailEnd/>
              </a14:hiddenLine>
            </a:ext>
          </a:extLst>
        </p:spPr>
        <p:txBody>
          <a:bodyPr wrap="none">
            <a:spAutoFit/>
          </a:bodyPr>
          <a:lstStyle>
            <a:lvl1pPr>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1pPr>
            <a:lvl2pPr marL="742950" indent="-285750">
              <a:spcAft>
                <a:spcPct val="50000"/>
              </a:spcAft>
              <a:buClr>
                <a:schemeClr val="tx2"/>
              </a:buClr>
              <a:buSzPct val="70000"/>
              <a:buFont typeface="Monotype Sorts" panose="05010101010101010101" pitchFamily="2" charset="2"/>
              <a:buChar char="l"/>
              <a:defRPr sz="2800">
                <a:solidFill>
                  <a:schemeClr val="tx1"/>
                </a:solidFill>
                <a:latin typeface="Arial" panose="020B0604020202020204" pitchFamily="34" charset="0"/>
              </a:defRPr>
            </a:lvl2pPr>
            <a:lvl3pPr marL="1143000" indent="-228600">
              <a:spcAft>
                <a:spcPct val="50000"/>
              </a:spcAft>
              <a:buClr>
                <a:schemeClr val="tx2"/>
              </a:buClr>
              <a:buSzPct val="70000"/>
              <a:buFont typeface="Monotype Sorts" panose="05010101010101010101" pitchFamily="2" charset="2"/>
              <a:buChar char="ä"/>
              <a:defRPr sz="2800">
                <a:solidFill>
                  <a:schemeClr val="tx1"/>
                </a:solidFill>
                <a:latin typeface="Arial" panose="020B0604020202020204" pitchFamily="34" charset="0"/>
              </a:defRPr>
            </a:lvl3pPr>
            <a:lvl4pPr marL="1600200" indent="-228600">
              <a:spcAft>
                <a:spcPct val="50000"/>
              </a:spcAft>
              <a:buClr>
                <a:schemeClr val="tx2"/>
              </a:buClr>
              <a:buSzPct val="70000"/>
              <a:buFont typeface="Monotype Sorts" panose="05010101010101010101" pitchFamily="2" charset="2"/>
              <a:buChar char="n"/>
              <a:defRPr sz="2800">
                <a:solidFill>
                  <a:schemeClr val="tx1"/>
                </a:solidFill>
                <a:latin typeface="Arial" panose="020B0604020202020204" pitchFamily="34" charset="0"/>
              </a:defRPr>
            </a:lvl4pPr>
            <a:lvl5pPr marL="2057400" indent="-228600">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5pPr>
            <a:lvl6pPr marL="25146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6pPr>
            <a:lvl7pPr marL="29718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7pPr>
            <a:lvl8pPr marL="34290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8pPr>
            <a:lvl9pPr marL="38862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9pPr>
          </a:lstStyle>
          <a:p>
            <a:pPr algn="ctr">
              <a:spcAft>
                <a:spcPct val="0"/>
              </a:spcAft>
              <a:buClrTx/>
              <a:buSzTx/>
              <a:buFontTx/>
              <a:buNone/>
            </a:pPr>
            <a:r>
              <a:rPr lang="en-US" altLang="en-US" sz="1200">
                <a:solidFill>
                  <a:srgbClr val="00788A"/>
                </a:solidFill>
              </a:rPr>
              <a:t>50% - 74%</a:t>
            </a:r>
          </a:p>
        </p:txBody>
      </p:sp>
      <p:sp>
        <p:nvSpPr>
          <p:cNvPr id="304200" name="Text Box 108">
            <a:extLst>
              <a:ext uri="{FF2B5EF4-FFF2-40B4-BE49-F238E27FC236}">
                <a16:creationId xmlns:a16="http://schemas.microsoft.com/office/drawing/2014/main" id="{2CBED431-E238-4486-920A-624D09F452A9}"/>
              </a:ext>
              <a:ext uri="{C183D7F6-B498-43B3-948B-1728B52AA6E4}">
                <adec:decorative xmlns:adec="http://schemas.microsoft.com/office/drawing/2017/decorative" val="1"/>
              </a:ext>
            </a:extLst>
          </p:cNvPr>
          <p:cNvSpPr txBox="1">
            <a:spLocks noChangeArrowheads="1"/>
          </p:cNvSpPr>
          <p:nvPr/>
        </p:nvSpPr>
        <p:spPr bwMode="auto">
          <a:xfrm>
            <a:off x="585788" y="1162050"/>
            <a:ext cx="1020762"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5875" algn="ctr">
                <a:solidFill>
                  <a:srgbClr val="000000"/>
                </a:solidFill>
                <a:miter lim="800000"/>
                <a:headEnd/>
                <a:tailEnd/>
              </a14:hiddenLine>
            </a:ext>
          </a:extLst>
        </p:spPr>
        <p:txBody>
          <a:bodyPr wrap="none">
            <a:spAutoFit/>
          </a:bodyPr>
          <a:lstStyle>
            <a:lvl1pPr>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1pPr>
            <a:lvl2pPr marL="742950" indent="-285750">
              <a:spcAft>
                <a:spcPct val="50000"/>
              </a:spcAft>
              <a:buClr>
                <a:schemeClr val="tx2"/>
              </a:buClr>
              <a:buSzPct val="70000"/>
              <a:buFont typeface="Monotype Sorts" panose="05010101010101010101" pitchFamily="2" charset="2"/>
              <a:buChar char="l"/>
              <a:defRPr sz="2800">
                <a:solidFill>
                  <a:schemeClr val="tx1"/>
                </a:solidFill>
                <a:latin typeface="Arial" panose="020B0604020202020204" pitchFamily="34" charset="0"/>
              </a:defRPr>
            </a:lvl2pPr>
            <a:lvl3pPr marL="1143000" indent="-228600">
              <a:spcAft>
                <a:spcPct val="50000"/>
              </a:spcAft>
              <a:buClr>
                <a:schemeClr val="tx2"/>
              </a:buClr>
              <a:buSzPct val="70000"/>
              <a:buFont typeface="Monotype Sorts" panose="05010101010101010101" pitchFamily="2" charset="2"/>
              <a:buChar char="ä"/>
              <a:defRPr sz="2800">
                <a:solidFill>
                  <a:schemeClr val="tx1"/>
                </a:solidFill>
                <a:latin typeface="Arial" panose="020B0604020202020204" pitchFamily="34" charset="0"/>
              </a:defRPr>
            </a:lvl3pPr>
            <a:lvl4pPr marL="1600200" indent="-228600">
              <a:spcAft>
                <a:spcPct val="50000"/>
              </a:spcAft>
              <a:buClr>
                <a:schemeClr val="tx2"/>
              </a:buClr>
              <a:buSzPct val="70000"/>
              <a:buFont typeface="Monotype Sorts" panose="05010101010101010101" pitchFamily="2" charset="2"/>
              <a:buChar char="n"/>
              <a:defRPr sz="2800">
                <a:solidFill>
                  <a:schemeClr val="tx1"/>
                </a:solidFill>
                <a:latin typeface="Arial" panose="020B0604020202020204" pitchFamily="34" charset="0"/>
              </a:defRPr>
            </a:lvl4pPr>
            <a:lvl5pPr marL="2057400" indent="-228600">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5pPr>
            <a:lvl6pPr marL="25146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6pPr>
            <a:lvl7pPr marL="29718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7pPr>
            <a:lvl8pPr marL="34290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8pPr>
            <a:lvl9pPr marL="38862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9pPr>
          </a:lstStyle>
          <a:p>
            <a:pPr algn="ctr">
              <a:spcAft>
                <a:spcPct val="0"/>
              </a:spcAft>
              <a:buClrTx/>
              <a:buSzTx/>
              <a:buFontTx/>
              <a:buNone/>
            </a:pPr>
            <a:r>
              <a:rPr lang="en-US" altLang="en-US" sz="1200">
                <a:solidFill>
                  <a:srgbClr val="00788A"/>
                </a:solidFill>
              </a:rPr>
              <a:t>75% - 100%</a:t>
            </a:r>
          </a:p>
        </p:txBody>
      </p:sp>
      <p:sp>
        <p:nvSpPr>
          <p:cNvPr id="304201" name="Rectangle 7">
            <a:extLst>
              <a:ext uri="{FF2B5EF4-FFF2-40B4-BE49-F238E27FC236}">
                <a16:creationId xmlns:a16="http://schemas.microsoft.com/office/drawing/2014/main" id="{537470A2-1D6D-4D78-8311-548D5C90419C}"/>
              </a:ext>
              <a:ext uri="{C183D7F6-B498-43B3-948B-1728B52AA6E4}">
                <adec:decorative xmlns:adec="http://schemas.microsoft.com/office/drawing/2017/decorative" val="1"/>
              </a:ext>
            </a:extLst>
          </p:cNvPr>
          <p:cNvSpPr>
            <a:spLocks noGrp="1" noChangeArrowheads="1"/>
          </p:cNvSpPr>
          <p:nvPr>
            <p:ph type="title" idx="4294967295"/>
          </p:nvPr>
        </p:nvSpPr>
        <p:spPr>
          <a:xfrm>
            <a:off x="250825" y="41275"/>
            <a:ext cx="8618538" cy="1406525"/>
          </a:xfrm>
          <a:noFill/>
        </p:spPr>
        <p:txBody>
          <a:bodyPr anchor="ctr"/>
          <a:lstStyle/>
          <a:p>
            <a:r>
              <a:rPr lang="en-US" altLang="en-US" sz="1700">
                <a:solidFill>
                  <a:srgbClr val="00788A"/>
                </a:solidFill>
              </a:rPr>
              <a:t>Percentage of secondary schools that prohibit all tobacco use at all times in all locations*</a:t>
            </a:r>
          </a:p>
        </p:txBody>
      </p:sp>
      <p:sp>
        <p:nvSpPr>
          <p:cNvPr id="304202" name="Text Box 101">
            <a:extLst>
              <a:ext uri="{FF2B5EF4-FFF2-40B4-BE49-F238E27FC236}">
                <a16:creationId xmlns:a16="http://schemas.microsoft.com/office/drawing/2014/main" id="{C2D7399F-2A91-4FA7-B674-B62D725F9FF6}"/>
              </a:ext>
              <a:ext uri="{C183D7F6-B498-43B3-948B-1728B52AA6E4}">
                <adec:decorative xmlns:adec="http://schemas.microsoft.com/office/drawing/2017/decorative" val="1"/>
              </a:ext>
            </a:extLst>
          </p:cNvPr>
          <p:cNvSpPr txBox="1">
            <a:spLocks noChangeArrowheads="1"/>
          </p:cNvSpPr>
          <p:nvPr/>
        </p:nvSpPr>
        <p:spPr bwMode="auto">
          <a:xfrm>
            <a:off x="279400" y="5554663"/>
            <a:ext cx="8051800" cy="554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5875" algn="ctr">
                <a:solidFill>
                  <a:srgbClr val="000000"/>
                </a:solidFill>
                <a:miter lim="800000"/>
                <a:headEnd/>
                <a:tailEnd/>
              </a14:hiddenLine>
            </a:ext>
          </a:extLst>
        </p:spPr>
        <p:txBody>
          <a:bodyPr>
            <a:spAutoFit/>
          </a:bodyPr>
          <a:lstStyle>
            <a:lvl1pPr>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1pPr>
            <a:lvl2pPr marL="742950" indent="-285750">
              <a:spcAft>
                <a:spcPct val="50000"/>
              </a:spcAft>
              <a:buClr>
                <a:schemeClr val="tx2"/>
              </a:buClr>
              <a:buSzPct val="70000"/>
              <a:buFont typeface="Monotype Sorts" panose="05010101010101010101" pitchFamily="2" charset="2"/>
              <a:buChar char="l"/>
              <a:defRPr sz="2800">
                <a:solidFill>
                  <a:schemeClr val="tx1"/>
                </a:solidFill>
                <a:latin typeface="Arial" panose="020B0604020202020204" pitchFamily="34" charset="0"/>
              </a:defRPr>
            </a:lvl2pPr>
            <a:lvl3pPr marL="1143000" indent="-228600">
              <a:spcAft>
                <a:spcPct val="50000"/>
              </a:spcAft>
              <a:buClr>
                <a:schemeClr val="tx2"/>
              </a:buClr>
              <a:buSzPct val="70000"/>
              <a:buFont typeface="Monotype Sorts" panose="05010101010101010101" pitchFamily="2" charset="2"/>
              <a:buChar char="ä"/>
              <a:defRPr sz="2800">
                <a:solidFill>
                  <a:schemeClr val="tx1"/>
                </a:solidFill>
                <a:latin typeface="Arial" panose="020B0604020202020204" pitchFamily="34" charset="0"/>
              </a:defRPr>
            </a:lvl3pPr>
            <a:lvl4pPr marL="1600200" indent="-228600">
              <a:spcAft>
                <a:spcPct val="50000"/>
              </a:spcAft>
              <a:buClr>
                <a:schemeClr val="tx2"/>
              </a:buClr>
              <a:buSzPct val="70000"/>
              <a:buFont typeface="Monotype Sorts" panose="05010101010101010101" pitchFamily="2" charset="2"/>
              <a:buChar char="n"/>
              <a:defRPr sz="2800">
                <a:solidFill>
                  <a:schemeClr val="tx1"/>
                </a:solidFill>
                <a:latin typeface="Arial" panose="020B0604020202020204" pitchFamily="34" charset="0"/>
              </a:defRPr>
            </a:lvl4pPr>
            <a:lvl5pPr marL="2057400" indent="-228600">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5pPr>
            <a:lvl6pPr marL="25146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6pPr>
            <a:lvl7pPr marL="29718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7pPr>
            <a:lvl8pPr marL="34290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8pPr>
            <a:lvl9pPr marL="38862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9pPr>
          </a:lstStyle>
          <a:p>
            <a:pPr>
              <a:spcBef>
                <a:spcPct val="50000"/>
              </a:spcBef>
              <a:spcAft>
                <a:spcPct val="0"/>
              </a:spcAft>
              <a:buClrTx/>
              <a:buSzTx/>
              <a:buFontTx/>
              <a:buNone/>
            </a:pPr>
            <a:r>
              <a:rPr lang="en-US" altLang="en-US" sz="1000">
                <a:solidFill>
                  <a:srgbClr val="00788A"/>
                </a:solidFill>
              </a:rPr>
              <a:t>*Prohibit the use of all tobacco, including cigarettes, smokeless tobacco, cigars, and pipes, by students, faculty and school staff, and visitors, in school buildings, outside on school grounds, on school buses or other vehicles used to transport students, and at off-campus, school-sponsored events, during school hours and non-school hours.</a:t>
            </a:r>
          </a:p>
        </p:txBody>
      </p:sp>
      <p:sp>
        <p:nvSpPr>
          <p:cNvPr id="304203" name="Text Box 116">
            <a:extLst>
              <a:ext uri="{FF2B5EF4-FFF2-40B4-BE49-F238E27FC236}">
                <a16:creationId xmlns:a16="http://schemas.microsoft.com/office/drawing/2014/main" id="{E92F5F96-170B-46C4-B262-651BE8296B25}"/>
              </a:ext>
              <a:ext uri="{C183D7F6-B498-43B3-948B-1728B52AA6E4}">
                <adec:decorative xmlns:adec="http://schemas.microsoft.com/office/drawing/2017/decorative" val="1"/>
              </a:ext>
            </a:extLst>
          </p:cNvPr>
          <p:cNvSpPr txBox="1">
            <a:spLocks noChangeArrowheads="1"/>
          </p:cNvSpPr>
          <p:nvPr/>
        </p:nvSpPr>
        <p:spPr bwMode="auto">
          <a:xfrm>
            <a:off x="271463" y="6038850"/>
            <a:ext cx="3000375"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rgbClr val="000000"/>
                </a:solidFill>
                <a:miter lim="800000"/>
                <a:headEnd/>
                <a:tailEnd/>
              </a14:hiddenLine>
            </a:ext>
          </a:extLst>
        </p:spPr>
        <p:txBody>
          <a:bodyPr lIns="90488" tIns="44450" rIns="90488" bIns="44450">
            <a:spAutoFit/>
          </a:bodyPr>
          <a:lstStyle>
            <a:lvl1pPr>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1pPr>
            <a:lvl2pPr marL="742950" indent="-285750">
              <a:spcAft>
                <a:spcPct val="50000"/>
              </a:spcAft>
              <a:buClr>
                <a:schemeClr val="tx2"/>
              </a:buClr>
              <a:buSzPct val="70000"/>
              <a:buFont typeface="Monotype Sorts" panose="05010101010101010101" pitchFamily="2" charset="2"/>
              <a:buChar char="l"/>
              <a:defRPr sz="2800">
                <a:solidFill>
                  <a:schemeClr val="tx1"/>
                </a:solidFill>
                <a:latin typeface="Arial" panose="020B0604020202020204" pitchFamily="34" charset="0"/>
              </a:defRPr>
            </a:lvl2pPr>
            <a:lvl3pPr marL="1143000" indent="-228600">
              <a:spcAft>
                <a:spcPct val="50000"/>
              </a:spcAft>
              <a:buClr>
                <a:schemeClr val="tx2"/>
              </a:buClr>
              <a:buSzPct val="70000"/>
              <a:buFont typeface="Monotype Sorts" panose="05010101010101010101" pitchFamily="2" charset="2"/>
              <a:buChar char="ä"/>
              <a:defRPr sz="2800">
                <a:solidFill>
                  <a:schemeClr val="tx1"/>
                </a:solidFill>
                <a:latin typeface="Arial" panose="020B0604020202020204" pitchFamily="34" charset="0"/>
              </a:defRPr>
            </a:lvl3pPr>
            <a:lvl4pPr marL="1600200" indent="-228600">
              <a:spcAft>
                <a:spcPct val="50000"/>
              </a:spcAft>
              <a:buClr>
                <a:schemeClr val="tx2"/>
              </a:buClr>
              <a:buSzPct val="70000"/>
              <a:buFont typeface="Monotype Sorts" panose="05010101010101010101" pitchFamily="2" charset="2"/>
              <a:buChar char="n"/>
              <a:defRPr sz="2800">
                <a:solidFill>
                  <a:schemeClr val="tx1"/>
                </a:solidFill>
                <a:latin typeface="Arial" panose="020B0604020202020204" pitchFamily="34" charset="0"/>
              </a:defRPr>
            </a:lvl4pPr>
            <a:lvl5pPr marL="2057400" indent="-228600">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5pPr>
            <a:lvl6pPr marL="25146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6pPr>
            <a:lvl7pPr marL="29718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7pPr>
            <a:lvl8pPr marL="34290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8pPr>
            <a:lvl9pPr marL="38862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9pPr>
          </a:lstStyle>
          <a:p>
            <a:pPr>
              <a:spcAft>
                <a:spcPct val="0"/>
              </a:spcAft>
              <a:buClrTx/>
              <a:buSzTx/>
              <a:buFontTx/>
              <a:buNone/>
            </a:pPr>
            <a:r>
              <a:rPr lang="en-US" altLang="en-US" sz="1200" b="0" i="1">
                <a:solidFill>
                  <a:srgbClr val="0070C0"/>
                </a:solidFill>
              </a:rPr>
              <a:t>School Health Profiles, 2018</a:t>
            </a:r>
          </a:p>
        </p:txBody>
      </p:sp>
    </p:spTree>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6178" name="Kansas">
            <a:extLst>
              <a:ext uri="{FF2B5EF4-FFF2-40B4-BE49-F238E27FC236}">
                <a16:creationId xmlns:a16="http://schemas.microsoft.com/office/drawing/2014/main" id="{A6B9A240-6737-4C04-8516-6D4D66AF34B3}"/>
              </a:ext>
              <a:ext uri="{C183D7F6-B498-43B3-948B-1728B52AA6E4}">
                <adec:decorative xmlns:adec="http://schemas.microsoft.com/office/drawing/2017/decorative" val="1"/>
              </a:ext>
            </a:extLst>
          </p:cNvPr>
          <p:cNvSpPr>
            <a:spLocks noChangeAspect="1"/>
          </p:cNvSpPr>
          <p:nvPr/>
        </p:nvSpPr>
        <p:spPr bwMode="auto">
          <a:xfrm>
            <a:off x="4151313" y="3081338"/>
            <a:ext cx="909637" cy="490537"/>
          </a:xfrm>
          <a:custGeom>
            <a:avLst/>
            <a:gdLst>
              <a:gd name="T0" fmla="*/ 0 w 116"/>
              <a:gd name="T1" fmla="*/ 2147483646 h 63"/>
              <a:gd name="T2" fmla="*/ 2147483646 w 116"/>
              <a:gd name="T3" fmla="*/ 0 h 63"/>
              <a:gd name="T4" fmla="*/ 2147483646 w 116"/>
              <a:gd name="T5" fmla="*/ 2147483646 h 63"/>
              <a:gd name="T6" fmla="*/ 2147483646 w 116"/>
              <a:gd name="T7" fmla="*/ 2147483646 h 63"/>
              <a:gd name="T8" fmla="*/ 2147483646 w 116"/>
              <a:gd name="T9" fmla="*/ 2147483646 h 63"/>
              <a:gd name="T10" fmla="*/ 2147483646 w 116"/>
              <a:gd name="T11" fmla="*/ 2147483646 h 63"/>
              <a:gd name="T12" fmla="*/ 2147483646 w 116"/>
              <a:gd name="T13" fmla="*/ 2147483646 h 63"/>
              <a:gd name="T14" fmla="*/ 2147483646 w 116"/>
              <a:gd name="T15" fmla="*/ 2147483646 h 63"/>
              <a:gd name="T16" fmla="*/ 2147483646 w 116"/>
              <a:gd name="T17" fmla="*/ 2147483646 h 63"/>
              <a:gd name="T18" fmla="*/ 2147483646 w 116"/>
              <a:gd name="T19" fmla="*/ 2147483646 h 63"/>
              <a:gd name="T20" fmla="*/ 2147483646 w 116"/>
              <a:gd name="T21" fmla="*/ 2147483646 h 63"/>
              <a:gd name="T22" fmla="*/ 2147483646 w 116"/>
              <a:gd name="T23" fmla="*/ 2147483646 h 63"/>
              <a:gd name="T24" fmla="*/ 2147483646 w 116"/>
              <a:gd name="T25" fmla="*/ 2147483646 h 63"/>
              <a:gd name="T26" fmla="*/ 2147483646 w 116"/>
              <a:gd name="T27" fmla="*/ 2147483646 h 63"/>
              <a:gd name="T28" fmla="*/ 0 w 116"/>
              <a:gd name="T29" fmla="*/ 2147483646 h 63"/>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116"/>
              <a:gd name="T46" fmla="*/ 0 h 63"/>
              <a:gd name="T47" fmla="*/ 116 w 116"/>
              <a:gd name="T48" fmla="*/ 63 h 63"/>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116" h="63">
                <a:moveTo>
                  <a:pt x="0" y="60"/>
                </a:moveTo>
                <a:lnTo>
                  <a:pt x="4" y="0"/>
                </a:lnTo>
                <a:lnTo>
                  <a:pt x="47" y="3"/>
                </a:lnTo>
                <a:lnTo>
                  <a:pt x="105" y="3"/>
                </a:lnTo>
                <a:lnTo>
                  <a:pt x="108" y="6"/>
                </a:lnTo>
                <a:lnTo>
                  <a:pt x="110" y="6"/>
                </a:lnTo>
                <a:lnTo>
                  <a:pt x="111" y="7"/>
                </a:lnTo>
                <a:lnTo>
                  <a:pt x="112" y="9"/>
                </a:lnTo>
                <a:lnTo>
                  <a:pt x="110" y="9"/>
                </a:lnTo>
                <a:lnTo>
                  <a:pt x="108" y="13"/>
                </a:lnTo>
                <a:lnTo>
                  <a:pt x="113" y="19"/>
                </a:lnTo>
                <a:lnTo>
                  <a:pt x="116" y="20"/>
                </a:lnTo>
                <a:lnTo>
                  <a:pt x="116" y="63"/>
                </a:lnTo>
                <a:lnTo>
                  <a:pt x="66" y="63"/>
                </a:lnTo>
                <a:lnTo>
                  <a:pt x="0" y="60"/>
                </a:lnTo>
                <a:close/>
              </a:path>
            </a:pathLst>
          </a:custGeom>
          <a:solidFill>
            <a:srgbClr val="02818A"/>
          </a:solidFill>
          <a:ln w="15875">
            <a:solidFill>
              <a:srgbClr val="003F48"/>
            </a:solidFill>
            <a:prstDash val="solid"/>
            <a:round/>
            <a:headEnd/>
            <a:tailEnd/>
          </a:ln>
        </p:spPr>
        <p:txBody>
          <a:bodyPr/>
          <a:lstStyle/>
          <a:p>
            <a:endParaRPr lang="en-US"/>
          </a:p>
        </p:txBody>
      </p:sp>
      <p:sp>
        <p:nvSpPr>
          <p:cNvPr id="306179" name="Missouri">
            <a:extLst>
              <a:ext uri="{FF2B5EF4-FFF2-40B4-BE49-F238E27FC236}">
                <a16:creationId xmlns:a16="http://schemas.microsoft.com/office/drawing/2014/main" id="{AD52F82B-B09B-44EE-9B3C-5B252DDCCF6A}"/>
              </a:ext>
              <a:ext uri="{C183D7F6-B498-43B3-948B-1728B52AA6E4}">
                <adec:decorative xmlns:adec="http://schemas.microsoft.com/office/drawing/2017/decorative" val="1"/>
              </a:ext>
            </a:extLst>
          </p:cNvPr>
          <p:cNvSpPr>
            <a:spLocks noChangeAspect="1"/>
          </p:cNvSpPr>
          <p:nvPr/>
        </p:nvSpPr>
        <p:spPr bwMode="auto">
          <a:xfrm>
            <a:off x="4926013" y="3014663"/>
            <a:ext cx="809625" cy="698500"/>
          </a:xfrm>
          <a:custGeom>
            <a:avLst/>
            <a:gdLst>
              <a:gd name="T0" fmla="*/ 0 w 103"/>
              <a:gd name="T1" fmla="*/ 2147483646 h 90"/>
              <a:gd name="T2" fmla="*/ 2147483646 w 103"/>
              <a:gd name="T3" fmla="*/ 2147483646 h 90"/>
              <a:gd name="T4" fmla="*/ 2147483646 w 103"/>
              <a:gd name="T5" fmla="*/ 2147483646 h 90"/>
              <a:gd name="T6" fmla="*/ 2147483646 w 103"/>
              <a:gd name="T7" fmla="*/ 2147483646 h 90"/>
              <a:gd name="T8" fmla="*/ 2147483646 w 103"/>
              <a:gd name="T9" fmla="*/ 2147483646 h 90"/>
              <a:gd name="T10" fmla="*/ 2147483646 w 103"/>
              <a:gd name="T11" fmla="*/ 2147483646 h 90"/>
              <a:gd name="T12" fmla="*/ 2147483646 w 103"/>
              <a:gd name="T13" fmla="*/ 2147483646 h 90"/>
              <a:gd name="T14" fmla="*/ 2147483646 w 103"/>
              <a:gd name="T15" fmla="*/ 2147483646 h 90"/>
              <a:gd name="T16" fmla="*/ 2147483646 w 103"/>
              <a:gd name="T17" fmla="*/ 2147483646 h 90"/>
              <a:gd name="T18" fmla="*/ 2147483646 w 103"/>
              <a:gd name="T19" fmla="*/ 2147483646 h 90"/>
              <a:gd name="T20" fmla="*/ 2147483646 w 103"/>
              <a:gd name="T21" fmla="*/ 2147483646 h 90"/>
              <a:gd name="T22" fmla="*/ 2147483646 w 103"/>
              <a:gd name="T23" fmla="*/ 2147483646 h 90"/>
              <a:gd name="T24" fmla="*/ 2147483646 w 103"/>
              <a:gd name="T25" fmla="*/ 2147483646 h 90"/>
              <a:gd name="T26" fmla="*/ 2147483646 w 103"/>
              <a:gd name="T27" fmla="*/ 2147483646 h 90"/>
              <a:gd name="T28" fmla="*/ 2147483646 w 103"/>
              <a:gd name="T29" fmla="*/ 2147483646 h 90"/>
              <a:gd name="T30" fmla="*/ 2147483646 w 103"/>
              <a:gd name="T31" fmla="*/ 2147483646 h 90"/>
              <a:gd name="T32" fmla="*/ 2147483646 w 103"/>
              <a:gd name="T33" fmla="*/ 2147483646 h 90"/>
              <a:gd name="T34" fmla="*/ 2147483646 w 103"/>
              <a:gd name="T35" fmla="*/ 2147483646 h 90"/>
              <a:gd name="T36" fmla="*/ 2147483646 w 103"/>
              <a:gd name="T37" fmla="*/ 2147483646 h 90"/>
              <a:gd name="T38" fmla="*/ 2147483646 w 103"/>
              <a:gd name="T39" fmla="*/ 2147483646 h 90"/>
              <a:gd name="T40" fmla="*/ 2147483646 w 103"/>
              <a:gd name="T41" fmla="*/ 2147483646 h 90"/>
              <a:gd name="T42" fmla="*/ 2147483646 w 103"/>
              <a:gd name="T43" fmla="*/ 2147483646 h 90"/>
              <a:gd name="T44" fmla="*/ 2147483646 w 103"/>
              <a:gd name="T45" fmla="*/ 2147483646 h 90"/>
              <a:gd name="T46" fmla="*/ 2147483646 w 103"/>
              <a:gd name="T47" fmla="*/ 2147483646 h 90"/>
              <a:gd name="T48" fmla="*/ 2147483646 w 103"/>
              <a:gd name="T49" fmla="*/ 2147483646 h 90"/>
              <a:gd name="T50" fmla="*/ 2147483646 w 103"/>
              <a:gd name="T51" fmla="*/ 2147483646 h 90"/>
              <a:gd name="T52" fmla="*/ 2147483646 w 103"/>
              <a:gd name="T53" fmla="*/ 2147483646 h 90"/>
              <a:gd name="T54" fmla="*/ 2147483646 w 103"/>
              <a:gd name="T55" fmla="*/ 2147483646 h 90"/>
              <a:gd name="T56" fmla="*/ 2147483646 w 103"/>
              <a:gd name="T57" fmla="*/ 2147483646 h 90"/>
              <a:gd name="T58" fmla="*/ 2147483646 w 103"/>
              <a:gd name="T59" fmla="*/ 2147483646 h 90"/>
              <a:gd name="T60" fmla="*/ 2147483646 w 103"/>
              <a:gd name="T61" fmla="*/ 2147483646 h 90"/>
              <a:gd name="T62" fmla="*/ 2147483646 w 103"/>
              <a:gd name="T63" fmla="*/ 2147483646 h 90"/>
              <a:gd name="T64" fmla="*/ 2147483646 w 103"/>
              <a:gd name="T65" fmla="*/ 2147483646 h 90"/>
              <a:gd name="T66" fmla="*/ 2147483646 w 103"/>
              <a:gd name="T67" fmla="*/ 2147483646 h 90"/>
              <a:gd name="T68" fmla="*/ 2147483646 w 103"/>
              <a:gd name="T69" fmla="*/ 2147483646 h 90"/>
              <a:gd name="T70" fmla="*/ 2147483646 w 103"/>
              <a:gd name="T71" fmla="*/ 2147483646 h 90"/>
              <a:gd name="T72" fmla="*/ 2147483646 w 103"/>
              <a:gd name="T73" fmla="*/ 2147483646 h 90"/>
              <a:gd name="T74" fmla="*/ 2147483646 w 103"/>
              <a:gd name="T75" fmla="*/ 0 h 90"/>
              <a:gd name="T76" fmla="*/ 0 w 103"/>
              <a:gd name="T77" fmla="*/ 2147483646 h 90"/>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w 103"/>
              <a:gd name="T118" fmla="*/ 0 h 90"/>
              <a:gd name="T119" fmla="*/ 103 w 103"/>
              <a:gd name="T120" fmla="*/ 90 h 90"/>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T117" t="T118" r="T119" b="T120"/>
            <a:pathLst>
              <a:path w="103" h="90">
                <a:moveTo>
                  <a:pt x="0" y="1"/>
                </a:moveTo>
                <a:lnTo>
                  <a:pt x="6" y="12"/>
                </a:lnTo>
                <a:lnTo>
                  <a:pt x="9" y="15"/>
                </a:lnTo>
                <a:lnTo>
                  <a:pt x="11" y="15"/>
                </a:lnTo>
                <a:lnTo>
                  <a:pt x="12" y="16"/>
                </a:lnTo>
                <a:lnTo>
                  <a:pt x="13" y="18"/>
                </a:lnTo>
                <a:lnTo>
                  <a:pt x="11" y="18"/>
                </a:lnTo>
                <a:lnTo>
                  <a:pt x="9" y="22"/>
                </a:lnTo>
                <a:lnTo>
                  <a:pt x="14" y="28"/>
                </a:lnTo>
                <a:lnTo>
                  <a:pt x="17" y="29"/>
                </a:lnTo>
                <a:lnTo>
                  <a:pt x="17" y="72"/>
                </a:lnTo>
                <a:lnTo>
                  <a:pt x="17" y="82"/>
                </a:lnTo>
                <a:lnTo>
                  <a:pt x="86" y="80"/>
                </a:lnTo>
                <a:lnTo>
                  <a:pt x="87" y="86"/>
                </a:lnTo>
                <a:lnTo>
                  <a:pt x="84" y="90"/>
                </a:lnTo>
                <a:lnTo>
                  <a:pt x="95" y="89"/>
                </a:lnTo>
                <a:lnTo>
                  <a:pt x="96" y="86"/>
                </a:lnTo>
                <a:lnTo>
                  <a:pt x="97" y="82"/>
                </a:lnTo>
                <a:lnTo>
                  <a:pt x="99" y="79"/>
                </a:lnTo>
                <a:lnTo>
                  <a:pt x="100" y="76"/>
                </a:lnTo>
                <a:lnTo>
                  <a:pt x="102" y="76"/>
                </a:lnTo>
                <a:lnTo>
                  <a:pt x="103" y="69"/>
                </a:lnTo>
                <a:lnTo>
                  <a:pt x="102" y="69"/>
                </a:lnTo>
                <a:lnTo>
                  <a:pt x="99" y="69"/>
                </a:lnTo>
                <a:lnTo>
                  <a:pt x="97" y="64"/>
                </a:lnTo>
                <a:lnTo>
                  <a:pt x="96" y="58"/>
                </a:lnTo>
                <a:lnTo>
                  <a:pt x="93" y="53"/>
                </a:lnTo>
                <a:lnTo>
                  <a:pt x="89" y="52"/>
                </a:lnTo>
                <a:lnTo>
                  <a:pt x="84" y="48"/>
                </a:lnTo>
                <a:lnTo>
                  <a:pt x="82" y="42"/>
                </a:lnTo>
                <a:lnTo>
                  <a:pt x="85" y="34"/>
                </a:lnTo>
                <a:lnTo>
                  <a:pt x="82" y="32"/>
                </a:lnTo>
                <a:lnTo>
                  <a:pt x="76" y="32"/>
                </a:lnTo>
                <a:lnTo>
                  <a:pt x="75" y="26"/>
                </a:lnTo>
                <a:lnTo>
                  <a:pt x="65" y="16"/>
                </a:lnTo>
                <a:lnTo>
                  <a:pt x="63" y="7"/>
                </a:lnTo>
                <a:lnTo>
                  <a:pt x="64" y="4"/>
                </a:lnTo>
                <a:lnTo>
                  <a:pt x="59" y="0"/>
                </a:lnTo>
                <a:lnTo>
                  <a:pt x="0" y="1"/>
                </a:lnTo>
                <a:close/>
              </a:path>
            </a:pathLst>
          </a:custGeom>
          <a:solidFill>
            <a:srgbClr val="02818A"/>
          </a:solidFill>
          <a:ln w="15875">
            <a:solidFill>
              <a:srgbClr val="003F48"/>
            </a:solidFill>
            <a:prstDash val="solid"/>
            <a:round/>
            <a:headEnd/>
            <a:tailEnd/>
          </a:ln>
        </p:spPr>
        <p:txBody>
          <a:bodyPr/>
          <a:lstStyle/>
          <a:p>
            <a:endParaRPr lang="en-US"/>
          </a:p>
        </p:txBody>
      </p:sp>
      <p:sp>
        <p:nvSpPr>
          <p:cNvPr id="306180" name="Illinois">
            <a:extLst>
              <a:ext uri="{FF2B5EF4-FFF2-40B4-BE49-F238E27FC236}">
                <a16:creationId xmlns:a16="http://schemas.microsoft.com/office/drawing/2014/main" id="{C6C658B1-CB4C-433C-AFB8-5BAA148F928E}"/>
              </a:ext>
              <a:ext uri="{C183D7F6-B498-43B3-948B-1728B52AA6E4}">
                <adec:decorative xmlns:adec="http://schemas.microsoft.com/office/drawing/2017/decorative" val="1"/>
              </a:ext>
            </a:extLst>
          </p:cNvPr>
          <p:cNvSpPr>
            <a:spLocks noChangeAspect="1"/>
          </p:cNvSpPr>
          <p:nvPr/>
        </p:nvSpPr>
        <p:spPr bwMode="auto">
          <a:xfrm>
            <a:off x="5421313" y="2693988"/>
            <a:ext cx="477837" cy="854075"/>
          </a:xfrm>
          <a:custGeom>
            <a:avLst/>
            <a:gdLst>
              <a:gd name="T0" fmla="*/ 0 w 61"/>
              <a:gd name="T1" fmla="*/ 2147483646 h 110"/>
              <a:gd name="T2" fmla="*/ 2147483646 w 61"/>
              <a:gd name="T3" fmla="*/ 2147483646 h 110"/>
              <a:gd name="T4" fmla="*/ 2147483646 w 61"/>
              <a:gd name="T5" fmla="*/ 2147483646 h 110"/>
              <a:gd name="T6" fmla="*/ 2147483646 w 61"/>
              <a:gd name="T7" fmla="*/ 2147483646 h 110"/>
              <a:gd name="T8" fmla="*/ 2147483646 w 61"/>
              <a:gd name="T9" fmla="*/ 2147483646 h 110"/>
              <a:gd name="T10" fmla="*/ 2147483646 w 61"/>
              <a:gd name="T11" fmla="*/ 2147483646 h 110"/>
              <a:gd name="T12" fmla="*/ 2147483646 w 61"/>
              <a:gd name="T13" fmla="*/ 2147483646 h 110"/>
              <a:gd name="T14" fmla="*/ 2147483646 w 61"/>
              <a:gd name="T15" fmla="*/ 2147483646 h 110"/>
              <a:gd name="T16" fmla="*/ 2147483646 w 61"/>
              <a:gd name="T17" fmla="*/ 2147483646 h 110"/>
              <a:gd name="T18" fmla="*/ 2147483646 w 61"/>
              <a:gd name="T19" fmla="*/ 0 h 110"/>
              <a:gd name="T20" fmla="*/ 2147483646 w 61"/>
              <a:gd name="T21" fmla="*/ 2147483646 h 110"/>
              <a:gd name="T22" fmla="*/ 2147483646 w 61"/>
              <a:gd name="T23" fmla="*/ 2147483646 h 110"/>
              <a:gd name="T24" fmla="*/ 2147483646 w 61"/>
              <a:gd name="T25" fmla="*/ 2147483646 h 110"/>
              <a:gd name="T26" fmla="*/ 2147483646 w 61"/>
              <a:gd name="T27" fmla="*/ 2147483646 h 110"/>
              <a:gd name="T28" fmla="*/ 2147483646 w 61"/>
              <a:gd name="T29" fmla="*/ 2147483646 h 110"/>
              <a:gd name="T30" fmla="*/ 2147483646 w 61"/>
              <a:gd name="T31" fmla="*/ 2147483646 h 110"/>
              <a:gd name="T32" fmla="*/ 2147483646 w 61"/>
              <a:gd name="T33" fmla="*/ 2147483646 h 110"/>
              <a:gd name="T34" fmla="*/ 2147483646 w 61"/>
              <a:gd name="T35" fmla="*/ 2147483646 h 110"/>
              <a:gd name="T36" fmla="*/ 2147483646 w 61"/>
              <a:gd name="T37" fmla="*/ 2147483646 h 110"/>
              <a:gd name="T38" fmla="*/ 2147483646 w 61"/>
              <a:gd name="T39" fmla="*/ 2147483646 h 110"/>
              <a:gd name="T40" fmla="*/ 2147483646 w 61"/>
              <a:gd name="T41" fmla="*/ 2147483646 h 110"/>
              <a:gd name="T42" fmla="*/ 2147483646 w 61"/>
              <a:gd name="T43" fmla="*/ 2147483646 h 110"/>
              <a:gd name="T44" fmla="*/ 2147483646 w 61"/>
              <a:gd name="T45" fmla="*/ 2147483646 h 110"/>
              <a:gd name="T46" fmla="*/ 2147483646 w 61"/>
              <a:gd name="T47" fmla="*/ 2147483646 h 110"/>
              <a:gd name="T48" fmla="*/ 2147483646 w 61"/>
              <a:gd name="T49" fmla="*/ 2147483646 h 110"/>
              <a:gd name="T50" fmla="*/ 2147483646 w 61"/>
              <a:gd name="T51" fmla="*/ 2147483646 h 110"/>
              <a:gd name="T52" fmla="*/ 2147483646 w 61"/>
              <a:gd name="T53" fmla="*/ 2147483646 h 110"/>
              <a:gd name="T54" fmla="*/ 2147483646 w 61"/>
              <a:gd name="T55" fmla="*/ 2147483646 h 110"/>
              <a:gd name="T56" fmla="*/ 2147483646 w 61"/>
              <a:gd name="T57" fmla="*/ 2147483646 h 110"/>
              <a:gd name="T58" fmla="*/ 2147483646 w 61"/>
              <a:gd name="T59" fmla="*/ 2147483646 h 110"/>
              <a:gd name="T60" fmla="*/ 2147483646 w 61"/>
              <a:gd name="T61" fmla="*/ 2147483646 h 110"/>
              <a:gd name="T62" fmla="*/ 2147483646 w 61"/>
              <a:gd name="T63" fmla="*/ 2147483646 h 110"/>
              <a:gd name="T64" fmla="*/ 2147483646 w 61"/>
              <a:gd name="T65" fmla="*/ 2147483646 h 110"/>
              <a:gd name="T66" fmla="*/ 2147483646 w 61"/>
              <a:gd name="T67" fmla="*/ 2147483646 h 110"/>
              <a:gd name="T68" fmla="*/ 2147483646 w 61"/>
              <a:gd name="T69" fmla="*/ 2147483646 h 110"/>
              <a:gd name="T70" fmla="*/ 2147483646 w 61"/>
              <a:gd name="T71" fmla="*/ 2147483646 h 110"/>
              <a:gd name="T72" fmla="*/ 2147483646 w 61"/>
              <a:gd name="T73" fmla="*/ 2147483646 h 110"/>
              <a:gd name="T74" fmla="*/ 2147483646 w 61"/>
              <a:gd name="T75" fmla="*/ 2147483646 h 110"/>
              <a:gd name="T76" fmla="*/ 0 w 61"/>
              <a:gd name="T77" fmla="*/ 2147483646 h 110"/>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w 61"/>
              <a:gd name="T118" fmla="*/ 0 h 110"/>
              <a:gd name="T119" fmla="*/ 61 w 61"/>
              <a:gd name="T120" fmla="*/ 110 h 110"/>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T117" t="T118" r="T119" b="T120"/>
            <a:pathLst>
              <a:path w="61" h="110">
                <a:moveTo>
                  <a:pt x="0" y="48"/>
                </a:moveTo>
                <a:lnTo>
                  <a:pt x="1" y="45"/>
                </a:lnTo>
                <a:lnTo>
                  <a:pt x="5" y="38"/>
                </a:lnTo>
                <a:lnTo>
                  <a:pt x="7" y="31"/>
                </a:lnTo>
                <a:lnTo>
                  <a:pt x="5" y="26"/>
                </a:lnTo>
                <a:lnTo>
                  <a:pt x="16" y="18"/>
                </a:lnTo>
                <a:lnTo>
                  <a:pt x="18" y="13"/>
                </a:lnTo>
                <a:lnTo>
                  <a:pt x="18" y="11"/>
                </a:lnTo>
                <a:lnTo>
                  <a:pt x="11" y="2"/>
                </a:lnTo>
                <a:lnTo>
                  <a:pt x="51" y="0"/>
                </a:lnTo>
                <a:lnTo>
                  <a:pt x="52" y="7"/>
                </a:lnTo>
                <a:lnTo>
                  <a:pt x="56" y="15"/>
                </a:lnTo>
                <a:lnTo>
                  <a:pt x="60" y="57"/>
                </a:lnTo>
                <a:lnTo>
                  <a:pt x="59" y="65"/>
                </a:lnTo>
                <a:lnTo>
                  <a:pt x="61" y="70"/>
                </a:lnTo>
                <a:lnTo>
                  <a:pt x="59" y="80"/>
                </a:lnTo>
                <a:lnTo>
                  <a:pt x="56" y="84"/>
                </a:lnTo>
                <a:lnTo>
                  <a:pt x="54" y="91"/>
                </a:lnTo>
                <a:lnTo>
                  <a:pt x="55" y="93"/>
                </a:lnTo>
                <a:lnTo>
                  <a:pt x="54" y="97"/>
                </a:lnTo>
                <a:lnTo>
                  <a:pt x="55" y="99"/>
                </a:lnTo>
                <a:lnTo>
                  <a:pt x="50" y="101"/>
                </a:lnTo>
                <a:lnTo>
                  <a:pt x="49" y="108"/>
                </a:lnTo>
                <a:lnTo>
                  <a:pt x="42" y="105"/>
                </a:lnTo>
                <a:lnTo>
                  <a:pt x="38" y="109"/>
                </a:lnTo>
                <a:lnTo>
                  <a:pt x="39" y="110"/>
                </a:lnTo>
                <a:lnTo>
                  <a:pt x="36" y="110"/>
                </a:lnTo>
                <a:lnTo>
                  <a:pt x="34" y="105"/>
                </a:lnTo>
                <a:lnTo>
                  <a:pt x="33" y="99"/>
                </a:lnTo>
                <a:lnTo>
                  <a:pt x="30" y="94"/>
                </a:lnTo>
                <a:lnTo>
                  <a:pt x="26" y="93"/>
                </a:lnTo>
                <a:lnTo>
                  <a:pt x="21" y="89"/>
                </a:lnTo>
                <a:lnTo>
                  <a:pt x="19" y="83"/>
                </a:lnTo>
                <a:lnTo>
                  <a:pt x="22" y="75"/>
                </a:lnTo>
                <a:lnTo>
                  <a:pt x="19" y="73"/>
                </a:lnTo>
                <a:lnTo>
                  <a:pt x="13" y="73"/>
                </a:lnTo>
                <a:lnTo>
                  <a:pt x="12" y="67"/>
                </a:lnTo>
                <a:lnTo>
                  <a:pt x="2" y="57"/>
                </a:lnTo>
                <a:lnTo>
                  <a:pt x="0" y="48"/>
                </a:lnTo>
                <a:close/>
              </a:path>
            </a:pathLst>
          </a:custGeom>
          <a:solidFill>
            <a:srgbClr val="02818A"/>
          </a:solidFill>
          <a:ln w="15875">
            <a:solidFill>
              <a:srgbClr val="003F48"/>
            </a:solidFill>
            <a:prstDash val="solid"/>
            <a:round/>
            <a:headEnd/>
            <a:tailEnd/>
          </a:ln>
        </p:spPr>
        <p:txBody>
          <a:bodyPr/>
          <a:lstStyle/>
          <a:p>
            <a:endParaRPr lang="en-US"/>
          </a:p>
        </p:txBody>
      </p:sp>
      <p:sp>
        <p:nvSpPr>
          <p:cNvPr id="306181" name="Iowa">
            <a:extLst>
              <a:ext uri="{FF2B5EF4-FFF2-40B4-BE49-F238E27FC236}">
                <a16:creationId xmlns:a16="http://schemas.microsoft.com/office/drawing/2014/main" id="{6E25F350-3282-44F1-955E-7C0D733E1623}"/>
              </a:ext>
              <a:ext uri="{C183D7F6-B498-43B3-948B-1728B52AA6E4}">
                <adec:decorative xmlns:adec="http://schemas.microsoft.com/office/drawing/2017/decorative" val="1"/>
              </a:ext>
            </a:extLst>
          </p:cNvPr>
          <p:cNvSpPr>
            <a:spLocks noChangeAspect="1"/>
          </p:cNvSpPr>
          <p:nvPr/>
        </p:nvSpPr>
        <p:spPr bwMode="auto">
          <a:xfrm>
            <a:off x="4833938" y="2562225"/>
            <a:ext cx="728662" cy="482600"/>
          </a:xfrm>
          <a:custGeom>
            <a:avLst/>
            <a:gdLst>
              <a:gd name="T0" fmla="*/ 0 w 93"/>
              <a:gd name="T1" fmla="*/ 2147483646 h 62"/>
              <a:gd name="T2" fmla="*/ 0 w 93"/>
              <a:gd name="T3" fmla="*/ 2147483646 h 62"/>
              <a:gd name="T4" fmla="*/ 2147483646 w 93"/>
              <a:gd name="T5" fmla="*/ 2147483646 h 62"/>
              <a:gd name="T6" fmla="*/ 2147483646 w 93"/>
              <a:gd name="T7" fmla="*/ 2147483646 h 62"/>
              <a:gd name="T8" fmla="*/ 2147483646 w 93"/>
              <a:gd name="T9" fmla="*/ 2147483646 h 62"/>
              <a:gd name="T10" fmla="*/ 2147483646 w 93"/>
              <a:gd name="T11" fmla="*/ 2147483646 h 62"/>
              <a:gd name="T12" fmla="*/ 2147483646 w 93"/>
              <a:gd name="T13" fmla="*/ 2147483646 h 62"/>
              <a:gd name="T14" fmla="*/ 2147483646 w 93"/>
              <a:gd name="T15" fmla="*/ 2147483646 h 62"/>
              <a:gd name="T16" fmla="*/ 2147483646 w 93"/>
              <a:gd name="T17" fmla="*/ 2147483646 h 62"/>
              <a:gd name="T18" fmla="*/ 2147483646 w 93"/>
              <a:gd name="T19" fmla="*/ 2147483646 h 62"/>
              <a:gd name="T20" fmla="*/ 2147483646 w 93"/>
              <a:gd name="T21" fmla="*/ 2147483646 h 62"/>
              <a:gd name="T22" fmla="*/ 2147483646 w 93"/>
              <a:gd name="T23" fmla="*/ 2147483646 h 62"/>
              <a:gd name="T24" fmla="*/ 2147483646 w 93"/>
              <a:gd name="T25" fmla="*/ 2147483646 h 62"/>
              <a:gd name="T26" fmla="*/ 2147483646 w 93"/>
              <a:gd name="T27" fmla="*/ 2147483646 h 62"/>
              <a:gd name="T28" fmla="*/ 2147483646 w 93"/>
              <a:gd name="T29" fmla="*/ 2147483646 h 62"/>
              <a:gd name="T30" fmla="*/ 2147483646 w 93"/>
              <a:gd name="T31" fmla="*/ 2147483646 h 62"/>
              <a:gd name="T32" fmla="*/ 2147483646 w 93"/>
              <a:gd name="T33" fmla="*/ 2147483646 h 62"/>
              <a:gd name="T34" fmla="*/ 2147483646 w 93"/>
              <a:gd name="T35" fmla="*/ 2147483646 h 62"/>
              <a:gd name="T36" fmla="*/ 2147483646 w 93"/>
              <a:gd name="T37" fmla="*/ 2147483646 h 62"/>
              <a:gd name="T38" fmla="*/ 2147483646 w 93"/>
              <a:gd name="T39" fmla="*/ 2147483646 h 62"/>
              <a:gd name="T40" fmla="*/ 2147483646 w 93"/>
              <a:gd name="T41" fmla="*/ 2147483646 h 62"/>
              <a:gd name="T42" fmla="*/ 2147483646 w 93"/>
              <a:gd name="T43" fmla="*/ 0 h 62"/>
              <a:gd name="T44" fmla="*/ 2147483646 w 93"/>
              <a:gd name="T45" fmla="*/ 2147483646 h 62"/>
              <a:gd name="T46" fmla="*/ 0 w 93"/>
              <a:gd name="T47" fmla="*/ 2147483646 h 62"/>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93"/>
              <a:gd name="T73" fmla="*/ 0 h 62"/>
              <a:gd name="T74" fmla="*/ 93 w 93"/>
              <a:gd name="T75" fmla="*/ 62 h 62"/>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93" h="62">
                <a:moveTo>
                  <a:pt x="0" y="1"/>
                </a:moveTo>
                <a:lnTo>
                  <a:pt x="0" y="6"/>
                </a:lnTo>
                <a:lnTo>
                  <a:pt x="2" y="10"/>
                </a:lnTo>
                <a:lnTo>
                  <a:pt x="1" y="13"/>
                </a:lnTo>
                <a:lnTo>
                  <a:pt x="2" y="22"/>
                </a:lnTo>
                <a:lnTo>
                  <a:pt x="6" y="34"/>
                </a:lnTo>
                <a:lnTo>
                  <a:pt x="6" y="38"/>
                </a:lnTo>
                <a:lnTo>
                  <a:pt x="9" y="43"/>
                </a:lnTo>
                <a:lnTo>
                  <a:pt x="11" y="53"/>
                </a:lnTo>
                <a:lnTo>
                  <a:pt x="10" y="56"/>
                </a:lnTo>
                <a:lnTo>
                  <a:pt x="12" y="59"/>
                </a:lnTo>
                <a:lnTo>
                  <a:pt x="71" y="58"/>
                </a:lnTo>
                <a:lnTo>
                  <a:pt x="76" y="62"/>
                </a:lnTo>
                <a:lnTo>
                  <a:pt x="80" y="55"/>
                </a:lnTo>
                <a:lnTo>
                  <a:pt x="82" y="48"/>
                </a:lnTo>
                <a:lnTo>
                  <a:pt x="80" y="43"/>
                </a:lnTo>
                <a:lnTo>
                  <a:pt x="91" y="35"/>
                </a:lnTo>
                <a:lnTo>
                  <a:pt x="93" y="30"/>
                </a:lnTo>
                <a:lnTo>
                  <a:pt x="93" y="28"/>
                </a:lnTo>
                <a:lnTo>
                  <a:pt x="86" y="19"/>
                </a:lnTo>
                <a:lnTo>
                  <a:pt x="78" y="10"/>
                </a:lnTo>
                <a:lnTo>
                  <a:pt x="76" y="0"/>
                </a:lnTo>
                <a:lnTo>
                  <a:pt x="2" y="2"/>
                </a:lnTo>
                <a:lnTo>
                  <a:pt x="0" y="1"/>
                </a:lnTo>
                <a:close/>
              </a:path>
            </a:pathLst>
          </a:custGeom>
          <a:solidFill>
            <a:srgbClr val="DCEDC8"/>
          </a:solidFill>
          <a:ln w="15875">
            <a:solidFill>
              <a:srgbClr val="003F48"/>
            </a:solidFill>
            <a:prstDash val="solid"/>
            <a:round/>
            <a:headEnd/>
            <a:tailEnd/>
          </a:ln>
        </p:spPr>
        <p:txBody>
          <a:bodyPr/>
          <a:lstStyle/>
          <a:p>
            <a:endParaRPr lang="en-US"/>
          </a:p>
        </p:txBody>
      </p:sp>
      <p:sp>
        <p:nvSpPr>
          <p:cNvPr id="306182" name="New Mexico">
            <a:extLst>
              <a:ext uri="{FF2B5EF4-FFF2-40B4-BE49-F238E27FC236}">
                <a16:creationId xmlns:a16="http://schemas.microsoft.com/office/drawing/2014/main" id="{1DA383DB-2029-4F96-B085-9DF40E897FBC}"/>
              </a:ext>
              <a:ext uri="{C183D7F6-B498-43B3-948B-1728B52AA6E4}">
                <adec:decorative xmlns:adec="http://schemas.microsoft.com/office/drawing/2017/decorative" val="1"/>
              </a:ext>
            </a:extLst>
          </p:cNvPr>
          <p:cNvSpPr>
            <a:spLocks noChangeAspect="1"/>
          </p:cNvSpPr>
          <p:nvPr/>
        </p:nvSpPr>
        <p:spPr bwMode="auto">
          <a:xfrm>
            <a:off x="3176588" y="3455988"/>
            <a:ext cx="865187" cy="871537"/>
          </a:xfrm>
          <a:custGeom>
            <a:avLst/>
            <a:gdLst>
              <a:gd name="T0" fmla="*/ 0 w 110"/>
              <a:gd name="T1" fmla="*/ 2147483646 h 112"/>
              <a:gd name="T2" fmla="*/ 2147483646 w 110"/>
              <a:gd name="T3" fmla="*/ 2147483646 h 112"/>
              <a:gd name="T4" fmla="*/ 2147483646 w 110"/>
              <a:gd name="T5" fmla="*/ 2147483646 h 112"/>
              <a:gd name="T6" fmla="*/ 2147483646 w 110"/>
              <a:gd name="T7" fmla="*/ 2147483646 h 112"/>
              <a:gd name="T8" fmla="*/ 2147483646 w 110"/>
              <a:gd name="T9" fmla="*/ 2147483646 h 112"/>
              <a:gd name="T10" fmla="*/ 2147483646 w 110"/>
              <a:gd name="T11" fmla="*/ 2147483646 h 112"/>
              <a:gd name="T12" fmla="*/ 2147483646 w 110"/>
              <a:gd name="T13" fmla="*/ 2147483646 h 112"/>
              <a:gd name="T14" fmla="*/ 2147483646 w 110"/>
              <a:gd name="T15" fmla="*/ 2147483646 h 112"/>
              <a:gd name="T16" fmla="*/ 2147483646 w 110"/>
              <a:gd name="T17" fmla="*/ 2147483646 h 112"/>
              <a:gd name="T18" fmla="*/ 2147483646 w 110"/>
              <a:gd name="T19" fmla="*/ 2147483646 h 112"/>
              <a:gd name="T20" fmla="*/ 2147483646 w 110"/>
              <a:gd name="T21" fmla="*/ 0 h 112"/>
              <a:gd name="T22" fmla="*/ 0 w 110"/>
              <a:gd name="T23" fmla="*/ 2147483646 h 112"/>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10"/>
              <a:gd name="T37" fmla="*/ 0 h 112"/>
              <a:gd name="T38" fmla="*/ 110 w 110"/>
              <a:gd name="T39" fmla="*/ 112 h 112"/>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10" h="112">
                <a:moveTo>
                  <a:pt x="0" y="110"/>
                </a:moveTo>
                <a:lnTo>
                  <a:pt x="14" y="112"/>
                </a:lnTo>
                <a:lnTo>
                  <a:pt x="15" y="104"/>
                </a:lnTo>
                <a:lnTo>
                  <a:pt x="43" y="108"/>
                </a:lnTo>
                <a:lnTo>
                  <a:pt x="41" y="104"/>
                </a:lnTo>
                <a:lnTo>
                  <a:pt x="46" y="104"/>
                </a:lnTo>
                <a:lnTo>
                  <a:pt x="101" y="109"/>
                </a:lnTo>
                <a:lnTo>
                  <a:pt x="109" y="21"/>
                </a:lnTo>
                <a:lnTo>
                  <a:pt x="110" y="11"/>
                </a:lnTo>
                <a:lnTo>
                  <a:pt x="63" y="6"/>
                </a:lnTo>
                <a:lnTo>
                  <a:pt x="16" y="0"/>
                </a:lnTo>
                <a:lnTo>
                  <a:pt x="0" y="110"/>
                </a:lnTo>
                <a:close/>
              </a:path>
            </a:pathLst>
          </a:custGeom>
          <a:solidFill>
            <a:srgbClr val="02818A"/>
          </a:solidFill>
          <a:ln w="15875">
            <a:solidFill>
              <a:srgbClr val="003F48"/>
            </a:solidFill>
            <a:prstDash val="solid"/>
            <a:round/>
            <a:headEnd/>
            <a:tailEnd/>
          </a:ln>
        </p:spPr>
        <p:txBody>
          <a:bodyPr/>
          <a:lstStyle/>
          <a:p>
            <a:endParaRPr lang="en-US"/>
          </a:p>
        </p:txBody>
      </p:sp>
      <p:sp>
        <p:nvSpPr>
          <p:cNvPr id="306183" name="Oklahoma">
            <a:extLst>
              <a:ext uri="{FF2B5EF4-FFF2-40B4-BE49-F238E27FC236}">
                <a16:creationId xmlns:a16="http://schemas.microsoft.com/office/drawing/2014/main" id="{FDF5A44E-442C-4520-8A48-428CA2D42193}"/>
              </a:ext>
              <a:ext uri="{C183D7F6-B498-43B3-948B-1728B52AA6E4}">
                <adec:decorative xmlns:adec="http://schemas.microsoft.com/office/drawing/2017/decorative" val="1"/>
              </a:ext>
            </a:extLst>
          </p:cNvPr>
          <p:cNvSpPr>
            <a:spLocks noChangeAspect="1"/>
          </p:cNvSpPr>
          <p:nvPr/>
        </p:nvSpPr>
        <p:spPr bwMode="auto">
          <a:xfrm>
            <a:off x="4033838" y="3541713"/>
            <a:ext cx="1049337" cy="546100"/>
          </a:xfrm>
          <a:custGeom>
            <a:avLst/>
            <a:gdLst>
              <a:gd name="T0" fmla="*/ 0 w 134"/>
              <a:gd name="T1" fmla="*/ 2147483646 h 70"/>
              <a:gd name="T2" fmla="*/ 2147483646 w 134"/>
              <a:gd name="T3" fmla="*/ 0 h 70"/>
              <a:gd name="T4" fmla="*/ 2147483646 w 134"/>
              <a:gd name="T5" fmla="*/ 2147483646 h 70"/>
              <a:gd name="T6" fmla="*/ 2147483646 w 134"/>
              <a:gd name="T7" fmla="*/ 2147483646 h 70"/>
              <a:gd name="T8" fmla="*/ 2147483646 w 134"/>
              <a:gd name="T9" fmla="*/ 2147483646 h 70"/>
              <a:gd name="T10" fmla="*/ 2147483646 w 134"/>
              <a:gd name="T11" fmla="*/ 2147483646 h 70"/>
              <a:gd name="T12" fmla="*/ 2147483646 w 134"/>
              <a:gd name="T13" fmla="*/ 2147483646 h 70"/>
              <a:gd name="T14" fmla="*/ 2147483646 w 134"/>
              <a:gd name="T15" fmla="*/ 2147483646 h 70"/>
              <a:gd name="T16" fmla="*/ 2147483646 w 134"/>
              <a:gd name="T17" fmla="*/ 2147483646 h 70"/>
              <a:gd name="T18" fmla="*/ 2147483646 w 134"/>
              <a:gd name="T19" fmla="*/ 2147483646 h 70"/>
              <a:gd name="T20" fmla="*/ 2147483646 w 134"/>
              <a:gd name="T21" fmla="*/ 2147483646 h 70"/>
              <a:gd name="T22" fmla="*/ 2147483646 w 134"/>
              <a:gd name="T23" fmla="*/ 2147483646 h 70"/>
              <a:gd name="T24" fmla="*/ 2147483646 w 134"/>
              <a:gd name="T25" fmla="*/ 2147483646 h 70"/>
              <a:gd name="T26" fmla="*/ 2147483646 w 134"/>
              <a:gd name="T27" fmla="*/ 2147483646 h 70"/>
              <a:gd name="T28" fmla="*/ 2147483646 w 134"/>
              <a:gd name="T29" fmla="*/ 2147483646 h 70"/>
              <a:gd name="T30" fmla="*/ 2147483646 w 134"/>
              <a:gd name="T31" fmla="*/ 2147483646 h 70"/>
              <a:gd name="T32" fmla="*/ 2147483646 w 134"/>
              <a:gd name="T33" fmla="*/ 2147483646 h 70"/>
              <a:gd name="T34" fmla="*/ 2147483646 w 134"/>
              <a:gd name="T35" fmla="*/ 2147483646 h 70"/>
              <a:gd name="T36" fmla="*/ 2147483646 w 134"/>
              <a:gd name="T37" fmla="*/ 2147483646 h 70"/>
              <a:gd name="T38" fmla="*/ 2147483646 w 134"/>
              <a:gd name="T39" fmla="*/ 2147483646 h 70"/>
              <a:gd name="T40" fmla="*/ 2147483646 w 134"/>
              <a:gd name="T41" fmla="*/ 2147483646 h 70"/>
              <a:gd name="T42" fmla="*/ 2147483646 w 134"/>
              <a:gd name="T43" fmla="*/ 2147483646 h 70"/>
              <a:gd name="T44" fmla="*/ 2147483646 w 134"/>
              <a:gd name="T45" fmla="*/ 2147483646 h 70"/>
              <a:gd name="T46" fmla="*/ 2147483646 w 134"/>
              <a:gd name="T47" fmla="*/ 2147483646 h 70"/>
              <a:gd name="T48" fmla="*/ 2147483646 w 134"/>
              <a:gd name="T49" fmla="*/ 2147483646 h 70"/>
              <a:gd name="T50" fmla="*/ 2147483646 w 134"/>
              <a:gd name="T51" fmla="*/ 2147483646 h 70"/>
              <a:gd name="T52" fmla="*/ 2147483646 w 134"/>
              <a:gd name="T53" fmla="*/ 2147483646 h 70"/>
              <a:gd name="T54" fmla="*/ 2147483646 w 134"/>
              <a:gd name="T55" fmla="*/ 2147483646 h 70"/>
              <a:gd name="T56" fmla="*/ 2147483646 w 134"/>
              <a:gd name="T57" fmla="*/ 2147483646 h 70"/>
              <a:gd name="T58" fmla="*/ 2147483646 w 134"/>
              <a:gd name="T59" fmla="*/ 2147483646 h 70"/>
              <a:gd name="T60" fmla="*/ 2147483646 w 134"/>
              <a:gd name="T61" fmla="*/ 2147483646 h 70"/>
              <a:gd name="T62" fmla="*/ 2147483646 w 134"/>
              <a:gd name="T63" fmla="*/ 2147483646 h 70"/>
              <a:gd name="T64" fmla="*/ 2147483646 w 134"/>
              <a:gd name="T65" fmla="*/ 2147483646 h 70"/>
              <a:gd name="T66" fmla="*/ 2147483646 w 134"/>
              <a:gd name="T67" fmla="*/ 2147483646 h 70"/>
              <a:gd name="T68" fmla="*/ 2147483646 w 134"/>
              <a:gd name="T69" fmla="*/ 2147483646 h 70"/>
              <a:gd name="T70" fmla="*/ 2147483646 w 134"/>
              <a:gd name="T71" fmla="*/ 2147483646 h 70"/>
              <a:gd name="T72" fmla="*/ 0 w 134"/>
              <a:gd name="T73" fmla="*/ 2147483646 h 70"/>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134"/>
              <a:gd name="T112" fmla="*/ 0 h 70"/>
              <a:gd name="T113" fmla="*/ 134 w 134"/>
              <a:gd name="T114" fmla="*/ 70 h 70"/>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134" h="70">
                <a:moveTo>
                  <a:pt x="0" y="10"/>
                </a:moveTo>
                <a:lnTo>
                  <a:pt x="1" y="0"/>
                </a:lnTo>
                <a:lnTo>
                  <a:pt x="15" y="1"/>
                </a:lnTo>
                <a:lnTo>
                  <a:pt x="81" y="4"/>
                </a:lnTo>
                <a:lnTo>
                  <a:pt x="131" y="4"/>
                </a:lnTo>
                <a:lnTo>
                  <a:pt x="131" y="14"/>
                </a:lnTo>
                <a:lnTo>
                  <a:pt x="134" y="36"/>
                </a:lnTo>
                <a:lnTo>
                  <a:pt x="134" y="70"/>
                </a:lnTo>
                <a:lnTo>
                  <a:pt x="129" y="69"/>
                </a:lnTo>
                <a:lnTo>
                  <a:pt x="123" y="64"/>
                </a:lnTo>
                <a:lnTo>
                  <a:pt x="120" y="65"/>
                </a:lnTo>
                <a:lnTo>
                  <a:pt x="112" y="66"/>
                </a:lnTo>
                <a:lnTo>
                  <a:pt x="103" y="69"/>
                </a:lnTo>
                <a:lnTo>
                  <a:pt x="100" y="66"/>
                </a:lnTo>
                <a:lnTo>
                  <a:pt x="95" y="67"/>
                </a:lnTo>
                <a:lnTo>
                  <a:pt x="94" y="64"/>
                </a:lnTo>
                <a:lnTo>
                  <a:pt x="91" y="66"/>
                </a:lnTo>
                <a:lnTo>
                  <a:pt x="91" y="69"/>
                </a:lnTo>
                <a:lnTo>
                  <a:pt x="90" y="65"/>
                </a:lnTo>
                <a:lnTo>
                  <a:pt x="87" y="67"/>
                </a:lnTo>
                <a:lnTo>
                  <a:pt x="82" y="63"/>
                </a:lnTo>
                <a:lnTo>
                  <a:pt x="79" y="66"/>
                </a:lnTo>
                <a:lnTo>
                  <a:pt x="77" y="65"/>
                </a:lnTo>
                <a:lnTo>
                  <a:pt x="75" y="60"/>
                </a:lnTo>
                <a:lnTo>
                  <a:pt x="71" y="60"/>
                </a:lnTo>
                <a:lnTo>
                  <a:pt x="70" y="61"/>
                </a:lnTo>
                <a:lnTo>
                  <a:pt x="67" y="59"/>
                </a:lnTo>
                <a:lnTo>
                  <a:pt x="65" y="60"/>
                </a:lnTo>
                <a:lnTo>
                  <a:pt x="62" y="58"/>
                </a:lnTo>
                <a:lnTo>
                  <a:pt x="58" y="58"/>
                </a:lnTo>
                <a:lnTo>
                  <a:pt x="58" y="55"/>
                </a:lnTo>
                <a:lnTo>
                  <a:pt x="56" y="53"/>
                </a:lnTo>
                <a:lnTo>
                  <a:pt x="54" y="55"/>
                </a:lnTo>
                <a:lnTo>
                  <a:pt x="50" y="54"/>
                </a:lnTo>
                <a:lnTo>
                  <a:pt x="45" y="51"/>
                </a:lnTo>
                <a:lnTo>
                  <a:pt x="47" y="13"/>
                </a:lnTo>
                <a:lnTo>
                  <a:pt x="0" y="10"/>
                </a:lnTo>
                <a:close/>
              </a:path>
            </a:pathLst>
          </a:custGeom>
          <a:solidFill>
            <a:srgbClr val="02818A"/>
          </a:solidFill>
          <a:ln w="15875">
            <a:solidFill>
              <a:srgbClr val="003F48"/>
            </a:solidFill>
            <a:prstDash val="solid"/>
            <a:round/>
            <a:headEnd/>
            <a:tailEnd/>
          </a:ln>
        </p:spPr>
        <p:txBody>
          <a:bodyPr/>
          <a:lstStyle/>
          <a:p>
            <a:endParaRPr lang="en-US"/>
          </a:p>
        </p:txBody>
      </p:sp>
      <p:sp>
        <p:nvSpPr>
          <p:cNvPr id="306184" name="Florida">
            <a:extLst>
              <a:ext uri="{FF2B5EF4-FFF2-40B4-BE49-F238E27FC236}">
                <a16:creationId xmlns:a16="http://schemas.microsoft.com/office/drawing/2014/main" id="{7BEA5A64-7C3B-46E8-A9D9-1F6408D2872A}"/>
              </a:ext>
              <a:ext uri="{C183D7F6-B498-43B3-948B-1728B52AA6E4}">
                <adec:decorative xmlns:adec="http://schemas.microsoft.com/office/drawing/2017/decorative" val="1"/>
              </a:ext>
            </a:extLst>
          </p:cNvPr>
          <p:cNvSpPr>
            <a:spLocks noChangeAspect="1"/>
          </p:cNvSpPr>
          <p:nvPr/>
        </p:nvSpPr>
        <p:spPr bwMode="auto">
          <a:xfrm>
            <a:off x="5994400" y="4397375"/>
            <a:ext cx="1106488" cy="831850"/>
          </a:xfrm>
          <a:custGeom>
            <a:avLst/>
            <a:gdLst>
              <a:gd name="T0" fmla="*/ 0 w 141"/>
              <a:gd name="T1" fmla="*/ 2147483646 h 107"/>
              <a:gd name="T2" fmla="*/ 2147483646 w 141"/>
              <a:gd name="T3" fmla="*/ 2147483646 h 107"/>
              <a:gd name="T4" fmla="*/ 2147483646 w 141"/>
              <a:gd name="T5" fmla="*/ 2147483646 h 107"/>
              <a:gd name="T6" fmla="*/ 2147483646 w 141"/>
              <a:gd name="T7" fmla="*/ 2147483646 h 107"/>
              <a:gd name="T8" fmla="*/ 2147483646 w 141"/>
              <a:gd name="T9" fmla="*/ 2147483646 h 107"/>
              <a:gd name="T10" fmla="*/ 2147483646 w 141"/>
              <a:gd name="T11" fmla="*/ 2147483646 h 107"/>
              <a:gd name="T12" fmla="*/ 2147483646 w 141"/>
              <a:gd name="T13" fmla="*/ 2147483646 h 107"/>
              <a:gd name="T14" fmla="*/ 2147483646 w 141"/>
              <a:gd name="T15" fmla="*/ 2147483646 h 107"/>
              <a:gd name="T16" fmla="*/ 2147483646 w 141"/>
              <a:gd name="T17" fmla="*/ 2147483646 h 107"/>
              <a:gd name="T18" fmla="*/ 2147483646 w 141"/>
              <a:gd name="T19" fmla="*/ 2147483646 h 107"/>
              <a:gd name="T20" fmla="*/ 2147483646 w 141"/>
              <a:gd name="T21" fmla="*/ 2147483646 h 107"/>
              <a:gd name="T22" fmla="*/ 2147483646 w 141"/>
              <a:gd name="T23" fmla="*/ 2147483646 h 107"/>
              <a:gd name="T24" fmla="*/ 2147483646 w 141"/>
              <a:gd name="T25" fmla="*/ 2147483646 h 107"/>
              <a:gd name="T26" fmla="*/ 2147483646 w 141"/>
              <a:gd name="T27" fmla="*/ 2147483646 h 107"/>
              <a:gd name="T28" fmla="*/ 2147483646 w 141"/>
              <a:gd name="T29" fmla="*/ 2147483646 h 107"/>
              <a:gd name="T30" fmla="*/ 2147483646 w 141"/>
              <a:gd name="T31" fmla="*/ 2147483646 h 107"/>
              <a:gd name="T32" fmla="*/ 2147483646 w 141"/>
              <a:gd name="T33" fmla="*/ 2147483646 h 107"/>
              <a:gd name="T34" fmla="*/ 2147483646 w 141"/>
              <a:gd name="T35" fmla="*/ 2147483646 h 107"/>
              <a:gd name="T36" fmla="*/ 2147483646 w 141"/>
              <a:gd name="T37" fmla="*/ 2147483646 h 107"/>
              <a:gd name="T38" fmla="*/ 2147483646 w 141"/>
              <a:gd name="T39" fmla="*/ 2147483646 h 107"/>
              <a:gd name="T40" fmla="*/ 2147483646 w 141"/>
              <a:gd name="T41" fmla="*/ 2147483646 h 107"/>
              <a:gd name="T42" fmla="*/ 2147483646 w 141"/>
              <a:gd name="T43" fmla="*/ 2147483646 h 107"/>
              <a:gd name="T44" fmla="*/ 2147483646 w 141"/>
              <a:gd name="T45" fmla="*/ 2147483646 h 107"/>
              <a:gd name="T46" fmla="*/ 2147483646 w 141"/>
              <a:gd name="T47" fmla="*/ 2147483646 h 107"/>
              <a:gd name="T48" fmla="*/ 2147483646 w 141"/>
              <a:gd name="T49" fmla="*/ 2147483646 h 107"/>
              <a:gd name="T50" fmla="*/ 2147483646 w 141"/>
              <a:gd name="T51" fmla="*/ 2147483646 h 107"/>
              <a:gd name="T52" fmla="*/ 2147483646 w 141"/>
              <a:gd name="T53" fmla="*/ 2147483646 h 107"/>
              <a:gd name="T54" fmla="*/ 2147483646 w 141"/>
              <a:gd name="T55" fmla="*/ 2147483646 h 107"/>
              <a:gd name="T56" fmla="*/ 2147483646 w 141"/>
              <a:gd name="T57" fmla="*/ 2147483646 h 107"/>
              <a:gd name="T58" fmla="*/ 2147483646 w 141"/>
              <a:gd name="T59" fmla="*/ 2147483646 h 107"/>
              <a:gd name="T60" fmla="*/ 2147483646 w 141"/>
              <a:gd name="T61" fmla="*/ 2147483646 h 107"/>
              <a:gd name="T62" fmla="*/ 2147483646 w 141"/>
              <a:gd name="T63" fmla="*/ 2147483646 h 107"/>
              <a:gd name="T64" fmla="*/ 2147483646 w 141"/>
              <a:gd name="T65" fmla="*/ 2147483646 h 107"/>
              <a:gd name="T66" fmla="*/ 2147483646 w 141"/>
              <a:gd name="T67" fmla="*/ 2147483646 h 107"/>
              <a:gd name="T68" fmla="*/ 2147483646 w 141"/>
              <a:gd name="T69" fmla="*/ 2147483646 h 107"/>
              <a:gd name="T70" fmla="*/ 2147483646 w 141"/>
              <a:gd name="T71" fmla="*/ 2147483646 h 107"/>
              <a:gd name="T72" fmla="*/ 2147483646 w 141"/>
              <a:gd name="T73" fmla="*/ 2147483646 h 107"/>
              <a:gd name="T74" fmla="*/ 2147483646 w 141"/>
              <a:gd name="T75" fmla="*/ 2147483646 h 107"/>
              <a:gd name="T76" fmla="*/ 2147483646 w 141"/>
              <a:gd name="T77" fmla="*/ 2147483646 h 107"/>
              <a:gd name="T78" fmla="*/ 2147483646 w 141"/>
              <a:gd name="T79" fmla="*/ 2147483646 h 107"/>
              <a:gd name="T80" fmla="*/ 2147483646 w 141"/>
              <a:gd name="T81" fmla="*/ 2147483646 h 107"/>
              <a:gd name="T82" fmla="*/ 2147483646 w 141"/>
              <a:gd name="T83" fmla="*/ 2147483646 h 107"/>
              <a:gd name="T84" fmla="*/ 2147483646 w 141"/>
              <a:gd name="T85" fmla="*/ 2147483646 h 107"/>
              <a:gd name="T86" fmla="*/ 2147483646 w 141"/>
              <a:gd name="T87" fmla="*/ 2147483646 h 107"/>
              <a:gd name="T88" fmla="*/ 2147483646 w 141"/>
              <a:gd name="T89" fmla="*/ 2147483646 h 107"/>
              <a:gd name="T90" fmla="*/ 2147483646 w 141"/>
              <a:gd name="T91" fmla="*/ 2147483646 h 107"/>
              <a:gd name="T92" fmla="*/ 2147483646 w 141"/>
              <a:gd name="T93" fmla="*/ 2147483646 h 107"/>
              <a:gd name="T94" fmla="*/ 2147483646 w 141"/>
              <a:gd name="T95" fmla="*/ 2147483646 h 107"/>
              <a:gd name="T96" fmla="*/ 2147483646 w 141"/>
              <a:gd name="T97" fmla="*/ 2147483646 h 107"/>
              <a:gd name="T98" fmla="*/ 2147483646 w 141"/>
              <a:gd name="T99" fmla="*/ 2147483646 h 107"/>
              <a:gd name="T100" fmla="*/ 2147483646 w 141"/>
              <a:gd name="T101" fmla="*/ 2147483646 h 107"/>
              <a:gd name="T102" fmla="*/ 2147483646 w 141"/>
              <a:gd name="T103" fmla="*/ 2147483646 h 107"/>
              <a:gd name="T104" fmla="*/ 2147483646 w 141"/>
              <a:gd name="T105" fmla="*/ 2147483646 h 107"/>
              <a:gd name="T106" fmla="*/ 2147483646 w 141"/>
              <a:gd name="T107" fmla="*/ 2147483646 h 107"/>
              <a:gd name="T108" fmla="*/ 0 w 141"/>
              <a:gd name="T109" fmla="*/ 2147483646 h 107"/>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141"/>
              <a:gd name="T166" fmla="*/ 0 h 107"/>
              <a:gd name="T167" fmla="*/ 141 w 141"/>
              <a:gd name="T168" fmla="*/ 107 h 107"/>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141" h="107">
                <a:moveTo>
                  <a:pt x="0" y="7"/>
                </a:moveTo>
                <a:lnTo>
                  <a:pt x="0" y="10"/>
                </a:lnTo>
                <a:lnTo>
                  <a:pt x="4" y="14"/>
                </a:lnTo>
                <a:lnTo>
                  <a:pt x="3" y="16"/>
                </a:lnTo>
                <a:lnTo>
                  <a:pt x="4" y="17"/>
                </a:lnTo>
                <a:lnTo>
                  <a:pt x="3" y="20"/>
                </a:lnTo>
                <a:lnTo>
                  <a:pt x="6" y="19"/>
                </a:lnTo>
                <a:lnTo>
                  <a:pt x="8" y="17"/>
                </a:lnTo>
                <a:lnTo>
                  <a:pt x="8" y="15"/>
                </a:lnTo>
                <a:lnTo>
                  <a:pt x="9" y="16"/>
                </a:lnTo>
                <a:lnTo>
                  <a:pt x="10" y="14"/>
                </a:lnTo>
                <a:lnTo>
                  <a:pt x="11" y="16"/>
                </a:lnTo>
                <a:lnTo>
                  <a:pt x="8" y="18"/>
                </a:lnTo>
                <a:lnTo>
                  <a:pt x="17" y="16"/>
                </a:lnTo>
                <a:lnTo>
                  <a:pt x="19" y="15"/>
                </a:lnTo>
                <a:lnTo>
                  <a:pt x="21" y="15"/>
                </a:lnTo>
                <a:lnTo>
                  <a:pt x="24" y="14"/>
                </a:lnTo>
                <a:lnTo>
                  <a:pt x="25" y="16"/>
                </a:lnTo>
                <a:lnTo>
                  <a:pt x="19" y="16"/>
                </a:lnTo>
                <a:lnTo>
                  <a:pt x="21" y="17"/>
                </a:lnTo>
                <a:lnTo>
                  <a:pt x="28" y="18"/>
                </a:lnTo>
                <a:lnTo>
                  <a:pt x="32" y="21"/>
                </a:lnTo>
                <a:lnTo>
                  <a:pt x="31" y="17"/>
                </a:lnTo>
                <a:lnTo>
                  <a:pt x="33" y="20"/>
                </a:lnTo>
                <a:lnTo>
                  <a:pt x="36" y="20"/>
                </a:lnTo>
                <a:lnTo>
                  <a:pt x="34" y="21"/>
                </a:lnTo>
                <a:lnTo>
                  <a:pt x="39" y="24"/>
                </a:lnTo>
                <a:lnTo>
                  <a:pt x="41" y="26"/>
                </a:lnTo>
                <a:lnTo>
                  <a:pt x="40" y="28"/>
                </a:lnTo>
                <a:lnTo>
                  <a:pt x="39" y="25"/>
                </a:lnTo>
                <a:lnTo>
                  <a:pt x="40" y="29"/>
                </a:lnTo>
                <a:lnTo>
                  <a:pt x="43" y="28"/>
                </a:lnTo>
                <a:lnTo>
                  <a:pt x="46" y="27"/>
                </a:lnTo>
                <a:lnTo>
                  <a:pt x="48" y="26"/>
                </a:lnTo>
                <a:lnTo>
                  <a:pt x="48" y="27"/>
                </a:lnTo>
                <a:lnTo>
                  <a:pt x="54" y="23"/>
                </a:lnTo>
                <a:lnTo>
                  <a:pt x="56" y="23"/>
                </a:lnTo>
                <a:lnTo>
                  <a:pt x="55" y="21"/>
                </a:lnTo>
                <a:lnTo>
                  <a:pt x="58" y="18"/>
                </a:lnTo>
                <a:lnTo>
                  <a:pt x="63" y="18"/>
                </a:lnTo>
                <a:lnTo>
                  <a:pt x="68" y="21"/>
                </a:lnTo>
                <a:lnTo>
                  <a:pt x="71" y="25"/>
                </a:lnTo>
                <a:lnTo>
                  <a:pt x="74" y="26"/>
                </a:lnTo>
                <a:lnTo>
                  <a:pt x="74" y="28"/>
                </a:lnTo>
                <a:lnTo>
                  <a:pt x="77" y="30"/>
                </a:lnTo>
                <a:lnTo>
                  <a:pt x="79" y="32"/>
                </a:lnTo>
                <a:lnTo>
                  <a:pt x="80" y="33"/>
                </a:lnTo>
                <a:lnTo>
                  <a:pt x="85" y="34"/>
                </a:lnTo>
                <a:lnTo>
                  <a:pt x="87" y="37"/>
                </a:lnTo>
                <a:lnTo>
                  <a:pt x="89" y="43"/>
                </a:lnTo>
                <a:lnTo>
                  <a:pt x="88" y="53"/>
                </a:lnTo>
                <a:lnTo>
                  <a:pt x="88" y="60"/>
                </a:lnTo>
                <a:lnTo>
                  <a:pt x="91" y="62"/>
                </a:lnTo>
                <a:lnTo>
                  <a:pt x="91" y="58"/>
                </a:lnTo>
                <a:lnTo>
                  <a:pt x="89" y="57"/>
                </a:lnTo>
                <a:lnTo>
                  <a:pt x="90" y="55"/>
                </a:lnTo>
                <a:lnTo>
                  <a:pt x="91" y="56"/>
                </a:lnTo>
                <a:lnTo>
                  <a:pt x="93" y="57"/>
                </a:lnTo>
                <a:lnTo>
                  <a:pt x="93" y="59"/>
                </a:lnTo>
                <a:lnTo>
                  <a:pt x="94" y="56"/>
                </a:lnTo>
                <a:lnTo>
                  <a:pt x="96" y="58"/>
                </a:lnTo>
                <a:lnTo>
                  <a:pt x="92" y="65"/>
                </a:lnTo>
                <a:lnTo>
                  <a:pt x="91" y="66"/>
                </a:lnTo>
                <a:lnTo>
                  <a:pt x="94" y="68"/>
                </a:lnTo>
                <a:lnTo>
                  <a:pt x="96" y="73"/>
                </a:lnTo>
                <a:lnTo>
                  <a:pt x="99" y="76"/>
                </a:lnTo>
                <a:lnTo>
                  <a:pt x="100" y="78"/>
                </a:lnTo>
                <a:lnTo>
                  <a:pt x="102" y="78"/>
                </a:lnTo>
                <a:lnTo>
                  <a:pt x="100" y="75"/>
                </a:lnTo>
                <a:lnTo>
                  <a:pt x="102" y="75"/>
                </a:lnTo>
                <a:lnTo>
                  <a:pt x="104" y="75"/>
                </a:lnTo>
                <a:lnTo>
                  <a:pt x="103" y="76"/>
                </a:lnTo>
                <a:lnTo>
                  <a:pt x="104" y="79"/>
                </a:lnTo>
                <a:lnTo>
                  <a:pt x="105" y="82"/>
                </a:lnTo>
                <a:lnTo>
                  <a:pt x="108" y="84"/>
                </a:lnTo>
                <a:lnTo>
                  <a:pt x="109" y="86"/>
                </a:lnTo>
                <a:lnTo>
                  <a:pt x="112" y="94"/>
                </a:lnTo>
                <a:lnTo>
                  <a:pt x="116" y="94"/>
                </a:lnTo>
                <a:lnTo>
                  <a:pt x="119" y="95"/>
                </a:lnTo>
                <a:lnTo>
                  <a:pt x="124" y="102"/>
                </a:lnTo>
                <a:lnTo>
                  <a:pt x="129" y="103"/>
                </a:lnTo>
                <a:lnTo>
                  <a:pt x="129" y="105"/>
                </a:lnTo>
                <a:lnTo>
                  <a:pt x="127" y="105"/>
                </a:lnTo>
                <a:lnTo>
                  <a:pt x="124" y="104"/>
                </a:lnTo>
                <a:lnTo>
                  <a:pt x="125" y="107"/>
                </a:lnTo>
                <a:lnTo>
                  <a:pt x="130" y="106"/>
                </a:lnTo>
                <a:lnTo>
                  <a:pt x="133" y="106"/>
                </a:lnTo>
                <a:lnTo>
                  <a:pt x="134" y="104"/>
                </a:lnTo>
                <a:lnTo>
                  <a:pt x="137" y="104"/>
                </a:lnTo>
                <a:lnTo>
                  <a:pt x="139" y="100"/>
                </a:lnTo>
                <a:lnTo>
                  <a:pt x="138" y="96"/>
                </a:lnTo>
                <a:lnTo>
                  <a:pt x="140" y="91"/>
                </a:lnTo>
                <a:lnTo>
                  <a:pt x="141" y="92"/>
                </a:lnTo>
                <a:lnTo>
                  <a:pt x="140" y="75"/>
                </a:lnTo>
                <a:lnTo>
                  <a:pt x="138" y="70"/>
                </a:lnTo>
                <a:lnTo>
                  <a:pt x="123" y="44"/>
                </a:lnTo>
                <a:lnTo>
                  <a:pt x="119" y="37"/>
                </a:lnTo>
                <a:lnTo>
                  <a:pt x="121" y="37"/>
                </a:lnTo>
                <a:lnTo>
                  <a:pt x="111" y="21"/>
                </a:lnTo>
                <a:lnTo>
                  <a:pt x="104" y="4"/>
                </a:lnTo>
                <a:lnTo>
                  <a:pt x="104" y="1"/>
                </a:lnTo>
                <a:lnTo>
                  <a:pt x="102" y="1"/>
                </a:lnTo>
                <a:lnTo>
                  <a:pt x="95" y="0"/>
                </a:lnTo>
                <a:lnTo>
                  <a:pt x="93" y="2"/>
                </a:lnTo>
                <a:lnTo>
                  <a:pt x="95" y="9"/>
                </a:lnTo>
                <a:lnTo>
                  <a:pt x="92" y="9"/>
                </a:lnTo>
                <a:lnTo>
                  <a:pt x="91" y="5"/>
                </a:lnTo>
                <a:lnTo>
                  <a:pt x="46" y="8"/>
                </a:lnTo>
                <a:lnTo>
                  <a:pt x="43" y="3"/>
                </a:lnTo>
                <a:lnTo>
                  <a:pt x="0" y="7"/>
                </a:lnTo>
                <a:close/>
              </a:path>
            </a:pathLst>
          </a:custGeom>
          <a:solidFill>
            <a:srgbClr val="02818A"/>
          </a:solidFill>
          <a:ln w="15875">
            <a:solidFill>
              <a:srgbClr val="003F48"/>
            </a:solidFill>
            <a:prstDash val="solid"/>
            <a:round/>
            <a:headEnd/>
            <a:tailEnd/>
          </a:ln>
        </p:spPr>
        <p:txBody>
          <a:bodyPr/>
          <a:lstStyle/>
          <a:p>
            <a:endParaRPr lang="en-US"/>
          </a:p>
        </p:txBody>
      </p:sp>
      <p:sp>
        <p:nvSpPr>
          <p:cNvPr id="306185" name="Freeform 9">
            <a:extLst>
              <a:ext uri="{FF2B5EF4-FFF2-40B4-BE49-F238E27FC236}">
                <a16:creationId xmlns:a16="http://schemas.microsoft.com/office/drawing/2014/main" id="{CC754C3D-F90C-4B7B-A8EF-966EADB08D24}"/>
              </a:ext>
              <a:ext uri="{C183D7F6-B498-43B3-948B-1728B52AA6E4}">
                <adec:decorative xmlns:adec="http://schemas.microsoft.com/office/drawing/2017/decorative" val="1"/>
              </a:ext>
            </a:extLst>
          </p:cNvPr>
          <p:cNvSpPr>
            <a:spLocks noChangeAspect="1"/>
          </p:cNvSpPr>
          <p:nvPr/>
        </p:nvSpPr>
        <p:spPr bwMode="auto">
          <a:xfrm>
            <a:off x="6911975" y="5292725"/>
            <a:ext cx="53975" cy="36513"/>
          </a:xfrm>
          <a:custGeom>
            <a:avLst/>
            <a:gdLst>
              <a:gd name="T0" fmla="*/ 0 w 7"/>
              <a:gd name="T1" fmla="*/ 2147483646 h 5"/>
              <a:gd name="T2" fmla="*/ 0 w 7"/>
              <a:gd name="T3" fmla="*/ 2147483646 h 5"/>
              <a:gd name="T4" fmla="*/ 2147483646 w 7"/>
              <a:gd name="T5" fmla="*/ 2147483646 h 5"/>
              <a:gd name="T6" fmla="*/ 2147483646 w 7"/>
              <a:gd name="T7" fmla="*/ 0 h 5"/>
              <a:gd name="T8" fmla="*/ 2147483646 w 7"/>
              <a:gd name="T9" fmla="*/ 2147483646 h 5"/>
              <a:gd name="T10" fmla="*/ 2147483646 w 7"/>
              <a:gd name="T11" fmla="*/ 2147483646 h 5"/>
              <a:gd name="T12" fmla="*/ 2147483646 w 7"/>
              <a:gd name="T13" fmla="*/ 2147483646 h 5"/>
              <a:gd name="T14" fmla="*/ 2147483646 w 7"/>
              <a:gd name="T15" fmla="*/ 2147483646 h 5"/>
              <a:gd name="T16" fmla="*/ 0 w 7"/>
              <a:gd name="T17" fmla="*/ 2147483646 h 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7"/>
              <a:gd name="T28" fmla="*/ 0 h 5"/>
              <a:gd name="T29" fmla="*/ 7 w 7"/>
              <a:gd name="T30" fmla="*/ 5 h 5"/>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7" h="5">
                <a:moveTo>
                  <a:pt x="0" y="5"/>
                </a:moveTo>
                <a:lnTo>
                  <a:pt x="0" y="2"/>
                </a:lnTo>
                <a:lnTo>
                  <a:pt x="2" y="2"/>
                </a:lnTo>
                <a:lnTo>
                  <a:pt x="3" y="0"/>
                </a:lnTo>
                <a:lnTo>
                  <a:pt x="7" y="2"/>
                </a:lnTo>
                <a:lnTo>
                  <a:pt x="3" y="3"/>
                </a:lnTo>
                <a:lnTo>
                  <a:pt x="1" y="3"/>
                </a:lnTo>
                <a:lnTo>
                  <a:pt x="2" y="4"/>
                </a:lnTo>
                <a:lnTo>
                  <a:pt x="0" y="5"/>
                </a:lnTo>
                <a:close/>
              </a:path>
            </a:pathLst>
          </a:custGeom>
          <a:solidFill>
            <a:srgbClr val="FF6600"/>
          </a:solidFill>
          <a:ln w="15875">
            <a:solidFill>
              <a:srgbClr val="003F48"/>
            </a:solidFill>
            <a:prstDash val="solid"/>
            <a:round/>
            <a:headEnd/>
            <a:tailEnd/>
          </a:ln>
        </p:spPr>
        <p:txBody>
          <a:bodyPr/>
          <a:lstStyle/>
          <a:p>
            <a:endParaRPr lang="en-US"/>
          </a:p>
        </p:txBody>
      </p:sp>
      <p:sp>
        <p:nvSpPr>
          <p:cNvPr id="306186" name="Freeform 10">
            <a:extLst>
              <a:ext uri="{FF2B5EF4-FFF2-40B4-BE49-F238E27FC236}">
                <a16:creationId xmlns:a16="http://schemas.microsoft.com/office/drawing/2014/main" id="{2D4D2197-CAC3-4F75-9928-665B89B0A855}"/>
              </a:ext>
              <a:ext uri="{C183D7F6-B498-43B3-948B-1728B52AA6E4}">
                <adec:decorative xmlns:adec="http://schemas.microsoft.com/office/drawing/2017/decorative" val="1"/>
              </a:ext>
            </a:extLst>
          </p:cNvPr>
          <p:cNvSpPr>
            <a:spLocks noChangeAspect="1"/>
          </p:cNvSpPr>
          <p:nvPr/>
        </p:nvSpPr>
        <p:spPr bwMode="auto">
          <a:xfrm>
            <a:off x="6981825" y="5267325"/>
            <a:ext cx="49213" cy="31750"/>
          </a:xfrm>
          <a:custGeom>
            <a:avLst/>
            <a:gdLst>
              <a:gd name="T0" fmla="*/ 0 w 6"/>
              <a:gd name="T1" fmla="*/ 2147483646 h 4"/>
              <a:gd name="T2" fmla="*/ 2147483646 w 6"/>
              <a:gd name="T3" fmla="*/ 2147483646 h 4"/>
              <a:gd name="T4" fmla="*/ 2147483646 w 6"/>
              <a:gd name="T5" fmla="*/ 0 h 4"/>
              <a:gd name="T6" fmla="*/ 2147483646 w 6"/>
              <a:gd name="T7" fmla="*/ 2147483646 h 4"/>
              <a:gd name="T8" fmla="*/ 0 w 6"/>
              <a:gd name="T9" fmla="*/ 2147483646 h 4"/>
              <a:gd name="T10" fmla="*/ 0 60000 65536"/>
              <a:gd name="T11" fmla="*/ 0 60000 65536"/>
              <a:gd name="T12" fmla="*/ 0 60000 65536"/>
              <a:gd name="T13" fmla="*/ 0 60000 65536"/>
              <a:gd name="T14" fmla="*/ 0 60000 65536"/>
              <a:gd name="T15" fmla="*/ 0 w 6"/>
              <a:gd name="T16" fmla="*/ 0 h 4"/>
              <a:gd name="T17" fmla="*/ 6 w 6"/>
              <a:gd name="T18" fmla="*/ 4 h 4"/>
            </a:gdLst>
            <a:ahLst/>
            <a:cxnLst>
              <a:cxn ang="T10">
                <a:pos x="T0" y="T1"/>
              </a:cxn>
              <a:cxn ang="T11">
                <a:pos x="T2" y="T3"/>
              </a:cxn>
              <a:cxn ang="T12">
                <a:pos x="T4" y="T5"/>
              </a:cxn>
              <a:cxn ang="T13">
                <a:pos x="T6" y="T7"/>
              </a:cxn>
              <a:cxn ang="T14">
                <a:pos x="T8" y="T9"/>
              </a:cxn>
            </a:cxnLst>
            <a:rect l="T15" t="T16" r="T17" b="T18"/>
            <a:pathLst>
              <a:path w="6" h="4">
                <a:moveTo>
                  <a:pt x="0" y="4"/>
                </a:moveTo>
                <a:lnTo>
                  <a:pt x="1" y="4"/>
                </a:lnTo>
                <a:lnTo>
                  <a:pt x="6" y="0"/>
                </a:lnTo>
                <a:lnTo>
                  <a:pt x="2" y="3"/>
                </a:lnTo>
                <a:lnTo>
                  <a:pt x="0" y="4"/>
                </a:lnTo>
                <a:close/>
              </a:path>
            </a:pathLst>
          </a:custGeom>
          <a:solidFill>
            <a:srgbClr val="FF6600"/>
          </a:solidFill>
          <a:ln w="15875">
            <a:solidFill>
              <a:srgbClr val="003F48"/>
            </a:solidFill>
            <a:prstDash val="solid"/>
            <a:round/>
            <a:headEnd/>
            <a:tailEnd/>
          </a:ln>
        </p:spPr>
        <p:txBody>
          <a:bodyPr/>
          <a:lstStyle/>
          <a:p>
            <a:endParaRPr lang="en-US"/>
          </a:p>
        </p:txBody>
      </p:sp>
      <p:sp>
        <p:nvSpPr>
          <p:cNvPr id="306187" name="Freeform 11">
            <a:extLst>
              <a:ext uri="{FF2B5EF4-FFF2-40B4-BE49-F238E27FC236}">
                <a16:creationId xmlns:a16="http://schemas.microsoft.com/office/drawing/2014/main" id="{D5047B90-D4CE-41D4-B513-3EF1C8D307B4}"/>
              </a:ext>
              <a:ext uri="{C183D7F6-B498-43B3-948B-1728B52AA6E4}">
                <adec:decorative xmlns:adec="http://schemas.microsoft.com/office/drawing/2017/decorative" val="1"/>
              </a:ext>
            </a:extLst>
          </p:cNvPr>
          <p:cNvSpPr>
            <a:spLocks noChangeAspect="1"/>
          </p:cNvSpPr>
          <p:nvPr/>
        </p:nvSpPr>
        <p:spPr bwMode="auto">
          <a:xfrm>
            <a:off x="7061200" y="5183188"/>
            <a:ext cx="31750" cy="53975"/>
          </a:xfrm>
          <a:custGeom>
            <a:avLst/>
            <a:gdLst>
              <a:gd name="T0" fmla="*/ 0 w 4"/>
              <a:gd name="T1" fmla="*/ 2147483646 h 7"/>
              <a:gd name="T2" fmla="*/ 2147483646 w 4"/>
              <a:gd name="T3" fmla="*/ 2147483646 h 7"/>
              <a:gd name="T4" fmla="*/ 2147483646 w 4"/>
              <a:gd name="T5" fmla="*/ 0 h 7"/>
              <a:gd name="T6" fmla="*/ 2147483646 w 4"/>
              <a:gd name="T7" fmla="*/ 2147483646 h 7"/>
              <a:gd name="T8" fmla="*/ 0 w 4"/>
              <a:gd name="T9" fmla="*/ 2147483646 h 7"/>
              <a:gd name="T10" fmla="*/ 0 60000 65536"/>
              <a:gd name="T11" fmla="*/ 0 60000 65536"/>
              <a:gd name="T12" fmla="*/ 0 60000 65536"/>
              <a:gd name="T13" fmla="*/ 0 60000 65536"/>
              <a:gd name="T14" fmla="*/ 0 60000 65536"/>
              <a:gd name="T15" fmla="*/ 0 w 4"/>
              <a:gd name="T16" fmla="*/ 0 h 7"/>
              <a:gd name="T17" fmla="*/ 4 w 4"/>
              <a:gd name="T18" fmla="*/ 7 h 7"/>
            </a:gdLst>
            <a:ahLst/>
            <a:cxnLst>
              <a:cxn ang="T10">
                <a:pos x="T0" y="T1"/>
              </a:cxn>
              <a:cxn ang="T11">
                <a:pos x="T2" y="T3"/>
              </a:cxn>
              <a:cxn ang="T12">
                <a:pos x="T4" y="T5"/>
              </a:cxn>
              <a:cxn ang="T13">
                <a:pos x="T6" y="T7"/>
              </a:cxn>
              <a:cxn ang="T14">
                <a:pos x="T8" y="T9"/>
              </a:cxn>
            </a:cxnLst>
            <a:rect l="T15" t="T16" r="T17" b="T18"/>
            <a:pathLst>
              <a:path w="4" h="7">
                <a:moveTo>
                  <a:pt x="0" y="7"/>
                </a:moveTo>
                <a:lnTo>
                  <a:pt x="2" y="5"/>
                </a:lnTo>
                <a:lnTo>
                  <a:pt x="4" y="0"/>
                </a:lnTo>
                <a:lnTo>
                  <a:pt x="3" y="2"/>
                </a:lnTo>
                <a:lnTo>
                  <a:pt x="0" y="7"/>
                </a:lnTo>
                <a:close/>
              </a:path>
            </a:pathLst>
          </a:custGeom>
          <a:solidFill>
            <a:srgbClr val="FF6600"/>
          </a:solidFill>
          <a:ln w="15875">
            <a:solidFill>
              <a:srgbClr val="003F48"/>
            </a:solidFill>
            <a:prstDash val="solid"/>
            <a:round/>
            <a:headEnd/>
            <a:tailEnd/>
          </a:ln>
        </p:spPr>
        <p:txBody>
          <a:bodyPr/>
          <a:lstStyle/>
          <a:p>
            <a:endParaRPr lang="en-US"/>
          </a:p>
        </p:txBody>
      </p:sp>
      <p:sp>
        <p:nvSpPr>
          <p:cNvPr id="306188" name="Michigan Upper">
            <a:extLst>
              <a:ext uri="{FF2B5EF4-FFF2-40B4-BE49-F238E27FC236}">
                <a16:creationId xmlns:a16="http://schemas.microsoft.com/office/drawing/2014/main" id="{322CF31F-BE07-4C7B-8348-EECCCEC52E28}"/>
              </a:ext>
              <a:ext uri="{C183D7F6-B498-43B3-948B-1728B52AA6E4}">
                <adec:decorative xmlns:adec="http://schemas.microsoft.com/office/drawing/2017/decorative" val="1"/>
              </a:ext>
            </a:extLst>
          </p:cNvPr>
          <p:cNvSpPr>
            <a:spLocks noChangeAspect="1"/>
          </p:cNvSpPr>
          <p:nvPr/>
        </p:nvSpPr>
        <p:spPr bwMode="auto">
          <a:xfrm>
            <a:off x="5491163" y="1939925"/>
            <a:ext cx="708025" cy="357188"/>
          </a:xfrm>
          <a:custGeom>
            <a:avLst/>
            <a:gdLst>
              <a:gd name="T0" fmla="*/ 2147483646 w 90"/>
              <a:gd name="T1" fmla="*/ 2147483646 h 46"/>
              <a:gd name="T2" fmla="*/ 2147483646 w 90"/>
              <a:gd name="T3" fmla="*/ 2147483646 h 46"/>
              <a:gd name="T4" fmla="*/ 2147483646 w 90"/>
              <a:gd name="T5" fmla="*/ 2147483646 h 46"/>
              <a:gd name="T6" fmla="*/ 2147483646 w 90"/>
              <a:gd name="T7" fmla="*/ 2147483646 h 46"/>
              <a:gd name="T8" fmla="*/ 2147483646 w 90"/>
              <a:gd name="T9" fmla="*/ 2147483646 h 46"/>
              <a:gd name="T10" fmla="*/ 2147483646 w 90"/>
              <a:gd name="T11" fmla="*/ 2147483646 h 46"/>
              <a:gd name="T12" fmla="*/ 2147483646 w 90"/>
              <a:gd name="T13" fmla="*/ 2147483646 h 46"/>
              <a:gd name="T14" fmla="*/ 2147483646 w 90"/>
              <a:gd name="T15" fmla="*/ 2147483646 h 46"/>
              <a:gd name="T16" fmla="*/ 2147483646 w 90"/>
              <a:gd name="T17" fmla="*/ 2147483646 h 46"/>
              <a:gd name="T18" fmla="*/ 2147483646 w 90"/>
              <a:gd name="T19" fmla="*/ 2147483646 h 46"/>
              <a:gd name="T20" fmla="*/ 2147483646 w 90"/>
              <a:gd name="T21" fmla="*/ 2147483646 h 46"/>
              <a:gd name="T22" fmla="*/ 2147483646 w 90"/>
              <a:gd name="T23" fmla="*/ 2147483646 h 46"/>
              <a:gd name="T24" fmla="*/ 2147483646 w 90"/>
              <a:gd name="T25" fmla="*/ 2147483646 h 46"/>
              <a:gd name="T26" fmla="*/ 2147483646 w 90"/>
              <a:gd name="T27" fmla="*/ 2147483646 h 46"/>
              <a:gd name="T28" fmla="*/ 2147483646 w 90"/>
              <a:gd name="T29" fmla="*/ 2147483646 h 46"/>
              <a:gd name="T30" fmla="*/ 2147483646 w 90"/>
              <a:gd name="T31" fmla="*/ 2147483646 h 46"/>
              <a:gd name="T32" fmla="*/ 2147483646 w 90"/>
              <a:gd name="T33" fmla="*/ 2147483646 h 46"/>
              <a:gd name="T34" fmla="*/ 2147483646 w 90"/>
              <a:gd name="T35" fmla="*/ 2147483646 h 46"/>
              <a:gd name="T36" fmla="*/ 2147483646 w 90"/>
              <a:gd name="T37" fmla="*/ 2147483646 h 46"/>
              <a:gd name="T38" fmla="*/ 2147483646 w 90"/>
              <a:gd name="T39" fmla="*/ 2147483646 h 46"/>
              <a:gd name="T40" fmla="*/ 2147483646 w 90"/>
              <a:gd name="T41" fmla="*/ 2147483646 h 46"/>
              <a:gd name="T42" fmla="*/ 2147483646 w 90"/>
              <a:gd name="T43" fmla="*/ 2147483646 h 46"/>
              <a:gd name="T44" fmla="*/ 2147483646 w 90"/>
              <a:gd name="T45" fmla="*/ 2147483646 h 46"/>
              <a:gd name="T46" fmla="*/ 2147483646 w 90"/>
              <a:gd name="T47" fmla="*/ 2147483646 h 46"/>
              <a:gd name="T48" fmla="*/ 2147483646 w 90"/>
              <a:gd name="T49" fmla="*/ 2147483646 h 46"/>
              <a:gd name="T50" fmla="*/ 2147483646 w 90"/>
              <a:gd name="T51" fmla="*/ 2147483646 h 46"/>
              <a:gd name="T52" fmla="*/ 2147483646 w 90"/>
              <a:gd name="T53" fmla="*/ 2147483646 h 46"/>
              <a:gd name="T54" fmla="*/ 2147483646 w 90"/>
              <a:gd name="T55" fmla="*/ 2147483646 h 46"/>
              <a:gd name="T56" fmla="*/ 2147483646 w 90"/>
              <a:gd name="T57" fmla="*/ 2147483646 h 46"/>
              <a:gd name="T58" fmla="*/ 2147483646 w 90"/>
              <a:gd name="T59" fmla="*/ 2147483646 h 46"/>
              <a:gd name="T60" fmla="*/ 2147483646 w 90"/>
              <a:gd name="T61" fmla="*/ 2147483646 h 46"/>
              <a:gd name="T62" fmla="*/ 2147483646 w 90"/>
              <a:gd name="T63" fmla="*/ 0 h 46"/>
              <a:gd name="T64" fmla="*/ 2147483646 w 90"/>
              <a:gd name="T65" fmla="*/ 2147483646 h 46"/>
              <a:gd name="T66" fmla="*/ 2147483646 w 90"/>
              <a:gd name="T67" fmla="*/ 2147483646 h 46"/>
              <a:gd name="T68" fmla="*/ 2147483646 w 90"/>
              <a:gd name="T69" fmla="*/ 2147483646 h 46"/>
              <a:gd name="T70" fmla="*/ 2147483646 w 90"/>
              <a:gd name="T71" fmla="*/ 2147483646 h 46"/>
              <a:gd name="T72" fmla="*/ 2147483646 w 90"/>
              <a:gd name="T73" fmla="*/ 2147483646 h 46"/>
              <a:gd name="T74" fmla="*/ 0 w 90"/>
              <a:gd name="T75" fmla="*/ 2147483646 h 4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90"/>
              <a:gd name="T115" fmla="*/ 0 h 46"/>
              <a:gd name="T116" fmla="*/ 90 w 90"/>
              <a:gd name="T117" fmla="*/ 46 h 4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90" h="46">
                <a:moveTo>
                  <a:pt x="0" y="20"/>
                </a:moveTo>
                <a:lnTo>
                  <a:pt x="7" y="25"/>
                </a:lnTo>
                <a:lnTo>
                  <a:pt x="25" y="29"/>
                </a:lnTo>
                <a:lnTo>
                  <a:pt x="32" y="30"/>
                </a:lnTo>
                <a:lnTo>
                  <a:pt x="33" y="33"/>
                </a:lnTo>
                <a:lnTo>
                  <a:pt x="37" y="34"/>
                </a:lnTo>
                <a:lnTo>
                  <a:pt x="41" y="46"/>
                </a:lnTo>
                <a:lnTo>
                  <a:pt x="45" y="36"/>
                </a:lnTo>
                <a:lnTo>
                  <a:pt x="46" y="34"/>
                </a:lnTo>
                <a:lnTo>
                  <a:pt x="47" y="33"/>
                </a:lnTo>
                <a:lnTo>
                  <a:pt x="47" y="31"/>
                </a:lnTo>
                <a:lnTo>
                  <a:pt x="48" y="29"/>
                </a:lnTo>
                <a:lnTo>
                  <a:pt x="49" y="29"/>
                </a:lnTo>
                <a:lnTo>
                  <a:pt x="48" y="30"/>
                </a:lnTo>
                <a:lnTo>
                  <a:pt x="48" y="33"/>
                </a:lnTo>
                <a:lnTo>
                  <a:pt x="50" y="32"/>
                </a:lnTo>
                <a:lnTo>
                  <a:pt x="51" y="30"/>
                </a:lnTo>
                <a:lnTo>
                  <a:pt x="53" y="30"/>
                </a:lnTo>
                <a:lnTo>
                  <a:pt x="54" y="28"/>
                </a:lnTo>
                <a:lnTo>
                  <a:pt x="54" y="29"/>
                </a:lnTo>
                <a:lnTo>
                  <a:pt x="52" y="34"/>
                </a:lnTo>
                <a:lnTo>
                  <a:pt x="53" y="34"/>
                </a:lnTo>
                <a:lnTo>
                  <a:pt x="55" y="32"/>
                </a:lnTo>
                <a:lnTo>
                  <a:pt x="57" y="30"/>
                </a:lnTo>
                <a:lnTo>
                  <a:pt x="58" y="27"/>
                </a:lnTo>
                <a:lnTo>
                  <a:pt x="63" y="27"/>
                </a:lnTo>
                <a:lnTo>
                  <a:pt x="65" y="26"/>
                </a:lnTo>
                <a:lnTo>
                  <a:pt x="70" y="23"/>
                </a:lnTo>
                <a:lnTo>
                  <a:pt x="75" y="24"/>
                </a:lnTo>
                <a:lnTo>
                  <a:pt x="79" y="27"/>
                </a:lnTo>
                <a:lnTo>
                  <a:pt x="79" y="24"/>
                </a:lnTo>
                <a:lnTo>
                  <a:pt x="81" y="23"/>
                </a:lnTo>
                <a:lnTo>
                  <a:pt x="86" y="24"/>
                </a:lnTo>
                <a:lnTo>
                  <a:pt x="90" y="23"/>
                </a:lnTo>
                <a:lnTo>
                  <a:pt x="85" y="20"/>
                </a:lnTo>
                <a:lnTo>
                  <a:pt x="84" y="15"/>
                </a:lnTo>
                <a:lnTo>
                  <a:pt x="80" y="16"/>
                </a:lnTo>
                <a:lnTo>
                  <a:pt x="78" y="15"/>
                </a:lnTo>
                <a:lnTo>
                  <a:pt x="77" y="16"/>
                </a:lnTo>
                <a:lnTo>
                  <a:pt x="74" y="15"/>
                </a:lnTo>
                <a:lnTo>
                  <a:pt x="73" y="15"/>
                </a:lnTo>
                <a:lnTo>
                  <a:pt x="73" y="12"/>
                </a:lnTo>
                <a:lnTo>
                  <a:pt x="74" y="9"/>
                </a:lnTo>
                <a:lnTo>
                  <a:pt x="70" y="11"/>
                </a:lnTo>
                <a:lnTo>
                  <a:pt x="66" y="12"/>
                </a:lnTo>
                <a:lnTo>
                  <a:pt x="58" y="14"/>
                </a:lnTo>
                <a:lnTo>
                  <a:pt x="52" y="19"/>
                </a:lnTo>
                <a:lnTo>
                  <a:pt x="51" y="18"/>
                </a:lnTo>
                <a:lnTo>
                  <a:pt x="49" y="19"/>
                </a:lnTo>
                <a:lnTo>
                  <a:pt x="46" y="17"/>
                </a:lnTo>
                <a:lnTo>
                  <a:pt x="45" y="17"/>
                </a:lnTo>
                <a:lnTo>
                  <a:pt x="42" y="18"/>
                </a:lnTo>
                <a:lnTo>
                  <a:pt x="38" y="12"/>
                </a:lnTo>
                <a:lnTo>
                  <a:pt x="32" y="11"/>
                </a:lnTo>
                <a:lnTo>
                  <a:pt x="30" y="11"/>
                </a:lnTo>
                <a:lnTo>
                  <a:pt x="29" y="13"/>
                </a:lnTo>
                <a:lnTo>
                  <a:pt x="30" y="10"/>
                </a:lnTo>
                <a:lnTo>
                  <a:pt x="28" y="12"/>
                </a:lnTo>
                <a:lnTo>
                  <a:pt x="27" y="14"/>
                </a:lnTo>
                <a:lnTo>
                  <a:pt x="27" y="11"/>
                </a:lnTo>
                <a:lnTo>
                  <a:pt x="29" y="5"/>
                </a:lnTo>
                <a:lnTo>
                  <a:pt x="32" y="1"/>
                </a:lnTo>
                <a:lnTo>
                  <a:pt x="36" y="1"/>
                </a:lnTo>
                <a:lnTo>
                  <a:pt x="35" y="0"/>
                </a:lnTo>
                <a:lnTo>
                  <a:pt x="30" y="0"/>
                </a:lnTo>
                <a:lnTo>
                  <a:pt x="27" y="2"/>
                </a:lnTo>
                <a:lnTo>
                  <a:pt x="26" y="4"/>
                </a:lnTo>
                <a:lnTo>
                  <a:pt x="21" y="7"/>
                </a:lnTo>
                <a:lnTo>
                  <a:pt x="20" y="10"/>
                </a:lnTo>
                <a:lnTo>
                  <a:pt x="17" y="11"/>
                </a:lnTo>
                <a:lnTo>
                  <a:pt x="16" y="12"/>
                </a:lnTo>
                <a:lnTo>
                  <a:pt x="14" y="13"/>
                </a:lnTo>
                <a:lnTo>
                  <a:pt x="9" y="14"/>
                </a:lnTo>
                <a:lnTo>
                  <a:pt x="7" y="15"/>
                </a:lnTo>
                <a:lnTo>
                  <a:pt x="5" y="18"/>
                </a:lnTo>
                <a:lnTo>
                  <a:pt x="0" y="20"/>
                </a:lnTo>
                <a:close/>
              </a:path>
            </a:pathLst>
          </a:custGeom>
          <a:solidFill>
            <a:srgbClr val="02818A"/>
          </a:solidFill>
          <a:ln w="15875">
            <a:solidFill>
              <a:srgbClr val="003F48"/>
            </a:solidFill>
            <a:prstDash val="solid"/>
            <a:round/>
            <a:headEnd/>
            <a:tailEnd/>
          </a:ln>
        </p:spPr>
        <p:txBody>
          <a:bodyPr/>
          <a:lstStyle/>
          <a:p>
            <a:endParaRPr lang="en-US"/>
          </a:p>
        </p:txBody>
      </p:sp>
      <p:sp>
        <p:nvSpPr>
          <p:cNvPr id="306189" name="Michigan">
            <a:extLst>
              <a:ext uri="{FF2B5EF4-FFF2-40B4-BE49-F238E27FC236}">
                <a16:creationId xmlns:a16="http://schemas.microsoft.com/office/drawing/2014/main" id="{B513A1EA-32FE-4423-AC54-83804B9EDC4C}"/>
              </a:ext>
              <a:ext uri="{C183D7F6-B498-43B3-948B-1728B52AA6E4}">
                <adec:decorative xmlns:adec="http://schemas.microsoft.com/office/drawing/2017/decorative" val="1"/>
              </a:ext>
            </a:extLst>
          </p:cNvPr>
          <p:cNvSpPr>
            <a:spLocks noChangeAspect="1"/>
          </p:cNvSpPr>
          <p:nvPr/>
        </p:nvSpPr>
        <p:spPr bwMode="auto">
          <a:xfrm>
            <a:off x="5946775" y="2157413"/>
            <a:ext cx="471488" cy="638175"/>
          </a:xfrm>
          <a:custGeom>
            <a:avLst/>
            <a:gdLst>
              <a:gd name="T0" fmla="*/ 0 w 60"/>
              <a:gd name="T1" fmla="*/ 2147483646 h 82"/>
              <a:gd name="T2" fmla="*/ 2147483646 w 60"/>
              <a:gd name="T3" fmla="*/ 2147483646 h 82"/>
              <a:gd name="T4" fmla="*/ 2147483646 w 60"/>
              <a:gd name="T5" fmla="*/ 2147483646 h 82"/>
              <a:gd name="T6" fmla="*/ 2147483646 w 60"/>
              <a:gd name="T7" fmla="*/ 2147483646 h 82"/>
              <a:gd name="T8" fmla="*/ 2147483646 w 60"/>
              <a:gd name="T9" fmla="*/ 2147483646 h 82"/>
              <a:gd name="T10" fmla="*/ 2147483646 w 60"/>
              <a:gd name="T11" fmla="*/ 2147483646 h 82"/>
              <a:gd name="T12" fmla="*/ 2147483646 w 60"/>
              <a:gd name="T13" fmla="*/ 2147483646 h 82"/>
              <a:gd name="T14" fmla="*/ 2147483646 w 60"/>
              <a:gd name="T15" fmla="*/ 2147483646 h 82"/>
              <a:gd name="T16" fmla="*/ 0 w 60"/>
              <a:gd name="T17" fmla="*/ 2147483646 h 82"/>
              <a:gd name="T18" fmla="*/ 2147483646 w 60"/>
              <a:gd name="T19" fmla="*/ 2147483646 h 82"/>
              <a:gd name="T20" fmla="*/ 2147483646 w 60"/>
              <a:gd name="T21" fmla="*/ 2147483646 h 82"/>
              <a:gd name="T22" fmla="*/ 2147483646 w 60"/>
              <a:gd name="T23" fmla="*/ 2147483646 h 82"/>
              <a:gd name="T24" fmla="*/ 2147483646 w 60"/>
              <a:gd name="T25" fmla="*/ 2147483646 h 82"/>
              <a:gd name="T26" fmla="*/ 2147483646 w 60"/>
              <a:gd name="T27" fmla="*/ 2147483646 h 82"/>
              <a:gd name="T28" fmla="*/ 2147483646 w 60"/>
              <a:gd name="T29" fmla="*/ 2147483646 h 82"/>
              <a:gd name="T30" fmla="*/ 2147483646 w 60"/>
              <a:gd name="T31" fmla="*/ 2147483646 h 82"/>
              <a:gd name="T32" fmla="*/ 2147483646 w 60"/>
              <a:gd name="T33" fmla="*/ 2147483646 h 82"/>
              <a:gd name="T34" fmla="*/ 2147483646 w 60"/>
              <a:gd name="T35" fmla="*/ 2147483646 h 82"/>
              <a:gd name="T36" fmla="*/ 2147483646 w 60"/>
              <a:gd name="T37" fmla="*/ 2147483646 h 82"/>
              <a:gd name="T38" fmla="*/ 2147483646 w 60"/>
              <a:gd name="T39" fmla="*/ 2147483646 h 82"/>
              <a:gd name="T40" fmla="*/ 2147483646 w 60"/>
              <a:gd name="T41" fmla="*/ 2147483646 h 82"/>
              <a:gd name="T42" fmla="*/ 2147483646 w 60"/>
              <a:gd name="T43" fmla="*/ 2147483646 h 82"/>
              <a:gd name="T44" fmla="*/ 2147483646 w 60"/>
              <a:gd name="T45" fmla="*/ 2147483646 h 82"/>
              <a:gd name="T46" fmla="*/ 2147483646 w 60"/>
              <a:gd name="T47" fmla="*/ 2147483646 h 82"/>
              <a:gd name="T48" fmla="*/ 2147483646 w 60"/>
              <a:gd name="T49" fmla="*/ 0 h 82"/>
              <a:gd name="T50" fmla="*/ 2147483646 w 60"/>
              <a:gd name="T51" fmla="*/ 2147483646 h 82"/>
              <a:gd name="T52" fmla="*/ 2147483646 w 60"/>
              <a:gd name="T53" fmla="*/ 2147483646 h 82"/>
              <a:gd name="T54" fmla="*/ 2147483646 w 60"/>
              <a:gd name="T55" fmla="*/ 2147483646 h 82"/>
              <a:gd name="T56" fmla="*/ 2147483646 w 60"/>
              <a:gd name="T57" fmla="*/ 2147483646 h 82"/>
              <a:gd name="T58" fmla="*/ 2147483646 w 60"/>
              <a:gd name="T59" fmla="*/ 2147483646 h 82"/>
              <a:gd name="T60" fmla="*/ 2147483646 w 60"/>
              <a:gd name="T61" fmla="*/ 2147483646 h 82"/>
              <a:gd name="T62" fmla="*/ 2147483646 w 60"/>
              <a:gd name="T63" fmla="*/ 2147483646 h 82"/>
              <a:gd name="T64" fmla="*/ 2147483646 w 60"/>
              <a:gd name="T65" fmla="*/ 2147483646 h 82"/>
              <a:gd name="T66" fmla="*/ 2147483646 w 60"/>
              <a:gd name="T67" fmla="*/ 2147483646 h 82"/>
              <a:gd name="T68" fmla="*/ 2147483646 w 60"/>
              <a:gd name="T69" fmla="*/ 2147483646 h 82"/>
              <a:gd name="T70" fmla="*/ 2147483646 w 60"/>
              <a:gd name="T71" fmla="*/ 2147483646 h 82"/>
              <a:gd name="T72" fmla="*/ 2147483646 w 60"/>
              <a:gd name="T73" fmla="*/ 2147483646 h 82"/>
              <a:gd name="T74" fmla="*/ 2147483646 w 60"/>
              <a:gd name="T75" fmla="*/ 2147483646 h 82"/>
              <a:gd name="T76" fmla="*/ 2147483646 w 60"/>
              <a:gd name="T77" fmla="*/ 2147483646 h 82"/>
              <a:gd name="T78" fmla="*/ 2147483646 w 60"/>
              <a:gd name="T79" fmla="*/ 2147483646 h 82"/>
              <a:gd name="T80" fmla="*/ 2147483646 w 60"/>
              <a:gd name="T81" fmla="*/ 2147483646 h 82"/>
              <a:gd name="T82" fmla="*/ 2147483646 w 60"/>
              <a:gd name="T83" fmla="*/ 2147483646 h 82"/>
              <a:gd name="T84" fmla="*/ 2147483646 w 60"/>
              <a:gd name="T85" fmla="*/ 2147483646 h 82"/>
              <a:gd name="T86" fmla="*/ 2147483646 w 60"/>
              <a:gd name="T87" fmla="*/ 2147483646 h 82"/>
              <a:gd name="T88" fmla="*/ 2147483646 w 60"/>
              <a:gd name="T89" fmla="*/ 2147483646 h 82"/>
              <a:gd name="T90" fmla="*/ 2147483646 w 60"/>
              <a:gd name="T91" fmla="*/ 2147483646 h 82"/>
              <a:gd name="T92" fmla="*/ 2147483646 w 60"/>
              <a:gd name="T93" fmla="*/ 2147483646 h 82"/>
              <a:gd name="T94" fmla="*/ 2147483646 w 60"/>
              <a:gd name="T95" fmla="*/ 2147483646 h 82"/>
              <a:gd name="T96" fmla="*/ 2147483646 w 60"/>
              <a:gd name="T97" fmla="*/ 2147483646 h 82"/>
              <a:gd name="T98" fmla="*/ 2147483646 w 60"/>
              <a:gd name="T99" fmla="*/ 2147483646 h 82"/>
              <a:gd name="T100" fmla="*/ 2147483646 w 60"/>
              <a:gd name="T101" fmla="*/ 2147483646 h 82"/>
              <a:gd name="T102" fmla="*/ 2147483646 w 60"/>
              <a:gd name="T103" fmla="*/ 2147483646 h 82"/>
              <a:gd name="T104" fmla="*/ 2147483646 w 60"/>
              <a:gd name="T105" fmla="*/ 2147483646 h 82"/>
              <a:gd name="T106" fmla="*/ 2147483646 w 60"/>
              <a:gd name="T107" fmla="*/ 2147483646 h 82"/>
              <a:gd name="T108" fmla="*/ 2147483646 w 60"/>
              <a:gd name="T109" fmla="*/ 2147483646 h 82"/>
              <a:gd name="T110" fmla="*/ 2147483646 w 60"/>
              <a:gd name="T111" fmla="*/ 2147483646 h 82"/>
              <a:gd name="T112" fmla="*/ 2147483646 w 60"/>
              <a:gd name="T113" fmla="*/ 2147483646 h 82"/>
              <a:gd name="T114" fmla="*/ 2147483646 w 60"/>
              <a:gd name="T115" fmla="*/ 2147483646 h 82"/>
              <a:gd name="T116" fmla="*/ 2147483646 w 60"/>
              <a:gd name="T117" fmla="*/ 2147483646 h 82"/>
              <a:gd name="T118" fmla="*/ 2147483646 w 60"/>
              <a:gd name="T119" fmla="*/ 2147483646 h 82"/>
              <a:gd name="T120" fmla="*/ 2147483646 w 60"/>
              <a:gd name="T121" fmla="*/ 2147483646 h 82"/>
              <a:gd name="T122" fmla="*/ 0 w 60"/>
              <a:gd name="T123" fmla="*/ 2147483646 h 82"/>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60"/>
              <a:gd name="T187" fmla="*/ 0 h 82"/>
              <a:gd name="T188" fmla="*/ 60 w 60"/>
              <a:gd name="T189" fmla="*/ 82 h 82"/>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60" h="82">
                <a:moveTo>
                  <a:pt x="0" y="82"/>
                </a:moveTo>
                <a:lnTo>
                  <a:pt x="5" y="72"/>
                </a:lnTo>
                <a:lnTo>
                  <a:pt x="6" y="68"/>
                </a:lnTo>
                <a:lnTo>
                  <a:pt x="7" y="61"/>
                </a:lnTo>
                <a:lnTo>
                  <a:pt x="5" y="55"/>
                </a:lnTo>
                <a:lnTo>
                  <a:pt x="2" y="48"/>
                </a:lnTo>
                <a:lnTo>
                  <a:pt x="1" y="45"/>
                </a:lnTo>
                <a:lnTo>
                  <a:pt x="2" y="41"/>
                </a:lnTo>
                <a:lnTo>
                  <a:pt x="0" y="37"/>
                </a:lnTo>
                <a:lnTo>
                  <a:pt x="2" y="34"/>
                </a:lnTo>
                <a:lnTo>
                  <a:pt x="3" y="27"/>
                </a:lnTo>
                <a:lnTo>
                  <a:pt x="3" y="24"/>
                </a:lnTo>
                <a:lnTo>
                  <a:pt x="5" y="22"/>
                </a:lnTo>
                <a:lnTo>
                  <a:pt x="5" y="19"/>
                </a:lnTo>
                <a:lnTo>
                  <a:pt x="8" y="18"/>
                </a:lnTo>
                <a:lnTo>
                  <a:pt x="12" y="13"/>
                </a:lnTo>
                <a:lnTo>
                  <a:pt x="11" y="21"/>
                </a:lnTo>
                <a:lnTo>
                  <a:pt x="14" y="19"/>
                </a:lnTo>
                <a:lnTo>
                  <a:pt x="14" y="12"/>
                </a:lnTo>
                <a:lnTo>
                  <a:pt x="17" y="9"/>
                </a:lnTo>
                <a:lnTo>
                  <a:pt x="19" y="8"/>
                </a:lnTo>
                <a:lnTo>
                  <a:pt x="17" y="7"/>
                </a:lnTo>
                <a:lnTo>
                  <a:pt x="16" y="5"/>
                </a:lnTo>
                <a:lnTo>
                  <a:pt x="18" y="1"/>
                </a:lnTo>
                <a:lnTo>
                  <a:pt x="21" y="0"/>
                </a:lnTo>
                <a:lnTo>
                  <a:pt x="28" y="2"/>
                </a:lnTo>
                <a:lnTo>
                  <a:pt x="31" y="5"/>
                </a:lnTo>
                <a:lnTo>
                  <a:pt x="39" y="7"/>
                </a:lnTo>
                <a:lnTo>
                  <a:pt x="40" y="9"/>
                </a:lnTo>
                <a:lnTo>
                  <a:pt x="43" y="12"/>
                </a:lnTo>
                <a:lnTo>
                  <a:pt x="40" y="12"/>
                </a:lnTo>
                <a:lnTo>
                  <a:pt x="40" y="14"/>
                </a:lnTo>
                <a:lnTo>
                  <a:pt x="43" y="17"/>
                </a:lnTo>
                <a:lnTo>
                  <a:pt x="44" y="23"/>
                </a:lnTo>
                <a:lnTo>
                  <a:pt x="44" y="26"/>
                </a:lnTo>
                <a:lnTo>
                  <a:pt x="41" y="30"/>
                </a:lnTo>
                <a:lnTo>
                  <a:pt x="40" y="32"/>
                </a:lnTo>
                <a:lnTo>
                  <a:pt x="37" y="34"/>
                </a:lnTo>
                <a:lnTo>
                  <a:pt x="37" y="35"/>
                </a:lnTo>
                <a:lnTo>
                  <a:pt x="37" y="40"/>
                </a:lnTo>
                <a:lnTo>
                  <a:pt x="40" y="42"/>
                </a:lnTo>
                <a:lnTo>
                  <a:pt x="43" y="38"/>
                </a:lnTo>
                <a:lnTo>
                  <a:pt x="46" y="33"/>
                </a:lnTo>
                <a:lnTo>
                  <a:pt x="50" y="31"/>
                </a:lnTo>
                <a:lnTo>
                  <a:pt x="54" y="33"/>
                </a:lnTo>
                <a:lnTo>
                  <a:pt x="56" y="37"/>
                </a:lnTo>
                <a:lnTo>
                  <a:pt x="59" y="47"/>
                </a:lnTo>
                <a:lnTo>
                  <a:pt x="60" y="51"/>
                </a:lnTo>
                <a:lnTo>
                  <a:pt x="59" y="53"/>
                </a:lnTo>
                <a:lnTo>
                  <a:pt x="60" y="57"/>
                </a:lnTo>
                <a:lnTo>
                  <a:pt x="58" y="59"/>
                </a:lnTo>
                <a:lnTo>
                  <a:pt x="57" y="57"/>
                </a:lnTo>
                <a:lnTo>
                  <a:pt x="56" y="58"/>
                </a:lnTo>
                <a:lnTo>
                  <a:pt x="55" y="62"/>
                </a:lnTo>
                <a:lnTo>
                  <a:pt x="55" y="64"/>
                </a:lnTo>
                <a:lnTo>
                  <a:pt x="52" y="66"/>
                </a:lnTo>
                <a:lnTo>
                  <a:pt x="52" y="71"/>
                </a:lnTo>
                <a:lnTo>
                  <a:pt x="50" y="73"/>
                </a:lnTo>
                <a:lnTo>
                  <a:pt x="49" y="77"/>
                </a:lnTo>
                <a:lnTo>
                  <a:pt x="29" y="80"/>
                </a:lnTo>
                <a:lnTo>
                  <a:pt x="28" y="79"/>
                </a:lnTo>
                <a:lnTo>
                  <a:pt x="0" y="82"/>
                </a:lnTo>
                <a:close/>
              </a:path>
            </a:pathLst>
          </a:custGeom>
          <a:solidFill>
            <a:srgbClr val="02818A"/>
          </a:solidFill>
          <a:ln w="15875">
            <a:solidFill>
              <a:srgbClr val="003F48"/>
            </a:solidFill>
            <a:prstDash val="solid"/>
            <a:round/>
            <a:headEnd/>
            <a:tailEnd/>
          </a:ln>
        </p:spPr>
        <p:txBody>
          <a:bodyPr/>
          <a:lstStyle/>
          <a:p>
            <a:endParaRPr lang="en-US"/>
          </a:p>
        </p:txBody>
      </p:sp>
      <p:sp>
        <p:nvSpPr>
          <p:cNvPr id="306190" name="New York">
            <a:extLst>
              <a:ext uri="{FF2B5EF4-FFF2-40B4-BE49-F238E27FC236}">
                <a16:creationId xmlns:a16="http://schemas.microsoft.com/office/drawing/2014/main" id="{DC172634-9F23-4F10-8F75-0D6805D47806}"/>
              </a:ext>
              <a:ext uri="{C183D7F6-B498-43B3-948B-1728B52AA6E4}">
                <adec:decorative xmlns:adec="http://schemas.microsoft.com/office/drawing/2017/decorative" val="1"/>
              </a:ext>
            </a:extLst>
          </p:cNvPr>
          <p:cNvSpPr>
            <a:spLocks noChangeAspect="1"/>
          </p:cNvSpPr>
          <p:nvPr/>
        </p:nvSpPr>
        <p:spPr bwMode="auto">
          <a:xfrm>
            <a:off x="6731000" y="2063750"/>
            <a:ext cx="723900" cy="646113"/>
          </a:xfrm>
          <a:custGeom>
            <a:avLst/>
            <a:gdLst>
              <a:gd name="T0" fmla="*/ 0 w 92"/>
              <a:gd name="T1" fmla="*/ 2147483646 h 83"/>
              <a:gd name="T2" fmla="*/ 2147483646 w 92"/>
              <a:gd name="T3" fmla="*/ 2147483646 h 83"/>
              <a:gd name="T4" fmla="*/ 2147483646 w 92"/>
              <a:gd name="T5" fmla="*/ 2147483646 h 83"/>
              <a:gd name="T6" fmla="*/ 2147483646 w 92"/>
              <a:gd name="T7" fmla="*/ 2147483646 h 83"/>
              <a:gd name="T8" fmla="*/ 2147483646 w 92"/>
              <a:gd name="T9" fmla="*/ 2147483646 h 83"/>
              <a:gd name="T10" fmla="*/ 2147483646 w 92"/>
              <a:gd name="T11" fmla="*/ 2147483646 h 83"/>
              <a:gd name="T12" fmla="*/ 2147483646 w 92"/>
              <a:gd name="T13" fmla="*/ 2147483646 h 83"/>
              <a:gd name="T14" fmla="*/ 2147483646 w 92"/>
              <a:gd name="T15" fmla="*/ 2147483646 h 83"/>
              <a:gd name="T16" fmla="*/ 2147483646 w 92"/>
              <a:gd name="T17" fmla="*/ 2147483646 h 83"/>
              <a:gd name="T18" fmla="*/ 2147483646 w 92"/>
              <a:gd name="T19" fmla="*/ 2147483646 h 83"/>
              <a:gd name="T20" fmla="*/ 2147483646 w 92"/>
              <a:gd name="T21" fmla="*/ 2147483646 h 83"/>
              <a:gd name="T22" fmla="*/ 2147483646 w 92"/>
              <a:gd name="T23" fmla="*/ 2147483646 h 83"/>
              <a:gd name="T24" fmla="*/ 2147483646 w 92"/>
              <a:gd name="T25" fmla="*/ 2147483646 h 83"/>
              <a:gd name="T26" fmla="*/ 2147483646 w 92"/>
              <a:gd name="T27" fmla="*/ 2147483646 h 83"/>
              <a:gd name="T28" fmla="*/ 2147483646 w 92"/>
              <a:gd name="T29" fmla="*/ 2147483646 h 83"/>
              <a:gd name="T30" fmla="*/ 2147483646 w 92"/>
              <a:gd name="T31" fmla="*/ 2147483646 h 83"/>
              <a:gd name="T32" fmla="*/ 2147483646 w 92"/>
              <a:gd name="T33" fmla="*/ 2147483646 h 83"/>
              <a:gd name="T34" fmla="*/ 2147483646 w 92"/>
              <a:gd name="T35" fmla="*/ 0 h 83"/>
              <a:gd name="T36" fmla="*/ 2147483646 w 92"/>
              <a:gd name="T37" fmla="*/ 2147483646 h 83"/>
              <a:gd name="T38" fmla="*/ 2147483646 w 92"/>
              <a:gd name="T39" fmla="*/ 2147483646 h 83"/>
              <a:gd name="T40" fmla="*/ 2147483646 w 92"/>
              <a:gd name="T41" fmla="*/ 2147483646 h 83"/>
              <a:gd name="T42" fmla="*/ 2147483646 w 92"/>
              <a:gd name="T43" fmla="*/ 2147483646 h 83"/>
              <a:gd name="T44" fmla="*/ 2147483646 w 92"/>
              <a:gd name="T45" fmla="*/ 2147483646 h 83"/>
              <a:gd name="T46" fmla="*/ 2147483646 w 92"/>
              <a:gd name="T47" fmla="*/ 2147483646 h 83"/>
              <a:gd name="T48" fmla="*/ 2147483646 w 92"/>
              <a:gd name="T49" fmla="*/ 2147483646 h 83"/>
              <a:gd name="T50" fmla="*/ 2147483646 w 92"/>
              <a:gd name="T51" fmla="*/ 2147483646 h 83"/>
              <a:gd name="T52" fmla="*/ 2147483646 w 92"/>
              <a:gd name="T53" fmla="*/ 2147483646 h 83"/>
              <a:gd name="T54" fmla="*/ 2147483646 w 92"/>
              <a:gd name="T55" fmla="*/ 2147483646 h 83"/>
              <a:gd name="T56" fmla="*/ 2147483646 w 92"/>
              <a:gd name="T57" fmla="*/ 2147483646 h 83"/>
              <a:gd name="T58" fmla="*/ 2147483646 w 92"/>
              <a:gd name="T59" fmla="*/ 2147483646 h 83"/>
              <a:gd name="T60" fmla="*/ 2147483646 w 92"/>
              <a:gd name="T61" fmla="*/ 2147483646 h 83"/>
              <a:gd name="T62" fmla="*/ 2147483646 w 92"/>
              <a:gd name="T63" fmla="*/ 2147483646 h 83"/>
              <a:gd name="T64" fmla="*/ 2147483646 w 92"/>
              <a:gd name="T65" fmla="*/ 2147483646 h 83"/>
              <a:gd name="T66" fmla="*/ 2147483646 w 92"/>
              <a:gd name="T67" fmla="*/ 2147483646 h 83"/>
              <a:gd name="T68" fmla="*/ 2147483646 w 92"/>
              <a:gd name="T69" fmla="*/ 2147483646 h 83"/>
              <a:gd name="T70" fmla="*/ 2147483646 w 92"/>
              <a:gd name="T71" fmla="*/ 2147483646 h 83"/>
              <a:gd name="T72" fmla="*/ 2147483646 w 92"/>
              <a:gd name="T73" fmla="*/ 2147483646 h 83"/>
              <a:gd name="T74" fmla="*/ 2147483646 w 92"/>
              <a:gd name="T75" fmla="*/ 2147483646 h 83"/>
              <a:gd name="T76" fmla="*/ 2147483646 w 92"/>
              <a:gd name="T77" fmla="*/ 2147483646 h 83"/>
              <a:gd name="T78" fmla="*/ 2147483646 w 92"/>
              <a:gd name="T79" fmla="*/ 2147483646 h 83"/>
              <a:gd name="T80" fmla="*/ 2147483646 w 92"/>
              <a:gd name="T81" fmla="*/ 2147483646 h 83"/>
              <a:gd name="T82" fmla="*/ 2147483646 w 92"/>
              <a:gd name="T83" fmla="*/ 2147483646 h 83"/>
              <a:gd name="T84" fmla="*/ 2147483646 w 92"/>
              <a:gd name="T85" fmla="*/ 2147483646 h 83"/>
              <a:gd name="T86" fmla="*/ 2147483646 w 92"/>
              <a:gd name="T87" fmla="*/ 2147483646 h 83"/>
              <a:gd name="T88" fmla="*/ 2147483646 w 92"/>
              <a:gd name="T89" fmla="*/ 2147483646 h 83"/>
              <a:gd name="T90" fmla="*/ 2147483646 w 92"/>
              <a:gd name="T91" fmla="*/ 2147483646 h 83"/>
              <a:gd name="T92" fmla="*/ 2147483646 w 92"/>
              <a:gd name="T93" fmla="*/ 2147483646 h 83"/>
              <a:gd name="T94" fmla="*/ 2147483646 w 92"/>
              <a:gd name="T95" fmla="*/ 2147483646 h 83"/>
              <a:gd name="T96" fmla="*/ 2147483646 w 92"/>
              <a:gd name="T97" fmla="*/ 2147483646 h 83"/>
              <a:gd name="T98" fmla="*/ 2147483646 w 92"/>
              <a:gd name="T99" fmla="*/ 2147483646 h 83"/>
              <a:gd name="T100" fmla="*/ 2147483646 w 92"/>
              <a:gd name="T101" fmla="*/ 2147483646 h 83"/>
              <a:gd name="T102" fmla="*/ 2147483646 w 92"/>
              <a:gd name="T103" fmla="*/ 2147483646 h 83"/>
              <a:gd name="T104" fmla="*/ 0 w 92"/>
              <a:gd name="T105" fmla="*/ 2147483646 h 83"/>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92"/>
              <a:gd name="T160" fmla="*/ 0 h 83"/>
              <a:gd name="T161" fmla="*/ 92 w 92"/>
              <a:gd name="T162" fmla="*/ 83 h 83"/>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92" h="83">
                <a:moveTo>
                  <a:pt x="0" y="71"/>
                </a:moveTo>
                <a:lnTo>
                  <a:pt x="3" y="76"/>
                </a:lnTo>
                <a:lnTo>
                  <a:pt x="63" y="64"/>
                </a:lnTo>
                <a:lnTo>
                  <a:pt x="67" y="67"/>
                </a:lnTo>
                <a:lnTo>
                  <a:pt x="70" y="71"/>
                </a:lnTo>
                <a:lnTo>
                  <a:pt x="75" y="74"/>
                </a:lnTo>
                <a:lnTo>
                  <a:pt x="89" y="79"/>
                </a:lnTo>
                <a:lnTo>
                  <a:pt x="89" y="81"/>
                </a:lnTo>
                <a:lnTo>
                  <a:pt x="90" y="83"/>
                </a:lnTo>
                <a:lnTo>
                  <a:pt x="91" y="82"/>
                </a:lnTo>
                <a:lnTo>
                  <a:pt x="92" y="78"/>
                </a:lnTo>
                <a:lnTo>
                  <a:pt x="92" y="71"/>
                </a:lnTo>
                <a:lnTo>
                  <a:pt x="90" y="57"/>
                </a:lnTo>
                <a:lnTo>
                  <a:pt x="90" y="43"/>
                </a:lnTo>
                <a:lnTo>
                  <a:pt x="87" y="32"/>
                </a:lnTo>
                <a:lnTo>
                  <a:pt x="83" y="23"/>
                </a:lnTo>
                <a:lnTo>
                  <a:pt x="82" y="14"/>
                </a:lnTo>
                <a:lnTo>
                  <a:pt x="79" y="0"/>
                </a:lnTo>
                <a:lnTo>
                  <a:pt x="60" y="5"/>
                </a:lnTo>
                <a:lnTo>
                  <a:pt x="59" y="5"/>
                </a:lnTo>
                <a:lnTo>
                  <a:pt x="53" y="9"/>
                </a:lnTo>
                <a:lnTo>
                  <a:pt x="48" y="16"/>
                </a:lnTo>
                <a:lnTo>
                  <a:pt x="47" y="20"/>
                </a:lnTo>
                <a:lnTo>
                  <a:pt x="45" y="23"/>
                </a:lnTo>
                <a:lnTo>
                  <a:pt x="41" y="27"/>
                </a:lnTo>
                <a:lnTo>
                  <a:pt x="43" y="29"/>
                </a:lnTo>
                <a:lnTo>
                  <a:pt x="43" y="27"/>
                </a:lnTo>
                <a:lnTo>
                  <a:pt x="45" y="28"/>
                </a:lnTo>
                <a:lnTo>
                  <a:pt x="44" y="29"/>
                </a:lnTo>
                <a:lnTo>
                  <a:pt x="45" y="29"/>
                </a:lnTo>
                <a:lnTo>
                  <a:pt x="44" y="31"/>
                </a:lnTo>
                <a:lnTo>
                  <a:pt x="43" y="31"/>
                </a:lnTo>
                <a:lnTo>
                  <a:pt x="43" y="32"/>
                </a:lnTo>
                <a:lnTo>
                  <a:pt x="45" y="34"/>
                </a:lnTo>
                <a:lnTo>
                  <a:pt x="45" y="37"/>
                </a:lnTo>
                <a:lnTo>
                  <a:pt x="42" y="38"/>
                </a:lnTo>
                <a:lnTo>
                  <a:pt x="39" y="43"/>
                </a:lnTo>
                <a:lnTo>
                  <a:pt x="36" y="45"/>
                </a:lnTo>
                <a:lnTo>
                  <a:pt x="30" y="45"/>
                </a:lnTo>
                <a:lnTo>
                  <a:pt x="28" y="47"/>
                </a:lnTo>
                <a:lnTo>
                  <a:pt x="25" y="45"/>
                </a:lnTo>
                <a:lnTo>
                  <a:pt x="15" y="46"/>
                </a:lnTo>
                <a:lnTo>
                  <a:pt x="7" y="50"/>
                </a:lnTo>
                <a:lnTo>
                  <a:pt x="8" y="52"/>
                </a:lnTo>
                <a:lnTo>
                  <a:pt x="7" y="54"/>
                </a:lnTo>
                <a:lnTo>
                  <a:pt x="8" y="54"/>
                </a:lnTo>
                <a:lnTo>
                  <a:pt x="9" y="56"/>
                </a:lnTo>
                <a:lnTo>
                  <a:pt x="10" y="56"/>
                </a:lnTo>
                <a:lnTo>
                  <a:pt x="11" y="58"/>
                </a:lnTo>
                <a:lnTo>
                  <a:pt x="11" y="59"/>
                </a:lnTo>
                <a:lnTo>
                  <a:pt x="9" y="61"/>
                </a:lnTo>
                <a:lnTo>
                  <a:pt x="8" y="64"/>
                </a:lnTo>
                <a:lnTo>
                  <a:pt x="0" y="71"/>
                </a:lnTo>
                <a:close/>
              </a:path>
            </a:pathLst>
          </a:custGeom>
          <a:solidFill>
            <a:srgbClr val="02818A"/>
          </a:solidFill>
          <a:ln w="15875">
            <a:solidFill>
              <a:srgbClr val="003F48"/>
            </a:solidFill>
            <a:prstDash val="solid"/>
            <a:round/>
            <a:headEnd/>
            <a:tailEnd/>
          </a:ln>
        </p:spPr>
        <p:txBody>
          <a:bodyPr/>
          <a:lstStyle/>
          <a:p>
            <a:endParaRPr lang="en-US"/>
          </a:p>
        </p:txBody>
      </p:sp>
      <p:sp>
        <p:nvSpPr>
          <p:cNvPr id="306191" name="Freeform 15">
            <a:extLst>
              <a:ext uri="{FF2B5EF4-FFF2-40B4-BE49-F238E27FC236}">
                <a16:creationId xmlns:a16="http://schemas.microsoft.com/office/drawing/2014/main" id="{C8955985-3D9E-408C-9AEA-FD6021291575}"/>
              </a:ext>
              <a:ext uri="{C183D7F6-B498-43B3-948B-1728B52AA6E4}">
                <adec:decorative xmlns:adec="http://schemas.microsoft.com/office/drawing/2017/decorative" val="1"/>
              </a:ext>
            </a:extLst>
          </p:cNvPr>
          <p:cNvSpPr>
            <a:spLocks noChangeAspect="1"/>
          </p:cNvSpPr>
          <p:nvPr/>
        </p:nvSpPr>
        <p:spPr bwMode="auto">
          <a:xfrm>
            <a:off x="7405688" y="2733675"/>
            <a:ext cx="17462" cy="28575"/>
          </a:xfrm>
          <a:custGeom>
            <a:avLst/>
            <a:gdLst>
              <a:gd name="T0" fmla="*/ 0 w 2"/>
              <a:gd name="T1" fmla="*/ 2147483646 h 4"/>
              <a:gd name="T2" fmla="*/ 0 w 2"/>
              <a:gd name="T3" fmla="*/ 2147483646 h 4"/>
              <a:gd name="T4" fmla="*/ 2147483646 w 2"/>
              <a:gd name="T5" fmla="*/ 0 h 4"/>
              <a:gd name="T6" fmla="*/ 2147483646 w 2"/>
              <a:gd name="T7" fmla="*/ 2147483646 h 4"/>
              <a:gd name="T8" fmla="*/ 2147483646 w 2"/>
              <a:gd name="T9" fmla="*/ 2147483646 h 4"/>
              <a:gd name="T10" fmla="*/ 0 w 2"/>
              <a:gd name="T11" fmla="*/ 2147483646 h 4"/>
              <a:gd name="T12" fmla="*/ 0 60000 65536"/>
              <a:gd name="T13" fmla="*/ 0 60000 65536"/>
              <a:gd name="T14" fmla="*/ 0 60000 65536"/>
              <a:gd name="T15" fmla="*/ 0 60000 65536"/>
              <a:gd name="T16" fmla="*/ 0 60000 65536"/>
              <a:gd name="T17" fmla="*/ 0 60000 65536"/>
              <a:gd name="T18" fmla="*/ 0 w 2"/>
              <a:gd name="T19" fmla="*/ 0 h 4"/>
              <a:gd name="T20" fmla="*/ 2 w 2"/>
              <a:gd name="T21" fmla="*/ 4 h 4"/>
            </a:gdLst>
            <a:ahLst/>
            <a:cxnLst>
              <a:cxn ang="T12">
                <a:pos x="T0" y="T1"/>
              </a:cxn>
              <a:cxn ang="T13">
                <a:pos x="T2" y="T3"/>
              </a:cxn>
              <a:cxn ang="T14">
                <a:pos x="T4" y="T5"/>
              </a:cxn>
              <a:cxn ang="T15">
                <a:pos x="T6" y="T7"/>
              </a:cxn>
              <a:cxn ang="T16">
                <a:pos x="T8" y="T9"/>
              </a:cxn>
              <a:cxn ang="T17">
                <a:pos x="T10" y="T11"/>
              </a:cxn>
            </a:cxnLst>
            <a:rect l="T18" t="T19" r="T20" b="T21"/>
            <a:pathLst>
              <a:path w="2" h="4">
                <a:moveTo>
                  <a:pt x="0" y="4"/>
                </a:moveTo>
                <a:lnTo>
                  <a:pt x="0" y="2"/>
                </a:lnTo>
                <a:lnTo>
                  <a:pt x="1" y="0"/>
                </a:lnTo>
                <a:lnTo>
                  <a:pt x="2" y="1"/>
                </a:lnTo>
                <a:lnTo>
                  <a:pt x="1" y="3"/>
                </a:lnTo>
                <a:lnTo>
                  <a:pt x="0" y="4"/>
                </a:lnTo>
                <a:close/>
              </a:path>
            </a:pathLst>
          </a:custGeom>
          <a:noFill/>
          <a:ln w="15875">
            <a:solidFill>
              <a:srgbClr val="FFFFF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06192" name="Freeform 16">
            <a:extLst>
              <a:ext uri="{FF2B5EF4-FFF2-40B4-BE49-F238E27FC236}">
                <a16:creationId xmlns:a16="http://schemas.microsoft.com/office/drawing/2014/main" id="{E5039584-0715-4D36-9207-9E40E3951AB9}"/>
              </a:ext>
              <a:ext uri="{C183D7F6-B498-43B3-948B-1728B52AA6E4}">
                <adec:decorative xmlns:adec="http://schemas.microsoft.com/office/drawing/2017/decorative" val="1"/>
              </a:ext>
            </a:extLst>
          </p:cNvPr>
          <p:cNvSpPr>
            <a:spLocks noChangeAspect="1"/>
          </p:cNvSpPr>
          <p:nvPr/>
        </p:nvSpPr>
        <p:spPr bwMode="auto">
          <a:xfrm>
            <a:off x="7431088" y="2608263"/>
            <a:ext cx="217487" cy="141287"/>
          </a:xfrm>
          <a:custGeom>
            <a:avLst/>
            <a:gdLst>
              <a:gd name="T0" fmla="*/ 0 w 28"/>
              <a:gd name="T1" fmla="*/ 2147483646 h 18"/>
              <a:gd name="T2" fmla="*/ 0 w 28"/>
              <a:gd name="T3" fmla="*/ 2147483646 h 18"/>
              <a:gd name="T4" fmla="*/ 2147483646 w 28"/>
              <a:gd name="T5" fmla="*/ 2147483646 h 18"/>
              <a:gd name="T6" fmla="*/ 2147483646 w 28"/>
              <a:gd name="T7" fmla="*/ 2147483646 h 18"/>
              <a:gd name="T8" fmla="*/ 2147483646 w 28"/>
              <a:gd name="T9" fmla="*/ 2147483646 h 18"/>
              <a:gd name="T10" fmla="*/ 2147483646 w 28"/>
              <a:gd name="T11" fmla="*/ 2147483646 h 18"/>
              <a:gd name="T12" fmla="*/ 2147483646 w 28"/>
              <a:gd name="T13" fmla="*/ 2147483646 h 18"/>
              <a:gd name="T14" fmla="*/ 2147483646 w 28"/>
              <a:gd name="T15" fmla="*/ 2147483646 h 18"/>
              <a:gd name="T16" fmla="*/ 2147483646 w 28"/>
              <a:gd name="T17" fmla="*/ 2147483646 h 18"/>
              <a:gd name="T18" fmla="*/ 2147483646 w 28"/>
              <a:gd name="T19" fmla="*/ 2147483646 h 18"/>
              <a:gd name="T20" fmla="*/ 2147483646 w 28"/>
              <a:gd name="T21" fmla="*/ 2147483646 h 18"/>
              <a:gd name="T22" fmla="*/ 2147483646 w 28"/>
              <a:gd name="T23" fmla="*/ 2147483646 h 18"/>
              <a:gd name="T24" fmla="*/ 2147483646 w 28"/>
              <a:gd name="T25" fmla="*/ 2147483646 h 18"/>
              <a:gd name="T26" fmla="*/ 2147483646 w 28"/>
              <a:gd name="T27" fmla="*/ 2147483646 h 18"/>
              <a:gd name="T28" fmla="*/ 2147483646 w 28"/>
              <a:gd name="T29" fmla="*/ 2147483646 h 18"/>
              <a:gd name="T30" fmla="*/ 2147483646 w 28"/>
              <a:gd name="T31" fmla="*/ 2147483646 h 18"/>
              <a:gd name="T32" fmla="*/ 2147483646 w 28"/>
              <a:gd name="T33" fmla="*/ 2147483646 h 18"/>
              <a:gd name="T34" fmla="*/ 2147483646 w 28"/>
              <a:gd name="T35" fmla="*/ 2147483646 h 18"/>
              <a:gd name="T36" fmla="*/ 2147483646 w 28"/>
              <a:gd name="T37" fmla="*/ 2147483646 h 18"/>
              <a:gd name="T38" fmla="*/ 2147483646 w 28"/>
              <a:gd name="T39" fmla="*/ 2147483646 h 18"/>
              <a:gd name="T40" fmla="*/ 2147483646 w 28"/>
              <a:gd name="T41" fmla="*/ 2147483646 h 18"/>
              <a:gd name="T42" fmla="*/ 2147483646 w 28"/>
              <a:gd name="T43" fmla="*/ 2147483646 h 18"/>
              <a:gd name="T44" fmla="*/ 2147483646 w 28"/>
              <a:gd name="T45" fmla="*/ 2147483646 h 18"/>
              <a:gd name="T46" fmla="*/ 2147483646 w 28"/>
              <a:gd name="T47" fmla="*/ 2147483646 h 18"/>
              <a:gd name="T48" fmla="*/ 2147483646 w 28"/>
              <a:gd name="T49" fmla="*/ 2147483646 h 18"/>
              <a:gd name="T50" fmla="*/ 2147483646 w 28"/>
              <a:gd name="T51" fmla="*/ 2147483646 h 18"/>
              <a:gd name="T52" fmla="*/ 2147483646 w 28"/>
              <a:gd name="T53" fmla="*/ 2147483646 h 18"/>
              <a:gd name="T54" fmla="*/ 2147483646 w 28"/>
              <a:gd name="T55" fmla="*/ 2147483646 h 18"/>
              <a:gd name="T56" fmla="*/ 2147483646 w 28"/>
              <a:gd name="T57" fmla="*/ 2147483646 h 18"/>
              <a:gd name="T58" fmla="*/ 2147483646 w 28"/>
              <a:gd name="T59" fmla="*/ 2147483646 h 18"/>
              <a:gd name="T60" fmla="*/ 2147483646 w 28"/>
              <a:gd name="T61" fmla="*/ 2147483646 h 18"/>
              <a:gd name="T62" fmla="*/ 2147483646 w 28"/>
              <a:gd name="T63" fmla="*/ 2147483646 h 18"/>
              <a:gd name="T64" fmla="*/ 2147483646 w 28"/>
              <a:gd name="T65" fmla="*/ 0 h 18"/>
              <a:gd name="T66" fmla="*/ 2147483646 w 28"/>
              <a:gd name="T67" fmla="*/ 0 h 18"/>
              <a:gd name="T68" fmla="*/ 2147483646 w 28"/>
              <a:gd name="T69" fmla="*/ 2147483646 h 18"/>
              <a:gd name="T70" fmla="*/ 2147483646 w 28"/>
              <a:gd name="T71" fmla="*/ 2147483646 h 18"/>
              <a:gd name="T72" fmla="*/ 2147483646 w 28"/>
              <a:gd name="T73" fmla="*/ 2147483646 h 18"/>
              <a:gd name="T74" fmla="*/ 2147483646 w 28"/>
              <a:gd name="T75" fmla="*/ 2147483646 h 18"/>
              <a:gd name="T76" fmla="*/ 2147483646 w 28"/>
              <a:gd name="T77" fmla="*/ 2147483646 h 18"/>
              <a:gd name="T78" fmla="*/ 2147483646 w 28"/>
              <a:gd name="T79" fmla="*/ 2147483646 h 18"/>
              <a:gd name="T80" fmla="*/ 2147483646 w 28"/>
              <a:gd name="T81" fmla="*/ 2147483646 h 18"/>
              <a:gd name="T82" fmla="*/ 2147483646 w 28"/>
              <a:gd name="T83" fmla="*/ 2147483646 h 18"/>
              <a:gd name="T84" fmla="*/ 2147483646 w 28"/>
              <a:gd name="T85" fmla="*/ 2147483646 h 18"/>
              <a:gd name="T86" fmla="*/ 2147483646 w 28"/>
              <a:gd name="T87" fmla="*/ 2147483646 h 18"/>
              <a:gd name="T88" fmla="*/ 2147483646 w 28"/>
              <a:gd name="T89" fmla="*/ 2147483646 h 18"/>
              <a:gd name="T90" fmla="*/ 2147483646 w 28"/>
              <a:gd name="T91" fmla="*/ 2147483646 h 18"/>
              <a:gd name="T92" fmla="*/ 2147483646 w 28"/>
              <a:gd name="T93" fmla="*/ 2147483646 h 18"/>
              <a:gd name="T94" fmla="*/ 0 w 28"/>
              <a:gd name="T95" fmla="*/ 2147483646 h 18"/>
              <a:gd name="T96" fmla="*/ 0 w 28"/>
              <a:gd name="T97" fmla="*/ 2147483646 h 18"/>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28"/>
              <a:gd name="T148" fmla="*/ 0 h 18"/>
              <a:gd name="T149" fmla="*/ 28 w 28"/>
              <a:gd name="T150" fmla="*/ 18 h 18"/>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28" h="18">
                <a:moveTo>
                  <a:pt x="0" y="16"/>
                </a:moveTo>
                <a:lnTo>
                  <a:pt x="0" y="17"/>
                </a:lnTo>
                <a:lnTo>
                  <a:pt x="1" y="18"/>
                </a:lnTo>
                <a:lnTo>
                  <a:pt x="2" y="16"/>
                </a:lnTo>
                <a:lnTo>
                  <a:pt x="3" y="16"/>
                </a:lnTo>
                <a:lnTo>
                  <a:pt x="4" y="16"/>
                </a:lnTo>
                <a:lnTo>
                  <a:pt x="2" y="18"/>
                </a:lnTo>
                <a:lnTo>
                  <a:pt x="5" y="17"/>
                </a:lnTo>
                <a:lnTo>
                  <a:pt x="5" y="16"/>
                </a:lnTo>
                <a:lnTo>
                  <a:pt x="9" y="14"/>
                </a:lnTo>
                <a:lnTo>
                  <a:pt x="12" y="12"/>
                </a:lnTo>
                <a:lnTo>
                  <a:pt x="16" y="10"/>
                </a:lnTo>
                <a:lnTo>
                  <a:pt x="18" y="9"/>
                </a:lnTo>
                <a:lnTo>
                  <a:pt x="13" y="13"/>
                </a:lnTo>
                <a:lnTo>
                  <a:pt x="11" y="14"/>
                </a:lnTo>
                <a:lnTo>
                  <a:pt x="12" y="14"/>
                </a:lnTo>
                <a:lnTo>
                  <a:pt x="14" y="13"/>
                </a:lnTo>
                <a:lnTo>
                  <a:pt x="23" y="6"/>
                </a:lnTo>
                <a:lnTo>
                  <a:pt x="24" y="5"/>
                </a:lnTo>
                <a:lnTo>
                  <a:pt x="28" y="1"/>
                </a:lnTo>
                <a:lnTo>
                  <a:pt x="26" y="3"/>
                </a:lnTo>
                <a:lnTo>
                  <a:pt x="25" y="2"/>
                </a:lnTo>
                <a:lnTo>
                  <a:pt x="23" y="3"/>
                </a:lnTo>
                <a:lnTo>
                  <a:pt x="22" y="3"/>
                </a:lnTo>
                <a:lnTo>
                  <a:pt x="21" y="7"/>
                </a:lnTo>
                <a:lnTo>
                  <a:pt x="20" y="6"/>
                </a:lnTo>
                <a:lnTo>
                  <a:pt x="18" y="6"/>
                </a:lnTo>
                <a:lnTo>
                  <a:pt x="21" y="3"/>
                </a:lnTo>
                <a:lnTo>
                  <a:pt x="23" y="0"/>
                </a:lnTo>
                <a:lnTo>
                  <a:pt x="22" y="0"/>
                </a:lnTo>
                <a:lnTo>
                  <a:pt x="18" y="5"/>
                </a:lnTo>
                <a:lnTo>
                  <a:pt x="14" y="7"/>
                </a:lnTo>
                <a:lnTo>
                  <a:pt x="11" y="7"/>
                </a:lnTo>
                <a:lnTo>
                  <a:pt x="11" y="8"/>
                </a:lnTo>
                <a:lnTo>
                  <a:pt x="8" y="9"/>
                </a:lnTo>
                <a:lnTo>
                  <a:pt x="6" y="9"/>
                </a:lnTo>
                <a:lnTo>
                  <a:pt x="6" y="10"/>
                </a:lnTo>
                <a:lnTo>
                  <a:pt x="5" y="10"/>
                </a:lnTo>
                <a:lnTo>
                  <a:pt x="4" y="12"/>
                </a:lnTo>
                <a:lnTo>
                  <a:pt x="4" y="11"/>
                </a:lnTo>
                <a:lnTo>
                  <a:pt x="3" y="13"/>
                </a:lnTo>
                <a:lnTo>
                  <a:pt x="1" y="13"/>
                </a:lnTo>
                <a:lnTo>
                  <a:pt x="0" y="15"/>
                </a:lnTo>
                <a:lnTo>
                  <a:pt x="0" y="16"/>
                </a:lnTo>
                <a:close/>
              </a:path>
            </a:pathLst>
          </a:custGeom>
          <a:noFill/>
          <a:ln w="15875">
            <a:solidFill>
              <a:srgbClr val="003F48"/>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06193" name="Washington">
            <a:extLst>
              <a:ext uri="{FF2B5EF4-FFF2-40B4-BE49-F238E27FC236}">
                <a16:creationId xmlns:a16="http://schemas.microsoft.com/office/drawing/2014/main" id="{4FA0DD17-190C-494F-A1E5-6723F05CC9A3}"/>
              </a:ext>
              <a:ext uri="{C183D7F6-B498-43B3-948B-1728B52AA6E4}">
                <adec:decorative xmlns:adec="http://schemas.microsoft.com/office/drawing/2017/decorative" val="1"/>
              </a:ext>
            </a:extLst>
          </p:cNvPr>
          <p:cNvSpPr>
            <a:spLocks noChangeAspect="1"/>
          </p:cNvSpPr>
          <p:nvPr/>
        </p:nvSpPr>
        <p:spPr bwMode="auto">
          <a:xfrm>
            <a:off x="1946275" y="1349375"/>
            <a:ext cx="815975" cy="584200"/>
          </a:xfrm>
          <a:custGeom>
            <a:avLst/>
            <a:gdLst>
              <a:gd name="T0" fmla="*/ 2147483646 w 104"/>
              <a:gd name="T1" fmla="*/ 2147483646 h 75"/>
              <a:gd name="T2" fmla="*/ 2147483646 w 104"/>
              <a:gd name="T3" fmla="*/ 2147483646 h 75"/>
              <a:gd name="T4" fmla="*/ 2147483646 w 104"/>
              <a:gd name="T5" fmla="*/ 2147483646 h 75"/>
              <a:gd name="T6" fmla="*/ 2147483646 w 104"/>
              <a:gd name="T7" fmla="*/ 2147483646 h 75"/>
              <a:gd name="T8" fmla="*/ 2147483646 w 104"/>
              <a:gd name="T9" fmla="*/ 2147483646 h 75"/>
              <a:gd name="T10" fmla="*/ 2147483646 w 104"/>
              <a:gd name="T11" fmla="*/ 2147483646 h 75"/>
              <a:gd name="T12" fmla="*/ 0 w 104"/>
              <a:gd name="T13" fmla="*/ 2147483646 h 75"/>
              <a:gd name="T14" fmla="*/ 2147483646 w 104"/>
              <a:gd name="T15" fmla="*/ 2147483646 h 75"/>
              <a:gd name="T16" fmla="*/ 2147483646 w 104"/>
              <a:gd name="T17" fmla="*/ 2147483646 h 75"/>
              <a:gd name="T18" fmla="*/ 2147483646 w 104"/>
              <a:gd name="T19" fmla="*/ 2147483646 h 75"/>
              <a:gd name="T20" fmla="*/ 2147483646 w 104"/>
              <a:gd name="T21" fmla="*/ 2147483646 h 75"/>
              <a:gd name="T22" fmla="*/ 2147483646 w 104"/>
              <a:gd name="T23" fmla="*/ 0 h 75"/>
              <a:gd name="T24" fmla="*/ 2147483646 w 104"/>
              <a:gd name="T25" fmla="*/ 2147483646 h 75"/>
              <a:gd name="T26" fmla="*/ 2147483646 w 104"/>
              <a:gd name="T27" fmla="*/ 2147483646 h 75"/>
              <a:gd name="T28" fmla="*/ 2147483646 w 104"/>
              <a:gd name="T29" fmla="*/ 2147483646 h 75"/>
              <a:gd name="T30" fmla="*/ 2147483646 w 104"/>
              <a:gd name="T31" fmla="*/ 2147483646 h 75"/>
              <a:gd name="T32" fmla="*/ 2147483646 w 104"/>
              <a:gd name="T33" fmla="*/ 2147483646 h 75"/>
              <a:gd name="T34" fmla="*/ 2147483646 w 104"/>
              <a:gd name="T35" fmla="*/ 2147483646 h 75"/>
              <a:gd name="T36" fmla="*/ 2147483646 w 104"/>
              <a:gd name="T37" fmla="*/ 2147483646 h 75"/>
              <a:gd name="T38" fmla="*/ 2147483646 w 104"/>
              <a:gd name="T39" fmla="*/ 2147483646 h 75"/>
              <a:gd name="T40" fmla="*/ 2147483646 w 104"/>
              <a:gd name="T41" fmla="*/ 2147483646 h 75"/>
              <a:gd name="T42" fmla="*/ 2147483646 w 104"/>
              <a:gd name="T43" fmla="*/ 2147483646 h 75"/>
              <a:gd name="T44" fmla="*/ 2147483646 w 104"/>
              <a:gd name="T45" fmla="*/ 2147483646 h 75"/>
              <a:gd name="T46" fmla="*/ 2147483646 w 104"/>
              <a:gd name="T47" fmla="*/ 2147483646 h 75"/>
              <a:gd name="T48" fmla="*/ 2147483646 w 104"/>
              <a:gd name="T49" fmla="*/ 2147483646 h 75"/>
              <a:gd name="T50" fmla="*/ 2147483646 w 104"/>
              <a:gd name="T51" fmla="*/ 2147483646 h 75"/>
              <a:gd name="T52" fmla="*/ 2147483646 w 104"/>
              <a:gd name="T53" fmla="*/ 2147483646 h 75"/>
              <a:gd name="T54" fmla="*/ 2147483646 w 104"/>
              <a:gd name="T55" fmla="*/ 2147483646 h 75"/>
              <a:gd name="T56" fmla="*/ 2147483646 w 104"/>
              <a:gd name="T57" fmla="*/ 2147483646 h 75"/>
              <a:gd name="T58" fmla="*/ 2147483646 w 104"/>
              <a:gd name="T59" fmla="*/ 2147483646 h 75"/>
              <a:gd name="T60" fmla="*/ 2147483646 w 104"/>
              <a:gd name="T61" fmla="*/ 2147483646 h 75"/>
              <a:gd name="T62" fmla="*/ 2147483646 w 104"/>
              <a:gd name="T63" fmla="*/ 2147483646 h 75"/>
              <a:gd name="T64" fmla="*/ 2147483646 w 104"/>
              <a:gd name="T65" fmla="*/ 2147483646 h 75"/>
              <a:gd name="T66" fmla="*/ 2147483646 w 104"/>
              <a:gd name="T67" fmla="*/ 2147483646 h 75"/>
              <a:gd name="T68" fmla="*/ 2147483646 w 104"/>
              <a:gd name="T69" fmla="*/ 2147483646 h 75"/>
              <a:gd name="T70" fmla="*/ 2147483646 w 104"/>
              <a:gd name="T71" fmla="*/ 2147483646 h 75"/>
              <a:gd name="T72" fmla="*/ 2147483646 w 104"/>
              <a:gd name="T73" fmla="*/ 2147483646 h 75"/>
              <a:gd name="T74" fmla="*/ 2147483646 w 104"/>
              <a:gd name="T75" fmla="*/ 2147483646 h 75"/>
              <a:gd name="T76" fmla="*/ 2147483646 w 104"/>
              <a:gd name="T77" fmla="*/ 2147483646 h 75"/>
              <a:gd name="T78" fmla="*/ 2147483646 w 104"/>
              <a:gd name="T79" fmla="*/ 2147483646 h 75"/>
              <a:gd name="T80" fmla="*/ 2147483646 w 104"/>
              <a:gd name="T81" fmla="*/ 2147483646 h 75"/>
              <a:gd name="T82" fmla="*/ 2147483646 w 104"/>
              <a:gd name="T83" fmla="*/ 2147483646 h 75"/>
              <a:gd name="T84" fmla="*/ 2147483646 w 104"/>
              <a:gd name="T85" fmla="*/ 2147483646 h 75"/>
              <a:gd name="T86" fmla="*/ 2147483646 w 104"/>
              <a:gd name="T87" fmla="*/ 2147483646 h 75"/>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104"/>
              <a:gd name="T133" fmla="*/ 0 h 75"/>
              <a:gd name="T134" fmla="*/ 104 w 104"/>
              <a:gd name="T135" fmla="*/ 75 h 75"/>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104" h="75">
                <a:moveTo>
                  <a:pt x="2" y="12"/>
                </a:moveTo>
                <a:lnTo>
                  <a:pt x="4" y="16"/>
                </a:lnTo>
                <a:lnTo>
                  <a:pt x="4" y="21"/>
                </a:lnTo>
                <a:lnTo>
                  <a:pt x="3" y="24"/>
                </a:lnTo>
                <a:lnTo>
                  <a:pt x="4" y="26"/>
                </a:lnTo>
                <a:lnTo>
                  <a:pt x="3" y="32"/>
                </a:lnTo>
                <a:lnTo>
                  <a:pt x="5" y="31"/>
                </a:lnTo>
                <a:lnTo>
                  <a:pt x="7" y="33"/>
                </a:lnTo>
                <a:lnTo>
                  <a:pt x="5" y="33"/>
                </a:lnTo>
                <a:lnTo>
                  <a:pt x="3" y="33"/>
                </a:lnTo>
                <a:lnTo>
                  <a:pt x="2" y="35"/>
                </a:lnTo>
                <a:lnTo>
                  <a:pt x="2" y="37"/>
                </a:lnTo>
                <a:lnTo>
                  <a:pt x="5" y="37"/>
                </a:lnTo>
                <a:lnTo>
                  <a:pt x="5" y="38"/>
                </a:lnTo>
                <a:lnTo>
                  <a:pt x="3" y="39"/>
                </a:lnTo>
                <a:lnTo>
                  <a:pt x="4" y="41"/>
                </a:lnTo>
                <a:lnTo>
                  <a:pt x="2" y="44"/>
                </a:lnTo>
                <a:lnTo>
                  <a:pt x="2" y="39"/>
                </a:lnTo>
                <a:lnTo>
                  <a:pt x="0" y="44"/>
                </a:lnTo>
                <a:lnTo>
                  <a:pt x="3" y="46"/>
                </a:lnTo>
                <a:lnTo>
                  <a:pt x="7" y="48"/>
                </a:lnTo>
                <a:lnTo>
                  <a:pt x="8" y="50"/>
                </a:lnTo>
                <a:lnTo>
                  <a:pt x="10" y="50"/>
                </a:lnTo>
                <a:lnTo>
                  <a:pt x="14" y="58"/>
                </a:lnTo>
                <a:lnTo>
                  <a:pt x="13" y="61"/>
                </a:lnTo>
                <a:lnTo>
                  <a:pt x="19" y="66"/>
                </a:lnTo>
                <a:lnTo>
                  <a:pt x="30" y="65"/>
                </a:lnTo>
                <a:lnTo>
                  <a:pt x="38" y="69"/>
                </a:lnTo>
                <a:lnTo>
                  <a:pt x="41" y="68"/>
                </a:lnTo>
                <a:lnTo>
                  <a:pt x="65" y="69"/>
                </a:lnTo>
                <a:lnTo>
                  <a:pt x="92" y="75"/>
                </a:lnTo>
                <a:lnTo>
                  <a:pt x="93" y="67"/>
                </a:lnTo>
                <a:lnTo>
                  <a:pt x="104" y="19"/>
                </a:lnTo>
                <a:lnTo>
                  <a:pt x="32" y="0"/>
                </a:lnTo>
                <a:lnTo>
                  <a:pt x="31" y="0"/>
                </a:lnTo>
                <a:lnTo>
                  <a:pt x="32" y="1"/>
                </a:lnTo>
                <a:lnTo>
                  <a:pt x="31" y="2"/>
                </a:lnTo>
                <a:lnTo>
                  <a:pt x="32" y="3"/>
                </a:lnTo>
                <a:lnTo>
                  <a:pt x="32" y="4"/>
                </a:lnTo>
                <a:lnTo>
                  <a:pt x="32" y="5"/>
                </a:lnTo>
                <a:lnTo>
                  <a:pt x="33" y="4"/>
                </a:lnTo>
                <a:lnTo>
                  <a:pt x="34" y="5"/>
                </a:lnTo>
                <a:lnTo>
                  <a:pt x="34" y="7"/>
                </a:lnTo>
                <a:lnTo>
                  <a:pt x="34" y="8"/>
                </a:lnTo>
                <a:lnTo>
                  <a:pt x="33" y="11"/>
                </a:lnTo>
                <a:lnTo>
                  <a:pt x="31" y="9"/>
                </a:lnTo>
                <a:lnTo>
                  <a:pt x="30" y="9"/>
                </a:lnTo>
                <a:lnTo>
                  <a:pt x="30" y="11"/>
                </a:lnTo>
                <a:lnTo>
                  <a:pt x="31" y="11"/>
                </a:lnTo>
                <a:lnTo>
                  <a:pt x="33" y="14"/>
                </a:lnTo>
                <a:lnTo>
                  <a:pt x="32" y="18"/>
                </a:lnTo>
                <a:lnTo>
                  <a:pt x="33" y="19"/>
                </a:lnTo>
                <a:lnTo>
                  <a:pt x="34" y="19"/>
                </a:lnTo>
                <a:lnTo>
                  <a:pt x="33" y="20"/>
                </a:lnTo>
                <a:lnTo>
                  <a:pt x="32" y="21"/>
                </a:lnTo>
                <a:lnTo>
                  <a:pt x="30" y="23"/>
                </a:lnTo>
                <a:lnTo>
                  <a:pt x="30" y="24"/>
                </a:lnTo>
                <a:lnTo>
                  <a:pt x="30" y="25"/>
                </a:lnTo>
                <a:lnTo>
                  <a:pt x="29" y="25"/>
                </a:lnTo>
                <a:lnTo>
                  <a:pt x="30" y="27"/>
                </a:lnTo>
                <a:lnTo>
                  <a:pt x="29" y="27"/>
                </a:lnTo>
                <a:lnTo>
                  <a:pt x="29" y="31"/>
                </a:lnTo>
                <a:lnTo>
                  <a:pt x="27" y="32"/>
                </a:lnTo>
                <a:lnTo>
                  <a:pt x="27" y="33"/>
                </a:lnTo>
                <a:lnTo>
                  <a:pt x="26" y="32"/>
                </a:lnTo>
                <a:lnTo>
                  <a:pt x="25" y="33"/>
                </a:lnTo>
                <a:lnTo>
                  <a:pt x="23" y="35"/>
                </a:lnTo>
                <a:lnTo>
                  <a:pt x="22" y="35"/>
                </a:lnTo>
                <a:lnTo>
                  <a:pt x="21" y="34"/>
                </a:lnTo>
                <a:lnTo>
                  <a:pt x="21" y="35"/>
                </a:lnTo>
                <a:lnTo>
                  <a:pt x="20" y="34"/>
                </a:lnTo>
                <a:lnTo>
                  <a:pt x="20" y="36"/>
                </a:lnTo>
                <a:lnTo>
                  <a:pt x="19" y="36"/>
                </a:lnTo>
                <a:lnTo>
                  <a:pt x="19" y="34"/>
                </a:lnTo>
                <a:lnTo>
                  <a:pt x="18" y="35"/>
                </a:lnTo>
                <a:lnTo>
                  <a:pt x="20" y="33"/>
                </a:lnTo>
                <a:lnTo>
                  <a:pt x="18" y="33"/>
                </a:lnTo>
                <a:lnTo>
                  <a:pt x="19" y="32"/>
                </a:lnTo>
                <a:lnTo>
                  <a:pt x="18" y="32"/>
                </a:lnTo>
                <a:lnTo>
                  <a:pt x="19" y="31"/>
                </a:lnTo>
                <a:lnTo>
                  <a:pt x="20" y="32"/>
                </a:lnTo>
                <a:lnTo>
                  <a:pt x="21" y="31"/>
                </a:lnTo>
                <a:lnTo>
                  <a:pt x="23" y="30"/>
                </a:lnTo>
                <a:lnTo>
                  <a:pt x="22" y="32"/>
                </a:lnTo>
                <a:lnTo>
                  <a:pt x="22" y="34"/>
                </a:lnTo>
                <a:lnTo>
                  <a:pt x="23" y="31"/>
                </a:lnTo>
                <a:lnTo>
                  <a:pt x="25" y="30"/>
                </a:lnTo>
                <a:lnTo>
                  <a:pt x="24" y="32"/>
                </a:lnTo>
                <a:lnTo>
                  <a:pt x="25" y="33"/>
                </a:lnTo>
                <a:lnTo>
                  <a:pt x="25" y="31"/>
                </a:lnTo>
                <a:lnTo>
                  <a:pt x="26" y="30"/>
                </a:lnTo>
                <a:lnTo>
                  <a:pt x="27" y="28"/>
                </a:lnTo>
                <a:lnTo>
                  <a:pt x="27" y="27"/>
                </a:lnTo>
                <a:lnTo>
                  <a:pt x="25" y="27"/>
                </a:lnTo>
                <a:lnTo>
                  <a:pt x="25" y="25"/>
                </a:lnTo>
                <a:lnTo>
                  <a:pt x="26" y="26"/>
                </a:lnTo>
                <a:lnTo>
                  <a:pt x="26" y="24"/>
                </a:lnTo>
                <a:lnTo>
                  <a:pt x="29" y="24"/>
                </a:lnTo>
                <a:lnTo>
                  <a:pt x="29" y="21"/>
                </a:lnTo>
                <a:lnTo>
                  <a:pt x="28" y="19"/>
                </a:lnTo>
                <a:lnTo>
                  <a:pt x="28" y="22"/>
                </a:lnTo>
                <a:lnTo>
                  <a:pt x="27" y="21"/>
                </a:lnTo>
                <a:lnTo>
                  <a:pt x="26" y="23"/>
                </a:lnTo>
                <a:lnTo>
                  <a:pt x="24" y="24"/>
                </a:lnTo>
                <a:lnTo>
                  <a:pt x="23" y="24"/>
                </a:lnTo>
                <a:lnTo>
                  <a:pt x="21" y="26"/>
                </a:lnTo>
                <a:lnTo>
                  <a:pt x="19" y="28"/>
                </a:lnTo>
                <a:lnTo>
                  <a:pt x="22" y="28"/>
                </a:lnTo>
                <a:lnTo>
                  <a:pt x="19" y="29"/>
                </a:lnTo>
                <a:lnTo>
                  <a:pt x="18" y="29"/>
                </a:lnTo>
                <a:lnTo>
                  <a:pt x="21" y="24"/>
                </a:lnTo>
                <a:lnTo>
                  <a:pt x="23" y="24"/>
                </a:lnTo>
                <a:lnTo>
                  <a:pt x="25" y="21"/>
                </a:lnTo>
                <a:lnTo>
                  <a:pt x="25" y="22"/>
                </a:lnTo>
                <a:lnTo>
                  <a:pt x="27" y="21"/>
                </a:lnTo>
                <a:lnTo>
                  <a:pt x="28" y="18"/>
                </a:lnTo>
                <a:lnTo>
                  <a:pt x="28" y="16"/>
                </a:lnTo>
                <a:lnTo>
                  <a:pt x="27" y="18"/>
                </a:lnTo>
                <a:lnTo>
                  <a:pt x="26" y="17"/>
                </a:lnTo>
                <a:lnTo>
                  <a:pt x="27" y="15"/>
                </a:lnTo>
                <a:lnTo>
                  <a:pt x="26" y="15"/>
                </a:lnTo>
                <a:lnTo>
                  <a:pt x="26" y="17"/>
                </a:lnTo>
                <a:lnTo>
                  <a:pt x="25" y="18"/>
                </a:lnTo>
                <a:lnTo>
                  <a:pt x="25" y="16"/>
                </a:lnTo>
                <a:lnTo>
                  <a:pt x="24" y="15"/>
                </a:lnTo>
                <a:lnTo>
                  <a:pt x="24" y="16"/>
                </a:lnTo>
                <a:lnTo>
                  <a:pt x="23" y="14"/>
                </a:lnTo>
                <a:lnTo>
                  <a:pt x="20" y="14"/>
                </a:lnTo>
                <a:lnTo>
                  <a:pt x="11" y="9"/>
                </a:lnTo>
                <a:lnTo>
                  <a:pt x="4" y="3"/>
                </a:lnTo>
                <a:lnTo>
                  <a:pt x="2" y="7"/>
                </a:lnTo>
                <a:lnTo>
                  <a:pt x="2" y="12"/>
                </a:lnTo>
                <a:close/>
              </a:path>
            </a:pathLst>
          </a:custGeom>
          <a:solidFill>
            <a:srgbClr val="02818A"/>
          </a:solidFill>
          <a:ln w="15875">
            <a:solidFill>
              <a:srgbClr val="003F48"/>
            </a:solidFill>
            <a:prstDash val="solid"/>
            <a:round/>
            <a:headEnd/>
            <a:tailEnd/>
          </a:ln>
        </p:spPr>
        <p:txBody>
          <a:bodyPr/>
          <a:lstStyle/>
          <a:p>
            <a:endParaRPr lang="en-US"/>
          </a:p>
        </p:txBody>
      </p:sp>
      <p:sp>
        <p:nvSpPr>
          <p:cNvPr id="306194" name="Freeform 19">
            <a:extLst>
              <a:ext uri="{FF2B5EF4-FFF2-40B4-BE49-F238E27FC236}">
                <a16:creationId xmlns:a16="http://schemas.microsoft.com/office/drawing/2014/main" id="{1B9A3C60-C9AF-4EC8-9ABC-F7B3930D841C}"/>
              </a:ext>
              <a:ext uri="{C183D7F6-B498-43B3-948B-1728B52AA6E4}">
                <adec:decorative xmlns:adec="http://schemas.microsoft.com/office/drawing/2017/decorative" val="1"/>
              </a:ext>
            </a:extLst>
          </p:cNvPr>
          <p:cNvSpPr>
            <a:spLocks noChangeAspect="1"/>
          </p:cNvSpPr>
          <p:nvPr/>
        </p:nvSpPr>
        <p:spPr bwMode="auto">
          <a:xfrm>
            <a:off x="2165350" y="1435100"/>
            <a:ext cx="23813" cy="61913"/>
          </a:xfrm>
          <a:custGeom>
            <a:avLst/>
            <a:gdLst>
              <a:gd name="T0" fmla="*/ 0 w 3"/>
              <a:gd name="T1" fmla="*/ 2147483646 h 8"/>
              <a:gd name="T2" fmla="*/ 2147483646 w 3"/>
              <a:gd name="T3" fmla="*/ 0 h 8"/>
              <a:gd name="T4" fmla="*/ 2147483646 w 3"/>
              <a:gd name="T5" fmla="*/ 2147483646 h 8"/>
              <a:gd name="T6" fmla="*/ 2147483646 w 3"/>
              <a:gd name="T7" fmla="*/ 2147483646 h 8"/>
              <a:gd name="T8" fmla="*/ 0 w 3"/>
              <a:gd name="T9" fmla="*/ 2147483646 h 8"/>
              <a:gd name="T10" fmla="*/ 0 60000 65536"/>
              <a:gd name="T11" fmla="*/ 0 60000 65536"/>
              <a:gd name="T12" fmla="*/ 0 60000 65536"/>
              <a:gd name="T13" fmla="*/ 0 60000 65536"/>
              <a:gd name="T14" fmla="*/ 0 60000 65536"/>
              <a:gd name="T15" fmla="*/ 0 w 3"/>
              <a:gd name="T16" fmla="*/ 0 h 8"/>
              <a:gd name="T17" fmla="*/ 3 w 3"/>
              <a:gd name="T18" fmla="*/ 8 h 8"/>
            </a:gdLst>
            <a:ahLst/>
            <a:cxnLst>
              <a:cxn ang="T10">
                <a:pos x="T0" y="T1"/>
              </a:cxn>
              <a:cxn ang="T11">
                <a:pos x="T2" y="T3"/>
              </a:cxn>
              <a:cxn ang="T12">
                <a:pos x="T4" y="T5"/>
              </a:cxn>
              <a:cxn ang="T13">
                <a:pos x="T6" y="T7"/>
              </a:cxn>
              <a:cxn ang="T14">
                <a:pos x="T8" y="T9"/>
              </a:cxn>
            </a:cxnLst>
            <a:rect l="T15" t="T16" r="T17" b="T18"/>
            <a:pathLst>
              <a:path w="3" h="8">
                <a:moveTo>
                  <a:pt x="0" y="2"/>
                </a:moveTo>
                <a:lnTo>
                  <a:pt x="2" y="0"/>
                </a:lnTo>
                <a:lnTo>
                  <a:pt x="3" y="1"/>
                </a:lnTo>
                <a:lnTo>
                  <a:pt x="2" y="8"/>
                </a:lnTo>
                <a:lnTo>
                  <a:pt x="0" y="2"/>
                </a:lnTo>
                <a:close/>
              </a:path>
            </a:pathLst>
          </a:custGeom>
          <a:noFill/>
          <a:ln w="15875">
            <a:solidFill>
              <a:srgbClr val="003F48"/>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06195" name="Alabama">
            <a:extLst>
              <a:ext uri="{FF2B5EF4-FFF2-40B4-BE49-F238E27FC236}">
                <a16:creationId xmlns:a16="http://schemas.microsoft.com/office/drawing/2014/main" id="{4DF894FD-74EA-47E2-B1A6-FB4A2CD3B666}"/>
              </a:ext>
              <a:ext uri="{C183D7F6-B498-43B3-948B-1728B52AA6E4}">
                <adec:decorative xmlns:adec="http://schemas.microsoft.com/office/drawing/2017/decorative" val="1"/>
              </a:ext>
            </a:extLst>
          </p:cNvPr>
          <p:cNvSpPr>
            <a:spLocks noChangeAspect="1"/>
          </p:cNvSpPr>
          <p:nvPr/>
        </p:nvSpPr>
        <p:spPr bwMode="auto">
          <a:xfrm>
            <a:off x="5868988" y="3822700"/>
            <a:ext cx="461962" cy="744538"/>
          </a:xfrm>
          <a:custGeom>
            <a:avLst/>
            <a:gdLst>
              <a:gd name="T0" fmla="*/ 0 w 59"/>
              <a:gd name="T1" fmla="*/ 2147483646 h 96"/>
              <a:gd name="T2" fmla="*/ 2147483646 w 59"/>
              <a:gd name="T3" fmla="*/ 2147483646 h 96"/>
              <a:gd name="T4" fmla="*/ 0 w 59"/>
              <a:gd name="T5" fmla="*/ 2147483646 h 96"/>
              <a:gd name="T6" fmla="*/ 2147483646 w 59"/>
              <a:gd name="T7" fmla="*/ 2147483646 h 96"/>
              <a:gd name="T8" fmla="*/ 2147483646 w 59"/>
              <a:gd name="T9" fmla="*/ 2147483646 h 96"/>
              <a:gd name="T10" fmla="*/ 2147483646 w 59"/>
              <a:gd name="T11" fmla="*/ 2147483646 h 96"/>
              <a:gd name="T12" fmla="*/ 2147483646 w 59"/>
              <a:gd name="T13" fmla="*/ 2147483646 h 96"/>
              <a:gd name="T14" fmla="*/ 2147483646 w 59"/>
              <a:gd name="T15" fmla="*/ 2147483646 h 96"/>
              <a:gd name="T16" fmla="*/ 2147483646 w 59"/>
              <a:gd name="T17" fmla="*/ 2147483646 h 96"/>
              <a:gd name="T18" fmla="*/ 2147483646 w 59"/>
              <a:gd name="T19" fmla="*/ 2147483646 h 96"/>
              <a:gd name="T20" fmla="*/ 2147483646 w 59"/>
              <a:gd name="T21" fmla="*/ 2147483646 h 96"/>
              <a:gd name="T22" fmla="*/ 2147483646 w 59"/>
              <a:gd name="T23" fmla="*/ 2147483646 h 96"/>
              <a:gd name="T24" fmla="*/ 2147483646 w 59"/>
              <a:gd name="T25" fmla="*/ 2147483646 h 96"/>
              <a:gd name="T26" fmla="*/ 2147483646 w 59"/>
              <a:gd name="T27" fmla="*/ 2147483646 h 96"/>
              <a:gd name="T28" fmla="*/ 2147483646 w 59"/>
              <a:gd name="T29" fmla="*/ 2147483646 h 96"/>
              <a:gd name="T30" fmla="*/ 2147483646 w 59"/>
              <a:gd name="T31" fmla="*/ 2147483646 h 96"/>
              <a:gd name="T32" fmla="*/ 2147483646 w 59"/>
              <a:gd name="T33" fmla="*/ 2147483646 h 96"/>
              <a:gd name="T34" fmla="*/ 2147483646 w 59"/>
              <a:gd name="T35" fmla="*/ 2147483646 h 96"/>
              <a:gd name="T36" fmla="*/ 2147483646 w 59"/>
              <a:gd name="T37" fmla="*/ 2147483646 h 96"/>
              <a:gd name="T38" fmla="*/ 2147483646 w 59"/>
              <a:gd name="T39" fmla="*/ 2147483646 h 96"/>
              <a:gd name="T40" fmla="*/ 2147483646 w 59"/>
              <a:gd name="T41" fmla="*/ 2147483646 h 96"/>
              <a:gd name="T42" fmla="*/ 2147483646 w 59"/>
              <a:gd name="T43" fmla="*/ 2147483646 h 96"/>
              <a:gd name="T44" fmla="*/ 2147483646 w 59"/>
              <a:gd name="T45" fmla="*/ 0 h 96"/>
              <a:gd name="T46" fmla="*/ 0 w 59"/>
              <a:gd name="T47" fmla="*/ 2147483646 h 9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59"/>
              <a:gd name="T73" fmla="*/ 0 h 96"/>
              <a:gd name="T74" fmla="*/ 59 w 59"/>
              <a:gd name="T75" fmla="*/ 96 h 9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59" h="96">
                <a:moveTo>
                  <a:pt x="0" y="3"/>
                </a:moveTo>
                <a:lnTo>
                  <a:pt x="1" y="5"/>
                </a:lnTo>
                <a:lnTo>
                  <a:pt x="0" y="65"/>
                </a:lnTo>
                <a:lnTo>
                  <a:pt x="4" y="94"/>
                </a:lnTo>
                <a:lnTo>
                  <a:pt x="8" y="94"/>
                </a:lnTo>
                <a:lnTo>
                  <a:pt x="10" y="86"/>
                </a:lnTo>
                <a:lnTo>
                  <a:pt x="11" y="88"/>
                </a:lnTo>
                <a:lnTo>
                  <a:pt x="11" y="92"/>
                </a:lnTo>
                <a:lnTo>
                  <a:pt x="14" y="94"/>
                </a:lnTo>
                <a:lnTo>
                  <a:pt x="10" y="96"/>
                </a:lnTo>
                <a:lnTo>
                  <a:pt x="19" y="94"/>
                </a:lnTo>
                <a:lnTo>
                  <a:pt x="20" y="91"/>
                </a:lnTo>
                <a:lnTo>
                  <a:pt x="19" y="90"/>
                </a:lnTo>
                <a:lnTo>
                  <a:pt x="20" y="88"/>
                </a:lnTo>
                <a:lnTo>
                  <a:pt x="16" y="84"/>
                </a:lnTo>
                <a:lnTo>
                  <a:pt x="16" y="81"/>
                </a:lnTo>
                <a:lnTo>
                  <a:pt x="59" y="77"/>
                </a:lnTo>
                <a:lnTo>
                  <a:pt x="56" y="61"/>
                </a:lnTo>
                <a:lnTo>
                  <a:pt x="56" y="56"/>
                </a:lnTo>
                <a:lnTo>
                  <a:pt x="58" y="53"/>
                </a:lnTo>
                <a:lnTo>
                  <a:pt x="57" y="47"/>
                </a:lnTo>
                <a:lnTo>
                  <a:pt x="52" y="41"/>
                </a:lnTo>
                <a:lnTo>
                  <a:pt x="41" y="0"/>
                </a:lnTo>
                <a:lnTo>
                  <a:pt x="0" y="3"/>
                </a:lnTo>
                <a:close/>
              </a:path>
            </a:pathLst>
          </a:custGeom>
          <a:solidFill>
            <a:srgbClr val="02818A"/>
          </a:solidFill>
          <a:ln w="15875">
            <a:solidFill>
              <a:srgbClr val="003F48"/>
            </a:solidFill>
            <a:prstDash val="solid"/>
            <a:round/>
            <a:headEnd/>
            <a:tailEnd/>
          </a:ln>
        </p:spPr>
        <p:txBody>
          <a:bodyPr/>
          <a:lstStyle/>
          <a:p>
            <a:endParaRPr lang="en-US"/>
          </a:p>
        </p:txBody>
      </p:sp>
      <p:sp>
        <p:nvSpPr>
          <p:cNvPr id="306196" name="Arizona">
            <a:extLst>
              <a:ext uri="{FF2B5EF4-FFF2-40B4-BE49-F238E27FC236}">
                <a16:creationId xmlns:a16="http://schemas.microsoft.com/office/drawing/2014/main" id="{272A2072-E174-45EE-BC3E-10727D1E1F26}"/>
              </a:ext>
              <a:ext uri="{C183D7F6-B498-43B3-948B-1728B52AA6E4}">
                <adec:decorative xmlns:adec="http://schemas.microsoft.com/office/drawing/2017/decorative" val="1"/>
              </a:ext>
            </a:extLst>
          </p:cNvPr>
          <p:cNvSpPr>
            <a:spLocks noChangeAspect="1"/>
          </p:cNvSpPr>
          <p:nvPr/>
        </p:nvSpPr>
        <p:spPr bwMode="auto">
          <a:xfrm>
            <a:off x="2470150" y="3354388"/>
            <a:ext cx="833438" cy="957262"/>
          </a:xfrm>
          <a:custGeom>
            <a:avLst/>
            <a:gdLst>
              <a:gd name="T0" fmla="*/ 0 w 106"/>
              <a:gd name="T1" fmla="*/ 2147483646 h 123"/>
              <a:gd name="T2" fmla="*/ 2147483646 w 106"/>
              <a:gd name="T3" fmla="*/ 2147483646 h 123"/>
              <a:gd name="T4" fmla="*/ 2147483646 w 106"/>
              <a:gd name="T5" fmla="*/ 2147483646 h 123"/>
              <a:gd name="T6" fmla="*/ 2147483646 w 106"/>
              <a:gd name="T7" fmla="*/ 2147483646 h 123"/>
              <a:gd name="T8" fmla="*/ 2147483646 w 106"/>
              <a:gd name="T9" fmla="*/ 2147483646 h 123"/>
              <a:gd name="T10" fmla="*/ 2147483646 w 106"/>
              <a:gd name="T11" fmla="*/ 2147483646 h 123"/>
              <a:gd name="T12" fmla="*/ 2147483646 w 106"/>
              <a:gd name="T13" fmla="*/ 2147483646 h 123"/>
              <a:gd name="T14" fmla="*/ 2147483646 w 106"/>
              <a:gd name="T15" fmla="*/ 2147483646 h 123"/>
              <a:gd name="T16" fmla="*/ 2147483646 w 106"/>
              <a:gd name="T17" fmla="*/ 2147483646 h 123"/>
              <a:gd name="T18" fmla="*/ 2147483646 w 106"/>
              <a:gd name="T19" fmla="*/ 2147483646 h 123"/>
              <a:gd name="T20" fmla="*/ 2147483646 w 106"/>
              <a:gd name="T21" fmla="*/ 2147483646 h 123"/>
              <a:gd name="T22" fmla="*/ 2147483646 w 106"/>
              <a:gd name="T23" fmla="*/ 0 h 123"/>
              <a:gd name="T24" fmla="*/ 2147483646 w 106"/>
              <a:gd name="T25" fmla="*/ 2147483646 h 123"/>
              <a:gd name="T26" fmla="*/ 2147483646 w 106"/>
              <a:gd name="T27" fmla="*/ 2147483646 h 123"/>
              <a:gd name="T28" fmla="*/ 2147483646 w 106"/>
              <a:gd name="T29" fmla="*/ 2147483646 h 123"/>
              <a:gd name="T30" fmla="*/ 2147483646 w 106"/>
              <a:gd name="T31" fmla="*/ 2147483646 h 123"/>
              <a:gd name="T32" fmla="*/ 2147483646 w 106"/>
              <a:gd name="T33" fmla="*/ 2147483646 h 123"/>
              <a:gd name="T34" fmla="*/ 0 w 106"/>
              <a:gd name="T35" fmla="*/ 2147483646 h 123"/>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06"/>
              <a:gd name="T55" fmla="*/ 0 h 123"/>
              <a:gd name="T56" fmla="*/ 106 w 106"/>
              <a:gd name="T57" fmla="*/ 123 h 123"/>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06" h="123">
                <a:moveTo>
                  <a:pt x="0" y="85"/>
                </a:moveTo>
                <a:lnTo>
                  <a:pt x="7" y="79"/>
                </a:lnTo>
                <a:lnTo>
                  <a:pt x="4" y="74"/>
                </a:lnTo>
                <a:lnTo>
                  <a:pt x="5" y="67"/>
                </a:lnTo>
                <a:lnTo>
                  <a:pt x="12" y="56"/>
                </a:lnTo>
                <a:lnTo>
                  <a:pt x="17" y="52"/>
                </a:lnTo>
                <a:lnTo>
                  <a:pt x="14" y="48"/>
                </a:lnTo>
                <a:lnTo>
                  <a:pt x="13" y="37"/>
                </a:lnTo>
                <a:lnTo>
                  <a:pt x="14" y="16"/>
                </a:lnTo>
                <a:lnTo>
                  <a:pt x="18" y="15"/>
                </a:lnTo>
                <a:lnTo>
                  <a:pt x="24" y="18"/>
                </a:lnTo>
                <a:lnTo>
                  <a:pt x="29" y="0"/>
                </a:lnTo>
                <a:lnTo>
                  <a:pt x="106" y="13"/>
                </a:lnTo>
                <a:lnTo>
                  <a:pt x="90" y="123"/>
                </a:lnTo>
                <a:lnTo>
                  <a:pt x="67" y="120"/>
                </a:lnTo>
                <a:lnTo>
                  <a:pt x="52" y="116"/>
                </a:lnTo>
                <a:lnTo>
                  <a:pt x="22" y="98"/>
                </a:lnTo>
                <a:lnTo>
                  <a:pt x="0" y="85"/>
                </a:lnTo>
                <a:close/>
              </a:path>
            </a:pathLst>
          </a:custGeom>
          <a:solidFill>
            <a:srgbClr val="DCEDC8"/>
          </a:solidFill>
          <a:ln w="15875">
            <a:solidFill>
              <a:srgbClr val="003F48"/>
            </a:solidFill>
            <a:prstDash val="solid"/>
            <a:round/>
            <a:headEnd/>
            <a:tailEnd/>
          </a:ln>
        </p:spPr>
        <p:txBody>
          <a:bodyPr/>
          <a:lstStyle/>
          <a:p>
            <a:endParaRPr lang="en-US"/>
          </a:p>
        </p:txBody>
      </p:sp>
      <p:sp>
        <p:nvSpPr>
          <p:cNvPr id="306197" name="Arkansas">
            <a:extLst>
              <a:ext uri="{FF2B5EF4-FFF2-40B4-BE49-F238E27FC236}">
                <a16:creationId xmlns:a16="http://schemas.microsoft.com/office/drawing/2014/main" id="{0C88CB4F-40C7-4B40-92D4-BD312110F886}"/>
              </a:ext>
              <a:ext uri="{C183D7F6-B498-43B3-948B-1728B52AA6E4}">
                <adec:decorative xmlns:adec="http://schemas.microsoft.com/office/drawing/2017/decorative" val="1"/>
              </a:ext>
            </a:extLst>
          </p:cNvPr>
          <p:cNvSpPr>
            <a:spLocks noChangeAspect="1"/>
          </p:cNvSpPr>
          <p:nvPr/>
        </p:nvSpPr>
        <p:spPr bwMode="auto">
          <a:xfrm>
            <a:off x="5060950" y="3635375"/>
            <a:ext cx="620713" cy="544513"/>
          </a:xfrm>
          <a:custGeom>
            <a:avLst/>
            <a:gdLst>
              <a:gd name="T0" fmla="*/ 0 w 79"/>
              <a:gd name="T1" fmla="*/ 2147483646 h 70"/>
              <a:gd name="T2" fmla="*/ 2147483646 w 79"/>
              <a:gd name="T3" fmla="*/ 2147483646 h 70"/>
              <a:gd name="T4" fmla="*/ 2147483646 w 79"/>
              <a:gd name="T5" fmla="*/ 2147483646 h 70"/>
              <a:gd name="T6" fmla="*/ 2147483646 w 79"/>
              <a:gd name="T7" fmla="*/ 2147483646 h 70"/>
              <a:gd name="T8" fmla="*/ 2147483646 w 79"/>
              <a:gd name="T9" fmla="*/ 2147483646 h 70"/>
              <a:gd name="T10" fmla="*/ 2147483646 w 79"/>
              <a:gd name="T11" fmla="*/ 2147483646 h 70"/>
              <a:gd name="T12" fmla="*/ 2147483646 w 79"/>
              <a:gd name="T13" fmla="*/ 2147483646 h 70"/>
              <a:gd name="T14" fmla="*/ 2147483646 w 79"/>
              <a:gd name="T15" fmla="*/ 2147483646 h 70"/>
              <a:gd name="T16" fmla="*/ 2147483646 w 79"/>
              <a:gd name="T17" fmla="*/ 2147483646 h 70"/>
              <a:gd name="T18" fmla="*/ 2147483646 w 79"/>
              <a:gd name="T19" fmla="*/ 2147483646 h 70"/>
              <a:gd name="T20" fmla="*/ 2147483646 w 79"/>
              <a:gd name="T21" fmla="*/ 2147483646 h 70"/>
              <a:gd name="T22" fmla="*/ 2147483646 w 79"/>
              <a:gd name="T23" fmla="*/ 2147483646 h 70"/>
              <a:gd name="T24" fmla="*/ 2147483646 w 79"/>
              <a:gd name="T25" fmla="*/ 2147483646 h 70"/>
              <a:gd name="T26" fmla="*/ 2147483646 w 79"/>
              <a:gd name="T27" fmla="*/ 2147483646 h 70"/>
              <a:gd name="T28" fmla="*/ 2147483646 w 79"/>
              <a:gd name="T29" fmla="*/ 2147483646 h 70"/>
              <a:gd name="T30" fmla="*/ 2147483646 w 79"/>
              <a:gd name="T31" fmla="*/ 2147483646 h 70"/>
              <a:gd name="T32" fmla="*/ 2147483646 w 79"/>
              <a:gd name="T33" fmla="*/ 2147483646 h 70"/>
              <a:gd name="T34" fmla="*/ 2147483646 w 79"/>
              <a:gd name="T35" fmla="*/ 2147483646 h 70"/>
              <a:gd name="T36" fmla="*/ 2147483646 w 79"/>
              <a:gd name="T37" fmla="*/ 2147483646 h 70"/>
              <a:gd name="T38" fmla="*/ 2147483646 w 79"/>
              <a:gd name="T39" fmla="*/ 0 h 70"/>
              <a:gd name="T40" fmla="*/ 0 w 79"/>
              <a:gd name="T41" fmla="*/ 2147483646 h 70"/>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9"/>
              <a:gd name="T64" fmla="*/ 0 h 70"/>
              <a:gd name="T65" fmla="*/ 79 w 79"/>
              <a:gd name="T66" fmla="*/ 70 h 70"/>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9" h="70">
                <a:moveTo>
                  <a:pt x="0" y="2"/>
                </a:moveTo>
                <a:lnTo>
                  <a:pt x="3" y="24"/>
                </a:lnTo>
                <a:lnTo>
                  <a:pt x="3" y="58"/>
                </a:lnTo>
                <a:lnTo>
                  <a:pt x="4" y="60"/>
                </a:lnTo>
                <a:lnTo>
                  <a:pt x="10" y="60"/>
                </a:lnTo>
                <a:lnTo>
                  <a:pt x="10" y="70"/>
                </a:lnTo>
                <a:lnTo>
                  <a:pt x="57" y="70"/>
                </a:lnTo>
                <a:lnTo>
                  <a:pt x="56" y="59"/>
                </a:lnTo>
                <a:lnTo>
                  <a:pt x="60" y="47"/>
                </a:lnTo>
                <a:lnTo>
                  <a:pt x="66" y="39"/>
                </a:lnTo>
                <a:lnTo>
                  <a:pt x="65" y="37"/>
                </a:lnTo>
                <a:lnTo>
                  <a:pt x="70" y="29"/>
                </a:lnTo>
                <a:lnTo>
                  <a:pt x="72" y="22"/>
                </a:lnTo>
                <a:lnTo>
                  <a:pt x="71" y="21"/>
                </a:lnTo>
                <a:lnTo>
                  <a:pt x="75" y="17"/>
                </a:lnTo>
                <a:lnTo>
                  <a:pt x="79" y="11"/>
                </a:lnTo>
                <a:lnTo>
                  <a:pt x="78" y="9"/>
                </a:lnTo>
                <a:lnTo>
                  <a:pt x="67" y="10"/>
                </a:lnTo>
                <a:lnTo>
                  <a:pt x="70" y="6"/>
                </a:lnTo>
                <a:lnTo>
                  <a:pt x="69" y="0"/>
                </a:lnTo>
                <a:lnTo>
                  <a:pt x="0" y="2"/>
                </a:lnTo>
                <a:close/>
              </a:path>
            </a:pathLst>
          </a:custGeom>
          <a:solidFill>
            <a:srgbClr val="02818A"/>
          </a:solidFill>
          <a:ln w="15875">
            <a:solidFill>
              <a:srgbClr val="003F48"/>
            </a:solidFill>
            <a:prstDash val="solid"/>
            <a:round/>
            <a:headEnd/>
            <a:tailEnd/>
          </a:ln>
        </p:spPr>
        <p:txBody>
          <a:bodyPr/>
          <a:lstStyle/>
          <a:p>
            <a:endParaRPr lang="en-US"/>
          </a:p>
        </p:txBody>
      </p:sp>
      <p:sp>
        <p:nvSpPr>
          <p:cNvPr id="306198" name="California">
            <a:extLst>
              <a:ext uri="{FF2B5EF4-FFF2-40B4-BE49-F238E27FC236}">
                <a16:creationId xmlns:a16="http://schemas.microsoft.com/office/drawing/2014/main" id="{1A831646-E079-4566-87DB-4C555BDF55CE}"/>
              </a:ext>
              <a:ext uri="{C183D7F6-B498-43B3-948B-1728B52AA6E4}">
                <adec:decorative xmlns:adec="http://schemas.microsoft.com/office/drawing/2017/decorative" val="1"/>
              </a:ext>
            </a:extLst>
          </p:cNvPr>
          <p:cNvSpPr>
            <a:spLocks noChangeAspect="1"/>
          </p:cNvSpPr>
          <p:nvPr/>
        </p:nvSpPr>
        <p:spPr bwMode="auto">
          <a:xfrm>
            <a:off x="1638300" y="2320925"/>
            <a:ext cx="966788" cy="1647825"/>
          </a:xfrm>
          <a:custGeom>
            <a:avLst/>
            <a:gdLst>
              <a:gd name="T0" fmla="*/ 2147483646 w 123"/>
              <a:gd name="T1" fmla="*/ 2147483646 h 212"/>
              <a:gd name="T2" fmla="*/ 2147483646 w 123"/>
              <a:gd name="T3" fmla="*/ 2147483646 h 212"/>
              <a:gd name="T4" fmla="*/ 2147483646 w 123"/>
              <a:gd name="T5" fmla="*/ 2147483646 h 212"/>
              <a:gd name="T6" fmla="*/ 2147483646 w 123"/>
              <a:gd name="T7" fmla="*/ 2147483646 h 212"/>
              <a:gd name="T8" fmla="*/ 2147483646 w 123"/>
              <a:gd name="T9" fmla="*/ 2147483646 h 212"/>
              <a:gd name="T10" fmla="*/ 2147483646 w 123"/>
              <a:gd name="T11" fmla="*/ 2147483646 h 212"/>
              <a:gd name="T12" fmla="*/ 2147483646 w 123"/>
              <a:gd name="T13" fmla="*/ 2147483646 h 212"/>
              <a:gd name="T14" fmla="*/ 2147483646 w 123"/>
              <a:gd name="T15" fmla="*/ 2147483646 h 212"/>
              <a:gd name="T16" fmla="*/ 2147483646 w 123"/>
              <a:gd name="T17" fmla="*/ 2147483646 h 212"/>
              <a:gd name="T18" fmla="*/ 2147483646 w 123"/>
              <a:gd name="T19" fmla="*/ 2147483646 h 212"/>
              <a:gd name="T20" fmla="*/ 2147483646 w 123"/>
              <a:gd name="T21" fmla="*/ 2147483646 h 212"/>
              <a:gd name="T22" fmla="*/ 2147483646 w 123"/>
              <a:gd name="T23" fmla="*/ 2147483646 h 212"/>
              <a:gd name="T24" fmla="*/ 2147483646 w 123"/>
              <a:gd name="T25" fmla="*/ 2147483646 h 212"/>
              <a:gd name="T26" fmla="*/ 2147483646 w 123"/>
              <a:gd name="T27" fmla="*/ 2147483646 h 212"/>
              <a:gd name="T28" fmla="*/ 2147483646 w 123"/>
              <a:gd name="T29" fmla="*/ 2147483646 h 212"/>
              <a:gd name="T30" fmla="*/ 2147483646 w 123"/>
              <a:gd name="T31" fmla="*/ 2147483646 h 212"/>
              <a:gd name="T32" fmla="*/ 2147483646 w 123"/>
              <a:gd name="T33" fmla="*/ 2147483646 h 212"/>
              <a:gd name="T34" fmla="*/ 2147483646 w 123"/>
              <a:gd name="T35" fmla="*/ 2147483646 h 212"/>
              <a:gd name="T36" fmla="*/ 2147483646 w 123"/>
              <a:gd name="T37" fmla="*/ 2147483646 h 212"/>
              <a:gd name="T38" fmla="*/ 2147483646 w 123"/>
              <a:gd name="T39" fmla="*/ 2147483646 h 212"/>
              <a:gd name="T40" fmla="*/ 2147483646 w 123"/>
              <a:gd name="T41" fmla="*/ 2147483646 h 212"/>
              <a:gd name="T42" fmla="*/ 2147483646 w 123"/>
              <a:gd name="T43" fmla="*/ 2147483646 h 212"/>
              <a:gd name="T44" fmla="*/ 2147483646 w 123"/>
              <a:gd name="T45" fmla="*/ 2147483646 h 212"/>
              <a:gd name="T46" fmla="*/ 2147483646 w 123"/>
              <a:gd name="T47" fmla="*/ 2147483646 h 212"/>
              <a:gd name="T48" fmla="*/ 2147483646 w 123"/>
              <a:gd name="T49" fmla="*/ 2147483646 h 212"/>
              <a:gd name="T50" fmla="*/ 2147483646 w 123"/>
              <a:gd name="T51" fmla="*/ 2147483646 h 212"/>
              <a:gd name="T52" fmla="*/ 2147483646 w 123"/>
              <a:gd name="T53" fmla="*/ 2147483646 h 212"/>
              <a:gd name="T54" fmla="*/ 2147483646 w 123"/>
              <a:gd name="T55" fmla="*/ 2147483646 h 212"/>
              <a:gd name="T56" fmla="*/ 2147483646 w 123"/>
              <a:gd name="T57" fmla="*/ 2147483646 h 212"/>
              <a:gd name="T58" fmla="*/ 2147483646 w 123"/>
              <a:gd name="T59" fmla="*/ 2147483646 h 212"/>
              <a:gd name="T60" fmla="*/ 2147483646 w 123"/>
              <a:gd name="T61" fmla="*/ 2147483646 h 212"/>
              <a:gd name="T62" fmla="*/ 2147483646 w 123"/>
              <a:gd name="T63" fmla="*/ 2147483646 h 212"/>
              <a:gd name="T64" fmla="*/ 2147483646 w 123"/>
              <a:gd name="T65" fmla="*/ 2147483646 h 212"/>
              <a:gd name="T66" fmla="*/ 2147483646 w 123"/>
              <a:gd name="T67" fmla="*/ 2147483646 h 212"/>
              <a:gd name="T68" fmla="*/ 2147483646 w 123"/>
              <a:gd name="T69" fmla="*/ 2147483646 h 212"/>
              <a:gd name="T70" fmla="*/ 2147483646 w 123"/>
              <a:gd name="T71" fmla="*/ 2147483646 h 212"/>
              <a:gd name="T72" fmla="*/ 2147483646 w 123"/>
              <a:gd name="T73" fmla="*/ 2147483646 h 212"/>
              <a:gd name="T74" fmla="*/ 2147483646 w 123"/>
              <a:gd name="T75" fmla="*/ 2147483646 h 212"/>
              <a:gd name="T76" fmla="*/ 2147483646 w 123"/>
              <a:gd name="T77" fmla="*/ 2147483646 h 212"/>
              <a:gd name="T78" fmla="*/ 2147483646 w 123"/>
              <a:gd name="T79" fmla="*/ 2147483646 h 212"/>
              <a:gd name="T80" fmla="*/ 2147483646 w 123"/>
              <a:gd name="T81" fmla="*/ 2147483646 h 212"/>
              <a:gd name="T82" fmla="*/ 2147483646 w 123"/>
              <a:gd name="T83" fmla="*/ 2147483646 h 212"/>
              <a:gd name="T84" fmla="*/ 2147483646 w 123"/>
              <a:gd name="T85" fmla="*/ 2147483646 h 212"/>
              <a:gd name="T86" fmla="*/ 2147483646 w 123"/>
              <a:gd name="T87" fmla="*/ 2147483646 h 212"/>
              <a:gd name="T88" fmla="*/ 2147483646 w 123"/>
              <a:gd name="T89" fmla="*/ 2147483646 h 212"/>
              <a:gd name="T90" fmla="*/ 2147483646 w 123"/>
              <a:gd name="T91" fmla="*/ 2147483646 h 212"/>
              <a:gd name="T92" fmla="*/ 2147483646 w 123"/>
              <a:gd name="T93" fmla="*/ 2147483646 h 212"/>
              <a:gd name="T94" fmla="*/ 2147483646 w 123"/>
              <a:gd name="T95" fmla="*/ 2147483646 h 212"/>
              <a:gd name="T96" fmla="*/ 2147483646 w 123"/>
              <a:gd name="T97" fmla="*/ 0 h 212"/>
              <a:gd name="T98" fmla="*/ 2147483646 w 123"/>
              <a:gd name="T99" fmla="*/ 2147483646 h 212"/>
              <a:gd name="T100" fmla="*/ 2147483646 w 123"/>
              <a:gd name="T101" fmla="*/ 2147483646 h 212"/>
              <a:gd name="T102" fmla="*/ 0 w 123"/>
              <a:gd name="T103" fmla="*/ 2147483646 h 212"/>
              <a:gd name="T104" fmla="*/ 2147483646 w 123"/>
              <a:gd name="T105" fmla="*/ 2147483646 h 212"/>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123"/>
              <a:gd name="T160" fmla="*/ 0 h 212"/>
              <a:gd name="T161" fmla="*/ 123 w 123"/>
              <a:gd name="T162" fmla="*/ 212 h 212"/>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123" h="212">
                <a:moveTo>
                  <a:pt x="3" y="38"/>
                </a:moveTo>
                <a:lnTo>
                  <a:pt x="4" y="43"/>
                </a:lnTo>
                <a:lnTo>
                  <a:pt x="1" y="59"/>
                </a:lnTo>
                <a:lnTo>
                  <a:pt x="3" y="64"/>
                </a:lnTo>
                <a:lnTo>
                  <a:pt x="13" y="86"/>
                </a:lnTo>
                <a:lnTo>
                  <a:pt x="14" y="85"/>
                </a:lnTo>
                <a:lnTo>
                  <a:pt x="14" y="81"/>
                </a:lnTo>
                <a:lnTo>
                  <a:pt x="16" y="80"/>
                </a:lnTo>
                <a:lnTo>
                  <a:pt x="18" y="81"/>
                </a:lnTo>
                <a:lnTo>
                  <a:pt x="15" y="84"/>
                </a:lnTo>
                <a:lnTo>
                  <a:pt x="16" y="85"/>
                </a:lnTo>
                <a:lnTo>
                  <a:pt x="18" y="95"/>
                </a:lnTo>
                <a:lnTo>
                  <a:pt x="17" y="95"/>
                </a:lnTo>
                <a:lnTo>
                  <a:pt x="13" y="91"/>
                </a:lnTo>
                <a:lnTo>
                  <a:pt x="14" y="87"/>
                </a:lnTo>
                <a:lnTo>
                  <a:pt x="13" y="87"/>
                </a:lnTo>
                <a:lnTo>
                  <a:pt x="11" y="91"/>
                </a:lnTo>
                <a:lnTo>
                  <a:pt x="11" y="100"/>
                </a:lnTo>
                <a:lnTo>
                  <a:pt x="13" y="104"/>
                </a:lnTo>
                <a:lnTo>
                  <a:pt x="18" y="107"/>
                </a:lnTo>
                <a:lnTo>
                  <a:pt x="17" y="112"/>
                </a:lnTo>
                <a:lnTo>
                  <a:pt x="14" y="112"/>
                </a:lnTo>
                <a:lnTo>
                  <a:pt x="13" y="118"/>
                </a:lnTo>
                <a:lnTo>
                  <a:pt x="19" y="130"/>
                </a:lnTo>
                <a:lnTo>
                  <a:pt x="24" y="138"/>
                </a:lnTo>
                <a:lnTo>
                  <a:pt x="23" y="143"/>
                </a:lnTo>
                <a:lnTo>
                  <a:pt x="26" y="146"/>
                </a:lnTo>
                <a:lnTo>
                  <a:pt x="25" y="149"/>
                </a:lnTo>
                <a:lnTo>
                  <a:pt x="23" y="156"/>
                </a:lnTo>
                <a:lnTo>
                  <a:pt x="26" y="159"/>
                </a:lnTo>
                <a:lnTo>
                  <a:pt x="41" y="164"/>
                </a:lnTo>
                <a:lnTo>
                  <a:pt x="47" y="172"/>
                </a:lnTo>
                <a:lnTo>
                  <a:pt x="54" y="175"/>
                </a:lnTo>
                <a:lnTo>
                  <a:pt x="54" y="180"/>
                </a:lnTo>
                <a:lnTo>
                  <a:pt x="59" y="181"/>
                </a:lnTo>
                <a:lnTo>
                  <a:pt x="65" y="190"/>
                </a:lnTo>
                <a:lnTo>
                  <a:pt x="69" y="197"/>
                </a:lnTo>
                <a:lnTo>
                  <a:pt x="69" y="209"/>
                </a:lnTo>
                <a:lnTo>
                  <a:pt x="113" y="212"/>
                </a:lnTo>
                <a:lnTo>
                  <a:pt x="110" y="207"/>
                </a:lnTo>
                <a:lnTo>
                  <a:pt x="111" y="200"/>
                </a:lnTo>
                <a:lnTo>
                  <a:pt x="118" y="189"/>
                </a:lnTo>
                <a:lnTo>
                  <a:pt x="123" y="185"/>
                </a:lnTo>
                <a:lnTo>
                  <a:pt x="120" y="181"/>
                </a:lnTo>
                <a:lnTo>
                  <a:pt x="119" y="170"/>
                </a:lnTo>
                <a:lnTo>
                  <a:pt x="60" y="82"/>
                </a:lnTo>
                <a:lnTo>
                  <a:pt x="56" y="73"/>
                </a:lnTo>
                <a:lnTo>
                  <a:pt x="70" y="16"/>
                </a:lnTo>
                <a:lnTo>
                  <a:pt x="12" y="0"/>
                </a:lnTo>
                <a:lnTo>
                  <a:pt x="10" y="3"/>
                </a:lnTo>
                <a:lnTo>
                  <a:pt x="11" y="11"/>
                </a:lnTo>
                <a:lnTo>
                  <a:pt x="0" y="28"/>
                </a:lnTo>
                <a:lnTo>
                  <a:pt x="3" y="38"/>
                </a:lnTo>
                <a:close/>
              </a:path>
            </a:pathLst>
          </a:custGeom>
          <a:solidFill>
            <a:srgbClr val="02818A"/>
          </a:solidFill>
          <a:ln w="15875">
            <a:solidFill>
              <a:srgbClr val="003F48"/>
            </a:solidFill>
            <a:prstDash val="solid"/>
            <a:round/>
            <a:headEnd/>
            <a:tailEnd/>
          </a:ln>
        </p:spPr>
        <p:txBody>
          <a:bodyPr/>
          <a:lstStyle/>
          <a:p>
            <a:endParaRPr lang="en-US"/>
          </a:p>
        </p:txBody>
      </p:sp>
      <p:sp>
        <p:nvSpPr>
          <p:cNvPr id="306199" name="Colorado">
            <a:extLst>
              <a:ext uri="{FF2B5EF4-FFF2-40B4-BE49-F238E27FC236}">
                <a16:creationId xmlns:a16="http://schemas.microsoft.com/office/drawing/2014/main" id="{088E88B7-115E-46C7-B0F9-5ACBC126364B}"/>
              </a:ext>
              <a:ext uri="{C183D7F6-B498-43B3-948B-1728B52AA6E4}">
                <adec:decorative xmlns:adec="http://schemas.microsoft.com/office/drawing/2017/decorative" val="1"/>
              </a:ext>
            </a:extLst>
          </p:cNvPr>
          <p:cNvSpPr>
            <a:spLocks noChangeAspect="1"/>
          </p:cNvSpPr>
          <p:nvPr/>
        </p:nvSpPr>
        <p:spPr bwMode="auto">
          <a:xfrm>
            <a:off x="3303588" y="2849563"/>
            <a:ext cx="893762" cy="698500"/>
          </a:xfrm>
          <a:custGeom>
            <a:avLst/>
            <a:gdLst>
              <a:gd name="T0" fmla="*/ 0 w 114"/>
              <a:gd name="T1" fmla="*/ 2147483646 h 90"/>
              <a:gd name="T2" fmla="*/ 2147483646 w 114"/>
              <a:gd name="T3" fmla="*/ 0 h 90"/>
              <a:gd name="T4" fmla="*/ 2147483646 w 114"/>
              <a:gd name="T5" fmla="*/ 2147483646 h 90"/>
              <a:gd name="T6" fmla="*/ 2147483646 w 114"/>
              <a:gd name="T7" fmla="*/ 2147483646 h 90"/>
              <a:gd name="T8" fmla="*/ 2147483646 w 114"/>
              <a:gd name="T9" fmla="*/ 2147483646 h 90"/>
              <a:gd name="T10" fmla="*/ 2147483646 w 114"/>
              <a:gd name="T11" fmla="*/ 2147483646 h 90"/>
              <a:gd name="T12" fmla="*/ 2147483646 w 114"/>
              <a:gd name="T13" fmla="*/ 2147483646 h 90"/>
              <a:gd name="T14" fmla="*/ 2147483646 w 114"/>
              <a:gd name="T15" fmla="*/ 2147483646 h 90"/>
              <a:gd name="T16" fmla="*/ 0 w 114"/>
              <a:gd name="T17" fmla="*/ 2147483646 h 9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14"/>
              <a:gd name="T28" fmla="*/ 0 h 90"/>
              <a:gd name="T29" fmla="*/ 114 w 114"/>
              <a:gd name="T30" fmla="*/ 90 h 9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14" h="90">
                <a:moveTo>
                  <a:pt x="0" y="78"/>
                </a:moveTo>
                <a:lnTo>
                  <a:pt x="11" y="0"/>
                </a:lnTo>
                <a:lnTo>
                  <a:pt x="84" y="8"/>
                </a:lnTo>
                <a:lnTo>
                  <a:pt x="114" y="11"/>
                </a:lnTo>
                <a:lnTo>
                  <a:pt x="112" y="30"/>
                </a:lnTo>
                <a:lnTo>
                  <a:pt x="108" y="90"/>
                </a:lnTo>
                <a:lnTo>
                  <a:pt x="94" y="89"/>
                </a:lnTo>
                <a:lnTo>
                  <a:pt x="47" y="84"/>
                </a:lnTo>
                <a:lnTo>
                  <a:pt x="0" y="78"/>
                </a:lnTo>
                <a:close/>
              </a:path>
            </a:pathLst>
          </a:custGeom>
          <a:solidFill>
            <a:srgbClr val="DCEDC8"/>
          </a:solidFill>
          <a:ln w="15875">
            <a:solidFill>
              <a:srgbClr val="003F48"/>
            </a:solidFill>
            <a:prstDash val="solid"/>
            <a:round/>
            <a:headEnd/>
            <a:tailEnd/>
          </a:ln>
        </p:spPr>
        <p:txBody>
          <a:bodyPr/>
          <a:lstStyle/>
          <a:p>
            <a:endParaRPr lang="en-US"/>
          </a:p>
        </p:txBody>
      </p:sp>
      <p:sp>
        <p:nvSpPr>
          <p:cNvPr id="306200" name="Connecticut">
            <a:extLst>
              <a:ext uri="{FF2B5EF4-FFF2-40B4-BE49-F238E27FC236}">
                <a16:creationId xmlns:a16="http://schemas.microsoft.com/office/drawing/2014/main" id="{610B99AB-F4AA-4214-8041-78D4078EF86F}"/>
              </a:ext>
              <a:ext uri="{C183D7F6-B498-43B3-948B-1728B52AA6E4}">
                <adec:decorative xmlns:adec="http://schemas.microsoft.com/office/drawing/2017/decorative" val="1"/>
              </a:ext>
            </a:extLst>
          </p:cNvPr>
          <p:cNvSpPr>
            <a:spLocks noChangeAspect="1"/>
          </p:cNvSpPr>
          <p:nvPr/>
        </p:nvSpPr>
        <p:spPr bwMode="auto">
          <a:xfrm>
            <a:off x="7439025" y="2468563"/>
            <a:ext cx="203200" cy="201612"/>
          </a:xfrm>
          <a:custGeom>
            <a:avLst/>
            <a:gdLst>
              <a:gd name="T0" fmla="*/ 0 w 26"/>
              <a:gd name="T1" fmla="*/ 2147483646 h 26"/>
              <a:gd name="T2" fmla="*/ 2147483646 w 26"/>
              <a:gd name="T3" fmla="*/ 2147483646 h 26"/>
              <a:gd name="T4" fmla="*/ 2147483646 w 26"/>
              <a:gd name="T5" fmla="*/ 2147483646 h 26"/>
              <a:gd name="T6" fmla="*/ 2147483646 w 26"/>
              <a:gd name="T7" fmla="*/ 2147483646 h 26"/>
              <a:gd name="T8" fmla="*/ 2147483646 w 26"/>
              <a:gd name="T9" fmla="*/ 2147483646 h 26"/>
              <a:gd name="T10" fmla="*/ 2147483646 w 26"/>
              <a:gd name="T11" fmla="*/ 2147483646 h 26"/>
              <a:gd name="T12" fmla="*/ 2147483646 w 26"/>
              <a:gd name="T13" fmla="*/ 2147483646 h 26"/>
              <a:gd name="T14" fmla="*/ 2147483646 w 26"/>
              <a:gd name="T15" fmla="*/ 2147483646 h 26"/>
              <a:gd name="T16" fmla="*/ 2147483646 w 26"/>
              <a:gd name="T17" fmla="*/ 2147483646 h 26"/>
              <a:gd name="T18" fmla="*/ 2147483646 w 26"/>
              <a:gd name="T19" fmla="*/ 2147483646 h 26"/>
              <a:gd name="T20" fmla="*/ 2147483646 w 26"/>
              <a:gd name="T21" fmla="*/ 2147483646 h 26"/>
              <a:gd name="T22" fmla="*/ 2147483646 w 26"/>
              <a:gd name="T23" fmla="*/ 2147483646 h 26"/>
              <a:gd name="T24" fmla="*/ 2147483646 w 26"/>
              <a:gd name="T25" fmla="*/ 2147483646 h 26"/>
              <a:gd name="T26" fmla="*/ 2147483646 w 26"/>
              <a:gd name="T27" fmla="*/ 2147483646 h 26"/>
              <a:gd name="T28" fmla="*/ 2147483646 w 26"/>
              <a:gd name="T29" fmla="*/ 2147483646 h 26"/>
              <a:gd name="T30" fmla="*/ 2147483646 w 26"/>
              <a:gd name="T31" fmla="*/ 0 h 26"/>
              <a:gd name="T32" fmla="*/ 0 w 26"/>
              <a:gd name="T33" fmla="*/ 2147483646 h 2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26"/>
              <a:gd name="T52" fmla="*/ 0 h 26"/>
              <a:gd name="T53" fmla="*/ 26 w 26"/>
              <a:gd name="T54" fmla="*/ 26 h 2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26" h="26">
                <a:moveTo>
                  <a:pt x="0" y="5"/>
                </a:moveTo>
                <a:lnTo>
                  <a:pt x="2" y="19"/>
                </a:lnTo>
                <a:lnTo>
                  <a:pt x="2" y="26"/>
                </a:lnTo>
                <a:lnTo>
                  <a:pt x="4" y="25"/>
                </a:lnTo>
                <a:lnTo>
                  <a:pt x="5" y="23"/>
                </a:lnTo>
                <a:lnTo>
                  <a:pt x="9" y="21"/>
                </a:lnTo>
                <a:lnTo>
                  <a:pt x="11" y="18"/>
                </a:lnTo>
                <a:lnTo>
                  <a:pt x="12" y="19"/>
                </a:lnTo>
                <a:lnTo>
                  <a:pt x="15" y="17"/>
                </a:lnTo>
                <a:lnTo>
                  <a:pt x="19" y="17"/>
                </a:lnTo>
                <a:lnTo>
                  <a:pt x="19" y="15"/>
                </a:lnTo>
                <a:lnTo>
                  <a:pt x="21" y="16"/>
                </a:lnTo>
                <a:lnTo>
                  <a:pt x="22" y="15"/>
                </a:lnTo>
                <a:lnTo>
                  <a:pt x="24" y="15"/>
                </a:lnTo>
                <a:lnTo>
                  <a:pt x="26" y="13"/>
                </a:lnTo>
                <a:lnTo>
                  <a:pt x="24" y="0"/>
                </a:lnTo>
                <a:lnTo>
                  <a:pt x="0" y="5"/>
                </a:lnTo>
                <a:close/>
              </a:path>
            </a:pathLst>
          </a:custGeom>
          <a:solidFill>
            <a:srgbClr val="DCEDC8"/>
          </a:solidFill>
          <a:ln w="15875">
            <a:solidFill>
              <a:srgbClr val="003F48"/>
            </a:solidFill>
            <a:prstDash val="solid"/>
            <a:round/>
            <a:headEnd/>
            <a:tailEnd/>
          </a:ln>
        </p:spPr>
        <p:txBody>
          <a:bodyPr/>
          <a:lstStyle/>
          <a:p>
            <a:endParaRPr lang="en-US"/>
          </a:p>
        </p:txBody>
      </p:sp>
      <p:sp>
        <p:nvSpPr>
          <p:cNvPr id="306201" name="Delaware">
            <a:extLst>
              <a:ext uri="{FF2B5EF4-FFF2-40B4-BE49-F238E27FC236}">
                <a16:creationId xmlns:a16="http://schemas.microsoft.com/office/drawing/2014/main" id="{616AB679-7278-4C0D-A0B3-17FA860014AC}"/>
              </a:ext>
              <a:ext uri="{C183D7F6-B498-43B3-948B-1728B52AA6E4}">
                <adec:decorative xmlns:adec="http://schemas.microsoft.com/office/drawing/2017/decorative" val="1"/>
              </a:ext>
            </a:extLst>
          </p:cNvPr>
          <p:cNvSpPr>
            <a:spLocks noChangeAspect="1"/>
          </p:cNvSpPr>
          <p:nvPr/>
        </p:nvSpPr>
        <p:spPr bwMode="auto">
          <a:xfrm>
            <a:off x="7256463" y="2895600"/>
            <a:ext cx="127000" cy="211138"/>
          </a:xfrm>
          <a:custGeom>
            <a:avLst/>
            <a:gdLst>
              <a:gd name="T0" fmla="*/ 0 w 16"/>
              <a:gd name="T1" fmla="*/ 2147483646 h 27"/>
              <a:gd name="T2" fmla="*/ 2147483646 w 16"/>
              <a:gd name="T3" fmla="*/ 0 h 27"/>
              <a:gd name="T4" fmla="*/ 2147483646 w 16"/>
              <a:gd name="T5" fmla="*/ 0 h 27"/>
              <a:gd name="T6" fmla="*/ 2147483646 w 16"/>
              <a:gd name="T7" fmla="*/ 2147483646 h 27"/>
              <a:gd name="T8" fmla="*/ 2147483646 w 16"/>
              <a:gd name="T9" fmla="*/ 2147483646 h 27"/>
              <a:gd name="T10" fmla="*/ 2147483646 w 16"/>
              <a:gd name="T11" fmla="*/ 2147483646 h 27"/>
              <a:gd name="T12" fmla="*/ 2147483646 w 16"/>
              <a:gd name="T13" fmla="*/ 2147483646 h 27"/>
              <a:gd name="T14" fmla="*/ 2147483646 w 16"/>
              <a:gd name="T15" fmla="*/ 2147483646 h 27"/>
              <a:gd name="T16" fmla="*/ 2147483646 w 16"/>
              <a:gd name="T17" fmla="*/ 2147483646 h 27"/>
              <a:gd name="T18" fmla="*/ 2147483646 w 16"/>
              <a:gd name="T19" fmla="*/ 2147483646 h 27"/>
              <a:gd name="T20" fmla="*/ 2147483646 w 16"/>
              <a:gd name="T21" fmla="*/ 2147483646 h 27"/>
              <a:gd name="T22" fmla="*/ 2147483646 w 16"/>
              <a:gd name="T23" fmla="*/ 2147483646 h 27"/>
              <a:gd name="T24" fmla="*/ 2147483646 w 16"/>
              <a:gd name="T25" fmla="*/ 2147483646 h 27"/>
              <a:gd name="T26" fmla="*/ 2147483646 w 16"/>
              <a:gd name="T27" fmla="*/ 2147483646 h 27"/>
              <a:gd name="T28" fmla="*/ 2147483646 w 16"/>
              <a:gd name="T29" fmla="*/ 2147483646 h 27"/>
              <a:gd name="T30" fmla="*/ 2147483646 w 16"/>
              <a:gd name="T31" fmla="*/ 2147483646 h 27"/>
              <a:gd name="T32" fmla="*/ 2147483646 w 16"/>
              <a:gd name="T33" fmla="*/ 2147483646 h 27"/>
              <a:gd name="T34" fmla="*/ 2147483646 w 16"/>
              <a:gd name="T35" fmla="*/ 2147483646 h 27"/>
              <a:gd name="T36" fmla="*/ 2147483646 w 16"/>
              <a:gd name="T37" fmla="*/ 2147483646 h 27"/>
              <a:gd name="T38" fmla="*/ 0 w 16"/>
              <a:gd name="T39" fmla="*/ 2147483646 h 27"/>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16"/>
              <a:gd name="T61" fmla="*/ 0 h 27"/>
              <a:gd name="T62" fmla="*/ 16 w 16"/>
              <a:gd name="T63" fmla="*/ 27 h 27"/>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16" h="27">
                <a:moveTo>
                  <a:pt x="0" y="3"/>
                </a:moveTo>
                <a:lnTo>
                  <a:pt x="2" y="0"/>
                </a:lnTo>
                <a:lnTo>
                  <a:pt x="5" y="0"/>
                </a:lnTo>
                <a:lnTo>
                  <a:pt x="4" y="3"/>
                </a:lnTo>
                <a:lnTo>
                  <a:pt x="3" y="4"/>
                </a:lnTo>
                <a:lnTo>
                  <a:pt x="4" y="7"/>
                </a:lnTo>
                <a:lnTo>
                  <a:pt x="5" y="9"/>
                </a:lnTo>
                <a:lnTo>
                  <a:pt x="7" y="11"/>
                </a:lnTo>
                <a:lnTo>
                  <a:pt x="8" y="14"/>
                </a:lnTo>
                <a:lnTo>
                  <a:pt x="10" y="17"/>
                </a:lnTo>
                <a:lnTo>
                  <a:pt x="12" y="18"/>
                </a:lnTo>
                <a:lnTo>
                  <a:pt x="14" y="19"/>
                </a:lnTo>
                <a:lnTo>
                  <a:pt x="15" y="21"/>
                </a:lnTo>
                <a:lnTo>
                  <a:pt x="13" y="23"/>
                </a:lnTo>
                <a:lnTo>
                  <a:pt x="15" y="23"/>
                </a:lnTo>
                <a:lnTo>
                  <a:pt x="16" y="25"/>
                </a:lnTo>
                <a:lnTo>
                  <a:pt x="12" y="26"/>
                </a:lnTo>
                <a:lnTo>
                  <a:pt x="6" y="27"/>
                </a:lnTo>
                <a:lnTo>
                  <a:pt x="6" y="25"/>
                </a:lnTo>
                <a:lnTo>
                  <a:pt x="0" y="3"/>
                </a:lnTo>
                <a:close/>
              </a:path>
            </a:pathLst>
          </a:custGeom>
          <a:solidFill>
            <a:srgbClr val="02818A"/>
          </a:solidFill>
          <a:ln w="15875">
            <a:solidFill>
              <a:srgbClr val="003F48"/>
            </a:solidFill>
            <a:prstDash val="solid"/>
            <a:round/>
            <a:headEnd/>
            <a:tailEnd/>
          </a:ln>
        </p:spPr>
        <p:txBody>
          <a:bodyPr/>
          <a:lstStyle/>
          <a:p>
            <a:endParaRPr lang="en-US"/>
          </a:p>
        </p:txBody>
      </p:sp>
      <p:sp>
        <p:nvSpPr>
          <p:cNvPr id="306202" name="Freeform 27">
            <a:extLst>
              <a:ext uri="{FF2B5EF4-FFF2-40B4-BE49-F238E27FC236}">
                <a16:creationId xmlns:a16="http://schemas.microsoft.com/office/drawing/2014/main" id="{F963BD84-F4A4-4070-8426-7ECAFE043ABD}"/>
              </a:ext>
              <a:ext uri="{C183D7F6-B498-43B3-948B-1728B52AA6E4}">
                <adec:decorative xmlns:adec="http://schemas.microsoft.com/office/drawing/2017/decorative" val="1"/>
              </a:ext>
            </a:extLst>
          </p:cNvPr>
          <p:cNvSpPr>
            <a:spLocks noChangeAspect="1"/>
          </p:cNvSpPr>
          <p:nvPr/>
        </p:nvSpPr>
        <p:spPr bwMode="auto">
          <a:xfrm>
            <a:off x="7123113" y="3060700"/>
            <a:ext cx="23812" cy="20638"/>
          </a:xfrm>
          <a:custGeom>
            <a:avLst/>
            <a:gdLst>
              <a:gd name="T0" fmla="*/ 0 w 3"/>
              <a:gd name="T1" fmla="*/ 2147483646 h 3"/>
              <a:gd name="T2" fmla="*/ 2147483646 w 3"/>
              <a:gd name="T3" fmla="*/ 0 h 3"/>
              <a:gd name="T4" fmla="*/ 2147483646 w 3"/>
              <a:gd name="T5" fmla="*/ 2147483646 h 3"/>
              <a:gd name="T6" fmla="*/ 2147483646 w 3"/>
              <a:gd name="T7" fmla="*/ 2147483646 h 3"/>
              <a:gd name="T8" fmla="*/ 0 w 3"/>
              <a:gd name="T9" fmla="*/ 2147483646 h 3"/>
              <a:gd name="T10" fmla="*/ 0 60000 65536"/>
              <a:gd name="T11" fmla="*/ 0 60000 65536"/>
              <a:gd name="T12" fmla="*/ 0 60000 65536"/>
              <a:gd name="T13" fmla="*/ 0 60000 65536"/>
              <a:gd name="T14" fmla="*/ 0 60000 65536"/>
              <a:gd name="T15" fmla="*/ 0 w 3"/>
              <a:gd name="T16" fmla="*/ 0 h 3"/>
              <a:gd name="T17" fmla="*/ 3 w 3"/>
              <a:gd name="T18" fmla="*/ 3 h 3"/>
            </a:gdLst>
            <a:ahLst/>
            <a:cxnLst>
              <a:cxn ang="T10">
                <a:pos x="T0" y="T1"/>
              </a:cxn>
              <a:cxn ang="T11">
                <a:pos x="T2" y="T3"/>
              </a:cxn>
              <a:cxn ang="T12">
                <a:pos x="T4" y="T5"/>
              </a:cxn>
              <a:cxn ang="T13">
                <a:pos x="T6" y="T7"/>
              </a:cxn>
              <a:cxn ang="T14">
                <a:pos x="T8" y="T9"/>
              </a:cxn>
            </a:cxnLst>
            <a:rect l="T15" t="T16" r="T17" b="T18"/>
            <a:pathLst>
              <a:path w="3" h="3">
                <a:moveTo>
                  <a:pt x="0" y="1"/>
                </a:moveTo>
                <a:lnTo>
                  <a:pt x="2" y="0"/>
                </a:lnTo>
                <a:lnTo>
                  <a:pt x="3" y="2"/>
                </a:lnTo>
                <a:lnTo>
                  <a:pt x="2" y="3"/>
                </a:lnTo>
                <a:lnTo>
                  <a:pt x="0" y="1"/>
                </a:lnTo>
                <a:close/>
              </a:path>
            </a:pathLst>
          </a:custGeom>
          <a:noFill/>
          <a:ln w="15875">
            <a:solidFill>
              <a:srgbClr val="FFFFF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06203" name="Georgia">
            <a:extLst>
              <a:ext uri="{FF2B5EF4-FFF2-40B4-BE49-F238E27FC236}">
                <a16:creationId xmlns:a16="http://schemas.microsoft.com/office/drawing/2014/main" id="{F02EBF16-3F4E-483C-A6D5-D7984D0D9476}"/>
              </a:ext>
              <a:ext uri="{C183D7F6-B498-43B3-948B-1728B52AA6E4}">
                <adec:decorative xmlns:adec="http://schemas.microsoft.com/office/drawing/2017/decorative" val="1"/>
              </a:ext>
            </a:extLst>
          </p:cNvPr>
          <p:cNvSpPr>
            <a:spLocks noChangeAspect="1"/>
          </p:cNvSpPr>
          <p:nvPr/>
        </p:nvSpPr>
        <p:spPr bwMode="auto">
          <a:xfrm>
            <a:off x="6191250" y="3783013"/>
            <a:ext cx="665163" cy="684212"/>
          </a:xfrm>
          <a:custGeom>
            <a:avLst/>
            <a:gdLst>
              <a:gd name="T0" fmla="*/ 0 w 85"/>
              <a:gd name="T1" fmla="*/ 2147483646 h 88"/>
              <a:gd name="T2" fmla="*/ 2147483646 w 85"/>
              <a:gd name="T3" fmla="*/ 2147483646 h 88"/>
              <a:gd name="T4" fmla="*/ 2147483646 w 85"/>
              <a:gd name="T5" fmla="*/ 2147483646 h 88"/>
              <a:gd name="T6" fmla="*/ 2147483646 w 85"/>
              <a:gd name="T7" fmla="*/ 2147483646 h 88"/>
              <a:gd name="T8" fmla="*/ 2147483646 w 85"/>
              <a:gd name="T9" fmla="*/ 2147483646 h 88"/>
              <a:gd name="T10" fmla="*/ 2147483646 w 85"/>
              <a:gd name="T11" fmla="*/ 2147483646 h 88"/>
              <a:gd name="T12" fmla="*/ 2147483646 w 85"/>
              <a:gd name="T13" fmla="*/ 2147483646 h 88"/>
              <a:gd name="T14" fmla="*/ 2147483646 w 85"/>
              <a:gd name="T15" fmla="*/ 2147483646 h 88"/>
              <a:gd name="T16" fmla="*/ 2147483646 w 85"/>
              <a:gd name="T17" fmla="*/ 2147483646 h 88"/>
              <a:gd name="T18" fmla="*/ 2147483646 w 85"/>
              <a:gd name="T19" fmla="*/ 2147483646 h 88"/>
              <a:gd name="T20" fmla="*/ 2147483646 w 85"/>
              <a:gd name="T21" fmla="*/ 2147483646 h 88"/>
              <a:gd name="T22" fmla="*/ 2147483646 w 85"/>
              <a:gd name="T23" fmla="*/ 2147483646 h 88"/>
              <a:gd name="T24" fmla="*/ 2147483646 w 85"/>
              <a:gd name="T25" fmla="*/ 2147483646 h 88"/>
              <a:gd name="T26" fmla="*/ 2147483646 w 85"/>
              <a:gd name="T27" fmla="*/ 2147483646 h 88"/>
              <a:gd name="T28" fmla="*/ 2147483646 w 85"/>
              <a:gd name="T29" fmla="*/ 2147483646 h 88"/>
              <a:gd name="T30" fmla="*/ 2147483646 w 85"/>
              <a:gd name="T31" fmla="*/ 2147483646 h 88"/>
              <a:gd name="T32" fmla="*/ 2147483646 w 85"/>
              <a:gd name="T33" fmla="*/ 2147483646 h 88"/>
              <a:gd name="T34" fmla="*/ 2147483646 w 85"/>
              <a:gd name="T35" fmla="*/ 2147483646 h 88"/>
              <a:gd name="T36" fmla="*/ 2147483646 w 85"/>
              <a:gd name="T37" fmla="*/ 2147483646 h 88"/>
              <a:gd name="T38" fmla="*/ 2147483646 w 85"/>
              <a:gd name="T39" fmla="*/ 2147483646 h 88"/>
              <a:gd name="T40" fmla="*/ 2147483646 w 85"/>
              <a:gd name="T41" fmla="*/ 2147483646 h 88"/>
              <a:gd name="T42" fmla="*/ 2147483646 w 85"/>
              <a:gd name="T43" fmla="*/ 2147483646 h 88"/>
              <a:gd name="T44" fmla="*/ 2147483646 w 85"/>
              <a:gd name="T45" fmla="*/ 2147483646 h 88"/>
              <a:gd name="T46" fmla="*/ 2147483646 w 85"/>
              <a:gd name="T47" fmla="*/ 2147483646 h 88"/>
              <a:gd name="T48" fmla="*/ 2147483646 w 85"/>
              <a:gd name="T49" fmla="*/ 2147483646 h 88"/>
              <a:gd name="T50" fmla="*/ 2147483646 w 85"/>
              <a:gd name="T51" fmla="*/ 2147483646 h 88"/>
              <a:gd name="T52" fmla="*/ 2147483646 w 85"/>
              <a:gd name="T53" fmla="*/ 2147483646 h 88"/>
              <a:gd name="T54" fmla="*/ 2147483646 w 85"/>
              <a:gd name="T55" fmla="*/ 2147483646 h 88"/>
              <a:gd name="T56" fmla="*/ 2147483646 w 85"/>
              <a:gd name="T57" fmla="*/ 2147483646 h 88"/>
              <a:gd name="T58" fmla="*/ 2147483646 w 85"/>
              <a:gd name="T59" fmla="*/ 2147483646 h 88"/>
              <a:gd name="T60" fmla="*/ 2147483646 w 85"/>
              <a:gd name="T61" fmla="*/ 2147483646 h 88"/>
              <a:gd name="T62" fmla="*/ 2147483646 w 85"/>
              <a:gd name="T63" fmla="*/ 2147483646 h 88"/>
              <a:gd name="T64" fmla="*/ 2147483646 w 85"/>
              <a:gd name="T65" fmla="*/ 2147483646 h 88"/>
              <a:gd name="T66" fmla="*/ 2147483646 w 85"/>
              <a:gd name="T67" fmla="*/ 2147483646 h 88"/>
              <a:gd name="T68" fmla="*/ 2147483646 w 85"/>
              <a:gd name="T69" fmla="*/ 2147483646 h 88"/>
              <a:gd name="T70" fmla="*/ 2147483646 w 85"/>
              <a:gd name="T71" fmla="*/ 2147483646 h 88"/>
              <a:gd name="T72" fmla="*/ 2147483646 w 85"/>
              <a:gd name="T73" fmla="*/ 2147483646 h 88"/>
              <a:gd name="T74" fmla="*/ 2147483646 w 85"/>
              <a:gd name="T75" fmla="*/ 2147483646 h 88"/>
              <a:gd name="T76" fmla="*/ 2147483646 w 85"/>
              <a:gd name="T77" fmla="*/ 2147483646 h 88"/>
              <a:gd name="T78" fmla="*/ 2147483646 w 85"/>
              <a:gd name="T79" fmla="*/ 2147483646 h 88"/>
              <a:gd name="T80" fmla="*/ 2147483646 w 85"/>
              <a:gd name="T81" fmla="*/ 0 h 88"/>
              <a:gd name="T82" fmla="*/ 2147483646 w 85"/>
              <a:gd name="T83" fmla="*/ 2147483646 h 88"/>
              <a:gd name="T84" fmla="*/ 0 w 85"/>
              <a:gd name="T85" fmla="*/ 2147483646 h 88"/>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85"/>
              <a:gd name="T130" fmla="*/ 0 h 88"/>
              <a:gd name="T131" fmla="*/ 85 w 85"/>
              <a:gd name="T132" fmla="*/ 88 h 88"/>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85" h="88">
                <a:moveTo>
                  <a:pt x="0" y="5"/>
                </a:moveTo>
                <a:lnTo>
                  <a:pt x="11" y="46"/>
                </a:lnTo>
                <a:lnTo>
                  <a:pt x="16" y="52"/>
                </a:lnTo>
                <a:lnTo>
                  <a:pt x="17" y="58"/>
                </a:lnTo>
                <a:lnTo>
                  <a:pt x="15" y="61"/>
                </a:lnTo>
                <a:lnTo>
                  <a:pt x="15" y="66"/>
                </a:lnTo>
                <a:lnTo>
                  <a:pt x="18" y="82"/>
                </a:lnTo>
                <a:lnTo>
                  <a:pt x="21" y="87"/>
                </a:lnTo>
                <a:lnTo>
                  <a:pt x="66" y="84"/>
                </a:lnTo>
                <a:lnTo>
                  <a:pt x="67" y="88"/>
                </a:lnTo>
                <a:lnTo>
                  <a:pt x="70" y="88"/>
                </a:lnTo>
                <a:lnTo>
                  <a:pt x="68" y="81"/>
                </a:lnTo>
                <a:lnTo>
                  <a:pt x="70" y="79"/>
                </a:lnTo>
                <a:lnTo>
                  <a:pt x="77" y="80"/>
                </a:lnTo>
                <a:lnTo>
                  <a:pt x="78" y="75"/>
                </a:lnTo>
                <a:lnTo>
                  <a:pt x="77" y="74"/>
                </a:lnTo>
                <a:lnTo>
                  <a:pt x="78" y="73"/>
                </a:lnTo>
                <a:lnTo>
                  <a:pt x="76" y="72"/>
                </a:lnTo>
                <a:lnTo>
                  <a:pt x="77" y="70"/>
                </a:lnTo>
                <a:lnTo>
                  <a:pt x="77" y="68"/>
                </a:lnTo>
                <a:lnTo>
                  <a:pt x="80" y="66"/>
                </a:lnTo>
                <a:lnTo>
                  <a:pt x="79" y="63"/>
                </a:lnTo>
                <a:lnTo>
                  <a:pt x="80" y="63"/>
                </a:lnTo>
                <a:lnTo>
                  <a:pt x="81" y="60"/>
                </a:lnTo>
                <a:lnTo>
                  <a:pt x="80" y="59"/>
                </a:lnTo>
                <a:lnTo>
                  <a:pt x="82" y="58"/>
                </a:lnTo>
                <a:lnTo>
                  <a:pt x="81" y="56"/>
                </a:lnTo>
                <a:lnTo>
                  <a:pt x="83" y="56"/>
                </a:lnTo>
                <a:lnTo>
                  <a:pt x="85" y="53"/>
                </a:lnTo>
                <a:lnTo>
                  <a:pt x="84" y="52"/>
                </a:lnTo>
                <a:lnTo>
                  <a:pt x="81" y="52"/>
                </a:lnTo>
                <a:lnTo>
                  <a:pt x="79" y="49"/>
                </a:lnTo>
                <a:lnTo>
                  <a:pt x="76" y="43"/>
                </a:lnTo>
                <a:lnTo>
                  <a:pt x="74" y="43"/>
                </a:lnTo>
                <a:lnTo>
                  <a:pt x="70" y="35"/>
                </a:lnTo>
                <a:lnTo>
                  <a:pt x="65" y="31"/>
                </a:lnTo>
                <a:lnTo>
                  <a:pt x="61" y="26"/>
                </a:lnTo>
                <a:lnTo>
                  <a:pt x="51" y="19"/>
                </a:lnTo>
                <a:lnTo>
                  <a:pt x="47" y="13"/>
                </a:lnTo>
                <a:lnTo>
                  <a:pt x="37" y="6"/>
                </a:lnTo>
                <a:lnTo>
                  <a:pt x="40" y="0"/>
                </a:lnTo>
                <a:lnTo>
                  <a:pt x="21" y="2"/>
                </a:lnTo>
                <a:lnTo>
                  <a:pt x="0" y="5"/>
                </a:lnTo>
                <a:close/>
              </a:path>
            </a:pathLst>
          </a:custGeom>
          <a:solidFill>
            <a:srgbClr val="02818A"/>
          </a:solidFill>
          <a:ln w="15875">
            <a:solidFill>
              <a:srgbClr val="003F48"/>
            </a:solidFill>
            <a:prstDash val="solid"/>
            <a:round/>
            <a:headEnd/>
            <a:tailEnd/>
          </a:ln>
        </p:spPr>
        <p:txBody>
          <a:bodyPr/>
          <a:lstStyle/>
          <a:p>
            <a:endParaRPr lang="en-US"/>
          </a:p>
        </p:txBody>
      </p:sp>
      <p:sp>
        <p:nvSpPr>
          <p:cNvPr id="306204" name="Idaho">
            <a:extLst>
              <a:ext uri="{FF2B5EF4-FFF2-40B4-BE49-F238E27FC236}">
                <a16:creationId xmlns:a16="http://schemas.microsoft.com/office/drawing/2014/main" id="{07DC0CE7-A8AB-4654-8467-7BD3A602F220}"/>
              </a:ext>
              <a:ext uri="{C183D7F6-B498-43B3-948B-1728B52AA6E4}">
                <adec:decorative xmlns:adec="http://schemas.microsoft.com/office/drawing/2017/decorative" val="1"/>
              </a:ext>
            </a:extLst>
          </p:cNvPr>
          <p:cNvSpPr>
            <a:spLocks noChangeAspect="1"/>
          </p:cNvSpPr>
          <p:nvPr/>
        </p:nvSpPr>
        <p:spPr bwMode="auto">
          <a:xfrm>
            <a:off x="2519363" y="1497013"/>
            <a:ext cx="728662" cy="1166812"/>
          </a:xfrm>
          <a:custGeom>
            <a:avLst/>
            <a:gdLst>
              <a:gd name="T0" fmla="*/ 0 w 93"/>
              <a:gd name="T1" fmla="*/ 2147483646 h 150"/>
              <a:gd name="T2" fmla="*/ 2147483646 w 93"/>
              <a:gd name="T3" fmla="*/ 2147483646 h 150"/>
              <a:gd name="T4" fmla="*/ 2147483646 w 93"/>
              <a:gd name="T5" fmla="*/ 2147483646 h 150"/>
              <a:gd name="T6" fmla="*/ 2147483646 w 93"/>
              <a:gd name="T7" fmla="*/ 2147483646 h 150"/>
              <a:gd name="T8" fmla="*/ 2147483646 w 93"/>
              <a:gd name="T9" fmla="*/ 2147483646 h 150"/>
              <a:gd name="T10" fmla="*/ 2147483646 w 93"/>
              <a:gd name="T11" fmla="*/ 2147483646 h 150"/>
              <a:gd name="T12" fmla="*/ 2147483646 w 93"/>
              <a:gd name="T13" fmla="*/ 2147483646 h 150"/>
              <a:gd name="T14" fmla="*/ 2147483646 w 93"/>
              <a:gd name="T15" fmla="*/ 2147483646 h 150"/>
              <a:gd name="T16" fmla="*/ 2147483646 w 93"/>
              <a:gd name="T17" fmla="*/ 2147483646 h 150"/>
              <a:gd name="T18" fmla="*/ 2147483646 w 93"/>
              <a:gd name="T19" fmla="*/ 2147483646 h 150"/>
              <a:gd name="T20" fmla="*/ 2147483646 w 93"/>
              <a:gd name="T21" fmla="*/ 2147483646 h 150"/>
              <a:gd name="T22" fmla="*/ 2147483646 w 93"/>
              <a:gd name="T23" fmla="*/ 0 h 150"/>
              <a:gd name="T24" fmla="*/ 2147483646 w 93"/>
              <a:gd name="T25" fmla="*/ 2147483646 h 150"/>
              <a:gd name="T26" fmla="*/ 2147483646 w 93"/>
              <a:gd name="T27" fmla="*/ 2147483646 h 150"/>
              <a:gd name="T28" fmla="*/ 2147483646 w 93"/>
              <a:gd name="T29" fmla="*/ 2147483646 h 150"/>
              <a:gd name="T30" fmla="*/ 2147483646 w 93"/>
              <a:gd name="T31" fmla="*/ 2147483646 h 150"/>
              <a:gd name="T32" fmla="*/ 2147483646 w 93"/>
              <a:gd name="T33" fmla="*/ 2147483646 h 150"/>
              <a:gd name="T34" fmla="*/ 2147483646 w 93"/>
              <a:gd name="T35" fmla="*/ 2147483646 h 150"/>
              <a:gd name="T36" fmla="*/ 2147483646 w 93"/>
              <a:gd name="T37" fmla="*/ 2147483646 h 150"/>
              <a:gd name="T38" fmla="*/ 2147483646 w 93"/>
              <a:gd name="T39" fmla="*/ 2147483646 h 150"/>
              <a:gd name="T40" fmla="*/ 2147483646 w 93"/>
              <a:gd name="T41" fmla="*/ 2147483646 h 150"/>
              <a:gd name="T42" fmla="*/ 2147483646 w 93"/>
              <a:gd name="T43" fmla="*/ 2147483646 h 150"/>
              <a:gd name="T44" fmla="*/ 2147483646 w 93"/>
              <a:gd name="T45" fmla="*/ 2147483646 h 150"/>
              <a:gd name="T46" fmla="*/ 2147483646 w 93"/>
              <a:gd name="T47" fmla="*/ 2147483646 h 150"/>
              <a:gd name="T48" fmla="*/ 2147483646 w 93"/>
              <a:gd name="T49" fmla="*/ 2147483646 h 150"/>
              <a:gd name="T50" fmla="*/ 2147483646 w 93"/>
              <a:gd name="T51" fmla="*/ 2147483646 h 150"/>
              <a:gd name="T52" fmla="*/ 2147483646 w 93"/>
              <a:gd name="T53" fmla="*/ 2147483646 h 150"/>
              <a:gd name="T54" fmla="*/ 2147483646 w 93"/>
              <a:gd name="T55" fmla="*/ 2147483646 h 150"/>
              <a:gd name="T56" fmla="*/ 2147483646 w 93"/>
              <a:gd name="T57" fmla="*/ 2147483646 h 150"/>
              <a:gd name="T58" fmla="*/ 2147483646 w 93"/>
              <a:gd name="T59" fmla="*/ 2147483646 h 150"/>
              <a:gd name="T60" fmla="*/ 2147483646 w 93"/>
              <a:gd name="T61" fmla="*/ 2147483646 h 150"/>
              <a:gd name="T62" fmla="*/ 2147483646 w 93"/>
              <a:gd name="T63" fmla="*/ 2147483646 h 150"/>
              <a:gd name="T64" fmla="*/ 2147483646 w 93"/>
              <a:gd name="T65" fmla="*/ 2147483646 h 150"/>
              <a:gd name="T66" fmla="*/ 2147483646 w 93"/>
              <a:gd name="T67" fmla="*/ 2147483646 h 150"/>
              <a:gd name="T68" fmla="*/ 2147483646 w 93"/>
              <a:gd name="T69" fmla="*/ 2147483646 h 150"/>
              <a:gd name="T70" fmla="*/ 2147483646 w 93"/>
              <a:gd name="T71" fmla="*/ 2147483646 h 150"/>
              <a:gd name="T72" fmla="*/ 2147483646 w 93"/>
              <a:gd name="T73" fmla="*/ 2147483646 h 150"/>
              <a:gd name="T74" fmla="*/ 2147483646 w 93"/>
              <a:gd name="T75" fmla="*/ 2147483646 h 150"/>
              <a:gd name="T76" fmla="*/ 2147483646 w 93"/>
              <a:gd name="T77" fmla="*/ 2147483646 h 150"/>
              <a:gd name="T78" fmla="*/ 2147483646 w 93"/>
              <a:gd name="T79" fmla="*/ 2147483646 h 150"/>
              <a:gd name="T80" fmla="*/ 2147483646 w 93"/>
              <a:gd name="T81" fmla="*/ 2147483646 h 150"/>
              <a:gd name="T82" fmla="*/ 0 w 93"/>
              <a:gd name="T83" fmla="*/ 2147483646 h 150"/>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93"/>
              <a:gd name="T127" fmla="*/ 0 h 150"/>
              <a:gd name="T128" fmla="*/ 93 w 93"/>
              <a:gd name="T129" fmla="*/ 150 h 150"/>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93" h="150">
                <a:moveTo>
                  <a:pt x="0" y="133"/>
                </a:moveTo>
                <a:lnTo>
                  <a:pt x="7" y="101"/>
                </a:lnTo>
                <a:lnTo>
                  <a:pt x="11" y="92"/>
                </a:lnTo>
                <a:lnTo>
                  <a:pt x="8" y="88"/>
                </a:lnTo>
                <a:lnTo>
                  <a:pt x="9" y="84"/>
                </a:lnTo>
                <a:lnTo>
                  <a:pt x="15" y="79"/>
                </a:lnTo>
                <a:lnTo>
                  <a:pt x="20" y="71"/>
                </a:lnTo>
                <a:lnTo>
                  <a:pt x="24" y="65"/>
                </a:lnTo>
                <a:lnTo>
                  <a:pt x="21" y="60"/>
                </a:lnTo>
                <a:lnTo>
                  <a:pt x="19" y="56"/>
                </a:lnTo>
                <a:lnTo>
                  <a:pt x="20" y="48"/>
                </a:lnTo>
                <a:lnTo>
                  <a:pt x="31" y="0"/>
                </a:lnTo>
                <a:lnTo>
                  <a:pt x="44" y="2"/>
                </a:lnTo>
                <a:lnTo>
                  <a:pt x="40" y="21"/>
                </a:lnTo>
                <a:lnTo>
                  <a:pt x="42" y="28"/>
                </a:lnTo>
                <a:lnTo>
                  <a:pt x="42" y="32"/>
                </a:lnTo>
                <a:lnTo>
                  <a:pt x="41" y="33"/>
                </a:lnTo>
                <a:lnTo>
                  <a:pt x="46" y="37"/>
                </a:lnTo>
                <a:lnTo>
                  <a:pt x="51" y="49"/>
                </a:lnTo>
                <a:lnTo>
                  <a:pt x="52" y="49"/>
                </a:lnTo>
                <a:lnTo>
                  <a:pt x="52" y="51"/>
                </a:lnTo>
                <a:lnTo>
                  <a:pt x="55" y="51"/>
                </a:lnTo>
                <a:lnTo>
                  <a:pt x="57" y="52"/>
                </a:lnTo>
                <a:lnTo>
                  <a:pt x="52" y="60"/>
                </a:lnTo>
                <a:lnTo>
                  <a:pt x="53" y="66"/>
                </a:lnTo>
                <a:lnTo>
                  <a:pt x="50" y="72"/>
                </a:lnTo>
                <a:lnTo>
                  <a:pt x="51" y="74"/>
                </a:lnTo>
                <a:lnTo>
                  <a:pt x="58" y="71"/>
                </a:lnTo>
                <a:lnTo>
                  <a:pt x="63" y="90"/>
                </a:lnTo>
                <a:lnTo>
                  <a:pt x="66" y="91"/>
                </a:lnTo>
                <a:lnTo>
                  <a:pt x="66" y="97"/>
                </a:lnTo>
                <a:lnTo>
                  <a:pt x="69" y="99"/>
                </a:lnTo>
                <a:lnTo>
                  <a:pt x="71" y="97"/>
                </a:lnTo>
                <a:lnTo>
                  <a:pt x="75" y="99"/>
                </a:lnTo>
                <a:lnTo>
                  <a:pt x="77" y="97"/>
                </a:lnTo>
                <a:lnTo>
                  <a:pt x="86" y="99"/>
                </a:lnTo>
                <a:lnTo>
                  <a:pt x="88" y="99"/>
                </a:lnTo>
                <a:lnTo>
                  <a:pt x="90" y="95"/>
                </a:lnTo>
                <a:lnTo>
                  <a:pt x="93" y="101"/>
                </a:lnTo>
                <a:lnTo>
                  <a:pt x="85" y="150"/>
                </a:lnTo>
                <a:lnTo>
                  <a:pt x="42" y="142"/>
                </a:lnTo>
                <a:lnTo>
                  <a:pt x="0" y="133"/>
                </a:lnTo>
                <a:close/>
              </a:path>
            </a:pathLst>
          </a:custGeom>
          <a:solidFill>
            <a:srgbClr val="02818A"/>
          </a:solidFill>
          <a:ln w="15875">
            <a:solidFill>
              <a:srgbClr val="003F48"/>
            </a:solidFill>
            <a:prstDash val="solid"/>
            <a:round/>
            <a:headEnd/>
            <a:tailEnd/>
          </a:ln>
        </p:spPr>
        <p:txBody>
          <a:bodyPr/>
          <a:lstStyle/>
          <a:p>
            <a:endParaRPr lang="en-US"/>
          </a:p>
        </p:txBody>
      </p:sp>
      <p:sp>
        <p:nvSpPr>
          <p:cNvPr id="306205" name="Indiana">
            <a:extLst>
              <a:ext uri="{FF2B5EF4-FFF2-40B4-BE49-F238E27FC236}">
                <a16:creationId xmlns:a16="http://schemas.microsoft.com/office/drawing/2014/main" id="{615337CD-0805-4A1F-973F-BCCBCA5EC032}"/>
              </a:ext>
              <a:ext uri="{C183D7F6-B498-43B3-948B-1728B52AA6E4}">
                <adec:decorative xmlns:adec="http://schemas.microsoft.com/office/drawing/2017/decorative" val="1"/>
              </a:ext>
            </a:extLst>
          </p:cNvPr>
          <p:cNvSpPr>
            <a:spLocks noChangeAspect="1"/>
          </p:cNvSpPr>
          <p:nvPr/>
        </p:nvSpPr>
        <p:spPr bwMode="auto">
          <a:xfrm>
            <a:off x="5846763" y="2773363"/>
            <a:ext cx="374650" cy="644525"/>
          </a:xfrm>
          <a:custGeom>
            <a:avLst/>
            <a:gdLst>
              <a:gd name="T0" fmla="*/ 0 w 48"/>
              <a:gd name="T1" fmla="*/ 2147483646 h 83"/>
              <a:gd name="T2" fmla="*/ 2147483646 w 48"/>
              <a:gd name="T3" fmla="*/ 2147483646 h 83"/>
              <a:gd name="T4" fmla="*/ 2147483646 w 48"/>
              <a:gd name="T5" fmla="*/ 2147483646 h 83"/>
              <a:gd name="T6" fmla="*/ 2147483646 w 48"/>
              <a:gd name="T7" fmla="*/ 2147483646 h 83"/>
              <a:gd name="T8" fmla="*/ 2147483646 w 48"/>
              <a:gd name="T9" fmla="*/ 2147483646 h 83"/>
              <a:gd name="T10" fmla="*/ 2147483646 w 48"/>
              <a:gd name="T11" fmla="*/ 2147483646 h 83"/>
              <a:gd name="T12" fmla="*/ 2147483646 w 48"/>
              <a:gd name="T13" fmla="*/ 2147483646 h 83"/>
              <a:gd name="T14" fmla="*/ 2147483646 w 48"/>
              <a:gd name="T15" fmla="*/ 2147483646 h 83"/>
              <a:gd name="T16" fmla="*/ 2147483646 w 48"/>
              <a:gd name="T17" fmla="*/ 2147483646 h 83"/>
              <a:gd name="T18" fmla="*/ 2147483646 w 48"/>
              <a:gd name="T19" fmla="*/ 2147483646 h 83"/>
              <a:gd name="T20" fmla="*/ 2147483646 w 48"/>
              <a:gd name="T21" fmla="*/ 2147483646 h 83"/>
              <a:gd name="T22" fmla="*/ 2147483646 w 48"/>
              <a:gd name="T23" fmla="*/ 2147483646 h 83"/>
              <a:gd name="T24" fmla="*/ 2147483646 w 48"/>
              <a:gd name="T25" fmla="*/ 2147483646 h 83"/>
              <a:gd name="T26" fmla="*/ 2147483646 w 48"/>
              <a:gd name="T27" fmla="*/ 2147483646 h 83"/>
              <a:gd name="T28" fmla="*/ 2147483646 w 48"/>
              <a:gd name="T29" fmla="*/ 2147483646 h 83"/>
              <a:gd name="T30" fmla="*/ 2147483646 w 48"/>
              <a:gd name="T31" fmla="*/ 2147483646 h 83"/>
              <a:gd name="T32" fmla="*/ 2147483646 w 48"/>
              <a:gd name="T33" fmla="*/ 2147483646 h 83"/>
              <a:gd name="T34" fmla="*/ 2147483646 w 48"/>
              <a:gd name="T35" fmla="*/ 2147483646 h 83"/>
              <a:gd name="T36" fmla="*/ 2147483646 w 48"/>
              <a:gd name="T37" fmla="*/ 0 h 83"/>
              <a:gd name="T38" fmla="*/ 2147483646 w 48"/>
              <a:gd name="T39" fmla="*/ 2147483646 h 83"/>
              <a:gd name="T40" fmla="*/ 2147483646 w 48"/>
              <a:gd name="T41" fmla="*/ 2147483646 h 83"/>
              <a:gd name="T42" fmla="*/ 2147483646 w 48"/>
              <a:gd name="T43" fmla="*/ 2147483646 h 83"/>
              <a:gd name="T44" fmla="*/ 2147483646 w 48"/>
              <a:gd name="T45" fmla="*/ 2147483646 h 83"/>
              <a:gd name="T46" fmla="*/ 2147483646 w 48"/>
              <a:gd name="T47" fmla="*/ 2147483646 h 83"/>
              <a:gd name="T48" fmla="*/ 2147483646 w 48"/>
              <a:gd name="T49" fmla="*/ 2147483646 h 83"/>
              <a:gd name="T50" fmla="*/ 2147483646 w 48"/>
              <a:gd name="T51" fmla="*/ 2147483646 h 83"/>
              <a:gd name="T52" fmla="*/ 2147483646 w 48"/>
              <a:gd name="T53" fmla="*/ 2147483646 h 83"/>
              <a:gd name="T54" fmla="*/ 0 w 48"/>
              <a:gd name="T55" fmla="*/ 2147483646 h 83"/>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w 48"/>
              <a:gd name="T85" fmla="*/ 0 h 83"/>
              <a:gd name="T86" fmla="*/ 48 w 48"/>
              <a:gd name="T87" fmla="*/ 83 h 83"/>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T84" t="T85" r="T86" b="T87"/>
            <a:pathLst>
              <a:path w="48" h="83">
                <a:moveTo>
                  <a:pt x="0" y="81"/>
                </a:moveTo>
                <a:lnTo>
                  <a:pt x="1" y="83"/>
                </a:lnTo>
                <a:lnTo>
                  <a:pt x="3" y="81"/>
                </a:lnTo>
                <a:lnTo>
                  <a:pt x="10" y="79"/>
                </a:lnTo>
                <a:lnTo>
                  <a:pt x="12" y="80"/>
                </a:lnTo>
                <a:lnTo>
                  <a:pt x="20" y="77"/>
                </a:lnTo>
                <a:lnTo>
                  <a:pt x="22" y="80"/>
                </a:lnTo>
                <a:lnTo>
                  <a:pt x="25" y="74"/>
                </a:lnTo>
                <a:lnTo>
                  <a:pt x="27" y="73"/>
                </a:lnTo>
                <a:lnTo>
                  <a:pt x="33" y="76"/>
                </a:lnTo>
                <a:lnTo>
                  <a:pt x="33" y="72"/>
                </a:lnTo>
                <a:lnTo>
                  <a:pt x="40" y="65"/>
                </a:lnTo>
                <a:lnTo>
                  <a:pt x="41" y="60"/>
                </a:lnTo>
                <a:lnTo>
                  <a:pt x="43" y="61"/>
                </a:lnTo>
                <a:lnTo>
                  <a:pt x="48" y="57"/>
                </a:lnTo>
                <a:lnTo>
                  <a:pt x="47" y="54"/>
                </a:lnTo>
                <a:lnTo>
                  <a:pt x="48" y="52"/>
                </a:lnTo>
                <a:lnTo>
                  <a:pt x="42" y="1"/>
                </a:lnTo>
                <a:lnTo>
                  <a:pt x="41" y="0"/>
                </a:lnTo>
                <a:lnTo>
                  <a:pt x="13" y="3"/>
                </a:lnTo>
                <a:lnTo>
                  <a:pt x="7" y="6"/>
                </a:lnTo>
                <a:lnTo>
                  <a:pt x="2" y="5"/>
                </a:lnTo>
                <a:lnTo>
                  <a:pt x="6" y="47"/>
                </a:lnTo>
                <a:lnTo>
                  <a:pt x="5" y="55"/>
                </a:lnTo>
                <a:lnTo>
                  <a:pt x="7" y="60"/>
                </a:lnTo>
                <a:lnTo>
                  <a:pt x="5" y="70"/>
                </a:lnTo>
                <a:lnTo>
                  <a:pt x="2" y="74"/>
                </a:lnTo>
                <a:lnTo>
                  <a:pt x="0" y="81"/>
                </a:lnTo>
                <a:close/>
              </a:path>
            </a:pathLst>
          </a:custGeom>
          <a:solidFill>
            <a:srgbClr val="DCEDC8"/>
          </a:solidFill>
          <a:ln w="15875">
            <a:solidFill>
              <a:srgbClr val="003F48"/>
            </a:solidFill>
            <a:prstDash val="solid"/>
            <a:round/>
            <a:headEnd/>
            <a:tailEnd/>
          </a:ln>
        </p:spPr>
        <p:txBody>
          <a:bodyPr/>
          <a:lstStyle/>
          <a:p>
            <a:endParaRPr lang="en-US"/>
          </a:p>
        </p:txBody>
      </p:sp>
      <p:sp>
        <p:nvSpPr>
          <p:cNvPr id="306206" name="Kentucky">
            <a:extLst>
              <a:ext uri="{FF2B5EF4-FFF2-40B4-BE49-F238E27FC236}">
                <a16:creationId xmlns:a16="http://schemas.microsoft.com/office/drawing/2014/main" id="{1E8DF4A9-ADD0-4405-9A17-A5D0E4FA7BF9}"/>
              </a:ext>
              <a:ext uri="{C183D7F6-B498-43B3-948B-1728B52AA6E4}">
                <adec:decorative xmlns:adec="http://schemas.microsoft.com/office/drawing/2017/decorative" val="1"/>
              </a:ext>
            </a:extLst>
          </p:cNvPr>
          <p:cNvSpPr>
            <a:spLocks noChangeAspect="1"/>
          </p:cNvSpPr>
          <p:nvPr/>
        </p:nvSpPr>
        <p:spPr bwMode="auto">
          <a:xfrm>
            <a:off x="5703888" y="3175000"/>
            <a:ext cx="885825" cy="452438"/>
          </a:xfrm>
          <a:custGeom>
            <a:avLst/>
            <a:gdLst>
              <a:gd name="T0" fmla="*/ 0 w 113"/>
              <a:gd name="T1" fmla="*/ 2147483646 h 58"/>
              <a:gd name="T2" fmla="*/ 2147483646 w 113"/>
              <a:gd name="T3" fmla="*/ 2147483646 h 58"/>
              <a:gd name="T4" fmla="*/ 2147483646 w 113"/>
              <a:gd name="T5" fmla="*/ 2147483646 h 58"/>
              <a:gd name="T6" fmla="*/ 2147483646 w 113"/>
              <a:gd name="T7" fmla="*/ 2147483646 h 58"/>
              <a:gd name="T8" fmla="*/ 2147483646 w 113"/>
              <a:gd name="T9" fmla="*/ 2147483646 h 58"/>
              <a:gd name="T10" fmla="*/ 2147483646 w 113"/>
              <a:gd name="T11" fmla="*/ 2147483646 h 58"/>
              <a:gd name="T12" fmla="*/ 2147483646 w 113"/>
              <a:gd name="T13" fmla="*/ 2147483646 h 58"/>
              <a:gd name="T14" fmla="*/ 2147483646 w 113"/>
              <a:gd name="T15" fmla="*/ 2147483646 h 58"/>
              <a:gd name="T16" fmla="*/ 2147483646 w 113"/>
              <a:gd name="T17" fmla="*/ 2147483646 h 58"/>
              <a:gd name="T18" fmla="*/ 2147483646 w 113"/>
              <a:gd name="T19" fmla="*/ 2147483646 h 58"/>
              <a:gd name="T20" fmla="*/ 2147483646 w 113"/>
              <a:gd name="T21" fmla="*/ 2147483646 h 58"/>
              <a:gd name="T22" fmla="*/ 2147483646 w 113"/>
              <a:gd name="T23" fmla="*/ 2147483646 h 58"/>
              <a:gd name="T24" fmla="*/ 2147483646 w 113"/>
              <a:gd name="T25" fmla="*/ 2147483646 h 58"/>
              <a:gd name="T26" fmla="*/ 2147483646 w 113"/>
              <a:gd name="T27" fmla="*/ 2147483646 h 58"/>
              <a:gd name="T28" fmla="*/ 2147483646 w 113"/>
              <a:gd name="T29" fmla="*/ 2147483646 h 58"/>
              <a:gd name="T30" fmla="*/ 2147483646 w 113"/>
              <a:gd name="T31" fmla="*/ 2147483646 h 58"/>
              <a:gd name="T32" fmla="*/ 2147483646 w 113"/>
              <a:gd name="T33" fmla="*/ 2147483646 h 58"/>
              <a:gd name="T34" fmla="*/ 2147483646 w 113"/>
              <a:gd name="T35" fmla="*/ 2147483646 h 58"/>
              <a:gd name="T36" fmla="*/ 2147483646 w 113"/>
              <a:gd name="T37" fmla="*/ 2147483646 h 58"/>
              <a:gd name="T38" fmla="*/ 2147483646 w 113"/>
              <a:gd name="T39" fmla="*/ 2147483646 h 58"/>
              <a:gd name="T40" fmla="*/ 2147483646 w 113"/>
              <a:gd name="T41" fmla="*/ 2147483646 h 58"/>
              <a:gd name="T42" fmla="*/ 2147483646 w 113"/>
              <a:gd name="T43" fmla="*/ 2147483646 h 58"/>
              <a:gd name="T44" fmla="*/ 2147483646 w 113"/>
              <a:gd name="T45" fmla="*/ 2147483646 h 58"/>
              <a:gd name="T46" fmla="*/ 2147483646 w 113"/>
              <a:gd name="T47" fmla="*/ 2147483646 h 58"/>
              <a:gd name="T48" fmla="*/ 2147483646 w 113"/>
              <a:gd name="T49" fmla="*/ 2147483646 h 58"/>
              <a:gd name="T50" fmla="*/ 2147483646 w 113"/>
              <a:gd name="T51" fmla="*/ 2147483646 h 58"/>
              <a:gd name="T52" fmla="*/ 2147483646 w 113"/>
              <a:gd name="T53" fmla="*/ 0 h 58"/>
              <a:gd name="T54" fmla="*/ 2147483646 w 113"/>
              <a:gd name="T55" fmla="*/ 0 h 58"/>
              <a:gd name="T56" fmla="*/ 2147483646 w 113"/>
              <a:gd name="T57" fmla="*/ 2147483646 h 58"/>
              <a:gd name="T58" fmla="*/ 2147483646 w 113"/>
              <a:gd name="T59" fmla="*/ 2147483646 h 58"/>
              <a:gd name="T60" fmla="*/ 2147483646 w 113"/>
              <a:gd name="T61" fmla="*/ 2147483646 h 58"/>
              <a:gd name="T62" fmla="*/ 2147483646 w 113"/>
              <a:gd name="T63" fmla="*/ 2147483646 h 58"/>
              <a:gd name="T64" fmla="*/ 2147483646 w 113"/>
              <a:gd name="T65" fmla="*/ 2147483646 h 58"/>
              <a:gd name="T66" fmla="*/ 2147483646 w 113"/>
              <a:gd name="T67" fmla="*/ 2147483646 h 58"/>
              <a:gd name="T68" fmla="*/ 2147483646 w 113"/>
              <a:gd name="T69" fmla="*/ 2147483646 h 58"/>
              <a:gd name="T70" fmla="*/ 2147483646 w 113"/>
              <a:gd name="T71" fmla="*/ 2147483646 h 58"/>
              <a:gd name="T72" fmla="*/ 2147483646 w 113"/>
              <a:gd name="T73" fmla="*/ 2147483646 h 58"/>
              <a:gd name="T74" fmla="*/ 2147483646 w 113"/>
              <a:gd name="T75" fmla="*/ 2147483646 h 58"/>
              <a:gd name="T76" fmla="*/ 2147483646 w 113"/>
              <a:gd name="T77" fmla="*/ 2147483646 h 58"/>
              <a:gd name="T78" fmla="*/ 2147483646 w 113"/>
              <a:gd name="T79" fmla="*/ 2147483646 h 58"/>
              <a:gd name="T80" fmla="*/ 2147483646 w 113"/>
              <a:gd name="T81" fmla="*/ 2147483646 h 58"/>
              <a:gd name="T82" fmla="*/ 2147483646 w 113"/>
              <a:gd name="T83" fmla="*/ 2147483646 h 58"/>
              <a:gd name="T84" fmla="*/ 2147483646 w 113"/>
              <a:gd name="T85" fmla="*/ 2147483646 h 58"/>
              <a:gd name="T86" fmla="*/ 2147483646 w 113"/>
              <a:gd name="T87" fmla="*/ 2147483646 h 58"/>
              <a:gd name="T88" fmla="*/ 2147483646 w 113"/>
              <a:gd name="T89" fmla="*/ 2147483646 h 58"/>
              <a:gd name="T90" fmla="*/ 2147483646 w 113"/>
              <a:gd name="T91" fmla="*/ 2147483646 h 58"/>
              <a:gd name="T92" fmla="*/ 0 w 113"/>
              <a:gd name="T93" fmla="*/ 2147483646 h 58"/>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113"/>
              <a:gd name="T142" fmla="*/ 0 h 58"/>
              <a:gd name="T143" fmla="*/ 113 w 113"/>
              <a:gd name="T144" fmla="*/ 58 h 58"/>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113" h="58">
                <a:moveTo>
                  <a:pt x="0" y="58"/>
                </a:moveTo>
                <a:lnTo>
                  <a:pt x="1" y="55"/>
                </a:lnTo>
                <a:lnTo>
                  <a:pt x="3" y="55"/>
                </a:lnTo>
                <a:lnTo>
                  <a:pt x="4" y="48"/>
                </a:lnTo>
                <a:lnTo>
                  <a:pt x="3" y="48"/>
                </a:lnTo>
                <a:lnTo>
                  <a:pt x="2" y="47"/>
                </a:lnTo>
                <a:lnTo>
                  <a:pt x="6" y="43"/>
                </a:lnTo>
                <a:lnTo>
                  <a:pt x="13" y="46"/>
                </a:lnTo>
                <a:lnTo>
                  <a:pt x="14" y="39"/>
                </a:lnTo>
                <a:lnTo>
                  <a:pt x="19" y="37"/>
                </a:lnTo>
                <a:lnTo>
                  <a:pt x="18" y="35"/>
                </a:lnTo>
                <a:lnTo>
                  <a:pt x="19" y="31"/>
                </a:lnTo>
                <a:lnTo>
                  <a:pt x="21" y="29"/>
                </a:lnTo>
                <a:lnTo>
                  <a:pt x="28" y="27"/>
                </a:lnTo>
                <a:lnTo>
                  <a:pt x="30" y="28"/>
                </a:lnTo>
                <a:lnTo>
                  <a:pt x="38" y="25"/>
                </a:lnTo>
                <a:lnTo>
                  <a:pt x="40" y="28"/>
                </a:lnTo>
                <a:lnTo>
                  <a:pt x="43" y="22"/>
                </a:lnTo>
                <a:lnTo>
                  <a:pt x="45" y="21"/>
                </a:lnTo>
                <a:lnTo>
                  <a:pt x="51" y="24"/>
                </a:lnTo>
                <a:lnTo>
                  <a:pt x="51" y="20"/>
                </a:lnTo>
                <a:lnTo>
                  <a:pt x="58" y="13"/>
                </a:lnTo>
                <a:lnTo>
                  <a:pt x="59" y="8"/>
                </a:lnTo>
                <a:lnTo>
                  <a:pt x="61" y="9"/>
                </a:lnTo>
                <a:lnTo>
                  <a:pt x="66" y="5"/>
                </a:lnTo>
                <a:lnTo>
                  <a:pt x="65" y="2"/>
                </a:lnTo>
                <a:lnTo>
                  <a:pt x="66" y="0"/>
                </a:lnTo>
                <a:lnTo>
                  <a:pt x="70" y="0"/>
                </a:lnTo>
                <a:lnTo>
                  <a:pt x="73" y="1"/>
                </a:lnTo>
                <a:lnTo>
                  <a:pt x="75" y="5"/>
                </a:lnTo>
                <a:lnTo>
                  <a:pt x="80" y="5"/>
                </a:lnTo>
                <a:lnTo>
                  <a:pt x="83" y="7"/>
                </a:lnTo>
                <a:lnTo>
                  <a:pt x="91" y="7"/>
                </a:lnTo>
                <a:lnTo>
                  <a:pt x="93" y="5"/>
                </a:lnTo>
                <a:lnTo>
                  <a:pt x="101" y="9"/>
                </a:lnTo>
                <a:lnTo>
                  <a:pt x="104" y="19"/>
                </a:lnTo>
                <a:lnTo>
                  <a:pt x="107" y="22"/>
                </a:lnTo>
                <a:lnTo>
                  <a:pt x="113" y="26"/>
                </a:lnTo>
                <a:lnTo>
                  <a:pt x="109" y="31"/>
                </a:lnTo>
                <a:lnTo>
                  <a:pt x="105" y="34"/>
                </a:lnTo>
                <a:lnTo>
                  <a:pt x="101" y="38"/>
                </a:lnTo>
                <a:lnTo>
                  <a:pt x="101" y="40"/>
                </a:lnTo>
                <a:lnTo>
                  <a:pt x="90" y="48"/>
                </a:lnTo>
                <a:lnTo>
                  <a:pt x="27" y="53"/>
                </a:lnTo>
                <a:lnTo>
                  <a:pt x="21" y="53"/>
                </a:lnTo>
                <a:lnTo>
                  <a:pt x="21" y="56"/>
                </a:lnTo>
                <a:lnTo>
                  <a:pt x="0" y="58"/>
                </a:lnTo>
                <a:close/>
              </a:path>
            </a:pathLst>
          </a:custGeom>
          <a:solidFill>
            <a:srgbClr val="02818A"/>
          </a:solidFill>
          <a:ln w="15875">
            <a:solidFill>
              <a:srgbClr val="003F48"/>
            </a:solidFill>
            <a:prstDash val="solid"/>
            <a:round/>
            <a:headEnd/>
            <a:tailEnd/>
          </a:ln>
        </p:spPr>
        <p:txBody>
          <a:bodyPr/>
          <a:lstStyle/>
          <a:p>
            <a:endParaRPr lang="en-US"/>
          </a:p>
        </p:txBody>
      </p:sp>
      <p:sp>
        <p:nvSpPr>
          <p:cNvPr id="306207" name="Louisiana">
            <a:extLst>
              <a:ext uri="{FF2B5EF4-FFF2-40B4-BE49-F238E27FC236}">
                <a16:creationId xmlns:a16="http://schemas.microsoft.com/office/drawing/2014/main" id="{5B9495BC-79C5-4AEB-A201-978A615DACC9}"/>
              </a:ext>
              <a:ext uri="{C183D7F6-B498-43B3-948B-1728B52AA6E4}">
                <adec:decorative xmlns:adec="http://schemas.microsoft.com/office/drawing/2017/decorative" val="1"/>
              </a:ext>
            </a:extLst>
          </p:cNvPr>
          <p:cNvSpPr>
            <a:spLocks noChangeAspect="1"/>
          </p:cNvSpPr>
          <p:nvPr/>
        </p:nvSpPr>
        <p:spPr bwMode="auto">
          <a:xfrm>
            <a:off x="5140325" y="4179888"/>
            <a:ext cx="688975" cy="598487"/>
          </a:xfrm>
          <a:custGeom>
            <a:avLst/>
            <a:gdLst>
              <a:gd name="T0" fmla="*/ 2147483646 w 88"/>
              <a:gd name="T1" fmla="*/ 2147483646 h 77"/>
              <a:gd name="T2" fmla="*/ 2147483646 w 88"/>
              <a:gd name="T3" fmla="*/ 2147483646 h 77"/>
              <a:gd name="T4" fmla="*/ 2147483646 w 88"/>
              <a:gd name="T5" fmla="*/ 2147483646 h 77"/>
              <a:gd name="T6" fmla="*/ 2147483646 w 88"/>
              <a:gd name="T7" fmla="*/ 2147483646 h 77"/>
              <a:gd name="T8" fmla="*/ 2147483646 w 88"/>
              <a:gd name="T9" fmla="*/ 2147483646 h 77"/>
              <a:gd name="T10" fmla="*/ 2147483646 w 88"/>
              <a:gd name="T11" fmla="*/ 2147483646 h 77"/>
              <a:gd name="T12" fmla="*/ 2147483646 w 88"/>
              <a:gd name="T13" fmla="*/ 2147483646 h 77"/>
              <a:gd name="T14" fmla="*/ 2147483646 w 88"/>
              <a:gd name="T15" fmla="*/ 2147483646 h 77"/>
              <a:gd name="T16" fmla="*/ 2147483646 w 88"/>
              <a:gd name="T17" fmla="*/ 2147483646 h 77"/>
              <a:gd name="T18" fmla="*/ 2147483646 w 88"/>
              <a:gd name="T19" fmla="*/ 2147483646 h 77"/>
              <a:gd name="T20" fmla="*/ 2147483646 w 88"/>
              <a:gd name="T21" fmla="*/ 2147483646 h 77"/>
              <a:gd name="T22" fmla="*/ 2147483646 w 88"/>
              <a:gd name="T23" fmla="*/ 2147483646 h 77"/>
              <a:gd name="T24" fmla="*/ 2147483646 w 88"/>
              <a:gd name="T25" fmla="*/ 2147483646 h 77"/>
              <a:gd name="T26" fmla="*/ 2147483646 w 88"/>
              <a:gd name="T27" fmla="*/ 2147483646 h 77"/>
              <a:gd name="T28" fmla="*/ 2147483646 w 88"/>
              <a:gd name="T29" fmla="*/ 2147483646 h 77"/>
              <a:gd name="T30" fmla="*/ 2147483646 w 88"/>
              <a:gd name="T31" fmla="*/ 2147483646 h 77"/>
              <a:gd name="T32" fmla="*/ 2147483646 w 88"/>
              <a:gd name="T33" fmla="*/ 2147483646 h 77"/>
              <a:gd name="T34" fmla="*/ 2147483646 w 88"/>
              <a:gd name="T35" fmla="*/ 2147483646 h 77"/>
              <a:gd name="T36" fmla="*/ 2147483646 w 88"/>
              <a:gd name="T37" fmla="*/ 2147483646 h 77"/>
              <a:gd name="T38" fmla="*/ 2147483646 w 88"/>
              <a:gd name="T39" fmla="*/ 2147483646 h 77"/>
              <a:gd name="T40" fmla="*/ 2147483646 w 88"/>
              <a:gd name="T41" fmla="*/ 2147483646 h 77"/>
              <a:gd name="T42" fmla="*/ 2147483646 w 88"/>
              <a:gd name="T43" fmla="*/ 2147483646 h 77"/>
              <a:gd name="T44" fmla="*/ 2147483646 w 88"/>
              <a:gd name="T45" fmla="*/ 2147483646 h 77"/>
              <a:gd name="T46" fmla="*/ 2147483646 w 88"/>
              <a:gd name="T47" fmla="*/ 2147483646 h 77"/>
              <a:gd name="T48" fmla="*/ 2147483646 w 88"/>
              <a:gd name="T49" fmla="*/ 2147483646 h 77"/>
              <a:gd name="T50" fmla="*/ 2147483646 w 88"/>
              <a:gd name="T51" fmla="*/ 2147483646 h 77"/>
              <a:gd name="T52" fmla="*/ 2147483646 w 88"/>
              <a:gd name="T53" fmla="*/ 2147483646 h 77"/>
              <a:gd name="T54" fmla="*/ 2147483646 w 88"/>
              <a:gd name="T55" fmla="*/ 2147483646 h 77"/>
              <a:gd name="T56" fmla="*/ 2147483646 w 88"/>
              <a:gd name="T57" fmla="*/ 2147483646 h 77"/>
              <a:gd name="T58" fmla="*/ 2147483646 w 88"/>
              <a:gd name="T59" fmla="*/ 2147483646 h 77"/>
              <a:gd name="T60" fmla="*/ 2147483646 w 88"/>
              <a:gd name="T61" fmla="*/ 2147483646 h 77"/>
              <a:gd name="T62" fmla="*/ 2147483646 w 88"/>
              <a:gd name="T63" fmla="*/ 2147483646 h 77"/>
              <a:gd name="T64" fmla="*/ 2147483646 w 88"/>
              <a:gd name="T65" fmla="*/ 2147483646 h 77"/>
              <a:gd name="T66" fmla="*/ 2147483646 w 88"/>
              <a:gd name="T67" fmla="*/ 2147483646 h 77"/>
              <a:gd name="T68" fmla="*/ 2147483646 w 88"/>
              <a:gd name="T69" fmla="*/ 2147483646 h 77"/>
              <a:gd name="T70" fmla="*/ 2147483646 w 88"/>
              <a:gd name="T71" fmla="*/ 2147483646 h 77"/>
              <a:gd name="T72" fmla="*/ 2147483646 w 88"/>
              <a:gd name="T73" fmla="*/ 2147483646 h 77"/>
              <a:gd name="T74" fmla="*/ 2147483646 w 88"/>
              <a:gd name="T75" fmla="*/ 2147483646 h 77"/>
              <a:gd name="T76" fmla="*/ 2147483646 w 88"/>
              <a:gd name="T77" fmla="*/ 2147483646 h 77"/>
              <a:gd name="T78" fmla="*/ 2147483646 w 88"/>
              <a:gd name="T79" fmla="*/ 2147483646 h 77"/>
              <a:gd name="T80" fmla="*/ 2147483646 w 88"/>
              <a:gd name="T81" fmla="*/ 2147483646 h 77"/>
              <a:gd name="T82" fmla="*/ 2147483646 w 88"/>
              <a:gd name="T83" fmla="*/ 2147483646 h 77"/>
              <a:gd name="T84" fmla="*/ 2147483646 w 88"/>
              <a:gd name="T85" fmla="*/ 2147483646 h 77"/>
              <a:gd name="T86" fmla="*/ 2147483646 w 88"/>
              <a:gd name="T87" fmla="*/ 2147483646 h 77"/>
              <a:gd name="T88" fmla="*/ 2147483646 w 88"/>
              <a:gd name="T89" fmla="*/ 2147483646 h 77"/>
              <a:gd name="T90" fmla="*/ 2147483646 w 88"/>
              <a:gd name="T91" fmla="*/ 0 h 77"/>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w 88"/>
              <a:gd name="T139" fmla="*/ 0 h 77"/>
              <a:gd name="T140" fmla="*/ 88 w 88"/>
              <a:gd name="T141" fmla="*/ 77 h 77"/>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T138" t="T139" r="T140" b="T141"/>
            <a:pathLst>
              <a:path w="88" h="77">
                <a:moveTo>
                  <a:pt x="0" y="0"/>
                </a:moveTo>
                <a:lnTo>
                  <a:pt x="1" y="21"/>
                </a:lnTo>
                <a:lnTo>
                  <a:pt x="4" y="24"/>
                </a:lnTo>
                <a:lnTo>
                  <a:pt x="4" y="29"/>
                </a:lnTo>
                <a:lnTo>
                  <a:pt x="9" y="36"/>
                </a:lnTo>
                <a:lnTo>
                  <a:pt x="9" y="43"/>
                </a:lnTo>
                <a:lnTo>
                  <a:pt x="6" y="48"/>
                </a:lnTo>
                <a:lnTo>
                  <a:pt x="6" y="52"/>
                </a:lnTo>
                <a:lnTo>
                  <a:pt x="7" y="55"/>
                </a:lnTo>
                <a:lnTo>
                  <a:pt x="7" y="58"/>
                </a:lnTo>
                <a:lnTo>
                  <a:pt x="5" y="60"/>
                </a:lnTo>
                <a:lnTo>
                  <a:pt x="3" y="63"/>
                </a:lnTo>
                <a:lnTo>
                  <a:pt x="5" y="65"/>
                </a:lnTo>
                <a:lnTo>
                  <a:pt x="16" y="64"/>
                </a:lnTo>
                <a:lnTo>
                  <a:pt x="26" y="67"/>
                </a:lnTo>
                <a:lnTo>
                  <a:pt x="35" y="67"/>
                </a:lnTo>
                <a:lnTo>
                  <a:pt x="34" y="64"/>
                </a:lnTo>
                <a:lnTo>
                  <a:pt x="37" y="62"/>
                </a:lnTo>
                <a:lnTo>
                  <a:pt x="43" y="63"/>
                </a:lnTo>
                <a:lnTo>
                  <a:pt x="44" y="68"/>
                </a:lnTo>
                <a:lnTo>
                  <a:pt x="46" y="67"/>
                </a:lnTo>
                <a:lnTo>
                  <a:pt x="49" y="68"/>
                </a:lnTo>
                <a:lnTo>
                  <a:pt x="51" y="71"/>
                </a:lnTo>
                <a:lnTo>
                  <a:pt x="52" y="73"/>
                </a:lnTo>
                <a:lnTo>
                  <a:pt x="54" y="74"/>
                </a:lnTo>
                <a:lnTo>
                  <a:pt x="57" y="76"/>
                </a:lnTo>
                <a:lnTo>
                  <a:pt x="59" y="75"/>
                </a:lnTo>
                <a:lnTo>
                  <a:pt x="61" y="72"/>
                </a:lnTo>
                <a:lnTo>
                  <a:pt x="61" y="71"/>
                </a:lnTo>
                <a:lnTo>
                  <a:pt x="63" y="73"/>
                </a:lnTo>
                <a:lnTo>
                  <a:pt x="65" y="71"/>
                </a:lnTo>
                <a:lnTo>
                  <a:pt x="67" y="75"/>
                </a:lnTo>
                <a:lnTo>
                  <a:pt x="70" y="73"/>
                </a:lnTo>
                <a:lnTo>
                  <a:pt x="71" y="72"/>
                </a:lnTo>
                <a:lnTo>
                  <a:pt x="70" y="71"/>
                </a:lnTo>
                <a:lnTo>
                  <a:pt x="70" y="67"/>
                </a:lnTo>
                <a:lnTo>
                  <a:pt x="71" y="67"/>
                </a:lnTo>
                <a:lnTo>
                  <a:pt x="73" y="68"/>
                </a:lnTo>
                <a:lnTo>
                  <a:pt x="74" y="70"/>
                </a:lnTo>
                <a:lnTo>
                  <a:pt x="76" y="70"/>
                </a:lnTo>
                <a:lnTo>
                  <a:pt x="79" y="71"/>
                </a:lnTo>
                <a:lnTo>
                  <a:pt x="80" y="73"/>
                </a:lnTo>
                <a:lnTo>
                  <a:pt x="82" y="74"/>
                </a:lnTo>
                <a:lnTo>
                  <a:pt x="82" y="77"/>
                </a:lnTo>
                <a:lnTo>
                  <a:pt x="84" y="74"/>
                </a:lnTo>
                <a:lnTo>
                  <a:pt x="85" y="76"/>
                </a:lnTo>
                <a:lnTo>
                  <a:pt x="85" y="74"/>
                </a:lnTo>
                <a:lnTo>
                  <a:pt x="88" y="73"/>
                </a:lnTo>
                <a:lnTo>
                  <a:pt x="88" y="72"/>
                </a:lnTo>
                <a:lnTo>
                  <a:pt x="85" y="71"/>
                </a:lnTo>
                <a:lnTo>
                  <a:pt x="84" y="70"/>
                </a:lnTo>
                <a:lnTo>
                  <a:pt x="82" y="71"/>
                </a:lnTo>
                <a:lnTo>
                  <a:pt x="81" y="68"/>
                </a:lnTo>
                <a:lnTo>
                  <a:pt x="79" y="68"/>
                </a:lnTo>
                <a:lnTo>
                  <a:pt x="77" y="65"/>
                </a:lnTo>
                <a:lnTo>
                  <a:pt x="78" y="64"/>
                </a:lnTo>
                <a:lnTo>
                  <a:pt x="80" y="63"/>
                </a:lnTo>
                <a:lnTo>
                  <a:pt x="80" y="60"/>
                </a:lnTo>
                <a:lnTo>
                  <a:pt x="82" y="60"/>
                </a:lnTo>
                <a:lnTo>
                  <a:pt x="84" y="58"/>
                </a:lnTo>
                <a:lnTo>
                  <a:pt x="83" y="57"/>
                </a:lnTo>
                <a:lnTo>
                  <a:pt x="83" y="54"/>
                </a:lnTo>
                <a:lnTo>
                  <a:pt x="81" y="55"/>
                </a:lnTo>
                <a:lnTo>
                  <a:pt x="78" y="56"/>
                </a:lnTo>
                <a:lnTo>
                  <a:pt x="76" y="59"/>
                </a:lnTo>
                <a:lnTo>
                  <a:pt x="73" y="57"/>
                </a:lnTo>
                <a:lnTo>
                  <a:pt x="73" y="56"/>
                </a:lnTo>
                <a:lnTo>
                  <a:pt x="75" y="55"/>
                </a:lnTo>
                <a:lnTo>
                  <a:pt x="75" y="56"/>
                </a:lnTo>
                <a:lnTo>
                  <a:pt x="76" y="54"/>
                </a:lnTo>
                <a:lnTo>
                  <a:pt x="74" y="55"/>
                </a:lnTo>
                <a:lnTo>
                  <a:pt x="74" y="54"/>
                </a:lnTo>
                <a:lnTo>
                  <a:pt x="74" y="55"/>
                </a:lnTo>
                <a:lnTo>
                  <a:pt x="72" y="54"/>
                </a:lnTo>
                <a:lnTo>
                  <a:pt x="70" y="56"/>
                </a:lnTo>
                <a:lnTo>
                  <a:pt x="68" y="57"/>
                </a:lnTo>
                <a:lnTo>
                  <a:pt x="63" y="55"/>
                </a:lnTo>
                <a:lnTo>
                  <a:pt x="63" y="54"/>
                </a:lnTo>
                <a:lnTo>
                  <a:pt x="65" y="50"/>
                </a:lnTo>
                <a:lnTo>
                  <a:pt x="68" y="50"/>
                </a:lnTo>
                <a:lnTo>
                  <a:pt x="70" y="52"/>
                </a:lnTo>
                <a:lnTo>
                  <a:pt x="77" y="53"/>
                </a:lnTo>
                <a:lnTo>
                  <a:pt x="72" y="44"/>
                </a:lnTo>
                <a:lnTo>
                  <a:pt x="73" y="37"/>
                </a:lnTo>
                <a:lnTo>
                  <a:pt x="41" y="39"/>
                </a:lnTo>
                <a:lnTo>
                  <a:pt x="42" y="35"/>
                </a:lnTo>
                <a:lnTo>
                  <a:pt x="45" y="24"/>
                </a:lnTo>
                <a:lnTo>
                  <a:pt x="51" y="17"/>
                </a:lnTo>
                <a:lnTo>
                  <a:pt x="49" y="15"/>
                </a:lnTo>
                <a:lnTo>
                  <a:pt x="50" y="8"/>
                </a:lnTo>
                <a:lnTo>
                  <a:pt x="47" y="0"/>
                </a:lnTo>
                <a:lnTo>
                  <a:pt x="0" y="0"/>
                </a:lnTo>
                <a:close/>
              </a:path>
            </a:pathLst>
          </a:custGeom>
          <a:solidFill>
            <a:srgbClr val="DCEDC8"/>
          </a:solidFill>
          <a:ln w="15875">
            <a:solidFill>
              <a:srgbClr val="003F48"/>
            </a:solidFill>
            <a:prstDash val="solid"/>
            <a:round/>
            <a:headEnd/>
            <a:tailEnd/>
          </a:ln>
        </p:spPr>
        <p:txBody>
          <a:bodyPr/>
          <a:lstStyle/>
          <a:p>
            <a:endParaRPr lang="en-US"/>
          </a:p>
        </p:txBody>
      </p:sp>
      <p:sp>
        <p:nvSpPr>
          <p:cNvPr id="306208" name="Maine">
            <a:extLst>
              <a:ext uri="{FF2B5EF4-FFF2-40B4-BE49-F238E27FC236}">
                <a16:creationId xmlns:a16="http://schemas.microsoft.com/office/drawing/2014/main" id="{76C769B3-7CD5-4509-980D-A16789741AF7}"/>
              </a:ext>
              <a:ext uri="{C183D7F6-B498-43B3-948B-1728B52AA6E4}">
                <adec:decorative xmlns:adec="http://schemas.microsoft.com/office/drawing/2017/decorative" val="1"/>
              </a:ext>
            </a:extLst>
          </p:cNvPr>
          <p:cNvSpPr>
            <a:spLocks noChangeAspect="1"/>
          </p:cNvSpPr>
          <p:nvPr/>
        </p:nvSpPr>
        <p:spPr bwMode="auto">
          <a:xfrm>
            <a:off x="7572375" y="1582738"/>
            <a:ext cx="454025" cy="698500"/>
          </a:xfrm>
          <a:custGeom>
            <a:avLst/>
            <a:gdLst>
              <a:gd name="T0" fmla="*/ 0 w 58"/>
              <a:gd name="T1" fmla="*/ 2147483646 h 90"/>
              <a:gd name="T2" fmla="*/ 2147483646 w 58"/>
              <a:gd name="T3" fmla="*/ 2147483646 h 90"/>
              <a:gd name="T4" fmla="*/ 2147483646 w 58"/>
              <a:gd name="T5" fmla="*/ 2147483646 h 90"/>
              <a:gd name="T6" fmla="*/ 2147483646 w 58"/>
              <a:gd name="T7" fmla="*/ 2147483646 h 90"/>
              <a:gd name="T8" fmla="*/ 2147483646 w 58"/>
              <a:gd name="T9" fmla="*/ 2147483646 h 90"/>
              <a:gd name="T10" fmla="*/ 2147483646 w 58"/>
              <a:gd name="T11" fmla="*/ 2147483646 h 90"/>
              <a:gd name="T12" fmla="*/ 2147483646 w 58"/>
              <a:gd name="T13" fmla="*/ 2147483646 h 90"/>
              <a:gd name="T14" fmla="*/ 2147483646 w 58"/>
              <a:gd name="T15" fmla="*/ 2147483646 h 90"/>
              <a:gd name="T16" fmla="*/ 2147483646 w 58"/>
              <a:gd name="T17" fmla="*/ 2147483646 h 90"/>
              <a:gd name="T18" fmla="*/ 2147483646 w 58"/>
              <a:gd name="T19" fmla="*/ 2147483646 h 90"/>
              <a:gd name="T20" fmla="*/ 2147483646 w 58"/>
              <a:gd name="T21" fmla="*/ 2147483646 h 90"/>
              <a:gd name="T22" fmla="*/ 2147483646 w 58"/>
              <a:gd name="T23" fmla="*/ 2147483646 h 90"/>
              <a:gd name="T24" fmla="*/ 2147483646 w 58"/>
              <a:gd name="T25" fmla="*/ 0 h 90"/>
              <a:gd name="T26" fmla="*/ 2147483646 w 58"/>
              <a:gd name="T27" fmla="*/ 2147483646 h 90"/>
              <a:gd name="T28" fmla="*/ 2147483646 w 58"/>
              <a:gd name="T29" fmla="*/ 2147483646 h 90"/>
              <a:gd name="T30" fmla="*/ 2147483646 w 58"/>
              <a:gd name="T31" fmla="*/ 2147483646 h 90"/>
              <a:gd name="T32" fmla="*/ 2147483646 w 58"/>
              <a:gd name="T33" fmla="*/ 2147483646 h 90"/>
              <a:gd name="T34" fmla="*/ 2147483646 w 58"/>
              <a:gd name="T35" fmla="*/ 2147483646 h 90"/>
              <a:gd name="T36" fmla="*/ 2147483646 w 58"/>
              <a:gd name="T37" fmla="*/ 2147483646 h 90"/>
              <a:gd name="T38" fmla="*/ 2147483646 w 58"/>
              <a:gd name="T39" fmla="*/ 2147483646 h 90"/>
              <a:gd name="T40" fmla="*/ 2147483646 w 58"/>
              <a:gd name="T41" fmla="*/ 2147483646 h 90"/>
              <a:gd name="T42" fmla="*/ 2147483646 w 58"/>
              <a:gd name="T43" fmla="*/ 2147483646 h 90"/>
              <a:gd name="T44" fmla="*/ 2147483646 w 58"/>
              <a:gd name="T45" fmla="*/ 2147483646 h 90"/>
              <a:gd name="T46" fmla="*/ 2147483646 w 58"/>
              <a:gd name="T47" fmla="*/ 2147483646 h 90"/>
              <a:gd name="T48" fmla="*/ 2147483646 w 58"/>
              <a:gd name="T49" fmla="*/ 2147483646 h 90"/>
              <a:gd name="T50" fmla="*/ 2147483646 w 58"/>
              <a:gd name="T51" fmla="*/ 2147483646 h 90"/>
              <a:gd name="T52" fmla="*/ 2147483646 w 58"/>
              <a:gd name="T53" fmla="*/ 2147483646 h 90"/>
              <a:gd name="T54" fmla="*/ 2147483646 w 58"/>
              <a:gd name="T55" fmla="*/ 2147483646 h 90"/>
              <a:gd name="T56" fmla="*/ 2147483646 w 58"/>
              <a:gd name="T57" fmla="*/ 2147483646 h 90"/>
              <a:gd name="T58" fmla="*/ 2147483646 w 58"/>
              <a:gd name="T59" fmla="*/ 2147483646 h 90"/>
              <a:gd name="T60" fmla="*/ 2147483646 w 58"/>
              <a:gd name="T61" fmla="*/ 2147483646 h 90"/>
              <a:gd name="T62" fmla="*/ 2147483646 w 58"/>
              <a:gd name="T63" fmla="*/ 2147483646 h 90"/>
              <a:gd name="T64" fmla="*/ 2147483646 w 58"/>
              <a:gd name="T65" fmla="*/ 2147483646 h 90"/>
              <a:gd name="T66" fmla="*/ 2147483646 w 58"/>
              <a:gd name="T67" fmla="*/ 2147483646 h 90"/>
              <a:gd name="T68" fmla="*/ 2147483646 w 58"/>
              <a:gd name="T69" fmla="*/ 2147483646 h 90"/>
              <a:gd name="T70" fmla="*/ 2147483646 w 58"/>
              <a:gd name="T71" fmla="*/ 2147483646 h 90"/>
              <a:gd name="T72" fmla="*/ 2147483646 w 58"/>
              <a:gd name="T73" fmla="*/ 2147483646 h 90"/>
              <a:gd name="T74" fmla="*/ 2147483646 w 58"/>
              <a:gd name="T75" fmla="*/ 2147483646 h 90"/>
              <a:gd name="T76" fmla="*/ 2147483646 w 58"/>
              <a:gd name="T77" fmla="*/ 2147483646 h 90"/>
              <a:gd name="T78" fmla="*/ 2147483646 w 58"/>
              <a:gd name="T79" fmla="*/ 2147483646 h 90"/>
              <a:gd name="T80" fmla="*/ 2147483646 w 58"/>
              <a:gd name="T81" fmla="*/ 2147483646 h 90"/>
              <a:gd name="T82" fmla="*/ 2147483646 w 58"/>
              <a:gd name="T83" fmla="*/ 2147483646 h 90"/>
              <a:gd name="T84" fmla="*/ 2147483646 w 58"/>
              <a:gd name="T85" fmla="*/ 2147483646 h 90"/>
              <a:gd name="T86" fmla="*/ 2147483646 w 58"/>
              <a:gd name="T87" fmla="*/ 2147483646 h 90"/>
              <a:gd name="T88" fmla="*/ 2147483646 w 58"/>
              <a:gd name="T89" fmla="*/ 2147483646 h 90"/>
              <a:gd name="T90" fmla="*/ 2147483646 w 58"/>
              <a:gd name="T91" fmla="*/ 2147483646 h 90"/>
              <a:gd name="T92" fmla="*/ 2147483646 w 58"/>
              <a:gd name="T93" fmla="*/ 2147483646 h 90"/>
              <a:gd name="T94" fmla="*/ 2147483646 w 58"/>
              <a:gd name="T95" fmla="*/ 2147483646 h 90"/>
              <a:gd name="T96" fmla="*/ 2147483646 w 58"/>
              <a:gd name="T97" fmla="*/ 2147483646 h 90"/>
              <a:gd name="T98" fmla="*/ 2147483646 w 58"/>
              <a:gd name="T99" fmla="*/ 2147483646 h 90"/>
              <a:gd name="T100" fmla="*/ 2147483646 w 58"/>
              <a:gd name="T101" fmla="*/ 2147483646 h 90"/>
              <a:gd name="T102" fmla="*/ 2147483646 w 58"/>
              <a:gd name="T103" fmla="*/ 2147483646 h 90"/>
              <a:gd name="T104" fmla="*/ 2147483646 w 58"/>
              <a:gd name="T105" fmla="*/ 2147483646 h 90"/>
              <a:gd name="T106" fmla="*/ 2147483646 w 58"/>
              <a:gd name="T107" fmla="*/ 2147483646 h 90"/>
              <a:gd name="T108" fmla="*/ 2147483646 w 58"/>
              <a:gd name="T109" fmla="*/ 2147483646 h 90"/>
              <a:gd name="T110" fmla="*/ 2147483646 w 58"/>
              <a:gd name="T111" fmla="*/ 2147483646 h 90"/>
              <a:gd name="T112" fmla="*/ 2147483646 w 58"/>
              <a:gd name="T113" fmla="*/ 2147483646 h 90"/>
              <a:gd name="T114" fmla="*/ 2147483646 w 58"/>
              <a:gd name="T115" fmla="*/ 2147483646 h 90"/>
              <a:gd name="T116" fmla="*/ 2147483646 w 58"/>
              <a:gd name="T117" fmla="*/ 2147483646 h 90"/>
              <a:gd name="T118" fmla="*/ 0 w 58"/>
              <a:gd name="T119" fmla="*/ 2147483646 h 90"/>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58"/>
              <a:gd name="T181" fmla="*/ 0 h 90"/>
              <a:gd name="T182" fmla="*/ 58 w 58"/>
              <a:gd name="T183" fmla="*/ 90 h 90"/>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58" h="90">
                <a:moveTo>
                  <a:pt x="0" y="49"/>
                </a:moveTo>
                <a:lnTo>
                  <a:pt x="4" y="49"/>
                </a:lnTo>
                <a:lnTo>
                  <a:pt x="4" y="43"/>
                </a:lnTo>
                <a:lnTo>
                  <a:pt x="8" y="35"/>
                </a:lnTo>
                <a:lnTo>
                  <a:pt x="7" y="29"/>
                </a:lnTo>
                <a:lnTo>
                  <a:pt x="8" y="21"/>
                </a:lnTo>
                <a:lnTo>
                  <a:pt x="8" y="18"/>
                </a:lnTo>
                <a:lnTo>
                  <a:pt x="14" y="1"/>
                </a:lnTo>
                <a:lnTo>
                  <a:pt x="17" y="1"/>
                </a:lnTo>
                <a:lnTo>
                  <a:pt x="17" y="5"/>
                </a:lnTo>
                <a:lnTo>
                  <a:pt x="25" y="1"/>
                </a:lnTo>
                <a:lnTo>
                  <a:pt x="28" y="0"/>
                </a:lnTo>
                <a:lnTo>
                  <a:pt x="32" y="2"/>
                </a:lnTo>
                <a:lnTo>
                  <a:pt x="35" y="5"/>
                </a:lnTo>
                <a:lnTo>
                  <a:pt x="42" y="29"/>
                </a:lnTo>
                <a:lnTo>
                  <a:pt x="48" y="30"/>
                </a:lnTo>
                <a:lnTo>
                  <a:pt x="48" y="31"/>
                </a:lnTo>
                <a:lnTo>
                  <a:pt x="48" y="32"/>
                </a:lnTo>
                <a:lnTo>
                  <a:pt x="52" y="38"/>
                </a:lnTo>
                <a:lnTo>
                  <a:pt x="52" y="36"/>
                </a:lnTo>
                <a:lnTo>
                  <a:pt x="56" y="40"/>
                </a:lnTo>
                <a:lnTo>
                  <a:pt x="54" y="41"/>
                </a:lnTo>
                <a:lnTo>
                  <a:pt x="55" y="42"/>
                </a:lnTo>
                <a:lnTo>
                  <a:pt x="58" y="42"/>
                </a:lnTo>
                <a:lnTo>
                  <a:pt x="56" y="47"/>
                </a:lnTo>
                <a:lnTo>
                  <a:pt x="53" y="47"/>
                </a:lnTo>
                <a:lnTo>
                  <a:pt x="52" y="48"/>
                </a:lnTo>
                <a:lnTo>
                  <a:pt x="52" y="50"/>
                </a:lnTo>
                <a:lnTo>
                  <a:pt x="50" y="51"/>
                </a:lnTo>
                <a:lnTo>
                  <a:pt x="48" y="51"/>
                </a:lnTo>
                <a:lnTo>
                  <a:pt x="48" y="54"/>
                </a:lnTo>
                <a:lnTo>
                  <a:pt x="46" y="53"/>
                </a:lnTo>
                <a:lnTo>
                  <a:pt x="46" y="56"/>
                </a:lnTo>
                <a:lnTo>
                  <a:pt x="43" y="53"/>
                </a:lnTo>
                <a:lnTo>
                  <a:pt x="41" y="56"/>
                </a:lnTo>
                <a:lnTo>
                  <a:pt x="39" y="57"/>
                </a:lnTo>
                <a:lnTo>
                  <a:pt x="38" y="60"/>
                </a:lnTo>
                <a:lnTo>
                  <a:pt x="36" y="59"/>
                </a:lnTo>
                <a:lnTo>
                  <a:pt x="37" y="57"/>
                </a:lnTo>
                <a:lnTo>
                  <a:pt x="35" y="55"/>
                </a:lnTo>
                <a:lnTo>
                  <a:pt x="33" y="58"/>
                </a:lnTo>
                <a:lnTo>
                  <a:pt x="34" y="65"/>
                </a:lnTo>
                <a:lnTo>
                  <a:pt x="33" y="67"/>
                </a:lnTo>
                <a:lnTo>
                  <a:pt x="31" y="67"/>
                </a:lnTo>
                <a:lnTo>
                  <a:pt x="30" y="67"/>
                </a:lnTo>
                <a:lnTo>
                  <a:pt x="28" y="71"/>
                </a:lnTo>
                <a:lnTo>
                  <a:pt x="25" y="71"/>
                </a:lnTo>
                <a:lnTo>
                  <a:pt x="26" y="75"/>
                </a:lnTo>
                <a:lnTo>
                  <a:pt x="24" y="72"/>
                </a:lnTo>
                <a:lnTo>
                  <a:pt x="20" y="75"/>
                </a:lnTo>
                <a:lnTo>
                  <a:pt x="20" y="77"/>
                </a:lnTo>
                <a:lnTo>
                  <a:pt x="21" y="79"/>
                </a:lnTo>
                <a:lnTo>
                  <a:pt x="20" y="80"/>
                </a:lnTo>
                <a:lnTo>
                  <a:pt x="20" y="82"/>
                </a:lnTo>
                <a:lnTo>
                  <a:pt x="18" y="84"/>
                </a:lnTo>
                <a:lnTo>
                  <a:pt x="18" y="90"/>
                </a:lnTo>
                <a:lnTo>
                  <a:pt x="17" y="90"/>
                </a:lnTo>
                <a:lnTo>
                  <a:pt x="11" y="83"/>
                </a:lnTo>
                <a:lnTo>
                  <a:pt x="0" y="49"/>
                </a:lnTo>
                <a:close/>
              </a:path>
            </a:pathLst>
          </a:custGeom>
          <a:solidFill>
            <a:srgbClr val="02818A"/>
          </a:solidFill>
          <a:ln w="15875">
            <a:solidFill>
              <a:srgbClr val="003F48"/>
            </a:solidFill>
            <a:prstDash val="solid"/>
            <a:round/>
            <a:headEnd/>
            <a:tailEnd/>
          </a:ln>
        </p:spPr>
        <p:txBody>
          <a:bodyPr/>
          <a:lstStyle/>
          <a:p>
            <a:endParaRPr lang="en-US"/>
          </a:p>
        </p:txBody>
      </p:sp>
      <p:sp>
        <p:nvSpPr>
          <p:cNvPr id="306209" name="Maryland">
            <a:extLst>
              <a:ext uri="{FF2B5EF4-FFF2-40B4-BE49-F238E27FC236}">
                <a16:creationId xmlns:a16="http://schemas.microsoft.com/office/drawing/2014/main" id="{9AA2DBF7-D213-4055-9759-9E4A28CC332F}"/>
              </a:ext>
              <a:ext uri="{C183D7F6-B498-43B3-948B-1728B52AA6E4}">
                <adec:decorative xmlns:adec="http://schemas.microsoft.com/office/drawing/2017/decorative" val="1"/>
              </a:ext>
            </a:extLst>
          </p:cNvPr>
          <p:cNvSpPr>
            <a:spLocks noChangeAspect="1"/>
          </p:cNvSpPr>
          <p:nvPr/>
        </p:nvSpPr>
        <p:spPr bwMode="auto">
          <a:xfrm>
            <a:off x="6832600" y="2921000"/>
            <a:ext cx="550863" cy="271463"/>
          </a:xfrm>
          <a:custGeom>
            <a:avLst/>
            <a:gdLst>
              <a:gd name="T0" fmla="*/ 2147483646 w 70"/>
              <a:gd name="T1" fmla="*/ 2147483646 h 35"/>
              <a:gd name="T2" fmla="*/ 2147483646 w 70"/>
              <a:gd name="T3" fmla="*/ 2147483646 h 35"/>
              <a:gd name="T4" fmla="*/ 2147483646 w 70"/>
              <a:gd name="T5" fmla="*/ 2147483646 h 35"/>
              <a:gd name="T6" fmla="*/ 2147483646 w 70"/>
              <a:gd name="T7" fmla="*/ 2147483646 h 35"/>
              <a:gd name="T8" fmla="*/ 2147483646 w 70"/>
              <a:gd name="T9" fmla="*/ 2147483646 h 35"/>
              <a:gd name="T10" fmla="*/ 2147483646 w 70"/>
              <a:gd name="T11" fmla="*/ 2147483646 h 35"/>
              <a:gd name="T12" fmla="*/ 2147483646 w 70"/>
              <a:gd name="T13" fmla="*/ 2147483646 h 35"/>
              <a:gd name="T14" fmla="*/ 2147483646 w 70"/>
              <a:gd name="T15" fmla="*/ 2147483646 h 35"/>
              <a:gd name="T16" fmla="*/ 2147483646 w 70"/>
              <a:gd name="T17" fmla="*/ 2147483646 h 35"/>
              <a:gd name="T18" fmla="*/ 2147483646 w 70"/>
              <a:gd name="T19" fmla="*/ 2147483646 h 35"/>
              <a:gd name="T20" fmla="*/ 2147483646 w 70"/>
              <a:gd name="T21" fmla="*/ 2147483646 h 35"/>
              <a:gd name="T22" fmla="*/ 2147483646 w 70"/>
              <a:gd name="T23" fmla="*/ 2147483646 h 35"/>
              <a:gd name="T24" fmla="*/ 2147483646 w 70"/>
              <a:gd name="T25" fmla="*/ 2147483646 h 35"/>
              <a:gd name="T26" fmla="*/ 2147483646 w 70"/>
              <a:gd name="T27" fmla="*/ 2147483646 h 35"/>
              <a:gd name="T28" fmla="*/ 2147483646 w 70"/>
              <a:gd name="T29" fmla="*/ 2147483646 h 35"/>
              <a:gd name="T30" fmla="*/ 2147483646 w 70"/>
              <a:gd name="T31" fmla="*/ 2147483646 h 35"/>
              <a:gd name="T32" fmla="*/ 2147483646 w 70"/>
              <a:gd name="T33" fmla="*/ 2147483646 h 35"/>
              <a:gd name="T34" fmla="*/ 2147483646 w 70"/>
              <a:gd name="T35" fmla="*/ 2147483646 h 35"/>
              <a:gd name="T36" fmla="*/ 2147483646 w 70"/>
              <a:gd name="T37" fmla="*/ 2147483646 h 35"/>
              <a:gd name="T38" fmla="*/ 2147483646 w 70"/>
              <a:gd name="T39" fmla="*/ 2147483646 h 35"/>
              <a:gd name="T40" fmla="*/ 2147483646 w 70"/>
              <a:gd name="T41" fmla="*/ 2147483646 h 35"/>
              <a:gd name="T42" fmla="*/ 2147483646 w 70"/>
              <a:gd name="T43" fmla="*/ 2147483646 h 35"/>
              <a:gd name="T44" fmla="*/ 2147483646 w 70"/>
              <a:gd name="T45" fmla="*/ 2147483646 h 35"/>
              <a:gd name="T46" fmla="*/ 2147483646 w 70"/>
              <a:gd name="T47" fmla="*/ 2147483646 h 35"/>
              <a:gd name="T48" fmla="*/ 2147483646 w 70"/>
              <a:gd name="T49" fmla="*/ 2147483646 h 35"/>
              <a:gd name="T50" fmla="*/ 2147483646 w 70"/>
              <a:gd name="T51" fmla="*/ 2147483646 h 35"/>
              <a:gd name="T52" fmla="*/ 2147483646 w 70"/>
              <a:gd name="T53" fmla="*/ 2147483646 h 35"/>
              <a:gd name="T54" fmla="*/ 2147483646 w 70"/>
              <a:gd name="T55" fmla="*/ 2147483646 h 35"/>
              <a:gd name="T56" fmla="*/ 2147483646 w 70"/>
              <a:gd name="T57" fmla="*/ 2147483646 h 35"/>
              <a:gd name="T58" fmla="*/ 2147483646 w 70"/>
              <a:gd name="T59" fmla="*/ 2147483646 h 35"/>
              <a:gd name="T60" fmla="*/ 2147483646 w 70"/>
              <a:gd name="T61" fmla="*/ 2147483646 h 35"/>
              <a:gd name="T62" fmla="*/ 2147483646 w 70"/>
              <a:gd name="T63" fmla="*/ 2147483646 h 35"/>
              <a:gd name="T64" fmla="*/ 2147483646 w 70"/>
              <a:gd name="T65" fmla="*/ 2147483646 h 35"/>
              <a:gd name="T66" fmla="*/ 2147483646 w 70"/>
              <a:gd name="T67" fmla="*/ 2147483646 h 35"/>
              <a:gd name="T68" fmla="*/ 2147483646 w 70"/>
              <a:gd name="T69" fmla="*/ 2147483646 h 35"/>
              <a:gd name="T70" fmla="*/ 2147483646 w 70"/>
              <a:gd name="T71" fmla="*/ 0 h 35"/>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70"/>
              <a:gd name="T109" fmla="*/ 0 h 35"/>
              <a:gd name="T110" fmla="*/ 70 w 70"/>
              <a:gd name="T111" fmla="*/ 35 h 35"/>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70" h="35">
                <a:moveTo>
                  <a:pt x="0" y="10"/>
                </a:moveTo>
                <a:lnTo>
                  <a:pt x="1" y="20"/>
                </a:lnTo>
                <a:lnTo>
                  <a:pt x="6" y="14"/>
                </a:lnTo>
                <a:lnTo>
                  <a:pt x="15" y="12"/>
                </a:lnTo>
                <a:lnTo>
                  <a:pt x="16" y="9"/>
                </a:lnTo>
                <a:lnTo>
                  <a:pt x="21" y="8"/>
                </a:lnTo>
                <a:lnTo>
                  <a:pt x="25" y="10"/>
                </a:lnTo>
                <a:lnTo>
                  <a:pt x="27" y="13"/>
                </a:lnTo>
                <a:lnTo>
                  <a:pt x="31" y="14"/>
                </a:lnTo>
                <a:lnTo>
                  <a:pt x="34" y="17"/>
                </a:lnTo>
                <a:lnTo>
                  <a:pt x="37" y="19"/>
                </a:lnTo>
                <a:lnTo>
                  <a:pt x="39" y="18"/>
                </a:lnTo>
                <a:lnTo>
                  <a:pt x="40" y="20"/>
                </a:lnTo>
                <a:lnTo>
                  <a:pt x="39" y="21"/>
                </a:lnTo>
                <a:lnTo>
                  <a:pt x="39" y="24"/>
                </a:lnTo>
                <a:lnTo>
                  <a:pt x="36" y="28"/>
                </a:lnTo>
                <a:lnTo>
                  <a:pt x="37" y="31"/>
                </a:lnTo>
                <a:lnTo>
                  <a:pt x="40" y="30"/>
                </a:lnTo>
                <a:lnTo>
                  <a:pt x="40" y="28"/>
                </a:lnTo>
                <a:lnTo>
                  <a:pt x="43" y="31"/>
                </a:lnTo>
                <a:lnTo>
                  <a:pt x="44" y="30"/>
                </a:lnTo>
                <a:lnTo>
                  <a:pt x="45" y="32"/>
                </a:lnTo>
                <a:lnTo>
                  <a:pt x="46" y="31"/>
                </a:lnTo>
                <a:lnTo>
                  <a:pt x="48" y="32"/>
                </a:lnTo>
                <a:lnTo>
                  <a:pt x="50" y="31"/>
                </a:lnTo>
                <a:lnTo>
                  <a:pt x="53" y="34"/>
                </a:lnTo>
                <a:lnTo>
                  <a:pt x="50" y="30"/>
                </a:lnTo>
                <a:lnTo>
                  <a:pt x="46" y="27"/>
                </a:lnTo>
                <a:lnTo>
                  <a:pt x="50" y="29"/>
                </a:lnTo>
                <a:lnTo>
                  <a:pt x="47" y="25"/>
                </a:lnTo>
                <a:lnTo>
                  <a:pt x="47" y="21"/>
                </a:lnTo>
                <a:lnTo>
                  <a:pt x="47" y="14"/>
                </a:lnTo>
                <a:lnTo>
                  <a:pt x="44" y="12"/>
                </a:lnTo>
                <a:lnTo>
                  <a:pt x="50" y="7"/>
                </a:lnTo>
                <a:lnTo>
                  <a:pt x="50" y="4"/>
                </a:lnTo>
                <a:lnTo>
                  <a:pt x="54" y="4"/>
                </a:lnTo>
                <a:lnTo>
                  <a:pt x="53" y="7"/>
                </a:lnTo>
                <a:lnTo>
                  <a:pt x="50" y="8"/>
                </a:lnTo>
                <a:lnTo>
                  <a:pt x="49" y="11"/>
                </a:lnTo>
                <a:lnTo>
                  <a:pt x="50" y="14"/>
                </a:lnTo>
                <a:lnTo>
                  <a:pt x="52" y="13"/>
                </a:lnTo>
                <a:lnTo>
                  <a:pt x="51" y="16"/>
                </a:lnTo>
                <a:lnTo>
                  <a:pt x="51" y="17"/>
                </a:lnTo>
                <a:lnTo>
                  <a:pt x="52" y="19"/>
                </a:lnTo>
                <a:lnTo>
                  <a:pt x="50" y="18"/>
                </a:lnTo>
                <a:lnTo>
                  <a:pt x="50" y="20"/>
                </a:lnTo>
                <a:lnTo>
                  <a:pt x="53" y="20"/>
                </a:lnTo>
                <a:lnTo>
                  <a:pt x="53" y="21"/>
                </a:lnTo>
                <a:lnTo>
                  <a:pt x="55" y="23"/>
                </a:lnTo>
                <a:lnTo>
                  <a:pt x="51" y="23"/>
                </a:lnTo>
                <a:lnTo>
                  <a:pt x="52" y="28"/>
                </a:lnTo>
                <a:lnTo>
                  <a:pt x="56" y="29"/>
                </a:lnTo>
                <a:lnTo>
                  <a:pt x="58" y="27"/>
                </a:lnTo>
                <a:lnTo>
                  <a:pt x="58" y="31"/>
                </a:lnTo>
                <a:lnTo>
                  <a:pt x="60" y="30"/>
                </a:lnTo>
                <a:lnTo>
                  <a:pt x="59" y="32"/>
                </a:lnTo>
                <a:lnTo>
                  <a:pt x="61" y="32"/>
                </a:lnTo>
                <a:lnTo>
                  <a:pt x="60" y="34"/>
                </a:lnTo>
                <a:lnTo>
                  <a:pt x="60" y="35"/>
                </a:lnTo>
                <a:lnTo>
                  <a:pt x="63" y="33"/>
                </a:lnTo>
                <a:lnTo>
                  <a:pt x="67" y="31"/>
                </a:lnTo>
                <a:lnTo>
                  <a:pt x="69" y="27"/>
                </a:lnTo>
                <a:lnTo>
                  <a:pt x="69" y="29"/>
                </a:lnTo>
                <a:lnTo>
                  <a:pt x="69" y="31"/>
                </a:lnTo>
                <a:lnTo>
                  <a:pt x="68" y="33"/>
                </a:lnTo>
                <a:lnTo>
                  <a:pt x="68" y="35"/>
                </a:lnTo>
                <a:lnTo>
                  <a:pt x="69" y="31"/>
                </a:lnTo>
                <a:lnTo>
                  <a:pt x="70" y="22"/>
                </a:lnTo>
                <a:lnTo>
                  <a:pt x="66" y="23"/>
                </a:lnTo>
                <a:lnTo>
                  <a:pt x="60" y="24"/>
                </a:lnTo>
                <a:lnTo>
                  <a:pt x="60" y="22"/>
                </a:lnTo>
                <a:lnTo>
                  <a:pt x="54" y="0"/>
                </a:lnTo>
                <a:lnTo>
                  <a:pt x="0" y="10"/>
                </a:lnTo>
                <a:close/>
              </a:path>
            </a:pathLst>
          </a:custGeom>
          <a:solidFill>
            <a:srgbClr val="02818A"/>
          </a:solidFill>
          <a:ln w="15875">
            <a:solidFill>
              <a:srgbClr val="003F48"/>
            </a:solidFill>
            <a:prstDash val="solid"/>
            <a:round/>
            <a:headEnd/>
            <a:tailEnd/>
          </a:ln>
        </p:spPr>
        <p:txBody>
          <a:bodyPr/>
          <a:lstStyle/>
          <a:p>
            <a:endParaRPr lang="en-US"/>
          </a:p>
        </p:txBody>
      </p:sp>
      <p:sp>
        <p:nvSpPr>
          <p:cNvPr id="306210" name="Minnesota">
            <a:extLst>
              <a:ext uri="{FF2B5EF4-FFF2-40B4-BE49-F238E27FC236}">
                <a16:creationId xmlns:a16="http://schemas.microsoft.com/office/drawing/2014/main" id="{E38C93E2-B478-460F-B46C-0E1C01460B56}"/>
              </a:ext>
              <a:ext uri="{C183D7F6-B498-43B3-948B-1728B52AA6E4}">
                <adec:decorative xmlns:adec="http://schemas.microsoft.com/office/drawing/2017/decorative" val="1"/>
              </a:ext>
            </a:extLst>
          </p:cNvPr>
          <p:cNvSpPr>
            <a:spLocks noChangeAspect="1"/>
          </p:cNvSpPr>
          <p:nvPr/>
        </p:nvSpPr>
        <p:spPr bwMode="auto">
          <a:xfrm>
            <a:off x="4778375" y="1682750"/>
            <a:ext cx="800100" cy="893763"/>
          </a:xfrm>
          <a:custGeom>
            <a:avLst/>
            <a:gdLst>
              <a:gd name="T0" fmla="*/ 0 w 102"/>
              <a:gd name="T1" fmla="*/ 2147483646 h 115"/>
              <a:gd name="T2" fmla="*/ 2147483646 w 102"/>
              <a:gd name="T3" fmla="*/ 2147483646 h 115"/>
              <a:gd name="T4" fmla="*/ 2147483646 w 102"/>
              <a:gd name="T5" fmla="*/ 2147483646 h 115"/>
              <a:gd name="T6" fmla="*/ 2147483646 w 102"/>
              <a:gd name="T7" fmla="*/ 2147483646 h 115"/>
              <a:gd name="T8" fmla="*/ 2147483646 w 102"/>
              <a:gd name="T9" fmla="*/ 2147483646 h 115"/>
              <a:gd name="T10" fmla="*/ 2147483646 w 102"/>
              <a:gd name="T11" fmla="*/ 2147483646 h 115"/>
              <a:gd name="T12" fmla="*/ 2147483646 w 102"/>
              <a:gd name="T13" fmla="*/ 2147483646 h 115"/>
              <a:gd name="T14" fmla="*/ 2147483646 w 102"/>
              <a:gd name="T15" fmla="*/ 2147483646 h 115"/>
              <a:gd name="T16" fmla="*/ 2147483646 w 102"/>
              <a:gd name="T17" fmla="*/ 2147483646 h 115"/>
              <a:gd name="T18" fmla="*/ 2147483646 w 102"/>
              <a:gd name="T19" fmla="*/ 2147483646 h 115"/>
              <a:gd name="T20" fmla="*/ 2147483646 w 102"/>
              <a:gd name="T21" fmla="*/ 2147483646 h 115"/>
              <a:gd name="T22" fmla="*/ 2147483646 w 102"/>
              <a:gd name="T23" fmla="*/ 2147483646 h 115"/>
              <a:gd name="T24" fmla="*/ 2147483646 w 102"/>
              <a:gd name="T25" fmla="*/ 2147483646 h 115"/>
              <a:gd name="T26" fmla="*/ 2147483646 w 102"/>
              <a:gd name="T27" fmla="*/ 2147483646 h 115"/>
              <a:gd name="T28" fmla="*/ 2147483646 w 102"/>
              <a:gd name="T29" fmla="*/ 2147483646 h 115"/>
              <a:gd name="T30" fmla="*/ 2147483646 w 102"/>
              <a:gd name="T31" fmla="*/ 2147483646 h 115"/>
              <a:gd name="T32" fmla="*/ 2147483646 w 102"/>
              <a:gd name="T33" fmla="*/ 2147483646 h 115"/>
              <a:gd name="T34" fmla="*/ 2147483646 w 102"/>
              <a:gd name="T35" fmla="*/ 2147483646 h 115"/>
              <a:gd name="T36" fmla="*/ 2147483646 w 102"/>
              <a:gd name="T37" fmla="*/ 2147483646 h 115"/>
              <a:gd name="T38" fmla="*/ 2147483646 w 102"/>
              <a:gd name="T39" fmla="*/ 2147483646 h 115"/>
              <a:gd name="T40" fmla="*/ 2147483646 w 102"/>
              <a:gd name="T41" fmla="*/ 2147483646 h 115"/>
              <a:gd name="T42" fmla="*/ 2147483646 w 102"/>
              <a:gd name="T43" fmla="*/ 2147483646 h 115"/>
              <a:gd name="T44" fmla="*/ 2147483646 w 102"/>
              <a:gd name="T45" fmla="*/ 2147483646 h 115"/>
              <a:gd name="T46" fmla="*/ 2147483646 w 102"/>
              <a:gd name="T47" fmla="*/ 2147483646 h 115"/>
              <a:gd name="T48" fmla="*/ 2147483646 w 102"/>
              <a:gd name="T49" fmla="*/ 2147483646 h 115"/>
              <a:gd name="T50" fmla="*/ 2147483646 w 102"/>
              <a:gd name="T51" fmla="*/ 2147483646 h 115"/>
              <a:gd name="T52" fmla="*/ 2147483646 w 102"/>
              <a:gd name="T53" fmla="*/ 2147483646 h 115"/>
              <a:gd name="T54" fmla="*/ 2147483646 w 102"/>
              <a:gd name="T55" fmla="*/ 2147483646 h 115"/>
              <a:gd name="T56" fmla="*/ 2147483646 w 102"/>
              <a:gd name="T57" fmla="*/ 2147483646 h 115"/>
              <a:gd name="T58" fmla="*/ 2147483646 w 102"/>
              <a:gd name="T59" fmla="*/ 2147483646 h 115"/>
              <a:gd name="T60" fmla="*/ 2147483646 w 102"/>
              <a:gd name="T61" fmla="*/ 2147483646 h 115"/>
              <a:gd name="T62" fmla="*/ 2147483646 w 102"/>
              <a:gd name="T63" fmla="*/ 2147483646 h 115"/>
              <a:gd name="T64" fmla="*/ 2147483646 w 102"/>
              <a:gd name="T65" fmla="*/ 2147483646 h 115"/>
              <a:gd name="T66" fmla="*/ 2147483646 w 102"/>
              <a:gd name="T67" fmla="*/ 2147483646 h 115"/>
              <a:gd name="T68" fmla="*/ 2147483646 w 102"/>
              <a:gd name="T69" fmla="*/ 2147483646 h 115"/>
              <a:gd name="T70" fmla="*/ 2147483646 w 102"/>
              <a:gd name="T71" fmla="*/ 2147483646 h 115"/>
              <a:gd name="T72" fmla="*/ 2147483646 w 102"/>
              <a:gd name="T73" fmla="*/ 2147483646 h 115"/>
              <a:gd name="T74" fmla="*/ 2147483646 w 102"/>
              <a:gd name="T75" fmla="*/ 2147483646 h 115"/>
              <a:gd name="T76" fmla="*/ 2147483646 w 102"/>
              <a:gd name="T77" fmla="*/ 2147483646 h 115"/>
              <a:gd name="T78" fmla="*/ 2147483646 w 102"/>
              <a:gd name="T79" fmla="*/ 2147483646 h 115"/>
              <a:gd name="T80" fmla="*/ 2147483646 w 102"/>
              <a:gd name="T81" fmla="*/ 2147483646 h 115"/>
              <a:gd name="T82" fmla="*/ 2147483646 w 102"/>
              <a:gd name="T83" fmla="*/ 2147483646 h 115"/>
              <a:gd name="T84" fmla="*/ 2147483646 w 102"/>
              <a:gd name="T85" fmla="*/ 2147483646 h 115"/>
              <a:gd name="T86" fmla="*/ 2147483646 w 102"/>
              <a:gd name="T87" fmla="*/ 2147483646 h 115"/>
              <a:gd name="T88" fmla="*/ 2147483646 w 102"/>
              <a:gd name="T89" fmla="*/ 0 h 115"/>
              <a:gd name="T90" fmla="*/ 2147483646 w 102"/>
              <a:gd name="T91" fmla="*/ 0 h 115"/>
              <a:gd name="T92" fmla="*/ 2147483646 w 102"/>
              <a:gd name="T93" fmla="*/ 2147483646 h 115"/>
              <a:gd name="T94" fmla="*/ 0 w 102"/>
              <a:gd name="T95" fmla="*/ 2147483646 h 115"/>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102"/>
              <a:gd name="T145" fmla="*/ 0 h 115"/>
              <a:gd name="T146" fmla="*/ 102 w 102"/>
              <a:gd name="T147" fmla="*/ 115 h 115"/>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102" h="115">
                <a:moveTo>
                  <a:pt x="0" y="6"/>
                </a:moveTo>
                <a:lnTo>
                  <a:pt x="1" y="23"/>
                </a:lnTo>
                <a:lnTo>
                  <a:pt x="5" y="36"/>
                </a:lnTo>
                <a:lnTo>
                  <a:pt x="5" y="53"/>
                </a:lnTo>
                <a:lnTo>
                  <a:pt x="8" y="67"/>
                </a:lnTo>
                <a:lnTo>
                  <a:pt x="4" y="73"/>
                </a:lnTo>
                <a:lnTo>
                  <a:pt x="9" y="79"/>
                </a:lnTo>
                <a:lnTo>
                  <a:pt x="9" y="115"/>
                </a:lnTo>
                <a:lnTo>
                  <a:pt x="83" y="113"/>
                </a:lnTo>
                <a:lnTo>
                  <a:pt x="82" y="106"/>
                </a:lnTo>
                <a:lnTo>
                  <a:pt x="80" y="104"/>
                </a:lnTo>
                <a:lnTo>
                  <a:pt x="74" y="100"/>
                </a:lnTo>
                <a:lnTo>
                  <a:pt x="70" y="95"/>
                </a:lnTo>
                <a:lnTo>
                  <a:pt x="60" y="89"/>
                </a:lnTo>
                <a:lnTo>
                  <a:pt x="60" y="79"/>
                </a:lnTo>
                <a:lnTo>
                  <a:pt x="58" y="72"/>
                </a:lnTo>
                <a:lnTo>
                  <a:pt x="66" y="62"/>
                </a:lnTo>
                <a:lnTo>
                  <a:pt x="65" y="52"/>
                </a:lnTo>
                <a:lnTo>
                  <a:pt x="68" y="50"/>
                </a:lnTo>
                <a:lnTo>
                  <a:pt x="77" y="42"/>
                </a:lnTo>
                <a:lnTo>
                  <a:pt x="83" y="36"/>
                </a:lnTo>
                <a:lnTo>
                  <a:pt x="89" y="30"/>
                </a:lnTo>
                <a:lnTo>
                  <a:pt x="102" y="24"/>
                </a:lnTo>
                <a:lnTo>
                  <a:pt x="97" y="24"/>
                </a:lnTo>
                <a:lnTo>
                  <a:pt x="93" y="22"/>
                </a:lnTo>
                <a:lnTo>
                  <a:pt x="86" y="23"/>
                </a:lnTo>
                <a:lnTo>
                  <a:pt x="84" y="20"/>
                </a:lnTo>
                <a:lnTo>
                  <a:pt x="82" y="21"/>
                </a:lnTo>
                <a:lnTo>
                  <a:pt x="77" y="24"/>
                </a:lnTo>
                <a:lnTo>
                  <a:pt x="73" y="23"/>
                </a:lnTo>
                <a:lnTo>
                  <a:pt x="72" y="21"/>
                </a:lnTo>
                <a:lnTo>
                  <a:pt x="69" y="21"/>
                </a:lnTo>
                <a:lnTo>
                  <a:pt x="68" y="19"/>
                </a:lnTo>
                <a:lnTo>
                  <a:pt x="65" y="19"/>
                </a:lnTo>
                <a:lnTo>
                  <a:pt x="65" y="21"/>
                </a:lnTo>
                <a:lnTo>
                  <a:pt x="64" y="21"/>
                </a:lnTo>
                <a:lnTo>
                  <a:pt x="62" y="17"/>
                </a:lnTo>
                <a:lnTo>
                  <a:pt x="60" y="17"/>
                </a:lnTo>
                <a:lnTo>
                  <a:pt x="60" y="15"/>
                </a:lnTo>
                <a:lnTo>
                  <a:pt x="54" y="14"/>
                </a:lnTo>
                <a:lnTo>
                  <a:pt x="52" y="14"/>
                </a:lnTo>
                <a:lnTo>
                  <a:pt x="45" y="16"/>
                </a:lnTo>
                <a:lnTo>
                  <a:pt x="44" y="14"/>
                </a:lnTo>
                <a:lnTo>
                  <a:pt x="33" y="12"/>
                </a:lnTo>
                <a:lnTo>
                  <a:pt x="31" y="0"/>
                </a:lnTo>
                <a:lnTo>
                  <a:pt x="27" y="0"/>
                </a:lnTo>
                <a:lnTo>
                  <a:pt x="27" y="7"/>
                </a:lnTo>
                <a:lnTo>
                  <a:pt x="0" y="6"/>
                </a:lnTo>
                <a:close/>
              </a:path>
            </a:pathLst>
          </a:custGeom>
          <a:solidFill>
            <a:srgbClr val="02818A"/>
          </a:solidFill>
          <a:ln w="15875">
            <a:solidFill>
              <a:srgbClr val="003F48"/>
            </a:solidFill>
            <a:prstDash val="solid"/>
            <a:round/>
            <a:headEnd/>
            <a:tailEnd/>
          </a:ln>
        </p:spPr>
        <p:txBody>
          <a:bodyPr/>
          <a:lstStyle/>
          <a:p>
            <a:endParaRPr lang="en-US"/>
          </a:p>
        </p:txBody>
      </p:sp>
      <p:sp>
        <p:nvSpPr>
          <p:cNvPr id="306211" name="Mississippi">
            <a:extLst>
              <a:ext uri="{FF2B5EF4-FFF2-40B4-BE49-F238E27FC236}">
                <a16:creationId xmlns:a16="http://schemas.microsoft.com/office/drawing/2014/main" id="{21074E89-2B26-472A-90F0-365F00C65450}"/>
              </a:ext>
              <a:ext uri="{C183D7F6-B498-43B3-948B-1728B52AA6E4}">
                <adec:decorative xmlns:adec="http://schemas.microsoft.com/office/drawing/2017/decorative" val="1"/>
              </a:ext>
            </a:extLst>
          </p:cNvPr>
          <p:cNvSpPr>
            <a:spLocks noChangeAspect="1"/>
          </p:cNvSpPr>
          <p:nvPr/>
        </p:nvSpPr>
        <p:spPr bwMode="auto">
          <a:xfrm>
            <a:off x="5461000" y="3846513"/>
            <a:ext cx="438150" cy="746125"/>
          </a:xfrm>
          <a:custGeom>
            <a:avLst/>
            <a:gdLst>
              <a:gd name="T0" fmla="*/ 0 w 56"/>
              <a:gd name="T1" fmla="*/ 2147483646 h 96"/>
              <a:gd name="T2" fmla="*/ 2147483646 w 56"/>
              <a:gd name="T3" fmla="*/ 2147483646 h 96"/>
              <a:gd name="T4" fmla="*/ 2147483646 w 56"/>
              <a:gd name="T5" fmla="*/ 2147483646 h 96"/>
              <a:gd name="T6" fmla="*/ 2147483646 w 56"/>
              <a:gd name="T7" fmla="*/ 2147483646 h 96"/>
              <a:gd name="T8" fmla="*/ 2147483646 w 56"/>
              <a:gd name="T9" fmla="*/ 2147483646 h 96"/>
              <a:gd name="T10" fmla="*/ 2147483646 w 56"/>
              <a:gd name="T11" fmla="*/ 2147483646 h 96"/>
              <a:gd name="T12" fmla="*/ 2147483646 w 56"/>
              <a:gd name="T13" fmla="*/ 2147483646 h 96"/>
              <a:gd name="T14" fmla="*/ 2147483646 w 56"/>
              <a:gd name="T15" fmla="*/ 2147483646 h 96"/>
              <a:gd name="T16" fmla="*/ 2147483646 w 56"/>
              <a:gd name="T17" fmla="*/ 2147483646 h 96"/>
              <a:gd name="T18" fmla="*/ 2147483646 w 56"/>
              <a:gd name="T19" fmla="*/ 2147483646 h 96"/>
              <a:gd name="T20" fmla="*/ 2147483646 w 56"/>
              <a:gd name="T21" fmla="*/ 2147483646 h 96"/>
              <a:gd name="T22" fmla="*/ 2147483646 w 56"/>
              <a:gd name="T23" fmla="*/ 2147483646 h 96"/>
              <a:gd name="T24" fmla="*/ 2147483646 w 56"/>
              <a:gd name="T25" fmla="*/ 0 h 96"/>
              <a:gd name="T26" fmla="*/ 2147483646 w 56"/>
              <a:gd name="T27" fmla="*/ 2147483646 h 96"/>
              <a:gd name="T28" fmla="*/ 2147483646 w 56"/>
              <a:gd name="T29" fmla="*/ 2147483646 h 96"/>
              <a:gd name="T30" fmla="*/ 2147483646 w 56"/>
              <a:gd name="T31" fmla="*/ 2147483646 h 96"/>
              <a:gd name="T32" fmla="*/ 2147483646 w 56"/>
              <a:gd name="T33" fmla="*/ 2147483646 h 96"/>
              <a:gd name="T34" fmla="*/ 2147483646 w 56"/>
              <a:gd name="T35" fmla="*/ 2147483646 h 96"/>
              <a:gd name="T36" fmla="*/ 2147483646 w 56"/>
              <a:gd name="T37" fmla="*/ 2147483646 h 96"/>
              <a:gd name="T38" fmla="*/ 2147483646 w 56"/>
              <a:gd name="T39" fmla="*/ 2147483646 h 96"/>
              <a:gd name="T40" fmla="*/ 2147483646 w 56"/>
              <a:gd name="T41" fmla="*/ 2147483646 h 96"/>
              <a:gd name="T42" fmla="*/ 2147483646 w 56"/>
              <a:gd name="T43" fmla="*/ 2147483646 h 96"/>
              <a:gd name="T44" fmla="*/ 2147483646 w 56"/>
              <a:gd name="T45" fmla="*/ 2147483646 h 96"/>
              <a:gd name="T46" fmla="*/ 2147483646 w 56"/>
              <a:gd name="T47" fmla="*/ 2147483646 h 96"/>
              <a:gd name="T48" fmla="*/ 2147483646 w 56"/>
              <a:gd name="T49" fmla="*/ 2147483646 h 96"/>
              <a:gd name="T50" fmla="*/ 2147483646 w 56"/>
              <a:gd name="T51" fmla="*/ 2147483646 h 96"/>
              <a:gd name="T52" fmla="*/ 2147483646 w 56"/>
              <a:gd name="T53" fmla="*/ 2147483646 h 96"/>
              <a:gd name="T54" fmla="*/ 2147483646 w 56"/>
              <a:gd name="T55" fmla="*/ 2147483646 h 96"/>
              <a:gd name="T56" fmla="*/ 0 w 56"/>
              <a:gd name="T57" fmla="*/ 2147483646 h 9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56"/>
              <a:gd name="T88" fmla="*/ 0 h 96"/>
              <a:gd name="T89" fmla="*/ 56 w 56"/>
              <a:gd name="T90" fmla="*/ 96 h 9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56" h="96">
                <a:moveTo>
                  <a:pt x="0" y="82"/>
                </a:moveTo>
                <a:lnTo>
                  <a:pt x="1" y="78"/>
                </a:lnTo>
                <a:lnTo>
                  <a:pt x="4" y="67"/>
                </a:lnTo>
                <a:lnTo>
                  <a:pt x="10" y="60"/>
                </a:lnTo>
                <a:lnTo>
                  <a:pt x="8" y="58"/>
                </a:lnTo>
                <a:lnTo>
                  <a:pt x="9" y="51"/>
                </a:lnTo>
                <a:lnTo>
                  <a:pt x="6" y="43"/>
                </a:lnTo>
                <a:lnTo>
                  <a:pt x="5" y="32"/>
                </a:lnTo>
                <a:lnTo>
                  <a:pt x="9" y="20"/>
                </a:lnTo>
                <a:lnTo>
                  <a:pt x="15" y="12"/>
                </a:lnTo>
                <a:lnTo>
                  <a:pt x="14" y="10"/>
                </a:lnTo>
                <a:lnTo>
                  <a:pt x="19" y="2"/>
                </a:lnTo>
                <a:lnTo>
                  <a:pt x="52" y="0"/>
                </a:lnTo>
                <a:lnTo>
                  <a:pt x="53" y="2"/>
                </a:lnTo>
                <a:lnTo>
                  <a:pt x="52" y="62"/>
                </a:lnTo>
                <a:lnTo>
                  <a:pt x="56" y="91"/>
                </a:lnTo>
                <a:lnTo>
                  <a:pt x="54" y="92"/>
                </a:lnTo>
                <a:lnTo>
                  <a:pt x="52" y="91"/>
                </a:lnTo>
                <a:lnTo>
                  <a:pt x="50" y="92"/>
                </a:lnTo>
                <a:lnTo>
                  <a:pt x="47" y="90"/>
                </a:lnTo>
                <a:lnTo>
                  <a:pt x="47" y="91"/>
                </a:lnTo>
                <a:lnTo>
                  <a:pt x="44" y="91"/>
                </a:lnTo>
                <a:lnTo>
                  <a:pt x="41" y="93"/>
                </a:lnTo>
                <a:lnTo>
                  <a:pt x="40" y="92"/>
                </a:lnTo>
                <a:lnTo>
                  <a:pt x="38" y="96"/>
                </a:lnTo>
                <a:lnTo>
                  <a:pt x="36" y="96"/>
                </a:lnTo>
                <a:lnTo>
                  <a:pt x="31" y="87"/>
                </a:lnTo>
                <a:lnTo>
                  <a:pt x="32" y="80"/>
                </a:lnTo>
                <a:lnTo>
                  <a:pt x="0" y="82"/>
                </a:lnTo>
                <a:close/>
              </a:path>
            </a:pathLst>
          </a:custGeom>
          <a:solidFill>
            <a:srgbClr val="02818A"/>
          </a:solidFill>
          <a:ln w="15875">
            <a:solidFill>
              <a:srgbClr val="003F48"/>
            </a:solidFill>
            <a:prstDash val="solid"/>
            <a:round/>
            <a:headEnd/>
            <a:tailEnd/>
          </a:ln>
        </p:spPr>
        <p:txBody>
          <a:bodyPr/>
          <a:lstStyle/>
          <a:p>
            <a:endParaRPr lang="en-US"/>
          </a:p>
        </p:txBody>
      </p:sp>
      <p:sp>
        <p:nvSpPr>
          <p:cNvPr id="306212" name="Montana">
            <a:extLst>
              <a:ext uri="{FF2B5EF4-FFF2-40B4-BE49-F238E27FC236}">
                <a16:creationId xmlns:a16="http://schemas.microsoft.com/office/drawing/2014/main" id="{B74F4A35-E382-4BEB-8447-DCF3BF79C100}"/>
              </a:ext>
              <a:ext uri="{C183D7F6-B498-43B3-948B-1728B52AA6E4}">
                <adec:decorative xmlns:adec="http://schemas.microsoft.com/office/drawing/2017/decorative" val="1"/>
              </a:ext>
            </a:extLst>
          </p:cNvPr>
          <p:cNvSpPr>
            <a:spLocks noChangeAspect="1"/>
          </p:cNvSpPr>
          <p:nvPr/>
        </p:nvSpPr>
        <p:spPr bwMode="auto">
          <a:xfrm>
            <a:off x="2832100" y="1512888"/>
            <a:ext cx="1239838" cy="793750"/>
          </a:xfrm>
          <a:custGeom>
            <a:avLst/>
            <a:gdLst>
              <a:gd name="T0" fmla="*/ 0 w 158"/>
              <a:gd name="T1" fmla="*/ 2147483646 h 102"/>
              <a:gd name="T2" fmla="*/ 2147483646 w 158"/>
              <a:gd name="T3" fmla="*/ 2147483646 h 102"/>
              <a:gd name="T4" fmla="*/ 2147483646 w 158"/>
              <a:gd name="T5" fmla="*/ 2147483646 h 102"/>
              <a:gd name="T6" fmla="*/ 2147483646 w 158"/>
              <a:gd name="T7" fmla="*/ 2147483646 h 102"/>
              <a:gd name="T8" fmla="*/ 2147483646 w 158"/>
              <a:gd name="T9" fmla="*/ 2147483646 h 102"/>
              <a:gd name="T10" fmla="*/ 2147483646 w 158"/>
              <a:gd name="T11" fmla="*/ 2147483646 h 102"/>
              <a:gd name="T12" fmla="*/ 2147483646 w 158"/>
              <a:gd name="T13" fmla="*/ 2147483646 h 102"/>
              <a:gd name="T14" fmla="*/ 2147483646 w 158"/>
              <a:gd name="T15" fmla="*/ 2147483646 h 102"/>
              <a:gd name="T16" fmla="*/ 2147483646 w 158"/>
              <a:gd name="T17" fmla="*/ 2147483646 h 102"/>
              <a:gd name="T18" fmla="*/ 2147483646 w 158"/>
              <a:gd name="T19" fmla="*/ 2147483646 h 102"/>
              <a:gd name="T20" fmla="*/ 2147483646 w 158"/>
              <a:gd name="T21" fmla="*/ 2147483646 h 102"/>
              <a:gd name="T22" fmla="*/ 2147483646 w 158"/>
              <a:gd name="T23" fmla="*/ 2147483646 h 102"/>
              <a:gd name="T24" fmla="*/ 2147483646 w 158"/>
              <a:gd name="T25" fmla="*/ 2147483646 h 102"/>
              <a:gd name="T26" fmla="*/ 2147483646 w 158"/>
              <a:gd name="T27" fmla="*/ 2147483646 h 102"/>
              <a:gd name="T28" fmla="*/ 2147483646 w 158"/>
              <a:gd name="T29" fmla="*/ 2147483646 h 102"/>
              <a:gd name="T30" fmla="*/ 2147483646 w 158"/>
              <a:gd name="T31" fmla="*/ 2147483646 h 102"/>
              <a:gd name="T32" fmla="*/ 2147483646 w 158"/>
              <a:gd name="T33" fmla="*/ 2147483646 h 102"/>
              <a:gd name="T34" fmla="*/ 2147483646 w 158"/>
              <a:gd name="T35" fmla="*/ 2147483646 h 102"/>
              <a:gd name="T36" fmla="*/ 2147483646 w 158"/>
              <a:gd name="T37" fmla="*/ 2147483646 h 102"/>
              <a:gd name="T38" fmla="*/ 2147483646 w 158"/>
              <a:gd name="T39" fmla="*/ 2147483646 h 102"/>
              <a:gd name="T40" fmla="*/ 2147483646 w 158"/>
              <a:gd name="T41" fmla="*/ 2147483646 h 102"/>
              <a:gd name="T42" fmla="*/ 2147483646 w 158"/>
              <a:gd name="T43" fmla="*/ 2147483646 h 102"/>
              <a:gd name="T44" fmla="*/ 2147483646 w 158"/>
              <a:gd name="T45" fmla="*/ 2147483646 h 102"/>
              <a:gd name="T46" fmla="*/ 2147483646 w 158"/>
              <a:gd name="T47" fmla="*/ 2147483646 h 102"/>
              <a:gd name="T48" fmla="*/ 2147483646 w 158"/>
              <a:gd name="T49" fmla="*/ 2147483646 h 102"/>
              <a:gd name="T50" fmla="*/ 2147483646 w 158"/>
              <a:gd name="T51" fmla="*/ 2147483646 h 102"/>
              <a:gd name="T52" fmla="*/ 2147483646 w 158"/>
              <a:gd name="T53" fmla="*/ 2147483646 h 102"/>
              <a:gd name="T54" fmla="*/ 2147483646 w 158"/>
              <a:gd name="T55" fmla="*/ 2147483646 h 102"/>
              <a:gd name="T56" fmla="*/ 2147483646 w 158"/>
              <a:gd name="T57" fmla="*/ 2147483646 h 102"/>
              <a:gd name="T58" fmla="*/ 2147483646 w 158"/>
              <a:gd name="T59" fmla="*/ 2147483646 h 102"/>
              <a:gd name="T60" fmla="*/ 2147483646 w 158"/>
              <a:gd name="T61" fmla="*/ 2147483646 h 102"/>
              <a:gd name="T62" fmla="*/ 2147483646 w 158"/>
              <a:gd name="T63" fmla="*/ 2147483646 h 102"/>
              <a:gd name="T64" fmla="*/ 2147483646 w 158"/>
              <a:gd name="T65" fmla="*/ 2147483646 h 102"/>
              <a:gd name="T66" fmla="*/ 2147483646 w 158"/>
              <a:gd name="T67" fmla="*/ 0 h 102"/>
              <a:gd name="T68" fmla="*/ 0 w 158"/>
              <a:gd name="T69" fmla="*/ 2147483646 h 102"/>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158"/>
              <a:gd name="T106" fmla="*/ 0 h 102"/>
              <a:gd name="T107" fmla="*/ 158 w 158"/>
              <a:gd name="T108" fmla="*/ 102 h 102"/>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158" h="102">
                <a:moveTo>
                  <a:pt x="0" y="19"/>
                </a:moveTo>
                <a:lnTo>
                  <a:pt x="2" y="26"/>
                </a:lnTo>
                <a:lnTo>
                  <a:pt x="2" y="30"/>
                </a:lnTo>
                <a:lnTo>
                  <a:pt x="1" y="31"/>
                </a:lnTo>
                <a:lnTo>
                  <a:pt x="6" y="35"/>
                </a:lnTo>
                <a:lnTo>
                  <a:pt x="11" y="47"/>
                </a:lnTo>
                <a:lnTo>
                  <a:pt x="12" y="47"/>
                </a:lnTo>
                <a:lnTo>
                  <a:pt x="12" y="49"/>
                </a:lnTo>
                <a:lnTo>
                  <a:pt x="15" y="49"/>
                </a:lnTo>
                <a:lnTo>
                  <a:pt x="17" y="50"/>
                </a:lnTo>
                <a:lnTo>
                  <a:pt x="12" y="58"/>
                </a:lnTo>
                <a:lnTo>
                  <a:pt x="13" y="64"/>
                </a:lnTo>
                <a:lnTo>
                  <a:pt x="10" y="70"/>
                </a:lnTo>
                <a:lnTo>
                  <a:pt x="11" y="72"/>
                </a:lnTo>
                <a:lnTo>
                  <a:pt x="18" y="69"/>
                </a:lnTo>
                <a:lnTo>
                  <a:pt x="23" y="88"/>
                </a:lnTo>
                <a:lnTo>
                  <a:pt x="26" y="89"/>
                </a:lnTo>
                <a:lnTo>
                  <a:pt x="26" y="95"/>
                </a:lnTo>
                <a:lnTo>
                  <a:pt x="29" y="97"/>
                </a:lnTo>
                <a:lnTo>
                  <a:pt x="31" y="95"/>
                </a:lnTo>
                <a:lnTo>
                  <a:pt x="35" y="97"/>
                </a:lnTo>
                <a:lnTo>
                  <a:pt x="37" y="95"/>
                </a:lnTo>
                <a:lnTo>
                  <a:pt x="46" y="97"/>
                </a:lnTo>
                <a:lnTo>
                  <a:pt x="48" y="97"/>
                </a:lnTo>
                <a:lnTo>
                  <a:pt x="50" y="93"/>
                </a:lnTo>
                <a:lnTo>
                  <a:pt x="53" y="99"/>
                </a:lnTo>
                <a:lnTo>
                  <a:pt x="55" y="90"/>
                </a:lnTo>
                <a:lnTo>
                  <a:pt x="98" y="96"/>
                </a:lnTo>
                <a:lnTo>
                  <a:pt x="152" y="102"/>
                </a:lnTo>
                <a:lnTo>
                  <a:pt x="153" y="83"/>
                </a:lnTo>
                <a:lnTo>
                  <a:pt x="158" y="24"/>
                </a:lnTo>
                <a:lnTo>
                  <a:pt x="88" y="16"/>
                </a:lnTo>
                <a:lnTo>
                  <a:pt x="53" y="10"/>
                </a:lnTo>
                <a:lnTo>
                  <a:pt x="4" y="0"/>
                </a:lnTo>
                <a:lnTo>
                  <a:pt x="0" y="19"/>
                </a:lnTo>
                <a:close/>
              </a:path>
            </a:pathLst>
          </a:custGeom>
          <a:solidFill>
            <a:srgbClr val="02818A"/>
          </a:solidFill>
          <a:ln w="15875">
            <a:solidFill>
              <a:srgbClr val="003F48"/>
            </a:solidFill>
            <a:prstDash val="solid"/>
            <a:round/>
            <a:headEnd/>
            <a:tailEnd/>
          </a:ln>
        </p:spPr>
        <p:txBody>
          <a:bodyPr/>
          <a:lstStyle/>
          <a:p>
            <a:endParaRPr lang="en-US"/>
          </a:p>
        </p:txBody>
      </p:sp>
      <p:sp>
        <p:nvSpPr>
          <p:cNvPr id="306213" name="Nebraska">
            <a:extLst>
              <a:ext uri="{FF2B5EF4-FFF2-40B4-BE49-F238E27FC236}">
                <a16:creationId xmlns:a16="http://schemas.microsoft.com/office/drawing/2014/main" id="{15DA081F-492F-4B9D-BAA0-1640DBE31E27}"/>
              </a:ext>
              <a:ext uri="{C183D7F6-B498-43B3-948B-1728B52AA6E4}">
                <adec:decorative xmlns:adec="http://schemas.microsoft.com/office/drawing/2017/decorative" val="1"/>
              </a:ext>
            </a:extLst>
          </p:cNvPr>
          <p:cNvSpPr>
            <a:spLocks noChangeAspect="1"/>
          </p:cNvSpPr>
          <p:nvPr/>
        </p:nvSpPr>
        <p:spPr bwMode="auto">
          <a:xfrm>
            <a:off x="3962400" y="2608263"/>
            <a:ext cx="1011238" cy="498475"/>
          </a:xfrm>
          <a:custGeom>
            <a:avLst/>
            <a:gdLst>
              <a:gd name="T0" fmla="*/ 0 w 129"/>
              <a:gd name="T1" fmla="*/ 2147483646 h 64"/>
              <a:gd name="T2" fmla="*/ 2147483646 w 129"/>
              <a:gd name="T3" fmla="*/ 0 h 64"/>
              <a:gd name="T4" fmla="*/ 2147483646 w 129"/>
              <a:gd name="T5" fmla="*/ 2147483646 h 64"/>
              <a:gd name="T6" fmla="*/ 2147483646 w 129"/>
              <a:gd name="T7" fmla="*/ 2147483646 h 64"/>
              <a:gd name="T8" fmla="*/ 2147483646 w 129"/>
              <a:gd name="T9" fmla="*/ 2147483646 h 64"/>
              <a:gd name="T10" fmla="*/ 2147483646 w 129"/>
              <a:gd name="T11" fmla="*/ 2147483646 h 64"/>
              <a:gd name="T12" fmla="*/ 2147483646 w 129"/>
              <a:gd name="T13" fmla="*/ 2147483646 h 64"/>
              <a:gd name="T14" fmla="*/ 2147483646 w 129"/>
              <a:gd name="T15" fmla="*/ 2147483646 h 64"/>
              <a:gd name="T16" fmla="*/ 2147483646 w 129"/>
              <a:gd name="T17" fmla="*/ 2147483646 h 64"/>
              <a:gd name="T18" fmla="*/ 2147483646 w 129"/>
              <a:gd name="T19" fmla="*/ 2147483646 h 64"/>
              <a:gd name="T20" fmla="*/ 2147483646 w 129"/>
              <a:gd name="T21" fmla="*/ 2147483646 h 64"/>
              <a:gd name="T22" fmla="*/ 2147483646 w 129"/>
              <a:gd name="T23" fmla="*/ 2147483646 h 64"/>
              <a:gd name="T24" fmla="*/ 2147483646 w 129"/>
              <a:gd name="T25" fmla="*/ 2147483646 h 64"/>
              <a:gd name="T26" fmla="*/ 2147483646 w 129"/>
              <a:gd name="T27" fmla="*/ 2147483646 h 64"/>
              <a:gd name="T28" fmla="*/ 2147483646 w 129"/>
              <a:gd name="T29" fmla="*/ 2147483646 h 64"/>
              <a:gd name="T30" fmla="*/ 2147483646 w 129"/>
              <a:gd name="T31" fmla="*/ 2147483646 h 64"/>
              <a:gd name="T32" fmla="*/ 2147483646 w 129"/>
              <a:gd name="T33" fmla="*/ 2147483646 h 64"/>
              <a:gd name="T34" fmla="*/ 2147483646 w 129"/>
              <a:gd name="T35" fmla="*/ 2147483646 h 64"/>
              <a:gd name="T36" fmla="*/ 2147483646 w 129"/>
              <a:gd name="T37" fmla="*/ 2147483646 h 64"/>
              <a:gd name="T38" fmla="*/ 0 w 129"/>
              <a:gd name="T39" fmla="*/ 2147483646 h 6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129"/>
              <a:gd name="T61" fmla="*/ 0 h 64"/>
              <a:gd name="T62" fmla="*/ 129 w 129"/>
              <a:gd name="T63" fmla="*/ 64 h 64"/>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129" h="64">
                <a:moveTo>
                  <a:pt x="0" y="39"/>
                </a:moveTo>
                <a:lnTo>
                  <a:pt x="4" y="0"/>
                </a:lnTo>
                <a:lnTo>
                  <a:pt x="83" y="5"/>
                </a:lnTo>
                <a:lnTo>
                  <a:pt x="89" y="9"/>
                </a:lnTo>
                <a:lnTo>
                  <a:pt x="98" y="9"/>
                </a:lnTo>
                <a:lnTo>
                  <a:pt x="102" y="9"/>
                </a:lnTo>
                <a:lnTo>
                  <a:pt x="108" y="12"/>
                </a:lnTo>
                <a:lnTo>
                  <a:pt x="110" y="15"/>
                </a:lnTo>
                <a:lnTo>
                  <a:pt x="113" y="16"/>
                </a:lnTo>
                <a:lnTo>
                  <a:pt x="117" y="28"/>
                </a:lnTo>
                <a:lnTo>
                  <a:pt x="117" y="32"/>
                </a:lnTo>
                <a:lnTo>
                  <a:pt x="120" y="37"/>
                </a:lnTo>
                <a:lnTo>
                  <a:pt x="122" y="47"/>
                </a:lnTo>
                <a:lnTo>
                  <a:pt x="121" y="50"/>
                </a:lnTo>
                <a:lnTo>
                  <a:pt x="123" y="53"/>
                </a:lnTo>
                <a:lnTo>
                  <a:pt x="129" y="64"/>
                </a:lnTo>
                <a:lnTo>
                  <a:pt x="71" y="64"/>
                </a:lnTo>
                <a:lnTo>
                  <a:pt x="28" y="61"/>
                </a:lnTo>
                <a:lnTo>
                  <a:pt x="30" y="42"/>
                </a:lnTo>
                <a:lnTo>
                  <a:pt x="0" y="39"/>
                </a:lnTo>
                <a:close/>
              </a:path>
            </a:pathLst>
          </a:custGeom>
          <a:solidFill>
            <a:srgbClr val="02818A"/>
          </a:solidFill>
          <a:ln w="15875">
            <a:solidFill>
              <a:srgbClr val="003F48"/>
            </a:solidFill>
            <a:prstDash val="solid"/>
            <a:round/>
            <a:headEnd/>
            <a:tailEnd/>
          </a:ln>
        </p:spPr>
        <p:txBody>
          <a:bodyPr/>
          <a:lstStyle/>
          <a:p>
            <a:endParaRPr lang="en-US"/>
          </a:p>
        </p:txBody>
      </p:sp>
      <p:sp>
        <p:nvSpPr>
          <p:cNvPr id="306214" name="Nevada">
            <a:extLst>
              <a:ext uri="{FF2B5EF4-FFF2-40B4-BE49-F238E27FC236}">
                <a16:creationId xmlns:a16="http://schemas.microsoft.com/office/drawing/2014/main" id="{93C4E24E-1BCD-41AE-B327-D791E2120AD1}"/>
              </a:ext>
              <a:ext uri="{C183D7F6-B498-43B3-948B-1728B52AA6E4}">
                <adec:decorative xmlns:adec="http://schemas.microsoft.com/office/drawing/2017/decorative" val="1"/>
              </a:ext>
            </a:extLst>
          </p:cNvPr>
          <p:cNvSpPr>
            <a:spLocks noChangeAspect="1"/>
          </p:cNvSpPr>
          <p:nvPr/>
        </p:nvSpPr>
        <p:spPr bwMode="auto">
          <a:xfrm>
            <a:off x="2079625" y="2446338"/>
            <a:ext cx="768350" cy="1195387"/>
          </a:xfrm>
          <a:custGeom>
            <a:avLst/>
            <a:gdLst>
              <a:gd name="T0" fmla="*/ 0 w 98"/>
              <a:gd name="T1" fmla="*/ 2147483646 h 154"/>
              <a:gd name="T2" fmla="*/ 2147483646 w 98"/>
              <a:gd name="T3" fmla="*/ 2147483646 h 154"/>
              <a:gd name="T4" fmla="*/ 2147483646 w 98"/>
              <a:gd name="T5" fmla="*/ 2147483646 h 154"/>
              <a:gd name="T6" fmla="*/ 2147483646 w 98"/>
              <a:gd name="T7" fmla="*/ 2147483646 h 154"/>
              <a:gd name="T8" fmla="*/ 2147483646 w 98"/>
              <a:gd name="T9" fmla="*/ 2147483646 h 154"/>
              <a:gd name="T10" fmla="*/ 2147483646 w 98"/>
              <a:gd name="T11" fmla="*/ 2147483646 h 154"/>
              <a:gd name="T12" fmla="*/ 2147483646 w 98"/>
              <a:gd name="T13" fmla="*/ 2147483646 h 154"/>
              <a:gd name="T14" fmla="*/ 2147483646 w 98"/>
              <a:gd name="T15" fmla="*/ 2147483646 h 154"/>
              <a:gd name="T16" fmla="*/ 2147483646 w 98"/>
              <a:gd name="T17" fmla="*/ 2147483646 h 154"/>
              <a:gd name="T18" fmla="*/ 2147483646 w 98"/>
              <a:gd name="T19" fmla="*/ 0 h 154"/>
              <a:gd name="T20" fmla="*/ 0 w 98"/>
              <a:gd name="T21" fmla="*/ 2147483646 h 154"/>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98"/>
              <a:gd name="T34" fmla="*/ 0 h 154"/>
              <a:gd name="T35" fmla="*/ 98 w 98"/>
              <a:gd name="T36" fmla="*/ 154 h 154"/>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98" h="154">
                <a:moveTo>
                  <a:pt x="0" y="57"/>
                </a:moveTo>
                <a:lnTo>
                  <a:pt x="4" y="66"/>
                </a:lnTo>
                <a:lnTo>
                  <a:pt x="63" y="154"/>
                </a:lnTo>
                <a:lnTo>
                  <a:pt x="64" y="133"/>
                </a:lnTo>
                <a:lnTo>
                  <a:pt x="68" y="132"/>
                </a:lnTo>
                <a:lnTo>
                  <a:pt x="74" y="135"/>
                </a:lnTo>
                <a:lnTo>
                  <a:pt x="79" y="117"/>
                </a:lnTo>
                <a:lnTo>
                  <a:pt x="98" y="20"/>
                </a:lnTo>
                <a:lnTo>
                  <a:pt x="56" y="11"/>
                </a:lnTo>
                <a:lnTo>
                  <a:pt x="14" y="0"/>
                </a:lnTo>
                <a:lnTo>
                  <a:pt x="0" y="57"/>
                </a:lnTo>
                <a:close/>
              </a:path>
            </a:pathLst>
          </a:custGeom>
          <a:solidFill>
            <a:srgbClr val="02818A"/>
          </a:solidFill>
          <a:ln w="15875">
            <a:solidFill>
              <a:srgbClr val="003F48"/>
            </a:solidFill>
            <a:prstDash val="solid"/>
            <a:round/>
            <a:headEnd/>
            <a:tailEnd/>
          </a:ln>
        </p:spPr>
        <p:txBody>
          <a:bodyPr/>
          <a:lstStyle/>
          <a:p>
            <a:endParaRPr lang="en-US"/>
          </a:p>
        </p:txBody>
      </p:sp>
      <p:sp>
        <p:nvSpPr>
          <p:cNvPr id="306215" name="New Hampshire">
            <a:extLst>
              <a:ext uri="{FF2B5EF4-FFF2-40B4-BE49-F238E27FC236}">
                <a16:creationId xmlns:a16="http://schemas.microsoft.com/office/drawing/2014/main" id="{19C891E0-99E0-478F-BFA6-DEE3CE71AF5E}"/>
              </a:ext>
              <a:ext uri="{C183D7F6-B498-43B3-948B-1728B52AA6E4}">
                <adec:decorative xmlns:adec="http://schemas.microsoft.com/office/drawing/2017/decorative" val="1"/>
              </a:ext>
            </a:extLst>
          </p:cNvPr>
          <p:cNvSpPr>
            <a:spLocks noChangeAspect="1"/>
          </p:cNvSpPr>
          <p:nvPr/>
        </p:nvSpPr>
        <p:spPr bwMode="auto">
          <a:xfrm>
            <a:off x="7508875" y="1963738"/>
            <a:ext cx="196850" cy="419100"/>
          </a:xfrm>
          <a:custGeom>
            <a:avLst/>
            <a:gdLst>
              <a:gd name="T0" fmla="*/ 0 w 25"/>
              <a:gd name="T1" fmla="*/ 2147483646 h 54"/>
              <a:gd name="T2" fmla="*/ 2147483646 w 25"/>
              <a:gd name="T3" fmla="*/ 2147483646 h 54"/>
              <a:gd name="T4" fmla="*/ 2147483646 w 25"/>
              <a:gd name="T5" fmla="*/ 2147483646 h 54"/>
              <a:gd name="T6" fmla="*/ 2147483646 w 25"/>
              <a:gd name="T7" fmla="*/ 2147483646 h 54"/>
              <a:gd name="T8" fmla="*/ 2147483646 w 25"/>
              <a:gd name="T9" fmla="*/ 2147483646 h 54"/>
              <a:gd name="T10" fmla="*/ 2147483646 w 25"/>
              <a:gd name="T11" fmla="*/ 0 h 54"/>
              <a:gd name="T12" fmla="*/ 2147483646 w 25"/>
              <a:gd name="T13" fmla="*/ 2147483646 h 54"/>
              <a:gd name="T14" fmla="*/ 2147483646 w 25"/>
              <a:gd name="T15" fmla="*/ 2147483646 h 54"/>
              <a:gd name="T16" fmla="*/ 2147483646 w 25"/>
              <a:gd name="T17" fmla="*/ 2147483646 h 54"/>
              <a:gd name="T18" fmla="*/ 2147483646 w 25"/>
              <a:gd name="T19" fmla="*/ 2147483646 h 54"/>
              <a:gd name="T20" fmla="*/ 2147483646 w 25"/>
              <a:gd name="T21" fmla="*/ 2147483646 h 54"/>
              <a:gd name="T22" fmla="*/ 2147483646 w 25"/>
              <a:gd name="T23" fmla="*/ 2147483646 h 54"/>
              <a:gd name="T24" fmla="*/ 0 w 25"/>
              <a:gd name="T25" fmla="*/ 2147483646 h 54"/>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25"/>
              <a:gd name="T40" fmla="*/ 0 h 54"/>
              <a:gd name="T41" fmla="*/ 25 w 25"/>
              <a:gd name="T42" fmla="*/ 54 h 54"/>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25" h="54">
                <a:moveTo>
                  <a:pt x="0" y="37"/>
                </a:moveTo>
                <a:lnTo>
                  <a:pt x="1" y="25"/>
                </a:lnTo>
                <a:lnTo>
                  <a:pt x="4" y="19"/>
                </a:lnTo>
                <a:lnTo>
                  <a:pt x="5" y="7"/>
                </a:lnTo>
                <a:lnTo>
                  <a:pt x="4" y="2"/>
                </a:lnTo>
                <a:lnTo>
                  <a:pt x="8" y="0"/>
                </a:lnTo>
                <a:lnTo>
                  <a:pt x="19" y="34"/>
                </a:lnTo>
                <a:lnTo>
                  <a:pt x="25" y="41"/>
                </a:lnTo>
                <a:lnTo>
                  <a:pt x="25" y="43"/>
                </a:lnTo>
                <a:lnTo>
                  <a:pt x="25" y="46"/>
                </a:lnTo>
                <a:lnTo>
                  <a:pt x="19" y="49"/>
                </a:lnTo>
                <a:lnTo>
                  <a:pt x="2" y="54"/>
                </a:lnTo>
                <a:lnTo>
                  <a:pt x="0" y="37"/>
                </a:lnTo>
                <a:close/>
              </a:path>
            </a:pathLst>
          </a:custGeom>
          <a:solidFill>
            <a:srgbClr val="02818A"/>
          </a:solidFill>
          <a:ln w="15875">
            <a:solidFill>
              <a:srgbClr val="003F48"/>
            </a:solidFill>
            <a:prstDash val="solid"/>
            <a:round/>
            <a:headEnd/>
            <a:tailEnd/>
          </a:ln>
        </p:spPr>
        <p:txBody>
          <a:bodyPr/>
          <a:lstStyle/>
          <a:p>
            <a:endParaRPr lang="en-US"/>
          </a:p>
        </p:txBody>
      </p:sp>
      <p:sp>
        <p:nvSpPr>
          <p:cNvPr id="306216" name="New Jersey">
            <a:extLst>
              <a:ext uri="{FF2B5EF4-FFF2-40B4-BE49-F238E27FC236}">
                <a16:creationId xmlns:a16="http://schemas.microsoft.com/office/drawing/2014/main" id="{B786AD81-2F53-4A08-8B06-EA414082F723}"/>
              </a:ext>
              <a:ext uri="{C183D7F6-B498-43B3-948B-1728B52AA6E4}">
                <adec:decorative xmlns:adec="http://schemas.microsoft.com/office/drawing/2017/decorative" val="1"/>
              </a:ext>
            </a:extLst>
          </p:cNvPr>
          <p:cNvSpPr>
            <a:spLocks noChangeAspect="1"/>
          </p:cNvSpPr>
          <p:nvPr/>
        </p:nvSpPr>
        <p:spPr bwMode="auto">
          <a:xfrm>
            <a:off x="7291388" y="2641600"/>
            <a:ext cx="163512" cy="373063"/>
          </a:xfrm>
          <a:custGeom>
            <a:avLst/>
            <a:gdLst>
              <a:gd name="T0" fmla="*/ 0 w 21"/>
              <a:gd name="T1" fmla="*/ 2147483646 h 48"/>
              <a:gd name="T2" fmla="*/ 2147483646 w 21"/>
              <a:gd name="T3" fmla="*/ 2147483646 h 48"/>
              <a:gd name="T4" fmla="*/ 2147483646 w 21"/>
              <a:gd name="T5" fmla="*/ 2147483646 h 48"/>
              <a:gd name="T6" fmla="*/ 2147483646 w 21"/>
              <a:gd name="T7" fmla="*/ 2147483646 h 48"/>
              <a:gd name="T8" fmla="*/ 2147483646 w 21"/>
              <a:gd name="T9" fmla="*/ 2147483646 h 48"/>
              <a:gd name="T10" fmla="*/ 2147483646 w 21"/>
              <a:gd name="T11" fmla="*/ 2147483646 h 48"/>
              <a:gd name="T12" fmla="*/ 0 w 21"/>
              <a:gd name="T13" fmla="*/ 2147483646 h 48"/>
              <a:gd name="T14" fmla="*/ 2147483646 w 21"/>
              <a:gd name="T15" fmla="*/ 0 h 48"/>
              <a:gd name="T16" fmla="*/ 2147483646 w 21"/>
              <a:gd name="T17" fmla="*/ 2147483646 h 48"/>
              <a:gd name="T18" fmla="*/ 2147483646 w 21"/>
              <a:gd name="T19" fmla="*/ 2147483646 h 48"/>
              <a:gd name="T20" fmla="*/ 2147483646 w 21"/>
              <a:gd name="T21" fmla="*/ 2147483646 h 48"/>
              <a:gd name="T22" fmla="*/ 2147483646 w 21"/>
              <a:gd name="T23" fmla="*/ 2147483646 h 48"/>
              <a:gd name="T24" fmla="*/ 2147483646 w 21"/>
              <a:gd name="T25" fmla="*/ 2147483646 h 48"/>
              <a:gd name="T26" fmla="*/ 2147483646 w 21"/>
              <a:gd name="T27" fmla="*/ 2147483646 h 48"/>
              <a:gd name="T28" fmla="*/ 2147483646 w 21"/>
              <a:gd name="T29" fmla="*/ 2147483646 h 48"/>
              <a:gd name="T30" fmla="*/ 2147483646 w 21"/>
              <a:gd name="T31" fmla="*/ 2147483646 h 48"/>
              <a:gd name="T32" fmla="*/ 2147483646 w 21"/>
              <a:gd name="T33" fmla="*/ 2147483646 h 48"/>
              <a:gd name="T34" fmla="*/ 2147483646 w 21"/>
              <a:gd name="T35" fmla="*/ 2147483646 h 48"/>
              <a:gd name="T36" fmla="*/ 2147483646 w 21"/>
              <a:gd name="T37" fmla="*/ 2147483646 h 48"/>
              <a:gd name="T38" fmla="*/ 2147483646 w 21"/>
              <a:gd name="T39" fmla="*/ 2147483646 h 48"/>
              <a:gd name="T40" fmla="*/ 2147483646 w 21"/>
              <a:gd name="T41" fmla="*/ 2147483646 h 48"/>
              <a:gd name="T42" fmla="*/ 2147483646 w 21"/>
              <a:gd name="T43" fmla="*/ 2147483646 h 48"/>
              <a:gd name="T44" fmla="*/ 2147483646 w 21"/>
              <a:gd name="T45" fmla="*/ 2147483646 h 48"/>
              <a:gd name="T46" fmla="*/ 2147483646 w 21"/>
              <a:gd name="T47" fmla="*/ 2147483646 h 48"/>
              <a:gd name="T48" fmla="*/ 2147483646 w 21"/>
              <a:gd name="T49" fmla="*/ 2147483646 h 48"/>
              <a:gd name="T50" fmla="*/ 2147483646 w 21"/>
              <a:gd name="T51" fmla="*/ 2147483646 h 48"/>
              <a:gd name="T52" fmla="*/ 2147483646 w 21"/>
              <a:gd name="T53" fmla="*/ 2147483646 h 48"/>
              <a:gd name="T54" fmla="*/ 2147483646 w 21"/>
              <a:gd name="T55" fmla="*/ 2147483646 h 48"/>
              <a:gd name="T56" fmla="*/ 2147483646 w 21"/>
              <a:gd name="T57" fmla="*/ 2147483646 h 48"/>
              <a:gd name="T58" fmla="*/ 2147483646 w 21"/>
              <a:gd name="T59" fmla="*/ 2147483646 h 48"/>
              <a:gd name="T60" fmla="*/ 2147483646 w 21"/>
              <a:gd name="T61" fmla="*/ 2147483646 h 48"/>
              <a:gd name="T62" fmla="*/ 2147483646 w 21"/>
              <a:gd name="T63" fmla="*/ 2147483646 h 48"/>
              <a:gd name="T64" fmla="*/ 2147483646 w 21"/>
              <a:gd name="T65" fmla="*/ 2147483646 h 48"/>
              <a:gd name="T66" fmla="*/ 2147483646 w 21"/>
              <a:gd name="T67" fmla="*/ 2147483646 h 48"/>
              <a:gd name="T68" fmla="*/ 2147483646 w 21"/>
              <a:gd name="T69" fmla="*/ 2147483646 h 48"/>
              <a:gd name="T70" fmla="*/ 2147483646 w 21"/>
              <a:gd name="T71" fmla="*/ 2147483646 h 48"/>
              <a:gd name="T72" fmla="*/ 2147483646 w 21"/>
              <a:gd name="T73" fmla="*/ 2147483646 h 48"/>
              <a:gd name="T74" fmla="*/ 0 w 21"/>
              <a:gd name="T75" fmla="*/ 2147483646 h 48"/>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21"/>
              <a:gd name="T115" fmla="*/ 0 h 48"/>
              <a:gd name="T116" fmla="*/ 21 w 21"/>
              <a:gd name="T117" fmla="*/ 48 h 48"/>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21" h="48">
                <a:moveTo>
                  <a:pt x="0" y="36"/>
                </a:moveTo>
                <a:lnTo>
                  <a:pt x="1" y="33"/>
                </a:lnTo>
                <a:lnTo>
                  <a:pt x="5" y="31"/>
                </a:lnTo>
                <a:lnTo>
                  <a:pt x="6" y="27"/>
                </a:lnTo>
                <a:lnTo>
                  <a:pt x="10" y="24"/>
                </a:lnTo>
                <a:lnTo>
                  <a:pt x="1" y="17"/>
                </a:lnTo>
                <a:lnTo>
                  <a:pt x="0" y="10"/>
                </a:lnTo>
                <a:lnTo>
                  <a:pt x="4" y="0"/>
                </a:lnTo>
                <a:lnTo>
                  <a:pt x="18" y="5"/>
                </a:lnTo>
                <a:lnTo>
                  <a:pt x="18" y="7"/>
                </a:lnTo>
                <a:lnTo>
                  <a:pt x="16" y="12"/>
                </a:lnTo>
                <a:lnTo>
                  <a:pt x="15" y="14"/>
                </a:lnTo>
                <a:lnTo>
                  <a:pt x="15" y="16"/>
                </a:lnTo>
                <a:lnTo>
                  <a:pt x="16" y="17"/>
                </a:lnTo>
                <a:lnTo>
                  <a:pt x="18" y="17"/>
                </a:lnTo>
                <a:lnTo>
                  <a:pt x="19" y="17"/>
                </a:lnTo>
                <a:lnTo>
                  <a:pt x="19" y="16"/>
                </a:lnTo>
                <a:lnTo>
                  <a:pt x="21" y="19"/>
                </a:lnTo>
                <a:lnTo>
                  <a:pt x="21" y="29"/>
                </a:lnTo>
                <a:lnTo>
                  <a:pt x="20" y="27"/>
                </a:lnTo>
                <a:lnTo>
                  <a:pt x="19" y="24"/>
                </a:lnTo>
                <a:lnTo>
                  <a:pt x="19" y="26"/>
                </a:lnTo>
                <a:lnTo>
                  <a:pt x="20" y="28"/>
                </a:lnTo>
                <a:lnTo>
                  <a:pt x="19" y="29"/>
                </a:lnTo>
                <a:lnTo>
                  <a:pt x="19" y="32"/>
                </a:lnTo>
                <a:lnTo>
                  <a:pt x="18" y="35"/>
                </a:lnTo>
                <a:lnTo>
                  <a:pt x="17" y="35"/>
                </a:lnTo>
                <a:lnTo>
                  <a:pt x="18" y="37"/>
                </a:lnTo>
                <a:lnTo>
                  <a:pt x="16" y="40"/>
                </a:lnTo>
                <a:lnTo>
                  <a:pt x="13" y="48"/>
                </a:lnTo>
                <a:lnTo>
                  <a:pt x="11" y="48"/>
                </a:lnTo>
                <a:lnTo>
                  <a:pt x="12" y="45"/>
                </a:lnTo>
                <a:lnTo>
                  <a:pt x="11" y="44"/>
                </a:lnTo>
                <a:lnTo>
                  <a:pt x="8" y="44"/>
                </a:lnTo>
                <a:lnTo>
                  <a:pt x="3" y="41"/>
                </a:lnTo>
                <a:lnTo>
                  <a:pt x="1" y="40"/>
                </a:lnTo>
                <a:lnTo>
                  <a:pt x="0" y="36"/>
                </a:lnTo>
                <a:close/>
              </a:path>
            </a:pathLst>
          </a:custGeom>
          <a:solidFill>
            <a:srgbClr val="02818A"/>
          </a:solidFill>
          <a:ln w="15875">
            <a:solidFill>
              <a:srgbClr val="003F48"/>
            </a:solidFill>
            <a:prstDash val="solid"/>
            <a:round/>
            <a:headEnd/>
            <a:tailEnd/>
          </a:ln>
        </p:spPr>
        <p:txBody>
          <a:bodyPr/>
          <a:lstStyle/>
          <a:p>
            <a:endParaRPr lang="en-US"/>
          </a:p>
        </p:txBody>
      </p:sp>
      <p:sp>
        <p:nvSpPr>
          <p:cNvPr id="306217" name="North Carolina">
            <a:extLst>
              <a:ext uri="{FF2B5EF4-FFF2-40B4-BE49-F238E27FC236}">
                <a16:creationId xmlns:a16="http://schemas.microsoft.com/office/drawing/2014/main" id="{C867C96C-A28D-40FD-A584-9BCA34FF8D9F}"/>
              </a:ext>
              <a:ext uri="{C183D7F6-B498-43B3-948B-1728B52AA6E4}">
                <adec:decorative xmlns:adec="http://schemas.microsoft.com/office/drawing/2017/decorative" val="1"/>
              </a:ext>
            </a:extLst>
          </p:cNvPr>
          <p:cNvSpPr>
            <a:spLocks noChangeAspect="1"/>
          </p:cNvSpPr>
          <p:nvPr/>
        </p:nvSpPr>
        <p:spPr bwMode="auto">
          <a:xfrm>
            <a:off x="6354763" y="3400425"/>
            <a:ext cx="1035050" cy="460375"/>
          </a:xfrm>
          <a:custGeom>
            <a:avLst/>
            <a:gdLst>
              <a:gd name="T0" fmla="*/ 0 w 132"/>
              <a:gd name="T1" fmla="*/ 2147483646 h 59"/>
              <a:gd name="T2" fmla="*/ 2147483646 w 132"/>
              <a:gd name="T3" fmla="*/ 2147483646 h 59"/>
              <a:gd name="T4" fmla="*/ 2147483646 w 132"/>
              <a:gd name="T5" fmla="*/ 2147483646 h 59"/>
              <a:gd name="T6" fmla="*/ 2147483646 w 132"/>
              <a:gd name="T7" fmla="*/ 2147483646 h 59"/>
              <a:gd name="T8" fmla="*/ 2147483646 w 132"/>
              <a:gd name="T9" fmla="*/ 2147483646 h 59"/>
              <a:gd name="T10" fmla="*/ 2147483646 w 132"/>
              <a:gd name="T11" fmla="*/ 2147483646 h 59"/>
              <a:gd name="T12" fmla="*/ 2147483646 w 132"/>
              <a:gd name="T13" fmla="*/ 2147483646 h 59"/>
              <a:gd name="T14" fmla="*/ 2147483646 w 132"/>
              <a:gd name="T15" fmla="*/ 2147483646 h 59"/>
              <a:gd name="T16" fmla="*/ 2147483646 w 132"/>
              <a:gd name="T17" fmla="*/ 2147483646 h 59"/>
              <a:gd name="T18" fmla="*/ 2147483646 w 132"/>
              <a:gd name="T19" fmla="*/ 2147483646 h 59"/>
              <a:gd name="T20" fmla="*/ 2147483646 w 132"/>
              <a:gd name="T21" fmla="*/ 2147483646 h 59"/>
              <a:gd name="T22" fmla="*/ 2147483646 w 132"/>
              <a:gd name="T23" fmla="*/ 2147483646 h 59"/>
              <a:gd name="T24" fmla="*/ 2147483646 w 132"/>
              <a:gd name="T25" fmla="*/ 2147483646 h 59"/>
              <a:gd name="T26" fmla="*/ 2147483646 w 132"/>
              <a:gd name="T27" fmla="*/ 2147483646 h 59"/>
              <a:gd name="T28" fmla="*/ 2147483646 w 132"/>
              <a:gd name="T29" fmla="*/ 2147483646 h 59"/>
              <a:gd name="T30" fmla="*/ 2147483646 w 132"/>
              <a:gd name="T31" fmla="*/ 2147483646 h 59"/>
              <a:gd name="T32" fmla="*/ 2147483646 w 132"/>
              <a:gd name="T33" fmla="*/ 2147483646 h 59"/>
              <a:gd name="T34" fmla="*/ 2147483646 w 132"/>
              <a:gd name="T35" fmla="*/ 2147483646 h 59"/>
              <a:gd name="T36" fmla="*/ 2147483646 w 132"/>
              <a:gd name="T37" fmla="*/ 2147483646 h 59"/>
              <a:gd name="T38" fmla="*/ 2147483646 w 132"/>
              <a:gd name="T39" fmla="*/ 2147483646 h 59"/>
              <a:gd name="T40" fmla="*/ 2147483646 w 132"/>
              <a:gd name="T41" fmla="*/ 2147483646 h 59"/>
              <a:gd name="T42" fmla="*/ 2147483646 w 132"/>
              <a:gd name="T43" fmla="*/ 2147483646 h 59"/>
              <a:gd name="T44" fmla="*/ 2147483646 w 132"/>
              <a:gd name="T45" fmla="*/ 2147483646 h 59"/>
              <a:gd name="T46" fmla="*/ 2147483646 w 132"/>
              <a:gd name="T47" fmla="*/ 2147483646 h 59"/>
              <a:gd name="T48" fmla="*/ 2147483646 w 132"/>
              <a:gd name="T49" fmla="*/ 2147483646 h 59"/>
              <a:gd name="T50" fmla="*/ 2147483646 w 132"/>
              <a:gd name="T51" fmla="*/ 2147483646 h 59"/>
              <a:gd name="T52" fmla="*/ 2147483646 w 132"/>
              <a:gd name="T53" fmla="*/ 2147483646 h 59"/>
              <a:gd name="T54" fmla="*/ 2147483646 w 132"/>
              <a:gd name="T55" fmla="*/ 2147483646 h 59"/>
              <a:gd name="T56" fmla="*/ 2147483646 w 132"/>
              <a:gd name="T57" fmla="*/ 2147483646 h 59"/>
              <a:gd name="T58" fmla="*/ 2147483646 w 132"/>
              <a:gd name="T59" fmla="*/ 2147483646 h 59"/>
              <a:gd name="T60" fmla="*/ 2147483646 w 132"/>
              <a:gd name="T61" fmla="*/ 2147483646 h 59"/>
              <a:gd name="T62" fmla="*/ 2147483646 w 132"/>
              <a:gd name="T63" fmla="*/ 2147483646 h 59"/>
              <a:gd name="T64" fmla="*/ 2147483646 w 132"/>
              <a:gd name="T65" fmla="*/ 2147483646 h 59"/>
              <a:gd name="T66" fmla="*/ 2147483646 w 132"/>
              <a:gd name="T67" fmla="*/ 2147483646 h 59"/>
              <a:gd name="T68" fmla="*/ 2147483646 w 132"/>
              <a:gd name="T69" fmla="*/ 2147483646 h 59"/>
              <a:gd name="T70" fmla="*/ 2147483646 w 132"/>
              <a:gd name="T71" fmla="*/ 2147483646 h 59"/>
              <a:gd name="T72" fmla="*/ 2147483646 w 132"/>
              <a:gd name="T73" fmla="*/ 2147483646 h 59"/>
              <a:gd name="T74" fmla="*/ 2147483646 w 132"/>
              <a:gd name="T75" fmla="*/ 2147483646 h 59"/>
              <a:gd name="T76" fmla="*/ 2147483646 w 132"/>
              <a:gd name="T77" fmla="*/ 2147483646 h 59"/>
              <a:gd name="T78" fmla="*/ 2147483646 w 132"/>
              <a:gd name="T79" fmla="*/ 2147483646 h 59"/>
              <a:gd name="T80" fmla="*/ 2147483646 w 132"/>
              <a:gd name="T81" fmla="*/ 2147483646 h 59"/>
              <a:gd name="T82" fmla="*/ 2147483646 w 132"/>
              <a:gd name="T83" fmla="*/ 2147483646 h 59"/>
              <a:gd name="T84" fmla="*/ 2147483646 w 132"/>
              <a:gd name="T85" fmla="*/ 2147483646 h 59"/>
              <a:gd name="T86" fmla="*/ 2147483646 w 132"/>
              <a:gd name="T87" fmla="*/ 2147483646 h 59"/>
              <a:gd name="T88" fmla="*/ 2147483646 w 132"/>
              <a:gd name="T89" fmla="*/ 2147483646 h 59"/>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w 132"/>
              <a:gd name="T136" fmla="*/ 0 h 59"/>
              <a:gd name="T137" fmla="*/ 132 w 132"/>
              <a:gd name="T138" fmla="*/ 59 h 59"/>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132" h="59">
                <a:moveTo>
                  <a:pt x="0" y="47"/>
                </a:moveTo>
                <a:lnTo>
                  <a:pt x="0" y="51"/>
                </a:lnTo>
                <a:lnTo>
                  <a:pt x="19" y="49"/>
                </a:lnTo>
                <a:lnTo>
                  <a:pt x="30" y="43"/>
                </a:lnTo>
                <a:lnTo>
                  <a:pt x="51" y="41"/>
                </a:lnTo>
                <a:lnTo>
                  <a:pt x="60" y="46"/>
                </a:lnTo>
                <a:lnTo>
                  <a:pt x="74" y="45"/>
                </a:lnTo>
                <a:lnTo>
                  <a:pt x="95" y="59"/>
                </a:lnTo>
                <a:lnTo>
                  <a:pt x="97" y="58"/>
                </a:lnTo>
                <a:lnTo>
                  <a:pt x="103" y="58"/>
                </a:lnTo>
                <a:lnTo>
                  <a:pt x="104" y="54"/>
                </a:lnTo>
                <a:lnTo>
                  <a:pt x="105" y="56"/>
                </a:lnTo>
                <a:lnTo>
                  <a:pt x="106" y="49"/>
                </a:lnTo>
                <a:lnTo>
                  <a:pt x="109" y="45"/>
                </a:lnTo>
                <a:lnTo>
                  <a:pt x="111" y="43"/>
                </a:lnTo>
                <a:lnTo>
                  <a:pt x="110" y="42"/>
                </a:lnTo>
                <a:lnTo>
                  <a:pt x="110" y="41"/>
                </a:lnTo>
                <a:lnTo>
                  <a:pt x="109" y="39"/>
                </a:lnTo>
                <a:lnTo>
                  <a:pt x="111" y="41"/>
                </a:lnTo>
                <a:lnTo>
                  <a:pt x="111" y="42"/>
                </a:lnTo>
                <a:lnTo>
                  <a:pt x="112" y="42"/>
                </a:lnTo>
                <a:lnTo>
                  <a:pt x="114" y="41"/>
                </a:lnTo>
                <a:lnTo>
                  <a:pt x="115" y="41"/>
                </a:lnTo>
                <a:lnTo>
                  <a:pt x="114" y="38"/>
                </a:lnTo>
                <a:lnTo>
                  <a:pt x="115" y="38"/>
                </a:lnTo>
                <a:lnTo>
                  <a:pt x="115" y="39"/>
                </a:lnTo>
                <a:lnTo>
                  <a:pt x="120" y="37"/>
                </a:lnTo>
                <a:lnTo>
                  <a:pt x="124" y="37"/>
                </a:lnTo>
                <a:lnTo>
                  <a:pt x="127" y="32"/>
                </a:lnTo>
                <a:lnTo>
                  <a:pt x="126" y="31"/>
                </a:lnTo>
                <a:lnTo>
                  <a:pt x="124" y="32"/>
                </a:lnTo>
                <a:lnTo>
                  <a:pt x="124" y="30"/>
                </a:lnTo>
                <a:lnTo>
                  <a:pt x="122" y="32"/>
                </a:lnTo>
                <a:lnTo>
                  <a:pt x="122" y="33"/>
                </a:lnTo>
                <a:lnTo>
                  <a:pt x="121" y="32"/>
                </a:lnTo>
                <a:lnTo>
                  <a:pt x="121" y="34"/>
                </a:lnTo>
                <a:lnTo>
                  <a:pt x="117" y="33"/>
                </a:lnTo>
                <a:lnTo>
                  <a:pt x="114" y="31"/>
                </a:lnTo>
                <a:lnTo>
                  <a:pt x="114" y="30"/>
                </a:lnTo>
                <a:lnTo>
                  <a:pt x="119" y="33"/>
                </a:lnTo>
                <a:lnTo>
                  <a:pt x="122" y="29"/>
                </a:lnTo>
                <a:lnTo>
                  <a:pt x="120" y="28"/>
                </a:lnTo>
                <a:lnTo>
                  <a:pt x="122" y="26"/>
                </a:lnTo>
                <a:lnTo>
                  <a:pt x="120" y="26"/>
                </a:lnTo>
                <a:lnTo>
                  <a:pt x="113" y="24"/>
                </a:lnTo>
                <a:lnTo>
                  <a:pt x="117" y="23"/>
                </a:lnTo>
                <a:lnTo>
                  <a:pt x="120" y="24"/>
                </a:lnTo>
                <a:lnTo>
                  <a:pt x="119" y="22"/>
                </a:lnTo>
                <a:lnTo>
                  <a:pt x="120" y="22"/>
                </a:lnTo>
                <a:lnTo>
                  <a:pt x="122" y="20"/>
                </a:lnTo>
                <a:lnTo>
                  <a:pt x="121" y="22"/>
                </a:lnTo>
                <a:lnTo>
                  <a:pt x="121" y="24"/>
                </a:lnTo>
                <a:lnTo>
                  <a:pt x="123" y="22"/>
                </a:lnTo>
                <a:lnTo>
                  <a:pt x="124" y="24"/>
                </a:lnTo>
                <a:lnTo>
                  <a:pt x="125" y="24"/>
                </a:lnTo>
                <a:lnTo>
                  <a:pt x="128" y="24"/>
                </a:lnTo>
                <a:lnTo>
                  <a:pt x="129" y="22"/>
                </a:lnTo>
                <a:lnTo>
                  <a:pt x="130" y="18"/>
                </a:lnTo>
                <a:lnTo>
                  <a:pt x="132" y="17"/>
                </a:lnTo>
                <a:lnTo>
                  <a:pt x="132" y="15"/>
                </a:lnTo>
                <a:lnTo>
                  <a:pt x="131" y="12"/>
                </a:lnTo>
                <a:lnTo>
                  <a:pt x="129" y="12"/>
                </a:lnTo>
                <a:lnTo>
                  <a:pt x="127" y="17"/>
                </a:lnTo>
                <a:lnTo>
                  <a:pt x="126" y="14"/>
                </a:lnTo>
                <a:lnTo>
                  <a:pt x="126" y="11"/>
                </a:lnTo>
                <a:lnTo>
                  <a:pt x="121" y="13"/>
                </a:lnTo>
                <a:lnTo>
                  <a:pt x="116" y="14"/>
                </a:lnTo>
                <a:lnTo>
                  <a:pt x="117" y="12"/>
                </a:lnTo>
                <a:lnTo>
                  <a:pt x="119" y="10"/>
                </a:lnTo>
                <a:lnTo>
                  <a:pt x="125" y="8"/>
                </a:lnTo>
                <a:lnTo>
                  <a:pt x="123" y="5"/>
                </a:lnTo>
                <a:lnTo>
                  <a:pt x="128" y="7"/>
                </a:lnTo>
                <a:lnTo>
                  <a:pt x="126" y="5"/>
                </a:lnTo>
                <a:lnTo>
                  <a:pt x="130" y="8"/>
                </a:lnTo>
                <a:lnTo>
                  <a:pt x="127" y="2"/>
                </a:lnTo>
                <a:lnTo>
                  <a:pt x="124" y="0"/>
                </a:lnTo>
                <a:lnTo>
                  <a:pt x="76" y="9"/>
                </a:lnTo>
                <a:lnTo>
                  <a:pt x="38" y="14"/>
                </a:lnTo>
                <a:lnTo>
                  <a:pt x="37" y="19"/>
                </a:lnTo>
                <a:lnTo>
                  <a:pt x="35" y="20"/>
                </a:lnTo>
                <a:lnTo>
                  <a:pt x="32" y="25"/>
                </a:lnTo>
                <a:lnTo>
                  <a:pt x="30" y="25"/>
                </a:lnTo>
                <a:lnTo>
                  <a:pt x="28" y="26"/>
                </a:lnTo>
                <a:lnTo>
                  <a:pt x="26" y="28"/>
                </a:lnTo>
                <a:lnTo>
                  <a:pt x="23" y="27"/>
                </a:lnTo>
                <a:lnTo>
                  <a:pt x="20" y="30"/>
                </a:lnTo>
                <a:lnTo>
                  <a:pt x="19" y="33"/>
                </a:lnTo>
                <a:lnTo>
                  <a:pt x="4" y="41"/>
                </a:lnTo>
                <a:lnTo>
                  <a:pt x="4" y="45"/>
                </a:lnTo>
                <a:lnTo>
                  <a:pt x="0" y="47"/>
                </a:lnTo>
                <a:close/>
              </a:path>
            </a:pathLst>
          </a:custGeom>
          <a:solidFill>
            <a:srgbClr val="02818A"/>
          </a:solidFill>
          <a:ln w="15875">
            <a:solidFill>
              <a:srgbClr val="003F48"/>
            </a:solidFill>
            <a:prstDash val="solid"/>
            <a:round/>
            <a:headEnd/>
            <a:tailEnd/>
          </a:ln>
        </p:spPr>
        <p:txBody>
          <a:bodyPr/>
          <a:lstStyle/>
          <a:p>
            <a:endParaRPr lang="en-US"/>
          </a:p>
        </p:txBody>
      </p:sp>
      <p:sp>
        <p:nvSpPr>
          <p:cNvPr id="306218" name="North Dakota">
            <a:extLst>
              <a:ext uri="{FF2B5EF4-FFF2-40B4-BE49-F238E27FC236}">
                <a16:creationId xmlns:a16="http://schemas.microsoft.com/office/drawing/2014/main" id="{E9D9F814-A6CE-48A5-A3B7-1240EA9EABE4}"/>
              </a:ext>
              <a:ext uri="{C183D7F6-B498-43B3-948B-1728B52AA6E4}">
                <adec:decorative xmlns:adec="http://schemas.microsoft.com/office/drawing/2017/decorative" val="1"/>
              </a:ext>
            </a:extLst>
          </p:cNvPr>
          <p:cNvSpPr>
            <a:spLocks noChangeAspect="1"/>
          </p:cNvSpPr>
          <p:nvPr/>
        </p:nvSpPr>
        <p:spPr bwMode="auto">
          <a:xfrm>
            <a:off x="4033838" y="1700213"/>
            <a:ext cx="809625" cy="504825"/>
          </a:xfrm>
          <a:custGeom>
            <a:avLst/>
            <a:gdLst>
              <a:gd name="T0" fmla="*/ 0 w 103"/>
              <a:gd name="T1" fmla="*/ 2147483646 h 65"/>
              <a:gd name="T2" fmla="*/ 2147483646 w 103"/>
              <a:gd name="T3" fmla="*/ 0 h 65"/>
              <a:gd name="T4" fmla="*/ 2147483646 w 103"/>
              <a:gd name="T5" fmla="*/ 2147483646 h 65"/>
              <a:gd name="T6" fmla="*/ 2147483646 w 103"/>
              <a:gd name="T7" fmla="*/ 2147483646 h 65"/>
              <a:gd name="T8" fmla="*/ 2147483646 w 103"/>
              <a:gd name="T9" fmla="*/ 2147483646 h 65"/>
              <a:gd name="T10" fmla="*/ 2147483646 w 103"/>
              <a:gd name="T11" fmla="*/ 2147483646 h 65"/>
              <a:gd name="T12" fmla="*/ 2147483646 w 103"/>
              <a:gd name="T13" fmla="*/ 2147483646 h 65"/>
              <a:gd name="T14" fmla="*/ 2147483646 w 103"/>
              <a:gd name="T15" fmla="*/ 2147483646 h 65"/>
              <a:gd name="T16" fmla="*/ 2147483646 w 103"/>
              <a:gd name="T17" fmla="*/ 2147483646 h 65"/>
              <a:gd name="T18" fmla="*/ 0 w 103"/>
              <a:gd name="T19" fmla="*/ 2147483646 h 6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03"/>
              <a:gd name="T31" fmla="*/ 0 h 65"/>
              <a:gd name="T32" fmla="*/ 103 w 103"/>
              <a:gd name="T33" fmla="*/ 65 h 65"/>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03" h="65">
                <a:moveTo>
                  <a:pt x="0" y="59"/>
                </a:moveTo>
                <a:lnTo>
                  <a:pt x="5" y="0"/>
                </a:lnTo>
                <a:lnTo>
                  <a:pt x="56" y="3"/>
                </a:lnTo>
                <a:lnTo>
                  <a:pt x="95" y="4"/>
                </a:lnTo>
                <a:lnTo>
                  <a:pt x="96" y="21"/>
                </a:lnTo>
                <a:lnTo>
                  <a:pt x="100" y="34"/>
                </a:lnTo>
                <a:lnTo>
                  <a:pt x="100" y="51"/>
                </a:lnTo>
                <a:lnTo>
                  <a:pt x="103" y="65"/>
                </a:lnTo>
                <a:lnTo>
                  <a:pt x="49" y="63"/>
                </a:lnTo>
                <a:lnTo>
                  <a:pt x="0" y="59"/>
                </a:lnTo>
                <a:close/>
              </a:path>
            </a:pathLst>
          </a:custGeom>
          <a:solidFill>
            <a:srgbClr val="02818A"/>
          </a:solidFill>
          <a:ln w="15875">
            <a:solidFill>
              <a:srgbClr val="003F48"/>
            </a:solidFill>
            <a:prstDash val="solid"/>
            <a:round/>
            <a:headEnd/>
            <a:tailEnd/>
          </a:ln>
        </p:spPr>
        <p:txBody>
          <a:bodyPr/>
          <a:lstStyle/>
          <a:p>
            <a:endParaRPr lang="en-US"/>
          </a:p>
        </p:txBody>
      </p:sp>
      <p:sp>
        <p:nvSpPr>
          <p:cNvPr id="306219" name="Ohio">
            <a:extLst>
              <a:ext uri="{FF2B5EF4-FFF2-40B4-BE49-F238E27FC236}">
                <a16:creationId xmlns:a16="http://schemas.microsoft.com/office/drawing/2014/main" id="{A63306BB-D0A3-444A-BC93-38BE47E85CD1}"/>
              </a:ext>
              <a:ext uri="{C183D7F6-B498-43B3-948B-1728B52AA6E4}">
                <adec:decorative xmlns:adec="http://schemas.microsoft.com/office/drawing/2017/decorative" val="1"/>
              </a:ext>
            </a:extLst>
          </p:cNvPr>
          <p:cNvSpPr>
            <a:spLocks noChangeAspect="1"/>
          </p:cNvSpPr>
          <p:nvPr/>
        </p:nvSpPr>
        <p:spPr bwMode="auto">
          <a:xfrm>
            <a:off x="6173788" y="2679700"/>
            <a:ext cx="511175" cy="566738"/>
          </a:xfrm>
          <a:custGeom>
            <a:avLst/>
            <a:gdLst>
              <a:gd name="T0" fmla="*/ 0 w 65"/>
              <a:gd name="T1" fmla="*/ 2147483646 h 73"/>
              <a:gd name="T2" fmla="*/ 2147483646 w 65"/>
              <a:gd name="T3" fmla="*/ 2147483646 h 73"/>
              <a:gd name="T4" fmla="*/ 2147483646 w 65"/>
              <a:gd name="T5" fmla="*/ 2147483646 h 73"/>
              <a:gd name="T6" fmla="*/ 2147483646 w 65"/>
              <a:gd name="T7" fmla="*/ 2147483646 h 73"/>
              <a:gd name="T8" fmla="*/ 2147483646 w 65"/>
              <a:gd name="T9" fmla="*/ 2147483646 h 73"/>
              <a:gd name="T10" fmla="*/ 2147483646 w 65"/>
              <a:gd name="T11" fmla="*/ 2147483646 h 73"/>
              <a:gd name="T12" fmla="*/ 2147483646 w 65"/>
              <a:gd name="T13" fmla="*/ 2147483646 h 73"/>
              <a:gd name="T14" fmla="*/ 2147483646 w 65"/>
              <a:gd name="T15" fmla="*/ 2147483646 h 73"/>
              <a:gd name="T16" fmla="*/ 2147483646 w 65"/>
              <a:gd name="T17" fmla="*/ 2147483646 h 73"/>
              <a:gd name="T18" fmla="*/ 2147483646 w 65"/>
              <a:gd name="T19" fmla="*/ 2147483646 h 73"/>
              <a:gd name="T20" fmla="*/ 2147483646 w 65"/>
              <a:gd name="T21" fmla="*/ 2147483646 h 73"/>
              <a:gd name="T22" fmla="*/ 2147483646 w 65"/>
              <a:gd name="T23" fmla="*/ 2147483646 h 73"/>
              <a:gd name="T24" fmla="*/ 2147483646 w 65"/>
              <a:gd name="T25" fmla="*/ 2147483646 h 73"/>
              <a:gd name="T26" fmla="*/ 2147483646 w 65"/>
              <a:gd name="T27" fmla="*/ 2147483646 h 73"/>
              <a:gd name="T28" fmla="*/ 2147483646 w 65"/>
              <a:gd name="T29" fmla="*/ 2147483646 h 73"/>
              <a:gd name="T30" fmla="*/ 2147483646 w 65"/>
              <a:gd name="T31" fmla="*/ 2147483646 h 73"/>
              <a:gd name="T32" fmla="*/ 2147483646 w 65"/>
              <a:gd name="T33" fmla="*/ 2147483646 h 73"/>
              <a:gd name="T34" fmla="*/ 2147483646 w 65"/>
              <a:gd name="T35" fmla="*/ 2147483646 h 73"/>
              <a:gd name="T36" fmla="*/ 2147483646 w 65"/>
              <a:gd name="T37" fmla="*/ 2147483646 h 73"/>
              <a:gd name="T38" fmla="*/ 2147483646 w 65"/>
              <a:gd name="T39" fmla="*/ 0 h 73"/>
              <a:gd name="T40" fmla="*/ 2147483646 w 65"/>
              <a:gd name="T41" fmla="*/ 2147483646 h 73"/>
              <a:gd name="T42" fmla="*/ 2147483646 w 65"/>
              <a:gd name="T43" fmla="*/ 2147483646 h 73"/>
              <a:gd name="T44" fmla="*/ 2147483646 w 65"/>
              <a:gd name="T45" fmla="*/ 2147483646 h 73"/>
              <a:gd name="T46" fmla="*/ 2147483646 w 65"/>
              <a:gd name="T47" fmla="*/ 2147483646 h 73"/>
              <a:gd name="T48" fmla="*/ 2147483646 w 65"/>
              <a:gd name="T49" fmla="*/ 2147483646 h 73"/>
              <a:gd name="T50" fmla="*/ 2147483646 w 65"/>
              <a:gd name="T51" fmla="*/ 2147483646 h 73"/>
              <a:gd name="T52" fmla="*/ 2147483646 w 65"/>
              <a:gd name="T53" fmla="*/ 2147483646 h 73"/>
              <a:gd name="T54" fmla="*/ 2147483646 w 65"/>
              <a:gd name="T55" fmla="*/ 2147483646 h 73"/>
              <a:gd name="T56" fmla="*/ 2147483646 w 65"/>
              <a:gd name="T57" fmla="*/ 2147483646 h 73"/>
              <a:gd name="T58" fmla="*/ 2147483646 w 65"/>
              <a:gd name="T59" fmla="*/ 2147483646 h 73"/>
              <a:gd name="T60" fmla="*/ 2147483646 w 65"/>
              <a:gd name="T61" fmla="*/ 2147483646 h 73"/>
              <a:gd name="T62" fmla="*/ 2147483646 w 65"/>
              <a:gd name="T63" fmla="*/ 2147483646 h 73"/>
              <a:gd name="T64" fmla="*/ 2147483646 w 65"/>
              <a:gd name="T65" fmla="*/ 2147483646 h 73"/>
              <a:gd name="T66" fmla="*/ 2147483646 w 65"/>
              <a:gd name="T67" fmla="*/ 2147483646 h 73"/>
              <a:gd name="T68" fmla="*/ 2147483646 w 65"/>
              <a:gd name="T69" fmla="*/ 2147483646 h 73"/>
              <a:gd name="T70" fmla="*/ 2147483646 w 65"/>
              <a:gd name="T71" fmla="*/ 2147483646 h 73"/>
              <a:gd name="T72" fmla="*/ 2147483646 w 65"/>
              <a:gd name="T73" fmla="*/ 2147483646 h 73"/>
              <a:gd name="T74" fmla="*/ 0 w 65"/>
              <a:gd name="T75" fmla="*/ 2147483646 h 73"/>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65"/>
              <a:gd name="T115" fmla="*/ 0 h 73"/>
              <a:gd name="T116" fmla="*/ 65 w 65"/>
              <a:gd name="T117" fmla="*/ 73 h 73"/>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65" h="73">
                <a:moveTo>
                  <a:pt x="0" y="13"/>
                </a:moveTo>
                <a:lnTo>
                  <a:pt x="6" y="64"/>
                </a:lnTo>
                <a:lnTo>
                  <a:pt x="10" y="64"/>
                </a:lnTo>
                <a:lnTo>
                  <a:pt x="13" y="65"/>
                </a:lnTo>
                <a:lnTo>
                  <a:pt x="15" y="69"/>
                </a:lnTo>
                <a:lnTo>
                  <a:pt x="20" y="69"/>
                </a:lnTo>
                <a:lnTo>
                  <a:pt x="23" y="71"/>
                </a:lnTo>
                <a:lnTo>
                  <a:pt x="31" y="71"/>
                </a:lnTo>
                <a:lnTo>
                  <a:pt x="33" y="69"/>
                </a:lnTo>
                <a:lnTo>
                  <a:pt x="41" y="73"/>
                </a:lnTo>
                <a:lnTo>
                  <a:pt x="46" y="69"/>
                </a:lnTo>
                <a:lnTo>
                  <a:pt x="47" y="61"/>
                </a:lnTo>
                <a:lnTo>
                  <a:pt x="50" y="63"/>
                </a:lnTo>
                <a:lnTo>
                  <a:pt x="52" y="56"/>
                </a:lnTo>
                <a:lnTo>
                  <a:pt x="60" y="50"/>
                </a:lnTo>
                <a:lnTo>
                  <a:pt x="63" y="46"/>
                </a:lnTo>
                <a:lnTo>
                  <a:pt x="64" y="31"/>
                </a:lnTo>
                <a:lnTo>
                  <a:pt x="63" y="27"/>
                </a:lnTo>
                <a:lnTo>
                  <a:pt x="65" y="25"/>
                </a:lnTo>
                <a:lnTo>
                  <a:pt x="61" y="0"/>
                </a:lnTo>
                <a:lnTo>
                  <a:pt x="54" y="3"/>
                </a:lnTo>
                <a:lnTo>
                  <a:pt x="50" y="6"/>
                </a:lnTo>
                <a:lnTo>
                  <a:pt x="48" y="8"/>
                </a:lnTo>
                <a:lnTo>
                  <a:pt x="45" y="12"/>
                </a:lnTo>
                <a:lnTo>
                  <a:pt x="41" y="12"/>
                </a:lnTo>
                <a:lnTo>
                  <a:pt x="36" y="14"/>
                </a:lnTo>
                <a:lnTo>
                  <a:pt x="34" y="15"/>
                </a:lnTo>
                <a:lnTo>
                  <a:pt x="31" y="14"/>
                </a:lnTo>
                <a:lnTo>
                  <a:pt x="28" y="15"/>
                </a:lnTo>
                <a:lnTo>
                  <a:pt x="27" y="15"/>
                </a:lnTo>
                <a:lnTo>
                  <a:pt x="31" y="12"/>
                </a:lnTo>
                <a:lnTo>
                  <a:pt x="29" y="12"/>
                </a:lnTo>
                <a:lnTo>
                  <a:pt x="27" y="13"/>
                </a:lnTo>
                <a:lnTo>
                  <a:pt x="21" y="11"/>
                </a:lnTo>
                <a:lnTo>
                  <a:pt x="19" y="12"/>
                </a:lnTo>
                <a:lnTo>
                  <a:pt x="20" y="10"/>
                </a:lnTo>
                <a:lnTo>
                  <a:pt x="0" y="13"/>
                </a:lnTo>
                <a:close/>
              </a:path>
            </a:pathLst>
          </a:custGeom>
          <a:solidFill>
            <a:srgbClr val="02818A"/>
          </a:solidFill>
          <a:ln w="15875">
            <a:solidFill>
              <a:srgbClr val="003F48"/>
            </a:solidFill>
            <a:prstDash val="solid"/>
            <a:round/>
            <a:headEnd/>
            <a:tailEnd/>
          </a:ln>
        </p:spPr>
        <p:txBody>
          <a:bodyPr/>
          <a:lstStyle/>
          <a:p>
            <a:endParaRPr lang="en-US"/>
          </a:p>
        </p:txBody>
      </p:sp>
      <p:sp>
        <p:nvSpPr>
          <p:cNvPr id="306220" name="Oregon">
            <a:extLst>
              <a:ext uri="{FF2B5EF4-FFF2-40B4-BE49-F238E27FC236}">
                <a16:creationId xmlns:a16="http://schemas.microsoft.com/office/drawing/2014/main" id="{87FDF39A-BE7E-417E-B628-A3B5596B51C4}"/>
              </a:ext>
              <a:ext uri="{C183D7F6-B498-43B3-948B-1728B52AA6E4}">
                <adec:decorative xmlns:adec="http://schemas.microsoft.com/office/drawing/2017/decorative" val="1"/>
              </a:ext>
            </a:extLst>
          </p:cNvPr>
          <p:cNvSpPr>
            <a:spLocks noChangeAspect="1"/>
          </p:cNvSpPr>
          <p:nvPr/>
        </p:nvSpPr>
        <p:spPr bwMode="auto">
          <a:xfrm>
            <a:off x="1733550" y="1706563"/>
            <a:ext cx="973138" cy="823912"/>
          </a:xfrm>
          <a:custGeom>
            <a:avLst/>
            <a:gdLst>
              <a:gd name="T0" fmla="*/ 0 w 124"/>
              <a:gd name="T1" fmla="*/ 2147483646 h 106"/>
              <a:gd name="T2" fmla="*/ 2147483646 w 124"/>
              <a:gd name="T3" fmla="*/ 2147483646 h 106"/>
              <a:gd name="T4" fmla="*/ 2147483646 w 124"/>
              <a:gd name="T5" fmla="*/ 2147483646 h 106"/>
              <a:gd name="T6" fmla="*/ 2147483646 w 124"/>
              <a:gd name="T7" fmla="*/ 0 h 106"/>
              <a:gd name="T8" fmla="*/ 2147483646 w 124"/>
              <a:gd name="T9" fmla="*/ 2147483646 h 106"/>
              <a:gd name="T10" fmla="*/ 2147483646 w 124"/>
              <a:gd name="T11" fmla="*/ 2147483646 h 106"/>
              <a:gd name="T12" fmla="*/ 2147483646 w 124"/>
              <a:gd name="T13" fmla="*/ 2147483646 h 106"/>
              <a:gd name="T14" fmla="*/ 2147483646 w 124"/>
              <a:gd name="T15" fmla="*/ 2147483646 h 106"/>
              <a:gd name="T16" fmla="*/ 2147483646 w 124"/>
              <a:gd name="T17" fmla="*/ 2147483646 h 106"/>
              <a:gd name="T18" fmla="*/ 2147483646 w 124"/>
              <a:gd name="T19" fmla="*/ 2147483646 h 106"/>
              <a:gd name="T20" fmla="*/ 2147483646 w 124"/>
              <a:gd name="T21" fmla="*/ 2147483646 h 106"/>
              <a:gd name="T22" fmla="*/ 2147483646 w 124"/>
              <a:gd name="T23" fmla="*/ 2147483646 h 106"/>
              <a:gd name="T24" fmla="*/ 2147483646 w 124"/>
              <a:gd name="T25" fmla="*/ 2147483646 h 106"/>
              <a:gd name="T26" fmla="*/ 2147483646 w 124"/>
              <a:gd name="T27" fmla="*/ 2147483646 h 106"/>
              <a:gd name="T28" fmla="*/ 2147483646 w 124"/>
              <a:gd name="T29" fmla="*/ 2147483646 h 106"/>
              <a:gd name="T30" fmla="*/ 2147483646 w 124"/>
              <a:gd name="T31" fmla="*/ 2147483646 h 106"/>
              <a:gd name="T32" fmla="*/ 2147483646 w 124"/>
              <a:gd name="T33" fmla="*/ 2147483646 h 106"/>
              <a:gd name="T34" fmla="*/ 2147483646 w 124"/>
              <a:gd name="T35" fmla="*/ 2147483646 h 106"/>
              <a:gd name="T36" fmla="*/ 2147483646 w 124"/>
              <a:gd name="T37" fmla="*/ 2147483646 h 106"/>
              <a:gd name="T38" fmla="*/ 2147483646 w 124"/>
              <a:gd name="T39" fmla="*/ 2147483646 h 106"/>
              <a:gd name="T40" fmla="*/ 2147483646 w 124"/>
              <a:gd name="T41" fmla="*/ 2147483646 h 106"/>
              <a:gd name="T42" fmla="*/ 2147483646 w 124"/>
              <a:gd name="T43" fmla="*/ 2147483646 h 106"/>
              <a:gd name="T44" fmla="*/ 2147483646 w 124"/>
              <a:gd name="T45" fmla="*/ 2147483646 h 106"/>
              <a:gd name="T46" fmla="*/ 2147483646 w 124"/>
              <a:gd name="T47" fmla="*/ 2147483646 h 106"/>
              <a:gd name="T48" fmla="*/ 2147483646 w 124"/>
              <a:gd name="T49" fmla="*/ 2147483646 h 106"/>
              <a:gd name="T50" fmla="*/ 0 w 124"/>
              <a:gd name="T51" fmla="*/ 2147483646 h 10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124"/>
              <a:gd name="T79" fmla="*/ 0 h 106"/>
              <a:gd name="T80" fmla="*/ 124 w 124"/>
              <a:gd name="T81" fmla="*/ 106 h 10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124" h="106">
                <a:moveTo>
                  <a:pt x="0" y="79"/>
                </a:moveTo>
                <a:lnTo>
                  <a:pt x="2" y="60"/>
                </a:lnTo>
                <a:lnTo>
                  <a:pt x="11" y="44"/>
                </a:lnTo>
                <a:lnTo>
                  <a:pt x="27" y="0"/>
                </a:lnTo>
                <a:lnTo>
                  <a:pt x="34" y="2"/>
                </a:lnTo>
                <a:lnTo>
                  <a:pt x="35" y="4"/>
                </a:lnTo>
                <a:lnTo>
                  <a:pt x="37" y="4"/>
                </a:lnTo>
                <a:lnTo>
                  <a:pt x="41" y="12"/>
                </a:lnTo>
                <a:lnTo>
                  <a:pt x="40" y="15"/>
                </a:lnTo>
                <a:lnTo>
                  <a:pt x="46" y="20"/>
                </a:lnTo>
                <a:lnTo>
                  <a:pt x="57" y="19"/>
                </a:lnTo>
                <a:lnTo>
                  <a:pt x="65" y="23"/>
                </a:lnTo>
                <a:lnTo>
                  <a:pt x="68" y="22"/>
                </a:lnTo>
                <a:lnTo>
                  <a:pt x="92" y="23"/>
                </a:lnTo>
                <a:lnTo>
                  <a:pt x="119" y="29"/>
                </a:lnTo>
                <a:lnTo>
                  <a:pt x="121" y="33"/>
                </a:lnTo>
                <a:lnTo>
                  <a:pt x="124" y="38"/>
                </a:lnTo>
                <a:lnTo>
                  <a:pt x="120" y="44"/>
                </a:lnTo>
                <a:lnTo>
                  <a:pt x="115" y="52"/>
                </a:lnTo>
                <a:lnTo>
                  <a:pt x="109" y="57"/>
                </a:lnTo>
                <a:lnTo>
                  <a:pt x="108" y="61"/>
                </a:lnTo>
                <a:lnTo>
                  <a:pt x="111" y="65"/>
                </a:lnTo>
                <a:lnTo>
                  <a:pt x="107" y="74"/>
                </a:lnTo>
                <a:lnTo>
                  <a:pt x="100" y="106"/>
                </a:lnTo>
                <a:lnTo>
                  <a:pt x="58" y="95"/>
                </a:lnTo>
                <a:lnTo>
                  <a:pt x="0" y="79"/>
                </a:lnTo>
                <a:close/>
              </a:path>
            </a:pathLst>
          </a:custGeom>
          <a:solidFill>
            <a:srgbClr val="02818A"/>
          </a:solidFill>
          <a:ln w="15875">
            <a:solidFill>
              <a:srgbClr val="003F48"/>
            </a:solidFill>
            <a:prstDash val="solid"/>
            <a:round/>
            <a:headEnd/>
            <a:tailEnd/>
          </a:ln>
        </p:spPr>
        <p:txBody>
          <a:bodyPr/>
          <a:lstStyle/>
          <a:p>
            <a:endParaRPr lang="en-US"/>
          </a:p>
        </p:txBody>
      </p:sp>
      <p:sp>
        <p:nvSpPr>
          <p:cNvPr id="306221" name="Pennsylvania">
            <a:extLst>
              <a:ext uri="{FF2B5EF4-FFF2-40B4-BE49-F238E27FC236}">
                <a16:creationId xmlns:a16="http://schemas.microsoft.com/office/drawing/2014/main" id="{64927A82-C59F-4CB0-B9AF-E3C42EC77145}"/>
              </a:ext>
              <a:ext uri="{C183D7F6-B498-43B3-948B-1728B52AA6E4}">
                <adec:decorative xmlns:adec="http://schemas.microsoft.com/office/drawing/2017/decorative" val="1"/>
              </a:ext>
            </a:extLst>
          </p:cNvPr>
          <p:cNvSpPr>
            <a:spLocks noChangeAspect="1"/>
          </p:cNvSpPr>
          <p:nvPr/>
        </p:nvSpPr>
        <p:spPr bwMode="auto">
          <a:xfrm>
            <a:off x="6653213" y="2562225"/>
            <a:ext cx="714375" cy="458788"/>
          </a:xfrm>
          <a:custGeom>
            <a:avLst/>
            <a:gdLst>
              <a:gd name="T0" fmla="*/ 0 w 91"/>
              <a:gd name="T1" fmla="*/ 2147483646 h 59"/>
              <a:gd name="T2" fmla="*/ 2147483646 w 91"/>
              <a:gd name="T3" fmla="*/ 2147483646 h 59"/>
              <a:gd name="T4" fmla="*/ 2147483646 w 91"/>
              <a:gd name="T5" fmla="*/ 2147483646 h 59"/>
              <a:gd name="T6" fmla="*/ 2147483646 w 91"/>
              <a:gd name="T7" fmla="*/ 2147483646 h 59"/>
              <a:gd name="T8" fmla="*/ 2147483646 w 91"/>
              <a:gd name="T9" fmla="*/ 2147483646 h 59"/>
              <a:gd name="T10" fmla="*/ 2147483646 w 91"/>
              <a:gd name="T11" fmla="*/ 2147483646 h 59"/>
              <a:gd name="T12" fmla="*/ 2147483646 w 91"/>
              <a:gd name="T13" fmla="*/ 2147483646 h 59"/>
              <a:gd name="T14" fmla="*/ 2147483646 w 91"/>
              <a:gd name="T15" fmla="*/ 2147483646 h 59"/>
              <a:gd name="T16" fmla="*/ 2147483646 w 91"/>
              <a:gd name="T17" fmla="*/ 2147483646 h 59"/>
              <a:gd name="T18" fmla="*/ 2147483646 w 91"/>
              <a:gd name="T19" fmla="*/ 2147483646 h 59"/>
              <a:gd name="T20" fmla="*/ 2147483646 w 91"/>
              <a:gd name="T21" fmla="*/ 2147483646 h 59"/>
              <a:gd name="T22" fmla="*/ 2147483646 w 91"/>
              <a:gd name="T23" fmla="*/ 2147483646 h 59"/>
              <a:gd name="T24" fmla="*/ 2147483646 w 91"/>
              <a:gd name="T25" fmla="*/ 2147483646 h 59"/>
              <a:gd name="T26" fmla="*/ 2147483646 w 91"/>
              <a:gd name="T27" fmla="*/ 2147483646 h 59"/>
              <a:gd name="T28" fmla="*/ 2147483646 w 91"/>
              <a:gd name="T29" fmla="*/ 2147483646 h 59"/>
              <a:gd name="T30" fmla="*/ 2147483646 w 91"/>
              <a:gd name="T31" fmla="*/ 0 h 59"/>
              <a:gd name="T32" fmla="*/ 2147483646 w 91"/>
              <a:gd name="T33" fmla="*/ 2147483646 h 59"/>
              <a:gd name="T34" fmla="*/ 2147483646 w 91"/>
              <a:gd name="T35" fmla="*/ 2147483646 h 59"/>
              <a:gd name="T36" fmla="*/ 0 w 91"/>
              <a:gd name="T37" fmla="*/ 2147483646 h 59"/>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91"/>
              <a:gd name="T58" fmla="*/ 0 h 59"/>
              <a:gd name="T59" fmla="*/ 91 w 91"/>
              <a:gd name="T60" fmla="*/ 59 h 59"/>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91" h="59">
                <a:moveTo>
                  <a:pt x="0" y="15"/>
                </a:moveTo>
                <a:lnTo>
                  <a:pt x="4" y="40"/>
                </a:lnTo>
                <a:lnTo>
                  <a:pt x="7" y="59"/>
                </a:lnTo>
                <a:lnTo>
                  <a:pt x="23" y="56"/>
                </a:lnTo>
                <a:lnTo>
                  <a:pt x="77" y="46"/>
                </a:lnTo>
                <a:lnTo>
                  <a:pt x="79" y="43"/>
                </a:lnTo>
                <a:lnTo>
                  <a:pt x="82" y="43"/>
                </a:lnTo>
                <a:lnTo>
                  <a:pt x="86" y="41"/>
                </a:lnTo>
                <a:lnTo>
                  <a:pt x="87" y="37"/>
                </a:lnTo>
                <a:lnTo>
                  <a:pt x="91" y="34"/>
                </a:lnTo>
                <a:lnTo>
                  <a:pt x="82" y="27"/>
                </a:lnTo>
                <a:lnTo>
                  <a:pt x="81" y="20"/>
                </a:lnTo>
                <a:lnTo>
                  <a:pt x="85" y="10"/>
                </a:lnTo>
                <a:lnTo>
                  <a:pt x="80" y="7"/>
                </a:lnTo>
                <a:lnTo>
                  <a:pt x="77" y="3"/>
                </a:lnTo>
                <a:lnTo>
                  <a:pt x="73" y="0"/>
                </a:lnTo>
                <a:lnTo>
                  <a:pt x="13" y="12"/>
                </a:lnTo>
                <a:lnTo>
                  <a:pt x="10" y="7"/>
                </a:lnTo>
                <a:lnTo>
                  <a:pt x="0" y="15"/>
                </a:lnTo>
                <a:close/>
              </a:path>
            </a:pathLst>
          </a:custGeom>
          <a:solidFill>
            <a:srgbClr val="02818A"/>
          </a:solidFill>
          <a:ln w="15875">
            <a:solidFill>
              <a:srgbClr val="003F48"/>
            </a:solidFill>
            <a:prstDash val="solid"/>
            <a:round/>
            <a:headEnd/>
            <a:tailEnd/>
          </a:ln>
        </p:spPr>
        <p:txBody>
          <a:bodyPr/>
          <a:lstStyle/>
          <a:p>
            <a:endParaRPr lang="en-US"/>
          </a:p>
        </p:txBody>
      </p:sp>
      <p:sp>
        <p:nvSpPr>
          <p:cNvPr id="306222" name="Rhode Island">
            <a:extLst>
              <a:ext uri="{FF2B5EF4-FFF2-40B4-BE49-F238E27FC236}">
                <a16:creationId xmlns:a16="http://schemas.microsoft.com/office/drawing/2014/main" id="{F71253E2-6CAC-4A96-86F8-46A7E0DB0A43}"/>
              </a:ext>
              <a:ext uri="{C183D7F6-B498-43B3-948B-1728B52AA6E4}">
                <adec:decorative xmlns:adec="http://schemas.microsoft.com/office/drawing/2017/decorative" val="1"/>
              </a:ext>
            </a:extLst>
          </p:cNvPr>
          <p:cNvSpPr>
            <a:spLocks noChangeAspect="1"/>
          </p:cNvSpPr>
          <p:nvPr/>
        </p:nvSpPr>
        <p:spPr bwMode="auto">
          <a:xfrm>
            <a:off x="7626350" y="2462213"/>
            <a:ext cx="95250" cy="114300"/>
          </a:xfrm>
          <a:custGeom>
            <a:avLst/>
            <a:gdLst>
              <a:gd name="T0" fmla="*/ 0 w 12"/>
              <a:gd name="T1" fmla="*/ 2147483646 h 15"/>
              <a:gd name="T2" fmla="*/ 2147483646 w 12"/>
              <a:gd name="T3" fmla="*/ 2147483646 h 15"/>
              <a:gd name="T4" fmla="*/ 2147483646 w 12"/>
              <a:gd name="T5" fmla="*/ 2147483646 h 15"/>
              <a:gd name="T6" fmla="*/ 2147483646 w 12"/>
              <a:gd name="T7" fmla="*/ 2147483646 h 15"/>
              <a:gd name="T8" fmla="*/ 2147483646 w 12"/>
              <a:gd name="T9" fmla="*/ 2147483646 h 15"/>
              <a:gd name="T10" fmla="*/ 2147483646 w 12"/>
              <a:gd name="T11" fmla="*/ 2147483646 h 15"/>
              <a:gd name="T12" fmla="*/ 2147483646 w 12"/>
              <a:gd name="T13" fmla="*/ 2147483646 h 15"/>
              <a:gd name="T14" fmla="*/ 2147483646 w 12"/>
              <a:gd name="T15" fmla="*/ 2147483646 h 15"/>
              <a:gd name="T16" fmla="*/ 2147483646 w 12"/>
              <a:gd name="T17" fmla="*/ 2147483646 h 15"/>
              <a:gd name="T18" fmla="*/ 2147483646 w 12"/>
              <a:gd name="T19" fmla="*/ 2147483646 h 15"/>
              <a:gd name="T20" fmla="*/ 2147483646 w 12"/>
              <a:gd name="T21" fmla="*/ 2147483646 h 15"/>
              <a:gd name="T22" fmla="*/ 2147483646 w 12"/>
              <a:gd name="T23" fmla="*/ 2147483646 h 15"/>
              <a:gd name="T24" fmla="*/ 2147483646 w 12"/>
              <a:gd name="T25" fmla="*/ 0 h 15"/>
              <a:gd name="T26" fmla="*/ 2147483646 w 12"/>
              <a:gd name="T27" fmla="*/ 0 h 15"/>
              <a:gd name="T28" fmla="*/ 0 w 12"/>
              <a:gd name="T29" fmla="*/ 2147483646 h 15"/>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12"/>
              <a:gd name="T46" fmla="*/ 0 h 15"/>
              <a:gd name="T47" fmla="*/ 12 w 12"/>
              <a:gd name="T48" fmla="*/ 15 h 15"/>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12" h="15">
                <a:moveTo>
                  <a:pt x="0" y="1"/>
                </a:moveTo>
                <a:lnTo>
                  <a:pt x="2" y="14"/>
                </a:lnTo>
                <a:lnTo>
                  <a:pt x="3" y="15"/>
                </a:lnTo>
                <a:lnTo>
                  <a:pt x="8" y="12"/>
                </a:lnTo>
                <a:lnTo>
                  <a:pt x="7" y="8"/>
                </a:lnTo>
                <a:lnTo>
                  <a:pt x="8" y="6"/>
                </a:lnTo>
                <a:lnTo>
                  <a:pt x="9" y="8"/>
                </a:lnTo>
                <a:lnTo>
                  <a:pt x="10" y="11"/>
                </a:lnTo>
                <a:lnTo>
                  <a:pt x="11" y="10"/>
                </a:lnTo>
                <a:lnTo>
                  <a:pt x="12" y="8"/>
                </a:lnTo>
                <a:lnTo>
                  <a:pt x="11" y="5"/>
                </a:lnTo>
                <a:lnTo>
                  <a:pt x="8" y="4"/>
                </a:lnTo>
                <a:lnTo>
                  <a:pt x="6" y="0"/>
                </a:lnTo>
                <a:lnTo>
                  <a:pt x="4" y="0"/>
                </a:lnTo>
                <a:lnTo>
                  <a:pt x="0" y="1"/>
                </a:lnTo>
                <a:close/>
              </a:path>
            </a:pathLst>
          </a:custGeom>
          <a:solidFill>
            <a:srgbClr val="02818A"/>
          </a:solidFill>
          <a:ln w="15875">
            <a:solidFill>
              <a:srgbClr val="003F48"/>
            </a:solidFill>
            <a:prstDash val="solid"/>
            <a:round/>
            <a:headEnd/>
            <a:tailEnd/>
          </a:ln>
        </p:spPr>
        <p:txBody>
          <a:bodyPr/>
          <a:lstStyle/>
          <a:p>
            <a:endParaRPr lang="en-US"/>
          </a:p>
        </p:txBody>
      </p:sp>
      <p:sp>
        <p:nvSpPr>
          <p:cNvPr id="306223" name="South Carolina">
            <a:extLst>
              <a:ext uri="{FF2B5EF4-FFF2-40B4-BE49-F238E27FC236}">
                <a16:creationId xmlns:a16="http://schemas.microsoft.com/office/drawing/2014/main" id="{0C121F78-24BE-4A98-A53A-859EF8AE2669}"/>
              </a:ext>
              <a:ext uri="{C183D7F6-B498-43B3-948B-1728B52AA6E4}">
                <adec:decorative xmlns:adec="http://schemas.microsoft.com/office/drawing/2017/decorative" val="1"/>
              </a:ext>
            </a:extLst>
          </p:cNvPr>
          <p:cNvSpPr>
            <a:spLocks noChangeAspect="1"/>
          </p:cNvSpPr>
          <p:nvPr/>
        </p:nvSpPr>
        <p:spPr bwMode="auto">
          <a:xfrm>
            <a:off x="6481763" y="3719513"/>
            <a:ext cx="619125" cy="466725"/>
          </a:xfrm>
          <a:custGeom>
            <a:avLst/>
            <a:gdLst>
              <a:gd name="T0" fmla="*/ 0 w 79"/>
              <a:gd name="T1" fmla="*/ 2147483646 h 60"/>
              <a:gd name="T2" fmla="*/ 2147483646 w 79"/>
              <a:gd name="T3" fmla="*/ 2147483646 h 60"/>
              <a:gd name="T4" fmla="*/ 2147483646 w 79"/>
              <a:gd name="T5" fmla="*/ 2147483646 h 60"/>
              <a:gd name="T6" fmla="*/ 2147483646 w 79"/>
              <a:gd name="T7" fmla="*/ 0 h 60"/>
              <a:gd name="T8" fmla="*/ 2147483646 w 79"/>
              <a:gd name="T9" fmla="*/ 2147483646 h 60"/>
              <a:gd name="T10" fmla="*/ 2147483646 w 79"/>
              <a:gd name="T11" fmla="*/ 2147483646 h 60"/>
              <a:gd name="T12" fmla="*/ 2147483646 w 79"/>
              <a:gd name="T13" fmla="*/ 2147483646 h 60"/>
              <a:gd name="T14" fmla="*/ 2147483646 w 79"/>
              <a:gd name="T15" fmla="*/ 2147483646 h 60"/>
              <a:gd name="T16" fmla="*/ 2147483646 w 79"/>
              <a:gd name="T17" fmla="*/ 2147483646 h 60"/>
              <a:gd name="T18" fmla="*/ 2147483646 w 79"/>
              <a:gd name="T19" fmla="*/ 2147483646 h 60"/>
              <a:gd name="T20" fmla="*/ 2147483646 w 79"/>
              <a:gd name="T21" fmla="*/ 2147483646 h 60"/>
              <a:gd name="T22" fmla="*/ 2147483646 w 79"/>
              <a:gd name="T23" fmla="*/ 2147483646 h 60"/>
              <a:gd name="T24" fmla="*/ 2147483646 w 79"/>
              <a:gd name="T25" fmla="*/ 2147483646 h 60"/>
              <a:gd name="T26" fmla="*/ 2147483646 w 79"/>
              <a:gd name="T27" fmla="*/ 2147483646 h 60"/>
              <a:gd name="T28" fmla="*/ 2147483646 w 79"/>
              <a:gd name="T29" fmla="*/ 2147483646 h 60"/>
              <a:gd name="T30" fmla="*/ 2147483646 w 79"/>
              <a:gd name="T31" fmla="*/ 2147483646 h 60"/>
              <a:gd name="T32" fmla="*/ 2147483646 w 79"/>
              <a:gd name="T33" fmla="*/ 2147483646 h 60"/>
              <a:gd name="T34" fmla="*/ 2147483646 w 79"/>
              <a:gd name="T35" fmla="*/ 2147483646 h 60"/>
              <a:gd name="T36" fmla="*/ 2147483646 w 79"/>
              <a:gd name="T37" fmla="*/ 2147483646 h 60"/>
              <a:gd name="T38" fmla="*/ 2147483646 w 79"/>
              <a:gd name="T39" fmla="*/ 2147483646 h 60"/>
              <a:gd name="T40" fmla="*/ 2147483646 w 79"/>
              <a:gd name="T41" fmla="*/ 2147483646 h 60"/>
              <a:gd name="T42" fmla="*/ 2147483646 w 79"/>
              <a:gd name="T43" fmla="*/ 2147483646 h 60"/>
              <a:gd name="T44" fmla="*/ 2147483646 w 79"/>
              <a:gd name="T45" fmla="*/ 2147483646 h 60"/>
              <a:gd name="T46" fmla="*/ 2147483646 w 79"/>
              <a:gd name="T47" fmla="*/ 2147483646 h 60"/>
              <a:gd name="T48" fmla="*/ 2147483646 w 79"/>
              <a:gd name="T49" fmla="*/ 2147483646 h 60"/>
              <a:gd name="T50" fmla="*/ 2147483646 w 79"/>
              <a:gd name="T51" fmla="*/ 2147483646 h 60"/>
              <a:gd name="T52" fmla="*/ 2147483646 w 79"/>
              <a:gd name="T53" fmla="*/ 2147483646 h 60"/>
              <a:gd name="T54" fmla="*/ 0 w 79"/>
              <a:gd name="T55" fmla="*/ 2147483646 h 60"/>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w 79"/>
              <a:gd name="T85" fmla="*/ 0 h 60"/>
              <a:gd name="T86" fmla="*/ 79 w 79"/>
              <a:gd name="T87" fmla="*/ 60 h 60"/>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T84" t="T85" r="T86" b="T87"/>
            <a:pathLst>
              <a:path w="79" h="60">
                <a:moveTo>
                  <a:pt x="0" y="14"/>
                </a:moveTo>
                <a:lnTo>
                  <a:pt x="3" y="8"/>
                </a:lnTo>
                <a:lnTo>
                  <a:pt x="14" y="2"/>
                </a:lnTo>
                <a:lnTo>
                  <a:pt x="35" y="0"/>
                </a:lnTo>
                <a:lnTo>
                  <a:pt x="44" y="5"/>
                </a:lnTo>
                <a:lnTo>
                  <a:pt x="58" y="4"/>
                </a:lnTo>
                <a:lnTo>
                  <a:pt x="79" y="18"/>
                </a:lnTo>
                <a:lnTo>
                  <a:pt x="72" y="26"/>
                </a:lnTo>
                <a:lnTo>
                  <a:pt x="70" y="30"/>
                </a:lnTo>
                <a:lnTo>
                  <a:pt x="70" y="35"/>
                </a:lnTo>
                <a:lnTo>
                  <a:pt x="64" y="40"/>
                </a:lnTo>
                <a:lnTo>
                  <a:pt x="60" y="46"/>
                </a:lnTo>
                <a:lnTo>
                  <a:pt x="54" y="50"/>
                </a:lnTo>
                <a:lnTo>
                  <a:pt x="51" y="51"/>
                </a:lnTo>
                <a:lnTo>
                  <a:pt x="50" y="55"/>
                </a:lnTo>
                <a:lnTo>
                  <a:pt x="47" y="52"/>
                </a:lnTo>
                <a:lnTo>
                  <a:pt x="50" y="57"/>
                </a:lnTo>
                <a:lnTo>
                  <a:pt x="47" y="60"/>
                </a:lnTo>
                <a:lnTo>
                  <a:pt x="44" y="60"/>
                </a:lnTo>
                <a:lnTo>
                  <a:pt x="42" y="57"/>
                </a:lnTo>
                <a:lnTo>
                  <a:pt x="39" y="51"/>
                </a:lnTo>
                <a:lnTo>
                  <a:pt x="37" y="51"/>
                </a:lnTo>
                <a:lnTo>
                  <a:pt x="33" y="43"/>
                </a:lnTo>
                <a:lnTo>
                  <a:pt x="28" y="39"/>
                </a:lnTo>
                <a:lnTo>
                  <a:pt x="24" y="34"/>
                </a:lnTo>
                <a:lnTo>
                  <a:pt x="14" y="27"/>
                </a:lnTo>
                <a:lnTo>
                  <a:pt x="10" y="21"/>
                </a:lnTo>
                <a:lnTo>
                  <a:pt x="0" y="14"/>
                </a:lnTo>
                <a:close/>
              </a:path>
            </a:pathLst>
          </a:custGeom>
          <a:solidFill>
            <a:srgbClr val="02818A"/>
          </a:solidFill>
          <a:ln w="15875">
            <a:solidFill>
              <a:srgbClr val="003F48"/>
            </a:solidFill>
            <a:prstDash val="solid"/>
            <a:round/>
            <a:headEnd/>
            <a:tailEnd/>
          </a:ln>
        </p:spPr>
        <p:txBody>
          <a:bodyPr/>
          <a:lstStyle/>
          <a:p>
            <a:endParaRPr lang="en-US"/>
          </a:p>
        </p:txBody>
      </p:sp>
      <p:sp>
        <p:nvSpPr>
          <p:cNvPr id="306224" name="South Dakota">
            <a:extLst>
              <a:ext uri="{FF2B5EF4-FFF2-40B4-BE49-F238E27FC236}">
                <a16:creationId xmlns:a16="http://schemas.microsoft.com/office/drawing/2014/main" id="{8C9C394E-FD5F-4D19-8F18-BFE0C90E7CC0}"/>
              </a:ext>
              <a:ext uri="{C183D7F6-B498-43B3-948B-1728B52AA6E4}">
                <adec:decorative xmlns:adec="http://schemas.microsoft.com/office/drawing/2017/decorative" val="1"/>
              </a:ext>
            </a:extLst>
          </p:cNvPr>
          <p:cNvSpPr>
            <a:spLocks noChangeAspect="1"/>
          </p:cNvSpPr>
          <p:nvPr/>
        </p:nvSpPr>
        <p:spPr bwMode="auto">
          <a:xfrm>
            <a:off x="3992563" y="2157413"/>
            <a:ext cx="857250" cy="576262"/>
          </a:xfrm>
          <a:custGeom>
            <a:avLst/>
            <a:gdLst>
              <a:gd name="T0" fmla="*/ 0 w 109"/>
              <a:gd name="T1" fmla="*/ 2147483646 h 74"/>
              <a:gd name="T2" fmla="*/ 2147483646 w 109"/>
              <a:gd name="T3" fmla="*/ 2147483646 h 74"/>
              <a:gd name="T4" fmla="*/ 2147483646 w 109"/>
              <a:gd name="T5" fmla="*/ 0 h 74"/>
              <a:gd name="T6" fmla="*/ 2147483646 w 109"/>
              <a:gd name="T7" fmla="*/ 2147483646 h 74"/>
              <a:gd name="T8" fmla="*/ 2147483646 w 109"/>
              <a:gd name="T9" fmla="*/ 2147483646 h 74"/>
              <a:gd name="T10" fmla="*/ 2147483646 w 109"/>
              <a:gd name="T11" fmla="*/ 2147483646 h 74"/>
              <a:gd name="T12" fmla="*/ 2147483646 w 109"/>
              <a:gd name="T13" fmla="*/ 2147483646 h 74"/>
              <a:gd name="T14" fmla="*/ 2147483646 w 109"/>
              <a:gd name="T15" fmla="*/ 2147483646 h 74"/>
              <a:gd name="T16" fmla="*/ 2147483646 w 109"/>
              <a:gd name="T17" fmla="*/ 2147483646 h 74"/>
              <a:gd name="T18" fmla="*/ 2147483646 w 109"/>
              <a:gd name="T19" fmla="*/ 2147483646 h 74"/>
              <a:gd name="T20" fmla="*/ 2147483646 w 109"/>
              <a:gd name="T21" fmla="*/ 2147483646 h 74"/>
              <a:gd name="T22" fmla="*/ 2147483646 w 109"/>
              <a:gd name="T23" fmla="*/ 2147483646 h 74"/>
              <a:gd name="T24" fmla="*/ 2147483646 w 109"/>
              <a:gd name="T25" fmla="*/ 2147483646 h 74"/>
              <a:gd name="T26" fmla="*/ 2147483646 w 109"/>
              <a:gd name="T27" fmla="*/ 2147483646 h 74"/>
              <a:gd name="T28" fmla="*/ 2147483646 w 109"/>
              <a:gd name="T29" fmla="*/ 2147483646 h 74"/>
              <a:gd name="T30" fmla="*/ 2147483646 w 109"/>
              <a:gd name="T31" fmla="*/ 2147483646 h 74"/>
              <a:gd name="T32" fmla="*/ 2147483646 w 109"/>
              <a:gd name="T33" fmla="*/ 2147483646 h 74"/>
              <a:gd name="T34" fmla="*/ 2147483646 w 109"/>
              <a:gd name="T35" fmla="*/ 2147483646 h 74"/>
              <a:gd name="T36" fmla="*/ 2147483646 w 109"/>
              <a:gd name="T37" fmla="*/ 2147483646 h 74"/>
              <a:gd name="T38" fmla="*/ 0 w 109"/>
              <a:gd name="T39" fmla="*/ 2147483646 h 7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109"/>
              <a:gd name="T61" fmla="*/ 0 h 74"/>
              <a:gd name="T62" fmla="*/ 109 w 109"/>
              <a:gd name="T63" fmla="*/ 74 h 74"/>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109" h="74">
                <a:moveTo>
                  <a:pt x="0" y="58"/>
                </a:moveTo>
                <a:lnTo>
                  <a:pt x="4" y="19"/>
                </a:lnTo>
                <a:lnTo>
                  <a:pt x="5" y="0"/>
                </a:lnTo>
                <a:lnTo>
                  <a:pt x="54" y="4"/>
                </a:lnTo>
                <a:lnTo>
                  <a:pt x="108" y="6"/>
                </a:lnTo>
                <a:lnTo>
                  <a:pt x="104" y="12"/>
                </a:lnTo>
                <a:lnTo>
                  <a:pt x="109" y="18"/>
                </a:lnTo>
                <a:lnTo>
                  <a:pt x="109" y="54"/>
                </a:lnTo>
                <a:lnTo>
                  <a:pt x="107" y="53"/>
                </a:lnTo>
                <a:lnTo>
                  <a:pt x="107" y="58"/>
                </a:lnTo>
                <a:lnTo>
                  <a:pt x="109" y="62"/>
                </a:lnTo>
                <a:lnTo>
                  <a:pt x="108" y="65"/>
                </a:lnTo>
                <a:lnTo>
                  <a:pt x="109" y="74"/>
                </a:lnTo>
                <a:lnTo>
                  <a:pt x="106" y="73"/>
                </a:lnTo>
                <a:lnTo>
                  <a:pt x="104" y="70"/>
                </a:lnTo>
                <a:lnTo>
                  <a:pt x="98" y="67"/>
                </a:lnTo>
                <a:lnTo>
                  <a:pt x="94" y="67"/>
                </a:lnTo>
                <a:lnTo>
                  <a:pt x="85" y="67"/>
                </a:lnTo>
                <a:lnTo>
                  <a:pt x="79" y="63"/>
                </a:lnTo>
                <a:lnTo>
                  <a:pt x="0" y="58"/>
                </a:lnTo>
                <a:close/>
              </a:path>
            </a:pathLst>
          </a:custGeom>
          <a:solidFill>
            <a:srgbClr val="02818A"/>
          </a:solidFill>
          <a:ln w="15875">
            <a:solidFill>
              <a:srgbClr val="003F48"/>
            </a:solidFill>
            <a:prstDash val="solid"/>
            <a:round/>
            <a:headEnd/>
            <a:tailEnd/>
          </a:ln>
        </p:spPr>
        <p:txBody>
          <a:bodyPr/>
          <a:lstStyle/>
          <a:p>
            <a:endParaRPr lang="en-US"/>
          </a:p>
        </p:txBody>
      </p:sp>
      <p:sp>
        <p:nvSpPr>
          <p:cNvPr id="306225" name="Tennessee">
            <a:extLst>
              <a:ext uri="{FF2B5EF4-FFF2-40B4-BE49-F238E27FC236}">
                <a16:creationId xmlns:a16="http://schemas.microsoft.com/office/drawing/2014/main" id="{05C76DD5-4358-406D-BEE6-945DE582C7AC}"/>
              </a:ext>
              <a:ext uri="{C183D7F6-B498-43B3-948B-1728B52AA6E4}">
                <adec:decorative xmlns:adec="http://schemas.microsoft.com/office/drawing/2017/decorative" val="1"/>
              </a:ext>
            </a:extLst>
          </p:cNvPr>
          <p:cNvSpPr>
            <a:spLocks noChangeAspect="1"/>
          </p:cNvSpPr>
          <p:nvPr/>
        </p:nvSpPr>
        <p:spPr bwMode="auto">
          <a:xfrm>
            <a:off x="5608638" y="3509963"/>
            <a:ext cx="1044575" cy="350837"/>
          </a:xfrm>
          <a:custGeom>
            <a:avLst/>
            <a:gdLst>
              <a:gd name="T0" fmla="*/ 0 w 133"/>
              <a:gd name="T1" fmla="*/ 2147483646 h 45"/>
              <a:gd name="T2" fmla="*/ 2147483646 w 133"/>
              <a:gd name="T3" fmla="*/ 2147483646 h 45"/>
              <a:gd name="T4" fmla="*/ 2147483646 w 133"/>
              <a:gd name="T5" fmla="*/ 2147483646 h 45"/>
              <a:gd name="T6" fmla="*/ 2147483646 w 133"/>
              <a:gd name="T7" fmla="*/ 2147483646 h 45"/>
              <a:gd name="T8" fmla="*/ 2147483646 w 133"/>
              <a:gd name="T9" fmla="*/ 2147483646 h 45"/>
              <a:gd name="T10" fmla="*/ 2147483646 w 133"/>
              <a:gd name="T11" fmla="*/ 2147483646 h 45"/>
              <a:gd name="T12" fmla="*/ 2147483646 w 133"/>
              <a:gd name="T13" fmla="*/ 2147483646 h 45"/>
              <a:gd name="T14" fmla="*/ 2147483646 w 133"/>
              <a:gd name="T15" fmla="*/ 2147483646 h 45"/>
              <a:gd name="T16" fmla="*/ 2147483646 w 133"/>
              <a:gd name="T17" fmla="*/ 2147483646 h 45"/>
              <a:gd name="T18" fmla="*/ 2147483646 w 133"/>
              <a:gd name="T19" fmla="*/ 2147483646 h 45"/>
              <a:gd name="T20" fmla="*/ 2147483646 w 133"/>
              <a:gd name="T21" fmla="*/ 2147483646 h 45"/>
              <a:gd name="T22" fmla="*/ 2147483646 w 133"/>
              <a:gd name="T23" fmla="*/ 2147483646 h 45"/>
              <a:gd name="T24" fmla="*/ 2147483646 w 133"/>
              <a:gd name="T25" fmla="*/ 2147483646 h 45"/>
              <a:gd name="T26" fmla="*/ 2147483646 w 133"/>
              <a:gd name="T27" fmla="*/ 0 h 45"/>
              <a:gd name="T28" fmla="*/ 2147483646 w 133"/>
              <a:gd name="T29" fmla="*/ 2147483646 h 45"/>
              <a:gd name="T30" fmla="*/ 2147483646 w 133"/>
              <a:gd name="T31" fmla="*/ 2147483646 h 45"/>
              <a:gd name="T32" fmla="*/ 2147483646 w 133"/>
              <a:gd name="T33" fmla="*/ 2147483646 h 45"/>
              <a:gd name="T34" fmla="*/ 2147483646 w 133"/>
              <a:gd name="T35" fmla="*/ 2147483646 h 45"/>
              <a:gd name="T36" fmla="*/ 2147483646 w 133"/>
              <a:gd name="T37" fmla="*/ 2147483646 h 45"/>
              <a:gd name="T38" fmla="*/ 2147483646 w 133"/>
              <a:gd name="T39" fmla="*/ 2147483646 h 45"/>
              <a:gd name="T40" fmla="*/ 2147483646 w 133"/>
              <a:gd name="T41" fmla="*/ 2147483646 h 45"/>
              <a:gd name="T42" fmla="*/ 2147483646 w 133"/>
              <a:gd name="T43" fmla="*/ 2147483646 h 45"/>
              <a:gd name="T44" fmla="*/ 2147483646 w 133"/>
              <a:gd name="T45" fmla="*/ 2147483646 h 45"/>
              <a:gd name="T46" fmla="*/ 2147483646 w 133"/>
              <a:gd name="T47" fmla="*/ 2147483646 h 45"/>
              <a:gd name="T48" fmla="*/ 2147483646 w 133"/>
              <a:gd name="T49" fmla="*/ 2147483646 h 45"/>
              <a:gd name="T50" fmla="*/ 2147483646 w 133"/>
              <a:gd name="T51" fmla="*/ 2147483646 h 45"/>
              <a:gd name="T52" fmla="*/ 2147483646 w 133"/>
              <a:gd name="T53" fmla="*/ 2147483646 h 45"/>
              <a:gd name="T54" fmla="*/ 2147483646 w 133"/>
              <a:gd name="T55" fmla="*/ 2147483646 h 45"/>
              <a:gd name="T56" fmla="*/ 2147483646 w 133"/>
              <a:gd name="T57" fmla="*/ 2147483646 h 45"/>
              <a:gd name="T58" fmla="*/ 0 w 133"/>
              <a:gd name="T59" fmla="*/ 2147483646 h 45"/>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133"/>
              <a:gd name="T91" fmla="*/ 0 h 45"/>
              <a:gd name="T92" fmla="*/ 133 w 133"/>
              <a:gd name="T93" fmla="*/ 45 h 45"/>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133" h="45">
                <a:moveTo>
                  <a:pt x="0" y="45"/>
                </a:moveTo>
                <a:lnTo>
                  <a:pt x="2" y="38"/>
                </a:lnTo>
                <a:lnTo>
                  <a:pt x="1" y="37"/>
                </a:lnTo>
                <a:lnTo>
                  <a:pt x="5" y="33"/>
                </a:lnTo>
                <a:lnTo>
                  <a:pt x="9" y="27"/>
                </a:lnTo>
                <a:lnTo>
                  <a:pt x="8" y="25"/>
                </a:lnTo>
                <a:lnTo>
                  <a:pt x="9" y="22"/>
                </a:lnTo>
                <a:lnTo>
                  <a:pt x="10" y="18"/>
                </a:lnTo>
                <a:lnTo>
                  <a:pt x="12" y="15"/>
                </a:lnTo>
                <a:lnTo>
                  <a:pt x="33" y="13"/>
                </a:lnTo>
                <a:lnTo>
                  <a:pt x="33" y="10"/>
                </a:lnTo>
                <a:lnTo>
                  <a:pt x="39" y="10"/>
                </a:lnTo>
                <a:lnTo>
                  <a:pt x="102" y="5"/>
                </a:lnTo>
                <a:lnTo>
                  <a:pt x="133" y="0"/>
                </a:lnTo>
                <a:lnTo>
                  <a:pt x="132" y="5"/>
                </a:lnTo>
                <a:lnTo>
                  <a:pt x="130" y="6"/>
                </a:lnTo>
                <a:lnTo>
                  <a:pt x="127" y="11"/>
                </a:lnTo>
                <a:lnTo>
                  <a:pt x="125" y="11"/>
                </a:lnTo>
                <a:lnTo>
                  <a:pt x="123" y="12"/>
                </a:lnTo>
                <a:lnTo>
                  <a:pt x="121" y="14"/>
                </a:lnTo>
                <a:lnTo>
                  <a:pt x="118" y="13"/>
                </a:lnTo>
                <a:lnTo>
                  <a:pt x="115" y="16"/>
                </a:lnTo>
                <a:lnTo>
                  <a:pt x="114" y="19"/>
                </a:lnTo>
                <a:lnTo>
                  <a:pt x="99" y="27"/>
                </a:lnTo>
                <a:lnTo>
                  <a:pt x="99" y="31"/>
                </a:lnTo>
                <a:lnTo>
                  <a:pt x="95" y="33"/>
                </a:lnTo>
                <a:lnTo>
                  <a:pt x="95" y="37"/>
                </a:lnTo>
                <a:lnTo>
                  <a:pt x="74" y="40"/>
                </a:lnTo>
                <a:lnTo>
                  <a:pt x="33" y="43"/>
                </a:lnTo>
                <a:lnTo>
                  <a:pt x="0" y="45"/>
                </a:lnTo>
                <a:close/>
              </a:path>
            </a:pathLst>
          </a:custGeom>
          <a:solidFill>
            <a:srgbClr val="02818A"/>
          </a:solidFill>
          <a:ln w="15875">
            <a:solidFill>
              <a:srgbClr val="003F48"/>
            </a:solidFill>
            <a:prstDash val="solid"/>
            <a:round/>
            <a:headEnd/>
            <a:tailEnd/>
          </a:ln>
        </p:spPr>
        <p:txBody>
          <a:bodyPr/>
          <a:lstStyle/>
          <a:p>
            <a:endParaRPr lang="en-US"/>
          </a:p>
        </p:txBody>
      </p:sp>
      <p:sp>
        <p:nvSpPr>
          <p:cNvPr id="306226" name="Texas">
            <a:extLst>
              <a:ext uri="{FF2B5EF4-FFF2-40B4-BE49-F238E27FC236}">
                <a16:creationId xmlns:a16="http://schemas.microsoft.com/office/drawing/2014/main" id="{3D3BB44C-298F-4C8D-972D-9A4EBE2CDCC8}"/>
              </a:ext>
              <a:ext uri="{C183D7F6-B498-43B3-948B-1728B52AA6E4}">
                <adec:decorative xmlns:adec="http://schemas.microsoft.com/office/drawing/2017/decorative" val="1"/>
              </a:ext>
            </a:extLst>
          </p:cNvPr>
          <p:cNvSpPr>
            <a:spLocks noChangeAspect="1"/>
          </p:cNvSpPr>
          <p:nvPr/>
        </p:nvSpPr>
        <p:spPr bwMode="auto">
          <a:xfrm>
            <a:off x="3498850" y="3619500"/>
            <a:ext cx="1711325" cy="1639888"/>
          </a:xfrm>
          <a:custGeom>
            <a:avLst/>
            <a:gdLst>
              <a:gd name="T0" fmla="*/ 2147483646 w 218"/>
              <a:gd name="T1" fmla="*/ 2147483646 h 211"/>
              <a:gd name="T2" fmla="*/ 2147483646 w 218"/>
              <a:gd name="T3" fmla="*/ 2147483646 h 211"/>
              <a:gd name="T4" fmla="*/ 2147483646 w 218"/>
              <a:gd name="T5" fmla="*/ 2147483646 h 211"/>
              <a:gd name="T6" fmla="*/ 2147483646 w 218"/>
              <a:gd name="T7" fmla="*/ 2147483646 h 211"/>
              <a:gd name="T8" fmla="*/ 2147483646 w 218"/>
              <a:gd name="T9" fmla="*/ 2147483646 h 211"/>
              <a:gd name="T10" fmla="*/ 2147483646 w 218"/>
              <a:gd name="T11" fmla="*/ 2147483646 h 211"/>
              <a:gd name="T12" fmla="*/ 2147483646 w 218"/>
              <a:gd name="T13" fmla="*/ 2147483646 h 211"/>
              <a:gd name="T14" fmla="*/ 2147483646 w 218"/>
              <a:gd name="T15" fmla="*/ 2147483646 h 211"/>
              <a:gd name="T16" fmla="*/ 2147483646 w 218"/>
              <a:gd name="T17" fmla="*/ 2147483646 h 211"/>
              <a:gd name="T18" fmla="*/ 2147483646 w 218"/>
              <a:gd name="T19" fmla="*/ 2147483646 h 211"/>
              <a:gd name="T20" fmla="*/ 2147483646 w 218"/>
              <a:gd name="T21" fmla="*/ 2147483646 h 211"/>
              <a:gd name="T22" fmla="*/ 2147483646 w 218"/>
              <a:gd name="T23" fmla="*/ 2147483646 h 211"/>
              <a:gd name="T24" fmla="*/ 2147483646 w 218"/>
              <a:gd name="T25" fmla="*/ 2147483646 h 211"/>
              <a:gd name="T26" fmla="*/ 2147483646 w 218"/>
              <a:gd name="T27" fmla="*/ 2147483646 h 211"/>
              <a:gd name="T28" fmla="*/ 2147483646 w 218"/>
              <a:gd name="T29" fmla="*/ 2147483646 h 211"/>
              <a:gd name="T30" fmla="*/ 2147483646 w 218"/>
              <a:gd name="T31" fmla="*/ 2147483646 h 211"/>
              <a:gd name="T32" fmla="*/ 2147483646 w 218"/>
              <a:gd name="T33" fmla="*/ 2147483646 h 211"/>
              <a:gd name="T34" fmla="*/ 2147483646 w 218"/>
              <a:gd name="T35" fmla="*/ 2147483646 h 211"/>
              <a:gd name="T36" fmla="*/ 2147483646 w 218"/>
              <a:gd name="T37" fmla="*/ 2147483646 h 211"/>
              <a:gd name="T38" fmla="*/ 2147483646 w 218"/>
              <a:gd name="T39" fmla="*/ 2147483646 h 211"/>
              <a:gd name="T40" fmla="*/ 2147483646 w 218"/>
              <a:gd name="T41" fmla="*/ 2147483646 h 211"/>
              <a:gd name="T42" fmla="*/ 2147483646 w 218"/>
              <a:gd name="T43" fmla="*/ 2147483646 h 211"/>
              <a:gd name="T44" fmla="*/ 2147483646 w 218"/>
              <a:gd name="T45" fmla="*/ 2147483646 h 211"/>
              <a:gd name="T46" fmla="*/ 2147483646 w 218"/>
              <a:gd name="T47" fmla="*/ 2147483646 h 211"/>
              <a:gd name="T48" fmla="*/ 2147483646 w 218"/>
              <a:gd name="T49" fmla="*/ 2147483646 h 211"/>
              <a:gd name="T50" fmla="*/ 2147483646 w 218"/>
              <a:gd name="T51" fmla="*/ 2147483646 h 211"/>
              <a:gd name="T52" fmla="*/ 2147483646 w 218"/>
              <a:gd name="T53" fmla="*/ 2147483646 h 211"/>
              <a:gd name="T54" fmla="*/ 2147483646 w 218"/>
              <a:gd name="T55" fmla="*/ 2147483646 h 211"/>
              <a:gd name="T56" fmla="*/ 2147483646 w 218"/>
              <a:gd name="T57" fmla="*/ 2147483646 h 211"/>
              <a:gd name="T58" fmla="*/ 2147483646 w 218"/>
              <a:gd name="T59" fmla="*/ 2147483646 h 211"/>
              <a:gd name="T60" fmla="*/ 2147483646 w 218"/>
              <a:gd name="T61" fmla="*/ 2147483646 h 211"/>
              <a:gd name="T62" fmla="*/ 2147483646 w 218"/>
              <a:gd name="T63" fmla="*/ 2147483646 h 211"/>
              <a:gd name="T64" fmla="*/ 2147483646 w 218"/>
              <a:gd name="T65" fmla="*/ 2147483646 h 211"/>
              <a:gd name="T66" fmla="*/ 2147483646 w 218"/>
              <a:gd name="T67" fmla="*/ 2147483646 h 211"/>
              <a:gd name="T68" fmla="*/ 2147483646 w 218"/>
              <a:gd name="T69" fmla="*/ 2147483646 h 211"/>
              <a:gd name="T70" fmla="*/ 2147483646 w 218"/>
              <a:gd name="T71" fmla="*/ 2147483646 h 211"/>
              <a:gd name="T72" fmla="*/ 2147483646 w 218"/>
              <a:gd name="T73" fmla="*/ 2147483646 h 211"/>
              <a:gd name="T74" fmla="*/ 2147483646 w 218"/>
              <a:gd name="T75" fmla="*/ 2147483646 h 211"/>
              <a:gd name="T76" fmla="*/ 2147483646 w 218"/>
              <a:gd name="T77" fmla="*/ 2147483646 h 211"/>
              <a:gd name="T78" fmla="*/ 2147483646 w 218"/>
              <a:gd name="T79" fmla="*/ 2147483646 h 211"/>
              <a:gd name="T80" fmla="*/ 2147483646 w 218"/>
              <a:gd name="T81" fmla="*/ 2147483646 h 211"/>
              <a:gd name="T82" fmla="*/ 2147483646 w 218"/>
              <a:gd name="T83" fmla="*/ 2147483646 h 211"/>
              <a:gd name="T84" fmla="*/ 2147483646 w 218"/>
              <a:gd name="T85" fmla="*/ 2147483646 h 211"/>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218"/>
              <a:gd name="T130" fmla="*/ 0 h 211"/>
              <a:gd name="T131" fmla="*/ 218 w 218"/>
              <a:gd name="T132" fmla="*/ 211 h 211"/>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218" h="211">
                <a:moveTo>
                  <a:pt x="2" y="87"/>
                </a:moveTo>
                <a:lnTo>
                  <a:pt x="0" y="83"/>
                </a:lnTo>
                <a:lnTo>
                  <a:pt x="5" y="83"/>
                </a:lnTo>
                <a:lnTo>
                  <a:pt x="60" y="88"/>
                </a:lnTo>
                <a:lnTo>
                  <a:pt x="68" y="0"/>
                </a:lnTo>
                <a:lnTo>
                  <a:pt x="115" y="3"/>
                </a:lnTo>
                <a:lnTo>
                  <a:pt x="113" y="41"/>
                </a:lnTo>
                <a:lnTo>
                  <a:pt x="118" y="44"/>
                </a:lnTo>
                <a:lnTo>
                  <a:pt x="122" y="45"/>
                </a:lnTo>
                <a:lnTo>
                  <a:pt x="124" y="43"/>
                </a:lnTo>
                <a:lnTo>
                  <a:pt x="126" y="45"/>
                </a:lnTo>
                <a:lnTo>
                  <a:pt x="126" y="48"/>
                </a:lnTo>
                <a:lnTo>
                  <a:pt x="130" y="48"/>
                </a:lnTo>
                <a:lnTo>
                  <a:pt x="133" y="50"/>
                </a:lnTo>
                <a:lnTo>
                  <a:pt x="135" y="49"/>
                </a:lnTo>
                <a:lnTo>
                  <a:pt x="138" y="51"/>
                </a:lnTo>
                <a:lnTo>
                  <a:pt x="139" y="50"/>
                </a:lnTo>
                <a:lnTo>
                  <a:pt x="143" y="50"/>
                </a:lnTo>
                <a:lnTo>
                  <a:pt x="145" y="55"/>
                </a:lnTo>
                <a:lnTo>
                  <a:pt x="147" y="56"/>
                </a:lnTo>
                <a:lnTo>
                  <a:pt x="150" y="53"/>
                </a:lnTo>
                <a:lnTo>
                  <a:pt x="155" y="57"/>
                </a:lnTo>
                <a:lnTo>
                  <a:pt x="158" y="55"/>
                </a:lnTo>
                <a:lnTo>
                  <a:pt x="159" y="59"/>
                </a:lnTo>
                <a:lnTo>
                  <a:pt x="159" y="56"/>
                </a:lnTo>
                <a:lnTo>
                  <a:pt x="162" y="54"/>
                </a:lnTo>
                <a:lnTo>
                  <a:pt x="163" y="57"/>
                </a:lnTo>
                <a:lnTo>
                  <a:pt x="168" y="56"/>
                </a:lnTo>
                <a:lnTo>
                  <a:pt x="171" y="59"/>
                </a:lnTo>
                <a:lnTo>
                  <a:pt x="180" y="56"/>
                </a:lnTo>
                <a:lnTo>
                  <a:pt x="188" y="55"/>
                </a:lnTo>
                <a:lnTo>
                  <a:pt x="191" y="54"/>
                </a:lnTo>
                <a:lnTo>
                  <a:pt x="197" y="59"/>
                </a:lnTo>
                <a:lnTo>
                  <a:pt x="202" y="60"/>
                </a:lnTo>
                <a:lnTo>
                  <a:pt x="203" y="62"/>
                </a:lnTo>
                <a:lnTo>
                  <a:pt x="209" y="62"/>
                </a:lnTo>
                <a:lnTo>
                  <a:pt x="209" y="72"/>
                </a:lnTo>
                <a:lnTo>
                  <a:pt x="210" y="93"/>
                </a:lnTo>
                <a:lnTo>
                  <a:pt x="213" y="96"/>
                </a:lnTo>
                <a:lnTo>
                  <a:pt x="213" y="101"/>
                </a:lnTo>
                <a:lnTo>
                  <a:pt x="218" y="108"/>
                </a:lnTo>
                <a:lnTo>
                  <a:pt x="218" y="115"/>
                </a:lnTo>
                <a:lnTo>
                  <a:pt x="215" y="120"/>
                </a:lnTo>
                <a:lnTo>
                  <a:pt x="215" y="124"/>
                </a:lnTo>
                <a:lnTo>
                  <a:pt x="216" y="127"/>
                </a:lnTo>
                <a:lnTo>
                  <a:pt x="216" y="130"/>
                </a:lnTo>
                <a:lnTo>
                  <a:pt x="214" y="132"/>
                </a:lnTo>
                <a:lnTo>
                  <a:pt x="212" y="135"/>
                </a:lnTo>
                <a:lnTo>
                  <a:pt x="214" y="137"/>
                </a:lnTo>
                <a:lnTo>
                  <a:pt x="205" y="140"/>
                </a:lnTo>
                <a:lnTo>
                  <a:pt x="198" y="144"/>
                </a:lnTo>
                <a:lnTo>
                  <a:pt x="202" y="140"/>
                </a:lnTo>
                <a:lnTo>
                  <a:pt x="197" y="140"/>
                </a:lnTo>
                <a:lnTo>
                  <a:pt x="199" y="135"/>
                </a:lnTo>
                <a:lnTo>
                  <a:pt x="195" y="138"/>
                </a:lnTo>
                <a:lnTo>
                  <a:pt x="193" y="137"/>
                </a:lnTo>
                <a:lnTo>
                  <a:pt x="194" y="141"/>
                </a:lnTo>
                <a:lnTo>
                  <a:pt x="195" y="142"/>
                </a:lnTo>
                <a:lnTo>
                  <a:pt x="195" y="144"/>
                </a:lnTo>
                <a:lnTo>
                  <a:pt x="193" y="147"/>
                </a:lnTo>
                <a:lnTo>
                  <a:pt x="191" y="147"/>
                </a:lnTo>
                <a:lnTo>
                  <a:pt x="191" y="151"/>
                </a:lnTo>
                <a:lnTo>
                  <a:pt x="170" y="163"/>
                </a:lnTo>
                <a:lnTo>
                  <a:pt x="171" y="162"/>
                </a:lnTo>
                <a:lnTo>
                  <a:pt x="180" y="156"/>
                </a:lnTo>
                <a:lnTo>
                  <a:pt x="173" y="160"/>
                </a:lnTo>
                <a:lnTo>
                  <a:pt x="173" y="156"/>
                </a:lnTo>
                <a:lnTo>
                  <a:pt x="171" y="158"/>
                </a:lnTo>
                <a:lnTo>
                  <a:pt x="169" y="157"/>
                </a:lnTo>
                <a:lnTo>
                  <a:pt x="168" y="160"/>
                </a:lnTo>
                <a:lnTo>
                  <a:pt x="165" y="157"/>
                </a:lnTo>
                <a:lnTo>
                  <a:pt x="165" y="160"/>
                </a:lnTo>
                <a:lnTo>
                  <a:pt x="169" y="162"/>
                </a:lnTo>
                <a:lnTo>
                  <a:pt x="165" y="164"/>
                </a:lnTo>
                <a:lnTo>
                  <a:pt x="163" y="161"/>
                </a:lnTo>
                <a:lnTo>
                  <a:pt x="161" y="170"/>
                </a:lnTo>
                <a:lnTo>
                  <a:pt x="159" y="166"/>
                </a:lnTo>
                <a:lnTo>
                  <a:pt x="156" y="167"/>
                </a:lnTo>
                <a:lnTo>
                  <a:pt x="155" y="170"/>
                </a:lnTo>
                <a:lnTo>
                  <a:pt x="157" y="173"/>
                </a:lnTo>
                <a:lnTo>
                  <a:pt x="149" y="173"/>
                </a:lnTo>
                <a:lnTo>
                  <a:pt x="152" y="174"/>
                </a:lnTo>
                <a:lnTo>
                  <a:pt x="152" y="178"/>
                </a:lnTo>
                <a:lnTo>
                  <a:pt x="154" y="177"/>
                </a:lnTo>
                <a:lnTo>
                  <a:pt x="153" y="179"/>
                </a:lnTo>
                <a:lnTo>
                  <a:pt x="150" y="185"/>
                </a:lnTo>
                <a:lnTo>
                  <a:pt x="150" y="182"/>
                </a:lnTo>
                <a:lnTo>
                  <a:pt x="148" y="184"/>
                </a:lnTo>
                <a:lnTo>
                  <a:pt x="145" y="181"/>
                </a:lnTo>
                <a:lnTo>
                  <a:pt x="146" y="185"/>
                </a:lnTo>
                <a:lnTo>
                  <a:pt x="151" y="185"/>
                </a:lnTo>
                <a:lnTo>
                  <a:pt x="149" y="191"/>
                </a:lnTo>
                <a:lnTo>
                  <a:pt x="151" y="202"/>
                </a:lnTo>
                <a:lnTo>
                  <a:pt x="155" y="211"/>
                </a:lnTo>
                <a:lnTo>
                  <a:pt x="149" y="211"/>
                </a:lnTo>
                <a:lnTo>
                  <a:pt x="143" y="208"/>
                </a:lnTo>
                <a:lnTo>
                  <a:pt x="138" y="209"/>
                </a:lnTo>
                <a:lnTo>
                  <a:pt x="130" y="204"/>
                </a:lnTo>
                <a:lnTo>
                  <a:pt x="122" y="201"/>
                </a:lnTo>
                <a:lnTo>
                  <a:pt x="121" y="197"/>
                </a:lnTo>
                <a:lnTo>
                  <a:pt x="118" y="192"/>
                </a:lnTo>
                <a:lnTo>
                  <a:pt x="116" y="188"/>
                </a:lnTo>
                <a:lnTo>
                  <a:pt x="116" y="185"/>
                </a:lnTo>
                <a:lnTo>
                  <a:pt x="114" y="183"/>
                </a:lnTo>
                <a:lnTo>
                  <a:pt x="115" y="178"/>
                </a:lnTo>
                <a:lnTo>
                  <a:pt x="109" y="174"/>
                </a:lnTo>
                <a:lnTo>
                  <a:pt x="104" y="165"/>
                </a:lnTo>
                <a:lnTo>
                  <a:pt x="94" y="144"/>
                </a:lnTo>
                <a:lnTo>
                  <a:pt x="87" y="139"/>
                </a:lnTo>
                <a:lnTo>
                  <a:pt x="85" y="134"/>
                </a:lnTo>
                <a:lnTo>
                  <a:pt x="79" y="133"/>
                </a:lnTo>
                <a:lnTo>
                  <a:pt x="73" y="132"/>
                </a:lnTo>
                <a:lnTo>
                  <a:pt x="69" y="130"/>
                </a:lnTo>
                <a:lnTo>
                  <a:pt x="68" y="132"/>
                </a:lnTo>
                <a:lnTo>
                  <a:pt x="63" y="132"/>
                </a:lnTo>
                <a:lnTo>
                  <a:pt x="59" y="143"/>
                </a:lnTo>
                <a:lnTo>
                  <a:pt x="54" y="147"/>
                </a:lnTo>
                <a:lnTo>
                  <a:pt x="51" y="147"/>
                </a:lnTo>
                <a:lnTo>
                  <a:pt x="43" y="140"/>
                </a:lnTo>
                <a:lnTo>
                  <a:pt x="39" y="139"/>
                </a:lnTo>
                <a:lnTo>
                  <a:pt x="31" y="132"/>
                </a:lnTo>
                <a:lnTo>
                  <a:pt x="29" y="126"/>
                </a:lnTo>
                <a:lnTo>
                  <a:pt x="29" y="120"/>
                </a:lnTo>
                <a:lnTo>
                  <a:pt x="26" y="112"/>
                </a:lnTo>
                <a:lnTo>
                  <a:pt x="19" y="107"/>
                </a:lnTo>
                <a:lnTo>
                  <a:pt x="10" y="95"/>
                </a:lnTo>
                <a:lnTo>
                  <a:pt x="6" y="93"/>
                </a:lnTo>
                <a:lnTo>
                  <a:pt x="4" y="87"/>
                </a:lnTo>
                <a:lnTo>
                  <a:pt x="2" y="87"/>
                </a:lnTo>
                <a:close/>
              </a:path>
            </a:pathLst>
          </a:custGeom>
          <a:solidFill>
            <a:srgbClr val="02818A"/>
          </a:solidFill>
          <a:ln w="15875">
            <a:solidFill>
              <a:srgbClr val="003F48"/>
            </a:solidFill>
            <a:prstDash val="solid"/>
            <a:round/>
            <a:headEnd/>
            <a:tailEnd/>
          </a:ln>
        </p:spPr>
        <p:txBody>
          <a:bodyPr/>
          <a:lstStyle/>
          <a:p>
            <a:endParaRPr lang="en-US"/>
          </a:p>
        </p:txBody>
      </p:sp>
      <p:sp>
        <p:nvSpPr>
          <p:cNvPr id="306227" name="Utah">
            <a:extLst>
              <a:ext uri="{FF2B5EF4-FFF2-40B4-BE49-F238E27FC236}">
                <a16:creationId xmlns:a16="http://schemas.microsoft.com/office/drawing/2014/main" id="{3A2AFFC6-A28E-4C17-83AE-2373EB6E9457}"/>
              </a:ext>
              <a:ext uri="{C183D7F6-B498-43B3-948B-1728B52AA6E4}">
                <adec:decorative xmlns:adec="http://schemas.microsoft.com/office/drawing/2017/decorative" val="1"/>
              </a:ext>
            </a:extLst>
          </p:cNvPr>
          <p:cNvSpPr>
            <a:spLocks noChangeAspect="1"/>
          </p:cNvSpPr>
          <p:nvPr/>
        </p:nvSpPr>
        <p:spPr bwMode="auto">
          <a:xfrm>
            <a:off x="2698750" y="2601913"/>
            <a:ext cx="690563" cy="854075"/>
          </a:xfrm>
          <a:custGeom>
            <a:avLst/>
            <a:gdLst>
              <a:gd name="T0" fmla="*/ 0 w 88"/>
              <a:gd name="T1" fmla="*/ 2147483646 h 110"/>
              <a:gd name="T2" fmla="*/ 2147483646 w 88"/>
              <a:gd name="T3" fmla="*/ 0 h 110"/>
              <a:gd name="T4" fmla="*/ 2147483646 w 88"/>
              <a:gd name="T5" fmla="*/ 2147483646 h 110"/>
              <a:gd name="T6" fmla="*/ 2147483646 w 88"/>
              <a:gd name="T7" fmla="*/ 2147483646 h 110"/>
              <a:gd name="T8" fmla="*/ 2147483646 w 88"/>
              <a:gd name="T9" fmla="*/ 2147483646 h 110"/>
              <a:gd name="T10" fmla="*/ 2147483646 w 88"/>
              <a:gd name="T11" fmla="*/ 2147483646 h 110"/>
              <a:gd name="T12" fmla="*/ 0 w 88"/>
              <a:gd name="T13" fmla="*/ 2147483646 h 110"/>
              <a:gd name="T14" fmla="*/ 0 60000 65536"/>
              <a:gd name="T15" fmla="*/ 0 60000 65536"/>
              <a:gd name="T16" fmla="*/ 0 60000 65536"/>
              <a:gd name="T17" fmla="*/ 0 60000 65536"/>
              <a:gd name="T18" fmla="*/ 0 60000 65536"/>
              <a:gd name="T19" fmla="*/ 0 60000 65536"/>
              <a:gd name="T20" fmla="*/ 0 60000 65536"/>
              <a:gd name="T21" fmla="*/ 0 w 88"/>
              <a:gd name="T22" fmla="*/ 0 h 110"/>
              <a:gd name="T23" fmla="*/ 88 w 88"/>
              <a:gd name="T24" fmla="*/ 110 h 11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88" h="110">
                <a:moveTo>
                  <a:pt x="0" y="97"/>
                </a:moveTo>
                <a:lnTo>
                  <a:pt x="19" y="0"/>
                </a:lnTo>
                <a:lnTo>
                  <a:pt x="62" y="8"/>
                </a:lnTo>
                <a:lnTo>
                  <a:pt x="59" y="27"/>
                </a:lnTo>
                <a:lnTo>
                  <a:pt x="88" y="32"/>
                </a:lnTo>
                <a:lnTo>
                  <a:pt x="77" y="110"/>
                </a:lnTo>
                <a:lnTo>
                  <a:pt x="0" y="97"/>
                </a:lnTo>
                <a:close/>
              </a:path>
            </a:pathLst>
          </a:custGeom>
          <a:solidFill>
            <a:srgbClr val="02818A"/>
          </a:solidFill>
          <a:ln w="15875">
            <a:solidFill>
              <a:srgbClr val="003F48"/>
            </a:solidFill>
            <a:prstDash val="solid"/>
            <a:round/>
            <a:headEnd/>
            <a:tailEnd/>
          </a:ln>
        </p:spPr>
        <p:txBody>
          <a:bodyPr/>
          <a:lstStyle/>
          <a:p>
            <a:endParaRPr lang="en-US"/>
          </a:p>
        </p:txBody>
      </p:sp>
      <p:sp>
        <p:nvSpPr>
          <p:cNvPr id="306228" name="Vermont">
            <a:extLst>
              <a:ext uri="{FF2B5EF4-FFF2-40B4-BE49-F238E27FC236}">
                <a16:creationId xmlns:a16="http://schemas.microsoft.com/office/drawing/2014/main" id="{E310C77B-27F4-4439-A3A1-FB809EF75E17}"/>
              </a:ext>
              <a:ext uri="{C183D7F6-B498-43B3-948B-1728B52AA6E4}">
                <adec:decorative xmlns:adec="http://schemas.microsoft.com/office/drawing/2017/decorative" val="1"/>
              </a:ext>
            </a:extLst>
          </p:cNvPr>
          <p:cNvSpPr>
            <a:spLocks noChangeAspect="1"/>
          </p:cNvSpPr>
          <p:nvPr/>
        </p:nvSpPr>
        <p:spPr bwMode="auto">
          <a:xfrm>
            <a:off x="7350125" y="2017713"/>
            <a:ext cx="196850" cy="382587"/>
          </a:xfrm>
          <a:custGeom>
            <a:avLst/>
            <a:gdLst>
              <a:gd name="T0" fmla="*/ 0 w 25"/>
              <a:gd name="T1" fmla="*/ 2147483646 h 49"/>
              <a:gd name="T2" fmla="*/ 2147483646 w 25"/>
              <a:gd name="T3" fmla="*/ 2147483646 h 49"/>
              <a:gd name="T4" fmla="*/ 2147483646 w 25"/>
              <a:gd name="T5" fmla="*/ 2147483646 h 49"/>
              <a:gd name="T6" fmla="*/ 2147483646 w 25"/>
              <a:gd name="T7" fmla="*/ 2147483646 h 49"/>
              <a:gd name="T8" fmla="*/ 2147483646 w 25"/>
              <a:gd name="T9" fmla="*/ 2147483646 h 49"/>
              <a:gd name="T10" fmla="*/ 2147483646 w 25"/>
              <a:gd name="T11" fmla="*/ 2147483646 h 49"/>
              <a:gd name="T12" fmla="*/ 2147483646 w 25"/>
              <a:gd name="T13" fmla="*/ 2147483646 h 49"/>
              <a:gd name="T14" fmla="*/ 2147483646 w 25"/>
              <a:gd name="T15" fmla="*/ 2147483646 h 49"/>
              <a:gd name="T16" fmla="*/ 2147483646 w 25"/>
              <a:gd name="T17" fmla="*/ 2147483646 h 49"/>
              <a:gd name="T18" fmla="*/ 2147483646 w 25"/>
              <a:gd name="T19" fmla="*/ 0 h 49"/>
              <a:gd name="T20" fmla="*/ 0 w 25"/>
              <a:gd name="T21" fmla="*/ 2147483646 h 49"/>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5"/>
              <a:gd name="T34" fmla="*/ 0 h 49"/>
              <a:gd name="T35" fmla="*/ 25 w 25"/>
              <a:gd name="T36" fmla="*/ 49 h 49"/>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5" h="49">
                <a:moveTo>
                  <a:pt x="0" y="6"/>
                </a:moveTo>
                <a:lnTo>
                  <a:pt x="3" y="20"/>
                </a:lnTo>
                <a:lnTo>
                  <a:pt x="4" y="29"/>
                </a:lnTo>
                <a:lnTo>
                  <a:pt x="8" y="38"/>
                </a:lnTo>
                <a:lnTo>
                  <a:pt x="11" y="49"/>
                </a:lnTo>
                <a:lnTo>
                  <a:pt x="22" y="47"/>
                </a:lnTo>
                <a:lnTo>
                  <a:pt x="20" y="30"/>
                </a:lnTo>
                <a:lnTo>
                  <a:pt x="21" y="18"/>
                </a:lnTo>
                <a:lnTo>
                  <a:pt x="24" y="12"/>
                </a:lnTo>
                <a:lnTo>
                  <a:pt x="25" y="0"/>
                </a:lnTo>
                <a:lnTo>
                  <a:pt x="0" y="6"/>
                </a:lnTo>
                <a:close/>
              </a:path>
            </a:pathLst>
          </a:custGeom>
          <a:solidFill>
            <a:srgbClr val="02818A"/>
          </a:solidFill>
          <a:ln w="15875">
            <a:solidFill>
              <a:srgbClr val="003F48"/>
            </a:solidFill>
            <a:prstDash val="solid"/>
            <a:round/>
            <a:headEnd/>
            <a:tailEnd/>
          </a:ln>
        </p:spPr>
        <p:txBody>
          <a:bodyPr/>
          <a:lstStyle/>
          <a:p>
            <a:endParaRPr lang="en-US"/>
          </a:p>
        </p:txBody>
      </p:sp>
      <p:sp>
        <p:nvSpPr>
          <p:cNvPr id="306229" name="West Virginia">
            <a:extLst>
              <a:ext uri="{FF2B5EF4-FFF2-40B4-BE49-F238E27FC236}">
                <a16:creationId xmlns:a16="http://schemas.microsoft.com/office/drawing/2014/main" id="{90AE5078-0030-4E30-A4D2-9E47625A8502}"/>
              </a:ext>
              <a:ext uri="{C183D7F6-B498-43B3-948B-1728B52AA6E4}">
                <adec:decorative xmlns:adec="http://schemas.microsoft.com/office/drawing/2017/decorative" val="1"/>
              </a:ext>
            </a:extLst>
          </p:cNvPr>
          <p:cNvSpPr>
            <a:spLocks noChangeAspect="1"/>
          </p:cNvSpPr>
          <p:nvPr/>
        </p:nvSpPr>
        <p:spPr bwMode="auto">
          <a:xfrm>
            <a:off x="6497638" y="2871788"/>
            <a:ext cx="549275" cy="546100"/>
          </a:xfrm>
          <a:custGeom>
            <a:avLst/>
            <a:gdLst>
              <a:gd name="T0" fmla="*/ 0 w 70"/>
              <a:gd name="T1" fmla="*/ 2147483646 h 70"/>
              <a:gd name="T2" fmla="*/ 2147483646 w 70"/>
              <a:gd name="T3" fmla="*/ 2147483646 h 70"/>
              <a:gd name="T4" fmla="*/ 2147483646 w 70"/>
              <a:gd name="T5" fmla="*/ 2147483646 h 70"/>
              <a:gd name="T6" fmla="*/ 2147483646 w 70"/>
              <a:gd name="T7" fmla="*/ 2147483646 h 70"/>
              <a:gd name="T8" fmla="*/ 2147483646 w 70"/>
              <a:gd name="T9" fmla="*/ 2147483646 h 70"/>
              <a:gd name="T10" fmla="*/ 2147483646 w 70"/>
              <a:gd name="T11" fmla="*/ 2147483646 h 70"/>
              <a:gd name="T12" fmla="*/ 2147483646 w 70"/>
              <a:gd name="T13" fmla="*/ 2147483646 h 70"/>
              <a:gd name="T14" fmla="*/ 2147483646 w 70"/>
              <a:gd name="T15" fmla="*/ 2147483646 h 70"/>
              <a:gd name="T16" fmla="*/ 2147483646 w 70"/>
              <a:gd name="T17" fmla="*/ 2147483646 h 70"/>
              <a:gd name="T18" fmla="*/ 2147483646 w 70"/>
              <a:gd name="T19" fmla="*/ 2147483646 h 70"/>
              <a:gd name="T20" fmla="*/ 2147483646 w 70"/>
              <a:gd name="T21" fmla="*/ 2147483646 h 70"/>
              <a:gd name="T22" fmla="*/ 2147483646 w 70"/>
              <a:gd name="T23" fmla="*/ 2147483646 h 70"/>
              <a:gd name="T24" fmla="*/ 2147483646 w 70"/>
              <a:gd name="T25" fmla="*/ 2147483646 h 70"/>
              <a:gd name="T26" fmla="*/ 2147483646 w 70"/>
              <a:gd name="T27" fmla="*/ 2147483646 h 70"/>
              <a:gd name="T28" fmla="*/ 2147483646 w 70"/>
              <a:gd name="T29" fmla="*/ 2147483646 h 70"/>
              <a:gd name="T30" fmla="*/ 2147483646 w 70"/>
              <a:gd name="T31" fmla="*/ 2147483646 h 70"/>
              <a:gd name="T32" fmla="*/ 2147483646 w 70"/>
              <a:gd name="T33" fmla="*/ 2147483646 h 70"/>
              <a:gd name="T34" fmla="*/ 2147483646 w 70"/>
              <a:gd name="T35" fmla="*/ 2147483646 h 70"/>
              <a:gd name="T36" fmla="*/ 2147483646 w 70"/>
              <a:gd name="T37" fmla="*/ 2147483646 h 70"/>
              <a:gd name="T38" fmla="*/ 2147483646 w 70"/>
              <a:gd name="T39" fmla="*/ 2147483646 h 70"/>
              <a:gd name="T40" fmla="*/ 2147483646 w 70"/>
              <a:gd name="T41" fmla="*/ 2147483646 h 70"/>
              <a:gd name="T42" fmla="*/ 2147483646 w 70"/>
              <a:gd name="T43" fmla="*/ 2147483646 h 70"/>
              <a:gd name="T44" fmla="*/ 2147483646 w 70"/>
              <a:gd name="T45" fmla="*/ 2147483646 h 70"/>
              <a:gd name="T46" fmla="*/ 2147483646 w 70"/>
              <a:gd name="T47" fmla="*/ 2147483646 h 70"/>
              <a:gd name="T48" fmla="*/ 2147483646 w 70"/>
              <a:gd name="T49" fmla="*/ 2147483646 h 70"/>
              <a:gd name="T50" fmla="*/ 2147483646 w 70"/>
              <a:gd name="T51" fmla="*/ 2147483646 h 70"/>
              <a:gd name="T52" fmla="*/ 2147483646 w 70"/>
              <a:gd name="T53" fmla="*/ 2147483646 h 70"/>
              <a:gd name="T54" fmla="*/ 2147483646 w 70"/>
              <a:gd name="T55" fmla="*/ 2147483646 h 70"/>
              <a:gd name="T56" fmla="*/ 2147483646 w 70"/>
              <a:gd name="T57" fmla="*/ 2147483646 h 70"/>
              <a:gd name="T58" fmla="*/ 2147483646 w 70"/>
              <a:gd name="T59" fmla="*/ 0 h 70"/>
              <a:gd name="T60" fmla="*/ 2147483646 w 70"/>
              <a:gd name="T61" fmla="*/ 2147483646 h 70"/>
              <a:gd name="T62" fmla="*/ 2147483646 w 70"/>
              <a:gd name="T63" fmla="*/ 2147483646 h 70"/>
              <a:gd name="T64" fmla="*/ 2147483646 w 70"/>
              <a:gd name="T65" fmla="*/ 2147483646 h 70"/>
              <a:gd name="T66" fmla="*/ 2147483646 w 70"/>
              <a:gd name="T67" fmla="*/ 2147483646 h 70"/>
              <a:gd name="T68" fmla="*/ 2147483646 w 70"/>
              <a:gd name="T69" fmla="*/ 2147483646 h 70"/>
              <a:gd name="T70" fmla="*/ 2147483646 w 70"/>
              <a:gd name="T71" fmla="*/ 2147483646 h 70"/>
              <a:gd name="T72" fmla="*/ 2147483646 w 70"/>
              <a:gd name="T73" fmla="*/ 2147483646 h 70"/>
              <a:gd name="T74" fmla="*/ 2147483646 w 70"/>
              <a:gd name="T75" fmla="*/ 2147483646 h 70"/>
              <a:gd name="T76" fmla="*/ 0 w 70"/>
              <a:gd name="T77" fmla="*/ 2147483646 h 70"/>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w 70"/>
              <a:gd name="T118" fmla="*/ 0 h 70"/>
              <a:gd name="T119" fmla="*/ 70 w 70"/>
              <a:gd name="T120" fmla="*/ 70 h 70"/>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T117" t="T118" r="T119" b="T120"/>
            <a:pathLst>
              <a:path w="70" h="70">
                <a:moveTo>
                  <a:pt x="0" y="48"/>
                </a:moveTo>
                <a:lnTo>
                  <a:pt x="3" y="58"/>
                </a:lnTo>
                <a:lnTo>
                  <a:pt x="6" y="61"/>
                </a:lnTo>
                <a:lnTo>
                  <a:pt x="12" y="65"/>
                </a:lnTo>
                <a:lnTo>
                  <a:pt x="16" y="70"/>
                </a:lnTo>
                <a:lnTo>
                  <a:pt x="22" y="67"/>
                </a:lnTo>
                <a:lnTo>
                  <a:pt x="24" y="69"/>
                </a:lnTo>
                <a:lnTo>
                  <a:pt x="27" y="67"/>
                </a:lnTo>
                <a:lnTo>
                  <a:pt x="29" y="64"/>
                </a:lnTo>
                <a:lnTo>
                  <a:pt x="35" y="63"/>
                </a:lnTo>
                <a:lnTo>
                  <a:pt x="39" y="59"/>
                </a:lnTo>
                <a:lnTo>
                  <a:pt x="37" y="58"/>
                </a:lnTo>
                <a:lnTo>
                  <a:pt x="43" y="45"/>
                </a:lnTo>
                <a:lnTo>
                  <a:pt x="44" y="39"/>
                </a:lnTo>
                <a:lnTo>
                  <a:pt x="49" y="41"/>
                </a:lnTo>
                <a:lnTo>
                  <a:pt x="52" y="34"/>
                </a:lnTo>
                <a:lnTo>
                  <a:pt x="55" y="33"/>
                </a:lnTo>
                <a:lnTo>
                  <a:pt x="59" y="26"/>
                </a:lnTo>
                <a:lnTo>
                  <a:pt x="60" y="18"/>
                </a:lnTo>
                <a:lnTo>
                  <a:pt x="69" y="23"/>
                </a:lnTo>
                <a:lnTo>
                  <a:pt x="70" y="19"/>
                </a:lnTo>
                <a:lnTo>
                  <a:pt x="68" y="16"/>
                </a:lnTo>
                <a:lnTo>
                  <a:pt x="64" y="14"/>
                </a:lnTo>
                <a:lnTo>
                  <a:pt x="59" y="15"/>
                </a:lnTo>
                <a:lnTo>
                  <a:pt x="58" y="18"/>
                </a:lnTo>
                <a:lnTo>
                  <a:pt x="49" y="20"/>
                </a:lnTo>
                <a:lnTo>
                  <a:pt x="44" y="26"/>
                </a:lnTo>
                <a:lnTo>
                  <a:pt x="43" y="16"/>
                </a:lnTo>
                <a:lnTo>
                  <a:pt x="27" y="19"/>
                </a:lnTo>
                <a:lnTo>
                  <a:pt x="24" y="0"/>
                </a:lnTo>
                <a:lnTo>
                  <a:pt x="22" y="2"/>
                </a:lnTo>
                <a:lnTo>
                  <a:pt x="23" y="6"/>
                </a:lnTo>
                <a:lnTo>
                  <a:pt x="22" y="21"/>
                </a:lnTo>
                <a:lnTo>
                  <a:pt x="19" y="25"/>
                </a:lnTo>
                <a:lnTo>
                  <a:pt x="11" y="31"/>
                </a:lnTo>
                <a:lnTo>
                  <a:pt x="9" y="38"/>
                </a:lnTo>
                <a:lnTo>
                  <a:pt x="6" y="36"/>
                </a:lnTo>
                <a:lnTo>
                  <a:pt x="5" y="44"/>
                </a:lnTo>
                <a:lnTo>
                  <a:pt x="0" y="48"/>
                </a:lnTo>
                <a:close/>
              </a:path>
            </a:pathLst>
          </a:custGeom>
          <a:solidFill>
            <a:srgbClr val="02818A"/>
          </a:solidFill>
          <a:ln w="15875">
            <a:solidFill>
              <a:srgbClr val="003F48"/>
            </a:solidFill>
            <a:prstDash val="solid"/>
            <a:round/>
            <a:headEnd/>
            <a:tailEnd/>
          </a:ln>
        </p:spPr>
        <p:txBody>
          <a:bodyPr/>
          <a:lstStyle/>
          <a:p>
            <a:endParaRPr lang="en-US"/>
          </a:p>
        </p:txBody>
      </p:sp>
      <p:sp>
        <p:nvSpPr>
          <p:cNvPr id="306230" name="Wisconsin">
            <a:extLst>
              <a:ext uri="{FF2B5EF4-FFF2-40B4-BE49-F238E27FC236}">
                <a16:creationId xmlns:a16="http://schemas.microsoft.com/office/drawing/2014/main" id="{878F99EA-586D-4462-94BE-9B4318115E1E}"/>
              </a:ext>
              <a:ext uri="{C183D7F6-B498-43B3-948B-1728B52AA6E4}">
                <adec:decorative xmlns:adec="http://schemas.microsoft.com/office/drawing/2017/decorative" val="1"/>
              </a:ext>
            </a:extLst>
          </p:cNvPr>
          <p:cNvSpPr>
            <a:spLocks noChangeAspect="1"/>
          </p:cNvSpPr>
          <p:nvPr/>
        </p:nvSpPr>
        <p:spPr bwMode="auto">
          <a:xfrm>
            <a:off x="5233988" y="2043113"/>
            <a:ext cx="642937" cy="666750"/>
          </a:xfrm>
          <a:custGeom>
            <a:avLst/>
            <a:gdLst>
              <a:gd name="T0" fmla="*/ 0 w 82"/>
              <a:gd name="T1" fmla="*/ 2147483646 h 86"/>
              <a:gd name="T2" fmla="*/ 2147483646 w 82"/>
              <a:gd name="T3" fmla="*/ 2147483646 h 86"/>
              <a:gd name="T4" fmla="*/ 2147483646 w 82"/>
              <a:gd name="T5" fmla="*/ 2147483646 h 86"/>
              <a:gd name="T6" fmla="*/ 2147483646 w 82"/>
              <a:gd name="T7" fmla="*/ 2147483646 h 86"/>
              <a:gd name="T8" fmla="*/ 2147483646 w 82"/>
              <a:gd name="T9" fmla="*/ 2147483646 h 86"/>
              <a:gd name="T10" fmla="*/ 2147483646 w 82"/>
              <a:gd name="T11" fmla="*/ 2147483646 h 86"/>
              <a:gd name="T12" fmla="*/ 2147483646 w 82"/>
              <a:gd name="T13" fmla="*/ 2147483646 h 86"/>
              <a:gd name="T14" fmla="*/ 2147483646 w 82"/>
              <a:gd name="T15" fmla="*/ 2147483646 h 86"/>
              <a:gd name="T16" fmla="*/ 2147483646 w 82"/>
              <a:gd name="T17" fmla="*/ 2147483646 h 86"/>
              <a:gd name="T18" fmla="*/ 2147483646 w 82"/>
              <a:gd name="T19" fmla="*/ 2147483646 h 86"/>
              <a:gd name="T20" fmla="*/ 2147483646 w 82"/>
              <a:gd name="T21" fmla="*/ 2147483646 h 86"/>
              <a:gd name="T22" fmla="*/ 2147483646 w 82"/>
              <a:gd name="T23" fmla="*/ 2147483646 h 86"/>
              <a:gd name="T24" fmla="*/ 2147483646 w 82"/>
              <a:gd name="T25" fmla="*/ 2147483646 h 86"/>
              <a:gd name="T26" fmla="*/ 2147483646 w 82"/>
              <a:gd name="T27" fmla="*/ 2147483646 h 86"/>
              <a:gd name="T28" fmla="*/ 2147483646 w 82"/>
              <a:gd name="T29" fmla="*/ 2147483646 h 86"/>
              <a:gd name="T30" fmla="*/ 2147483646 w 82"/>
              <a:gd name="T31" fmla="*/ 2147483646 h 86"/>
              <a:gd name="T32" fmla="*/ 2147483646 w 82"/>
              <a:gd name="T33" fmla="*/ 2147483646 h 86"/>
              <a:gd name="T34" fmla="*/ 2147483646 w 82"/>
              <a:gd name="T35" fmla="*/ 2147483646 h 86"/>
              <a:gd name="T36" fmla="*/ 2147483646 w 82"/>
              <a:gd name="T37" fmla="*/ 2147483646 h 86"/>
              <a:gd name="T38" fmla="*/ 2147483646 w 82"/>
              <a:gd name="T39" fmla="*/ 2147483646 h 86"/>
              <a:gd name="T40" fmla="*/ 2147483646 w 82"/>
              <a:gd name="T41" fmla="*/ 2147483646 h 86"/>
              <a:gd name="T42" fmla="*/ 2147483646 w 82"/>
              <a:gd name="T43" fmla="*/ 2147483646 h 86"/>
              <a:gd name="T44" fmla="*/ 2147483646 w 82"/>
              <a:gd name="T45" fmla="*/ 2147483646 h 86"/>
              <a:gd name="T46" fmla="*/ 2147483646 w 82"/>
              <a:gd name="T47" fmla="*/ 2147483646 h 86"/>
              <a:gd name="T48" fmla="*/ 2147483646 w 82"/>
              <a:gd name="T49" fmla="*/ 2147483646 h 86"/>
              <a:gd name="T50" fmla="*/ 2147483646 w 82"/>
              <a:gd name="T51" fmla="*/ 2147483646 h 86"/>
              <a:gd name="T52" fmla="*/ 2147483646 w 82"/>
              <a:gd name="T53" fmla="*/ 2147483646 h 86"/>
              <a:gd name="T54" fmla="*/ 2147483646 w 82"/>
              <a:gd name="T55" fmla="*/ 2147483646 h 86"/>
              <a:gd name="T56" fmla="*/ 2147483646 w 82"/>
              <a:gd name="T57" fmla="*/ 2147483646 h 86"/>
              <a:gd name="T58" fmla="*/ 2147483646 w 82"/>
              <a:gd name="T59" fmla="*/ 2147483646 h 86"/>
              <a:gd name="T60" fmla="*/ 2147483646 w 82"/>
              <a:gd name="T61" fmla="*/ 2147483646 h 86"/>
              <a:gd name="T62" fmla="*/ 2147483646 w 82"/>
              <a:gd name="T63" fmla="*/ 2147483646 h 86"/>
              <a:gd name="T64" fmla="*/ 2147483646 w 82"/>
              <a:gd name="T65" fmla="*/ 2147483646 h 86"/>
              <a:gd name="T66" fmla="*/ 2147483646 w 82"/>
              <a:gd name="T67" fmla="*/ 2147483646 h 86"/>
              <a:gd name="T68" fmla="*/ 2147483646 w 82"/>
              <a:gd name="T69" fmla="*/ 2147483646 h 86"/>
              <a:gd name="T70" fmla="*/ 2147483646 w 82"/>
              <a:gd name="T71" fmla="*/ 2147483646 h 86"/>
              <a:gd name="T72" fmla="*/ 2147483646 w 82"/>
              <a:gd name="T73" fmla="*/ 2147483646 h 86"/>
              <a:gd name="T74" fmla="*/ 2147483646 w 82"/>
              <a:gd name="T75" fmla="*/ 2147483646 h 86"/>
              <a:gd name="T76" fmla="*/ 2147483646 w 82"/>
              <a:gd name="T77" fmla="*/ 2147483646 h 86"/>
              <a:gd name="T78" fmla="*/ 2147483646 w 82"/>
              <a:gd name="T79" fmla="*/ 0 h 86"/>
              <a:gd name="T80" fmla="*/ 2147483646 w 82"/>
              <a:gd name="T81" fmla="*/ 0 h 86"/>
              <a:gd name="T82" fmla="*/ 2147483646 w 82"/>
              <a:gd name="T83" fmla="*/ 2147483646 h 86"/>
              <a:gd name="T84" fmla="*/ 2147483646 w 82"/>
              <a:gd name="T85" fmla="*/ 2147483646 h 86"/>
              <a:gd name="T86" fmla="*/ 2147483646 w 82"/>
              <a:gd name="T87" fmla="*/ 2147483646 h 86"/>
              <a:gd name="T88" fmla="*/ 2147483646 w 82"/>
              <a:gd name="T89" fmla="*/ 2147483646 h 86"/>
              <a:gd name="T90" fmla="*/ 2147483646 w 82"/>
              <a:gd name="T91" fmla="*/ 2147483646 h 86"/>
              <a:gd name="T92" fmla="*/ 2147483646 w 82"/>
              <a:gd name="T93" fmla="*/ 2147483646 h 86"/>
              <a:gd name="T94" fmla="*/ 2147483646 w 82"/>
              <a:gd name="T95" fmla="*/ 2147483646 h 86"/>
              <a:gd name="T96" fmla="*/ 2147483646 w 82"/>
              <a:gd name="T97" fmla="*/ 2147483646 h 86"/>
              <a:gd name="T98" fmla="*/ 0 w 82"/>
              <a:gd name="T99" fmla="*/ 2147483646 h 8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82"/>
              <a:gd name="T151" fmla="*/ 0 h 86"/>
              <a:gd name="T152" fmla="*/ 82 w 82"/>
              <a:gd name="T153" fmla="*/ 86 h 8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82" h="86">
                <a:moveTo>
                  <a:pt x="0" y="26"/>
                </a:moveTo>
                <a:lnTo>
                  <a:pt x="2" y="33"/>
                </a:lnTo>
                <a:lnTo>
                  <a:pt x="2" y="43"/>
                </a:lnTo>
                <a:lnTo>
                  <a:pt x="12" y="49"/>
                </a:lnTo>
                <a:lnTo>
                  <a:pt x="16" y="54"/>
                </a:lnTo>
                <a:lnTo>
                  <a:pt x="22" y="58"/>
                </a:lnTo>
                <a:lnTo>
                  <a:pt x="24" y="60"/>
                </a:lnTo>
                <a:lnTo>
                  <a:pt x="25" y="67"/>
                </a:lnTo>
                <a:lnTo>
                  <a:pt x="27" y="77"/>
                </a:lnTo>
                <a:lnTo>
                  <a:pt x="35" y="86"/>
                </a:lnTo>
                <a:lnTo>
                  <a:pt x="75" y="84"/>
                </a:lnTo>
                <a:lnTo>
                  <a:pt x="73" y="70"/>
                </a:lnTo>
                <a:lnTo>
                  <a:pt x="74" y="57"/>
                </a:lnTo>
                <a:lnTo>
                  <a:pt x="77" y="50"/>
                </a:lnTo>
                <a:lnTo>
                  <a:pt x="77" y="45"/>
                </a:lnTo>
                <a:lnTo>
                  <a:pt x="82" y="32"/>
                </a:lnTo>
                <a:lnTo>
                  <a:pt x="82" y="29"/>
                </a:lnTo>
                <a:lnTo>
                  <a:pt x="81" y="28"/>
                </a:lnTo>
                <a:lnTo>
                  <a:pt x="79" y="31"/>
                </a:lnTo>
                <a:lnTo>
                  <a:pt x="77" y="37"/>
                </a:lnTo>
                <a:lnTo>
                  <a:pt x="74" y="38"/>
                </a:lnTo>
                <a:lnTo>
                  <a:pt x="72" y="42"/>
                </a:lnTo>
                <a:lnTo>
                  <a:pt x="69" y="44"/>
                </a:lnTo>
                <a:lnTo>
                  <a:pt x="69" y="40"/>
                </a:lnTo>
                <a:lnTo>
                  <a:pt x="71" y="36"/>
                </a:lnTo>
                <a:lnTo>
                  <a:pt x="74" y="34"/>
                </a:lnTo>
                <a:lnTo>
                  <a:pt x="74" y="33"/>
                </a:lnTo>
                <a:lnTo>
                  <a:pt x="70" y="21"/>
                </a:lnTo>
                <a:lnTo>
                  <a:pt x="66" y="20"/>
                </a:lnTo>
                <a:lnTo>
                  <a:pt x="65" y="17"/>
                </a:lnTo>
                <a:lnTo>
                  <a:pt x="58" y="16"/>
                </a:lnTo>
                <a:lnTo>
                  <a:pt x="40" y="12"/>
                </a:lnTo>
                <a:lnTo>
                  <a:pt x="33" y="7"/>
                </a:lnTo>
                <a:lnTo>
                  <a:pt x="29" y="5"/>
                </a:lnTo>
                <a:lnTo>
                  <a:pt x="27" y="7"/>
                </a:lnTo>
                <a:lnTo>
                  <a:pt x="26" y="6"/>
                </a:lnTo>
                <a:lnTo>
                  <a:pt x="28" y="5"/>
                </a:lnTo>
                <a:lnTo>
                  <a:pt x="28" y="3"/>
                </a:lnTo>
                <a:lnTo>
                  <a:pt x="28" y="2"/>
                </a:lnTo>
                <a:lnTo>
                  <a:pt x="28" y="0"/>
                </a:lnTo>
                <a:lnTo>
                  <a:pt x="18" y="4"/>
                </a:lnTo>
                <a:lnTo>
                  <a:pt x="14" y="5"/>
                </a:lnTo>
                <a:lnTo>
                  <a:pt x="13" y="6"/>
                </a:lnTo>
                <a:lnTo>
                  <a:pt x="10" y="4"/>
                </a:lnTo>
                <a:lnTo>
                  <a:pt x="10" y="5"/>
                </a:lnTo>
                <a:lnTo>
                  <a:pt x="10" y="4"/>
                </a:lnTo>
                <a:lnTo>
                  <a:pt x="7" y="6"/>
                </a:lnTo>
                <a:lnTo>
                  <a:pt x="8" y="16"/>
                </a:lnTo>
                <a:lnTo>
                  <a:pt x="0" y="26"/>
                </a:lnTo>
                <a:close/>
              </a:path>
            </a:pathLst>
          </a:custGeom>
          <a:solidFill>
            <a:srgbClr val="02818A"/>
          </a:solidFill>
          <a:ln w="15875">
            <a:solidFill>
              <a:srgbClr val="003F48"/>
            </a:solidFill>
            <a:prstDash val="solid"/>
            <a:round/>
            <a:headEnd/>
            <a:tailEnd/>
          </a:ln>
        </p:spPr>
        <p:txBody>
          <a:bodyPr/>
          <a:lstStyle/>
          <a:p>
            <a:endParaRPr lang="en-US"/>
          </a:p>
        </p:txBody>
      </p:sp>
      <p:sp>
        <p:nvSpPr>
          <p:cNvPr id="306231" name="Wyoming">
            <a:extLst>
              <a:ext uri="{FF2B5EF4-FFF2-40B4-BE49-F238E27FC236}">
                <a16:creationId xmlns:a16="http://schemas.microsoft.com/office/drawing/2014/main" id="{E1CB0C54-C336-4CBC-A602-7400E29A70B3}"/>
              </a:ext>
              <a:ext uri="{C183D7F6-B498-43B3-948B-1728B52AA6E4}">
                <adec:decorative xmlns:adec="http://schemas.microsoft.com/office/drawing/2017/decorative" val="1"/>
              </a:ext>
            </a:extLst>
          </p:cNvPr>
          <p:cNvSpPr>
            <a:spLocks noChangeAspect="1"/>
          </p:cNvSpPr>
          <p:nvPr/>
        </p:nvSpPr>
        <p:spPr bwMode="auto">
          <a:xfrm>
            <a:off x="3160713" y="2212975"/>
            <a:ext cx="866775" cy="698500"/>
          </a:xfrm>
          <a:custGeom>
            <a:avLst/>
            <a:gdLst>
              <a:gd name="T0" fmla="*/ 0 w 110"/>
              <a:gd name="T1" fmla="*/ 2147483646 h 90"/>
              <a:gd name="T2" fmla="*/ 2147483646 w 110"/>
              <a:gd name="T3" fmla="*/ 2147483646 h 90"/>
              <a:gd name="T4" fmla="*/ 2147483646 w 110"/>
              <a:gd name="T5" fmla="*/ 2147483646 h 90"/>
              <a:gd name="T6" fmla="*/ 2147483646 w 110"/>
              <a:gd name="T7" fmla="*/ 0 h 90"/>
              <a:gd name="T8" fmla="*/ 2147483646 w 110"/>
              <a:gd name="T9" fmla="*/ 2147483646 h 90"/>
              <a:gd name="T10" fmla="*/ 2147483646 w 110"/>
              <a:gd name="T11" fmla="*/ 2147483646 h 90"/>
              <a:gd name="T12" fmla="*/ 2147483646 w 110"/>
              <a:gd name="T13" fmla="*/ 2147483646 h 90"/>
              <a:gd name="T14" fmla="*/ 2147483646 w 110"/>
              <a:gd name="T15" fmla="*/ 2147483646 h 90"/>
              <a:gd name="T16" fmla="*/ 2147483646 w 110"/>
              <a:gd name="T17" fmla="*/ 2147483646 h 90"/>
              <a:gd name="T18" fmla="*/ 0 w 110"/>
              <a:gd name="T19" fmla="*/ 2147483646 h 9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10"/>
              <a:gd name="T31" fmla="*/ 0 h 90"/>
              <a:gd name="T32" fmla="*/ 110 w 110"/>
              <a:gd name="T33" fmla="*/ 90 h 90"/>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10" h="90">
                <a:moveTo>
                  <a:pt x="0" y="77"/>
                </a:moveTo>
                <a:lnTo>
                  <a:pt x="3" y="58"/>
                </a:lnTo>
                <a:lnTo>
                  <a:pt x="11" y="9"/>
                </a:lnTo>
                <a:lnTo>
                  <a:pt x="13" y="0"/>
                </a:lnTo>
                <a:lnTo>
                  <a:pt x="56" y="6"/>
                </a:lnTo>
                <a:lnTo>
                  <a:pt x="110" y="12"/>
                </a:lnTo>
                <a:lnTo>
                  <a:pt x="106" y="51"/>
                </a:lnTo>
                <a:lnTo>
                  <a:pt x="102" y="90"/>
                </a:lnTo>
                <a:lnTo>
                  <a:pt x="29" y="82"/>
                </a:lnTo>
                <a:lnTo>
                  <a:pt x="0" y="77"/>
                </a:lnTo>
                <a:close/>
              </a:path>
            </a:pathLst>
          </a:custGeom>
          <a:solidFill>
            <a:srgbClr val="DCEDC8"/>
          </a:solidFill>
          <a:ln w="15875">
            <a:solidFill>
              <a:srgbClr val="003F48"/>
            </a:solidFill>
            <a:prstDash val="solid"/>
            <a:round/>
            <a:headEnd/>
            <a:tailEnd/>
          </a:ln>
        </p:spPr>
        <p:txBody>
          <a:bodyPr/>
          <a:lstStyle/>
          <a:p>
            <a:endParaRPr lang="en-US"/>
          </a:p>
        </p:txBody>
      </p:sp>
      <p:sp>
        <p:nvSpPr>
          <p:cNvPr id="306232" name="Massachusetts">
            <a:extLst>
              <a:ext uri="{FF2B5EF4-FFF2-40B4-BE49-F238E27FC236}">
                <a16:creationId xmlns:a16="http://schemas.microsoft.com/office/drawing/2014/main" id="{5C53E9B3-1EBF-4D64-9B0A-E3B6A59EBFF4}"/>
              </a:ext>
              <a:ext uri="{C183D7F6-B498-43B3-948B-1728B52AA6E4}">
                <adec:decorative xmlns:adec="http://schemas.microsoft.com/office/drawing/2017/decorative" val="1"/>
              </a:ext>
            </a:extLst>
          </p:cNvPr>
          <p:cNvSpPr>
            <a:spLocks noChangeAspect="1"/>
          </p:cNvSpPr>
          <p:nvPr/>
        </p:nvSpPr>
        <p:spPr bwMode="auto">
          <a:xfrm>
            <a:off x="7439025" y="2320925"/>
            <a:ext cx="407988" cy="201613"/>
          </a:xfrm>
          <a:custGeom>
            <a:avLst/>
            <a:gdLst>
              <a:gd name="T0" fmla="*/ 0 w 52"/>
              <a:gd name="T1" fmla="*/ 2147483646 h 26"/>
              <a:gd name="T2" fmla="*/ 0 w 52"/>
              <a:gd name="T3" fmla="*/ 2147483646 h 26"/>
              <a:gd name="T4" fmla="*/ 2147483646 w 52"/>
              <a:gd name="T5" fmla="*/ 2147483646 h 26"/>
              <a:gd name="T6" fmla="*/ 2147483646 w 52"/>
              <a:gd name="T7" fmla="*/ 2147483646 h 26"/>
              <a:gd name="T8" fmla="*/ 2147483646 w 52"/>
              <a:gd name="T9" fmla="*/ 2147483646 h 26"/>
              <a:gd name="T10" fmla="*/ 2147483646 w 52"/>
              <a:gd name="T11" fmla="*/ 2147483646 h 26"/>
              <a:gd name="T12" fmla="*/ 2147483646 w 52"/>
              <a:gd name="T13" fmla="*/ 2147483646 h 26"/>
              <a:gd name="T14" fmla="*/ 2147483646 w 52"/>
              <a:gd name="T15" fmla="*/ 2147483646 h 26"/>
              <a:gd name="T16" fmla="*/ 2147483646 w 52"/>
              <a:gd name="T17" fmla="*/ 2147483646 h 26"/>
              <a:gd name="T18" fmla="*/ 2147483646 w 52"/>
              <a:gd name="T19" fmla="*/ 2147483646 h 26"/>
              <a:gd name="T20" fmla="*/ 2147483646 w 52"/>
              <a:gd name="T21" fmla="*/ 2147483646 h 26"/>
              <a:gd name="T22" fmla="*/ 2147483646 w 52"/>
              <a:gd name="T23" fmla="*/ 2147483646 h 26"/>
              <a:gd name="T24" fmla="*/ 2147483646 w 52"/>
              <a:gd name="T25" fmla="*/ 2147483646 h 26"/>
              <a:gd name="T26" fmla="*/ 2147483646 w 52"/>
              <a:gd name="T27" fmla="*/ 2147483646 h 26"/>
              <a:gd name="T28" fmla="*/ 2147483646 w 52"/>
              <a:gd name="T29" fmla="*/ 2147483646 h 26"/>
              <a:gd name="T30" fmla="*/ 2147483646 w 52"/>
              <a:gd name="T31" fmla="*/ 2147483646 h 26"/>
              <a:gd name="T32" fmla="*/ 2147483646 w 52"/>
              <a:gd name="T33" fmla="*/ 2147483646 h 26"/>
              <a:gd name="T34" fmla="*/ 2147483646 w 52"/>
              <a:gd name="T35" fmla="*/ 2147483646 h 26"/>
              <a:gd name="T36" fmla="*/ 2147483646 w 52"/>
              <a:gd name="T37" fmla="*/ 2147483646 h 26"/>
              <a:gd name="T38" fmla="*/ 2147483646 w 52"/>
              <a:gd name="T39" fmla="*/ 2147483646 h 26"/>
              <a:gd name="T40" fmla="*/ 2147483646 w 52"/>
              <a:gd name="T41" fmla="*/ 2147483646 h 26"/>
              <a:gd name="T42" fmla="*/ 2147483646 w 52"/>
              <a:gd name="T43" fmla="*/ 2147483646 h 26"/>
              <a:gd name="T44" fmla="*/ 2147483646 w 52"/>
              <a:gd name="T45" fmla="*/ 2147483646 h 26"/>
              <a:gd name="T46" fmla="*/ 2147483646 w 52"/>
              <a:gd name="T47" fmla="*/ 2147483646 h 26"/>
              <a:gd name="T48" fmla="*/ 2147483646 w 52"/>
              <a:gd name="T49" fmla="*/ 2147483646 h 26"/>
              <a:gd name="T50" fmla="*/ 2147483646 w 52"/>
              <a:gd name="T51" fmla="*/ 2147483646 h 26"/>
              <a:gd name="T52" fmla="*/ 2147483646 w 52"/>
              <a:gd name="T53" fmla="*/ 2147483646 h 26"/>
              <a:gd name="T54" fmla="*/ 2147483646 w 52"/>
              <a:gd name="T55" fmla="*/ 2147483646 h 26"/>
              <a:gd name="T56" fmla="*/ 2147483646 w 52"/>
              <a:gd name="T57" fmla="*/ 2147483646 h 26"/>
              <a:gd name="T58" fmla="*/ 2147483646 w 52"/>
              <a:gd name="T59" fmla="*/ 2147483646 h 26"/>
              <a:gd name="T60" fmla="*/ 2147483646 w 52"/>
              <a:gd name="T61" fmla="*/ 2147483646 h 26"/>
              <a:gd name="T62" fmla="*/ 2147483646 w 52"/>
              <a:gd name="T63" fmla="*/ 2147483646 h 26"/>
              <a:gd name="T64" fmla="*/ 2147483646 w 52"/>
              <a:gd name="T65" fmla="*/ 2147483646 h 26"/>
              <a:gd name="T66" fmla="*/ 2147483646 w 52"/>
              <a:gd name="T67" fmla="*/ 2147483646 h 26"/>
              <a:gd name="T68" fmla="*/ 2147483646 w 52"/>
              <a:gd name="T69" fmla="*/ 2147483646 h 26"/>
              <a:gd name="T70" fmla="*/ 2147483646 w 52"/>
              <a:gd name="T71" fmla="*/ 2147483646 h 26"/>
              <a:gd name="T72" fmla="*/ 2147483646 w 52"/>
              <a:gd name="T73" fmla="*/ 2147483646 h 26"/>
              <a:gd name="T74" fmla="*/ 2147483646 w 52"/>
              <a:gd name="T75" fmla="*/ 2147483646 h 26"/>
              <a:gd name="T76" fmla="*/ 2147483646 w 52"/>
              <a:gd name="T77" fmla="*/ 2147483646 h 26"/>
              <a:gd name="T78" fmla="*/ 2147483646 w 52"/>
              <a:gd name="T79" fmla="*/ 2147483646 h 26"/>
              <a:gd name="T80" fmla="*/ 2147483646 w 52"/>
              <a:gd name="T81" fmla="*/ 2147483646 h 26"/>
              <a:gd name="T82" fmla="*/ 2147483646 w 52"/>
              <a:gd name="T83" fmla="*/ 2147483646 h 26"/>
              <a:gd name="T84" fmla="*/ 2147483646 w 52"/>
              <a:gd name="T85" fmla="*/ 2147483646 h 26"/>
              <a:gd name="T86" fmla="*/ 2147483646 w 52"/>
              <a:gd name="T87" fmla="*/ 2147483646 h 26"/>
              <a:gd name="T88" fmla="*/ 2147483646 w 52"/>
              <a:gd name="T89" fmla="*/ 0 h 26"/>
              <a:gd name="T90" fmla="*/ 2147483646 w 52"/>
              <a:gd name="T91" fmla="*/ 2147483646 h 26"/>
              <a:gd name="T92" fmla="*/ 2147483646 w 52"/>
              <a:gd name="T93" fmla="*/ 2147483646 h 26"/>
              <a:gd name="T94" fmla="*/ 0 w 52"/>
              <a:gd name="T95" fmla="*/ 2147483646 h 2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52"/>
              <a:gd name="T145" fmla="*/ 0 h 26"/>
              <a:gd name="T146" fmla="*/ 52 w 52"/>
              <a:gd name="T147" fmla="*/ 26 h 2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52" h="26">
                <a:moveTo>
                  <a:pt x="0" y="10"/>
                </a:moveTo>
                <a:lnTo>
                  <a:pt x="0" y="24"/>
                </a:lnTo>
                <a:lnTo>
                  <a:pt x="24" y="19"/>
                </a:lnTo>
                <a:lnTo>
                  <a:pt x="28" y="18"/>
                </a:lnTo>
                <a:lnTo>
                  <a:pt x="30" y="18"/>
                </a:lnTo>
                <a:lnTo>
                  <a:pt x="32" y="22"/>
                </a:lnTo>
                <a:lnTo>
                  <a:pt x="35" y="23"/>
                </a:lnTo>
                <a:lnTo>
                  <a:pt x="36" y="26"/>
                </a:lnTo>
                <a:lnTo>
                  <a:pt x="38" y="26"/>
                </a:lnTo>
                <a:lnTo>
                  <a:pt x="38" y="24"/>
                </a:lnTo>
                <a:lnTo>
                  <a:pt x="40" y="23"/>
                </a:lnTo>
                <a:lnTo>
                  <a:pt x="40" y="21"/>
                </a:lnTo>
                <a:lnTo>
                  <a:pt x="41" y="20"/>
                </a:lnTo>
                <a:lnTo>
                  <a:pt x="42" y="24"/>
                </a:lnTo>
                <a:lnTo>
                  <a:pt x="45" y="23"/>
                </a:lnTo>
                <a:lnTo>
                  <a:pt x="45" y="22"/>
                </a:lnTo>
                <a:lnTo>
                  <a:pt x="48" y="20"/>
                </a:lnTo>
                <a:lnTo>
                  <a:pt x="50" y="19"/>
                </a:lnTo>
                <a:lnTo>
                  <a:pt x="52" y="21"/>
                </a:lnTo>
                <a:lnTo>
                  <a:pt x="51" y="17"/>
                </a:lnTo>
                <a:lnTo>
                  <a:pt x="49" y="13"/>
                </a:lnTo>
                <a:lnTo>
                  <a:pt x="48" y="12"/>
                </a:lnTo>
                <a:lnTo>
                  <a:pt x="46" y="12"/>
                </a:lnTo>
                <a:lnTo>
                  <a:pt x="46" y="13"/>
                </a:lnTo>
                <a:lnTo>
                  <a:pt x="47" y="13"/>
                </a:lnTo>
                <a:lnTo>
                  <a:pt x="48" y="13"/>
                </a:lnTo>
                <a:lnTo>
                  <a:pt x="49" y="14"/>
                </a:lnTo>
                <a:lnTo>
                  <a:pt x="50" y="16"/>
                </a:lnTo>
                <a:lnTo>
                  <a:pt x="49" y="18"/>
                </a:lnTo>
                <a:lnTo>
                  <a:pt x="45" y="20"/>
                </a:lnTo>
                <a:lnTo>
                  <a:pt x="43" y="19"/>
                </a:lnTo>
                <a:lnTo>
                  <a:pt x="42" y="16"/>
                </a:lnTo>
                <a:lnTo>
                  <a:pt x="40" y="16"/>
                </a:lnTo>
                <a:lnTo>
                  <a:pt x="40" y="14"/>
                </a:lnTo>
                <a:lnTo>
                  <a:pt x="38" y="12"/>
                </a:lnTo>
                <a:lnTo>
                  <a:pt x="35" y="11"/>
                </a:lnTo>
                <a:lnTo>
                  <a:pt x="35" y="12"/>
                </a:lnTo>
                <a:lnTo>
                  <a:pt x="34" y="12"/>
                </a:lnTo>
                <a:lnTo>
                  <a:pt x="33" y="10"/>
                </a:lnTo>
                <a:lnTo>
                  <a:pt x="34" y="8"/>
                </a:lnTo>
                <a:lnTo>
                  <a:pt x="35" y="7"/>
                </a:lnTo>
                <a:lnTo>
                  <a:pt x="34" y="6"/>
                </a:lnTo>
                <a:lnTo>
                  <a:pt x="37" y="4"/>
                </a:lnTo>
                <a:lnTo>
                  <a:pt x="34" y="2"/>
                </a:lnTo>
                <a:lnTo>
                  <a:pt x="34" y="0"/>
                </a:lnTo>
                <a:lnTo>
                  <a:pt x="28" y="3"/>
                </a:lnTo>
                <a:lnTo>
                  <a:pt x="11" y="8"/>
                </a:lnTo>
                <a:lnTo>
                  <a:pt x="0" y="10"/>
                </a:lnTo>
                <a:close/>
              </a:path>
            </a:pathLst>
          </a:custGeom>
          <a:solidFill>
            <a:srgbClr val="02818A"/>
          </a:solidFill>
          <a:ln w="15875">
            <a:solidFill>
              <a:srgbClr val="003F48"/>
            </a:solidFill>
            <a:prstDash val="solid"/>
            <a:round/>
            <a:headEnd/>
            <a:tailEnd/>
          </a:ln>
        </p:spPr>
        <p:txBody>
          <a:bodyPr/>
          <a:lstStyle/>
          <a:p>
            <a:endParaRPr lang="en-US"/>
          </a:p>
        </p:txBody>
      </p:sp>
      <p:sp>
        <p:nvSpPr>
          <p:cNvPr id="306233" name="Freeform 59">
            <a:extLst>
              <a:ext uri="{FF2B5EF4-FFF2-40B4-BE49-F238E27FC236}">
                <a16:creationId xmlns:a16="http://schemas.microsoft.com/office/drawing/2014/main" id="{FB4F9C2B-1F26-4AFC-9F05-FA0747F84694}"/>
              </a:ext>
              <a:ext uri="{C183D7F6-B498-43B3-948B-1728B52AA6E4}">
                <adec:decorative xmlns:adec="http://schemas.microsoft.com/office/drawing/2017/decorative" val="1"/>
              </a:ext>
            </a:extLst>
          </p:cNvPr>
          <p:cNvSpPr>
            <a:spLocks noChangeAspect="1"/>
          </p:cNvSpPr>
          <p:nvPr/>
        </p:nvSpPr>
        <p:spPr bwMode="auto">
          <a:xfrm>
            <a:off x="7758113" y="2514600"/>
            <a:ext cx="39687" cy="33338"/>
          </a:xfrm>
          <a:custGeom>
            <a:avLst/>
            <a:gdLst>
              <a:gd name="T0" fmla="*/ 0 w 5"/>
              <a:gd name="T1" fmla="*/ 2147483646 h 4"/>
              <a:gd name="T2" fmla="*/ 2147483646 w 5"/>
              <a:gd name="T3" fmla="*/ 0 h 4"/>
              <a:gd name="T4" fmla="*/ 2147483646 w 5"/>
              <a:gd name="T5" fmla="*/ 2147483646 h 4"/>
              <a:gd name="T6" fmla="*/ 0 w 5"/>
              <a:gd name="T7" fmla="*/ 2147483646 h 4"/>
              <a:gd name="T8" fmla="*/ 0 60000 65536"/>
              <a:gd name="T9" fmla="*/ 0 60000 65536"/>
              <a:gd name="T10" fmla="*/ 0 60000 65536"/>
              <a:gd name="T11" fmla="*/ 0 60000 65536"/>
              <a:gd name="T12" fmla="*/ 0 w 5"/>
              <a:gd name="T13" fmla="*/ 0 h 4"/>
              <a:gd name="T14" fmla="*/ 5 w 5"/>
              <a:gd name="T15" fmla="*/ 4 h 4"/>
            </a:gdLst>
            <a:ahLst/>
            <a:cxnLst>
              <a:cxn ang="T8">
                <a:pos x="T0" y="T1"/>
              </a:cxn>
              <a:cxn ang="T9">
                <a:pos x="T2" y="T3"/>
              </a:cxn>
              <a:cxn ang="T10">
                <a:pos x="T4" y="T5"/>
              </a:cxn>
              <a:cxn ang="T11">
                <a:pos x="T6" y="T7"/>
              </a:cxn>
            </a:cxnLst>
            <a:rect l="T12" t="T13" r="T14" b="T15"/>
            <a:pathLst>
              <a:path w="5" h="4">
                <a:moveTo>
                  <a:pt x="0" y="4"/>
                </a:moveTo>
                <a:lnTo>
                  <a:pt x="2" y="0"/>
                </a:lnTo>
                <a:lnTo>
                  <a:pt x="5" y="2"/>
                </a:lnTo>
                <a:lnTo>
                  <a:pt x="0" y="4"/>
                </a:lnTo>
                <a:close/>
              </a:path>
            </a:pathLst>
          </a:custGeom>
          <a:noFill/>
          <a:ln w="15875">
            <a:solidFill>
              <a:srgbClr val="003F48"/>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06234" name="Freeform 60">
            <a:extLst>
              <a:ext uri="{FF2B5EF4-FFF2-40B4-BE49-F238E27FC236}">
                <a16:creationId xmlns:a16="http://schemas.microsoft.com/office/drawing/2014/main" id="{C6FF697C-3656-4D9C-BBB8-F6B3E401BC0E}"/>
              </a:ext>
              <a:ext uri="{C183D7F6-B498-43B3-948B-1728B52AA6E4}">
                <adec:decorative xmlns:adec="http://schemas.microsoft.com/office/drawing/2017/decorative" val="1"/>
              </a:ext>
            </a:extLst>
          </p:cNvPr>
          <p:cNvSpPr>
            <a:spLocks noChangeAspect="1"/>
          </p:cNvSpPr>
          <p:nvPr/>
        </p:nvSpPr>
        <p:spPr bwMode="auto">
          <a:xfrm>
            <a:off x="7831138" y="2514600"/>
            <a:ext cx="31750" cy="15875"/>
          </a:xfrm>
          <a:custGeom>
            <a:avLst/>
            <a:gdLst>
              <a:gd name="T0" fmla="*/ 0 w 4"/>
              <a:gd name="T1" fmla="*/ 2147483646 h 2"/>
              <a:gd name="T2" fmla="*/ 2147483646 w 4"/>
              <a:gd name="T3" fmla="*/ 0 h 2"/>
              <a:gd name="T4" fmla="*/ 2147483646 w 4"/>
              <a:gd name="T5" fmla="*/ 2147483646 h 2"/>
              <a:gd name="T6" fmla="*/ 0 w 4"/>
              <a:gd name="T7" fmla="*/ 2147483646 h 2"/>
              <a:gd name="T8" fmla="*/ 0 60000 65536"/>
              <a:gd name="T9" fmla="*/ 0 60000 65536"/>
              <a:gd name="T10" fmla="*/ 0 60000 65536"/>
              <a:gd name="T11" fmla="*/ 0 60000 65536"/>
              <a:gd name="T12" fmla="*/ 0 w 4"/>
              <a:gd name="T13" fmla="*/ 0 h 2"/>
              <a:gd name="T14" fmla="*/ 4 w 4"/>
              <a:gd name="T15" fmla="*/ 2 h 2"/>
            </a:gdLst>
            <a:ahLst/>
            <a:cxnLst>
              <a:cxn ang="T8">
                <a:pos x="T0" y="T1"/>
              </a:cxn>
              <a:cxn ang="T9">
                <a:pos x="T2" y="T3"/>
              </a:cxn>
              <a:cxn ang="T10">
                <a:pos x="T4" y="T5"/>
              </a:cxn>
              <a:cxn ang="T11">
                <a:pos x="T6" y="T7"/>
              </a:cxn>
            </a:cxnLst>
            <a:rect l="T12" t="T13" r="T14" b="T15"/>
            <a:pathLst>
              <a:path w="4" h="2">
                <a:moveTo>
                  <a:pt x="0" y="2"/>
                </a:moveTo>
                <a:lnTo>
                  <a:pt x="2" y="0"/>
                </a:lnTo>
                <a:lnTo>
                  <a:pt x="4" y="2"/>
                </a:lnTo>
                <a:lnTo>
                  <a:pt x="0" y="2"/>
                </a:lnTo>
                <a:close/>
              </a:path>
            </a:pathLst>
          </a:custGeom>
          <a:noFill/>
          <a:ln w="15875">
            <a:solidFill>
              <a:srgbClr val="003F48"/>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06235" name="Virginia">
            <a:extLst>
              <a:ext uri="{FF2B5EF4-FFF2-40B4-BE49-F238E27FC236}">
                <a16:creationId xmlns:a16="http://schemas.microsoft.com/office/drawing/2014/main" id="{DDBF1EFD-6C95-4E1A-9329-4CDC4199C9B8}"/>
              </a:ext>
              <a:ext uri="{C183D7F6-B498-43B3-948B-1728B52AA6E4}">
                <adec:decorative xmlns:adec="http://schemas.microsoft.com/office/drawing/2017/decorative" val="1"/>
              </a:ext>
            </a:extLst>
          </p:cNvPr>
          <p:cNvSpPr>
            <a:spLocks noChangeAspect="1"/>
          </p:cNvSpPr>
          <p:nvPr/>
        </p:nvSpPr>
        <p:spPr bwMode="auto">
          <a:xfrm>
            <a:off x="6410325" y="3014663"/>
            <a:ext cx="939800" cy="533400"/>
          </a:xfrm>
          <a:custGeom>
            <a:avLst/>
            <a:gdLst>
              <a:gd name="T0" fmla="*/ 2147483646 w 120"/>
              <a:gd name="T1" fmla="*/ 2147483646 h 69"/>
              <a:gd name="T2" fmla="*/ 2147483646 w 120"/>
              <a:gd name="T3" fmla="*/ 2147483646 h 69"/>
              <a:gd name="T4" fmla="*/ 2147483646 w 120"/>
              <a:gd name="T5" fmla="*/ 2147483646 h 69"/>
              <a:gd name="T6" fmla="*/ 2147483646 w 120"/>
              <a:gd name="T7" fmla="*/ 2147483646 h 69"/>
              <a:gd name="T8" fmla="*/ 2147483646 w 120"/>
              <a:gd name="T9" fmla="*/ 2147483646 h 69"/>
              <a:gd name="T10" fmla="*/ 2147483646 w 120"/>
              <a:gd name="T11" fmla="*/ 2147483646 h 69"/>
              <a:gd name="T12" fmla="*/ 2147483646 w 120"/>
              <a:gd name="T13" fmla="*/ 2147483646 h 69"/>
              <a:gd name="T14" fmla="*/ 2147483646 w 120"/>
              <a:gd name="T15" fmla="*/ 2147483646 h 69"/>
              <a:gd name="T16" fmla="*/ 2147483646 w 120"/>
              <a:gd name="T17" fmla="*/ 2147483646 h 69"/>
              <a:gd name="T18" fmla="*/ 2147483646 w 120"/>
              <a:gd name="T19" fmla="*/ 2147483646 h 69"/>
              <a:gd name="T20" fmla="*/ 2147483646 w 120"/>
              <a:gd name="T21" fmla="*/ 2147483646 h 69"/>
              <a:gd name="T22" fmla="*/ 2147483646 w 120"/>
              <a:gd name="T23" fmla="*/ 2147483646 h 69"/>
              <a:gd name="T24" fmla="*/ 2147483646 w 120"/>
              <a:gd name="T25" fmla="*/ 2147483646 h 69"/>
              <a:gd name="T26" fmla="*/ 2147483646 w 120"/>
              <a:gd name="T27" fmla="*/ 2147483646 h 69"/>
              <a:gd name="T28" fmla="*/ 2147483646 w 120"/>
              <a:gd name="T29" fmla="*/ 2147483646 h 69"/>
              <a:gd name="T30" fmla="*/ 2147483646 w 120"/>
              <a:gd name="T31" fmla="*/ 2147483646 h 69"/>
              <a:gd name="T32" fmla="*/ 2147483646 w 120"/>
              <a:gd name="T33" fmla="*/ 2147483646 h 69"/>
              <a:gd name="T34" fmla="*/ 2147483646 w 120"/>
              <a:gd name="T35" fmla="*/ 2147483646 h 69"/>
              <a:gd name="T36" fmla="*/ 2147483646 w 120"/>
              <a:gd name="T37" fmla="*/ 2147483646 h 69"/>
              <a:gd name="T38" fmla="*/ 2147483646 w 120"/>
              <a:gd name="T39" fmla="*/ 2147483646 h 69"/>
              <a:gd name="T40" fmla="*/ 2147483646 w 120"/>
              <a:gd name="T41" fmla="*/ 2147483646 h 69"/>
              <a:gd name="T42" fmla="*/ 2147483646 w 120"/>
              <a:gd name="T43" fmla="*/ 2147483646 h 69"/>
              <a:gd name="T44" fmla="*/ 2147483646 w 120"/>
              <a:gd name="T45" fmla="*/ 2147483646 h 69"/>
              <a:gd name="T46" fmla="*/ 2147483646 w 120"/>
              <a:gd name="T47" fmla="*/ 2147483646 h 69"/>
              <a:gd name="T48" fmla="*/ 2147483646 w 120"/>
              <a:gd name="T49" fmla="*/ 2147483646 h 69"/>
              <a:gd name="T50" fmla="*/ 2147483646 w 120"/>
              <a:gd name="T51" fmla="*/ 2147483646 h 69"/>
              <a:gd name="T52" fmla="*/ 2147483646 w 120"/>
              <a:gd name="T53" fmla="*/ 2147483646 h 69"/>
              <a:gd name="T54" fmla="*/ 2147483646 w 120"/>
              <a:gd name="T55" fmla="*/ 2147483646 h 69"/>
              <a:gd name="T56" fmla="*/ 2147483646 w 120"/>
              <a:gd name="T57" fmla="*/ 2147483646 h 69"/>
              <a:gd name="T58" fmla="*/ 2147483646 w 120"/>
              <a:gd name="T59" fmla="*/ 2147483646 h 69"/>
              <a:gd name="T60" fmla="*/ 2147483646 w 120"/>
              <a:gd name="T61" fmla="*/ 2147483646 h 69"/>
              <a:gd name="T62" fmla="*/ 2147483646 w 120"/>
              <a:gd name="T63" fmla="*/ 2147483646 h 69"/>
              <a:gd name="T64" fmla="*/ 2147483646 w 120"/>
              <a:gd name="T65" fmla="*/ 2147483646 h 69"/>
              <a:gd name="T66" fmla="*/ 2147483646 w 120"/>
              <a:gd name="T67" fmla="*/ 2147483646 h 69"/>
              <a:gd name="T68" fmla="*/ 2147483646 w 120"/>
              <a:gd name="T69" fmla="*/ 2147483646 h 69"/>
              <a:gd name="T70" fmla="*/ 2147483646 w 120"/>
              <a:gd name="T71" fmla="*/ 2147483646 h 69"/>
              <a:gd name="T72" fmla="*/ 2147483646 w 120"/>
              <a:gd name="T73" fmla="*/ 2147483646 h 69"/>
              <a:gd name="T74" fmla="*/ 2147483646 w 120"/>
              <a:gd name="T75" fmla="*/ 2147483646 h 69"/>
              <a:gd name="T76" fmla="*/ 2147483646 w 120"/>
              <a:gd name="T77" fmla="*/ 2147483646 h 69"/>
              <a:gd name="T78" fmla="*/ 0 w 120"/>
              <a:gd name="T79" fmla="*/ 2147483646 h 69"/>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w 120"/>
              <a:gd name="T121" fmla="*/ 0 h 69"/>
              <a:gd name="T122" fmla="*/ 120 w 120"/>
              <a:gd name="T123" fmla="*/ 69 h 69"/>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T120" t="T121" r="T122" b="T123"/>
            <a:pathLst>
              <a:path w="120" h="69">
                <a:moveTo>
                  <a:pt x="0" y="69"/>
                </a:moveTo>
                <a:lnTo>
                  <a:pt x="11" y="61"/>
                </a:lnTo>
                <a:lnTo>
                  <a:pt x="11" y="59"/>
                </a:lnTo>
                <a:lnTo>
                  <a:pt x="15" y="55"/>
                </a:lnTo>
                <a:lnTo>
                  <a:pt x="19" y="52"/>
                </a:lnTo>
                <a:lnTo>
                  <a:pt x="23" y="47"/>
                </a:lnTo>
                <a:lnTo>
                  <a:pt x="27" y="52"/>
                </a:lnTo>
                <a:lnTo>
                  <a:pt x="33" y="49"/>
                </a:lnTo>
                <a:lnTo>
                  <a:pt x="35" y="51"/>
                </a:lnTo>
                <a:lnTo>
                  <a:pt x="38" y="49"/>
                </a:lnTo>
                <a:lnTo>
                  <a:pt x="40" y="46"/>
                </a:lnTo>
                <a:lnTo>
                  <a:pt x="46" y="45"/>
                </a:lnTo>
                <a:lnTo>
                  <a:pt x="50" y="41"/>
                </a:lnTo>
                <a:lnTo>
                  <a:pt x="48" y="40"/>
                </a:lnTo>
                <a:lnTo>
                  <a:pt x="54" y="27"/>
                </a:lnTo>
                <a:lnTo>
                  <a:pt x="55" y="21"/>
                </a:lnTo>
                <a:lnTo>
                  <a:pt x="60" y="23"/>
                </a:lnTo>
                <a:lnTo>
                  <a:pt x="63" y="16"/>
                </a:lnTo>
                <a:lnTo>
                  <a:pt x="66" y="15"/>
                </a:lnTo>
                <a:lnTo>
                  <a:pt x="70" y="8"/>
                </a:lnTo>
                <a:lnTo>
                  <a:pt x="71" y="0"/>
                </a:lnTo>
                <a:lnTo>
                  <a:pt x="80" y="5"/>
                </a:lnTo>
                <a:lnTo>
                  <a:pt x="81" y="1"/>
                </a:lnTo>
                <a:lnTo>
                  <a:pt x="85" y="2"/>
                </a:lnTo>
                <a:lnTo>
                  <a:pt x="88" y="5"/>
                </a:lnTo>
                <a:lnTo>
                  <a:pt x="91" y="7"/>
                </a:lnTo>
                <a:lnTo>
                  <a:pt x="93" y="9"/>
                </a:lnTo>
                <a:lnTo>
                  <a:pt x="93" y="12"/>
                </a:lnTo>
                <a:lnTo>
                  <a:pt x="90" y="16"/>
                </a:lnTo>
                <a:lnTo>
                  <a:pt x="91" y="19"/>
                </a:lnTo>
                <a:lnTo>
                  <a:pt x="94" y="18"/>
                </a:lnTo>
                <a:lnTo>
                  <a:pt x="95" y="20"/>
                </a:lnTo>
                <a:lnTo>
                  <a:pt x="97" y="21"/>
                </a:lnTo>
                <a:lnTo>
                  <a:pt x="102" y="21"/>
                </a:lnTo>
                <a:lnTo>
                  <a:pt x="103" y="23"/>
                </a:lnTo>
                <a:lnTo>
                  <a:pt x="109" y="24"/>
                </a:lnTo>
                <a:lnTo>
                  <a:pt x="107" y="26"/>
                </a:lnTo>
                <a:lnTo>
                  <a:pt x="108" y="29"/>
                </a:lnTo>
                <a:lnTo>
                  <a:pt x="108" y="30"/>
                </a:lnTo>
                <a:lnTo>
                  <a:pt x="106" y="30"/>
                </a:lnTo>
                <a:lnTo>
                  <a:pt x="103" y="28"/>
                </a:lnTo>
                <a:lnTo>
                  <a:pt x="98" y="24"/>
                </a:lnTo>
                <a:lnTo>
                  <a:pt x="105" y="31"/>
                </a:lnTo>
                <a:lnTo>
                  <a:pt x="109" y="31"/>
                </a:lnTo>
                <a:lnTo>
                  <a:pt x="107" y="32"/>
                </a:lnTo>
                <a:lnTo>
                  <a:pt x="111" y="34"/>
                </a:lnTo>
                <a:lnTo>
                  <a:pt x="111" y="36"/>
                </a:lnTo>
                <a:lnTo>
                  <a:pt x="109" y="35"/>
                </a:lnTo>
                <a:lnTo>
                  <a:pt x="108" y="35"/>
                </a:lnTo>
                <a:lnTo>
                  <a:pt x="108" y="36"/>
                </a:lnTo>
                <a:lnTo>
                  <a:pt x="109" y="37"/>
                </a:lnTo>
                <a:lnTo>
                  <a:pt x="108" y="38"/>
                </a:lnTo>
                <a:lnTo>
                  <a:pt x="103" y="35"/>
                </a:lnTo>
                <a:lnTo>
                  <a:pt x="102" y="33"/>
                </a:lnTo>
                <a:lnTo>
                  <a:pt x="103" y="35"/>
                </a:lnTo>
                <a:lnTo>
                  <a:pt x="107" y="38"/>
                </a:lnTo>
                <a:lnTo>
                  <a:pt x="109" y="38"/>
                </a:lnTo>
                <a:lnTo>
                  <a:pt x="111" y="39"/>
                </a:lnTo>
                <a:lnTo>
                  <a:pt x="110" y="40"/>
                </a:lnTo>
                <a:lnTo>
                  <a:pt x="111" y="40"/>
                </a:lnTo>
                <a:lnTo>
                  <a:pt x="112" y="41"/>
                </a:lnTo>
                <a:lnTo>
                  <a:pt x="110" y="43"/>
                </a:lnTo>
                <a:lnTo>
                  <a:pt x="107" y="41"/>
                </a:lnTo>
                <a:lnTo>
                  <a:pt x="106" y="40"/>
                </a:lnTo>
                <a:lnTo>
                  <a:pt x="102" y="39"/>
                </a:lnTo>
                <a:lnTo>
                  <a:pt x="101" y="38"/>
                </a:lnTo>
                <a:lnTo>
                  <a:pt x="100" y="40"/>
                </a:lnTo>
                <a:lnTo>
                  <a:pt x="105" y="41"/>
                </a:lnTo>
                <a:lnTo>
                  <a:pt x="105" y="42"/>
                </a:lnTo>
                <a:lnTo>
                  <a:pt x="110" y="44"/>
                </a:lnTo>
                <a:lnTo>
                  <a:pt x="112" y="44"/>
                </a:lnTo>
                <a:lnTo>
                  <a:pt x="112" y="43"/>
                </a:lnTo>
                <a:lnTo>
                  <a:pt x="113" y="43"/>
                </a:lnTo>
                <a:lnTo>
                  <a:pt x="116" y="43"/>
                </a:lnTo>
                <a:lnTo>
                  <a:pt x="120" y="49"/>
                </a:lnTo>
                <a:lnTo>
                  <a:pt x="118" y="48"/>
                </a:lnTo>
                <a:lnTo>
                  <a:pt x="117" y="50"/>
                </a:lnTo>
                <a:lnTo>
                  <a:pt x="69" y="59"/>
                </a:lnTo>
                <a:lnTo>
                  <a:pt x="31" y="64"/>
                </a:lnTo>
                <a:lnTo>
                  <a:pt x="0" y="69"/>
                </a:lnTo>
                <a:close/>
              </a:path>
            </a:pathLst>
          </a:custGeom>
          <a:solidFill>
            <a:srgbClr val="02818A"/>
          </a:solidFill>
          <a:ln w="15875">
            <a:solidFill>
              <a:srgbClr val="003F48"/>
            </a:solidFill>
            <a:prstDash val="solid"/>
            <a:round/>
            <a:headEnd/>
            <a:tailEnd/>
          </a:ln>
        </p:spPr>
        <p:txBody>
          <a:bodyPr/>
          <a:lstStyle/>
          <a:p>
            <a:endParaRPr lang="en-US"/>
          </a:p>
        </p:txBody>
      </p:sp>
      <p:sp>
        <p:nvSpPr>
          <p:cNvPr id="306236" name="Freeform 62">
            <a:extLst>
              <a:ext uri="{FF2B5EF4-FFF2-40B4-BE49-F238E27FC236}">
                <a16:creationId xmlns:a16="http://schemas.microsoft.com/office/drawing/2014/main" id="{229C0099-E0C3-440D-8A68-050DAF4F4696}"/>
              </a:ext>
              <a:ext uri="{C183D7F6-B498-43B3-948B-1728B52AA6E4}">
                <adec:decorative xmlns:adec="http://schemas.microsoft.com/office/drawing/2017/decorative" val="1"/>
              </a:ext>
            </a:extLst>
          </p:cNvPr>
          <p:cNvSpPr>
            <a:spLocks noChangeAspect="1"/>
          </p:cNvSpPr>
          <p:nvPr/>
        </p:nvSpPr>
        <p:spPr bwMode="auto">
          <a:xfrm>
            <a:off x="7313613" y="3160713"/>
            <a:ext cx="46037" cy="146050"/>
          </a:xfrm>
          <a:custGeom>
            <a:avLst/>
            <a:gdLst>
              <a:gd name="T0" fmla="*/ 0 w 6"/>
              <a:gd name="T1" fmla="*/ 2147483646 h 19"/>
              <a:gd name="T2" fmla="*/ 0 w 6"/>
              <a:gd name="T3" fmla="*/ 2147483646 h 19"/>
              <a:gd name="T4" fmla="*/ 2147483646 w 6"/>
              <a:gd name="T5" fmla="*/ 2147483646 h 19"/>
              <a:gd name="T6" fmla="*/ 2147483646 w 6"/>
              <a:gd name="T7" fmla="*/ 2147483646 h 19"/>
              <a:gd name="T8" fmla="*/ 2147483646 w 6"/>
              <a:gd name="T9" fmla="*/ 2147483646 h 19"/>
              <a:gd name="T10" fmla="*/ 2147483646 w 6"/>
              <a:gd name="T11" fmla="*/ 0 h 19"/>
              <a:gd name="T12" fmla="*/ 2147483646 w 6"/>
              <a:gd name="T13" fmla="*/ 2147483646 h 19"/>
              <a:gd name="T14" fmla="*/ 0 w 6"/>
              <a:gd name="T15" fmla="*/ 2147483646 h 19"/>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19"/>
              <a:gd name="T26" fmla="*/ 6 w 6"/>
              <a:gd name="T27" fmla="*/ 19 h 19"/>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19">
                <a:moveTo>
                  <a:pt x="0" y="11"/>
                </a:moveTo>
                <a:lnTo>
                  <a:pt x="0" y="17"/>
                </a:lnTo>
                <a:lnTo>
                  <a:pt x="1" y="19"/>
                </a:lnTo>
                <a:lnTo>
                  <a:pt x="2" y="13"/>
                </a:lnTo>
                <a:lnTo>
                  <a:pt x="5" y="10"/>
                </a:lnTo>
                <a:lnTo>
                  <a:pt x="6" y="0"/>
                </a:lnTo>
                <a:lnTo>
                  <a:pt x="2" y="2"/>
                </a:lnTo>
                <a:lnTo>
                  <a:pt x="0" y="11"/>
                </a:lnTo>
                <a:close/>
              </a:path>
            </a:pathLst>
          </a:custGeom>
          <a:noFill/>
          <a:ln w="15875">
            <a:solidFill>
              <a:srgbClr val="003F48"/>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nvGrpSpPr>
          <p:cNvPr id="306237" name="Hawaii">
            <a:extLst>
              <a:ext uri="{FF2B5EF4-FFF2-40B4-BE49-F238E27FC236}">
                <a16:creationId xmlns:a16="http://schemas.microsoft.com/office/drawing/2014/main" id="{CB3F5DA8-3BB1-46AF-9374-35328D08BE8F}"/>
              </a:ext>
              <a:ext uri="{C183D7F6-B498-43B3-948B-1728B52AA6E4}">
                <adec:decorative xmlns:adec="http://schemas.microsoft.com/office/drawing/2017/decorative" val="1"/>
              </a:ext>
            </a:extLst>
          </p:cNvPr>
          <p:cNvGrpSpPr>
            <a:grpSpLocks/>
          </p:cNvGrpSpPr>
          <p:nvPr/>
        </p:nvGrpSpPr>
        <p:grpSpPr bwMode="auto">
          <a:xfrm>
            <a:off x="682625" y="3846513"/>
            <a:ext cx="963613" cy="498475"/>
            <a:chOff x="582" y="2987"/>
            <a:chExt cx="659" cy="352"/>
          </a:xfrm>
        </p:grpSpPr>
        <p:sp>
          <p:nvSpPr>
            <p:cNvPr id="306262" name="Freeform 64">
              <a:extLst>
                <a:ext uri="{FF2B5EF4-FFF2-40B4-BE49-F238E27FC236}">
                  <a16:creationId xmlns:a16="http://schemas.microsoft.com/office/drawing/2014/main" id="{4DA1E1F3-6BD5-4CA6-9960-D0D845FC4EC4}"/>
                </a:ext>
              </a:extLst>
            </p:cNvPr>
            <p:cNvSpPr>
              <a:spLocks noChangeAspect="1"/>
            </p:cNvSpPr>
            <p:nvPr/>
          </p:nvSpPr>
          <p:spPr bwMode="auto">
            <a:xfrm>
              <a:off x="754" y="2987"/>
              <a:ext cx="48" cy="39"/>
            </a:xfrm>
            <a:custGeom>
              <a:avLst/>
              <a:gdLst>
                <a:gd name="T0" fmla="*/ 0 w 9"/>
                <a:gd name="T1" fmla="*/ 2147483646 h 7"/>
                <a:gd name="T2" fmla="*/ 2147483646 w 9"/>
                <a:gd name="T3" fmla="*/ 2147483646 h 7"/>
                <a:gd name="T4" fmla="*/ 2147483646 w 9"/>
                <a:gd name="T5" fmla="*/ 2147483646 h 7"/>
                <a:gd name="T6" fmla="*/ 2147483646 w 9"/>
                <a:gd name="T7" fmla="*/ 2147483646 h 7"/>
                <a:gd name="T8" fmla="*/ 2147483646 w 9"/>
                <a:gd name="T9" fmla="*/ 2147483646 h 7"/>
                <a:gd name="T10" fmla="*/ 2147483646 w 9"/>
                <a:gd name="T11" fmla="*/ 0 h 7"/>
                <a:gd name="T12" fmla="*/ 2147483646 w 9"/>
                <a:gd name="T13" fmla="*/ 0 h 7"/>
                <a:gd name="T14" fmla="*/ 0 w 9"/>
                <a:gd name="T15" fmla="*/ 2147483646 h 7"/>
                <a:gd name="T16" fmla="*/ 0 60000 65536"/>
                <a:gd name="T17" fmla="*/ 0 60000 65536"/>
                <a:gd name="T18" fmla="*/ 0 60000 65536"/>
                <a:gd name="T19" fmla="*/ 0 60000 65536"/>
                <a:gd name="T20" fmla="*/ 0 60000 65536"/>
                <a:gd name="T21" fmla="*/ 0 60000 65536"/>
                <a:gd name="T22" fmla="*/ 0 60000 65536"/>
                <a:gd name="T23" fmla="*/ 0 60000 65536"/>
                <a:gd name="T24" fmla="*/ 0 w 9"/>
                <a:gd name="T25" fmla="*/ 0 h 7"/>
                <a:gd name="T26" fmla="*/ 9 w 9"/>
                <a:gd name="T27" fmla="*/ 7 h 7"/>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9" h="7">
                  <a:moveTo>
                    <a:pt x="0" y="4"/>
                  </a:moveTo>
                  <a:lnTo>
                    <a:pt x="3" y="7"/>
                  </a:lnTo>
                  <a:lnTo>
                    <a:pt x="5" y="7"/>
                  </a:lnTo>
                  <a:lnTo>
                    <a:pt x="8" y="6"/>
                  </a:lnTo>
                  <a:lnTo>
                    <a:pt x="9" y="2"/>
                  </a:lnTo>
                  <a:lnTo>
                    <a:pt x="7" y="0"/>
                  </a:lnTo>
                  <a:lnTo>
                    <a:pt x="4" y="0"/>
                  </a:lnTo>
                  <a:lnTo>
                    <a:pt x="0" y="4"/>
                  </a:lnTo>
                  <a:close/>
                </a:path>
              </a:pathLst>
            </a:custGeom>
            <a:solidFill>
              <a:srgbClr val="02818A"/>
            </a:solidFill>
            <a:ln w="15875">
              <a:solidFill>
                <a:srgbClr val="003F48"/>
              </a:solidFill>
              <a:prstDash val="solid"/>
              <a:round/>
              <a:headEnd/>
              <a:tailEnd/>
            </a:ln>
          </p:spPr>
          <p:txBody>
            <a:bodyPr/>
            <a:lstStyle/>
            <a:p>
              <a:endParaRPr lang="en-US"/>
            </a:p>
          </p:txBody>
        </p:sp>
        <p:sp>
          <p:nvSpPr>
            <p:cNvPr id="306263" name="Freeform 65">
              <a:extLst>
                <a:ext uri="{FF2B5EF4-FFF2-40B4-BE49-F238E27FC236}">
                  <a16:creationId xmlns:a16="http://schemas.microsoft.com/office/drawing/2014/main" id="{6FC435DA-1894-441D-9389-607789DAB3A8}"/>
                </a:ext>
              </a:extLst>
            </p:cNvPr>
            <p:cNvSpPr>
              <a:spLocks noChangeAspect="1"/>
            </p:cNvSpPr>
            <p:nvPr/>
          </p:nvSpPr>
          <p:spPr bwMode="auto">
            <a:xfrm>
              <a:off x="903" y="3048"/>
              <a:ext cx="54" cy="49"/>
            </a:xfrm>
            <a:custGeom>
              <a:avLst/>
              <a:gdLst>
                <a:gd name="T0" fmla="*/ 0 w 10"/>
                <a:gd name="T1" fmla="*/ 2147483646 h 9"/>
                <a:gd name="T2" fmla="*/ 2147483646 w 10"/>
                <a:gd name="T3" fmla="*/ 2147483646 h 9"/>
                <a:gd name="T4" fmla="*/ 2147483646 w 10"/>
                <a:gd name="T5" fmla="*/ 2147483646 h 9"/>
                <a:gd name="T6" fmla="*/ 2147483646 w 10"/>
                <a:gd name="T7" fmla="*/ 2147483646 h 9"/>
                <a:gd name="T8" fmla="*/ 2147483646 w 10"/>
                <a:gd name="T9" fmla="*/ 2147483646 h 9"/>
                <a:gd name="T10" fmla="*/ 2147483646 w 10"/>
                <a:gd name="T11" fmla="*/ 2147483646 h 9"/>
                <a:gd name="T12" fmla="*/ 2147483646 w 10"/>
                <a:gd name="T13" fmla="*/ 2147483646 h 9"/>
                <a:gd name="T14" fmla="*/ 2147483646 w 10"/>
                <a:gd name="T15" fmla="*/ 2147483646 h 9"/>
                <a:gd name="T16" fmla="*/ 2147483646 w 10"/>
                <a:gd name="T17" fmla="*/ 0 h 9"/>
                <a:gd name="T18" fmla="*/ 0 w 10"/>
                <a:gd name="T19" fmla="*/ 2147483646 h 9"/>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0"/>
                <a:gd name="T31" fmla="*/ 0 h 9"/>
                <a:gd name="T32" fmla="*/ 10 w 10"/>
                <a:gd name="T33" fmla="*/ 9 h 9"/>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0" h="9">
                  <a:moveTo>
                    <a:pt x="0" y="2"/>
                  </a:moveTo>
                  <a:lnTo>
                    <a:pt x="2" y="7"/>
                  </a:lnTo>
                  <a:lnTo>
                    <a:pt x="5" y="7"/>
                  </a:lnTo>
                  <a:lnTo>
                    <a:pt x="5" y="6"/>
                  </a:lnTo>
                  <a:lnTo>
                    <a:pt x="8" y="9"/>
                  </a:lnTo>
                  <a:lnTo>
                    <a:pt x="10" y="8"/>
                  </a:lnTo>
                  <a:lnTo>
                    <a:pt x="10" y="5"/>
                  </a:lnTo>
                  <a:lnTo>
                    <a:pt x="8" y="5"/>
                  </a:lnTo>
                  <a:lnTo>
                    <a:pt x="6" y="0"/>
                  </a:lnTo>
                  <a:lnTo>
                    <a:pt x="0" y="2"/>
                  </a:lnTo>
                  <a:close/>
                </a:path>
              </a:pathLst>
            </a:custGeom>
            <a:solidFill>
              <a:srgbClr val="02818A"/>
            </a:solidFill>
            <a:ln w="15875">
              <a:solidFill>
                <a:srgbClr val="003F48"/>
              </a:solidFill>
              <a:prstDash val="solid"/>
              <a:round/>
              <a:headEnd/>
              <a:tailEnd/>
            </a:ln>
          </p:spPr>
          <p:txBody>
            <a:bodyPr/>
            <a:lstStyle/>
            <a:p>
              <a:endParaRPr lang="en-US"/>
            </a:p>
          </p:txBody>
        </p:sp>
        <p:sp>
          <p:nvSpPr>
            <p:cNvPr id="306264" name="Freeform 66">
              <a:extLst>
                <a:ext uri="{FF2B5EF4-FFF2-40B4-BE49-F238E27FC236}">
                  <a16:creationId xmlns:a16="http://schemas.microsoft.com/office/drawing/2014/main" id="{0018F98B-95D4-405F-92EF-92AC86857E86}"/>
                </a:ext>
              </a:extLst>
            </p:cNvPr>
            <p:cNvSpPr>
              <a:spLocks noChangeAspect="1"/>
            </p:cNvSpPr>
            <p:nvPr/>
          </p:nvSpPr>
          <p:spPr bwMode="auto">
            <a:xfrm>
              <a:off x="994" y="3097"/>
              <a:ext cx="60" cy="16"/>
            </a:xfrm>
            <a:custGeom>
              <a:avLst/>
              <a:gdLst>
                <a:gd name="T0" fmla="*/ 0 w 11"/>
                <a:gd name="T1" fmla="*/ 2147483646 h 3"/>
                <a:gd name="T2" fmla="*/ 2147483646 w 11"/>
                <a:gd name="T3" fmla="*/ 0 h 3"/>
                <a:gd name="T4" fmla="*/ 2147483646 w 11"/>
                <a:gd name="T5" fmla="*/ 2147483646 h 3"/>
                <a:gd name="T6" fmla="*/ 2147483646 w 11"/>
                <a:gd name="T7" fmla="*/ 2147483646 h 3"/>
                <a:gd name="T8" fmla="*/ 0 w 11"/>
                <a:gd name="T9" fmla="*/ 2147483646 h 3"/>
                <a:gd name="T10" fmla="*/ 0 60000 65536"/>
                <a:gd name="T11" fmla="*/ 0 60000 65536"/>
                <a:gd name="T12" fmla="*/ 0 60000 65536"/>
                <a:gd name="T13" fmla="*/ 0 60000 65536"/>
                <a:gd name="T14" fmla="*/ 0 60000 65536"/>
                <a:gd name="T15" fmla="*/ 0 w 11"/>
                <a:gd name="T16" fmla="*/ 0 h 3"/>
                <a:gd name="T17" fmla="*/ 11 w 11"/>
                <a:gd name="T18" fmla="*/ 3 h 3"/>
              </a:gdLst>
              <a:ahLst/>
              <a:cxnLst>
                <a:cxn ang="T10">
                  <a:pos x="T0" y="T1"/>
                </a:cxn>
                <a:cxn ang="T11">
                  <a:pos x="T2" y="T3"/>
                </a:cxn>
                <a:cxn ang="T12">
                  <a:pos x="T4" y="T5"/>
                </a:cxn>
                <a:cxn ang="T13">
                  <a:pos x="T6" y="T7"/>
                </a:cxn>
                <a:cxn ang="T14">
                  <a:pos x="T8" y="T9"/>
                </a:cxn>
              </a:cxnLst>
              <a:rect l="T15" t="T16" r="T17" b="T18"/>
              <a:pathLst>
                <a:path w="11" h="3">
                  <a:moveTo>
                    <a:pt x="0" y="3"/>
                  </a:moveTo>
                  <a:lnTo>
                    <a:pt x="1" y="0"/>
                  </a:lnTo>
                  <a:lnTo>
                    <a:pt x="11" y="1"/>
                  </a:lnTo>
                  <a:lnTo>
                    <a:pt x="9" y="3"/>
                  </a:lnTo>
                  <a:lnTo>
                    <a:pt x="0" y="3"/>
                  </a:lnTo>
                  <a:close/>
                </a:path>
              </a:pathLst>
            </a:custGeom>
            <a:solidFill>
              <a:srgbClr val="02818A"/>
            </a:solidFill>
            <a:ln w="15875">
              <a:solidFill>
                <a:srgbClr val="003F48"/>
              </a:solidFill>
              <a:prstDash val="solid"/>
              <a:round/>
              <a:headEnd/>
              <a:tailEnd/>
            </a:ln>
          </p:spPr>
          <p:txBody>
            <a:bodyPr/>
            <a:lstStyle/>
            <a:p>
              <a:endParaRPr lang="en-US"/>
            </a:p>
          </p:txBody>
        </p:sp>
        <p:sp>
          <p:nvSpPr>
            <p:cNvPr id="306265" name="Freeform 67">
              <a:extLst>
                <a:ext uri="{FF2B5EF4-FFF2-40B4-BE49-F238E27FC236}">
                  <a16:creationId xmlns:a16="http://schemas.microsoft.com/office/drawing/2014/main" id="{D19D5CF0-B9E6-4C7D-BAD3-2E218E545E86}"/>
                </a:ext>
              </a:extLst>
            </p:cNvPr>
            <p:cNvSpPr>
              <a:spLocks noChangeAspect="1"/>
            </p:cNvSpPr>
            <p:nvPr/>
          </p:nvSpPr>
          <p:spPr bwMode="auto">
            <a:xfrm>
              <a:off x="1022" y="3129"/>
              <a:ext cx="21" cy="17"/>
            </a:xfrm>
            <a:custGeom>
              <a:avLst/>
              <a:gdLst>
                <a:gd name="T0" fmla="*/ 0 w 4"/>
                <a:gd name="T1" fmla="*/ 0 h 3"/>
                <a:gd name="T2" fmla="*/ 2147483646 w 4"/>
                <a:gd name="T3" fmla="*/ 2147483646 h 3"/>
                <a:gd name="T4" fmla="*/ 2147483646 w 4"/>
                <a:gd name="T5" fmla="*/ 2147483646 h 3"/>
                <a:gd name="T6" fmla="*/ 2147483646 w 4"/>
                <a:gd name="T7" fmla="*/ 0 h 3"/>
                <a:gd name="T8" fmla="*/ 0 w 4"/>
                <a:gd name="T9" fmla="*/ 0 h 3"/>
                <a:gd name="T10" fmla="*/ 0 60000 65536"/>
                <a:gd name="T11" fmla="*/ 0 60000 65536"/>
                <a:gd name="T12" fmla="*/ 0 60000 65536"/>
                <a:gd name="T13" fmla="*/ 0 60000 65536"/>
                <a:gd name="T14" fmla="*/ 0 60000 65536"/>
                <a:gd name="T15" fmla="*/ 0 w 4"/>
                <a:gd name="T16" fmla="*/ 0 h 3"/>
                <a:gd name="T17" fmla="*/ 4 w 4"/>
                <a:gd name="T18" fmla="*/ 3 h 3"/>
              </a:gdLst>
              <a:ahLst/>
              <a:cxnLst>
                <a:cxn ang="T10">
                  <a:pos x="T0" y="T1"/>
                </a:cxn>
                <a:cxn ang="T11">
                  <a:pos x="T2" y="T3"/>
                </a:cxn>
                <a:cxn ang="T12">
                  <a:pos x="T4" y="T5"/>
                </a:cxn>
                <a:cxn ang="T13">
                  <a:pos x="T6" y="T7"/>
                </a:cxn>
                <a:cxn ang="T14">
                  <a:pos x="T8" y="T9"/>
                </a:cxn>
              </a:cxnLst>
              <a:rect l="T15" t="T16" r="T17" b="T18"/>
              <a:pathLst>
                <a:path w="4" h="3">
                  <a:moveTo>
                    <a:pt x="0" y="0"/>
                  </a:moveTo>
                  <a:lnTo>
                    <a:pt x="1" y="3"/>
                  </a:lnTo>
                  <a:lnTo>
                    <a:pt x="4" y="2"/>
                  </a:lnTo>
                  <a:lnTo>
                    <a:pt x="3" y="0"/>
                  </a:lnTo>
                  <a:lnTo>
                    <a:pt x="0" y="0"/>
                  </a:lnTo>
                  <a:close/>
                </a:path>
              </a:pathLst>
            </a:custGeom>
            <a:solidFill>
              <a:srgbClr val="02818A"/>
            </a:solidFill>
            <a:ln w="15875">
              <a:solidFill>
                <a:srgbClr val="003F48"/>
              </a:solidFill>
              <a:prstDash val="solid"/>
              <a:round/>
              <a:headEnd/>
              <a:tailEnd/>
            </a:ln>
          </p:spPr>
          <p:txBody>
            <a:bodyPr/>
            <a:lstStyle/>
            <a:p>
              <a:endParaRPr lang="en-US"/>
            </a:p>
          </p:txBody>
        </p:sp>
        <p:sp>
          <p:nvSpPr>
            <p:cNvPr id="306266" name="Freeform 68">
              <a:extLst>
                <a:ext uri="{FF2B5EF4-FFF2-40B4-BE49-F238E27FC236}">
                  <a16:creationId xmlns:a16="http://schemas.microsoft.com/office/drawing/2014/main" id="{7B388339-4712-49F6-A515-A552FEF03864}"/>
                </a:ext>
              </a:extLst>
            </p:cNvPr>
            <p:cNvSpPr>
              <a:spLocks noChangeAspect="1"/>
            </p:cNvSpPr>
            <p:nvPr/>
          </p:nvSpPr>
          <p:spPr bwMode="auto">
            <a:xfrm>
              <a:off x="1054" y="3113"/>
              <a:ext cx="75" cy="44"/>
            </a:xfrm>
            <a:custGeom>
              <a:avLst/>
              <a:gdLst>
                <a:gd name="T0" fmla="*/ 0 w 14"/>
                <a:gd name="T1" fmla="*/ 2147483646 h 8"/>
                <a:gd name="T2" fmla="*/ 2147483646 w 14"/>
                <a:gd name="T3" fmla="*/ 0 h 8"/>
                <a:gd name="T4" fmla="*/ 2147483646 w 14"/>
                <a:gd name="T5" fmla="*/ 2147483646 h 8"/>
                <a:gd name="T6" fmla="*/ 2147483646 w 14"/>
                <a:gd name="T7" fmla="*/ 2147483646 h 8"/>
                <a:gd name="T8" fmla="*/ 2147483646 w 14"/>
                <a:gd name="T9" fmla="*/ 2147483646 h 8"/>
                <a:gd name="T10" fmla="*/ 2147483646 w 14"/>
                <a:gd name="T11" fmla="*/ 2147483646 h 8"/>
                <a:gd name="T12" fmla="*/ 2147483646 w 14"/>
                <a:gd name="T13" fmla="*/ 2147483646 h 8"/>
                <a:gd name="T14" fmla="*/ 2147483646 w 14"/>
                <a:gd name="T15" fmla="*/ 2147483646 h 8"/>
                <a:gd name="T16" fmla="*/ 2147483646 w 14"/>
                <a:gd name="T17" fmla="*/ 2147483646 h 8"/>
                <a:gd name="T18" fmla="*/ 0 w 14"/>
                <a:gd name="T19" fmla="*/ 2147483646 h 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4"/>
                <a:gd name="T31" fmla="*/ 0 h 8"/>
                <a:gd name="T32" fmla="*/ 14 w 14"/>
                <a:gd name="T33" fmla="*/ 8 h 8"/>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4" h="8">
                  <a:moveTo>
                    <a:pt x="0" y="3"/>
                  </a:moveTo>
                  <a:lnTo>
                    <a:pt x="2" y="0"/>
                  </a:lnTo>
                  <a:lnTo>
                    <a:pt x="4" y="3"/>
                  </a:lnTo>
                  <a:lnTo>
                    <a:pt x="8" y="2"/>
                  </a:lnTo>
                  <a:lnTo>
                    <a:pt x="14" y="6"/>
                  </a:lnTo>
                  <a:lnTo>
                    <a:pt x="12" y="7"/>
                  </a:lnTo>
                  <a:lnTo>
                    <a:pt x="6" y="8"/>
                  </a:lnTo>
                  <a:lnTo>
                    <a:pt x="4" y="5"/>
                  </a:lnTo>
                  <a:lnTo>
                    <a:pt x="2" y="5"/>
                  </a:lnTo>
                  <a:lnTo>
                    <a:pt x="0" y="3"/>
                  </a:lnTo>
                  <a:close/>
                </a:path>
              </a:pathLst>
            </a:custGeom>
            <a:solidFill>
              <a:srgbClr val="02818A"/>
            </a:solidFill>
            <a:ln w="15875">
              <a:solidFill>
                <a:srgbClr val="003F48"/>
              </a:solidFill>
              <a:prstDash val="solid"/>
              <a:round/>
              <a:headEnd/>
              <a:tailEnd/>
            </a:ln>
          </p:spPr>
          <p:txBody>
            <a:bodyPr/>
            <a:lstStyle/>
            <a:p>
              <a:endParaRPr lang="en-US"/>
            </a:p>
          </p:txBody>
        </p:sp>
        <p:sp>
          <p:nvSpPr>
            <p:cNvPr id="306267" name="Freeform 69">
              <a:extLst>
                <a:ext uri="{FF2B5EF4-FFF2-40B4-BE49-F238E27FC236}">
                  <a16:creationId xmlns:a16="http://schemas.microsoft.com/office/drawing/2014/main" id="{BCC19D7A-2FD0-4AF9-98E9-26DBAC68F068}"/>
                </a:ext>
              </a:extLst>
            </p:cNvPr>
            <p:cNvSpPr>
              <a:spLocks noChangeAspect="1"/>
            </p:cNvSpPr>
            <p:nvPr/>
          </p:nvSpPr>
          <p:spPr bwMode="auto">
            <a:xfrm>
              <a:off x="1118" y="3196"/>
              <a:ext cx="123" cy="143"/>
            </a:xfrm>
            <a:custGeom>
              <a:avLst/>
              <a:gdLst>
                <a:gd name="T0" fmla="*/ 0 w 23"/>
                <a:gd name="T1" fmla="*/ 2147483646 h 26"/>
                <a:gd name="T2" fmla="*/ 2147483646 w 23"/>
                <a:gd name="T3" fmla="*/ 2147483646 h 26"/>
                <a:gd name="T4" fmla="*/ 2147483646 w 23"/>
                <a:gd name="T5" fmla="*/ 2147483646 h 26"/>
                <a:gd name="T6" fmla="*/ 2147483646 w 23"/>
                <a:gd name="T7" fmla="*/ 2147483646 h 26"/>
                <a:gd name="T8" fmla="*/ 2147483646 w 23"/>
                <a:gd name="T9" fmla="*/ 2147483646 h 26"/>
                <a:gd name="T10" fmla="*/ 2147483646 w 23"/>
                <a:gd name="T11" fmla="*/ 2147483646 h 26"/>
                <a:gd name="T12" fmla="*/ 2147483646 w 23"/>
                <a:gd name="T13" fmla="*/ 2147483646 h 26"/>
                <a:gd name="T14" fmla="*/ 2147483646 w 23"/>
                <a:gd name="T15" fmla="*/ 2147483646 h 26"/>
                <a:gd name="T16" fmla="*/ 2147483646 w 23"/>
                <a:gd name="T17" fmla="*/ 0 h 26"/>
                <a:gd name="T18" fmla="*/ 2147483646 w 23"/>
                <a:gd name="T19" fmla="*/ 2147483646 h 26"/>
                <a:gd name="T20" fmla="*/ 2147483646 w 23"/>
                <a:gd name="T21" fmla="*/ 2147483646 h 26"/>
                <a:gd name="T22" fmla="*/ 0 w 23"/>
                <a:gd name="T23" fmla="*/ 2147483646 h 2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23"/>
                <a:gd name="T37" fmla="*/ 0 h 26"/>
                <a:gd name="T38" fmla="*/ 23 w 23"/>
                <a:gd name="T39" fmla="*/ 26 h 2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23" h="26">
                  <a:moveTo>
                    <a:pt x="0" y="10"/>
                  </a:moveTo>
                  <a:lnTo>
                    <a:pt x="3" y="17"/>
                  </a:lnTo>
                  <a:lnTo>
                    <a:pt x="3" y="23"/>
                  </a:lnTo>
                  <a:lnTo>
                    <a:pt x="8" y="26"/>
                  </a:lnTo>
                  <a:lnTo>
                    <a:pt x="10" y="22"/>
                  </a:lnTo>
                  <a:lnTo>
                    <a:pt x="20" y="18"/>
                  </a:lnTo>
                  <a:lnTo>
                    <a:pt x="23" y="15"/>
                  </a:lnTo>
                  <a:lnTo>
                    <a:pt x="15" y="5"/>
                  </a:lnTo>
                  <a:lnTo>
                    <a:pt x="4" y="0"/>
                  </a:lnTo>
                  <a:lnTo>
                    <a:pt x="3" y="2"/>
                  </a:lnTo>
                  <a:lnTo>
                    <a:pt x="4" y="5"/>
                  </a:lnTo>
                  <a:lnTo>
                    <a:pt x="0" y="10"/>
                  </a:lnTo>
                  <a:close/>
                </a:path>
              </a:pathLst>
            </a:custGeom>
            <a:solidFill>
              <a:srgbClr val="02818A"/>
            </a:solidFill>
            <a:ln w="15875">
              <a:solidFill>
                <a:srgbClr val="003F48"/>
              </a:solidFill>
              <a:prstDash val="solid"/>
              <a:round/>
              <a:headEnd/>
              <a:tailEnd/>
            </a:ln>
          </p:spPr>
          <p:txBody>
            <a:bodyPr/>
            <a:lstStyle/>
            <a:p>
              <a:endParaRPr lang="en-US"/>
            </a:p>
          </p:txBody>
        </p:sp>
        <p:sp>
          <p:nvSpPr>
            <p:cNvPr id="306268" name="Freeform 70">
              <a:extLst>
                <a:ext uri="{FF2B5EF4-FFF2-40B4-BE49-F238E27FC236}">
                  <a16:creationId xmlns:a16="http://schemas.microsoft.com/office/drawing/2014/main" id="{44CAF50F-88A2-414D-9E5E-9F89FD67B2DD}"/>
                </a:ext>
              </a:extLst>
            </p:cNvPr>
            <p:cNvSpPr>
              <a:spLocks noChangeAspect="1"/>
            </p:cNvSpPr>
            <p:nvPr/>
          </p:nvSpPr>
          <p:spPr bwMode="auto">
            <a:xfrm>
              <a:off x="582" y="3064"/>
              <a:ext cx="48" cy="12"/>
            </a:xfrm>
            <a:custGeom>
              <a:avLst/>
              <a:gdLst>
                <a:gd name="T0" fmla="*/ 2147483646 w 9"/>
                <a:gd name="T1" fmla="*/ 2147483646 h 2"/>
                <a:gd name="T2" fmla="*/ 2147483646 w 9"/>
                <a:gd name="T3" fmla="*/ 0 h 2"/>
                <a:gd name="T4" fmla="*/ 2147483646 w 9"/>
                <a:gd name="T5" fmla="*/ 0 h 2"/>
                <a:gd name="T6" fmla="*/ 2147483646 w 9"/>
                <a:gd name="T7" fmla="*/ 0 h 2"/>
                <a:gd name="T8" fmla="*/ 2147483646 w 9"/>
                <a:gd name="T9" fmla="*/ 0 h 2"/>
                <a:gd name="T10" fmla="*/ 2147483646 w 9"/>
                <a:gd name="T11" fmla="*/ 0 h 2"/>
                <a:gd name="T12" fmla="*/ 2147483646 w 9"/>
                <a:gd name="T13" fmla="*/ 0 h 2"/>
                <a:gd name="T14" fmla="*/ 2147483646 w 9"/>
                <a:gd name="T15" fmla="*/ 0 h 2"/>
                <a:gd name="T16" fmla="*/ 2147483646 w 9"/>
                <a:gd name="T17" fmla="*/ 0 h 2"/>
                <a:gd name="T18" fmla="*/ 2147483646 w 9"/>
                <a:gd name="T19" fmla="*/ 2147483646 h 2"/>
                <a:gd name="T20" fmla="*/ 2147483646 w 9"/>
                <a:gd name="T21" fmla="*/ 2147483646 h 2"/>
                <a:gd name="T22" fmla="*/ 2147483646 w 9"/>
                <a:gd name="T23" fmla="*/ 2147483646 h 2"/>
                <a:gd name="T24" fmla="*/ 2147483646 w 9"/>
                <a:gd name="T25" fmla="*/ 2147483646 h 2"/>
                <a:gd name="T26" fmla="*/ 2147483646 w 9"/>
                <a:gd name="T27" fmla="*/ 2147483646 h 2"/>
                <a:gd name="T28" fmla="*/ 2147483646 w 9"/>
                <a:gd name="T29" fmla="*/ 2147483646 h 2"/>
                <a:gd name="T30" fmla="*/ 2147483646 w 9"/>
                <a:gd name="T31" fmla="*/ 2147483646 h 2"/>
                <a:gd name="T32" fmla="*/ 2147483646 w 9"/>
                <a:gd name="T33" fmla="*/ 2147483646 h 2"/>
                <a:gd name="T34" fmla="*/ 2147483646 w 9"/>
                <a:gd name="T35" fmla="*/ 2147483646 h 2"/>
                <a:gd name="T36" fmla="*/ 2147483646 w 9"/>
                <a:gd name="T37" fmla="*/ 2147483646 h 2"/>
                <a:gd name="T38" fmla="*/ 2147483646 w 9"/>
                <a:gd name="T39" fmla="*/ 2147483646 h 2"/>
                <a:gd name="T40" fmla="*/ 0 w 9"/>
                <a:gd name="T41" fmla="*/ 2147483646 h 2"/>
                <a:gd name="T42" fmla="*/ 0 w 9"/>
                <a:gd name="T43" fmla="*/ 2147483646 h 2"/>
                <a:gd name="T44" fmla="*/ 2147483646 w 9"/>
                <a:gd name="T45" fmla="*/ 2147483646 h 2"/>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9"/>
                <a:gd name="T70" fmla="*/ 0 h 2"/>
                <a:gd name="T71" fmla="*/ 9 w 9"/>
                <a:gd name="T72" fmla="*/ 2 h 2"/>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9" h="2">
                  <a:moveTo>
                    <a:pt x="1" y="1"/>
                  </a:moveTo>
                  <a:lnTo>
                    <a:pt x="4" y="0"/>
                  </a:lnTo>
                  <a:lnTo>
                    <a:pt x="5" y="0"/>
                  </a:lnTo>
                  <a:lnTo>
                    <a:pt x="6" y="0"/>
                  </a:lnTo>
                  <a:lnTo>
                    <a:pt x="7" y="0"/>
                  </a:lnTo>
                  <a:lnTo>
                    <a:pt x="8" y="0"/>
                  </a:lnTo>
                  <a:lnTo>
                    <a:pt x="9" y="0"/>
                  </a:lnTo>
                  <a:lnTo>
                    <a:pt x="9" y="1"/>
                  </a:lnTo>
                  <a:lnTo>
                    <a:pt x="7" y="1"/>
                  </a:lnTo>
                  <a:lnTo>
                    <a:pt x="6" y="1"/>
                  </a:lnTo>
                  <a:lnTo>
                    <a:pt x="5" y="1"/>
                  </a:lnTo>
                  <a:lnTo>
                    <a:pt x="4" y="2"/>
                  </a:lnTo>
                  <a:lnTo>
                    <a:pt x="3" y="2"/>
                  </a:lnTo>
                  <a:lnTo>
                    <a:pt x="2" y="2"/>
                  </a:lnTo>
                  <a:lnTo>
                    <a:pt x="1" y="2"/>
                  </a:lnTo>
                  <a:lnTo>
                    <a:pt x="0" y="1"/>
                  </a:lnTo>
                  <a:lnTo>
                    <a:pt x="1" y="1"/>
                  </a:lnTo>
                  <a:close/>
                </a:path>
              </a:pathLst>
            </a:custGeom>
            <a:solidFill>
              <a:srgbClr val="02818A"/>
            </a:solidFill>
            <a:ln w="15875">
              <a:solidFill>
                <a:srgbClr val="003F48"/>
              </a:solidFill>
              <a:prstDash val="solid"/>
              <a:round/>
              <a:headEnd/>
              <a:tailEnd/>
            </a:ln>
          </p:spPr>
          <p:txBody>
            <a:bodyPr/>
            <a:lstStyle/>
            <a:p>
              <a:endParaRPr lang="en-US"/>
            </a:p>
          </p:txBody>
        </p:sp>
        <p:sp>
          <p:nvSpPr>
            <p:cNvPr id="306269" name="Freeform 71">
              <a:extLst>
                <a:ext uri="{FF2B5EF4-FFF2-40B4-BE49-F238E27FC236}">
                  <a16:creationId xmlns:a16="http://schemas.microsoft.com/office/drawing/2014/main" id="{AE8C16AD-7949-423E-9A90-80A2883515C7}"/>
                </a:ext>
              </a:extLst>
            </p:cNvPr>
            <p:cNvSpPr>
              <a:spLocks noChangeAspect="1"/>
            </p:cNvSpPr>
            <p:nvPr/>
          </p:nvSpPr>
          <p:spPr bwMode="auto">
            <a:xfrm>
              <a:off x="619" y="3031"/>
              <a:ext cx="16" cy="12"/>
            </a:xfrm>
            <a:custGeom>
              <a:avLst/>
              <a:gdLst>
                <a:gd name="T0" fmla="*/ 0 w 3"/>
                <a:gd name="T1" fmla="*/ 0 h 2"/>
                <a:gd name="T2" fmla="*/ 0 w 3"/>
                <a:gd name="T3" fmla="*/ 2147483646 h 2"/>
                <a:gd name="T4" fmla="*/ 2147483646 w 3"/>
                <a:gd name="T5" fmla="*/ 2147483646 h 2"/>
                <a:gd name="T6" fmla="*/ 2147483646 w 3"/>
                <a:gd name="T7" fmla="*/ 2147483646 h 2"/>
                <a:gd name="T8" fmla="*/ 2147483646 w 3"/>
                <a:gd name="T9" fmla="*/ 2147483646 h 2"/>
                <a:gd name="T10" fmla="*/ 2147483646 w 3"/>
                <a:gd name="T11" fmla="*/ 2147483646 h 2"/>
                <a:gd name="T12" fmla="*/ 2147483646 w 3"/>
                <a:gd name="T13" fmla="*/ 2147483646 h 2"/>
                <a:gd name="T14" fmla="*/ 2147483646 w 3"/>
                <a:gd name="T15" fmla="*/ 2147483646 h 2"/>
                <a:gd name="T16" fmla="*/ 2147483646 w 3"/>
                <a:gd name="T17" fmla="*/ 2147483646 h 2"/>
                <a:gd name="T18" fmla="*/ 2147483646 w 3"/>
                <a:gd name="T19" fmla="*/ 2147483646 h 2"/>
                <a:gd name="T20" fmla="*/ 2147483646 w 3"/>
                <a:gd name="T21" fmla="*/ 2147483646 h 2"/>
                <a:gd name="T22" fmla="*/ 0 w 3"/>
                <a:gd name="T23" fmla="*/ 2147483646 h 2"/>
                <a:gd name="T24" fmla="*/ 0 w 3"/>
                <a:gd name="T25" fmla="*/ 0 h 2"/>
                <a:gd name="T26" fmla="*/ 0 w 3"/>
                <a:gd name="T27" fmla="*/ 0 h 2"/>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3"/>
                <a:gd name="T43" fmla="*/ 0 h 2"/>
                <a:gd name="T44" fmla="*/ 3 w 3"/>
                <a:gd name="T45" fmla="*/ 2 h 2"/>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3" h="2">
                  <a:moveTo>
                    <a:pt x="0" y="0"/>
                  </a:moveTo>
                  <a:lnTo>
                    <a:pt x="0" y="1"/>
                  </a:lnTo>
                  <a:lnTo>
                    <a:pt x="1" y="2"/>
                  </a:lnTo>
                  <a:lnTo>
                    <a:pt x="2" y="2"/>
                  </a:lnTo>
                  <a:lnTo>
                    <a:pt x="3" y="2"/>
                  </a:lnTo>
                  <a:lnTo>
                    <a:pt x="2" y="1"/>
                  </a:lnTo>
                  <a:lnTo>
                    <a:pt x="1" y="1"/>
                  </a:lnTo>
                  <a:lnTo>
                    <a:pt x="0" y="1"/>
                  </a:lnTo>
                  <a:lnTo>
                    <a:pt x="0" y="0"/>
                  </a:lnTo>
                  <a:close/>
                </a:path>
              </a:pathLst>
            </a:custGeom>
            <a:solidFill>
              <a:srgbClr val="02818A"/>
            </a:solidFill>
            <a:ln w="15875">
              <a:solidFill>
                <a:srgbClr val="003F48"/>
              </a:solidFill>
              <a:prstDash val="solid"/>
              <a:round/>
              <a:headEnd/>
              <a:tailEnd/>
            </a:ln>
          </p:spPr>
          <p:txBody>
            <a:bodyPr/>
            <a:lstStyle/>
            <a:p>
              <a:endParaRPr lang="en-US"/>
            </a:p>
          </p:txBody>
        </p:sp>
      </p:grpSp>
      <p:grpSp>
        <p:nvGrpSpPr>
          <p:cNvPr id="306238" name="Alaska">
            <a:extLst>
              <a:ext uri="{FF2B5EF4-FFF2-40B4-BE49-F238E27FC236}">
                <a16:creationId xmlns:a16="http://schemas.microsoft.com/office/drawing/2014/main" id="{B4EB2588-D565-4514-BF9F-3C408CD5DFE6}"/>
              </a:ext>
              <a:ext uri="{C183D7F6-B498-43B3-948B-1728B52AA6E4}">
                <adec:decorative xmlns:adec="http://schemas.microsoft.com/office/drawing/2017/decorative" val="1"/>
              </a:ext>
            </a:extLst>
          </p:cNvPr>
          <p:cNvGrpSpPr>
            <a:grpSpLocks/>
          </p:cNvGrpSpPr>
          <p:nvPr/>
        </p:nvGrpSpPr>
        <p:grpSpPr bwMode="auto">
          <a:xfrm>
            <a:off x="660400" y="4448175"/>
            <a:ext cx="2776538" cy="987425"/>
            <a:chOff x="523" y="3048"/>
            <a:chExt cx="1899" cy="696"/>
          </a:xfrm>
        </p:grpSpPr>
        <p:sp>
          <p:nvSpPr>
            <p:cNvPr id="306252" name="Freeform 73">
              <a:extLst>
                <a:ext uri="{FF2B5EF4-FFF2-40B4-BE49-F238E27FC236}">
                  <a16:creationId xmlns:a16="http://schemas.microsoft.com/office/drawing/2014/main" id="{30D71B53-6CB1-43DF-BDCC-AF7B4DA08B79}"/>
                </a:ext>
              </a:extLst>
            </p:cNvPr>
            <p:cNvSpPr>
              <a:spLocks noChangeAspect="1"/>
            </p:cNvSpPr>
            <p:nvPr/>
          </p:nvSpPr>
          <p:spPr bwMode="auto">
            <a:xfrm>
              <a:off x="1451" y="3048"/>
              <a:ext cx="971" cy="668"/>
            </a:xfrm>
            <a:custGeom>
              <a:avLst/>
              <a:gdLst>
                <a:gd name="T0" fmla="*/ 2147483646 w 181"/>
                <a:gd name="T1" fmla="*/ 2147483646 h 122"/>
                <a:gd name="T2" fmla="*/ 2147483646 w 181"/>
                <a:gd name="T3" fmla="*/ 2147483646 h 122"/>
                <a:gd name="T4" fmla="*/ 2147483646 w 181"/>
                <a:gd name="T5" fmla="*/ 2147483646 h 122"/>
                <a:gd name="T6" fmla="*/ 2147483646 w 181"/>
                <a:gd name="T7" fmla="*/ 2147483646 h 122"/>
                <a:gd name="T8" fmla="*/ 2147483646 w 181"/>
                <a:gd name="T9" fmla="*/ 2147483646 h 122"/>
                <a:gd name="T10" fmla="*/ 2147483646 w 181"/>
                <a:gd name="T11" fmla="*/ 2147483646 h 122"/>
                <a:gd name="T12" fmla="*/ 2147483646 w 181"/>
                <a:gd name="T13" fmla="*/ 2147483646 h 122"/>
                <a:gd name="T14" fmla="*/ 2147483646 w 181"/>
                <a:gd name="T15" fmla="*/ 2147483646 h 122"/>
                <a:gd name="T16" fmla="*/ 2147483646 w 181"/>
                <a:gd name="T17" fmla="*/ 2147483646 h 122"/>
                <a:gd name="T18" fmla="*/ 2147483646 w 181"/>
                <a:gd name="T19" fmla="*/ 2147483646 h 122"/>
                <a:gd name="T20" fmla="*/ 2147483646 w 181"/>
                <a:gd name="T21" fmla="*/ 2147483646 h 122"/>
                <a:gd name="T22" fmla="*/ 2147483646 w 181"/>
                <a:gd name="T23" fmla="*/ 2147483646 h 122"/>
                <a:gd name="T24" fmla="*/ 2147483646 w 181"/>
                <a:gd name="T25" fmla="*/ 2147483646 h 122"/>
                <a:gd name="T26" fmla="*/ 2147483646 w 181"/>
                <a:gd name="T27" fmla="*/ 2147483646 h 122"/>
                <a:gd name="T28" fmla="*/ 2147483646 w 181"/>
                <a:gd name="T29" fmla="*/ 2147483646 h 122"/>
                <a:gd name="T30" fmla="*/ 2147483646 w 181"/>
                <a:gd name="T31" fmla="*/ 2147483646 h 122"/>
                <a:gd name="T32" fmla="*/ 2147483646 w 181"/>
                <a:gd name="T33" fmla="*/ 2147483646 h 122"/>
                <a:gd name="T34" fmla="*/ 2147483646 w 181"/>
                <a:gd name="T35" fmla="*/ 2147483646 h 122"/>
                <a:gd name="T36" fmla="*/ 2147483646 w 181"/>
                <a:gd name="T37" fmla="*/ 2147483646 h 122"/>
                <a:gd name="T38" fmla="*/ 2147483646 w 181"/>
                <a:gd name="T39" fmla="*/ 2147483646 h 122"/>
                <a:gd name="T40" fmla="*/ 2147483646 w 181"/>
                <a:gd name="T41" fmla="*/ 2147483646 h 122"/>
                <a:gd name="T42" fmla="*/ 2147483646 w 181"/>
                <a:gd name="T43" fmla="*/ 2147483646 h 122"/>
                <a:gd name="T44" fmla="*/ 2147483646 w 181"/>
                <a:gd name="T45" fmla="*/ 2147483646 h 122"/>
                <a:gd name="T46" fmla="*/ 2147483646 w 181"/>
                <a:gd name="T47" fmla="*/ 2147483646 h 122"/>
                <a:gd name="T48" fmla="*/ 2147483646 w 181"/>
                <a:gd name="T49" fmla="*/ 2147483646 h 122"/>
                <a:gd name="T50" fmla="*/ 2147483646 w 181"/>
                <a:gd name="T51" fmla="*/ 2147483646 h 122"/>
                <a:gd name="T52" fmla="*/ 2147483646 w 181"/>
                <a:gd name="T53" fmla="*/ 2147483646 h 122"/>
                <a:gd name="T54" fmla="*/ 2147483646 w 181"/>
                <a:gd name="T55" fmla="*/ 2147483646 h 122"/>
                <a:gd name="T56" fmla="*/ 2147483646 w 181"/>
                <a:gd name="T57" fmla="*/ 2147483646 h 122"/>
                <a:gd name="T58" fmla="*/ 2147483646 w 181"/>
                <a:gd name="T59" fmla="*/ 2147483646 h 122"/>
                <a:gd name="T60" fmla="*/ 2147483646 w 181"/>
                <a:gd name="T61" fmla="*/ 2147483646 h 122"/>
                <a:gd name="T62" fmla="*/ 2147483646 w 181"/>
                <a:gd name="T63" fmla="*/ 2147483646 h 122"/>
                <a:gd name="T64" fmla="*/ 2147483646 w 181"/>
                <a:gd name="T65" fmla="*/ 2147483646 h 122"/>
                <a:gd name="T66" fmla="*/ 2147483646 w 181"/>
                <a:gd name="T67" fmla="*/ 2147483646 h 122"/>
                <a:gd name="T68" fmla="*/ 2147483646 w 181"/>
                <a:gd name="T69" fmla="*/ 2147483646 h 122"/>
                <a:gd name="T70" fmla="*/ 2147483646 w 181"/>
                <a:gd name="T71" fmla="*/ 2147483646 h 122"/>
                <a:gd name="T72" fmla="*/ 2147483646 w 181"/>
                <a:gd name="T73" fmla="*/ 2147483646 h 122"/>
                <a:gd name="T74" fmla="*/ 2147483646 w 181"/>
                <a:gd name="T75" fmla="*/ 2147483646 h 122"/>
                <a:gd name="T76" fmla="*/ 2147483646 w 181"/>
                <a:gd name="T77" fmla="*/ 2147483646 h 122"/>
                <a:gd name="T78" fmla="*/ 2147483646 w 181"/>
                <a:gd name="T79" fmla="*/ 2147483646 h 122"/>
                <a:gd name="T80" fmla="*/ 2147483646 w 181"/>
                <a:gd name="T81" fmla="*/ 2147483646 h 122"/>
                <a:gd name="T82" fmla="*/ 2147483646 w 181"/>
                <a:gd name="T83" fmla="*/ 2147483646 h 122"/>
                <a:gd name="T84" fmla="*/ 2147483646 w 181"/>
                <a:gd name="T85" fmla="*/ 2147483646 h 122"/>
                <a:gd name="T86" fmla="*/ 2147483646 w 181"/>
                <a:gd name="T87" fmla="*/ 2147483646 h 122"/>
                <a:gd name="T88" fmla="*/ 2147483646 w 181"/>
                <a:gd name="T89" fmla="*/ 2147483646 h 122"/>
                <a:gd name="T90" fmla="*/ 2147483646 w 181"/>
                <a:gd name="T91" fmla="*/ 2147483646 h 122"/>
                <a:gd name="T92" fmla="*/ 2147483646 w 181"/>
                <a:gd name="T93" fmla="*/ 2147483646 h 122"/>
                <a:gd name="T94" fmla="*/ 2147483646 w 181"/>
                <a:gd name="T95" fmla="*/ 2147483646 h 122"/>
                <a:gd name="T96" fmla="*/ 2147483646 w 181"/>
                <a:gd name="T97" fmla="*/ 2147483646 h 122"/>
                <a:gd name="T98" fmla="*/ 2147483646 w 181"/>
                <a:gd name="T99" fmla="*/ 2147483646 h 122"/>
                <a:gd name="T100" fmla="*/ 2147483646 w 181"/>
                <a:gd name="T101" fmla="*/ 2147483646 h 122"/>
                <a:gd name="T102" fmla="*/ 2147483646 w 181"/>
                <a:gd name="T103" fmla="*/ 0 h 122"/>
                <a:gd name="T104" fmla="*/ 2147483646 w 181"/>
                <a:gd name="T105" fmla="*/ 2147483646 h 122"/>
                <a:gd name="T106" fmla="*/ 2147483646 w 181"/>
                <a:gd name="T107" fmla="*/ 2147483646 h 122"/>
                <a:gd name="T108" fmla="*/ 2147483646 w 181"/>
                <a:gd name="T109" fmla="*/ 2147483646 h 122"/>
                <a:gd name="T110" fmla="*/ 2147483646 w 181"/>
                <a:gd name="T111" fmla="*/ 2147483646 h 122"/>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181"/>
                <a:gd name="T169" fmla="*/ 0 h 122"/>
                <a:gd name="T170" fmla="*/ 181 w 181"/>
                <a:gd name="T171" fmla="*/ 122 h 122"/>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181" h="122">
                  <a:moveTo>
                    <a:pt x="83" y="7"/>
                  </a:moveTo>
                  <a:lnTo>
                    <a:pt x="107" y="77"/>
                  </a:lnTo>
                  <a:lnTo>
                    <a:pt x="110" y="77"/>
                  </a:lnTo>
                  <a:lnTo>
                    <a:pt x="112" y="77"/>
                  </a:lnTo>
                  <a:lnTo>
                    <a:pt x="117" y="74"/>
                  </a:lnTo>
                  <a:lnTo>
                    <a:pt x="120" y="77"/>
                  </a:lnTo>
                  <a:lnTo>
                    <a:pt x="125" y="77"/>
                  </a:lnTo>
                  <a:lnTo>
                    <a:pt x="128" y="79"/>
                  </a:lnTo>
                  <a:lnTo>
                    <a:pt x="129" y="79"/>
                  </a:lnTo>
                  <a:lnTo>
                    <a:pt x="131" y="79"/>
                  </a:lnTo>
                  <a:lnTo>
                    <a:pt x="132" y="75"/>
                  </a:lnTo>
                  <a:lnTo>
                    <a:pt x="134" y="70"/>
                  </a:lnTo>
                  <a:lnTo>
                    <a:pt x="138" y="71"/>
                  </a:lnTo>
                  <a:lnTo>
                    <a:pt x="142" y="72"/>
                  </a:lnTo>
                  <a:lnTo>
                    <a:pt x="164" y="79"/>
                  </a:lnTo>
                  <a:lnTo>
                    <a:pt x="172" y="78"/>
                  </a:lnTo>
                  <a:lnTo>
                    <a:pt x="176" y="78"/>
                  </a:lnTo>
                  <a:lnTo>
                    <a:pt x="180" y="81"/>
                  </a:lnTo>
                  <a:lnTo>
                    <a:pt x="181" y="86"/>
                  </a:lnTo>
                  <a:lnTo>
                    <a:pt x="180" y="90"/>
                  </a:lnTo>
                  <a:lnTo>
                    <a:pt x="173" y="94"/>
                  </a:lnTo>
                  <a:lnTo>
                    <a:pt x="170" y="94"/>
                  </a:lnTo>
                  <a:lnTo>
                    <a:pt x="166" y="93"/>
                  </a:lnTo>
                  <a:lnTo>
                    <a:pt x="163" y="89"/>
                  </a:lnTo>
                  <a:lnTo>
                    <a:pt x="160" y="89"/>
                  </a:lnTo>
                  <a:lnTo>
                    <a:pt x="161" y="92"/>
                  </a:lnTo>
                  <a:lnTo>
                    <a:pt x="160" y="93"/>
                  </a:lnTo>
                  <a:lnTo>
                    <a:pt x="158" y="94"/>
                  </a:lnTo>
                  <a:lnTo>
                    <a:pt x="142" y="86"/>
                  </a:lnTo>
                  <a:lnTo>
                    <a:pt x="138" y="85"/>
                  </a:lnTo>
                  <a:lnTo>
                    <a:pt x="138" y="84"/>
                  </a:lnTo>
                  <a:lnTo>
                    <a:pt x="138" y="82"/>
                  </a:lnTo>
                  <a:lnTo>
                    <a:pt x="138" y="80"/>
                  </a:lnTo>
                  <a:lnTo>
                    <a:pt x="137" y="80"/>
                  </a:lnTo>
                  <a:lnTo>
                    <a:pt x="137" y="82"/>
                  </a:lnTo>
                  <a:lnTo>
                    <a:pt x="137" y="85"/>
                  </a:lnTo>
                  <a:lnTo>
                    <a:pt x="124" y="84"/>
                  </a:lnTo>
                  <a:lnTo>
                    <a:pt x="116" y="81"/>
                  </a:lnTo>
                  <a:lnTo>
                    <a:pt x="115" y="82"/>
                  </a:lnTo>
                  <a:lnTo>
                    <a:pt x="110" y="82"/>
                  </a:lnTo>
                  <a:lnTo>
                    <a:pt x="103" y="84"/>
                  </a:lnTo>
                  <a:lnTo>
                    <a:pt x="97" y="85"/>
                  </a:lnTo>
                  <a:lnTo>
                    <a:pt x="94" y="85"/>
                  </a:lnTo>
                  <a:lnTo>
                    <a:pt x="91" y="82"/>
                  </a:lnTo>
                  <a:lnTo>
                    <a:pt x="88" y="85"/>
                  </a:lnTo>
                  <a:lnTo>
                    <a:pt x="86" y="84"/>
                  </a:lnTo>
                  <a:lnTo>
                    <a:pt x="83" y="82"/>
                  </a:lnTo>
                  <a:lnTo>
                    <a:pt x="80" y="84"/>
                  </a:lnTo>
                  <a:lnTo>
                    <a:pt x="77" y="88"/>
                  </a:lnTo>
                  <a:lnTo>
                    <a:pt x="77" y="90"/>
                  </a:lnTo>
                  <a:lnTo>
                    <a:pt x="70" y="95"/>
                  </a:lnTo>
                  <a:lnTo>
                    <a:pt x="63" y="98"/>
                  </a:lnTo>
                  <a:lnTo>
                    <a:pt x="61" y="98"/>
                  </a:lnTo>
                  <a:lnTo>
                    <a:pt x="62" y="94"/>
                  </a:lnTo>
                  <a:lnTo>
                    <a:pt x="61" y="92"/>
                  </a:lnTo>
                  <a:lnTo>
                    <a:pt x="62" y="88"/>
                  </a:lnTo>
                  <a:lnTo>
                    <a:pt x="61" y="86"/>
                  </a:lnTo>
                  <a:lnTo>
                    <a:pt x="60" y="90"/>
                  </a:lnTo>
                  <a:lnTo>
                    <a:pt x="52" y="97"/>
                  </a:lnTo>
                  <a:lnTo>
                    <a:pt x="51" y="98"/>
                  </a:lnTo>
                  <a:lnTo>
                    <a:pt x="53" y="100"/>
                  </a:lnTo>
                  <a:lnTo>
                    <a:pt x="55" y="100"/>
                  </a:lnTo>
                  <a:lnTo>
                    <a:pt x="52" y="103"/>
                  </a:lnTo>
                  <a:lnTo>
                    <a:pt x="49" y="107"/>
                  </a:lnTo>
                  <a:lnTo>
                    <a:pt x="43" y="110"/>
                  </a:lnTo>
                  <a:lnTo>
                    <a:pt x="36" y="115"/>
                  </a:lnTo>
                  <a:lnTo>
                    <a:pt x="27" y="117"/>
                  </a:lnTo>
                  <a:lnTo>
                    <a:pt x="26" y="120"/>
                  </a:lnTo>
                  <a:lnTo>
                    <a:pt x="20" y="122"/>
                  </a:lnTo>
                  <a:lnTo>
                    <a:pt x="15" y="122"/>
                  </a:lnTo>
                  <a:lnTo>
                    <a:pt x="11" y="121"/>
                  </a:lnTo>
                  <a:lnTo>
                    <a:pt x="11" y="120"/>
                  </a:lnTo>
                  <a:lnTo>
                    <a:pt x="13" y="118"/>
                  </a:lnTo>
                  <a:lnTo>
                    <a:pt x="22" y="115"/>
                  </a:lnTo>
                  <a:lnTo>
                    <a:pt x="29" y="111"/>
                  </a:lnTo>
                  <a:lnTo>
                    <a:pt x="30" y="108"/>
                  </a:lnTo>
                  <a:lnTo>
                    <a:pt x="31" y="102"/>
                  </a:lnTo>
                  <a:lnTo>
                    <a:pt x="33" y="100"/>
                  </a:lnTo>
                  <a:lnTo>
                    <a:pt x="30" y="100"/>
                  </a:lnTo>
                  <a:lnTo>
                    <a:pt x="28" y="100"/>
                  </a:lnTo>
                  <a:lnTo>
                    <a:pt x="27" y="100"/>
                  </a:lnTo>
                  <a:lnTo>
                    <a:pt x="25" y="101"/>
                  </a:lnTo>
                  <a:lnTo>
                    <a:pt x="24" y="101"/>
                  </a:lnTo>
                  <a:lnTo>
                    <a:pt x="19" y="98"/>
                  </a:lnTo>
                  <a:lnTo>
                    <a:pt x="18" y="97"/>
                  </a:lnTo>
                  <a:lnTo>
                    <a:pt x="13" y="98"/>
                  </a:lnTo>
                  <a:lnTo>
                    <a:pt x="10" y="98"/>
                  </a:lnTo>
                  <a:lnTo>
                    <a:pt x="10" y="96"/>
                  </a:lnTo>
                  <a:lnTo>
                    <a:pt x="11" y="90"/>
                  </a:lnTo>
                  <a:lnTo>
                    <a:pt x="12" y="89"/>
                  </a:lnTo>
                  <a:lnTo>
                    <a:pt x="12" y="86"/>
                  </a:lnTo>
                  <a:lnTo>
                    <a:pt x="11" y="86"/>
                  </a:lnTo>
                  <a:lnTo>
                    <a:pt x="5" y="86"/>
                  </a:lnTo>
                  <a:lnTo>
                    <a:pt x="3" y="85"/>
                  </a:lnTo>
                  <a:lnTo>
                    <a:pt x="3" y="81"/>
                  </a:lnTo>
                  <a:lnTo>
                    <a:pt x="1" y="79"/>
                  </a:lnTo>
                  <a:lnTo>
                    <a:pt x="1" y="78"/>
                  </a:lnTo>
                  <a:lnTo>
                    <a:pt x="4" y="78"/>
                  </a:lnTo>
                  <a:lnTo>
                    <a:pt x="4" y="77"/>
                  </a:lnTo>
                  <a:lnTo>
                    <a:pt x="2" y="73"/>
                  </a:lnTo>
                  <a:lnTo>
                    <a:pt x="0" y="71"/>
                  </a:lnTo>
                  <a:lnTo>
                    <a:pt x="1" y="68"/>
                  </a:lnTo>
                  <a:lnTo>
                    <a:pt x="6" y="65"/>
                  </a:lnTo>
                  <a:lnTo>
                    <a:pt x="7" y="64"/>
                  </a:lnTo>
                  <a:lnTo>
                    <a:pt x="9" y="61"/>
                  </a:lnTo>
                  <a:lnTo>
                    <a:pt x="12" y="59"/>
                  </a:lnTo>
                  <a:lnTo>
                    <a:pt x="13" y="59"/>
                  </a:lnTo>
                  <a:lnTo>
                    <a:pt x="15" y="62"/>
                  </a:lnTo>
                  <a:lnTo>
                    <a:pt x="17" y="62"/>
                  </a:lnTo>
                  <a:lnTo>
                    <a:pt x="20" y="59"/>
                  </a:lnTo>
                  <a:lnTo>
                    <a:pt x="21" y="59"/>
                  </a:lnTo>
                  <a:lnTo>
                    <a:pt x="25" y="59"/>
                  </a:lnTo>
                  <a:lnTo>
                    <a:pt x="26" y="58"/>
                  </a:lnTo>
                  <a:lnTo>
                    <a:pt x="25" y="55"/>
                  </a:lnTo>
                  <a:lnTo>
                    <a:pt x="25" y="52"/>
                  </a:lnTo>
                  <a:lnTo>
                    <a:pt x="29" y="49"/>
                  </a:lnTo>
                  <a:lnTo>
                    <a:pt x="27" y="49"/>
                  </a:lnTo>
                  <a:lnTo>
                    <a:pt x="21" y="52"/>
                  </a:lnTo>
                  <a:lnTo>
                    <a:pt x="19" y="52"/>
                  </a:lnTo>
                  <a:lnTo>
                    <a:pt x="17" y="49"/>
                  </a:lnTo>
                  <a:lnTo>
                    <a:pt x="15" y="49"/>
                  </a:lnTo>
                  <a:lnTo>
                    <a:pt x="12" y="49"/>
                  </a:lnTo>
                  <a:lnTo>
                    <a:pt x="10" y="48"/>
                  </a:lnTo>
                  <a:lnTo>
                    <a:pt x="8" y="47"/>
                  </a:lnTo>
                  <a:lnTo>
                    <a:pt x="8" y="45"/>
                  </a:lnTo>
                  <a:lnTo>
                    <a:pt x="10" y="41"/>
                  </a:lnTo>
                  <a:lnTo>
                    <a:pt x="10" y="40"/>
                  </a:lnTo>
                  <a:lnTo>
                    <a:pt x="8" y="38"/>
                  </a:lnTo>
                  <a:lnTo>
                    <a:pt x="8" y="37"/>
                  </a:lnTo>
                  <a:lnTo>
                    <a:pt x="11" y="34"/>
                  </a:lnTo>
                  <a:lnTo>
                    <a:pt x="13" y="34"/>
                  </a:lnTo>
                  <a:lnTo>
                    <a:pt x="16" y="35"/>
                  </a:lnTo>
                  <a:lnTo>
                    <a:pt x="17" y="34"/>
                  </a:lnTo>
                  <a:lnTo>
                    <a:pt x="19" y="34"/>
                  </a:lnTo>
                  <a:lnTo>
                    <a:pt x="21" y="34"/>
                  </a:lnTo>
                  <a:lnTo>
                    <a:pt x="22" y="36"/>
                  </a:lnTo>
                  <a:lnTo>
                    <a:pt x="22" y="37"/>
                  </a:lnTo>
                  <a:lnTo>
                    <a:pt x="26" y="41"/>
                  </a:lnTo>
                  <a:lnTo>
                    <a:pt x="28" y="41"/>
                  </a:lnTo>
                  <a:lnTo>
                    <a:pt x="30" y="39"/>
                  </a:lnTo>
                  <a:lnTo>
                    <a:pt x="32" y="38"/>
                  </a:lnTo>
                  <a:lnTo>
                    <a:pt x="29" y="37"/>
                  </a:lnTo>
                  <a:lnTo>
                    <a:pt x="30" y="32"/>
                  </a:lnTo>
                  <a:lnTo>
                    <a:pt x="24" y="31"/>
                  </a:lnTo>
                  <a:lnTo>
                    <a:pt x="24" y="27"/>
                  </a:lnTo>
                  <a:lnTo>
                    <a:pt x="21" y="22"/>
                  </a:lnTo>
                  <a:lnTo>
                    <a:pt x="19" y="19"/>
                  </a:lnTo>
                  <a:lnTo>
                    <a:pt x="21" y="16"/>
                  </a:lnTo>
                  <a:lnTo>
                    <a:pt x="25" y="16"/>
                  </a:lnTo>
                  <a:lnTo>
                    <a:pt x="29" y="15"/>
                  </a:lnTo>
                  <a:lnTo>
                    <a:pt x="32" y="9"/>
                  </a:lnTo>
                  <a:lnTo>
                    <a:pt x="35" y="6"/>
                  </a:lnTo>
                  <a:lnTo>
                    <a:pt x="39" y="4"/>
                  </a:lnTo>
                  <a:lnTo>
                    <a:pt x="42" y="2"/>
                  </a:lnTo>
                  <a:lnTo>
                    <a:pt x="44" y="3"/>
                  </a:lnTo>
                  <a:lnTo>
                    <a:pt x="49" y="0"/>
                  </a:lnTo>
                  <a:lnTo>
                    <a:pt x="50" y="3"/>
                  </a:lnTo>
                  <a:lnTo>
                    <a:pt x="57" y="3"/>
                  </a:lnTo>
                  <a:lnTo>
                    <a:pt x="59" y="6"/>
                  </a:lnTo>
                  <a:lnTo>
                    <a:pt x="60" y="7"/>
                  </a:lnTo>
                  <a:lnTo>
                    <a:pt x="64" y="7"/>
                  </a:lnTo>
                  <a:lnTo>
                    <a:pt x="69" y="9"/>
                  </a:lnTo>
                  <a:lnTo>
                    <a:pt x="72" y="9"/>
                  </a:lnTo>
                  <a:lnTo>
                    <a:pt x="73" y="8"/>
                  </a:lnTo>
                  <a:lnTo>
                    <a:pt x="75" y="6"/>
                  </a:lnTo>
                  <a:lnTo>
                    <a:pt x="77" y="6"/>
                  </a:lnTo>
                  <a:lnTo>
                    <a:pt x="82" y="7"/>
                  </a:lnTo>
                  <a:lnTo>
                    <a:pt x="83" y="7"/>
                  </a:lnTo>
                  <a:close/>
                </a:path>
              </a:pathLst>
            </a:custGeom>
            <a:solidFill>
              <a:srgbClr val="02818A"/>
            </a:solidFill>
            <a:ln w="15875">
              <a:solidFill>
                <a:srgbClr val="003F48"/>
              </a:solidFill>
              <a:prstDash val="solid"/>
              <a:round/>
              <a:headEnd/>
              <a:tailEnd/>
            </a:ln>
          </p:spPr>
          <p:txBody>
            <a:bodyPr/>
            <a:lstStyle/>
            <a:p>
              <a:endParaRPr lang="en-US"/>
            </a:p>
          </p:txBody>
        </p:sp>
        <p:sp>
          <p:nvSpPr>
            <p:cNvPr id="306253" name="Freeform 74">
              <a:extLst>
                <a:ext uri="{FF2B5EF4-FFF2-40B4-BE49-F238E27FC236}">
                  <a16:creationId xmlns:a16="http://schemas.microsoft.com/office/drawing/2014/main" id="{090129F2-F728-448E-BE26-323E9DFB9A3D}"/>
                </a:ext>
              </a:extLst>
            </p:cNvPr>
            <p:cNvSpPr>
              <a:spLocks noChangeAspect="1"/>
            </p:cNvSpPr>
            <p:nvPr/>
          </p:nvSpPr>
          <p:spPr bwMode="auto">
            <a:xfrm>
              <a:off x="1708" y="3613"/>
              <a:ext cx="71" cy="75"/>
            </a:xfrm>
            <a:custGeom>
              <a:avLst/>
              <a:gdLst>
                <a:gd name="T0" fmla="*/ 2147483646 w 13"/>
                <a:gd name="T1" fmla="*/ 0 h 14"/>
                <a:gd name="T2" fmla="*/ 2147483646 w 13"/>
                <a:gd name="T3" fmla="*/ 2147483646 h 14"/>
                <a:gd name="T4" fmla="*/ 2147483646 w 13"/>
                <a:gd name="T5" fmla="*/ 2147483646 h 14"/>
                <a:gd name="T6" fmla="*/ 2147483646 w 13"/>
                <a:gd name="T7" fmla="*/ 2147483646 h 14"/>
                <a:gd name="T8" fmla="*/ 0 w 13"/>
                <a:gd name="T9" fmla="*/ 2147483646 h 14"/>
                <a:gd name="T10" fmla="*/ 0 w 13"/>
                <a:gd name="T11" fmla="*/ 2147483646 h 14"/>
                <a:gd name="T12" fmla="*/ 0 w 13"/>
                <a:gd name="T13" fmla="*/ 2147483646 h 14"/>
                <a:gd name="T14" fmla="*/ 2147483646 w 13"/>
                <a:gd name="T15" fmla="*/ 2147483646 h 14"/>
                <a:gd name="T16" fmla="*/ 2147483646 w 13"/>
                <a:gd name="T17" fmla="*/ 2147483646 h 14"/>
                <a:gd name="T18" fmla="*/ 2147483646 w 13"/>
                <a:gd name="T19" fmla="*/ 2147483646 h 14"/>
                <a:gd name="T20" fmla="*/ 2147483646 w 13"/>
                <a:gd name="T21" fmla="*/ 2147483646 h 14"/>
                <a:gd name="T22" fmla="*/ 2147483646 w 13"/>
                <a:gd name="T23" fmla="*/ 2147483646 h 14"/>
                <a:gd name="T24" fmla="*/ 2147483646 w 13"/>
                <a:gd name="T25" fmla="*/ 2147483646 h 14"/>
                <a:gd name="T26" fmla="*/ 2147483646 w 13"/>
                <a:gd name="T27" fmla="*/ 2147483646 h 14"/>
                <a:gd name="T28" fmla="*/ 2147483646 w 13"/>
                <a:gd name="T29" fmla="*/ 0 h 14"/>
                <a:gd name="T30" fmla="*/ 2147483646 w 13"/>
                <a:gd name="T31" fmla="*/ 0 h 14"/>
                <a:gd name="T32" fmla="*/ 2147483646 w 13"/>
                <a:gd name="T33" fmla="*/ 0 h 14"/>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3"/>
                <a:gd name="T52" fmla="*/ 0 h 14"/>
                <a:gd name="T53" fmla="*/ 13 w 13"/>
                <a:gd name="T54" fmla="*/ 14 h 14"/>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3" h="14">
                  <a:moveTo>
                    <a:pt x="10" y="0"/>
                  </a:moveTo>
                  <a:lnTo>
                    <a:pt x="7" y="2"/>
                  </a:lnTo>
                  <a:lnTo>
                    <a:pt x="6" y="6"/>
                  </a:lnTo>
                  <a:lnTo>
                    <a:pt x="3" y="8"/>
                  </a:lnTo>
                  <a:lnTo>
                    <a:pt x="0" y="8"/>
                  </a:lnTo>
                  <a:lnTo>
                    <a:pt x="0" y="10"/>
                  </a:lnTo>
                  <a:lnTo>
                    <a:pt x="0" y="12"/>
                  </a:lnTo>
                  <a:lnTo>
                    <a:pt x="1" y="14"/>
                  </a:lnTo>
                  <a:lnTo>
                    <a:pt x="4" y="13"/>
                  </a:lnTo>
                  <a:lnTo>
                    <a:pt x="5" y="12"/>
                  </a:lnTo>
                  <a:lnTo>
                    <a:pt x="11" y="10"/>
                  </a:lnTo>
                  <a:lnTo>
                    <a:pt x="13" y="7"/>
                  </a:lnTo>
                  <a:lnTo>
                    <a:pt x="12" y="5"/>
                  </a:lnTo>
                  <a:lnTo>
                    <a:pt x="13" y="2"/>
                  </a:lnTo>
                  <a:lnTo>
                    <a:pt x="13" y="0"/>
                  </a:lnTo>
                  <a:lnTo>
                    <a:pt x="12" y="0"/>
                  </a:lnTo>
                  <a:lnTo>
                    <a:pt x="10" y="0"/>
                  </a:lnTo>
                  <a:close/>
                </a:path>
              </a:pathLst>
            </a:custGeom>
            <a:solidFill>
              <a:srgbClr val="02818A"/>
            </a:solidFill>
            <a:ln w="15875">
              <a:solidFill>
                <a:srgbClr val="003F48"/>
              </a:solidFill>
              <a:prstDash val="solid"/>
              <a:round/>
              <a:headEnd/>
              <a:tailEnd/>
            </a:ln>
          </p:spPr>
          <p:txBody>
            <a:bodyPr/>
            <a:lstStyle/>
            <a:p>
              <a:endParaRPr lang="en-US"/>
            </a:p>
          </p:txBody>
        </p:sp>
        <p:sp>
          <p:nvSpPr>
            <p:cNvPr id="306254" name="Freeform 75">
              <a:extLst>
                <a:ext uri="{FF2B5EF4-FFF2-40B4-BE49-F238E27FC236}">
                  <a16:creationId xmlns:a16="http://schemas.microsoft.com/office/drawing/2014/main" id="{8A65D610-9BA3-4293-8A95-61762429360D}"/>
                </a:ext>
              </a:extLst>
            </p:cNvPr>
            <p:cNvSpPr>
              <a:spLocks noChangeAspect="1"/>
            </p:cNvSpPr>
            <p:nvPr/>
          </p:nvSpPr>
          <p:spPr bwMode="auto">
            <a:xfrm>
              <a:off x="1397" y="3311"/>
              <a:ext cx="38" cy="44"/>
            </a:xfrm>
            <a:custGeom>
              <a:avLst/>
              <a:gdLst>
                <a:gd name="T0" fmla="*/ 0 w 7"/>
                <a:gd name="T1" fmla="*/ 0 h 8"/>
                <a:gd name="T2" fmla="*/ 2147483646 w 7"/>
                <a:gd name="T3" fmla="*/ 2147483646 h 8"/>
                <a:gd name="T4" fmla="*/ 2147483646 w 7"/>
                <a:gd name="T5" fmla="*/ 2147483646 h 8"/>
                <a:gd name="T6" fmla="*/ 2147483646 w 7"/>
                <a:gd name="T7" fmla="*/ 2147483646 h 8"/>
                <a:gd name="T8" fmla="*/ 2147483646 w 7"/>
                <a:gd name="T9" fmla="*/ 2147483646 h 8"/>
                <a:gd name="T10" fmla="*/ 2147483646 w 7"/>
                <a:gd name="T11" fmla="*/ 2147483646 h 8"/>
                <a:gd name="T12" fmla="*/ 2147483646 w 7"/>
                <a:gd name="T13" fmla="*/ 2147483646 h 8"/>
                <a:gd name="T14" fmla="*/ 2147483646 w 7"/>
                <a:gd name="T15" fmla="*/ 2147483646 h 8"/>
                <a:gd name="T16" fmla="*/ 2147483646 w 7"/>
                <a:gd name="T17" fmla="*/ 0 h 8"/>
                <a:gd name="T18" fmla="*/ 2147483646 w 7"/>
                <a:gd name="T19" fmla="*/ 0 h 8"/>
                <a:gd name="T20" fmla="*/ 0 w 7"/>
                <a:gd name="T21" fmla="*/ 0 h 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7"/>
                <a:gd name="T34" fmla="*/ 0 h 8"/>
                <a:gd name="T35" fmla="*/ 7 w 7"/>
                <a:gd name="T36" fmla="*/ 8 h 8"/>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7" h="8">
                  <a:moveTo>
                    <a:pt x="0" y="0"/>
                  </a:moveTo>
                  <a:lnTo>
                    <a:pt x="1" y="2"/>
                  </a:lnTo>
                  <a:lnTo>
                    <a:pt x="1" y="5"/>
                  </a:lnTo>
                  <a:lnTo>
                    <a:pt x="2" y="6"/>
                  </a:lnTo>
                  <a:lnTo>
                    <a:pt x="4" y="6"/>
                  </a:lnTo>
                  <a:lnTo>
                    <a:pt x="5" y="8"/>
                  </a:lnTo>
                  <a:lnTo>
                    <a:pt x="7" y="6"/>
                  </a:lnTo>
                  <a:lnTo>
                    <a:pt x="5" y="3"/>
                  </a:lnTo>
                  <a:lnTo>
                    <a:pt x="2" y="0"/>
                  </a:lnTo>
                  <a:lnTo>
                    <a:pt x="1" y="0"/>
                  </a:lnTo>
                  <a:lnTo>
                    <a:pt x="0" y="0"/>
                  </a:lnTo>
                  <a:close/>
                </a:path>
              </a:pathLst>
            </a:custGeom>
            <a:solidFill>
              <a:srgbClr val="02818A"/>
            </a:solidFill>
            <a:ln w="15875">
              <a:solidFill>
                <a:srgbClr val="003F48"/>
              </a:solidFill>
              <a:prstDash val="solid"/>
              <a:round/>
              <a:headEnd/>
              <a:tailEnd/>
            </a:ln>
          </p:spPr>
          <p:txBody>
            <a:bodyPr/>
            <a:lstStyle/>
            <a:p>
              <a:endParaRPr lang="en-US"/>
            </a:p>
          </p:txBody>
        </p:sp>
        <p:sp>
          <p:nvSpPr>
            <p:cNvPr id="306255" name="Freeform 76">
              <a:extLst>
                <a:ext uri="{FF2B5EF4-FFF2-40B4-BE49-F238E27FC236}">
                  <a16:creationId xmlns:a16="http://schemas.microsoft.com/office/drawing/2014/main" id="{095D2C99-7A2E-4590-8FFD-A6225180682F}"/>
                </a:ext>
              </a:extLst>
            </p:cNvPr>
            <p:cNvSpPr>
              <a:spLocks noChangeAspect="1"/>
            </p:cNvSpPr>
            <p:nvPr/>
          </p:nvSpPr>
          <p:spPr bwMode="auto">
            <a:xfrm>
              <a:off x="1349" y="3694"/>
              <a:ext cx="156" cy="39"/>
            </a:xfrm>
            <a:custGeom>
              <a:avLst/>
              <a:gdLst>
                <a:gd name="T0" fmla="*/ 2147483646 w 29"/>
                <a:gd name="T1" fmla="*/ 2147483646 h 7"/>
                <a:gd name="T2" fmla="*/ 2147483646 w 29"/>
                <a:gd name="T3" fmla="*/ 0 h 7"/>
                <a:gd name="T4" fmla="*/ 2147483646 w 29"/>
                <a:gd name="T5" fmla="*/ 0 h 7"/>
                <a:gd name="T6" fmla="*/ 2147483646 w 29"/>
                <a:gd name="T7" fmla="*/ 0 h 7"/>
                <a:gd name="T8" fmla="*/ 2147483646 w 29"/>
                <a:gd name="T9" fmla="*/ 2147483646 h 7"/>
                <a:gd name="T10" fmla="*/ 2147483646 w 29"/>
                <a:gd name="T11" fmla="*/ 2147483646 h 7"/>
                <a:gd name="T12" fmla="*/ 2147483646 w 29"/>
                <a:gd name="T13" fmla="*/ 2147483646 h 7"/>
                <a:gd name="T14" fmla="*/ 2147483646 w 29"/>
                <a:gd name="T15" fmla="*/ 2147483646 h 7"/>
                <a:gd name="T16" fmla="*/ 0 w 29"/>
                <a:gd name="T17" fmla="*/ 2147483646 h 7"/>
                <a:gd name="T18" fmla="*/ 0 w 29"/>
                <a:gd name="T19" fmla="*/ 2147483646 h 7"/>
                <a:gd name="T20" fmla="*/ 2147483646 w 29"/>
                <a:gd name="T21" fmla="*/ 2147483646 h 7"/>
                <a:gd name="T22" fmla="*/ 2147483646 w 29"/>
                <a:gd name="T23" fmla="*/ 2147483646 h 7"/>
                <a:gd name="T24" fmla="*/ 2147483646 w 29"/>
                <a:gd name="T25" fmla="*/ 2147483646 h 7"/>
                <a:gd name="T26" fmla="*/ 2147483646 w 29"/>
                <a:gd name="T27" fmla="*/ 2147483646 h 7"/>
                <a:gd name="T28" fmla="*/ 2147483646 w 29"/>
                <a:gd name="T29" fmla="*/ 2147483646 h 7"/>
                <a:gd name="T30" fmla="*/ 2147483646 w 29"/>
                <a:gd name="T31" fmla="*/ 2147483646 h 7"/>
                <a:gd name="T32" fmla="*/ 2147483646 w 29"/>
                <a:gd name="T33" fmla="*/ 2147483646 h 7"/>
                <a:gd name="T34" fmla="*/ 2147483646 w 29"/>
                <a:gd name="T35" fmla="*/ 2147483646 h 7"/>
                <a:gd name="T36" fmla="*/ 2147483646 w 29"/>
                <a:gd name="T37" fmla="*/ 2147483646 h 7"/>
                <a:gd name="T38" fmla="*/ 2147483646 w 29"/>
                <a:gd name="T39" fmla="*/ 2147483646 h 7"/>
                <a:gd name="T40" fmla="*/ 2147483646 w 29"/>
                <a:gd name="T41" fmla="*/ 2147483646 h 7"/>
                <a:gd name="T42" fmla="*/ 2147483646 w 29"/>
                <a:gd name="T43" fmla="*/ 2147483646 h 7"/>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29"/>
                <a:gd name="T67" fmla="*/ 0 h 7"/>
                <a:gd name="T68" fmla="*/ 29 w 29"/>
                <a:gd name="T69" fmla="*/ 7 h 7"/>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29" h="7">
                  <a:moveTo>
                    <a:pt x="29" y="2"/>
                  </a:moveTo>
                  <a:lnTo>
                    <a:pt x="26" y="0"/>
                  </a:lnTo>
                  <a:lnTo>
                    <a:pt x="23" y="0"/>
                  </a:lnTo>
                  <a:lnTo>
                    <a:pt x="21" y="0"/>
                  </a:lnTo>
                  <a:lnTo>
                    <a:pt x="19" y="1"/>
                  </a:lnTo>
                  <a:lnTo>
                    <a:pt x="15" y="3"/>
                  </a:lnTo>
                  <a:lnTo>
                    <a:pt x="10" y="4"/>
                  </a:lnTo>
                  <a:lnTo>
                    <a:pt x="1" y="3"/>
                  </a:lnTo>
                  <a:lnTo>
                    <a:pt x="0" y="4"/>
                  </a:lnTo>
                  <a:lnTo>
                    <a:pt x="0" y="5"/>
                  </a:lnTo>
                  <a:lnTo>
                    <a:pt x="1" y="6"/>
                  </a:lnTo>
                  <a:lnTo>
                    <a:pt x="4" y="6"/>
                  </a:lnTo>
                  <a:lnTo>
                    <a:pt x="8" y="7"/>
                  </a:lnTo>
                  <a:lnTo>
                    <a:pt x="10" y="7"/>
                  </a:lnTo>
                  <a:lnTo>
                    <a:pt x="12" y="6"/>
                  </a:lnTo>
                  <a:lnTo>
                    <a:pt x="13" y="6"/>
                  </a:lnTo>
                  <a:lnTo>
                    <a:pt x="20" y="6"/>
                  </a:lnTo>
                  <a:lnTo>
                    <a:pt x="23" y="5"/>
                  </a:lnTo>
                  <a:lnTo>
                    <a:pt x="24" y="5"/>
                  </a:lnTo>
                  <a:lnTo>
                    <a:pt x="28" y="5"/>
                  </a:lnTo>
                  <a:lnTo>
                    <a:pt x="29" y="4"/>
                  </a:lnTo>
                  <a:lnTo>
                    <a:pt x="29" y="2"/>
                  </a:lnTo>
                  <a:close/>
                </a:path>
              </a:pathLst>
            </a:custGeom>
            <a:solidFill>
              <a:srgbClr val="02818A"/>
            </a:solidFill>
            <a:ln w="15875">
              <a:solidFill>
                <a:srgbClr val="003F48"/>
              </a:solidFill>
              <a:prstDash val="solid"/>
              <a:round/>
              <a:headEnd/>
              <a:tailEnd/>
            </a:ln>
          </p:spPr>
          <p:txBody>
            <a:bodyPr/>
            <a:lstStyle/>
            <a:p>
              <a:endParaRPr lang="en-US"/>
            </a:p>
          </p:txBody>
        </p:sp>
        <p:sp>
          <p:nvSpPr>
            <p:cNvPr id="306256" name="Freeform 77">
              <a:extLst>
                <a:ext uri="{FF2B5EF4-FFF2-40B4-BE49-F238E27FC236}">
                  <a16:creationId xmlns:a16="http://schemas.microsoft.com/office/drawing/2014/main" id="{A9645C28-18E2-4467-BCC3-1530B4A084DF}"/>
                </a:ext>
              </a:extLst>
            </p:cNvPr>
            <p:cNvSpPr>
              <a:spLocks noChangeAspect="1"/>
            </p:cNvSpPr>
            <p:nvPr/>
          </p:nvSpPr>
          <p:spPr bwMode="auto">
            <a:xfrm>
              <a:off x="1385" y="3470"/>
              <a:ext cx="50" cy="27"/>
            </a:xfrm>
            <a:custGeom>
              <a:avLst/>
              <a:gdLst>
                <a:gd name="T0" fmla="*/ 2147483646 w 9"/>
                <a:gd name="T1" fmla="*/ 0 h 5"/>
                <a:gd name="T2" fmla="*/ 0 w 9"/>
                <a:gd name="T3" fmla="*/ 2147483646 h 5"/>
                <a:gd name="T4" fmla="*/ 2147483646 w 9"/>
                <a:gd name="T5" fmla="*/ 2147483646 h 5"/>
                <a:gd name="T6" fmla="*/ 2147483646 w 9"/>
                <a:gd name="T7" fmla="*/ 2147483646 h 5"/>
                <a:gd name="T8" fmla="*/ 2147483646 w 9"/>
                <a:gd name="T9" fmla="*/ 2147483646 h 5"/>
                <a:gd name="T10" fmla="*/ 2147483646 w 9"/>
                <a:gd name="T11" fmla="*/ 2147483646 h 5"/>
                <a:gd name="T12" fmla="*/ 2147483646 w 9"/>
                <a:gd name="T13" fmla="*/ 2147483646 h 5"/>
                <a:gd name="T14" fmla="*/ 2147483646 w 9"/>
                <a:gd name="T15" fmla="*/ 2147483646 h 5"/>
                <a:gd name="T16" fmla="*/ 2147483646 w 9"/>
                <a:gd name="T17" fmla="*/ 0 h 5"/>
                <a:gd name="T18" fmla="*/ 2147483646 w 9"/>
                <a:gd name="T19" fmla="*/ 0 h 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9"/>
                <a:gd name="T31" fmla="*/ 0 h 5"/>
                <a:gd name="T32" fmla="*/ 9 w 9"/>
                <a:gd name="T33" fmla="*/ 5 h 5"/>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9" h="5">
                  <a:moveTo>
                    <a:pt x="1" y="0"/>
                  </a:moveTo>
                  <a:lnTo>
                    <a:pt x="0" y="2"/>
                  </a:lnTo>
                  <a:lnTo>
                    <a:pt x="3" y="5"/>
                  </a:lnTo>
                  <a:lnTo>
                    <a:pt x="5" y="5"/>
                  </a:lnTo>
                  <a:lnTo>
                    <a:pt x="7" y="5"/>
                  </a:lnTo>
                  <a:lnTo>
                    <a:pt x="9" y="3"/>
                  </a:lnTo>
                  <a:lnTo>
                    <a:pt x="7" y="1"/>
                  </a:lnTo>
                  <a:lnTo>
                    <a:pt x="4" y="1"/>
                  </a:lnTo>
                  <a:lnTo>
                    <a:pt x="3" y="0"/>
                  </a:lnTo>
                  <a:lnTo>
                    <a:pt x="1" y="0"/>
                  </a:lnTo>
                  <a:close/>
                </a:path>
              </a:pathLst>
            </a:custGeom>
            <a:solidFill>
              <a:srgbClr val="02818A"/>
            </a:solidFill>
            <a:ln w="15875">
              <a:solidFill>
                <a:srgbClr val="003F48"/>
              </a:solidFill>
              <a:prstDash val="solid"/>
              <a:round/>
              <a:headEnd/>
              <a:tailEnd/>
            </a:ln>
          </p:spPr>
          <p:txBody>
            <a:bodyPr/>
            <a:lstStyle/>
            <a:p>
              <a:endParaRPr lang="en-US"/>
            </a:p>
          </p:txBody>
        </p:sp>
        <p:sp>
          <p:nvSpPr>
            <p:cNvPr id="306257" name="Freeform 78">
              <a:extLst>
                <a:ext uri="{FF2B5EF4-FFF2-40B4-BE49-F238E27FC236}">
                  <a16:creationId xmlns:a16="http://schemas.microsoft.com/office/drawing/2014/main" id="{62E145B5-4289-4155-9E38-40CC8C453B7E}"/>
                </a:ext>
              </a:extLst>
            </p:cNvPr>
            <p:cNvSpPr>
              <a:spLocks noChangeAspect="1"/>
            </p:cNvSpPr>
            <p:nvPr/>
          </p:nvSpPr>
          <p:spPr bwMode="auto">
            <a:xfrm>
              <a:off x="1216" y="3722"/>
              <a:ext cx="68" cy="22"/>
            </a:xfrm>
            <a:custGeom>
              <a:avLst/>
              <a:gdLst>
                <a:gd name="T0" fmla="*/ 0 w 13"/>
                <a:gd name="T1" fmla="*/ 2147483646 h 4"/>
                <a:gd name="T2" fmla="*/ 2147483646 w 13"/>
                <a:gd name="T3" fmla="*/ 2147483646 h 4"/>
                <a:gd name="T4" fmla="*/ 2147483646 w 13"/>
                <a:gd name="T5" fmla="*/ 2147483646 h 4"/>
                <a:gd name="T6" fmla="*/ 2147483646 w 13"/>
                <a:gd name="T7" fmla="*/ 2147483646 h 4"/>
                <a:gd name="T8" fmla="*/ 2147483646 w 13"/>
                <a:gd name="T9" fmla="*/ 2147483646 h 4"/>
                <a:gd name="T10" fmla="*/ 2147483646 w 13"/>
                <a:gd name="T11" fmla="*/ 2147483646 h 4"/>
                <a:gd name="T12" fmla="*/ 2147483646 w 13"/>
                <a:gd name="T13" fmla="*/ 2147483646 h 4"/>
                <a:gd name="T14" fmla="*/ 2147483646 w 13"/>
                <a:gd name="T15" fmla="*/ 0 h 4"/>
                <a:gd name="T16" fmla="*/ 2147483646 w 13"/>
                <a:gd name="T17" fmla="*/ 0 h 4"/>
                <a:gd name="T18" fmla="*/ 2147483646 w 13"/>
                <a:gd name="T19" fmla="*/ 2147483646 h 4"/>
                <a:gd name="T20" fmla="*/ 2147483646 w 13"/>
                <a:gd name="T21" fmla="*/ 2147483646 h 4"/>
                <a:gd name="T22" fmla="*/ 2147483646 w 13"/>
                <a:gd name="T23" fmla="*/ 2147483646 h 4"/>
                <a:gd name="T24" fmla="*/ 0 w 13"/>
                <a:gd name="T25" fmla="*/ 2147483646 h 4"/>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13"/>
                <a:gd name="T40" fmla="*/ 0 h 4"/>
                <a:gd name="T41" fmla="*/ 13 w 13"/>
                <a:gd name="T42" fmla="*/ 4 h 4"/>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13" h="4">
                  <a:moveTo>
                    <a:pt x="0" y="2"/>
                  </a:moveTo>
                  <a:lnTo>
                    <a:pt x="1" y="3"/>
                  </a:lnTo>
                  <a:lnTo>
                    <a:pt x="2" y="4"/>
                  </a:lnTo>
                  <a:lnTo>
                    <a:pt x="7" y="4"/>
                  </a:lnTo>
                  <a:lnTo>
                    <a:pt x="10" y="4"/>
                  </a:lnTo>
                  <a:lnTo>
                    <a:pt x="13" y="3"/>
                  </a:lnTo>
                  <a:lnTo>
                    <a:pt x="13" y="2"/>
                  </a:lnTo>
                  <a:lnTo>
                    <a:pt x="10" y="0"/>
                  </a:lnTo>
                  <a:lnTo>
                    <a:pt x="9" y="0"/>
                  </a:lnTo>
                  <a:lnTo>
                    <a:pt x="7" y="2"/>
                  </a:lnTo>
                  <a:lnTo>
                    <a:pt x="6" y="2"/>
                  </a:lnTo>
                  <a:lnTo>
                    <a:pt x="2" y="1"/>
                  </a:lnTo>
                  <a:lnTo>
                    <a:pt x="0" y="2"/>
                  </a:lnTo>
                  <a:close/>
                </a:path>
              </a:pathLst>
            </a:custGeom>
            <a:solidFill>
              <a:srgbClr val="02818A"/>
            </a:solidFill>
            <a:ln w="15875">
              <a:solidFill>
                <a:srgbClr val="003F48"/>
              </a:solidFill>
              <a:prstDash val="solid"/>
              <a:round/>
              <a:headEnd/>
              <a:tailEnd/>
            </a:ln>
          </p:spPr>
          <p:txBody>
            <a:bodyPr/>
            <a:lstStyle/>
            <a:p>
              <a:endParaRPr lang="en-US"/>
            </a:p>
          </p:txBody>
        </p:sp>
        <p:sp>
          <p:nvSpPr>
            <p:cNvPr id="306258" name="Freeform 79">
              <a:extLst>
                <a:ext uri="{FF2B5EF4-FFF2-40B4-BE49-F238E27FC236}">
                  <a16:creationId xmlns:a16="http://schemas.microsoft.com/office/drawing/2014/main" id="{81BB431C-D120-489F-9955-CDD21CB167AE}"/>
                </a:ext>
              </a:extLst>
            </p:cNvPr>
            <p:cNvSpPr>
              <a:spLocks noChangeAspect="1"/>
            </p:cNvSpPr>
            <p:nvPr/>
          </p:nvSpPr>
          <p:spPr bwMode="auto">
            <a:xfrm>
              <a:off x="925" y="3672"/>
              <a:ext cx="80" cy="22"/>
            </a:xfrm>
            <a:custGeom>
              <a:avLst/>
              <a:gdLst>
                <a:gd name="T0" fmla="*/ 0 w 15"/>
                <a:gd name="T1" fmla="*/ 2147483646 h 4"/>
                <a:gd name="T2" fmla="*/ 2147483646 w 15"/>
                <a:gd name="T3" fmla="*/ 2147483646 h 4"/>
                <a:gd name="T4" fmla="*/ 2147483646 w 15"/>
                <a:gd name="T5" fmla="*/ 2147483646 h 4"/>
                <a:gd name="T6" fmla="*/ 2147483646 w 15"/>
                <a:gd name="T7" fmla="*/ 2147483646 h 4"/>
                <a:gd name="T8" fmla="*/ 2147483646 w 15"/>
                <a:gd name="T9" fmla="*/ 2147483646 h 4"/>
                <a:gd name="T10" fmla="*/ 2147483646 w 15"/>
                <a:gd name="T11" fmla="*/ 2147483646 h 4"/>
                <a:gd name="T12" fmla="*/ 2147483646 w 15"/>
                <a:gd name="T13" fmla="*/ 2147483646 h 4"/>
                <a:gd name="T14" fmla="*/ 2147483646 w 15"/>
                <a:gd name="T15" fmla="*/ 2147483646 h 4"/>
                <a:gd name="T16" fmla="*/ 2147483646 w 15"/>
                <a:gd name="T17" fmla="*/ 2147483646 h 4"/>
                <a:gd name="T18" fmla="*/ 2147483646 w 15"/>
                <a:gd name="T19" fmla="*/ 0 h 4"/>
                <a:gd name="T20" fmla="*/ 2147483646 w 15"/>
                <a:gd name="T21" fmla="*/ 0 h 4"/>
                <a:gd name="T22" fmla="*/ 2147483646 w 15"/>
                <a:gd name="T23" fmla="*/ 0 h 4"/>
                <a:gd name="T24" fmla="*/ 0 w 15"/>
                <a:gd name="T25" fmla="*/ 2147483646 h 4"/>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15"/>
                <a:gd name="T40" fmla="*/ 0 h 4"/>
                <a:gd name="T41" fmla="*/ 15 w 15"/>
                <a:gd name="T42" fmla="*/ 4 h 4"/>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15" h="4">
                  <a:moveTo>
                    <a:pt x="0" y="1"/>
                  </a:moveTo>
                  <a:lnTo>
                    <a:pt x="1" y="1"/>
                  </a:lnTo>
                  <a:lnTo>
                    <a:pt x="3" y="2"/>
                  </a:lnTo>
                  <a:lnTo>
                    <a:pt x="7" y="2"/>
                  </a:lnTo>
                  <a:lnTo>
                    <a:pt x="12" y="3"/>
                  </a:lnTo>
                  <a:lnTo>
                    <a:pt x="15" y="4"/>
                  </a:lnTo>
                  <a:lnTo>
                    <a:pt x="15" y="3"/>
                  </a:lnTo>
                  <a:lnTo>
                    <a:pt x="15" y="2"/>
                  </a:lnTo>
                  <a:lnTo>
                    <a:pt x="11" y="1"/>
                  </a:lnTo>
                  <a:lnTo>
                    <a:pt x="7" y="0"/>
                  </a:lnTo>
                  <a:lnTo>
                    <a:pt x="5" y="0"/>
                  </a:lnTo>
                  <a:lnTo>
                    <a:pt x="1" y="0"/>
                  </a:lnTo>
                  <a:lnTo>
                    <a:pt x="0" y="1"/>
                  </a:lnTo>
                  <a:close/>
                </a:path>
              </a:pathLst>
            </a:custGeom>
            <a:solidFill>
              <a:srgbClr val="02818A"/>
            </a:solidFill>
            <a:ln w="15875">
              <a:solidFill>
                <a:srgbClr val="003F48"/>
              </a:solidFill>
              <a:prstDash val="solid"/>
              <a:round/>
              <a:headEnd/>
              <a:tailEnd/>
            </a:ln>
          </p:spPr>
          <p:txBody>
            <a:bodyPr/>
            <a:lstStyle/>
            <a:p>
              <a:endParaRPr lang="en-US"/>
            </a:p>
          </p:txBody>
        </p:sp>
        <p:sp>
          <p:nvSpPr>
            <p:cNvPr id="306259" name="Freeform 80">
              <a:extLst>
                <a:ext uri="{FF2B5EF4-FFF2-40B4-BE49-F238E27FC236}">
                  <a16:creationId xmlns:a16="http://schemas.microsoft.com/office/drawing/2014/main" id="{2CFC47BB-B34A-4885-BB6C-F02A39B4D05C}"/>
                </a:ext>
              </a:extLst>
            </p:cNvPr>
            <p:cNvSpPr>
              <a:spLocks noChangeAspect="1"/>
            </p:cNvSpPr>
            <p:nvPr/>
          </p:nvSpPr>
          <p:spPr bwMode="auto">
            <a:xfrm>
              <a:off x="855" y="3663"/>
              <a:ext cx="32" cy="15"/>
            </a:xfrm>
            <a:custGeom>
              <a:avLst/>
              <a:gdLst>
                <a:gd name="T0" fmla="*/ 0 w 6"/>
                <a:gd name="T1" fmla="*/ 2147483646 h 3"/>
                <a:gd name="T2" fmla="*/ 2147483646 w 6"/>
                <a:gd name="T3" fmla="*/ 2147483646 h 3"/>
                <a:gd name="T4" fmla="*/ 2147483646 w 6"/>
                <a:gd name="T5" fmla="*/ 2147483646 h 3"/>
                <a:gd name="T6" fmla="*/ 2147483646 w 6"/>
                <a:gd name="T7" fmla="*/ 2147483646 h 3"/>
                <a:gd name="T8" fmla="*/ 2147483646 w 6"/>
                <a:gd name="T9" fmla="*/ 2147483646 h 3"/>
                <a:gd name="T10" fmla="*/ 2147483646 w 6"/>
                <a:gd name="T11" fmla="*/ 2147483646 h 3"/>
                <a:gd name="T12" fmla="*/ 2147483646 w 6"/>
                <a:gd name="T13" fmla="*/ 0 h 3"/>
                <a:gd name="T14" fmla="*/ 2147483646 w 6"/>
                <a:gd name="T15" fmla="*/ 0 h 3"/>
                <a:gd name="T16" fmla="*/ 0 w 6"/>
                <a:gd name="T17" fmla="*/ 2147483646 h 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6"/>
                <a:gd name="T28" fmla="*/ 0 h 3"/>
                <a:gd name="T29" fmla="*/ 6 w 6"/>
                <a:gd name="T30" fmla="*/ 3 h 3"/>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6" h="3">
                  <a:moveTo>
                    <a:pt x="0" y="1"/>
                  </a:moveTo>
                  <a:lnTo>
                    <a:pt x="1" y="3"/>
                  </a:lnTo>
                  <a:lnTo>
                    <a:pt x="2" y="3"/>
                  </a:lnTo>
                  <a:lnTo>
                    <a:pt x="4" y="3"/>
                  </a:lnTo>
                  <a:lnTo>
                    <a:pt x="6" y="3"/>
                  </a:lnTo>
                  <a:lnTo>
                    <a:pt x="6" y="2"/>
                  </a:lnTo>
                  <a:lnTo>
                    <a:pt x="4" y="0"/>
                  </a:lnTo>
                  <a:lnTo>
                    <a:pt x="1" y="0"/>
                  </a:lnTo>
                  <a:lnTo>
                    <a:pt x="0" y="1"/>
                  </a:lnTo>
                  <a:close/>
                </a:path>
              </a:pathLst>
            </a:custGeom>
            <a:solidFill>
              <a:srgbClr val="02818A"/>
            </a:solidFill>
            <a:ln w="15875">
              <a:solidFill>
                <a:srgbClr val="003F48"/>
              </a:solidFill>
              <a:prstDash val="solid"/>
              <a:round/>
              <a:headEnd/>
              <a:tailEnd/>
            </a:ln>
          </p:spPr>
          <p:txBody>
            <a:bodyPr/>
            <a:lstStyle/>
            <a:p>
              <a:endParaRPr lang="en-US"/>
            </a:p>
          </p:txBody>
        </p:sp>
        <p:sp>
          <p:nvSpPr>
            <p:cNvPr id="306260" name="Freeform 81">
              <a:extLst>
                <a:ext uri="{FF2B5EF4-FFF2-40B4-BE49-F238E27FC236}">
                  <a16:creationId xmlns:a16="http://schemas.microsoft.com/office/drawing/2014/main" id="{E75DF93D-B2DA-4B66-A7BF-879553430D42}"/>
                </a:ext>
              </a:extLst>
            </p:cNvPr>
            <p:cNvSpPr>
              <a:spLocks noChangeAspect="1"/>
            </p:cNvSpPr>
            <p:nvPr/>
          </p:nvSpPr>
          <p:spPr bwMode="auto">
            <a:xfrm>
              <a:off x="731" y="3602"/>
              <a:ext cx="23" cy="16"/>
            </a:xfrm>
            <a:custGeom>
              <a:avLst/>
              <a:gdLst>
                <a:gd name="T0" fmla="*/ 0 w 4"/>
                <a:gd name="T1" fmla="*/ 2147483646 h 3"/>
                <a:gd name="T2" fmla="*/ 0 w 4"/>
                <a:gd name="T3" fmla="*/ 2147483646 h 3"/>
                <a:gd name="T4" fmla="*/ 2147483646 w 4"/>
                <a:gd name="T5" fmla="*/ 2147483646 h 3"/>
                <a:gd name="T6" fmla="*/ 2147483646 w 4"/>
                <a:gd name="T7" fmla="*/ 2147483646 h 3"/>
                <a:gd name="T8" fmla="*/ 2147483646 w 4"/>
                <a:gd name="T9" fmla="*/ 2147483646 h 3"/>
                <a:gd name="T10" fmla="*/ 2147483646 w 4"/>
                <a:gd name="T11" fmla="*/ 2147483646 h 3"/>
                <a:gd name="T12" fmla="*/ 2147483646 w 4"/>
                <a:gd name="T13" fmla="*/ 0 h 3"/>
                <a:gd name="T14" fmla="*/ 2147483646 w 4"/>
                <a:gd name="T15" fmla="*/ 0 h 3"/>
                <a:gd name="T16" fmla="*/ 0 w 4"/>
                <a:gd name="T17" fmla="*/ 2147483646 h 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4"/>
                <a:gd name="T28" fmla="*/ 0 h 3"/>
                <a:gd name="T29" fmla="*/ 4 w 4"/>
                <a:gd name="T30" fmla="*/ 3 h 3"/>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4" h="3">
                  <a:moveTo>
                    <a:pt x="0" y="1"/>
                  </a:moveTo>
                  <a:lnTo>
                    <a:pt x="0" y="2"/>
                  </a:lnTo>
                  <a:lnTo>
                    <a:pt x="2" y="3"/>
                  </a:lnTo>
                  <a:lnTo>
                    <a:pt x="3" y="3"/>
                  </a:lnTo>
                  <a:lnTo>
                    <a:pt x="4" y="2"/>
                  </a:lnTo>
                  <a:lnTo>
                    <a:pt x="4" y="1"/>
                  </a:lnTo>
                  <a:lnTo>
                    <a:pt x="2" y="0"/>
                  </a:lnTo>
                  <a:lnTo>
                    <a:pt x="1" y="0"/>
                  </a:lnTo>
                  <a:lnTo>
                    <a:pt x="0" y="1"/>
                  </a:lnTo>
                  <a:close/>
                </a:path>
              </a:pathLst>
            </a:custGeom>
            <a:solidFill>
              <a:srgbClr val="02818A"/>
            </a:solidFill>
            <a:ln w="15875">
              <a:solidFill>
                <a:srgbClr val="003F48"/>
              </a:solidFill>
              <a:prstDash val="solid"/>
              <a:round/>
              <a:headEnd/>
              <a:tailEnd/>
            </a:ln>
          </p:spPr>
          <p:txBody>
            <a:bodyPr/>
            <a:lstStyle/>
            <a:p>
              <a:endParaRPr lang="en-US"/>
            </a:p>
          </p:txBody>
        </p:sp>
        <p:sp>
          <p:nvSpPr>
            <p:cNvPr id="306261" name="Freeform 82">
              <a:extLst>
                <a:ext uri="{FF2B5EF4-FFF2-40B4-BE49-F238E27FC236}">
                  <a16:creationId xmlns:a16="http://schemas.microsoft.com/office/drawing/2014/main" id="{EE173C13-DCD0-49C6-9FB0-4D1339F20547}"/>
                </a:ext>
              </a:extLst>
            </p:cNvPr>
            <p:cNvSpPr>
              <a:spLocks noChangeAspect="1"/>
            </p:cNvSpPr>
            <p:nvPr/>
          </p:nvSpPr>
          <p:spPr bwMode="auto">
            <a:xfrm>
              <a:off x="523" y="3420"/>
              <a:ext cx="43" cy="28"/>
            </a:xfrm>
            <a:custGeom>
              <a:avLst/>
              <a:gdLst>
                <a:gd name="T0" fmla="*/ 0 w 8"/>
                <a:gd name="T1" fmla="*/ 2147483646 h 5"/>
                <a:gd name="T2" fmla="*/ 2147483646 w 8"/>
                <a:gd name="T3" fmla="*/ 2147483646 h 5"/>
                <a:gd name="T4" fmla="*/ 2147483646 w 8"/>
                <a:gd name="T5" fmla="*/ 2147483646 h 5"/>
                <a:gd name="T6" fmla="*/ 2147483646 w 8"/>
                <a:gd name="T7" fmla="*/ 2147483646 h 5"/>
                <a:gd name="T8" fmla="*/ 2147483646 w 8"/>
                <a:gd name="T9" fmla="*/ 2147483646 h 5"/>
                <a:gd name="T10" fmla="*/ 2147483646 w 8"/>
                <a:gd name="T11" fmla="*/ 2147483646 h 5"/>
                <a:gd name="T12" fmla="*/ 2147483646 w 8"/>
                <a:gd name="T13" fmla="*/ 2147483646 h 5"/>
                <a:gd name="T14" fmla="*/ 2147483646 w 8"/>
                <a:gd name="T15" fmla="*/ 2147483646 h 5"/>
                <a:gd name="T16" fmla="*/ 2147483646 w 8"/>
                <a:gd name="T17" fmla="*/ 0 h 5"/>
                <a:gd name="T18" fmla="*/ 2147483646 w 8"/>
                <a:gd name="T19" fmla="*/ 2147483646 h 5"/>
                <a:gd name="T20" fmla="*/ 0 w 8"/>
                <a:gd name="T21" fmla="*/ 2147483646 h 5"/>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8"/>
                <a:gd name="T34" fmla="*/ 0 h 5"/>
                <a:gd name="T35" fmla="*/ 8 w 8"/>
                <a:gd name="T36" fmla="*/ 5 h 5"/>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8" h="5">
                  <a:moveTo>
                    <a:pt x="0" y="2"/>
                  </a:moveTo>
                  <a:lnTo>
                    <a:pt x="2" y="3"/>
                  </a:lnTo>
                  <a:lnTo>
                    <a:pt x="6" y="5"/>
                  </a:lnTo>
                  <a:lnTo>
                    <a:pt x="7" y="5"/>
                  </a:lnTo>
                  <a:lnTo>
                    <a:pt x="8" y="4"/>
                  </a:lnTo>
                  <a:lnTo>
                    <a:pt x="8" y="2"/>
                  </a:lnTo>
                  <a:lnTo>
                    <a:pt x="6" y="1"/>
                  </a:lnTo>
                  <a:lnTo>
                    <a:pt x="3" y="1"/>
                  </a:lnTo>
                  <a:lnTo>
                    <a:pt x="1" y="0"/>
                  </a:lnTo>
                  <a:lnTo>
                    <a:pt x="1" y="1"/>
                  </a:lnTo>
                  <a:lnTo>
                    <a:pt x="0" y="2"/>
                  </a:lnTo>
                  <a:close/>
                </a:path>
              </a:pathLst>
            </a:custGeom>
            <a:solidFill>
              <a:srgbClr val="02818A"/>
            </a:solidFill>
            <a:ln w="15875">
              <a:solidFill>
                <a:srgbClr val="003F48"/>
              </a:solidFill>
              <a:prstDash val="solid"/>
              <a:round/>
              <a:headEnd/>
              <a:tailEnd/>
            </a:ln>
          </p:spPr>
          <p:txBody>
            <a:bodyPr/>
            <a:lstStyle/>
            <a:p>
              <a:endParaRPr lang="en-US"/>
            </a:p>
          </p:txBody>
        </p:sp>
      </p:grpSp>
      <p:sp>
        <p:nvSpPr>
          <p:cNvPr id="306239" name="Rectangle 109">
            <a:extLst>
              <a:ext uri="{FF2B5EF4-FFF2-40B4-BE49-F238E27FC236}">
                <a16:creationId xmlns:a16="http://schemas.microsoft.com/office/drawing/2014/main" id="{00953925-84A8-4176-A44E-9FCB9C8C164C}"/>
              </a:ext>
              <a:ext uri="{C183D7F6-B498-43B3-948B-1728B52AA6E4}">
                <adec:decorative xmlns:adec="http://schemas.microsoft.com/office/drawing/2017/decorative" val="1"/>
              </a:ext>
            </a:extLst>
          </p:cNvPr>
          <p:cNvSpPr>
            <a:spLocks noChangeArrowheads="1"/>
          </p:cNvSpPr>
          <p:nvPr/>
        </p:nvSpPr>
        <p:spPr bwMode="auto">
          <a:xfrm>
            <a:off x="293688" y="1879600"/>
            <a:ext cx="279400" cy="139700"/>
          </a:xfrm>
          <a:prstGeom prst="rect">
            <a:avLst/>
          </a:prstGeom>
          <a:solidFill>
            <a:srgbClr val="F6EFF7"/>
          </a:solidFill>
          <a:ln w="25400" algn="ctr">
            <a:solidFill>
              <a:srgbClr val="003F48"/>
            </a:solidFill>
            <a:miter lim="800000"/>
            <a:headEnd/>
            <a:tailEnd/>
          </a:ln>
        </p:spPr>
        <p:txBody>
          <a:bodyPr wrap="none" anchor="ctr"/>
          <a:lstStyle>
            <a:lvl1pPr>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1pPr>
            <a:lvl2pPr marL="742950" indent="-285750">
              <a:spcAft>
                <a:spcPct val="50000"/>
              </a:spcAft>
              <a:buClr>
                <a:schemeClr val="tx2"/>
              </a:buClr>
              <a:buSzPct val="70000"/>
              <a:buFont typeface="Monotype Sorts" panose="05010101010101010101" pitchFamily="2" charset="2"/>
              <a:buChar char="l"/>
              <a:defRPr sz="2800">
                <a:solidFill>
                  <a:schemeClr val="tx1"/>
                </a:solidFill>
                <a:latin typeface="Arial" panose="020B0604020202020204" pitchFamily="34" charset="0"/>
              </a:defRPr>
            </a:lvl2pPr>
            <a:lvl3pPr marL="1143000" indent="-228600">
              <a:spcAft>
                <a:spcPct val="50000"/>
              </a:spcAft>
              <a:buClr>
                <a:schemeClr val="tx2"/>
              </a:buClr>
              <a:buSzPct val="70000"/>
              <a:buFont typeface="Monotype Sorts" panose="05010101010101010101" pitchFamily="2" charset="2"/>
              <a:buChar char="ä"/>
              <a:defRPr sz="2800">
                <a:solidFill>
                  <a:schemeClr val="tx1"/>
                </a:solidFill>
                <a:latin typeface="Arial" panose="020B0604020202020204" pitchFamily="34" charset="0"/>
              </a:defRPr>
            </a:lvl3pPr>
            <a:lvl4pPr marL="1600200" indent="-228600">
              <a:spcAft>
                <a:spcPct val="50000"/>
              </a:spcAft>
              <a:buClr>
                <a:schemeClr val="tx2"/>
              </a:buClr>
              <a:buSzPct val="70000"/>
              <a:buFont typeface="Monotype Sorts" panose="05010101010101010101" pitchFamily="2" charset="2"/>
              <a:buChar char="n"/>
              <a:defRPr sz="2800">
                <a:solidFill>
                  <a:schemeClr val="tx1"/>
                </a:solidFill>
                <a:latin typeface="Arial" panose="020B0604020202020204" pitchFamily="34" charset="0"/>
              </a:defRPr>
            </a:lvl4pPr>
            <a:lvl5pPr marL="2057400" indent="-228600">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5pPr>
            <a:lvl6pPr marL="25146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6pPr>
            <a:lvl7pPr marL="29718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7pPr>
            <a:lvl8pPr marL="34290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8pPr>
            <a:lvl9pPr marL="38862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9pPr>
          </a:lstStyle>
          <a:p>
            <a:pPr algn="ctr">
              <a:spcAft>
                <a:spcPct val="0"/>
              </a:spcAft>
              <a:buClrTx/>
              <a:buSzTx/>
              <a:buFontTx/>
              <a:buNone/>
            </a:pPr>
            <a:endParaRPr lang="en-US" altLang="en-US" sz="1800">
              <a:solidFill>
                <a:schemeClr val="tx2"/>
              </a:solidFill>
            </a:endParaRPr>
          </a:p>
        </p:txBody>
      </p:sp>
      <p:sp>
        <p:nvSpPr>
          <p:cNvPr id="306240" name="Rectangle 110">
            <a:extLst>
              <a:ext uri="{FF2B5EF4-FFF2-40B4-BE49-F238E27FC236}">
                <a16:creationId xmlns:a16="http://schemas.microsoft.com/office/drawing/2014/main" id="{98E12F2E-54F9-4EEC-ADC1-CE053FF77DB9}"/>
              </a:ext>
              <a:ext uri="{C183D7F6-B498-43B3-948B-1728B52AA6E4}">
                <adec:decorative xmlns:adec="http://schemas.microsoft.com/office/drawing/2017/decorative" val="1"/>
              </a:ext>
            </a:extLst>
          </p:cNvPr>
          <p:cNvSpPr>
            <a:spLocks noChangeArrowheads="1"/>
          </p:cNvSpPr>
          <p:nvPr/>
        </p:nvSpPr>
        <p:spPr bwMode="auto">
          <a:xfrm>
            <a:off x="293688" y="1668463"/>
            <a:ext cx="279400" cy="139700"/>
          </a:xfrm>
          <a:prstGeom prst="rect">
            <a:avLst/>
          </a:prstGeom>
          <a:solidFill>
            <a:srgbClr val="BDC9E1"/>
          </a:solidFill>
          <a:ln w="25400" algn="ctr">
            <a:solidFill>
              <a:srgbClr val="003F48"/>
            </a:solidFill>
            <a:miter lim="800000"/>
            <a:headEnd/>
            <a:tailEnd/>
          </a:ln>
        </p:spPr>
        <p:txBody>
          <a:bodyPr wrap="none" anchor="ctr"/>
          <a:lstStyle>
            <a:lvl1pPr>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1pPr>
            <a:lvl2pPr marL="742950" indent="-285750">
              <a:spcAft>
                <a:spcPct val="50000"/>
              </a:spcAft>
              <a:buClr>
                <a:schemeClr val="tx2"/>
              </a:buClr>
              <a:buSzPct val="70000"/>
              <a:buFont typeface="Monotype Sorts" panose="05010101010101010101" pitchFamily="2" charset="2"/>
              <a:buChar char="l"/>
              <a:defRPr sz="2800">
                <a:solidFill>
                  <a:schemeClr val="tx1"/>
                </a:solidFill>
                <a:latin typeface="Arial" panose="020B0604020202020204" pitchFamily="34" charset="0"/>
              </a:defRPr>
            </a:lvl2pPr>
            <a:lvl3pPr marL="1143000" indent="-228600">
              <a:spcAft>
                <a:spcPct val="50000"/>
              </a:spcAft>
              <a:buClr>
                <a:schemeClr val="tx2"/>
              </a:buClr>
              <a:buSzPct val="70000"/>
              <a:buFont typeface="Monotype Sorts" panose="05010101010101010101" pitchFamily="2" charset="2"/>
              <a:buChar char="ä"/>
              <a:defRPr sz="2800">
                <a:solidFill>
                  <a:schemeClr val="tx1"/>
                </a:solidFill>
                <a:latin typeface="Arial" panose="020B0604020202020204" pitchFamily="34" charset="0"/>
              </a:defRPr>
            </a:lvl3pPr>
            <a:lvl4pPr marL="1600200" indent="-228600">
              <a:spcAft>
                <a:spcPct val="50000"/>
              </a:spcAft>
              <a:buClr>
                <a:schemeClr val="tx2"/>
              </a:buClr>
              <a:buSzPct val="70000"/>
              <a:buFont typeface="Monotype Sorts" panose="05010101010101010101" pitchFamily="2" charset="2"/>
              <a:buChar char="n"/>
              <a:defRPr sz="2800">
                <a:solidFill>
                  <a:schemeClr val="tx1"/>
                </a:solidFill>
                <a:latin typeface="Arial" panose="020B0604020202020204" pitchFamily="34" charset="0"/>
              </a:defRPr>
            </a:lvl4pPr>
            <a:lvl5pPr marL="2057400" indent="-228600">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5pPr>
            <a:lvl6pPr marL="25146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6pPr>
            <a:lvl7pPr marL="29718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7pPr>
            <a:lvl8pPr marL="34290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8pPr>
            <a:lvl9pPr marL="38862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9pPr>
          </a:lstStyle>
          <a:p>
            <a:pPr algn="ctr">
              <a:spcAft>
                <a:spcPct val="0"/>
              </a:spcAft>
              <a:buClrTx/>
              <a:buSzTx/>
              <a:buFontTx/>
              <a:buNone/>
            </a:pPr>
            <a:endParaRPr lang="en-US" altLang="en-US" sz="1800">
              <a:solidFill>
                <a:schemeClr val="tx2"/>
              </a:solidFill>
            </a:endParaRPr>
          </a:p>
        </p:txBody>
      </p:sp>
      <p:sp>
        <p:nvSpPr>
          <p:cNvPr id="306241" name="Rectangle 111">
            <a:extLst>
              <a:ext uri="{FF2B5EF4-FFF2-40B4-BE49-F238E27FC236}">
                <a16:creationId xmlns:a16="http://schemas.microsoft.com/office/drawing/2014/main" id="{1F2C511F-E0D4-4591-873E-F66644B1E3B8}"/>
              </a:ext>
              <a:ext uri="{C183D7F6-B498-43B3-948B-1728B52AA6E4}">
                <adec:decorative xmlns:adec="http://schemas.microsoft.com/office/drawing/2017/decorative" val="1"/>
              </a:ext>
            </a:extLst>
          </p:cNvPr>
          <p:cNvSpPr>
            <a:spLocks noChangeArrowheads="1"/>
          </p:cNvSpPr>
          <p:nvPr/>
        </p:nvSpPr>
        <p:spPr bwMode="auto">
          <a:xfrm>
            <a:off x="295275" y="1443038"/>
            <a:ext cx="279400" cy="139700"/>
          </a:xfrm>
          <a:prstGeom prst="rect">
            <a:avLst/>
          </a:prstGeom>
          <a:solidFill>
            <a:srgbClr val="67A9CF"/>
          </a:solidFill>
          <a:ln w="25400" algn="ctr">
            <a:solidFill>
              <a:srgbClr val="003F48"/>
            </a:solidFill>
            <a:miter lim="800000"/>
            <a:headEnd/>
            <a:tailEnd/>
          </a:ln>
        </p:spPr>
        <p:txBody>
          <a:bodyPr wrap="none" anchor="ctr"/>
          <a:lstStyle>
            <a:lvl1pPr>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1pPr>
            <a:lvl2pPr marL="742950" indent="-285750">
              <a:spcAft>
                <a:spcPct val="50000"/>
              </a:spcAft>
              <a:buClr>
                <a:schemeClr val="tx2"/>
              </a:buClr>
              <a:buSzPct val="70000"/>
              <a:buFont typeface="Monotype Sorts" panose="05010101010101010101" pitchFamily="2" charset="2"/>
              <a:buChar char="l"/>
              <a:defRPr sz="2800">
                <a:solidFill>
                  <a:schemeClr val="tx1"/>
                </a:solidFill>
                <a:latin typeface="Arial" panose="020B0604020202020204" pitchFamily="34" charset="0"/>
              </a:defRPr>
            </a:lvl2pPr>
            <a:lvl3pPr marL="1143000" indent="-228600">
              <a:spcAft>
                <a:spcPct val="50000"/>
              </a:spcAft>
              <a:buClr>
                <a:schemeClr val="tx2"/>
              </a:buClr>
              <a:buSzPct val="70000"/>
              <a:buFont typeface="Monotype Sorts" panose="05010101010101010101" pitchFamily="2" charset="2"/>
              <a:buChar char="ä"/>
              <a:defRPr sz="2800">
                <a:solidFill>
                  <a:schemeClr val="tx1"/>
                </a:solidFill>
                <a:latin typeface="Arial" panose="020B0604020202020204" pitchFamily="34" charset="0"/>
              </a:defRPr>
            </a:lvl3pPr>
            <a:lvl4pPr marL="1600200" indent="-228600">
              <a:spcAft>
                <a:spcPct val="50000"/>
              </a:spcAft>
              <a:buClr>
                <a:schemeClr val="tx2"/>
              </a:buClr>
              <a:buSzPct val="70000"/>
              <a:buFont typeface="Monotype Sorts" panose="05010101010101010101" pitchFamily="2" charset="2"/>
              <a:buChar char="n"/>
              <a:defRPr sz="2800">
                <a:solidFill>
                  <a:schemeClr val="tx1"/>
                </a:solidFill>
                <a:latin typeface="Arial" panose="020B0604020202020204" pitchFamily="34" charset="0"/>
              </a:defRPr>
            </a:lvl4pPr>
            <a:lvl5pPr marL="2057400" indent="-228600">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5pPr>
            <a:lvl6pPr marL="25146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6pPr>
            <a:lvl7pPr marL="29718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7pPr>
            <a:lvl8pPr marL="34290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8pPr>
            <a:lvl9pPr marL="38862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9pPr>
          </a:lstStyle>
          <a:p>
            <a:pPr algn="ctr">
              <a:spcAft>
                <a:spcPct val="0"/>
              </a:spcAft>
              <a:buClrTx/>
              <a:buSzTx/>
              <a:buFontTx/>
              <a:buNone/>
            </a:pPr>
            <a:endParaRPr lang="en-US" altLang="en-US" sz="1800">
              <a:solidFill>
                <a:schemeClr val="tx2"/>
              </a:solidFill>
            </a:endParaRPr>
          </a:p>
        </p:txBody>
      </p:sp>
      <p:sp>
        <p:nvSpPr>
          <p:cNvPr id="306242" name="Rectangle 112">
            <a:extLst>
              <a:ext uri="{FF2B5EF4-FFF2-40B4-BE49-F238E27FC236}">
                <a16:creationId xmlns:a16="http://schemas.microsoft.com/office/drawing/2014/main" id="{B14B9623-7A5D-41D3-8378-2F631DF2AA73}"/>
              </a:ext>
              <a:ext uri="{C183D7F6-B498-43B3-948B-1728B52AA6E4}">
                <adec:decorative xmlns:adec="http://schemas.microsoft.com/office/drawing/2017/decorative" val="1"/>
              </a:ext>
            </a:extLst>
          </p:cNvPr>
          <p:cNvSpPr>
            <a:spLocks noChangeArrowheads="1"/>
          </p:cNvSpPr>
          <p:nvPr/>
        </p:nvSpPr>
        <p:spPr bwMode="auto">
          <a:xfrm>
            <a:off x="295275" y="1225550"/>
            <a:ext cx="279400" cy="139700"/>
          </a:xfrm>
          <a:prstGeom prst="rect">
            <a:avLst/>
          </a:prstGeom>
          <a:solidFill>
            <a:srgbClr val="02818A"/>
          </a:solidFill>
          <a:ln w="25400" algn="ctr">
            <a:solidFill>
              <a:srgbClr val="003F48"/>
            </a:solidFill>
            <a:miter lim="800000"/>
            <a:headEnd/>
            <a:tailEnd/>
          </a:ln>
        </p:spPr>
        <p:txBody>
          <a:bodyPr wrap="none" anchor="ctr"/>
          <a:lstStyle>
            <a:lvl1pPr>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1pPr>
            <a:lvl2pPr marL="742950" indent="-285750">
              <a:spcAft>
                <a:spcPct val="50000"/>
              </a:spcAft>
              <a:buClr>
                <a:schemeClr val="tx2"/>
              </a:buClr>
              <a:buSzPct val="70000"/>
              <a:buFont typeface="Monotype Sorts" panose="05010101010101010101" pitchFamily="2" charset="2"/>
              <a:buChar char="l"/>
              <a:defRPr sz="2800">
                <a:solidFill>
                  <a:schemeClr val="tx1"/>
                </a:solidFill>
                <a:latin typeface="Arial" panose="020B0604020202020204" pitchFamily="34" charset="0"/>
              </a:defRPr>
            </a:lvl2pPr>
            <a:lvl3pPr marL="1143000" indent="-228600">
              <a:spcAft>
                <a:spcPct val="50000"/>
              </a:spcAft>
              <a:buClr>
                <a:schemeClr val="tx2"/>
              </a:buClr>
              <a:buSzPct val="70000"/>
              <a:buFont typeface="Monotype Sorts" panose="05010101010101010101" pitchFamily="2" charset="2"/>
              <a:buChar char="ä"/>
              <a:defRPr sz="2800">
                <a:solidFill>
                  <a:schemeClr val="tx1"/>
                </a:solidFill>
                <a:latin typeface="Arial" panose="020B0604020202020204" pitchFamily="34" charset="0"/>
              </a:defRPr>
            </a:lvl3pPr>
            <a:lvl4pPr marL="1600200" indent="-228600">
              <a:spcAft>
                <a:spcPct val="50000"/>
              </a:spcAft>
              <a:buClr>
                <a:schemeClr val="tx2"/>
              </a:buClr>
              <a:buSzPct val="70000"/>
              <a:buFont typeface="Monotype Sorts" panose="05010101010101010101" pitchFamily="2" charset="2"/>
              <a:buChar char="n"/>
              <a:defRPr sz="2800">
                <a:solidFill>
                  <a:schemeClr val="tx1"/>
                </a:solidFill>
                <a:latin typeface="Arial" panose="020B0604020202020204" pitchFamily="34" charset="0"/>
              </a:defRPr>
            </a:lvl4pPr>
            <a:lvl5pPr marL="2057400" indent="-228600">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5pPr>
            <a:lvl6pPr marL="25146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6pPr>
            <a:lvl7pPr marL="29718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7pPr>
            <a:lvl8pPr marL="34290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8pPr>
            <a:lvl9pPr marL="38862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9pPr>
          </a:lstStyle>
          <a:p>
            <a:pPr algn="ctr">
              <a:spcAft>
                <a:spcPct val="0"/>
              </a:spcAft>
              <a:buClrTx/>
              <a:buSzTx/>
              <a:buFontTx/>
              <a:buNone/>
            </a:pPr>
            <a:endParaRPr lang="en-US" altLang="en-US" sz="1800">
              <a:solidFill>
                <a:schemeClr val="tx2"/>
              </a:solidFill>
            </a:endParaRPr>
          </a:p>
        </p:txBody>
      </p:sp>
      <p:sp>
        <p:nvSpPr>
          <p:cNvPr id="306243" name="Rectangle 113">
            <a:extLst>
              <a:ext uri="{FF2B5EF4-FFF2-40B4-BE49-F238E27FC236}">
                <a16:creationId xmlns:a16="http://schemas.microsoft.com/office/drawing/2014/main" id="{B4D9967F-4F64-4386-91B6-7EFEEF17ED32}"/>
              </a:ext>
              <a:ext uri="{C183D7F6-B498-43B3-948B-1728B52AA6E4}">
                <adec:decorative xmlns:adec="http://schemas.microsoft.com/office/drawing/2017/decorative" val="1"/>
              </a:ext>
            </a:extLst>
          </p:cNvPr>
          <p:cNvSpPr>
            <a:spLocks noChangeArrowheads="1"/>
          </p:cNvSpPr>
          <p:nvPr/>
        </p:nvSpPr>
        <p:spPr bwMode="auto">
          <a:xfrm>
            <a:off x="295275" y="2236788"/>
            <a:ext cx="279400" cy="139700"/>
          </a:xfrm>
          <a:prstGeom prst="rect">
            <a:avLst/>
          </a:prstGeom>
          <a:solidFill>
            <a:srgbClr val="DCEDC8"/>
          </a:solidFill>
          <a:ln w="25400" algn="ctr">
            <a:solidFill>
              <a:srgbClr val="003F48"/>
            </a:solidFill>
            <a:miter lim="800000"/>
            <a:headEnd/>
            <a:tailEnd/>
          </a:ln>
        </p:spPr>
        <p:txBody>
          <a:bodyPr wrap="none" anchor="ctr"/>
          <a:lstStyle>
            <a:lvl1pPr>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1pPr>
            <a:lvl2pPr marL="742950" indent="-285750">
              <a:spcAft>
                <a:spcPct val="50000"/>
              </a:spcAft>
              <a:buClr>
                <a:schemeClr val="tx2"/>
              </a:buClr>
              <a:buSzPct val="70000"/>
              <a:buFont typeface="Monotype Sorts" panose="05010101010101010101" pitchFamily="2" charset="2"/>
              <a:buChar char="l"/>
              <a:defRPr sz="2800">
                <a:solidFill>
                  <a:schemeClr val="tx1"/>
                </a:solidFill>
                <a:latin typeface="Arial" panose="020B0604020202020204" pitchFamily="34" charset="0"/>
              </a:defRPr>
            </a:lvl2pPr>
            <a:lvl3pPr marL="1143000" indent="-228600">
              <a:spcAft>
                <a:spcPct val="50000"/>
              </a:spcAft>
              <a:buClr>
                <a:schemeClr val="tx2"/>
              </a:buClr>
              <a:buSzPct val="70000"/>
              <a:buFont typeface="Monotype Sorts" panose="05010101010101010101" pitchFamily="2" charset="2"/>
              <a:buChar char="ä"/>
              <a:defRPr sz="2800">
                <a:solidFill>
                  <a:schemeClr val="tx1"/>
                </a:solidFill>
                <a:latin typeface="Arial" panose="020B0604020202020204" pitchFamily="34" charset="0"/>
              </a:defRPr>
            </a:lvl3pPr>
            <a:lvl4pPr marL="1600200" indent="-228600">
              <a:spcAft>
                <a:spcPct val="50000"/>
              </a:spcAft>
              <a:buClr>
                <a:schemeClr val="tx2"/>
              </a:buClr>
              <a:buSzPct val="70000"/>
              <a:buFont typeface="Monotype Sorts" panose="05010101010101010101" pitchFamily="2" charset="2"/>
              <a:buChar char="n"/>
              <a:defRPr sz="2800">
                <a:solidFill>
                  <a:schemeClr val="tx1"/>
                </a:solidFill>
                <a:latin typeface="Arial" panose="020B0604020202020204" pitchFamily="34" charset="0"/>
              </a:defRPr>
            </a:lvl4pPr>
            <a:lvl5pPr marL="2057400" indent="-228600">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5pPr>
            <a:lvl6pPr marL="25146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6pPr>
            <a:lvl7pPr marL="29718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7pPr>
            <a:lvl8pPr marL="34290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8pPr>
            <a:lvl9pPr marL="38862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9pPr>
          </a:lstStyle>
          <a:p>
            <a:pPr algn="ctr">
              <a:spcAft>
                <a:spcPct val="0"/>
              </a:spcAft>
              <a:buClrTx/>
              <a:buSzTx/>
              <a:buFontTx/>
              <a:buNone/>
            </a:pPr>
            <a:endParaRPr lang="en-US" altLang="en-US" sz="1800">
              <a:solidFill>
                <a:schemeClr val="tx2"/>
              </a:solidFill>
            </a:endParaRPr>
          </a:p>
        </p:txBody>
      </p:sp>
      <p:sp>
        <p:nvSpPr>
          <p:cNvPr id="306244" name="Text Box 114">
            <a:extLst>
              <a:ext uri="{FF2B5EF4-FFF2-40B4-BE49-F238E27FC236}">
                <a16:creationId xmlns:a16="http://schemas.microsoft.com/office/drawing/2014/main" id="{34659A8F-2EFF-4CA5-98D0-2DD5FB86280F}"/>
              </a:ext>
              <a:ext uri="{C183D7F6-B498-43B3-948B-1728B52AA6E4}">
                <adec:decorative xmlns:adec="http://schemas.microsoft.com/office/drawing/2017/decorative" val="1"/>
              </a:ext>
            </a:extLst>
          </p:cNvPr>
          <p:cNvSpPr txBox="1">
            <a:spLocks noChangeArrowheads="1"/>
          </p:cNvSpPr>
          <p:nvPr/>
        </p:nvSpPr>
        <p:spPr bwMode="auto">
          <a:xfrm>
            <a:off x="647700" y="2178050"/>
            <a:ext cx="758825"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5875" algn="ctr">
                <a:solidFill>
                  <a:srgbClr val="000000"/>
                </a:solidFill>
                <a:miter lim="800000"/>
                <a:headEnd/>
                <a:tailEnd/>
              </a14:hiddenLine>
            </a:ext>
          </a:extLst>
        </p:spPr>
        <p:txBody>
          <a:bodyPr wrap="none">
            <a:spAutoFit/>
          </a:bodyPr>
          <a:lstStyle>
            <a:lvl1pPr>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1pPr>
            <a:lvl2pPr marL="742950" indent="-285750">
              <a:spcAft>
                <a:spcPct val="50000"/>
              </a:spcAft>
              <a:buClr>
                <a:schemeClr val="tx2"/>
              </a:buClr>
              <a:buSzPct val="70000"/>
              <a:buFont typeface="Monotype Sorts" panose="05010101010101010101" pitchFamily="2" charset="2"/>
              <a:buChar char="l"/>
              <a:defRPr sz="2800">
                <a:solidFill>
                  <a:schemeClr val="tx1"/>
                </a:solidFill>
                <a:latin typeface="Arial" panose="020B0604020202020204" pitchFamily="34" charset="0"/>
              </a:defRPr>
            </a:lvl2pPr>
            <a:lvl3pPr marL="1143000" indent="-228600">
              <a:spcAft>
                <a:spcPct val="50000"/>
              </a:spcAft>
              <a:buClr>
                <a:schemeClr val="tx2"/>
              </a:buClr>
              <a:buSzPct val="70000"/>
              <a:buFont typeface="Monotype Sorts" panose="05010101010101010101" pitchFamily="2" charset="2"/>
              <a:buChar char="ä"/>
              <a:defRPr sz="2800">
                <a:solidFill>
                  <a:schemeClr val="tx1"/>
                </a:solidFill>
                <a:latin typeface="Arial" panose="020B0604020202020204" pitchFamily="34" charset="0"/>
              </a:defRPr>
            </a:lvl3pPr>
            <a:lvl4pPr marL="1600200" indent="-228600">
              <a:spcAft>
                <a:spcPct val="50000"/>
              </a:spcAft>
              <a:buClr>
                <a:schemeClr val="tx2"/>
              </a:buClr>
              <a:buSzPct val="70000"/>
              <a:buFont typeface="Monotype Sorts" panose="05010101010101010101" pitchFamily="2" charset="2"/>
              <a:buChar char="n"/>
              <a:defRPr sz="2800">
                <a:solidFill>
                  <a:schemeClr val="tx1"/>
                </a:solidFill>
                <a:latin typeface="Arial" panose="020B0604020202020204" pitchFamily="34" charset="0"/>
              </a:defRPr>
            </a:lvl4pPr>
            <a:lvl5pPr marL="2057400" indent="-228600">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5pPr>
            <a:lvl6pPr marL="25146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6pPr>
            <a:lvl7pPr marL="29718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7pPr>
            <a:lvl8pPr marL="34290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8pPr>
            <a:lvl9pPr marL="38862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9pPr>
          </a:lstStyle>
          <a:p>
            <a:pPr algn="ctr">
              <a:spcAft>
                <a:spcPct val="0"/>
              </a:spcAft>
              <a:buClrTx/>
              <a:buSzTx/>
              <a:buFontTx/>
              <a:buNone/>
            </a:pPr>
            <a:r>
              <a:rPr lang="en-US" altLang="en-US" sz="1200">
                <a:solidFill>
                  <a:srgbClr val="00788A"/>
                </a:solidFill>
              </a:rPr>
              <a:t>No</a:t>
            </a:r>
            <a:r>
              <a:rPr lang="en-US" altLang="en-US" sz="1200"/>
              <a:t> </a:t>
            </a:r>
            <a:r>
              <a:rPr lang="en-US" altLang="en-US" sz="1200">
                <a:solidFill>
                  <a:srgbClr val="00788A"/>
                </a:solidFill>
              </a:rPr>
              <a:t>Data</a:t>
            </a:r>
          </a:p>
        </p:txBody>
      </p:sp>
      <p:sp>
        <p:nvSpPr>
          <p:cNvPr id="306245" name="Text Box 105">
            <a:extLst>
              <a:ext uri="{FF2B5EF4-FFF2-40B4-BE49-F238E27FC236}">
                <a16:creationId xmlns:a16="http://schemas.microsoft.com/office/drawing/2014/main" id="{9DAB8792-ED3A-4D23-8306-63EDC2F1B56B}"/>
              </a:ext>
              <a:ext uri="{C183D7F6-B498-43B3-948B-1728B52AA6E4}">
                <adec:decorative xmlns:adec="http://schemas.microsoft.com/office/drawing/2017/decorative" val="1"/>
              </a:ext>
            </a:extLst>
          </p:cNvPr>
          <p:cNvSpPr txBox="1">
            <a:spLocks noChangeArrowheads="1"/>
          </p:cNvSpPr>
          <p:nvPr/>
        </p:nvSpPr>
        <p:spPr bwMode="auto">
          <a:xfrm>
            <a:off x="671513" y="1811338"/>
            <a:ext cx="849312"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5875" algn="ctr">
                <a:solidFill>
                  <a:srgbClr val="000000"/>
                </a:solidFill>
                <a:miter lim="800000"/>
                <a:headEnd/>
                <a:tailEnd/>
              </a14:hiddenLine>
            </a:ext>
          </a:extLst>
        </p:spPr>
        <p:txBody>
          <a:bodyPr wrap="none">
            <a:spAutoFit/>
          </a:bodyPr>
          <a:lstStyle>
            <a:lvl1pPr>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1pPr>
            <a:lvl2pPr marL="742950" indent="-285750">
              <a:spcAft>
                <a:spcPct val="50000"/>
              </a:spcAft>
              <a:buClr>
                <a:schemeClr val="tx2"/>
              </a:buClr>
              <a:buSzPct val="70000"/>
              <a:buFont typeface="Monotype Sorts" panose="05010101010101010101" pitchFamily="2" charset="2"/>
              <a:buChar char="l"/>
              <a:defRPr sz="2800">
                <a:solidFill>
                  <a:schemeClr val="tx1"/>
                </a:solidFill>
                <a:latin typeface="Arial" panose="020B0604020202020204" pitchFamily="34" charset="0"/>
              </a:defRPr>
            </a:lvl2pPr>
            <a:lvl3pPr marL="1143000" indent="-228600">
              <a:spcAft>
                <a:spcPct val="50000"/>
              </a:spcAft>
              <a:buClr>
                <a:schemeClr val="tx2"/>
              </a:buClr>
              <a:buSzPct val="70000"/>
              <a:buFont typeface="Monotype Sorts" panose="05010101010101010101" pitchFamily="2" charset="2"/>
              <a:buChar char="ä"/>
              <a:defRPr sz="2800">
                <a:solidFill>
                  <a:schemeClr val="tx1"/>
                </a:solidFill>
                <a:latin typeface="Arial" panose="020B0604020202020204" pitchFamily="34" charset="0"/>
              </a:defRPr>
            </a:lvl3pPr>
            <a:lvl4pPr marL="1600200" indent="-228600">
              <a:spcAft>
                <a:spcPct val="50000"/>
              </a:spcAft>
              <a:buClr>
                <a:schemeClr val="tx2"/>
              </a:buClr>
              <a:buSzPct val="70000"/>
              <a:buFont typeface="Monotype Sorts" panose="05010101010101010101" pitchFamily="2" charset="2"/>
              <a:buChar char="n"/>
              <a:defRPr sz="2800">
                <a:solidFill>
                  <a:schemeClr val="tx1"/>
                </a:solidFill>
                <a:latin typeface="Arial" panose="020B0604020202020204" pitchFamily="34" charset="0"/>
              </a:defRPr>
            </a:lvl4pPr>
            <a:lvl5pPr marL="2057400" indent="-228600">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5pPr>
            <a:lvl6pPr marL="25146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6pPr>
            <a:lvl7pPr marL="29718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7pPr>
            <a:lvl8pPr marL="34290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8pPr>
            <a:lvl9pPr marL="38862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9pPr>
          </a:lstStyle>
          <a:p>
            <a:pPr algn="ctr">
              <a:spcAft>
                <a:spcPct val="0"/>
              </a:spcAft>
              <a:buClrTx/>
              <a:buSzTx/>
              <a:buFontTx/>
              <a:buNone/>
            </a:pPr>
            <a:r>
              <a:rPr lang="en-US" altLang="en-US" sz="1200">
                <a:solidFill>
                  <a:srgbClr val="00788A"/>
                </a:solidFill>
              </a:rPr>
              <a:t>0% - 24%</a:t>
            </a:r>
          </a:p>
        </p:txBody>
      </p:sp>
      <p:sp>
        <p:nvSpPr>
          <p:cNvPr id="306246" name="Text Box 106">
            <a:extLst>
              <a:ext uri="{FF2B5EF4-FFF2-40B4-BE49-F238E27FC236}">
                <a16:creationId xmlns:a16="http://schemas.microsoft.com/office/drawing/2014/main" id="{8E399E30-8C9C-409C-BD2D-BD1050F64B5C}"/>
              </a:ext>
              <a:ext uri="{C183D7F6-B498-43B3-948B-1728B52AA6E4}">
                <adec:decorative xmlns:adec="http://schemas.microsoft.com/office/drawing/2017/decorative" val="1"/>
              </a:ext>
            </a:extLst>
          </p:cNvPr>
          <p:cNvSpPr txBox="1">
            <a:spLocks noChangeArrowheads="1"/>
          </p:cNvSpPr>
          <p:nvPr/>
        </p:nvSpPr>
        <p:spPr bwMode="auto">
          <a:xfrm>
            <a:off x="585788" y="1589088"/>
            <a:ext cx="935037"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5875" algn="ctr">
                <a:solidFill>
                  <a:srgbClr val="000000"/>
                </a:solidFill>
                <a:miter lim="800000"/>
                <a:headEnd/>
                <a:tailEnd/>
              </a14:hiddenLine>
            </a:ext>
          </a:extLst>
        </p:spPr>
        <p:txBody>
          <a:bodyPr wrap="none">
            <a:spAutoFit/>
          </a:bodyPr>
          <a:lstStyle>
            <a:lvl1pPr>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1pPr>
            <a:lvl2pPr marL="742950" indent="-285750">
              <a:spcAft>
                <a:spcPct val="50000"/>
              </a:spcAft>
              <a:buClr>
                <a:schemeClr val="tx2"/>
              </a:buClr>
              <a:buSzPct val="70000"/>
              <a:buFont typeface="Monotype Sorts" panose="05010101010101010101" pitchFamily="2" charset="2"/>
              <a:buChar char="l"/>
              <a:defRPr sz="2800">
                <a:solidFill>
                  <a:schemeClr val="tx1"/>
                </a:solidFill>
                <a:latin typeface="Arial" panose="020B0604020202020204" pitchFamily="34" charset="0"/>
              </a:defRPr>
            </a:lvl2pPr>
            <a:lvl3pPr marL="1143000" indent="-228600">
              <a:spcAft>
                <a:spcPct val="50000"/>
              </a:spcAft>
              <a:buClr>
                <a:schemeClr val="tx2"/>
              </a:buClr>
              <a:buSzPct val="70000"/>
              <a:buFont typeface="Monotype Sorts" panose="05010101010101010101" pitchFamily="2" charset="2"/>
              <a:buChar char="ä"/>
              <a:defRPr sz="2800">
                <a:solidFill>
                  <a:schemeClr val="tx1"/>
                </a:solidFill>
                <a:latin typeface="Arial" panose="020B0604020202020204" pitchFamily="34" charset="0"/>
              </a:defRPr>
            </a:lvl3pPr>
            <a:lvl4pPr marL="1600200" indent="-228600">
              <a:spcAft>
                <a:spcPct val="50000"/>
              </a:spcAft>
              <a:buClr>
                <a:schemeClr val="tx2"/>
              </a:buClr>
              <a:buSzPct val="70000"/>
              <a:buFont typeface="Monotype Sorts" panose="05010101010101010101" pitchFamily="2" charset="2"/>
              <a:buChar char="n"/>
              <a:defRPr sz="2800">
                <a:solidFill>
                  <a:schemeClr val="tx1"/>
                </a:solidFill>
                <a:latin typeface="Arial" panose="020B0604020202020204" pitchFamily="34" charset="0"/>
              </a:defRPr>
            </a:lvl4pPr>
            <a:lvl5pPr marL="2057400" indent="-228600">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5pPr>
            <a:lvl6pPr marL="25146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6pPr>
            <a:lvl7pPr marL="29718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7pPr>
            <a:lvl8pPr marL="34290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8pPr>
            <a:lvl9pPr marL="38862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9pPr>
          </a:lstStyle>
          <a:p>
            <a:pPr algn="ctr">
              <a:spcAft>
                <a:spcPct val="0"/>
              </a:spcAft>
              <a:buClrTx/>
              <a:buSzTx/>
              <a:buFontTx/>
              <a:buNone/>
            </a:pPr>
            <a:r>
              <a:rPr lang="en-US" altLang="en-US" sz="1200">
                <a:solidFill>
                  <a:srgbClr val="00788A"/>
                </a:solidFill>
              </a:rPr>
              <a:t>25% - 49%</a:t>
            </a:r>
          </a:p>
        </p:txBody>
      </p:sp>
      <p:sp>
        <p:nvSpPr>
          <p:cNvPr id="306247" name="Text Box 107">
            <a:extLst>
              <a:ext uri="{FF2B5EF4-FFF2-40B4-BE49-F238E27FC236}">
                <a16:creationId xmlns:a16="http://schemas.microsoft.com/office/drawing/2014/main" id="{91C25BB4-8345-4E07-88BE-869DF98076A5}"/>
              </a:ext>
              <a:ext uri="{C183D7F6-B498-43B3-948B-1728B52AA6E4}">
                <adec:decorative xmlns:adec="http://schemas.microsoft.com/office/drawing/2017/decorative" val="1"/>
              </a:ext>
            </a:extLst>
          </p:cNvPr>
          <p:cNvSpPr txBox="1">
            <a:spLocks noChangeArrowheads="1"/>
          </p:cNvSpPr>
          <p:nvPr/>
        </p:nvSpPr>
        <p:spPr bwMode="auto">
          <a:xfrm>
            <a:off x="585788" y="1365250"/>
            <a:ext cx="935037"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5875" algn="ctr">
                <a:solidFill>
                  <a:srgbClr val="000000"/>
                </a:solidFill>
                <a:miter lim="800000"/>
                <a:headEnd/>
                <a:tailEnd/>
              </a14:hiddenLine>
            </a:ext>
          </a:extLst>
        </p:spPr>
        <p:txBody>
          <a:bodyPr wrap="none">
            <a:spAutoFit/>
          </a:bodyPr>
          <a:lstStyle>
            <a:lvl1pPr>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1pPr>
            <a:lvl2pPr marL="742950" indent="-285750">
              <a:spcAft>
                <a:spcPct val="50000"/>
              </a:spcAft>
              <a:buClr>
                <a:schemeClr val="tx2"/>
              </a:buClr>
              <a:buSzPct val="70000"/>
              <a:buFont typeface="Monotype Sorts" panose="05010101010101010101" pitchFamily="2" charset="2"/>
              <a:buChar char="l"/>
              <a:defRPr sz="2800">
                <a:solidFill>
                  <a:schemeClr val="tx1"/>
                </a:solidFill>
                <a:latin typeface="Arial" panose="020B0604020202020204" pitchFamily="34" charset="0"/>
              </a:defRPr>
            </a:lvl2pPr>
            <a:lvl3pPr marL="1143000" indent="-228600">
              <a:spcAft>
                <a:spcPct val="50000"/>
              </a:spcAft>
              <a:buClr>
                <a:schemeClr val="tx2"/>
              </a:buClr>
              <a:buSzPct val="70000"/>
              <a:buFont typeface="Monotype Sorts" panose="05010101010101010101" pitchFamily="2" charset="2"/>
              <a:buChar char="ä"/>
              <a:defRPr sz="2800">
                <a:solidFill>
                  <a:schemeClr val="tx1"/>
                </a:solidFill>
                <a:latin typeface="Arial" panose="020B0604020202020204" pitchFamily="34" charset="0"/>
              </a:defRPr>
            </a:lvl3pPr>
            <a:lvl4pPr marL="1600200" indent="-228600">
              <a:spcAft>
                <a:spcPct val="50000"/>
              </a:spcAft>
              <a:buClr>
                <a:schemeClr val="tx2"/>
              </a:buClr>
              <a:buSzPct val="70000"/>
              <a:buFont typeface="Monotype Sorts" panose="05010101010101010101" pitchFamily="2" charset="2"/>
              <a:buChar char="n"/>
              <a:defRPr sz="2800">
                <a:solidFill>
                  <a:schemeClr val="tx1"/>
                </a:solidFill>
                <a:latin typeface="Arial" panose="020B0604020202020204" pitchFamily="34" charset="0"/>
              </a:defRPr>
            </a:lvl4pPr>
            <a:lvl5pPr marL="2057400" indent="-228600">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5pPr>
            <a:lvl6pPr marL="25146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6pPr>
            <a:lvl7pPr marL="29718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7pPr>
            <a:lvl8pPr marL="34290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8pPr>
            <a:lvl9pPr marL="38862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9pPr>
          </a:lstStyle>
          <a:p>
            <a:pPr algn="ctr">
              <a:spcAft>
                <a:spcPct val="0"/>
              </a:spcAft>
              <a:buClrTx/>
              <a:buSzTx/>
              <a:buFontTx/>
              <a:buNone/>
            </a:pPr>
            <a:r>
              <a:rPr lang="en-US" altLang="en-US" sz="1200">
                <a:solidFill>
                  <a:srgbClr val="00788A"/>
                </a:solidFill>
              </a:rPr>
              <a:t>50% - 74%</a:t>
            </a:r>
          </a:p>
        </p:txBody>
      </p:sp>
      <p:sp>
        <p:nvSpPr>
          <p:cNvPr id="306248" name="Text Box 108">
            <a:extLst>
              <a:ext uri="{FF2B5EF4-FFF2-40B4-BE49-F238E27FC236}">
                <a16:creationId xmlns:a16="http://schemas.microsoft.com/office/drawing/2014/main" id="{319AD925-0DC3-42A2-915F-AA01DF7E7EE9}"/>
              </a:ext>
              <a:ext uri="{C183D7F6-B498-43B3-948B-1728B52AA6E4}">
                <adec:decorative xmlns:adec="http://schemas.microsoft.com/office/drawing/2017/decorative" val="1"/>
              </a:ext>
            </a:extLst>
          </p:cNvPr>
          <p:cNvSpPr txBox="1">
            <a:spLocks noChangeArrowheads="1"/>
          </p:cNvSpPr>
          <p:nvPr/>
        </p:nvSpPr>
        <p:spPr bwMode="auto">
          <a:xfrm>
            <a:off x="585788" y="1162050"/>
            <a:ext cx="1020762"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5875" algn="ctr">
                <a:solidFill>
                  <a:srgbClr val="000000"/>
                </a:solidFill>
                <a:miter lim="800000"/>
                <a:headEnd/>
                <a:tailEnd/>
              </a14:hiddenLine>
            </a:ext>
          </a:extLst>
        </p:spPr>
        <p:txBody>
          <a:bodyPr wrap="none">
            <a:spAutoFit/>
          </a:bodyPr>
          <a:lstStyle>
            <a:lvl1pPr>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1pPr>
            <a:lvl2pPr marL="742950" indent="-285750">
              <a:spcAft>
                <a:spcPct val="50000"/>
              </a:spcAft>
              <a:buClr>
                <a:schemeClr val="tx2"/>
              </a:buClr>
              <a:buSzPct val="70000"/>
              <a:buFont typeface="Monotype Sorts" panose="05010101010101010101" pitchFamily="2" charset="2"/>
              <a:buChar char="l"/>
              <a:defRPr sz="2800">
                <a:solidFill>
                  <a:schemeClr val="tx1"/>
                </a:solidFill>
                <a:latin typeface="Arial" panose="020B0604020202020204" pitchFamily="34" charset="0"/>
              </a:defRPr>
            </a:lvl2pPr>
            <a:lvl3pPr marL="1143000" indent="-228600">
              <a:spcAft>
                <a:spcPct val="50000"/>
              </a:spcAft>
              <a:buClr>
                <a:schemeClr val="tx2"/>
              </a:buClr>
              <a:buSzPct val="70000"/>
              <a:buFont typeface="Monotype Sorts" panose="05010101010101010101" pitchFamily="2" charset="2"/>
              <a:buChar char="ä"/>
              <a:defRPr sz="2800">
                <a:solidFill>
                  <a:schemeClr val="tx1"/>
                </a:solidFill>
                <a:latin typeface="Arial" panose="020B0604020202020204" pitchFamily="34" charset="0"/>
              </a:defRPr>
            </a:lvl3pPr>
            <a:lvl4pPr marL="1600200" indent="-228600">
              <a:spcAft>
                <a:spcPct val="50000"/>
              </a:spcAft>
              <a:buClr>
                <a:schemeClr val="tx2"/>
              </a:buClr>
              <a:buSzPct val="70000"/>
              <a:buFont typeface="Monotype Sorts" panose="05010101010101010101" pitchFamily="2" charset="2"/>
              <a:buChar char="n"/>
              <a:defRPr sz="2800">
                <a:solidFill>
                  <a:schemeClr val="tx1"/>
                </a:solidFill>
                <a:latin typeface="Arial" panose="020B0604020202020204" pitchFamily="34" charset="0"/>
              </a:defRPr>
            </a:lvl4pPr>
            <a:lvl5pPr marL="2057400" indent="-228600">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5pPr>
            <a:lvl6pPr marL="25146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6pPr>
            <a:lvl7pPr marL="29718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7pPr>
            <a:lvl8pPr marL="34290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8pPr>
            <a:lvl9pPr marL="38862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9pPr>
          </a:lstStyle>
          <a:p>
            <a:pPr algn="ctr">
              <a:spcAft>
                <a:spcPct val="0"/>
              </a:spcAft>
              <a:buClrTx/>
              <a:buSzTx/>
              <a:buFontTx/>
              <a:buNone/>
            </a:pPr>
            <a:r>
              <a:rPr lang="en-US" altLang="en-US" sz="1200">
                <a:solidFill>
                  <a:srgbClr val="00788A"/>
                </a:solidFill>
              </a:rPr>
              <a:t>75% - 100%</a:t>
            </a:r>
          </a:p>
        </p:txBody>
      </p:sp>
      <p:sp>
        <p:nvSpPr>
          <p:cNvPr id="306249" name="Rectangle 7">
            <a:extLst>
              <a:ext uri="{FF2B5EF4-FFF2-40B4-BE49-F238E27FC236}">
                <a16:creationId xmlns:a16="http://schemas.microsoft.com/office/drawing/2014/main" id="{EAD994DD-1CAF-4FED-964E-D4E4B7A1D593}"/>
              </a:ext>
              <a:ext uri="{C183D7F6-B498-43B3-948B-1728B52AA6E4}">
                <adec:decorative xmlns:adec="http://schemas.microsoft.com/office/drawing/2017/decorative" val="1"/>
              </a:ext>
            </a:extLst>
          </p:cNvPr>
          <p:cNvSpPr>
            <a:spLocks noGrp="1" noChangeArrowheads="1"/>
          </p:cNvSpPr>
          <p:nvPr>
            <p:ph type="title" idx="4294967295"/>
          </p:nvPr>
        </p:nvSpPr>
        <p:spPr>
          <a:xfrm>
            <a:off x="250825" y="41275"/>
            <a:ext cx="8618538" cy="1406525"/>
          </a:xfrm>
          <a:noFill/>
        </p:spPr>
        <p:txBody>
          <a:bodyPr anchor="ctr"/>
          <a:lstStyle/>
          <a:p>
            <a:r>
              <a:rPr lang="en-US" altLang="en-US" sz="1700">
                <a:solidFill>
                  <a:srgbClr val="00788A"/>
                </a:solidFill>
              </a:rPr>
              <a:t>Percentage of secondary schools that prohibit the use of electronic vapor products* by students during any school-related activity</a:t>
            </a:r>
          </a:p>
        </p:txBody>
      </p:sp>
      <p:sp>
        <p:nvSpPr>
          <p:cNvPr id="306250" name="Text Box 101">
            <a:extLst>
              <a:ext uri="{FF2B5EF4-FFF2-40B4-BE49-F238E27FC236}">
                <a16:creationId xmlns:a16="http://schemas.microsoft.com/office/drawing/2014/main" id="{1FD78314-B2EB-4C55-8158-E8A0105F1FB1}"/>
              </a:ext>
              <a:ext uri="{C183D7F6-B498-43B3-948B-1728B52AA6E4}">
                <adec:decorative xmlns:adec="http://schemas.microsoft.com/office/drawing/2017/decorative" val="1"/>
              </a:ext>
            </a:extLst>
          </p:cNvPr>
          <p:cNvSpPr txBox="1">
            <a:spLocks noChangeArrowheads="1"/>
          </p:cNvSpPr>
          <p:nvPr/>
        </p:nvSpPr>
        <p:spPr bwMode="auto">
          <a:xfrm>
            <a:off x="279400" y="5554663"/>
            <a:ext cx="8051800"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5875" algn="ctr">
                <a:solidFill>
                  <a:srgbClr val="000000"/>
                </a:solidFill>
                <a:miter lim="800000"/>
                <a:headEnd/>
                <a:tailEnd/>
              </a14:hiddenLine>
            </a:ext>
          </a:extLst>
        </p:spPr>
        <p:txBody>
          <a:bodyPr>
            <a:spAutoFit/>
          </a:bodyPr>
          <a:lstStyle>
            <a:lvl1pPr>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1pPr>
            <a:lvl2pPr marL="742950" indent="-285750">
              <a:spcAft>
                <a:spcPct val="50000"/>
              </a:spcAft>
              <a:buClr>
                <a:schemeClr val="tx2"/>
              </a:buClr>
              <a:buSzPct val="70000"/>
              <a:buFont typeface="Monotype Sorts" panose="05010101010101010101" pitchFamily="2" charset="2"/>
              <a:buChar char="l"/>
              <a:defRPr sz="2800">
                <a:solidFill>
                  <a:schemeClr val="tx1"/>
                </a:solidFill>
                <a:latin typeface="Arial" panose="020B0604020202020204" pitchFamily="34" charset="0"/>
              </a:defRPr>
            </a:lvl2pPr>
            <a:lvl3pPr marL="1143000" indent="-228600">
              <a:spcAft>
                <a:spcPct val="50000"/>
              </a:spcAft>
              <a:buClr>
                <a:schemeClr val="tx2"/>
              </a:buClr>
              <a:buSzPct val="70000"/>
              <a:buFont typeface="Monotype Sorts" panose="05010101010101010101" pitchFamily="2" charset="2"/>
              <a:buChar char="ä"/>
              <a:defRPr sz="2800">
                <a:solidFill>
                  <a:schemeClr val="tx1"/>
                </a:solidFill>
                <a:latin typeface="Arial" panose="020B0604020202020204" pitchFamily="34" charset="0"/>
              </a:defRPr>
            </a:lvl3pPr>
            <a:lvl4pPr marL="1600200" indent="-228600">
              <a:spcAft>
                <a:spcPct val="50000"/>
              </a:spcAft>
              <a:buClr>
                <a:schemeClr val="tx2"/>
              </a:buClr>
              <a:buSzPct val="70000"/>
              <a:buFont typeface="Monotype Sorts" panose="05010101010101010101" pitchFamily="2" charset="2"/>
              <a:buChar char="n"/>
              <a:defRPr sz="2800">
                <a:solidFill>
                  <a:schemeClr val="tx1"/>
                </a:solidFill>
                <a:latin typeface="Arial" panose="020B0604020202020204" pitchFamily="34" charset="0"/>
              </a:defRPr>
            </a:lvl4pPr>
            <a:lvl5pPr marL="2057400" indent="-228600">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5pPr>
            <a:lvl6pPr marL="25146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6pPr>
            <a:lvl7pPr marL="29718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7pPr>
            <a:lvl8pPr marL="34290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8pPr>
            <a:lvl9pPr marL="38862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9pPr>
          </a:lstStyle>
          <a:p>
            <a:pPr>
              <a:spcBef>
                <a:spcPct val="50000"/>
              </a:spcBef>
              <a:spcAft>
                <a:spcPct val="0"/>
              </a:spcAft>
              <a:buClrTx/>
              <a:buSzTx/>
              <a:buFontTx/>
              <a:buNone/>
            </a:pPr>
            <a:r>
              <a:rPr lang="en-US" altLang="en-US" sz="1000">
                <a:solidFill>
                  <a:srgbClr val="00788A"/>
                </a:solidFill>
              </a:rPr>
              <a:t>*Such as e-cigarettes, vape pipes, and hookah pens.</a:t>
            </a:r>
          </a:p>
        </p:txBody>
      </p:sp>
      <p:sp>
        <p:nvSpPr>
          <p:cNvPr id="306251" name="Text Box 116">
            <a:extLst>
              <a:ext uri="{FF2B5EF4-FFF2-40B4-BE49-F238E27FC236}">
                <a16:creationId xmlns:a16="http://schemas.microsoft.com/office/drawing/2014/main" id="{AC1D4FA8-0514-4165-A3B9-20748D8BEB49}"/>
              </a:ext>
              <a:ext uri="{C183D7F6-B498-43B3-948B-1728B52AA6E4}">
                <adec:decorative xmlns:adec="http://schemas.microsoft.com/office/drawing/2017/decorative" val="1"/>
              </a:ext>
            </a:extLst>
          </p:cNvPr>
          <p:cNvSpPr txBox="1">
            <a:spLocks noChangeArrowheads="1"/>
          </p:cNvSpPr>
          <p:nvPr/>
        </p:nvSpPr>
        <p:spPr bwMode="auto">
          <a:xfrm>
            <a:off x="271463" y="6038850"/>
            <a:ext cx="3000375"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rgbClr val="000000"/>
                </a:solidFill>
                <a:miter lim="800000"/>
                <a:headEnd/>
                <a:tailEnd/>
              </a14:hiddenLine>
            </a:ext>
          </a:extLst>
        </p:spPr>
        <p:txBody>
          <a:bodyPr lIns="90488" tIns="44450" rIns="90488" bIns="44450">
            <a:spAutoFit/>
          </a:bodyPr>
          <a:lstStyle>
            <a:lvl1pPr>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1pPr>
            <a:lvl2pPr marL="742950" indent="-285750">
              <a:spcAft>
                <a:spcPct val="50000"/>
              </a:spcAft>
              <a:buClr>
                <a:schemeClr val="tx2"/>
              </a:buClr>
              <a:buSzPct val="70000"/>
              <a:buFont typeface="Monotype Sorts" panose="05010101010101010101" pitchFamily="2" charset="2"/>
              <a:buChar char="l"/>
              <a:defRPr sz="2800">
                <a:solidFill>
                  <a:schemeClr val="tx1"/>
                </a:solidFill>
                <a:latin typeface="Arial" panose="020B0604020202020204" pitchFamily="34" charset="0"/>
              </a:defRPr>
            </a:lvl2pPr>
            <a:lvl3pPr marL="1143000" indent="-228600">
              <a:spcAft>
                <a:spcPct val="50000"/>
              </a:spcAft>
              <a:buClr>
                <a:schemeClr val="tx2"/>
              </a:buClr>
              <a:buSzPct val="70000"/>
              <a:buFont typeface="Monotype Sorts" panose="05010101010101010101" pitchFamily="2" charset="2"/>
              <a:buChar char="ä"/>
              <a:defRPr sz="2800">
                <a:solidFill>
                  <a:schemeClr val="tx1"/>
                </a:solidFill>
                <a:latin typeface="Arial" panose="020B0604020202020204" pitchFamily="34" charset="0"/>
              </a:defRPr>
            </a:lvl3pPr>
            <a:lvl4pPr marL="1600200" indent="-228600">
              <a:spcAft>
                <a:spcPct val="50000"/>
              </a:spcAft>
              <a:buClr>
                <a:schemeClr val="tx2"/>
              </a:buClr>
              <a:buSzPct val="70000"/>
              <a:buFont typeface="Monotype Sorts" panose="05010101010101010101" pitchFamily="2" charset="2"/>
              <a:buChar char="n"/>
              <a:defRPr sz="2800">
                <a:solidFill>
                  <a:schemeClr val="tx1"/>
                </a:solidFill>
                <a:latin typeface="Arial" panose="020B0604020202020204" pitchFamily="34" charset="0"/>
              </a:defRPr>
            </a:lvl4pPr>
            <a:lvl5pPr marL="2057400" indent="-228600">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5pPr>
            <a:lvl6pPr marL="25146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6pPr>
            <a:lvl7pPr marL="29718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7pPr>
            <a:lvl8pPr marL="34290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8pPr>
            <a:lvl9pPr marL="38862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9pPr>
          </a:lstStyle>
          <a:p>
            <a:pPr>
              <a:spcAft>
                <a:spcPct val="0"/>
              </a:spcAft>
              <a:buClrTx/>
              <a:buSzTx/>
              <a:buFontTx/>
              <a:buNone/>
            </a:pPr>
            <a:r>
              <a:rPr lang="en-US" altLang="en-US" sz="1200" b="0" i="1">
                <a:solidFill>
                  <a:srgbClr val="0070C0"/>
                </a:solidFill>
              </a:rPr>
              <a:t>School Health Profiles, 2018</a:t>
            </a:r>
          </a:p>
        </p:txBody>
      </p:sp>
    </p:spTree>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8226" name="Kansas">
            <a:extLst>
              <a:ext uri="{FF2B5EF4-FFF2-40B4-BE49-F238E27FC236}">
                <a16:creationId xmlns:a16="http://schemas.microsoft.com/office/drawing/2014/main" id="{5B4F5F96-B342-4AF3-A67D-494503536967}"/>
              </a:ext>
              <a:ext uri="{C183D7F6-B498-43B3-948B-1728B52AA6E4}">
                <adec:decorative xmlns:adec="http://schemas.microsoft.com/office/drawing/2017/decorative" val="1"/>
              </a:ext>
            </a:extLst>
          </p:cNvPr>
          <p:cNvSpPr>
            <a:spLocks noChangeAspect="1"/>
          </p:cNvSpPr>
          <p:nvPr/>
        </p:nvSpPr>
        <p:spPr bwMode="auto">
          <a:xfrm>
            <a:off x="4151313" y="3081338"/>
            <a:ext cx="909637" cy="490537"/>
          </a:xfrm>
          <a:custGeom>
            <a:avLst/>
            <a:gdLst>
              <a:gd name="T0" fmla="*/ 0 w 116"/>
              <a:gd name="T1" fmla="*/ 2147483646 h 63"/>
              <a:gd name="T2" fmla="*/ 2147483646 w 116"/>
              <a:gd name="T3" fmla="*/ 0 h 63"/>
              <a:gd name="T4" fmla="*/ 2147483646 w 116"/>
              <a:gd name="T5" fmla="*/ 2147483646 h 63"/>
              <a:gd name="T6" fmla="*/ 2147483646 w 116"/>
              <a:gd name="T7" fmla="*/ 2147483646 h 63"/>
              <a:gd name="T8" fmla="*/ 2147483646 w 116"/>
              <a:gd name="T9" fmla="*/ 2147483646 h 63"/>
              <a:gd name="T10" fmla="*/ 2147483646 w 116"/>
              <a:gd name="T11" fmla="*/ 2147483646 h 63"/>
              <a:gd name="T12" fmla="*/ 2147483646 w 116"/>
              <a:gd name="T13" fmla="*/ 2147483646 h 63"/>
              <a:gd name="T14" fmla="*/ 2147483646 w 116"/>
              <a:gd name="T15" fmla="*/ 2147483646 h 63"/>
              <a:gd name="T16" fmla="*/ 2147483646 w 116"/>
              <a:gd name="T17" fmla="*/ 2147483646 h 63"/>
              <a:gd name="T18" fmla="*/ 2147483646 w 116"/>
              <a:gd name="T19" fmla="*/ 2147483646 h 63"/>
              <a:gd name="T20" fmla="*/ 2147483646 w 116"/>
              <a:gd name="T21" fmla="*/ 2147483646 h 63"/>
              <a:gd name="T22" fmla="*/ 2147483646 w 116"/>
              <a:gd name="T23" fmla="*/ 2147483646 h 63"/>
              <a:gd name="T24" fmla="*/ 2147483646 w 116"/>
              <a:gd name="T25" fmla="*/ 2147483646 h 63"/>
              <a:gd name="T26" fmla="*/ 2147483646 w 116"/>
              <a:gd name="T27" fmla="*/ 2147483646 h 63"/>
              <a:gd name="T28" fmla="*/ 0 w 116"/>
              <a:gd name="T29" fmla="*/ 2147483646 h 63"/>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116"/>
              <a:gd name="T46" fmla="*/ 0 h 63"/>
              <a:gd name="T47" fmla="*/ 116 w 116"/>
              <a:gd name="T48" fmla="*/ 63 h 63"/>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116" h="63">
                <a:moveTo>
                  <a:pt x="0" y="60"/>
                </a:moveTo>
                <a:lnTo>
                  <a:pt x="4" y="0"/>
                </a:lnTo>
                <a:lnTo>
                  <a:pt x="47" y="3"/>
                </a:lnTo>
                <a:lnTo>
                  <a:pt x="105" y="3"/>
                </a:lnTo>
                <a:lnTo>
                  <a:pt x="108" y="6"/>
                </a:lnTo>
                <a:lnTo>
                  <a:pt x="110" y="6"/>
                </a:lnTo>
                <a:lnTo>
                  <a:pt x="111" y="7"/>
                </a:lnTo>
                <a:lnTo>
                  <a:pt x="112" y="9"/>
                </a:lnTo>
                <a:lnTo>
                  <a:pt x="110" y="9"/>
                </a:lnTo>
                <a:lnTo>
                  <a:pt x="108" y="13"/>
                </a:lnTo>
                <a:lnTo>
                  <a:pt x="113" y="19"/>
                </a:lnTo>
                <a:lnTo>
                  <a:pt x="116" y="20"/>
                </a:lnTo>
                <a:lnTo>
                  <a:pt x="116" y="63"/>
                </a:lnTo>
                <a:lnTo>
                  <a:pt x="66" y="63"/>
                </a:lnTo>
                <a:lnTo>
                  <a:pt x="0" y="60"/>
                </a:lnTo>
                <a:close/>
              </a:path>
            </a:pathLst>
          </a:custGeom>
          <a:solidFill>
            <a:srgbClr val="02818A"/>
          </a:solidFill>
          <a:ln w="15875">
            <a:solidFill>
              <a:srgbClr val="003F48"/>
            </a:solidFill>
            <a:prstDash val="solid"/>
            <a:round/>
            <a:headEnd/>
            <a:tailEnd/>
          </a:ln>
        </p:spPr>
        <p:txBody>
          <a:bodyPr/>
          <a:lstStyle/>
          <a:p>
            <a:endParaRPr lang="en-US"/>
          </a:p>
        </p:txBody>
      </p:sp>
      <p:sp>
        <p:nvSpPr>
          <p:cNvPr id="308227" name="Missouri">
            <a:extLst>
              <a:ext uri="{FF2B5EF4-FFF2-40B4-BE49-F238E27FC236}">
                <a16:creationId xmlns:a16="http://schemas.microsoft.com/office/drawing/2014/main" id="{7690CFDC-824F-4EE8-9AA5-4D7BED6FC3C9}"/>
              </a:ext>
              <a:ext uri="{C183D7F6-B498-43B3-948B-1728B52AA6E4}">
                <adec:decorative xmlns:adec="http://schemas.microsoft.com/office/drawing/2017/decorative" val="1"/>
              </a:ext>
            </a:extLst>
          </p:cNvPr>
          <p:cNvSpPr>
            <a:spLocks noChangeAspect="1"/>
          </p:cNvSpPr>
          <p:nvPr/>
        </p:nvSpPr>
        <p:spPr bwMode="auto">
          <a:xfrm>
            <a:off x="4926013" y="3014663"/>
            <a:ext cx="809625" cy="698500"/>
          </a:xfrm>
          <a:custGeom>
            <a:avLst/>
            <a:gdLst>
              <a:gd name="T0" fmla="*/ 0 w 103"/>
              <a:gd name="T1" fmla="*/ 2147483646 h 90"/>
              <a:gd name="T2" fmla="*/ 2147483646 w 103"/>
              <a:gd name="T3" fmla="*/ 2147483646 h 90"/>
              <a:gd name="T4" fmla="*/ 2147483646 w 103"/>
              <a:gd name="T5" fmla="*/ 2147483646 h 90"/>
              <a:gd name="T6" fmla="*/ 2147483646 w 103"/>
              <a:gd name="T7" fmla="*/ 2147483646 h 90"/>
              <a:gd name="T8" fmla="*/ 2147483646 w 103"/>
              <a:gd name="T9" fmla="*/ 2147483646 h 90"/>
              <a:gd name="T10" fmla="*/ 2147483646 w 103"/>
              <a:gd name="T11" fmla="*/ 2147483646 h 90"/>
              <a:gd name="T12" fmla="*/ 2147483646 w 103"/>
              <a:gd name="T13" fmla="*/ 2147483646 h 90"/>
              <a:gd name="T14" fmla="*/ 2147483646 w 103"/>
              <a:gd name="T15" fmla="*/ 2147483646 h 90"/>
              <a:gd name="T16" fmla="*/ 2147483646 w 103"/>
              <a:gd name="T17" fmla="*/ 2147483646 h 90"/>
              <a:gd name="T18" fmla="*/ 2147483646 w 103"/>
              <a:gd name="T19" fmla="*/ 2147483646 h 90"/>
              <a:gd name="T20" fmla="*/ 2147483646 w 103"/>
              <a:gd name="T21" fmla="*/ 2147483646 h 90"/>
              <a:gd name="T22" fmla="*/ 2147483646 w 103"/>
              <a:gd name="T23" fmla="*/ 2147483646 h 90"/>
              <a:gd name="T24" fmla="*/ 2147483646 w 103"/>
              <a:gd name="T25" fmla="*/ 2147483646 h 90"/>
              <a:gd name="T26" fmla="*/ 2147483646 w 103"/>
              <a:gd name="T27" fmla="*/ 2147483646 h 90"/>
              <a:gd name="T28" fmla="*/ 2147483646 w 103"/>
              <a:gd name="T29" fmla="*/ 2147483646 h 90"/>
              <a:gd name="T30" fmla="*/ 2147483646 w 103"/>
              <a:gd name="T31" fmla="*/ 2147483646 h 90"/>
              <a:gd name="T32" fmla="*/ 2147483646 w 103"/>
              <a:gd name="T33" fmla="*/ 2147483646 h 90"/>
              <a:gd name="T34" fmla="*/ 2147483646 w 103"/>
              <a:gd name="T35" fmla="*/ 2147483646 h 90"/>
              <a:gd name="T36" fmla="*/ 2147483646 w 103"/>
              <a:gd name="T37" fmla="*/ 2147483646 h 90"/>
              <a:gd name="T38" fmla="*/ 2147483646 w 103"/>
              <a:gd name="T39" fmla="*/ 2147483646 h 90"/>
              <a:gd name="T40" fmla="*/ 2147483646 w 103"/>
              <a:gd name="T41" fmla="*/ 2147483646 h 90"/>
              <a:gd name="T42" fmla="*/ 2147483646 w 103"/>
              <a:gd name="T43" fmla="*/ 2147483646 h 90"/>
              <a:gd name="T44" fmla="*/ 2147483646 w 103"/>
              <a:gd name="T45" fmla="*/ 2147483646 h 90"/>
              <a:gd name="T46" fmla="*/ 2147483646 w 103"/>
              <a:gd name="T47" fmla="*/ 2147483646 h 90"/>
              <a:gd name="T48" fmla="*/ 2147483646 w 103"/>
              <a:gd name="T49" fmla="*/ 2147483646 h 90"/>
              <a:gd name="T50" fmla="*/ 2147483646 w 103"/>
              <a:gd name="T51" fmla="*/ 2147483646 h 90"/>
              <a:gd name="T52" fmla="*/ 2147483646 w 103"/>
              <a:gd name="T53" fmla="*/ 2147483646 h 90"/>
              <a:gd name="T54" fmla="*/ 2147483646 w 103"/>
              <a:gd name="T55" fmla="*/ 2147483646 h 90"/>
              <a:gd name="T56" fmla="*/ 2147483646 w 103"/>
              <a:gd name="T57" fmla="*/ 2147483646 h 90"/>
              <a:gd name="T58" fmla="*/ 2147483646 w 103"/>
              <a:gd name="T59" fmla="*/ 2147483646 h 90"/>
              <a:gd name="T60" fmla="*/ 2147483646 w 103"/>
              <a:gd name="T61" fmla="*/ 2147483646 h 90"/>
              <a:gd name="T62" fmla="*/ 2147483646 w 103"/>
              <a:gd name="T63" fmla="*/ 2147483646 h 90"/>
              <a:gd name="T64" fmla="*/ 2147483646 w 103"/>
              <a:gd name="T65" fmla="*/ 2147483646 h 90"/>
              <a:gd name="T66" fmla="*/ 2147483646 w 103"/>
              <a:gd name="T67" fmla="*/ 2147483646 h 90"/>
              <a:gd name="T68" fmla="*/ 2147483646 w 103"/>
              <a:gd name="T69" fmla="*/ 2147483646 h 90"/>
              <a:gd name="T70" fmla="*/ 2147483646 w 103"/>
              <a:gd name="T71" fmla="*/ 2147483646 h 90"/>
              <a:gd name="T72" fmla="*/ 2147483646 w 103"/>
              <a:gd name="T73" fmla="*/ 2147483646 h 90"/>
              <a:gd name="T74" fmla="*/ 2147483646 w 103"/>
              <a:gd name="T75" fmla="*/ 0 h 90"/>
              <a:gd name="T76" fmla="*/ 0 w 103"/>
              <a:gd name="T77" fmla="*/ 2147483646 h 90"/>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w 103"/>
              <a:gd name="T118" fmla="*/ 0 h 90"/>
              <a:gd name="T119" fmla="*/ 103 w 103"/>
              <a:gd name="T120" fmla="*/ 90 h 90"/>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T117" t="T118" r="T119" b="T120"/>
            <a:pathLst>
              <a:path w="103" h="90">
                <a:moveTo>
                  <a:pt x="0" y="1"/>
                </a:moveTo>
                <a:lnTo>
                  <a:pt x="6" y="12"/>
                </a:lnTo>
                <a:lnTo>
                  <a:pt x="9" y="15"/>
                </a:lnTo>
                <a:lnTo>
                  <a:pt x="11" y="15"/>
                </a:lnTo>
                <a:lnTo>
                  <a:pt x="12" y="16"/>
                </a:lnTo>
                <a:lnTo>
                  <a:pt x="13" y="18"/>
                </a:lnTo>
                <a:lnTo>
                  <a:pt x="11" y="18"/>
                </a:lnTo>
                <a:lnTo>
                  <a:pt x="9" y="22"/>
                </a:lnTo>
                <a:lnTo>
                  <a:pt x="14" y="28"/>
                </a:lnTo>
                <a:lnTo>
                  <a:pt x="17" y="29"/>
                </a:lnTo>
                <a:lnTo>
                  <a:pt x="17" y="72"/>
                </a:lnTo>
                <a:lnTo>
                  <a:pt x="17" y="82"/>
                </a:lnTo>
                <a:lnTo>
                  <a:pt x="86" y="80"/>
                </a:lnTo>
                <a:lnTo>
                  <a:pt x="87" y="86"/>
                </a:lnTo>
                <a:lnTo>
                  <a:pt x="84" y="90"/>
                </a:lnTo>
                <a:lnTo>
                  <a:pt x="95" y="89"/>
                </a:lnTo>
                <a:lnTo>
                  <a:pt x="96" y="86"/>
                </a:lnTo>
                <a:lnTo>
                  <a:pt x="97" y="82"/>
                </a:lnTo>
                <a:lnTo>
                  <a:pt x="99" y="79"/>
                </a:lnTo>
                <a:lnTo>
                  <a:pt x="100" y="76"/>
                </a:lnTo>
                <a:lnTo>
                  <a:pt x="102" y="76"/>
                </a:lnTo>
                <a:lnTo>
                  <a:pt x="103" y="69"/>
                </a:lnTo>
                <a:lnTo>
                  <a:pt x="102" y="69"/>
                </a:lnTo>
                <a:lnTo>
                  <a:pt x="99" y="69"/>
                </a:lnTo>
                <a:lnTo>
                  <a:pt x="97" y="64"/>
                </a:lnTo>
                <a:lnTo>
                  <a:pt x="96" y="58"/>
                </a:lnTo>
                <a:lnTo>
                  <a:pt x="93" y="53"/>
                </a:lnTo>
                <a:lnTo>
                  <a:pt x="89" y="52"/>
                </a:lnTo>
                <a:lnTo>
                  <a:pt x="84" y="48"/>
                </a:lnTo>
                <a:lnTo>
                  <a:pt x="82" y="42"/>
                </a:lnTo>
                <a:lnTo>
                  <a:pt x="85" y="34"/>
                </a:lnTo>
                <a:lnTo>
                  <a:pt x="82" y="32"/>
                </a:lnTo>
                <a:lnTo>
                  <a:pt x="76" y="32"/>
                </a:lnTo>
                <a:lnTo>
                  <a:pt x="75" y="26"/>
                </a:lnTo>
                <a:lnTo>
                  <a:pt x="65" y="16"/>
                </a:lnTo>
                <a:lnTo>
                  <a:pt x="63" y="7"/>
                </a:lnTo>
                <a:lnTo>
                  <a:pt x="64" y="4"/>
                </a:lnTo>
                <a:lnTo>
                  <a:pt x="59" y="0"/>
                </a:lnTo>
                <a:lnTo>
                  <a:pt x="0" y="1"/>
                </a:lnTo>
                <a:close/>
              </a:path>
            </a:pathLst>
          </a:custGeom>
          <a:solidFill>
            <a:srgbClr val="02818A"/>
          </a:solidFill>
          <a:ln w="15875">
            <a:solidFill>
              <a:srgbClr val="003F48"/>
            </a:solidFill>
            <a:prstDash val="solid"/>
            <a:round/>
            <a:headEnd/>
            <a:tailEnd/>
          </a:ln>
        </p:spPr>
        <p:txBody>
          <a:bodyPr/>
          <a:lstStyle/>
          <a:p>
            <a:endParaRPr lang="en-US"/>
          </a:p>
        </p:txBody>
      </p:sp>
      <p:sp>
        <p:nvSpPr>
          <p:cNvPr id="308228" name="Illinois">
            <a:extLst>
              <a:ext uri="{FF2B5EF4-FFF2-40B4-BE49-F238E27FC236}">
                <a16:creationId xmlns:a16="http://schemas.microsoft.com/office/drawing/2014/main" id="{43148ECA-E6BF-4291-BE8F-BB790265CA88}"/>
              </a:ext>
              <a:ext uri="{C183D7F6-B498-43B3-948B-1728B52AA6E4}">
                <adec:decorative xmlns:adec="http://schemas.microsoft.com/office/drawing/2017/decorative" val="1"/>
              </a:ext>
            </a:extLst>
          </p:cNvPr>
          <p:cNvSpPr>
            <a:spLocks noChangeAspect="1"/>
          </p:cNvSpPr>
          <p:nvPr/>
        </p:nvSpPr>
        <p:spPr bwMode="auto">
          <a:xfrm>
            <a:off x="5421313" y="2693988"/>
            <a:ext cx="477837" cy="854075"/>
          </a:xfrm>
          <a:custGeom>
            <a:avLst/>
            <a:gdLst>
              <a:gd name="T0" fmla="*/ 0 w 61"/>
              <a:gd name="T1" fmla="*/ 2147483646 h 110"/>
              <a:gd name="T2" fmla="*/ 2147483646 w 61"/>
              <a:gd name="T3" fmla="*/ 2147483646 h 110"/>
              <a:gd name="T4" fmla="*/ 2147483646 w 61"/>
              <a:gd name="T5" fmla="*/ 2147483646 h 110"/>
              <a:gd name="T6" fmla="*/ 2147483646 w 61"/>
              <a:gd name="T7" fmla="*/ 2147483646 h 110"/>
              <a:gd name="T8" fmla="*/ 2147483646 w 61"/>
              <a:gd name="T9" fmla="*/ 2147483646 h 110"/>
              <a:gd name="T10" fmla="*/ 2147483646 w 61"/>
              <a:gd name="T11" fmla="*/ 2147483646 h 110"/>
              <a:gd name="T12" fmla="*/ 2147483646 w 61"/>
              <a:gd name="T13" fmla="*/ 2147483646 h 110"/>
              <a:gd name="T14" fmla="*/ 2147483646 w 61"/>
              <a:gd name="T15" fmla="*/ 2147483646 h 110"/>
              <a:gd name="T16" fmla="*/ 2147483646 w 61"/>
              <a:gd name="T17" fmla="*/ 2147483646 h 110"/>
              <a:gd name="T18" fmla="*/ 2147483646 w 61"/>
              <a:gd name="T19" fmla="*/ 0 h 110"/>
              <a:gd name="T20" fmla="*/ 2147483646 w 61"/>
              <a:gd name="T21" fmla="*/ 2147483646 h 110"/>
              <a:gd name="T22" fmla="*/ 2147483646 w 61"/>
              <a:gd name="T23" fmla="*/ 2147483646 h 110"/>
              <a:gd name="T24" fmla="*/ 2147483646 w 61"/>
              <a:gd name="T25" fmla="*/ 2147483646 h 110"/>
              <a:gd name="T26" fmla="*/ 2147483646 w 61"/>
              <a:gd name="T27" fmla="*/ 2147483646 h 110"/>
              <a:gd name="T28" fmla="*/ 2147483646 w 61"/>
              <a:gd name="T29" fmla="*/ 2147483646 h 110"/>
              <a:gd name="T30" fmla="*/ 2147483646 w 61"/>
              <a:gd name="T31" fmla="*/ 2147483646 h 110"/>
              <a:gd name="T32" fmla="*/ 2147483646 w 61"/>
              <a:gd name="T33" fmla="*/ 2147483646 h 110"/>
              <a:gd name="T34" fmla="*/ 2147483646 w 61"/>
              <a:gd name="T35" fmla="*/ 2147483646 h 110"/>
              <a:gd name="T36" fmla="*/ 2147483646 w 61"/>
              <a:gd name="T37" fmla="*/ 2147483646 h 110"/>
              <a:gd name="T38" fmla="*/ 2147483646 w 61"/>
              <a:gd name="T39" fmla="*/ 2147483646 h 110"/>
              <a:gd name="T40" fmla="*/ 2147483646 w 61"/>
              <a:gd name="T41" fmla="*/ 2147483646 h 110"/>
              <a:gd name="T42" fmla="*/ 2147483646 w 61"/>
              <a:gd name="T43" fmla="*/ 2147483646 h 110"/>
              <a:gd name="T44" fmla="*/ 2147483646 w 61"/>
              <a:gd name="T45" fmla="*/ 2147483646 h 110"/>
              <a:gd name="T46" fmla="*/ 2147483646 w 61"/>
              <a:gd name="T47" fmla="*/ 2147483646 h 110"/>
              <a:gd name="T48" fmla="*/ 2147483646 w 61"/>
              <a:gd name="T49" fmla="*/ 2147483646 h 110"/>
              <a:gd name="T50" fmla="*/ 2147483646 w 61"/>
              <a:gd name="T51" fmla="*/ 2147483646 h 110"/>
              <a:gd name="T52" fmla="*/ 2147483646 w 61"/>
              <a:gd name="T53" fmla="*/ 2147483646 h 110"/>
              <a:gd name="T54" fmla="*/ 2147483646 w 61"/>
              <a:gd name="T55" fmla="*/ 2147483646 h 110"/>
              <a:gd name="T56" fmla="*/ 2147483646 w 61"/>
              <a:gd name="T57" fmla="*/ 2147483646 h 110"/>
              <a:gd name="T58" fmla="*/ 2147483646 w 61"/>
              <a:gd name="T59" fmla="*/ 2147483646 h 110"/>
              <a:gd name="T60" fmla="*/ 2147483646 w 61"/>
              <a:gd name="T61" fmla="*/ 2147483646 h 110"/>
              <a:gd name="T62" fmla="*/ 2147483646 w 61"/>
              <a:gd name="T63" fmla="*/ 2147483646 h 110"/>
              <a:gd name="T64" fmla="*/ 2147483646 w 61"/>
              <a:gd name="T65" fmla="*/ 2147483646 h 110"/>
              <a:gd name="T66" fmla="*/ 2147483646 w 61"/>
              <a:gd name="T67" fmla="*/ 2147483646 h 110"/>
              <a:gd name="T68" fmla="*/ 2147483646 w 61"/>
              <a:gd name="T69" fmla="*/ 2147483646 h 110"/>
              <a:gd name="T70" fmla="*/ 2147483646 w 61"/>
              <a:gd name="T71" fmla="*/ 2147483646 h 110"/>
              <a:gd name="T72" fmla="*/ 2147483646 w 61"/>
              <a:gd name="T73" fmla="*/ 2147483646 h 110"/>
              <a:gd name="T74" fmla="*/ 2147483646 w 61"/>
              <a:gd name="T75" fmla="*/ 2147483646 h 110"/>
              <a:gd name="T76" fmla="*/ 0 w 61"/>
              <a:gd name="T77" fmla="*/ 2147483646 h 110"/>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w 61"/>
              <a:gd name="T118" fmla="*/ 0 h 110"/>
              <a:gd name="T119" fmla="*/ 61 w 61"/>
              <a:gd name="T120" fmla="*/ 110 h 110"/>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T117" t="T118" r="T119" b="T120"/>
            <a:pathLst>
              <a:path w="61" h="110">
                <a:moveTo>
                  <a:pt x="0" y="48"/>
                </a:moveTo>
                <a:lnTo>
                  <a:pt x="1" y="45"/>
                </a:lnTo>
                <a:lnTo>
                  <a:pt x="5" y="38"/>
                </a:lnTo>
                <a:lnTo>
                  <a:pt x="7" y="31"/>
                </a:lnTo>
                <a:lnTo>
                  <a:pt x="5" y="26"/>
                </a:lnTo>
                <a:lnTo>
                  <a:pt x="16" y="18"/>
                </a:lnTo>
                <a:lnTo>
                  <a:pt x="18" y="13"/>
                </a:lnTo>
                <a:lnTo>
                  <a:pt x="18" y="11"/>
                </a:lnTo>
                <a:lnTo>
                  <a:pt x="11" y="2"/>
                </a:lnTo>
                <a:lnTo>
                  <a:pt x="51" y="0"/>
                </a:lnTo>
                <a:lnTo>
                  <a:pt x="52" y="7"/>
                </a:lnTo>
                <a:lnTo>
                  <a:pt x="56" y="15"/>
                </a:lnTo>
                <a:lnTo>
                  <a:pt x="60" y="57"/>
                </a:lnTo>
                <a:lnTo>
                  <a:pt x="59" y="65"/>
                </a:lnTo>
                <a:lnTo>
                  <a:pt x="61" y="70"/>
                </a:lnTo>
                <a:lnTo>
                  <a:pt x="59" y="80"/>
                </a:lnTo>
                <a:lnTo>
                  <a:pt x="56" y="84"/>
                </a:lnTo>
                <a:lnTo>
                  <a:pt x="54" y="91"/>
                </a:lnTo>
                <a:lnTo>
                  <a:pt x="55" y="93"/>
                </a:lnTo>
                <a:lnTo>
                  <a:pt x="54" y="97"/>
                </a:lnTo>
                <a:lnTo>
                  <a:pt x="55" y="99"/>
                </a:lnTo>
                <a:lnTo>
                  <a:pt x="50" y="101"/>
                </a:lnTo>
                <a:lnTo>
                  <a:pt x="49" y="108"/>
                </a:lnTo>
                <a:lnTo>
                  <a:pt x="42" y="105"/>
                </a:lnTo>
                <a:lnTo>
                  <a:pt x="38" y="109"/>
                </a:lnTo>
                <a:lnTo>
                  <a:pt x="39" y="110"/>
                </a:lnTo>
                <a:lnTo>
                  <a:pt x="36" y="110"/>
                </a:lnTo>
                <a:lnTo>
                  <a:pt x="34" y="105"/>
                </a:lnTo>
                <a:lnTo>
                  <a:pt x="33" y="99"/>
                </a:lnTo>
                <a:lnTo>
                  <a:pt x="30" y="94"/>
                </a:lnTo>
                <a:lnTo>
                  <a:pt x="26" y="93"/>
                </a:lnTo>
                <a:lnTo>
                  <a:pt x="21" y="89"/>
                </a:lnTo>
                <a:lnTo>
                  <a:pt x="19" y="83"/>
                </a:lnTo>
                <a:lnTo>
                  <a:pt x="22" y="75"/>
                </a:lnTo>
                <a:lnTo>
                  <a:pt x="19" y="73"/>
                </a:lnTo>
                <a:lnTo>
                  <a:pt x="13" y="73"/>
                </a:lnTo>
                <a:lnTo>
                  <a:pt x="12" y="67"/>
                </a:lnTo>
                <a:lnTo>
                  <a:pt x="2" y="57"/>
                </a:lnTo>
                <a:lnTo>
                  <a:pt x="0" y="48"/>
                </a:lnTo>
                <a:close/>
              </a:path>
            </a:pathLst>
          </a:custGeom>
          <a:solidFill>
            <a:srgbClr val="02818A"/>
          </a:solidFill>
          <a:ln w="15875">
            <a:solidFill>
              <a:srgbClr val="003F48"/>
            </a:solidFill>
            <a:prstDash val="solid"/>
            <a:round/>
            <a:headEnd/>
            <a:tailEnd/>
          </a:ln>
        </p:spPr>
        <p:txBody>
          <a:bodyPr/>
          <a:lstStyle/>
          <a:p>
            <a:endParaRPr lang="en-US"/>
          </a:p>
        </p:txBody>
      </p:sp>
      <p:sp>
        <p:nvSpPr>
          <p:cNvPr id="308229" name="Iowa">
            <a:extLst>
              <a:ext uri="{FF2B5EF4-FFF2-40B4-BE49-F238E27FC236}">
                <a16:creationId xmlns:a16="http://schemas.microsoft.com/office/drawing/2014/main" id="{1CE92A35-F55A-4899-86ED-A60FD039C790}"/>
              </a:ext>
              <a:ext uri="{C183D7F6-B498-43B3-948B-1728B52AA6E4}">
                <adec:decorative xmlns:adec="http://schemas.microsoft.com/office/drawing/2017/decorative" val="1"/>
              </a:ext>
            </a:extLst>
          </p:cNvPr>
          <p:cNvSpPr>
            <a:spLocks noChangeAspect="1"/>
          </p:cNvSpPr>
          <p:nvPr/>
        </p:nvSpPr>
        <p:spPr bwMode="auto">
          <a:xfrm>
            <a:off x="4833938" y="2562225"/>
            <a:ext cx="728662" cy="482600"/>
          </a:xfrm>
          <a:custGeom>
            <a:avLst/>
            <a:gdLst>
              <a:gd name="T0" fmla="*/ 0 w 93"/>
              <a:gd name="T1" fmla="*/ 2147483646 h 62"/>
              <a:gd name="T2" fmla="*/ 0 w 93"/>
              <a:gd name="T3" fmla="*/ 2147483646 h 62"/>
              <a:gd name="T4" fmla="*/ 2147483646 w 93"/>
              <a:gd name="T5" fmla="*/ 2147483646 h 62"/>
              <a:gd name="T6" fmla="*/ 2147483646 w 93"/>
              <a:gd name="T7" fmla="*/ 2147483646 h 62"/>
              <a:gd name="T8" fmla="*/ 2147483646 w 93"/>
              <a:gd name="T9" fmla="*/ 2147483646 h 62"/>
              <a:gd name="T10" fmla="*/ 2147483646 w 93"/>
              <a:gd name="T11" fmla="*/ 2147483646 h 62"/>
              <a:gd name="T12" fmla="*/ 2147483646 w 93"/>
              <a:gd name="T13" fmla="*/ 2147483646 h 62"/>
              <a:gd name="T14" fmla="*/ 2147483646 w 93"/>
              <a:gd name="T15" fmla="*/ 2147483646 h 62"/>
              <a:gd name="T16" fmla="*/ 2147483646 w 93"/>
              <a:gd name="T17" fmla="*/ 2147483646 h 62"/>
              <a:gd name="T18" fmla="*/ 2147483646 w 93"/>
              <a:gd name="T19" fmla="*/ 2147483646 h 62"/>
              <a:gd name="T20" fmla="*/ 2147483646 w 93"/>
              <a:gd name="T21" fmla="*/ 2147483646 h 62"/>
              <a:gd name="T22" fmla="*/ 2147483646 w 93"/>
              <a:gd name="T23" fmla="*/ 2147483646 h 62"/>
              <a:gd name="T24" fmla="*/ 2147483646 w 93"/>
              <a:gd name="T25" fmla="*/ 2147483646 h 62"/>
              <a:gd name="T26" fmla="*/ 2147483646 w 93"/>
              <a:gd name="T27" fmla="*/ 2147483646 h 62"/>
              <a:gd name="T28" fmla="*/ 2147483646 w 93"/>
              <a:gd name="T29" fmla="*/ 2147483646 h 62"/>
              <a:gd name="T30" fmla="*/ 2147483646 w 93"/>
              <a:gd name="T31" fmla="*/ 2147483646 h 62"/>
              <a:gd name="T32" fmla="*/ 2147483646 w 93"/>
              <a:gd name="T33" fmla="*/ 2147483646 h 62"/>
              <a:gd name="T34" fmla="*/ 2147483646 w 93"/>
              <a:gd name="T35" fmla="*/ 2147483646 h 62"/>
              <a:gd name="T36" fmla="*/ 2147483646 w 93"/>
              <a:gd name="T37" fmla="*/ 2147483646 h 62"/>
              <a:gd name="T38" fmla="*/ 2147483646 w 93"/>
              <a:gd name="T39" fmla="*/ 2147483646 h 62"/>
              <a:gd name="T40" fmla="*/ 2147483646 w 93"/>
              <a:gd name="T41" fmla="*/ 2147483646 h 62"/>
              <a:gd name="T42" fmla="*/ 2147483646 w 93"/>
              <a:gd name="T43" fmla="*/ 0 h 62"/>
              <a:gd name="T44" fmla="*/ 2147483646 w 93"/>
              <a:gd name="T45" fmla="*/ 2147483646 h 62"/>
              <a:gd name="T46" fmla="*/ 0 w 93"/>
              <a:gd name="T47" fmla="*/ 2147483646 h 62"/>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93"/>
              <a:gd name="T73" fmla="*/ 0 h 62"/>
              <a:gd name="T74" fmla="*/ 93 w 93"/>
              <a:gd name="T75" fmla="*/ 62 h 62"/>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93" h="62">
                <a:moveTo>
                  <a:pt x="0" y="1"/>
                </a:moveTo>
                <a:lnTo>
                  <a:pt x="0" y="6"/>
                </a:lnTo>
                <a:lnTo>
                  <a:pt x="2" y="10"/>
                </a:lnTo>
                <a:lnTo>
                  <a:pt x="1" y="13"/>
                </a:lnTo>
                <a:lnTo>
                  <a:pt x="2" y="22"/>
                </a:lnTo>
                <a:lnTo>
                  <a:pt x="6" y="34"/>
                </a:lnTo>
                <a:lnTo>
                  <a:pt x="6" y="38"/>
                </a:lnTo>
                <a:lnTo>
                  <a:pt x="9" y="43"/>
                </a:lnTo>
                <a:lnTo>
                  <a:pt x="11" y="53"/>
                </a:lnTo>
                <a:lnTo>
                  <a:pt x="10" y="56"/>
                </a:lnTo>
                <a:lnTo>
                  <a:pt x="12" y="59"/>
                </a:lnTo>
                <a:lnTo>
                  <a:pt x="71" y="58"/>
                </a:lnTo>
                <a:lnTo>
                  <a:pt x="76" y="62"/>
                </a:lnTo>
                <a:lnTo>
                  <a:pt x="80" y="55"/>
                </a:lnTo>
                <a:lnTo>
                  <a:pt x="82" y="48"/>
                </a:lnTo>
                <a:lnTo>
                  <a:pt x="80" y="43"/>
                </a:lnTo>
                <a:lnTo>
                  <a:pt x="91" y="35"/>
                </a:lnTo>
                <a:lnTo>
                  <a:pt x="93" y="30"/>
                </a:lnTo>
                <a:lnTo>
                  <a:pt x="93" y="28"/>
                </a:lnTo>
                <a:lnTo>
                  <a:pt x="86" y="19"/>
                </a:lnTo>
                <a:lnTo>
                  <a:pt x="78" y="10"/>
                </a:lnTo>
                <a:lnTo>
                  <a:pt x="76" y="0"/>
                </a:lnTo>
                <a:lnTo>
                  <a:pt x="2" y="2"/>
                </a:lnTo>
                <a:lnTo>
                  <a:pt x="0" y="1"/>
                </a:lnTo>
                <a:close/>
              </a:path>
            </a:pathLst>
          </a:custGeom>
          <a:solidFill>
            <a:srgbClr val="DCEDC8"/>
          </a:solidFill>
          <a:ln w="15875">
            <a:solidFill>
              <a:srgbClr val="003F48"/>
            </a:solidFill>
            <a:prstDash val="solid"/>
            <a:round/>
            <a:headEnd/>
            <a:tailEnd/>
          </a:ln>
        </p:spPr>
        <p:txBody>
          <a:bodyPr/>
          <a:lstStyle/>
          <a:p>
            <a:endParaRPr lang="en-US"/>
          </a:p>
        </p:txBody>
      </p:sp>
      <p:sp>
        <p:nvSpPr>
          <p:cNvPr id="308230" name="New Mexico">
            <a:extLst>
              <a:ext uri="{FF2B5EF4-FFF2-40B4-BE49-F238E27FC236}">
                <a16:creationId xmlns:a16="http://schemas.microsoft.com/office/drawing/2014/main" id="{5B96E333-C107-42D4-9D0D-8DD7A6C6FD31}"/>
              </a:ext>
              <a:ext uri="{C183D7F6-B498-43B3-948B-1728B52AA6E4}">
                <adec:decorative xmlns:adec="http://schemas.microsoft.com/office/drawing/2017/decorative" val="1"/>
              </a:ext>
            </a:extLst>
          </p:cNvPr>
          <p:cNvSpPr>
            <a:spLocks noChangeAspect="1"/>
          </p:cNvSpPr>
          <p:nvPr/>
        </p:nvSpPr>
        <p:spPr bwMode="auto">
          <a:xfrm>
            <a:off x="3176588" y="3455988"/>
            <a:ext cx="865187" cy="871537"/>
          </a:xfrm>
          <a:custGeom>
            <a:avLst/>
            <a:gdLst>
              <a:gd name="T0" fmla="*/ 0 w 110"/>
              <a:gd name="T1" fmla="*/ 2147483646 h 112"/>
              <a:gd name="T2" fmla="*/ 2147483646 w 110"/>
              <a:gd name="T3" fmla="*/ 2147483646 h 112"/>
              <a:gd name="T4" fmla="*/ 2147483646 w 110"/>
              <a:gd name="T5" fmla="*/ 2147483646 h 112"/>
              <a:gd name="T6" fmla="*/ 2147483646 w 110"/>
              <a:gd name="T7" fmla="*/ 2147483646 h 112"/>
              <a:gd name="T8" fmla="*/ 2147483646 w 110"/>
              <a:gd name="T9" fmla="*/ 2147483646 h 112"/>
              <a:gd name="T10" fmla="*/ 2147483646 w 110"/>
              <a:gd name="T11" fmla="*/ 2147483646 h 112"/>
              <a:gd name="T12" fmla="*/ 2147483646 w 110"/>
              <a:gd name="T13" fmla="*/ 2147483646 h 112"/>
              <a:gd name="T14" fmla="*/ 2147483646 w 110"/>
              <a:gd name="T15" fmla="*/ 2147483646 h 112"/>
              <a:gd name="T16" fmla="*/ 2147483646 w 110"/>
              <a:gd name="T17" fmla="*/ 2147483646 h 112"/>
              <a:gd name="T18" fmla="*/ 2147483646 w 110"/>
              <a:gd name="T19" fmla="*/ 2147483646 h 112"/>
              <a:gd name="T20" fmla="*/ 2147483646 w 110"/>
              <a:gd name="T21" fmla="*/ 0 h 112"/>
              <a:gd name="T22" fmla="*/ 0 w 110"/>
              <a:gd name="T23" fmla="*/ 2147483646 h 112"/>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10"/>
              <a:gd name="T37" fmla="*/ 0 h 112"/>
              <a:gd name="T38" fmla="*/ 110 w 110"/>
              <a:gd name="T39" fmla="*/ 112 h 112"/>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10" h="112">
                <a:moveTo>
                  <a:pt x="0" y="110"/>
                </a:moveTo>
                <a:lnTo>
                  <a:pt x="14" y="112"/>
                </a:lnTo>
                <a:lnTo>
                  <a:pt x="15" y="104"/>
                </a:lnTo>
                <a:lnTo>
                  <a:pt x="43" y="108"/>
                </a:lnTo>
                <a:lnTo>
                  <a:pt x="41" y="104"/>
                </a:lnTo>
                <a:lnTo>
                  <a:pt x="46" y="104"/>
                </a:lnTo>
                <a:lnTo>
                  <a:pt x="101" y="109"/>
                </a:lnTo>
                <a:lnTo>
                  <a:pt x="109" y="21"/>
                </a:lnTo>
                <a:lnTo>
                  <a:pt x="110" y="11"/>
                </a:lnTo>
                <a:lnTo>
                  <a:pt x="63" y="6"/>
                </a:lnTo>
                <a:lnTo>
                  <a:pt x="16" y="0"/>
                </a:lnTo>
                <a:lnTo>
                  <a:pt x="0" y="110"/>
                </a:lnTo>
                <a:close/>
              </a:path>
            </a:pathLst>
          </a:custGeom>
          <a:solidFill>
            <a:srgbClr val="02818A"/>
          </a:solidFill>
          <a:ln w="15875">
            <a:solidFill>
              <a:srgbClr val="003F48"/>
            </a:solidFill>
            <a:prstDash val="solid"/>
            <a:round/>
            <a:headEnd/>
            <a:tailEnd/>
          </a:ln>
        </p:spPr>
        <p:txBody>
          <a:bodyPr/>
          <a:lstStyle/>
          <a:p>
            <a:endParaRPr lang="en-US"/>
          </a:p>
        </p:txBody>
      </p:sp>
      <p:sp>
        <p:nvSpPr>
          <p:cNvPr id="308231" name="Oklahoma">
            <a:extLst>
              <a:ext uri="{FF2B5EF4-FFF2-40B4-BE49-F238E27FC236}">
                <a16:creationId xmlns:a16="http://schemas.microsoft.com/office/drawing/2014/main" id="{25C7EEDA-95DA-4248-8004-07B1C503454D}"/>
              </a:ext>
              <a:ext uri="{C183D7F6-B498-43B3-948B-1728B52AA6E4}">
                <adec:decorative xmlns:adec="http://schemas.microsoft.com/office/drawing/2017/decorative" val="1"/>
              </a:ext>
            </a:extLst>
          </p:cNvPr>
          <p:cNvSpPr>
            <a:spLocks noChangeAspect="1"/>
          </p:cNvSpPr>
          <p:nvPr/>
        </p:nvSpPr>
        <p:spPr bwMode="auto">
          <a:xfrm>
            <a:off x="4033838" y="3541713"/>
            <a:ext cx="1049337" cy="546100"/>
          </a:xfrm>
          <a:custGeom>
            <a:avLst/>
            <a:gdLst>
              <a:gd name="T0" fmla="*/ 0 w 134"/>
              <a:gd name="T1" fmla="*/ 2147483646 h 70"/>
              <a:gd name="T2" fmla="*/ 2147483646 w 134"/>
              <a:gd name="T3" fmla="*/ 0 h 70"/>
              <a:gd name="T4" fmla="*/ 2147483646 w 134"/>
              <a:gd name="T5" fmla="*/ 2147483646 h 70"/>
              <a:gd name="T6" fmla="*/ 2147483646 w 134"/>
              <a:gd name="T7" fmla="*/ 2147483646 h 70"/>
              <a:gd name="T8" fmla="*/ 2147483646 w 134"/>
              <a:gd name="T9" fmla="*/ 2147483646 h 70"/>
              <a:gd name="T10" fmla="*/ 2147483646 w 134"/>
              <a:gd name="T11" fmla="*/ 2147483646 h 70"/>
              <a:gd name="T12" fmla="*/ 2147483646 w 134"/>
              <a:gd name="T13" fmla="*/ 2147483646 h 70"/>
              <a:gd name="T14" fmla="*/ 2147483646 w 134"/>
              <a:gd name="T15" fmla="*/ 2147483646 h 70"/>
              <a:gd name="T16" fmla="*/ 2147483646 w 134"/>
              <a:gd name="T17" fmla="*/ 2147483646 h 70"/>
              <a:gd name="T18" fmla="*/ 2147483646 w 134"/>
              <a:gd name="T19" fmla="*/ 2147483646 h 70"/>
              <a:gd name="T20" fmla="*/ 2147483646 w 134"/>
              <a:gd name="T21" fmla="*/ 2147483646 h 70"/>
              <a:gd name="T22" fmla="*/ 2147483646 w 134"/>
              <a:gd name="T23" fmla="*/ 2147483646 h 70"/>
              <a:gd name="T24" fmla="*/ 2147483646 w 134"/>
              <a:gd name="T25" fmla="*/ 2147483646 h 70"/>
              <a:gd name="T26" fmla="*/ 2147483646 w 134"/>
              <a:gd name="T27" fmla="*/ 2147483646 h 70"/>
              <a:gd name="T28" fmla="*/ 2147483646 w 134"/>
              <a:gd name="T29" fmla="*/ 2147483646 h 70"/>
              <a:gd name="T30" fmla="*/ 2147483646 w 134"/>
              <a:gd name="T31" fmla="*/ 2147483646 h 70"/>
              <a:gd name="T32" fmla="*/ 2147483646 w 134"/>
              <a:gd name="T33" fmla="*/ 2147483646 h 70"/>
              <a:gd name="T34" fmla="*/ 2147483646 w 134"/>
              <a:gd name="T35" fmla="*/ 2147483646 h 70"/>
              <a:gd name="T36" fmla="*/ 2147483646 w 134"/>
              <a:gd name="T37" fmla="*/ 2147483646 h 70"/>
              <a:gd name="T38" fmla="*/ 2147483646 w 134"/>
              <a:gd name="T39" fmla="*/ 2147483646 h 70"/>
              <a:gd name="T40" fmla="*/ 2147483646 w 134"/>
              <a:gd name="T41" fmla="*/ 2147483646 h 70"/>
              <a:gd name="T42" fmla="*/ 2147483646 w 134"/>
              <a:gd name="T43" fmla="*/ 2147483646 h 70"/>
              <a:gd name="T44" fmla="*/ 2147483646 w 134"/>
              <a:gd name="T45" fmla="*/ 2147483646 h 70"/>
              <a:gd name="T46" fmla="*/ 2147483646 w 134"/>
              <a:gd name="T47" fmla="*/ 2147483646 h 70"/>
              <a:gd name="T48" fmla="*/ 2147483646 w 134"/>
              <a:gd name="T49" fmla="*/ 2147483646 h 70"/>
              <a:gd name="T50" fmla="*/ 2147483646 w 134"/>
              <a:gd name="T51" fmla="*/ 2147483646 h 70"/>
              <a:gd name="T52" fmla="*/ 2147483646 w 134"/>
              <a:gd name="T53" fmla="*/ 2147483646 h 70"/>
              <a:gd name="T54" fmla="*/ 2147483646 w 134"/>
              <a:gd name="T55" fmla="*/ 2147483646 h 70"/>
              <a:gd name="T56" fmla="*/ 2147483646 w 134"/>
              <a:gd name="T57" fmla="*/ 2147483646 h 70"/>
              <a:gd name="T58" fmla="*/ 2147483646 w 134"/>
              <a:gd name="T59" fmla="*/ 2147483646 h 70"/>
              <a:gd name="T60" fmla="*/ 2147483646 w 134"/>
              <a:gd name="T61" fmla="*/ 2147483646 h 70"/>
              <a:gd name="T62" fmla="*/ 2147483646 w 134"/>
              <a:gd name="T63" fmla="*/ 2147483646 h 70"/>
              <a:gd name="T64" fmla="*/ 2147483646 w 134"/>
              <a:gd name="T65" fmla="*/ 2147483646 h 70"/>
              <a:gd name="T66" fmla="*/ 2147483646 w 134"/>
              <a:gd name="T67" fmla="*/ 2147483646 h 70"/>
              <a:gd name="T68" fmla="*/ 2147483646 w 134"/>
              <a:gd name="T69" fmla="*/ 2147483646 h 70"/>
              <a:gd name="T70" fmla="*/ 2147483646 w 134"/>
              <a:gd name="T71" fmla="*/ 2147483646 h 70"/>
              <a:gd name="T72" fmla="*/ 0 w 134"/>
              <a:gd name="T73" fmla="*/ 2147483646 h 70"/>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134"/>
              <a:gd name="T112" fmla="*/ 0 h 70"/>
              <a:gd name="T113" fmla="*/ 134 w 134"/>
              <a:gd name="T114" fmla="*/ 70 h 70"/>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134" h="70">
                <a:moveTo>
                  <a:pt x="0" y="10"/>
                </a:moveTo>
                <a:lnTo>
                  <a:pt x="1" y="0"/>
                </a:lnTo>
                <a:lnTo>
                  <a:pt x="15" y="1"/>
                </a:lnTo>
                <a:lnTo>
                  <a:pt x="81" y="4"/>
                </a:lnTo>
                <a:lnTo>
                  <a:pt x="131" y="4"/>
                </a:lnTo>
                <a:lnTo>
                  <a:pt x="131" y="14"/>
                </a:lnTo>
                <a:lnTo>
                  <a:pt x="134" y="36"/>
                </a:lnTo>
                <a:lnTo>
                  <a:pt x="134" y="70"/>
                </a:lnTo>
                <a:lnTo>
                  <a:pt x="129" y="69"/>
                </a:lnTo>
                <a:lnTo>
                  <a:pt x="123" y="64"/>
                </a:lnTo>
                <a:lnTo>
                  <a:pt x="120" y="65"/>
                </a:lnTo>
                <a:lnTo>
                  <a:pt x="112" y="66"/>
                </a:lnTo>
                <a:lnTo>
                  <a:pt x="103" y="69"/>
                </a:lnTo>
                <a:lnTo>
                  <a:pt x="100" y="66"/>
                </a:lnTo>
                <a:lnTo>
                  <a:pt x="95" y="67"/>
                </a:lnTo>
                <a:lnTo>
                  <a:pt x="94" y="64"/>
                </a:lnTo>
                <a:lnTo>
                  <a:pt x="91" y="66"/>
                </a:lnTo>
                <a:lnTo>
                  <a:pt x="91" y="69"/>
                </a:lnTo>
                <a:lnTo>
                  <a:pt x="90" y="65"/>
                </a:lnTo>
                <a:lnTo>
                  <a:pt x="87" y="67"/>
                </a:lnTo>
                <a:lnTo>
                  <a:pt x="82" y="63"/>
                </a:lnTo>
                <a:lnTo>
                  <a:pt x="79" y="66"/>
                </a:lnTo>
                <a:lnTo>
                  <a:pt x="77" y="65"/>
                </a:lnTo>
                <a:lnTo>
                  <a:pt x="75" y="60"/>
                </a:lnTo>
                <a:lnTo>
                  <a:pt x="71" y="60"/>
                </a:lnTo>
                <a:lnTo>
                  <a:pt x="70" y="61"/>
                </a:lnTo>
                <a:lnTo>
                  <a:pt x="67" y="59"/>
                </a:lnTo>
                <a:lnTo>
                  <a:pt x="65" y="60"/>
                </a:lnTo>
                <a:lnTo>
                  <a:pt x="62" y="58"/>
                </a:lnTo>
                <a:lnTo>
                  <a:pt x="58" y="58"/>
                </a:lnTo>
                <a:lnTo>
                  <a:pt x="58" y="55"/>
                </a:lnTo>
                <a:lnTo>
                  <a:pt x="56" y="53"/>
                </a:lnTo>
                <a:lnTo>
                  <a:pt x="54" y="55"/>
                </a:lnTo>
                <a:lnTo>
                  <a:pt x="50" y="54"/>
                </a:lnTo>
                <a:lnTo>
                  <a:pt x="45" y="51"/>
                </a:lnTo>
                <a:lnTo>
                  <a:pt x="47" y="13"/>
                </a:lnTo>
                <a:lnTo>
                  <a:pt x="0" y="10"/>
                </a:lnTo>
                <a:close/>
              </a:path>
            </a:pathLst>
          </a:custGeom>
          <a:solidFill>
            <a:srgbClr val="DCEDC8"/>
          </a:solidFill>
          <a:ln w="15875">
            <a:solidFill>
              <a:srgbClr val="003F48"/>
            </a:solidFill>
            <a:prstDash val="solid"/>
            <a:round/>
            <a:headEnd/>
            <a:tailEnd/>
          </a:ln>
        </p:spPr>
        <p:txBody>
          <a:bodyPr/>
          <a:lstStyle/>
          <a:p>
            <a:endParaRPr lang="en-US"/>
          </a:p>
        </p:txBody>
      </p:sp>
      <p:sp>
        <p:nvSpPr>
          <p:cNvPr id="308232" name="Florida">
            <a:extLst>
              <a:ext uri="{FF2B5EF4-FFF2-40B4-BE49-F238E27FC236}">
                <a16:creationId xmlns:a16="http://schemas.microsoft.com/office/drawing/2014/main" id="{72312194-5343-41BD-BBD1-EAE94E6204BF}"/>
              </a:ext>
              <a:ext uri="{C183D7F6-B498-43B3-948B-1728B52AA6E4}">
                <adec:decorative xmlns:adec="http://schemas.microsoft.com/office/drawing/2017/decorative" val="1"/>
              </a:ext>
            </a:extLst>
          </p:cNvPr>
          <p:cNvSpPr>
            <a:spLocks noChangeAspect="1"/>
          </p:cNvSpPr>
          <p:nvPr/>
        </p:nvSpPr>
        <p:spPr bwMode="auto">
          <a:xfrm>
            <a:off x="5994400" y="4397375"/>
            <a:ext cx="1106488" cy="831850"/>
          </a:xfrm>
          <a:custGeom>
            <a:avLst/>
            <a:gdLst>
              <a:gd name="T0" fmla="*/ 0 w 141"/>
              <a:gd name="T1" fmla="*/ 2147483646 h 107"/>
              <a:gd name="T2" fmla="*/ 2147483646 w 141"/>
              <a:gd name="T3" fmla="*/ 2147483646 h 107"/>
              <a:gd name="T4" fmla="*/ 2147483646 w 141"/>
              <a:gd name="T5" fmla="*/ 2147483646 h 107"/>
              <a:gd name="T6" fmla="*/ 2147483646 w 141"/>
              <a:gd name="T7" fmla="*/ 2147483646 h 107"/>
              <a:gd name="T8" fmla="*/ 2147483646 w 141"/>
              <a:gd name="T9" fmla="*/ 2147483646 h 107"/>
              <a:gd name="T10" fmla="*/ 2147483646 w 141"/>
              <a:gd name="T11" fmla="*/ 2147483646 h 107"/>
              <a:gd name="T12" fmla="*/ 2147483646 w 141"/>
              <a:gd name="T13" fmla="*/ 2147483646 h 107"/>
              <a:gd name="T14" fmla="*/ 2147483646 w 141"/>
              <a:gd name="T15" fmla="*/ 2147483646 h 107"/>
              <a:gd name="T16" fmla="*/ 2147483646 w 141"/>
              <a:gd name="T17" fmla="*/ 2147483646 h 107"/>
              <a:gd name="T18" fmla="*/ 2147483646 w 141"/>
              <a:gd name="T19" fmla="*/ 2147483646 h 107"/>
              <a:gd name="T20" fmla="*/ 2147483646 w 141"/>
              <a:gd name="T21" fmla="*/ 2147483646 h 107"/>
              <a:gd name="T22" fmla="*/ 2147483646 w 141"/>
              <a:gd name="T23" fmla="*/ 2147483646 h 107"/>
              <a:gd name="T24" fmla="*/ 2147483646 w 141"/>
              <a:gd name="T25" fmla="*/ 2147483646 h 107"/>
              <a:gd name="T26" fmla="*/ 2147483646 w 141"/>
              <a:gd name="T27" fmla="*/ 2147483646 h 107"/>
              <a:gd name="T28" fmla="*/ 2147483646 w 141"/>
              <a:gd name="T29" fmla="*/ 2147483646 h 107"/>
              <a:gd name="T30" fmla="*/ 2147483646 w 141"/>
              <a:gd name="T31" fmla="*/ 2147483646 h 107"/>
              <a:gd name="T32" fmla="*/ 2147483646 w 141"/>
              <a:gd name="T33" fmla="*/ 2147483646 h 107"/>
              <a:gd name="T34" fmla="*/ 2147483646 w 141"/>
              <a:gd name="T35" fmla="*/ 2147483646 h 107"/>
              <a:gd name="T36" fmla="*/ 2147483646 w 141"/>
              <a:gd name="T37" fmla="*/ 2147483646 h 107"/>
              <a:gd name="T38" fmla="*/ 2147483646 w 141"/>
              <a:gd name="T39" fmla="*/ 2147483646 h 107"/>
              <a:gd name="T40" fmla="*/ 2147483646 w 141"/>
              <a:gd name="T41" fmla="*/ 2147483646 h 107"/>
              <a:gd name="T42" fmla="*/ 2147483646 w 141"/>
              <a:gd name="T43" fmla="*/ 2147483646 h 107"/>
              <a:gd name="T44" fmla="*/ 2147483646 w 141"/>
              <a:gd name="T45" fmla="*/ 2147483646 h 107"/>
              <a:gd name="T46" fmla="*/ 2147483646 w 141"/>
              <a:gd name="T47" fmla="*/ 2147483646 h 107"/>
              <a:gd name="T48" fmla="*/ 2147483646 w 141"/>
              <a:gd name="T49" fmla="*/ 2147483646 h 107"/>
              <a:gd name="T50" fmla="*/ 2147483646 w 141"/>
              <a:gd name="T51" fmla="*/ 2147483646 h 107"/>
              <a:gd name="T52" fmla="*/ 2147483646 w 141"/>
              <a:gd name="T53" fmla="*/ 2147483646 h 107"/>
              <a:gd name="T54" fmla="*/ 2147483646 w 141"/>
              <a:gd name="T55" fmla="*/ 2147483646 h 107"/>
              <a:gd name="T56" fmla="*/ 2147483646 w 141"/>
              <a:gd name="T57" fmla="*/ 2147483646 h 107"/>
              <a:gd name="T58" fmla="*/ 2147483646 w 141"/>
              <a:gd name="T59" fmla="*/ 2147483646 h 107"/>
              <a:gd name="T60" fmla="*/ 2147483646 w 141"/>
              <a:gd name="T61" fmla="*/ 2147483646 h 107"/>
              <a:gd name="T62" fmla="*/ 2147483646 w 141"/>
              <a:gd name="T63" fmla="*/ 2147483646 h 107"/>
              <a:gd name="T64" fmla="*/ 2147483646 w 141"/>
              <a:gd name="T65" fmla="*/ 2147483646 h 107"/>
              <a:gd name="T66" fmla="*/ 2147483646 w 141"/>
              <a:gd name="T67" fmla="*/ 2147483646 h 107"/>
              <a:gd name="T68" fmla="*/ 2147483646 w 141"/>
              <a:gd name="T69" fmla="*/ 2147483646 h 107"/>
              <a:gd name="T70" fmla="*/ 2147483646 w 141"/>
              <a:gd name="T71" fmla="*/ 2147483646 h 107"/>
              <a:gd name="T72" fmla="*/ 2147483646 w 141"/>
              <a:gd name="T73" fmla="*/ 2147483646 h 107"/>
              <a:gd name="T74" fmla="*/ 2147483646 w 141"/>
              <a:gd name="T75" fmla="*/ 2147483646 h 107"/>
              <a:gd name="T76" fmla="*/ 2147483646 w 141"/>
              <a:gd name="T77" fmla="*/ 2147483646 h 107"/>
              <a:gd name="T78" fmla="*/ 2147483646 w 141"/>
              <a:gd name="T79" fmla="*/ 2147483646 h 107"/>
              <a:gd name="T80" fmla="*/ 2147483646 w 141"/>
              <a:gd name="T81" fmla="*/ 2147483646 h 107"/>
              <a:gd name="T82" fmla="*/ 2147483646 w 141"/>
              <a:gd name="T83" fmla="*/ 2147483646 h 107"/>
              <a:gd name="T84" fmla="*/ 2147483646 w 141"/>
              <a:gd name="T85" fmla="*/ 2147483646 h 107"/>
              <a:gd name="T86" fmla="*/ 2147483646 w 141"/>
              <a:gd name="T87" fmla="*/ 2147483646 h 107"/>
              <a:gd name="T88" fmla="*/ 2147483646 w 141"/>
              <a:gd name="T89" fmla="*/ 2147483646 h 107"/>
              <a:gd name="T90" fmla="*/ 2147483646 w 141"/>
              <a:gd name="T91" fmla="*/ 2147483646 h 107"/>
              <a:gd name="T92" fmla="*/ 2147483646 w 141"/>
              <a:gd name="T93" fmla="*/ 2147483646 h 107"/>
              <a:gd name="T94" fmla="*/ 2147483646 w 141"/>
              <a:gd name="T95" fmla="*/ 2147483646 h 107"/>
              <a:gd name="T96" fmla="*/ 2147483646 w 141"/>
              <a:gd name="T97" fmla="*/ 2147483646 h 107"/>
              <a:gd name="T98" fmla="*/ 2147483646 w 141"/>
              <a:gd name="T99" fmla="*/ 2147483646 h 107"/>
              <a:gd name="T100" fmla="*/ 2147483646 w 141"/>
              <a:gd name="T101" fmla="*/ 2147483646 h 107"/>
              <a:gd name="T102" fmla="*/ 2147483646 w 141"/>
              <a:gd name="T103" fmla="*/ 2147483646 h 107"/>
              <a:gd name="T104" fmla="*/ 2147483646 w 141"/>
              <a:gd name="T105" fmla="*/ 2147483646 h 107"/>
              <a:gd name="T106" fmla="*/ 2147483646 w 141"/>
              <a:gd name="T107" fmla="*/ 2147483646 h 107"/>
              <a:gd name="T108" fmla="*/ 0 w 141"/>
              <a:gd name="T109" fmla="*/ 2147483646 h 107"/>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141"/>
              <a:gd name="T166" fmla="*/ 0 h 107"/>
              <a:gd name="T167" fmla="*/ 141 w 141"/>
              <a:gd name="T168" fmla="*/ 107 h 107"/>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141" h="107">
                <a:moveTo>
                  <a:pt x="0" y="7"/>
                </a:moveTo>
                <a:lnTo>
                  <a:pt x="0" y="10"/>
                </a:lnTo>
                <a:lnTo>
                  <a:pt x="4" y="14"/>
                </a:lnTo>
                <a:lnTo>
                  <a:pt x="3" y="16"/>
                </a:lnTo>
                <a:lnTo>
                  <a:pt x="4" y="17"/>
                </a:lnTo>
                <a:lnTo>
                  <a:pt x="3" y="20"/>
                </a:lnTo>
                <a:lnTo>
                  <a:pt x="6" y="19"/>
                </a:lnTo>
                <a:lnTo>
                  <a:pt x="8" y="17"/>
                </a:lnTo>
                <a:lnTo>
                  <a:pt x="8" y="15"/>
                </a:lnTo>
                <a:lnTo>
                  <a:pt x="9" y="16"/>
                </a:lnTo>
                <a:lnTo>
                  <a:pt x="10" y="14"/>
                </a:lnTo>
                <a:lnTo>
                  <a:pt x="11" y="16"/>
                </a:lnTo>
                <a:lnTo>
                  <a:pt x="8" y="18"/>
                </a:lnTo>
                <a:lnTo>
                  <a:pt x="17" y="16"/>
                </a:lnTo>
                <a:lnTo>
                  <a:pt x="19" y="15"/>
                </a:lnTo>
                <a:lnTo>
                  <a:pt x="21" y="15"/>
                </a:lnTo>
                <a:lnTo>
                  <a:pt x="24" y="14"/>
                </a:lnTo>
                <a:lnTo>
                  <a:pt x="25" y="16"/>
                </a:lnTo>
                <a:lnTo>
                  <a:pt x="19" y="16"/>
                </a:lnTo>
                <a:lnTo>
                  <a:pt x="21" y="17"/>
                </a:lnTo>
                <a:lnTo>
                  <a:pt x="28" y="18"/>
                </a:lnTo>
                <a:lnTo>
                  <a:pt x="32" y="21"/>
                </a:lnTo>
                <a:lnTo>
                  <a:pt x="31" y="17"/>
                </a:lnTo>
                <a:lnTo>
                  <a:pt x="33" y="20"/>
                </a:lnTo>
                <a:lnTo>
                  <a:pt x="36" y="20"/>
                </a:lnTo>
                <a:lnTo>
                  <a:pt x="34" y="21"/>
                </a:lnTo>
                <a:lnTo>
                  <a:pt x="39" y="24"/>
                </a:lnTo>
                <a:lnTo>
                  <a:pt x="41" y="26"/>
                </a:lnTo>
                <a:lnTo>
                  <a:pt x="40" y="28"/>
                </a:lnTo>
                <a:lnTo>
                  <a:pt x="39" y="25"/>
                </a:lnTo>
                <a:lnTo>
                  <a:pt x="40" y="29"/>
                </a:lnTo>
                <a:lnTo>
                  <a:pt x="43" y="28"/>
                </a:lnTo>
                <a:lnTo>
                  <a:pt x="46" y="27"/>
                </a:lnTo>
                <a:lnTo>
                  <a:pt x="48" y="26"/>
                </a:lnTo>
                <a:lnTo>
                  <a:pt x="48" y="27"/>
                </a:lnTo>
                <a:lnTo>
                  <a:pt x="54" y="23"/>
                </a:lnTo>
                <a:lnTo>
                  <a:pt x="56" y="23"/>
                </a:lnTo>
                <a:lnTo>
                  <a:pt x="55" y="21"/>
                </a:lnTo>
                <a:lnTo>
                  <a:pt x="58" y="18"/>
                </a:lnTo>
                <a:lnTo>
                  <a:pt x="63" y="18"/>
                </a:lnTo>
                <a:lnTo>
                  <a:pt x="68" y="21"/>
                </a:lnTo>
                <a:lnTo>
                  <a:pt x="71" y="25"/>
                </a:lnTo>
                <a:lnTo>
                  <a:pt x="74" y="26"/>
                </a:lnTo>
                <a:lnTo>
                  <a:pt x="74" y="28"/>
                </a:lnTo>
                <a:lnTo>
                  <a:pt x="77" y="30"/>
                </a:lnTo>
                <a:lnTo>
                  <a:pt x="79" y="32"/>
                </a:lnTo>
                <a:lnTo>
                  <a:pt x="80" y="33"/>
                </a:lnTo>
                <a:lnTo>
                  <a:pt x="85" y="34"/>
                </a:lnTo>
                <a:lnTo>
                  <a:pt x="87" y="37"/>
                </a:lnTo>
                <a:lnTo>
                  <a:pt x="89" y="43"/>
                </a:lnTo>
                <a:lnTo>
                  <a:pt x="88" y="53"/>
                </a:lnTo>
                <a:lnTo>
                  <a:pt x="88" y="60"/>
                </a:lnTo>
                <a:lnTo>
                  <a:pt x="91" y="62"/>
                </a:lnTo>
                <a:lnTo>
                  <a:pt x="91" y="58"/>
                </a:lnTo>
                <a:lnTo>
                  <a:pt x="89" y="57"/>
                </a:lnTo>
                <a:lnTo>
                  <a:pt x="90" y="55"/>
                </a:lnTo>
                <a:lnTo>
                  <a:pt x="91" y="56"/>
                </a:lnTo>
                <a:lnTo>
                  <a:pt x="93" y="57"/>
                </a:lnTo>
                <a:lnTo>
                  <a:pt x="93" y="59"/>
                </a:lnTo>
                <a:lnTo>
                  <a:pt x="94" y="56"/>
                </a:lnTo>
                <a:lnTo>
                  <a:pt x="96" y="58"/>
                </a:lnTo>
                <a:lnTo>
                  <a:pt x="92" y="65"/>
                </a:lnTo>
                <a:lnTo>
                  <a:pt x="91" y="66"/>
                </a:lnTo>
                <a:lnTo>
                  <a:pt x="94" y="68"/>
                </a:lnTo>
                <a:lnTo>
                  <a:pt x="96" y="73"/>
                </a:lnTo>
                <a:lnTo>
                  <a:pt x="99" y="76"/>
                </a:lnTo>
                <a:lnTo>
                  <a:pt x="100" y="78"/>
                </a:lnTo>
                <a:lnTo>
                  <a:pt x="102" y="78"/>
                </a:lnTo>
                <a:lnTo>
                  <a:pt x="100" y="75"/>
                </a:lnTo>
                <a:lnTo>
                  <a:pt x="102" y="75"/>
                </a:lnTo>
                <a:lnTo>
                  <a:pt x="104" y="75"/>
                </a:lnTo>
                <a:lnTo>
                  <a:pt x="103" y="76"/>
                </a:lnTo>
                <a:lnTo>
                  <a:pt x="104" y="79"/>
                </a:lnTo>
                <a:lnTo>
                  <a:pt x="105" y="82"/>
                </a:lnTo>
                <a:lnTo>
                  <a:pt x="108" y="84"/>
                </a:lnTo>
                <a:lnTo>
                  <a:pt x="109" y="86"/>
                </a:lnTo>
                <a:lnTo>
                  <a:pt x="112" y="94"/>
                </a:lnTo>
                <a:lnTo>
                  <a:pt x="116" y="94"/>
                </a:lnTo>
                <a:lnTo>
                  <a:pt x="119" y="95"/>
                </a:lnTo>
                <a:lnTo>
                  <a:pt x="124" y="102"/>
                </a:lnTo>
                <a:lnTo>
                  <a:pt x="129" y="103"/>
                </a:lnTo>
                <a:lnTo>
                  <a:pt x="129" y="105"/>
                </a:lnTo>
                <a:lnTo>
                  <a:pt x="127" y="105"/>
                </a:lnTo>
                <a:lnTo>
                  <a:pt x="124" y="104"/>
                </a:lnTo>
                <a:lnTo>
                  <a:pt x="125" y="107"/>
                </a:lnTo>
                <a:lnTo>
                  <a:pt x="130" y="106"/>
                </a:lnTo>
                <a:lnTo>
                  <a:pt x="133" y="106"/>
                </a:lnTo>
                <a:lnTo>
                  <a:pt x="134" y="104"/>
                </a:lnTo>
                <a:lnTo>
                  <a:pt x="137" y="104"/>
                </a:lnTo>
                <a:lnTo>
                  <a:pt x="139" y="100"/>
                </a:lnTo>
                <a:lnTo>
                  <a:pt x="138" y="96"/>
                </a:lnTo>
                <a:lnTo>
                  <a:pt x="140" y="91"/>
                </a:lnTo>
                <a:lnTo>
                  <a:pt x="141" y="92"/>
                </a:lnTo>
                <a:lnTo>
                  <a:pt x="140" y="75"/>
                </a:lnTo>
                <a:lnTo>
                  <a:pt x="138" y="70"/>
                </a:lnTo>
                <a:lnTo>
                  <a:pt x="123" y="44"/>
                </a:lnTo>
                <a:lnTo>
                  <a:pt x="119" y="37"/>
                </a:lnTo>
                <a:lnTo>
                  <a:pt x="121" y="37"/>
                </a:lnTo>
                <a:lnTo>
                  <a:pt x="111" y="21"/>
                </a:lnTo>
                <a:lnTo>
                  <a:pt x="104" y="4"/>
                </a:lnTo>
                <a:lnTo>
                  <a:pt x="104" y="1"/>
                </a:lnTo>
                <a:lnTo>
                  <a:pt x="102" y="1"/>
                </a:lnTo>
                <a:lnTo>
                  <a:pt x="95" y="0"/>
                </a:lnTo>
                <a:lnTo>
                  <a:pt x="93" y="2"/>
                </a:lnTo>
                <a:lnTo>
                  <a:pt x="95" y="9"/>
                </a:lnTo>
                <a:lnTo>
                  <a:pt x="92" y="9"/>
                </a:lnTo>
                <a:lnTo>
                  <a:pt x="91" y="5"/>
                </a:lnTo>
                <a:lnTo>
                  <a:pt x="46" y="8"/>
                </a:lnTo>
                <a:lnTo>
                  <a:pt x="43" y="3"/>
                </a:lnTo>
                <a:lnTo>
                  <a:pt x="0" y="7"/>
                </a:lnTo>
                <a:close/>
              </a:path>
            </a:pathLst>
          </a:custGeom>
          <a:solidFill>
            <a:srgbClr val="02818A"/>
          </a:solidFill>
          <a:ln w="15875">
            <a:solidFill>
              <a:srgbClr val="003F48"/>
            </a:solidFill>
            <a:prstDash val="solid"/>
            <a:round/>
            <a:headEnd/>
            <a:tailEnd/>
          </a:ln>
        </p:spPr>
        <p:txBody>
          <a:bodyPr/>
          <a:lstStyle/>
          <a:p>
            <a:endParaRPr lang="en-US"/>
          </a:p>
        </p:txBody>
      </p:sp>
      <p:sp>
        <p:nvSpPr>
          <p:cNvPr id="308233" name="Freeform 9">
            <a:extLst>
              <a:ext uri="{FF2B5EF4-FFF2-40B4-BE49-F238E27FC236}">
                <a16:creationId xmlns:a16="http://schemas.microsoft.com/office/drawing/2014/main" id="{E5152544-3FA8-43A5-9A27-82AA10DAFC19}"/>
              </a:ext>
              <a:ext uri="{C183D7F6-B498-43B3-948B-1728B52AA6E4}">
                <adec:decorative xmlns:adec="http://schemas.microsoft.com/office/drawing/2017/decorative" val="1"/>
              </a:ext>
            </a:extLst>
          </p:cNvPr>
          <p:cNvSpPr>
            <a:spLocks noChangeAspect="1"/>
          </p:cNvSpPr>
          <p:nvPr/>
        </p:nvSpPr>
        <p:spPr bwMode="auto">
          <a:xfrm>
            <a:off x="6911975" y="5292725"/>
            <a:ext cx="53975" cy="36513"/>
          </a:xfrm>
          <a:custGeom>
            <a:avLst/>
            <a:gdLst>
              <a:gd name="T0" fmla="*/ 0 w 7"/>
              <a:gd name="T1" fmla="*/ 2147483646 h 5"/>
              <a:gd name="T2" fmla="*/ 0 w 7"/>
              <a:gd name="T3" fmla="*/ 2147483646 h 5"/>
              <a:gd name="T4" fmla="*/ 2147483646 w 7"/>
              <a:gd name="T5" fmla="*/ 2147483646 h 5"/>
              <a:gd name="T6" fmla="*/ 2147483646 w 7"/>
              <a:gd name="T7" fmla="*/ 0 h 5"/>
              <a:gd name="T8" fmla="*/ 2147483646 w 7"/>
              <a:gd name="T9" fmla="*/ 2147483646 h 5"/>
              <a:gd name="T10" fmla="*/ 2147483646 w 7"/>
              <a:gd name="T11" fmla="*/ 2147483646 h 5"/>
              <a:gd name="T12" fmla="*/ 2147483646 w 7"/>
              <a:gd name="T13" fmla="*/ 2147483646 h 5"/>
              <a:gd name="T14" fmla="*/ 2147483646 w 7"/>
              <a:gd name="T15" fmla="*/ 2147483646 h 5"/>
              <a:gd name="T16" fmla="*/ 0 w 7"/>
              <a:gd name="T17" fmla="*/ 2147483646 h 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7"/>
              <a:gd name="T28" fmla="*/ 0 h 5"/>
              <a:gd name="T29" fmla="*/ 7 w 7"/>
              <a:gd name="T30" fmla="*/ 5 h 5"/>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7" h="5">
                <a:moveTo>
                  <a:pt x="0" y="5"/>
                </a:moveTo>
                <a:lnTo>
                  <a:pt x="0" y="2"/>
                </a:lnTo>
                <a:lnTo>
                  <a:pt x="2" y="2"/>
                </a:lnTo>
                <a:lnTo>
                  <a:pt x="3" y="0"/>
                </a:lnTo>
                <a:lnTo>
                  <a:pt x="7" y="2"/>
                </a:lnTo>
                <a:lnTo>
                  <a:pt x="3" y="3"/>
                </a:lnTo>
                <a:lnTo>
                  <a:pt x="1" y="3"/>
                </a:lnTo>
                <a:lnTo>
                  <a:pt x="2" y="4"/>
                </a:lnTo>
                <a:lnTo>
                  <a:pt x="0" y="5"/>
                </a:lnTo>
                <a:close/>
              </a:path>
            </a:pathLst>
          </a:custGeom>
          <a:solidFill>
            <a:srgbClr val="FF6600"/>
          </a:solidFill>
          <a:ln w="15875">
            <a:solidFill>
              <a:srgbClr val="003F48"/>
            </a:solidFill>
            <a:prstDash val="solid"/>
            <a:round/>
            <a:headEnd/>
            <a:tailEnd/>
          </a:ln>
        </p:spPr>
        <p:txBody>
          <a:bodyPr/>
          <a:lstStyle/>
          <a:p>
            <a:endParaRPr lang="en-US"/>
          </a:p>
        </p:txBody>
      </p:sp>
      <p:sp>
        <p:nvSpPr>
          <p:cNvPr id="308234" name="Freeform 10">
            <a:extLst>
              <a:ext uri="{FF2B5EF4-FFF2-40B4-BE49-F238E27FC236}">
                <a16:creationId xmlns:a16="http://schemas.microsoft.com/office/drawing/2014/main" id="{775D7DC1-4636-4443-8FF1-076C122A9B55}"/>
              </a:ext>
              <a:ext uri="{C183D7F6-B498-43B3-948B-1728B52AA6E4}">
                <adec:decorative xmlns:adec="http://schemas.microsoft.com/office/drawing/2017/decorative" val="1"/>
              </a:ext>
            </a:extLst>
          </p:cNvPr>
          <p:cNvSpPr>
            <a:spLocks noChangeAspect="1"/>
          </p:cNvSpPr>
          <p:nvPr/>
        </p:nvSpPr>
        <p:spPr bwMode="auto">
          <a:xfrm>
            <a:off x="6981825" y="5267325"/>
            <a:ext cx="49213" cy="31750"/>
          </a:xfrm>
          <a:custGeom>
            <a:avLst/>
            <a:gdLst>
              <a:gd name="T0" fmla="*/ 0 w 6"/>
              <a:gd name="T1" fmla="*/ 2147483646 h 4"/>
              <a:gd name="T2" fmla="*/ 2147483646 w 6"/>
              <a:gd name="T3" fmla="*/ 2147483646 h 4"/>
              <a:gd name="T4" fmla="*/ 2147483646 w 6"/>
              <a:gd name="T5" fmla="*/ 0 h 4"/>
              <a:gd name="T6" fmla="*/ 2147483646 w 6"/>
              <a:gd name="T7" fmla="*/ 2147483646 h 4"/>
              <a:gd name="T8" fmla="*/ 0 w 6"/>
              <a:gd name="T9" fmla="*/ 2147483646 h 4"/>
              <a:gd name="T10" fmla="*/ 0 60000 65536"/>
              <a:gd name="T11" fmla="*/ 0 60000 65536"/>
              <a:gd name="T12" fmla="*/ 0 60000 65536"/>
              <a:gd name="T13" fmla="*/ 0 60000 65536"/>
              <a:gd name="T14" fmla="*/ 0 60000 65536"/>
              <a:gd name="T15" fmla="*/ 0 w 6"/>
              <a:gd name="T16" fmla="*/ 0 h 4"/>
              <a:gd name="T17" fmla="*/ 6 w 6"/>
              <a:gd name="T18" fmla="*/ 4 h 4"/>
            </a:gdLst>
            <a:ahLst/>
            <a:cxnLst>
              <a:cxn ang="T10">
                <a:pos x="T0" y="T1"/>
              </a:cxn>
              <a:cxn ang="T11">
                <a:pos x="T2" y="T3"/>
              </a:cxn>
              <a:cxn ang="T12">
                <a:pos x="T4" y="T5"/>
              </a:cxn>
              <a:cxn ang="T13">
                <a:pos x="T6" y="T7"/>
              </a:cxn>
              <a:cxn ang="T14">
                <a:pos x="T8" y="T9"/>
              </a:cxn>
            </a:cxnLst>
            <a:rect l="T15" t="T16" r="T17" b="T18"/>
            <a:pathLst>
              <a:path w="6" h="4">
                <a:moveTo>
                  <a:pt x="0" y="4"/>
                </a:moveTo>
                <a:lnTo>
                  <a:pt x="1" y="4"/>
                </a:lnTo>
                <a:lnTo>
                  <a:pt x="6" y="0"/>
                </a:lnTo>
                <a:lnTo>
                  <a:pt x="2" y="3"/>
                </a:lnTo>
                <a:lnTo>
                  <a:pt x="0" y="4"/>
                </a:lnTo>
                <a:close/>
              </a:path>
            </a:pathLst>
          </a:custGeom>
          <a:solidFill>
            <a:srgbClr val="FF6600"/>
          </a:solidFill>
          <a:ln w="15875">
            <a:solidFill>
              <a:srgbClr val="003F48"/>
            </a:solidFill>
            <a:prstDash val="solid"/>
            <a:round/>
            <a:headEnd/>
            <a:tailEnd/>
          </a:ln>
        </p:spPr>
        <p:txBody>
          <a:bodyPr/>
          <a:lstStyle/>
          <a:p>
            <a:endParaRPr lang="en-US"/>
          </a:p>
        </p:txBody>
      </p:sp>
      <p:sp>
        <p:nvSpPr>
          <p:cNvPr id="308235" name="Freeform 11">
            <a:extLst>
              <a:ext uri="{FF2B5EF4-FFF2-40B4-BE49-F238E27FC236}">
                <a16:creationId xmlns:a16="http://schemas.microsoft.com/office/drawing/2014/main" id="{B54A9A14-D03E-42D1-B612-B9579630E8A4}"/>
              </a:ext>
              <a:ext uri="{C183D7F6-B498-43B3-948B-1728B52AA6E4}">
                <adec:decorative xmlns:adec="http://schemas.microsoft.com/office/drawing/2017/decorative" val="1"/>
              </a:ext>
            </a:extLst>
          </p:cNvPr>
          <p:cNvSpPr>
            <a:spLocks noChangeAspect="1"/>
          </p:cNvSpPr>
          <p:nvPr/>
        </p:nvSpPr>
        <p:spPr bwMode="auto">
          <a:xfrm>
            <a:off x="7061200" y="5183188"/>
            <a:ext cx="31750" cy="53975"/>
          </a:xfrm>
          <a:custGeom>
            <a:avLst/>
            <a:gdLst>
              <a:gd name="T0" fmla="*/ 0 w 4"/>
              <a:gd name="T1" fmla="*/ 2147483646 h 7"/>
              <a:gd name="T2" fmla="*/ 2147483646 w 4"/>
              <a:gd name="T3" fmla="*/ 2147483646 h 7"/>
              <a:gd name="T4" fmla="*/ 2147483646 w 4"/>
              <a:gd name="T5" fmla="*/ 0 h 7"/>
              <a:gd name="T6" fmla="*/ 2147483646 w 4"/>
              <a:gd name="T7" fmla="*/ 2147483646 h 7"/>
              <a:gd name="T8" fmla="*/ 0 w 4"/>
              <a:gd name="T9" fmla="*/ 2147483646 h 7"/>
              <a:gd name="T10" fmla="*/ 0 60000 65536"/>
              <a:gd name="T11" fmla="*/ 0 60000 65536"/>
              <a:gd name="T12" fmla="*/ 0 60000 65536"/>
              <a:gd name="T13" fmla="*/ 0 60000 65536"/>
              <a:gd name="T14" fmla="*/ 0 60000 65536"/>
              <a:gd name="T15" fmla="*/ 0 w 4"/>
              <a:gd name="T16" fmla="*/ 0 h 7"/>
              <a:gd name="T17" fmla="*/ 4 w 4"/>
              <a:gd name="T18" fmla="*/ 7 h 7"/>
            </a:gdLst>
            <a:ahLst/>
            <a:cxnLst>
              <a:cxn ang="T10">
                <a:pos x="T0" y="T1"/>
              </a:cxn>
              <a:cxn ang="T11">
                <a:pos x="T2" y="T3"/>
              </a:cxn>
              <a:cxn ang="T12">
                <a:pos x="T4" y="T5"/>
              </a:cxn>
              <a:cxn ang="T13">
                <a:pos x="T6" y="T7"/>
              </a:cxn>
              <a:cxn ang="T14">
                <a:pos x="T8" y="T9"/>
              </a:cxn>
            </a:cxnLst>
            <a:rect l="T15" t="T16" r="T17" b="T18"/>
            <a:pathLst>
              <a:path w="4" h="7">
                <a:moveTo>
                  <a:pt x="0" y="7"/>
                </a:moveTo>
                <a:lnTo>
                  <a:pt x="2" y="5"/>
                </a:lnTo>
                <a:lnTo>
                  <a:pt x="4" y="0"/>
                </a:lnTo>
                <a:lnTo>
                  <a:pt x="3" y="2"/>
                </a:lnTo>
                <a:lnTo>
                  <a:pt x="0" y="7"/>
                </a:lnTo>
                <a:close/>
              </a:path>
            </a:pathLst>
          </a:custGeom>
          <a:solidFill>
            <a:srgbClr val="FF6600"/>
          </a:solidFill>
          <a:ln w="15875">
            <a:solidFill>
              <a:srgbClr val="003F48"/>
            </a:solidFill>
            <a:prstDash val="solid"/>
            <a:round/>
            <a:headEnd/>
            <a:tailEnd/>
          </a:ln>
        </p:spPr>
        <p:txBody>
          <a:bodyPr/>
          <a:lstStyle/>
          <a:p>
            <a:endParaRPr lang="en-US"/>
          </a:p>
        </p:txBody>
      </p:sp>
      <p:sp>
        <p:nvSpPr>
          <p:cNvPr id="308236" name="Michigan Upper">
            <a:extLst>
              <a:ext uri="{FF2B5EF4-FFF2-40B4-BE49-F238E27FC236}">
                <a16:creationId xmlns:a16="http://schemas.microsoft.com/office/drawing/2014/main" id="{D76959B7-3CA6-43E5-8775-F00F22F4844F}"/>
              </a:ext>
              <a:ext uri="{C183D7F6-B498-43B3-948B-1728B52AA6E4}">
                <adec:decorative xmlns:adec="http://schemas.microsoft.com/office/drawing/2017/decorative" val="1"/>
              </a:ext>
            </a:extLst>
          </p:cNvPr>
          <p:cNvSpPr>
            <a:spLocks noChangeAspect="1"/>
          </p:cNvSpPr>
          <p:nvPr/>
        </p:nvSpPr>
        <p:spPr bwMode="auto">
          <a:xfrm>
            <a:off x="5491163" y="1939925"/>
            <a:ext cx="708025" cy="357188"/>
          </a:xfrm>
          <a:custGeom>
            <a:avLst/>
            <a:gdLst>
              <a:gd name="T0" fmla="*/ 2147483646 w 90"/>
              <a:gd name="T1" fmla="*/ 2147483646 h 46"/>
              <a:gd name="T2" fmla="*/ 2147483646 w 90"/>
              <a:gd name="T3" fmla="*/ 2147483646 h 46"/>
              <a:gd name="T4" fmla="*/ 2147483646 w 90"/>
              <a:gd name="T5" fmla="*/ 2147483646 h 46"/>
              <a:gd name="T6" fmla="*/ 2147483646 w 90"/>
              <a:gd name="T7" fmla="*/ 2147483646 h 46"/>
              <a:gd name="T8" fmla="*/ 2147483646 w 90"/>
              <a:gd name="T9" fmla="*/ 2147483646 h 46"/>
              <a:gd name="T10" fmla="*/ 2147483646 w 90"/>
              <a:gd name="T11" fmla="*/ 2147483646 h 46"/>
              <a:gd name="T12" fmla="*/ 2147483646 w 90"/>
              <a:gd name="T13" fmla="*/ 2147483646 h 46"/>
              <a:gd name="T14" fmla="*/ 2147483646 w 90"/>
              <a:gd name="T15" fmla="*/ 2147483646 h 46"/>
              <a:gd name="T16" fmla="*/ 2147483646 w 90"/>
              <a:gd name="T17" fmla="*/ 2147483646 h 46"/>
              <a:gd name="T18" fmla="*/ 2147483646 w 90"/>
              <a:gd name="T19" fmla="*/ 2147483646 h 46"/>
              <a:gd name="T20" fmla="*/ 2147483646 w 90"/>
              <a:gd name="T21" fmla="*/ 2147483646 h 46"/>
              <a:gd name="T22" fmla="*/ 2147483646 w 90"/>
              <a:gd name="T23" fmla="*/ 2147483646 h 46"/>
              <a:gd name="T24" fmla="*/ 2147483646 w 90"/>
              <a:gd name="T25" fmla="*/ 2147483646 h 46"/>
              <a:gd name="T26" fmla="*/ 2147483646 w 90"/>
              <a:gd name="T27" fmla="*/ 2147483646 h 46"/>
              <a:gd name="T28" fmla="*/ 2147483646 w 90"/>
              <a:gd name="T29" fmla="*/ 2147483646 h 46"/>
              <a:gd name="T30" fmla="*/ 2147483646 w 90"/>
              <a:gd name="T31" fmla="*/ 2147483646 h 46"/>
              <a:gd name="T32" fmla="*/ 2147483646 w 90"/>
              <a:gd name="T33" fmla="*/ 2147483646 h 46"/>
              <a:gd name="T34" fmla="*/ 2147483646 w 90"/>
              <a:gd name="T35" fmla="*/ 2147483646 h 46"/>
              <a:gd name="T36" fmla="*/ 2147483646 w 90"/>
              <a:gd name="T37" fmla="*/ 2147483646 h 46"/>
              <a:gd name="T38" fmla="*/ 2147483646 w 90"/>
              <a:gd name="T39" fmla="*/ 2147483646 h 46"/>
              <a:gd name="T40" fmla="*/ 2147483646 w 90"/>
              <a:gd name="T41" fmla="*/ 2147483646 h 46"/>
              <a:gd name="T42" fmla="*/ 2147483646 w 90"/>
              <a:gd name="T43" fmla="*/ 2147483646 h 46"/>
              <a:gd name="T44" fmla="*/ 2147483646 w 90"/>
              <a:gd name="T45" fmla="*/ 2147483646 h 46"/>
              <a:gd name="T46" fmla="*/ 2147483646 w 90"/>
              <a:gd name="T47" fmla="*/ 2147483646 h 46"/>
              <a:gd name="T48" fmla="*/ 2147483646 w 90"/>
              <a:gd name="T49" fmla="*/ 2147483646 h 46"/>
              <a:gd name="T50" fmla="*/ 2147483646 w 90"/>
              <a:gd name="T51" fmla="*/ 2147483646 h 46"/>
              <a:gd name="T52" fmla="*/ 2147483646 w 90"/>
              <a:gd name="T53" fmla="*/ 2147483646 h 46"/>
              <a:gd name="T54" fmla="*/ 2147483646 w 90"/>
              <a:gd name="T55" fmla="*/ 2147483646 h 46"/>
              <a:gd name="T56" fmla="*/ 2147483646 w 90"/>
              <a:gd name="T57" fmla="*/ 2147483646 h 46"/>
              <a:gd name="T58" fmla="*/ 2147483646 w 90"/>
              <a:gd name="T59" fmla="*/ 2147483646 h 46"/>
              <a:gd name="T60" fmla="*/ 2147483646 w 90"/>
              <a:gd name="T61" fmla="*/ 2147483646 h 46"/>
              <a:gd name="T62" fmla="*/ 2147483646 w 90"/>
              <a:gd name="T63" fmla="*/ 0 h 46"/>
              <a:gd name="T64" fmla="*/ 2147483646 w 90"/>
              <a:gd name="T65" fmla="*/ 2147483646 h 46"/>
              <a:gd name="T66" fmla="*/ 2147483646 w 90"/>
              <a:gd name="T67" fmla="*/ 2147483646 h 46"/>
              <a:gd name="T68" fmla="*/ 2147483646 w 90"/>
              <a:gd name="T69" fmla="*/ 2147483646 h 46"/>
              <a:gd name="T70" fmla="*/ 2147483646 w 90"/>
              <a:gd name="T71" fmla="*/ 2147483646 h 46"/>
              <a:gd name="T72" fmla="*/ 2147483646 w 90"/>
              <a:gd name="T73" fmla="*/ 2147483646 h 46"/>
              <a:gd name="T74" fmla="*/ 0 w 90"/>
              <a:gd name="T75" fmla="*/ 2147483646 h 4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90"/>
              <a:gd name="T115" fmla="*/ 0 h 46"/>
              <a:gd name="T116" fmla="*/ 90 w 90"/>
              <a:gd name="T117" fmla="*/ 46 h 4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90" h="46">
                <a:moveTo>
                  <a:pt x="0" y="20"/>
                </a:moveTo>
                <a:lnTo>
                  <a:pt x="7" y="25"/>
                </a:lnTo>
                <a:lnTo>
                  <a:pt x="25" y="29"/>
                </a:lnTo>
                <a:lnTo>
                  <a:pt x="32" y="30"/>
                </a:lnTo>
                <a:lnTo>
                  <a:pt x="33" y="33"/>
                </a:lnTo>
                <a:lnTo>
                  <a:pt x="37" y="34"/>
                </a:lnTo>
                <a:lnTo>
                  <a:pt x="41" y="46"/>
                </a:lnTo>
                <a:lnTo>
                  <a:pt x="45" y="36"/>
                </a:lnTo>
                <a:lnTo>
                  <a:pt x="46" y="34"/>
                </a:lnTo>
                <a:lnTo>
                  <a:pt x="47" y="33"/>
                </a:lnTo>
                <a:lnTo>
                  <a:pt x="47" y="31"/>
                </a:lnTo>
                <a:lnTo>
                  <a:pt x="48" y="29"/>
                </a:lnTo>
                <a:lnTo>
                  <a:pt x="49" y="29"/>
                </a:lnTo>
                <a:lnTo>
                  <a:pt x="48" y="30"/>
                </a:lnTo>
                <a:lnTo>
                  <a:pt x="48" y="33"/>
                </a:lnTo>
                <a:lnTo>
                  <a:pt x="50" y="32"/>
                </a:lnTo>
                <a:lnTo>
                  <a:pt x="51" y="30"/>
                </a:lnTo>
                <a:lnTo>
                  <a:pt x="53" y="30"/>
                </a:lnTo>
                <a:lnTo>
                  <a:pt x="54" y="28"/>
                </a:lnTo>
                <a:lnTo>
                  <a:pt x="54" y="29"/>
                </a:lnTo>
                <a:lnTo>
                  <a:pt x="52" y="34"/>
                </a:lnTo>
                <a:lnTo>
                  <a:pt x="53" y="34"/>
                </a:lnTo>
                <a:lnTo>
                  <a:pt x="55" y="32"/>
                </a:lnTo>
                <a:lnTo>
                  <a:pt x="57" y="30"/>
                </a:lnTo>
                <a:lnTo>
                  <a:pt x="58" y="27"/>
                </a:lnTo>
                <a:lnTo>
                  <a:pt x="63" y="27"/>
                </a:lnTo>
                <a:lnTo>
                  <a:pt x="65" y="26"/>
                </a:lnTo>
                <a:lnTo>
                  <a:pt x="70" y="23"/>
                </a:lnTo>
                <a:lnTo>
                  <a:pt x="75" y="24"/>
                </a:lnTo>
                <a:lnTo>
                  <a:pt x="79" y="27"/>
                </a:lnTo>
                <a:lnTo>
                  <a:pt x="79" y="24"/>
                </a:lnTo>
                <a:lnTo>
                  <a:pt x="81" y="23"/>
                </a:lnTo>
                <a:lnTo>
                  <a:pt x="86" y="24"/>
                </a:lnTo>
                <a:lnTo>
                  <a:pt x="90" y="23"/>
                </a:lnTo>
                <a:lnTo>
                  <a:pt x="85" y="20"/>
                </a:lnTo>
                <a:lnTo>
                  <a:pt x="84" y="15"/>
                </a:lnTo>
                <a:lnTo>
                  <a:pt x="80" y="16"/>
                </a:lnTo>
                <a:lnTo>
                  <a:pt x="78" y="15"/>
                </a:lnTo>
                <a:lnTo>
                  <a:pt x="77" y="16"/>
                </a:lnTo>
                <a:lnTo>
                  <a:pt x="74" y="15"/>
                </a:lnTo>
                <a:lnTo>
                  <a:pt x="73" y="15"/>
                </a:lnTo>
                <a:lnTo>
                  <a:pt x="73" y="12"/>
                </a:lnTo>
                <a:lnTo>
                  <a:pt x="74" y="9"/>
                </a:lnTo>
                <a:lnTo>
                  <a:pt x="70" y="11"/>
                </a:lnTo>
                <a:lnTo>
                  <a:pt x="66" y="12"/>
                </a:lnTo>
                <a:lnTo>
                  <a:pt x="58" y="14"/>
                </a:lnTo>
                <a:lnTo>
                  <a:pt x="52" y="19"/>
                </a:lnTo>
                <a:lnTo>
                  <a:pt x="51" y="18"/>
                </a:lnTo>
                <a:lnTo>
                  <a:pt x="49" y="19"/>
                </a:lnTo>
                <a:lnTo>
                  <a:pt x="46" y="17"/>
                </a:lnTo>
                <a:lnTo>
                  <a:pt x="45" y="17"/>
                </a:lnTo>
                <a:lnTo>
                  <a:pt x="42" y="18"/>
                </a:lnTo>
                <a:lnTo>
                  <a:pt x="38" y="12"/>
                </a:lnTo>
                <a:lnTo>
                  <a:pt x="32" y="11"/>
                </a:lnTo>
                <a:lnTo>
                  <a:pt x="30" y="11"/>
                </a:lnTo>
                <a:lnTo>
                  <a:pt x="29" y="13"/>
                </a:lnTo>
                <a:lnTo>
                  <a:pt x="30" y="10"/>
                </a:lnTo>
                <a:lnTo>
                  <a:pt x="28" y="12"/>
                </a:lnTo>
                <a:lnTo>
                  <a:pt x="27" y="14"/>
                </a:lnTo>
                <a:lnTo>
                  <a:pt x="27" y="11"/>
                </a:lnTo>
                <a:lnTo>
                  <a:pt x="29" y="5"/>
                </a:lnTo>
                <a:lnTo>
                  <a:pt x="32" y="1"/>
                </a:lnTo>
                <a:lnTo>
                  <a:pt x="36" y="1"/>
                </a:lnTo>
                <a:lnTo>
                  <a:pt x="35" y="0"/>
                </a:lnTo>
                <a:lnTo>
                  <a:pt x="30" y="0"/>
                </a:lnTo>
                <a:lnTo>
                  <a:pt x="27" y="2"/>
                </a:lnTo>
                <a:lnTo>
                  <a:pt x="26" y="4"/>
                </a:lnTo>
                <a:lnTo>
                  <a:pt x="21" y="7"/>
                </a:lnTo>
                <a:lnTo>
                  <a:pt x="20" y="10"/>
                </a:lnTo>
                <a:lnTo>
                  <a:pt x="17" y="11"/>
                </a:lnTo>
                <a:lnTo>
                  <a:pt x="16" y="12"/>
                </a:lnTo>
                <a:lnTo>
                  <a:pt x="14" y="13"/>
                </a:lnTo>
                <a:lnTo>
                  <a:pt x="9" y="14"/>
                </a:lnTo>
                <a:lnTo>
                  <a:pt x="7" y="15"/>
                </a:lnTo>
                <a:lnTo>
                  <a:pt x="5" y="18"/>
                </a:lnTo>
                <a:lnTo>
                  <a:pt x="0" y="20"/>
                </a:lnTo>
                <a:close/>
              </a:path>
            </a:pathLst>
          </a:custGeom>
          <a:solidFill>
            <a:srgbClr val="02818A"/>
          </a:solidFill>
          <a:ln w="15875">
            <a:solidFill>
              <a:srgbClr val="003F48"/>
            </a:solidFill>
            <a:prstDash val="solid"/>
            <a:round/>
            <a:headEnd/>
            <a:tailEnd/>
          </a:ln>
        </p:spPr>
        <p:txBody>
          <a:bodyPr/>
          <a:lstStyle/>
          <a:p>
            <a:endParaRPr lang="en-US"/>
          </a:p>
        </p:txBody>
      </p:sp>
      <p:sp>
        <p:nvSpPr>
          <p:cNvPr id="308237" name="Michigan">
            <a:extLst>
              <a:ext uri="{FF2B5EF4-FFF2-40B4-BE49-F238E27FC236}">
                <a16:creationId xmlns:a16="http://schemas.microsoft.com/office/drawing/2014/main" id="{DECFE1CC-45E4-4B44-8BC9-DC38AD610CC2}"/>
              </a:ext>
              <a:ext uri="{C183D7F6-B498-43B3-948B-1728B52AA6E4}">
                <adec:decorative xmlns:adec="http://schemas.microsoft.com/office/drawing/2017/decorative" val="1"/>
              </a:ext>
            </a:extLst>
          </p:cNvPr>
          <p:cNvSpPr>
            <a:spLocks noChangeAspect="1"/>
          </p:cNvSpPr>
          <p:nvPr/>
        </p:nvSpPr>
        <p:spPr bwMode="auto">
          <a:xfrm>
            <a:off x="5946775" y="2157413"/>
            <a:ext cx="471488" cy="638175"/>
          </a:xfrm>
          <a:custGeom>
            <a:avLst/>
            <a:gdLst>
              <a:gd name="T0" fmla="*/ 0 w 60"/>
              <a:gd name="T1" fmla="*/ 2147483646 h 82"/>
              <a:gd name="T2" fmla="*/ 2147483646 w 60"/>
              <a:gd name="T3" fmla="*/ 2147483646 h 82"/>
              <a:gd name="T4" fmla="*/ 2147483646 w 60"/>
              <a:gd name="T5" fmla="*/ 2147483646 h 82"/>
              <a:gd name="T6" fmla="*/ 2147483646 w 60"/>
              <a:gd name="T7" fmla="*/ 2147483646 h 82"/>
              <a:gd name="T8" fmla="*/ 2147483646 w 60"/>
              <a:gd name="T9" fmla="*/ 2147483646 h 82"/>
              <a:gd name="T10" fmla="*/ 2147483646 w 60"/>
              <a:gd name="T11" fmla="*/ 2147483646 h 82"/>
              <a:gd name="T12" fmla="*/ 2147483646 w 60"/>
              <a:gd name="T13" fmla="*/ 2147483646 h 82"/>
              <a:gd name="T14" fmla="*/ 2147483646 w 60"/>
              <a:gd name="T15" fmla="*/ 2147483646 h 82"/>
              <a:gd name="T16" fmla="*/ 0 w 60"/>
              <a:gd name="T17" fmla="*/ 2147483646 h 82"/>
              <a:gd name="T18" fmla="*/ 2147483646 w 60"/>
              <a:gd name="T19" fmla="*/ 2147483646 h 82"/>
              <a:gd name="T20" fmla="*/ 2147483646 w 60"/>
              <a:gd name="T21" fmla="*/ 2147483646 h 82"/>
              <a:gd name="T22" fmla="*/ 2147483646 w 60"/>
              <a:gd name="T23" fmla="*/ 2147483646 h 82"/>
              <a:gd name="T24" fmla="*/ 2147483646 w 60"/>
              <a:gd name="T25" fmla="*/ 2147483646 h 82"/>
              <a:gd name="T26" fmla="*/ 2147483646 w 60"/>
              <a:gd name="T27" fmla="*/ 2147483646 h 82"/>
              <a:gd name="T28" fmla="*/ 2147483646 w 60"/>
              <a:gd name="T29" fmla="*/ 2147483646 h 82"/>
              <a:gd name="T30" fmla="*/ 2147483646 w 60"/>
              <a:gd name="T31" fmla="*/ 2147483646 h 82"/>
              <a:gd name="T32" fmla="*/ 2147483646 w 60"/>
              <a:gd name="T33" fmla="*/ 2147483646 h 82"/>
              <a:gd name="T34" fmla="*/ 2147483646 w 60"/>
              <a:gd name="T35" fmla="*/ 2147483646 h 82"/>
              <a:gd name="T36" fmla="*/ 2147483646 w 60"/>
              <a:gd name="T37" fmla="*/ 2147483646 h 82"/>
              <a:gd name="T38" fmla="*/ 2147483646 w 60"/>
              <a:gd name="T39" fmla="*/ 2147483646 h 82"/>
              <a:gd name="T40" fmla="*/ 2147483646 w 60"/>
              <a:gd name="T41" fmla="*/ 2147483646 h 82"/>
              <a:gd name="T42" fmla="*/ 2147483646 w 60"/>
              <a:gd name="T43" fmla="*/ 2147483646 h 82"/>
              <a:gd name="T44" fmla="*/ 2147483646 w 60"/>
              <a:gd name="T45" fmla="*/ 2147483646 h 82"/>
              <a:gd name="T46" fmla="*/ 2147483646 w 60"/>
              <a:gd name="T47" fmla="*/ 2147483646 h 82"/>
              <a:gd name="T48" fmla="*/ 2147483646 w 60"/>
              <a:gd name="T49" fmla="*/ 0 h 82"/>
              <a:gd name="T50" fmla="*/ 2147483646 w 60"/>
              <a:gd name="T51" fmla="*/ 2147483646 h 82"/>
              <a:gd name="T52" fmla="*/ 2147483646 w 60"/>
              <a:gd name="T53" fmla="*/ 2147483646 h 82"/>
              <a:gd name="T54" fmla="*/ 2147483646 w 60"/>
              <a:gd name="T55" fmla="*/ 2147483646 h 82"/>
              <a:gd name="T56" fmla="*/ 2147483646 w 60"/>
              <a:gd name="T57" fmla="*/ 2147483646 h 82"/>
              <a:gd name="T58" fmla="*/ 2147483646 w 60"/>
              <a:gd name="T59" fmla="*/ 2147483646 h 82"/>
              <a:gd name="T60" fmla="*/ 2147483646 w 60"/>
              <a:gd name="T61" fmla="*/ 2147483646 h 82"/>
              <a:gd name="T62" fmla="*/ 2147483646 w 60"/>
              <a:gd name="T63" fmla="*/ 2147483646 h 82"/>
              <a:gd name="T64" fmla="*/ 2147483646 w 60"/>
              <a:gd name="T65" fmla="*/ 2147483646 h 82"/>
              <a:gd name="T66" fmla="*/ 2147483646 w 60"/>
              <a:gd name="T67" fmla="*/ 2147483646 h 82"/>
              <a:gd name="T68" fmla="*/ 2147483646 w 60"/>
              <a:gd name="T69" fmla="*/ 2147483646 h 82"/>
              <a:gd name="T70" fmla="*/ 2147483646 w 60"/>
              <a:gd name="T71" fmla="*/ 2147483646 h 82"/>
              <a:gd name="T72" fmla="*/ 2147483646 w 60"/>
              <a:gd name="T73" fmla="*/ 2147483646 h 82"/>
              <a:gd name="T74" fmla="*/ 2147483646 w 60"/>
              <a:gd name="T75" fmla="*/ 2147483646 h 82"/>
              <a:gd name="T76" fmla="*/ 2147483646 w 60"/>
              <a:gd name="T77" fmla="*/ 2147483646 h 82"/>
              <a:gd name="T78" fmla="*/ 2147483646 w 60"/>
              <a:gd name="T79" fmla="*/ 2147483646 h 82"/>
              <a:gd name="T80" fmla="*/ 2147483646 w 60"/>
              <a:gd name="T81" fmla="*/ 2147483646 h 82"/>
              <a:gd name="T82" fmla="*/ 2147483646 w 60"/>
              <a:gd name="T83" fmla="*/ 2147483646 h 82"/>
              <a:gd name="T84" fmla="*/ 2147483646 w 60"/>
              <a:gd name="T85" fmla="*/ 2147483646 h 82"/>
              <a:gd name="T86" fmla="*/ 2147483646 w 60"/>
              <a:gd name="T87" fmla="*/ 2147483646 h 82"/>
              <a:gd name="T88" fmla="*/ 2147483646 w 60"/>
              <a:gd name="T89" fmla="*/ 2147483646 h 82"/>
              <a:gd name="T90" fmla="*/ 2147483646 w 60"/>
              <a:gd name="T91" fmla="*/ 2147483646 h 82"/>
              <a:gd name="T92" fmla="*/ 2147483646 w 60"/>
              <a:gd name="T93" fmla="*/ 2147483646 h 82"/>
              <a:gd name="T94" fmla="*/ 2147483646 w 60"/>
              <a:gd name="T95" fmla="*/ 2147483646 h 82"/>
              <a:gd name="T96" fmla="*/ 2147483646 w 60"/>
              <a:gd name="T97" fmla="*/ 2147483646 h 82"/>
              <a:gd name="T98" fmla="*/ 2147483646 w 60"/>
              <a:gd name="T99" fmla="*/ 2147483646 h 82"/>
              <a:gd name="T100" fmla="*/ 2147483646 w 60"/>
              <a:gd name="T101" fmla="*/ 2147483646 h 82"/>
              <a:gd name="T102" fmla="*/ 2147483646 w 60"/>
              <a:gd name="T103" fmla="*/ 2147483646 h 82"/>
              <a:gd name="T104" fmla="*/ 2147483646 w 60"/>
              <a:gd name="T105" fmla="*/ 2147483646 h 82"/>
              <a:gd name="T106" fmla="*/ 2147483646 w 60"/>
              <a:gd name="T107" fmla="*/ 2147483646 h 82"/>
              <a:gd name="T108" fmla="*/ 2147483646 w 60"/>
              <a:gd name="T109" fmla="*/ 2147483646 h 82"/>
              <a:gd name="T110" fmla="*/ 2147483646 w 60"/>
              <a:gd name="T111" fmla="*/ 2147483646 h 82"/>
              <a:gd name="T112" fmla="*/ 2147483646 w 60"/>
              <a:gd name="T113" fmla="*/ 2147483646 h 82"/>
              <a:gd name="T114" fmla="*/ 2147483646 w 60"/>
              <a:gd name="T115" fmla="*/ 2147483646 h 82"/>
              <a:gd name="T116" fmla="*/ 2147483646 w 60"/>
              <a:gd name="T117" fmla="*/ 2147483646 h 82"/>
              <a:gd name="T118" fmla="*/ 2147483646 w 60"/>
              <a:gd name="T119" fmla="*/ 2147483646 h 82"/>
              <a:gd name="T120" fmla="*/ 2147483646 w 60"/>
              <a:gd name="T121" fmla="*/ 2147483646 h 82"/>
              <a:gd name="T122" fmla="*/ 0 w 60"/>
              <a:gd name="T123" fmla="*/ 2147483646 h 82"/>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60"/>
              <a:gd name="T187" fmla="*/ 0 h 82"/>
              <a:gd name="T188" fmla="*/ 60 w 60"/>
              <a:gd name="T189" fmla="*/ 82 h 82"/>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60" h="82">
                <a:moveTo>
                  <a:pt x="0" y="82"/>
                </a:moveTo>
                <a:lnTo>
                  <a:pt x="5" y="72"/>
                </a:lnTo>
                <a:lnTo>
                  <a:pt x="6" y="68"/>
                </a:lnTo>
                <a:lnTo>
                  <a:pt x="7" y="61"/>
                </a:lnTo>
                <a:lnTo>
                  <a:pt x="5" y="55"/>
                </a:lnTo>
                <a:lnTo>
                  <a:pt x="2" y="48"/>
                </a:lnTo>
                <a:lnTo>
                  <a:pt x="1" y="45"/>
                </a:lnTo>
                <a:lnTo>
                  <a:pt x="2" y="41"/>
                </a:lnTo>
                <a:lnTo>
                  <a:pt x="0" y="37"/>
                </a:lnTo>
                <a:lnTo>
                  <a:pt x="2" y="34"/>
                </a:lnTo>
                <a:lnTo>
                  <a:pt x="3" y="27"/>
                </a:lnTo>
                <a:lnTo>
                  <a:pt x="3" y="24"/>
                </a:lnTo>
                <a:lnTo>
                  <a:pt x="5" y="22"/>
                </a:lnTo>
                <a:lnTo>
                  <a:pt x="5" y="19"/>
                </a:lnTo>
                <a:lnTo>
                  <a:pt x="8" y="18"/>
                </a:lnTo>
                <a:lnTo>
                  <a:pt x="12" y="13"/>
                </a:lnTo>
                <a:lnTo>
                  <a:pt x="11" y="21"/>
                </a:lnTo>
                <a:lnTo>
                  <a:pt x="14" y="19"/>
                </a:lnTo>
                <a:lnTo>
                  <a:pt x="14" y="12"/>
                </a:lnTo>
                <a:lnTo>
                  <a:pt x="17" y="9"/>
                </a:lnTo>
                <a:lnTo>
                  <a:pt x="19" y="8"/>
                </a:lnTo>
                <a:lnTo>
                  <a:pt x="17" y="7"/>
                </a:lnTo>
                <a:lnTo>
                  <a:pt x="16" y="5"/>
                </a:lnTo>
                <a:lnTo>
                  <a:pt x="18" y="1"/>
                </a:lnTo>
                <a:lnTo>
                  <a:pt x="21" y="0"/>
                </a:lnTo>
                <a:lnTo>
                  <a:pt x="28" y="2"/>
                </a:lnTo>
                <a:lnTo>
                  <a:pt x="31" y="5"/>
                </a:lnTo>
                <a:lnTo>
                  <a:pt x="39" y="7"/>
                </a:lnTo>
                <a:lnTo>
                  <a:pt x="40" y="9"/>
                </a:lnTo>
                <a:lnTo>
                  <a:pt x="43" y="12"/>
                </a:lnTo>
                <a:lnTo>
                  <a:pt x="40" y="12"/>
                </a:lnTo>
                <a:lnTo>
                  <a:pt x="40" y="14"/>
                </a:lnTo>
                <a:lnTo>
                  <a:pt x="43" y="17"/>
                </a:lnTo>
                <a:lnTo>
                  <a:pt x="44" y="23"/>
                </a:lnTo>
                <a:lnTo>
                  <a:pt x="44" y="26"/>
                </a:lnTo>
                <a:lnTo>
                  <a:pt x="41" y="30"/>
                </a:lnTo>
                <a:lnTo>
                  <a:pt x="40" y="32"/>
                </a:lnTo>
                <a:lnTo>
                  <a:pt x="37" y="34"/>
                </a:lnTo>
                <a:lnTo>
                  <a:pt x="37" y="35"/>
                </a:lnTo>
                <a:lnTo>
                  <a:pt x="37" y="40"/>
                </a:lnTo>
                <a:lnTo>
                  <a:pt x="40" y="42"/>
                </a:lnTo>
                <a:lnTo>
                  <a:pt x="43" y="38"/>
                </a:lnTo>
                <a:lnTo>
                  <a:pt x="46" y="33"/>
                </a:lnTo>
                <a:lnTo>
                  <a:pt x="50" y="31"/>
                </a:lnTo>
                <a:lnTo>
                  <a:pt x="54" y="33"/>
                </a:lnTo>
                <a:lnTo>
                  <a:pt x="56" y="37"/>
                </a:lnTo>
                <a:lnTo>
                  <a:pt x="59" y="47"/>
                </a:lnTo>
                <a:lnTo>
                  <a:pt x="60" y="51"/>
                </a:lnTo>
                <a:lnTo>
                  <a:pt x="59" y="53"/>
                </a:lnTo>
                <a:lnTo>
                  <a:pt x="60" y="57"/>
                </a:lnTo>
                <a:lnTo>
                  <a:pt x="58" y="59"/>
                </a:lnTo>
                <a:lnTo>
                  <a:pt x="57" y="57"/>
                </a:lnTo>
                <a:lnTo>
                  <a:pt x="56" y="58"/>
                </a:lnTo>
                <a:lnTo>
                  <a:pt x="55" y="62"/>
                </a:lnTo>
                <a:lnTo>
                  <a:pt x="55" y="64"/>
                </a:lnTo>
                <a:lnTo>
                  <a:pt x="52" y="66"/>
                </a:lnTo>
                <a:lnTo>
                  <a:pt x="52" y="71"/>
                </a:lnTo>
                <a:lnTo>
                  <a:pt x="50" y="73"/>
                </a:lnTo>
                <a:lnTo>
                  <a:pt x="49" y="77"/>
                </a:lnTo>
                <a:lnTo>
                  <a:pt x="29" y="80"/>
                </a:lnTo>
                <a:lnTo>
                  <a:pt x="28" y="79"/>
                </a:lnTo>
                <a:lnTo>
                  <a:pt x="0" y="82"/>
                </a:lnTo>
                <a:close/>
              </a:path>
            </a:pathLst>
          </a:custGeom>
          <a:solidFill>
            <a:srgbClr val="02818A"/>
          </a:solidFill>
          <a:ln w="15875">
            <a:solidFill>
              <a:srgbClr val="003F48"/>
            </a:solidFill>
            <a:prstDash val="solid"/>
            <a:round/>
            <a:headEnd/>
            <a:tailEnd/>
          </a:ln>
        </p:spPr>
        <p:txBody>
          <a:bodyPr/>
          <a:lstStyle/>
          <a:p>
            <a:endParaRPr lang="en-US"/>
          </a:p>
        </p:txBody>
      </p:sp>
      <p:sp>
        <p:nvSpPr>
          <p:cNvPr id="308238" name="New York">
            <a:extLst>
              <a:ext uri="{FF2B5EF4-FFF2-40B4-BE49-F238E27FC236}">
                <a16:creationId xmlns:a16="http://schemas.microsoft.com/office/drawing/2014/main" id="{5E66F463-1947-400B-8C67-077B5C791478}"/>
              </a:ext>
              <a:ext uri="{C183D7F6-B498-43B3-948B-1728B52AA6E4}">
                <adec:decorative xmlns:adec="http://schemas.microsoft.com/office/drawing/2017/decorative" val="1"/>
              </a:ext>
            </a:extLst>
          </p:cNvPr>
          <p:cNvSpPr>
            <a:spLocks noChangeAspect="1"/>
          </p:cNvSpPr>
          <p:nvPr/>
        </p:nvSpPr>
        <p:spPr bwMode="auto">
          <a:xfrm>
            <a:off x="6731000" y="2063750"/>
            <a:ext cx="723900" cy="646113"/>
          </a:xfrm>
          <a:custGeom>
            <a:avLst/>
            <a:gdLst>
              <a:gd name="T0" fmla="*/ 0 w 92"/>
              <a:gd name="T1" fmla="*/ 2147483646 h 83"/>
              <a:gd name="T2" fmla="*/ 2147483646 w 92"/>
              <a:gd name="T3" fmla="*/ 2147483646 h 83"/>
              <a:gd name="T4" fmla="*/ 2147483646 w 92"/>
              <a:gd name="T5" fmla="*/ 2147483646 h 83"/>
              <a:gd name="T6" fmla="*/ 2147483646 w 92"/>
              <a:gd name="T7" fmla="*/ 2147483646 h 83"/>
              <a:gd name="T8" fmla="*/ 2147483646 w 92"/>
              <a:gd name="T9" fmla="*/ 2147483646 h 83"/>
              <a:gd name="T10" fmla="*/ 2147483646 w 92"/>
              <a:gd name="T11" fmla="*/ 2147483646 h 83"/>
              <a:gd name="T12" fmla="*/ 2147483646 w 92"/>
              <a:gd name="T13" fmla="*/ 2147483646 h 83"/>
              <a:gd name="T14" fmla="*/ 2147483646 w 92"/>
              <a:gd name="T15" fmla="*/ 2147483646 h 83"/>
              <a:gd name="T16" fmla="*/ 2147483646 w 92"/>
              <a:gd name="T17" fmla="*/ 2147483646 h 83"/>
              <a:gd name="T18" fmla="*/ 2147483646 w 92"/>
              <a:gd name="T19" fmla="*/ 2147483646 h 83"/>
              <a:gd name="T20" fmla="*/ 2147483646 w 92"/>
              <a:gd name="T21" fmla="*/ 2147483646 h 83"/>
              <a:gd name="T22" fmla="*/ 2147483646 w 92"/>
              <a:gd name="T23" fmla="*/ 2147483646 h 83"/>
              <a:gd name="T24" fmla="*/ 2147483646 w 92"/>
              <a:gd name="T25" fmla="*/ 2147483646 h 83"/>
              <a:gd name="T26" fmla="*/ 2147483646 w 92"/>
              <a:gd name="T27" fmla="*/ 2147483646 h 83"/>
              <a:gd name="T28" fmla="*/ 2147483646 w 92"/>
              <a:gd name="T29" fmla="*/ 2147483646 h 83"/>
              <a:gd name="T30" fmla="*/ 2147483646 w 92"/>
              <a:gd name="T31" fmla="*/ 2147483646 h 83"/>
              <a:gd name="T32" fmla="*/ 2147483646 w 92"/>
              <a:gd name="T33" fmla="*/ 2147483646 h 83"/>
              <a:gd name="T34" fmla="*/ 2147483646 w 92"/>
              <a:gd name="T35" fmla="*/ 0 h 83"/>
              <a:gd name="T36" fmla="*/ 2147483646 w 92"/>
              <a:gd name="T37" fmla="*/ 2147483646 h 83"/>
              <a:gd name="T38" fmla="*/ 2147483646 w 92"/>
              <a:gd name="T39" fmla="*/ 2147483646 h 83"/>
              <a:gd name="T40" fmla="*/ 2147483646 w 92"/>
              <a:gd name="T41" fmla="*/ 2147483646 h 83"/>
              <a:gd name="T42" fmla="*/ 2147483646 w 92"/>
              <a:gd name="T43" fmla="*/ 2147483646 h 83"/>
              <a:gd name="T44" fmla="*/ 2147483646 w 92"/>
              <a:gd name="T45" fmla="*/ 2147483646 h 83"/>
              <a:gd name="T46" fmla="*/ 2147483646 w 92"/>
              <a:gd name="T47" fmla="*/ 2147483646 h 83"/>
              <a:gd name="T48" fmla="*/ 2147483646 w 92"/>
              <a:gd name="T49" fmla="*/ 2147483646 h 83"/>
              <a:gd name="T50" fmla="*/ 2147483646 w 92"/>
              <a:gd name="T51" fmla="*/ 2147483646 h 83"/>
              <a:gd name="T52" fmla="*/ 2147483646 w 92"/>
              <a:gd name="T53" fmla="*/ 2147483646 h 83"/>
              <a:gd name="T54" fmla="*/ 2147483646 w 92"/>
              <a:gd name="T55" fmla="*/ 2147483646 h 83"/>
              <a:gd name="T56" fmla="*/ 2147483646 w 92"/>
              <a:gd name="T57" fmla="*/ 2147483646 h 83"/>
              <a:gd name="T58" fmla="*/ 2147483646 w 92"/>
              <a:gd name="T59" fmla="*/ 2147483646 h 83"/>
              <a:gd name="T60" fmla="*/ 2147483646 w 92"/>
              <a:gd name="T61" fmla="*/ 2147483646 h 83"/>
              <a:gd name="T62" fmla="*/ 2147483646 w 92"/>
              <a:gd name="T63" fmla="*/ 2147483646 h 83"/>
              <a:gd name="T64" fmla="*/ 2147483646 w 92"/>
              <a:gd name="T65" fmla="*/ 2147483646 h 83"/>
              <a:gd name="T66" fmla="*/ 2147483646 w 92"/>
              <a:gd name="T67" fmla="*/ 2147483646 h 83"/>
              <a:gd name="T68" fmla="*/ 2147483646 w 92"/>
              <a:gd name="T69" fmla="*/ 2147483646 h 83"/>
              <a:gd name="T70" fmla="*/ 2147483646 w 92"/>
              <a:gd name="T71" fmla="*/ 2147483646 h 83"/>
              <a:gd name="T72" fmla="*/ 2147483646 w 92"/>
              <a:gd name="T73" fmla="*/ 2147483646 h 83"/>
              <a:gd name="T74" fmla="*/ 2147483646 w 92"/>
              <a:gd name="T75" fmla="*/ 2147483646 h 83"/>
              <a:gd name="T76" fmla="*/ 2147483646 w 92"/>
              <a:gd name="T77" fmla="*/ 2147483646 h 83"/>
              <a:gd name="T78" fmla="*/ 2147483646 w 92"/>
              <a:gd name="T79" fmla="*/ 2147483646 h 83"/>
              <a:gd name="T80" fmla="*/ 2147483646 w 92"/>
              <a:gd name="T81" fmla="*/ 2147483646 h 83"/>
              <a:gd name="T82" fmla="*/ 2147483646 w 92"/>
              <a:gd name="T83" fmla="*/ 2147483646 h 83"/>
              <a:gd name="T84" fmla="*/ 2147483646 w 92"/>
              <a:gd name="T85" fmla="*/ 2147483646 h 83"/>
              <a:gd name="T86" fmla="*/ 2147483646 w 92"/>
              <a:gd name="T87" fmla="*/ 2147483646 h 83"/>
              <a:gd name="T88" fmla="*/ 2147483646 w 92"/>
              <a:gd name="T89" fmla="*/ 2147483646 h 83"/>
              <a:gd name="T90" fmla="*/ 2147483646 w 92"/>
              <a:gd name="T91" fmla="*/ 2147483646 h 83"/>
              <a:gd name="T92" fmla="*/ 2147483646 w 92"/>
              <a:gd name="T93" fmla="*/ 2147483646 h 83"/>
              <a:gd name="T94" fmla="*/ 2147483646 w 92"/>
              <a:gd name="T95" fmla="*/ 2147483646 h 83"/>
              <a:gd name="T96" fmla="*/ 2147483646 w 92"/>
              <a:gd name="T97" fmla="*/ 2147483646 h 83"/>
              <a:gd name="T98" fmla="*/ 2147483646 w 92"/>
              <a:gd name="T99" fmla="*/ 2147483646 h 83"/>
              <a:gd name="T100" fmla="*/ 2147483646 w 92"/>
              <a:gd name="T101" fmla="*/ 2147483646 h 83"/>
              <a:gd name="T102" fmla="*/ 2147483646 w 92"/>
              <a:gd name="T103" fmla="*/ 2147483646 h 83"/>
              <a:gd name="T104" fmla="*/ 0 w 92"/>
              <a:gd name="T105" fmla="*/ 2147483646 h 83"/>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92"/>
              <a:gd name="T160" fmla="*/ 0 h 83"/>
              <a:gd name="T161" fmla="*/ 92 w 92"/>
              <a:gd name="T162" fmla="*/ 83 h 83"/>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92" h="83">
                <a:moveTo>
                  <a:pt x="0" y="71"/>
                </a:moveTo>
                <a:lnTo>
                  <a:pt x="3" y="76"/>
                </a:lnTo>
                <a:lnTo>
                  <a:pt x="63" y="64"/>
                </a:lnTo>
                <a:lnTo>
                  <a:pt x="67" y="67"/>
                </a:lnTo>
                <a:lnTo>
                  <a:pt x="70" y="71"/>
                </a:lnTo>
                <a:lnTo>
                  <a:pt x="75" y="74"/>
                </a:lnTo>
                <a:lnTo>
                  <a:pt x="89" y="79"/>
                </a:lnTo>
                <a:lnTo>
                  <a:pt x="89" y="81"/>
                </a:lnTo>
                <a:lnTo>
                  <a:pt x="90" y="83"/>
                </a:lnTo>
                <a:lnTo>
                  <a:pt x="91" y="82"/>
                </a:lnTo>
                <a:lnTo>
                  <a:pt x="92" y="78"/>
                </a:lnTo>
                <a:lnTo>
                  <a:pt x="92" y="71"/>
                </a:lnTo>
                <a:lnTo>
                  <a:pt x="90" y="57"/>
                </a:lnTo>
                <a:lnTo>
                  <a:pt x="90" y="43"/>
                </a:lnTo>
                <a:lnTo>
                  <a:pt x="87" y="32"/>
                </a:lnTo>
                <a:lnTo>
                  <a:pt x="83" y="23"/>
                </a:lnTo>
                <a:lnTo>
                  <a:pt x="82" y="14"/>
                </a:lnTo>
                <a:lnTo>
                  <a:pt x="79" y="0"/>
                </a:lnTo>
                <a:lnTo>
                  <a:pt x="60" y="5"/>
                </a:lnTo>
                <a:lnTo>
                  <a:pt x="59" y="5"/>
                </a:lnTo>
                <a:lnTo>
                  <a:pt x="53" y="9"/>
                </a:lnTo>
                <a:lnTo>
                  <a:pt x="48" y="16"/>
                </a:lnTo>
                <a:lnTo>
                  <a:pt x="47" y="20"/>
                </a:lnTo>
                <a:lnTo>
                  <a:pt x="45" y="23"/>
                </a:lnTo>
                <a:lnTo>
                  <a:pt x="41" y="27"/>
                </a:lnTo>
                <a:lnTo>
                  <a:pt x="43" y="29"/>
                </a:lnTo>
                <a:lnTo>
                  <a:pt x="43" y="27"/>
                </a:lnTo>
                <a:lnTo>
                  <a:pt x="45" y="28"/>
                </a:lnTo>
                <a:lnTo>
                  <a:pt x="44" y="29"/>
                </a:lnTo>
                <a:lnTo>
                  <a:pt x="45" y="29"/>
                </a:lnTo>
                <a:lnTo>
                  <a:pt x="44" y="31"/>
                </a:lnTo>
                <a:lnTo>
                  <a:pt x="43" y="31"/>
                </a:lnTo>
                <a:lnTo>
                  <a:pt x="43" y="32"/>
                </a:lnTo>
                <a:lnTo>
                  <a:pt x="45" y="34"/>
                </a:lnTo>
                <a:lnTo>
                  <a:pt x="45" y="37"/>
                </a:lnTo>
                <a:lnTo>
                  <a:pt x="42" y="38"/>
                </a:lnTo>
                <a:lnTo>
                  <a:pt x="39" y="43"/>
                </a:lnTo>
                <a:lnTo>
                  <a:pt x="36" y="45"/>
                </a:lnTo>
                <a:lnTo>
                  <a:pt x="30" y="45"/>
                </a:lnTo>
                <a:lnTo>
                  <a:pt x="28" y="47"/>
                </a:lnTo>
                <a:lnTo>
                  <a:pt x="25" y="45"/>
                </a:lnTo>
                <a:lnTo>
                  <a:pt x="15" y="46"/>
                </a:lnTo>
                <a:lnTo>
                  <a:pt x="7" y="50"/>
                </a:lnTo>
                <a:lnTo>
                  <a:pt x="8" y="52"/>
                </a:lnTo>
                <a:lnTo>
                  <a:pt x="7" y="54"/>
                </a:lnTo>
                <a:lnTo>
                  <a:pt x="8" y="54"/>
                </a:lnTo>
                <a:lnTo>
                  <a:pt x="9" y="56"/>
                </a:lnTo>
                <a:lnTo>
                  <a:pt x="10" y="56"/>
                </a:lnTo>
                <a:lnTo>
                  <a:pt x="11" y="58"/>
                </a:lnTo>
                <a:lnTo>
                  <a:pt x="11" y="59"/>
                </a:lnTo>
                <a:lnTo>
                  <a:pt x="9" y="61"/>
                </a:lnTo>
                <a:lnTo>
                  <a:pt x="8" y="64"/>
                </a:lnTo>
                <a:lnTo>
                  <a:pt x="0" y="71"/>
                </a:lnTo>
                <a:close/>
              </a:path>
            </a:pathLst>
          </a:custGeom>
          <a:solidFill>
            <a:srgbClr val="02818A"/>
          </a:solidFill>
          <a:ln w="15875">
            <a:solidFill>
              <a:srgbClr val="003F48"/>
            </a:solidFill>
            <a:prstDash val="solid"/>
            <a:round/>
            <a:headEnd/>
            <a:tailEnd/>
          </a:ln>
        </p:spPr>
        <p:txBody>
          <a:bodyPr/>
          <a:lstStyle/>
          <a:p>
            <a:endParaRPr lang="en-US"/>
          </a:p>
        </p:txBody>
      </p:sp>
      <p:sp>
        <p:nvSpPr>
          <p:cNvPr id="308239" name="Freeform 15">
            <a:extLst>
              <a:ext uri="{FF2B5EF4-FFF2-40B4-BE49-F238E27FC236}">
                <a16:creationId xmlns:a16="http://schemas.microsoft.com/office/drawing/2014/main" id="{E421FE03-6C5C-4F06-B3C4-3AA1A097B300}"/>
              </a:ext>
              <a:ext uri="{C183D7F6-B498-43B3-948B-1728B52AA6E4}">
                <adec:decorative xmlns:adec="http://schemas.microsoft.com/office/drawing/2017/decorative" val="1"/>
              </a:ext>
            </a:extLst>
          </p:cNvPr>
          <p:cNvSpPr>
            <a:spLocks noChangeAspect="1"/>
          </p:cNvSpPr>
          <p:nvPr/>
        </p:nvSpPr>
        <p:spPr bwMode="auto">
          <a:xfrm>
            <a:off x="7405688" y="2733675"/>
            <a:ext cx="17462" cy="28575"/>
          </a:xfrm>
          <a:custGeom>
            <a:avLst/>
            <a:gdLst>
              <a:gd name="T0" fmla="*/ 0 w 2"/>
              <a:gd name="T1" fmla="*/ 2147483646 h 4"/>
              <a:gd name="T2" fmla="*/ 0 w 2"/>
              <a:gd name="T3" fmla="*/ 2147483646 h 4"/>
              <a:gd name="T4" fmla="*/ 2147483646 w 2"/>
              <a:gd name="T5" fmla="*/ 0 h 4"/>
              <a:gd name="T6" fmla="*/ 2147483646 w 2"/>
              <a:gd name="T7" fmla="*/ 2147483646 h 4"/>
              <a:gd name="T8" fmla="*/ 2147483646 w 2"/>
              <a:gd name="T9" fmla="*/ 2147483646 h 4"/>
              <a:gd name="T10" fmla="*/ 0 w 2"/>
              <a:gd name="T11" fmla="*/ 2147483646 h 4"/>
              <a:gd name="T12" fmla="*/ 0 60000 65536"/>
              <a:gd name="T13" fmla="*/ 0 60000 65536"/>
              <a:gd name="T14" fmla="*/ 0 60000 65536"/>
              <a:gd name="T15" fmla="*/ 0 60000 65536"/>
              <a:gd name="T16" fmla="*/ 0 60000 65536"/>
              <a:gd name="T17" fmla="*/ 0 60000 65536"/>
              <a:gd name="T18" fmla="*/ 0 w 2"/>
              <a:gd name="T19" fmla="*/ 0 h 4"/>
              <a:gd name="T20" fmla="*/ 2 w 2"/>
              <a:gd name="T21" fmla="*/ 4 h 4"/>
            </a:gdLst>
            <a:ahLst/>
            <a:cxnLst>
              <a:cxn ang="T12">
                <a:pos x="T0" y="T1"/>
              </a:cxn>
              <a:cxn ang="T13">
                <a:pos x="T2" y="T3"/>
              </a:cxn>
              <a:cxn ang="T14">
                <a:pos x="T4" y="T5"/>
              </a:cxn>
              <a:cxn ang="T15">
                <a:pos x="T6" y="T7"/>
              </a:cxn>
              <a:cxn ang="T16">
                <a:pos x="T8" y="T9"/>
              </a:cxn>
              <a:cxn ang="T17">
                <a:pos x="T10" y="T11"/>
              </a:cxn>
            </a:cxnLst>
            <a:rect l="T18" t="T19" r="T20" b="T21"/>
            <a:pathLst>
              <a:path w="2" h="4">
                <a:moveTo>
                  <a:pt x="0" y="4"/>
                </a:moveTo>
                <a:lnTo>
                  <a:pt x="0" y="2"/>
                </a:lnTo>
                <a:lnTo>
                  <a:pt x="1" y="0"/>
                </a:lnTo>
                <a:lnTo>
                  <a:pt x="2" y="1"/>
                </a:lnTo>
                <a:lnTo>
                  <a:pt x="1" y="3"/>
                </a:lnTo>
                <a:lnTo>
                  <a:pt x="0" y="4"/>
                </a:lnTo>
                <a:close/>
              </a:path>
            </a:pathLst>
          </a:custGeom>
          <a:noFill/>
          <a:ln w="15875">
            <a:solidFill>
              <a:srgbClr val="FFFFF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08240" name="Freeform 16">
            <a:extLst>
              <a:ext uri="{FF2B5EF4-FFF2-40B4-BE49-F238E27FC236}">
                <a16:creationId xmlns:a16="http://schemas.microsoft.com/office/drawing/2014/main" id="{ACF89C11-0023-453E-8A28-26EC1139319C}"/>
              </a:ext>
              <a:ext uri="{C183D7F6-B498-43B3-948B-1728B52AA6E4}">
                <adec:decorative xmlns:adec="http://schemas.microsoft.com/office/drawing/2017/decorative" val="1"/>
              </a:ext>
            </a:extLst>
          </p:cNvPr>
          <p:cNvSpPr>
            <a:spLocks noChangeAspect="1"/>
          </p:cNvSpPr>
          <p:nvPr/>
        </p:nvSpPr>
        <p:spPr bwMode="auto">
          <a:xfrm>
            <a:off x="7431088" y="2608263"/>
            <a:ext cx="217487" cy="141287"/>
          </a:xfrm>
          <a:custGeom>
            <a:avLst/>
            <a:gdLst>
              <a:gd name="T0" fmla="*/ 0 w 28"/>
              <a:gd name="T1" fmla="*/ 2147483646 h 18"/>
              <a:gd name="T2" fmla="*/ 0 w 28"/>
              <a:gd name="T3" fmla="*/ 2147483646 h 18"/>
              <a:gd name="T4" fmla="*/ 2147483646 w 28"/>
              <a:gd name="T5" fmla="*/ 2147483646 h 18"/>
              <a:gd name="T6" fmla="*/ 2147483646 w 28"/>
              <a:gd name="T7" fmla="*/ 2147483646 h 18"/>
              <a:gd name="T8" fmla="*/ 2147483646 w 28"/>
              <a:gd name="T9" fmla="*/ 2147483646 h 18"/>
              <a:gd name="T10" fmla="*/ 2147483646 w 28"/>
              <a:gd name="T11" fmla="*/ 2147483646 h 18"/>
              <a:gd name="T12" fmla="*/ 2147483646 w 28"/>
              <a:gd name="T13" fmla="*/ 2147483646 h 18"/>
              <a:gd name="T14" fmla="*/ 2147483646 w 28"/>
              <a:gd name="T15" fmla="*/ 2147483646 h 18"/>
              <a:gd name="T16" fmla="*/ 2147483646 w 28"/>
              <a:gd name="T17" fmla="*/ 2147483646 h 18"/>
              <a:gd name="T18" fmla="*/ 2147483646 w 28"/>
              <a:gd name="T19" fmla="*/ 2147483646 h 18"/>
              <a:gd name="T20" fmla="*/ 2147483646 w 28"/>
              <a:gd name="T21" fmla="*/ 2147483646 h 18"/>
              <a:gd name="T22" fmla="*/ 2147483646 w 28"/>
              <a:gd name="T23" fmla="*/ 2147483646 h 18"/>
              <a:gd name="T24" fmla="*/ 2147483646 w 28"/>
              <a:gd name="T25" fmla="*/ 2147483646 h 18"/>
              <a:gd name="T26" fmla="*/ 2147483646 w 28"/>
              <a:gd name="T27" fmla="*/ 2147483646 h 18"/>
              <a:gd name="T28" fmla="*/ 2147483646 w 28"/>
              <a:gd name="T29" fmla="*/ 2147483646 h 18"/>
              <a:gd name="T30" fmla="*/ 2147483646 w 28"/>
              <a:gd name="T31" fmla="*/ 2147483646 h 18"/>
              <a:gd name="T32" fmla="*/ 2147483646 w 28"/>
              <a:gd name="T33" fmla="*/ 2147483646 h 18"/>
              <a:gd name="T34" fmla="*/ 2147483646 w 28"/>
              <a:gd name="T35" fmla="*/ 2147483646 h 18"/>
              <a:gd name="T36" fmla="*/ 2147483646 w 28"/>
              <a:gd name="T37" fmla="*/ 2147483646 h 18"/>
              <a:gd name="T38" fmla="*/ 2147483646 w 28"/>
              <a:gd name="T39" fmla="*/ 2147483646 h 18"/>
              <a:gd name="T40" fmla="*/ 2147483646 w 28"/>
              <a:gd name="T41" fmla="*/ 2147483646 h 18"/>
              <a:gd name="T42" fmla="*/ 2147483646 w 28"/>
              <a:gd name="T43" fmla="*/ 2147483646 h 18"/>
              <a:gd name="T44" fmla="*/ 2147483646 w 28"/>
              <a:gd name="T45" fmla="*/ 2147483646 h 18"/>
              <a:gd name="T46" fmla="*/ 2147483646 w 28"/>
              <a:gd name="T47" fmla="*/ 2147483646 h 18"/>
              <a:gd name="T48" fmla="*/ 2147483646 w 28"/>
              <a:gd name="T49" fmla="*/ 2147483646 h 18"/>
              <a:gd name="T50" fmla="*/ 2147483646 w 28"/>
              <a:gd name="T51" fmla="*/ 2147483646 h 18"/>
              <a:gd name="T52" fmla="*/ 2147483646 w 28"/>
              <a:gd name="T53" fmla="*/ 2147483646 h 18"/>
              <a:gd name="T54" fmla="*/ 2147483646 w 28"/>
              <a:gd name="T55" fmla="*/ 2147483646 h 18"/>
              <a:gd name="T56" fmla="*/ 2147483646 w 28"/>
              <a:gd name="T57" fmla="*/ 2147483646 h 18"/>
              <a:gd name="T58" fmla="*/ 2147483646 w 28"/>
              <a:gd name="T59" fmla="*/ 2147483646 h 18"/>
              <a:gd name="T60" fmla="*/ 2147483646 w 28"/>
              <a:gd name="T61" fmla="*/ 2147483646 h 18"/>
              <a:gd name="T62" fmla="*/ 2147483646 w 28"/>
              <a:gd name="T63" fmla="*/ 2147483646 h 18"/>
              <a:gd name="T64" fmla="*/ 2147483646 w 28"/>
              <a:gd name="T65" fmla="*/ 0 h 18"/>
              <a:gd name="T66" fmla="*/ 2147483646 w 28"/>
              <a:gd name="T67" fmla="*/ 0 h 18"/>
              <a:gd name="T68" fmla="*/ 2147483646 w 28"/>
              <a:gd name="T69" fmla="*/ 2147483646 h 18"/>
              <a:gd name="T70" fmla="*/ 2147483646 w 28"/>
              <a:gd name="T71" fmla="*/ 2147483646 h 18"/>
              <a:gd name="T72" fmla="*/ 2147483646 w 28"/>
              <a:gd name="T73" fmla="*/ 2147483646 h 18"/>
              <a:gd name="T74" fmla="*/ 2147483646 w 28"/>
              <a:gd name="T75" fmla="*/ 2147483646 h 18"/>
              <a:gd name="T76" fmla="*/ 2147483646 w 28"/>
              <a:gd name="T77" fmla="*/ 2147483646 h 18"/>
              <a:gd name="T78" fmla="*/ 2147483646 w 28"/>
              <a:gd name="T79" fmla="*/ 2147483646 h 18"/>
              <a:gd name="T80" fmla="*/ 2147483646 w 28"/>
              <a:gd name="T81" fmla="*/ 2147483646 h 18"/>
              <a:gd name="T82" fmla="*/ 2147483646 w 28"/>
              <a:gd name="T83" fmla="*/ 2147483646 h 18"/>
              <a:gd name="T84" fmla="*/ 2147483646 w 28"/>
              <a:gd name="T85" fmla="*/ 2147483646 h 18"/>
              <a:gd name="T86" fmla="*/ 2147483646 w 28"/>
              <a:gd name="T87" fmla="*/ 2147483646 h 18"/>
              <a:gd name="T88" fmla="*/ 2147483646 w 28"/>
              <a:gd name="T89" fmla="*/ 2147483646 h 18"/>
              <a:gd name="T90" fmla="*/ 2147483646 w 28"/>
              <a:gd name="T91" fmla="*/ 2147483646 h 18"/>
              <a:gd name="T92" fmla="*/ 2147483646 w 28"/>
              <a:gd name="T93" fmla="*/ 2147483646 h 18"/>
              <a:gd name="T94" fmla="*/ 0 w 28"/>
              <a:gd name="T95" fmla="*/ 2147483646 h 18"/>
              <a:gd name="T96" fmla="*/ 0 w 28"/>
              <a:gd name="T97" fmla="*/ 2147483646 h 18"/>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28"/>
              <a:gd name="T148" fmla="*/ 0 h 18"/>
              <a:gd name="T149" fmla="*/ 28 w 28"/>
              <a:gd name="T150" fmla="*/ 18 h 18"/>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28" h="18">
                <a:moveTo>
                  <a:pt x="0" y="16"/>
                </a:moveTo>
                <a:lnTo>
                  <a:pt x="0" y="17"/>
                </a:lnTo>
                <a:lnTo>
                  <a:pt x="1" y="18"/>
                </a:lnTo>
                <a:lnTo>
                  <a:pt x="2" y="16"/>
                </a:lnTo>
                <a:lnTo>
                  <a:pt x="3" y="16"/>
                </a:lnTo>
                <a:lnTo>
                  <a:pt x="4" y="16"/>
                </a:lnTo>
                <a:lnTo>
                  <a:pt x="2" y="18"/>
                </a:lnTo>
                <a:lnTo>
                  <a:pt x="5" y="17"/>
                </a:lnTo>
                <a:lnTo>
                  <a:pt x="5" y="16"/>
                </a:lnTo>
                <a:lnTo>
                  <a:pt x="9" y="14"/>
                </a:lnTo>
                <a:lnTo>
                  <a:pt x="12" y="12"/>
                </a:lnTo>
                <a:lnTo>
                  <a:pt x="16" y="10"/>
                </a:lnTo>
                <a:lnTo>
                  <a:pt x="18" y="9"/>
                </a:lnTo>
                <a:lnTo>
                  <a:pt x="13" y="13"/>
                </a:lnTo>
                <a:lnTo>
                  <a:pt x="11" y="14"/>
                </a:lnTo>
                <a:lnTo>
                  <a:pt x="12" y="14"/>
                </a:lnTo>
                <a:lnTo>
                  <a:pt x="14" y="13"/>
                </a:lnTo>
                <a:lnTo>
                  <a:pt x="23" y="6"/>
                </a:lnTo>
                <a:lnTo>
                  <a:pt x="24" y="5"/>
                </a:lnTo>
                <a:lnTo>
                  <a:pt x="28" y="1"/>
                </a:lnTo>
                <a:lnTo>
                  <a:pt x="26" y="3"/>
                </a:lnTo>
                <a:lnTo>
                  <a:pt x="25" y="2"/>
                </a:lnTo>
                <a:lnTo>
                  <a:pt x="23" y="3"/>
                </a:lnTo>
                <a:lnTo>
                  <a:pt x="22" y="3"/>
                </a:lnTo>
                <a:lnTo>
                  <a:pt x="21" y="7"/>
                </a:lnTo>
                <a:lnTo>
                  <a:pt x="20" y="6"/>
                </a:lnTo>
                <a:lnTo>
                  <a:pt x="18" y="6"/>
                </a:lnTo>
                <a:lnTo>
                  <a:pt x="21" y="3"/>
                </a:lnTo>
                <a:lnTo>
                  <a:pt x="23" y="0"/>
                </a:lnTo>
                <a:lnTo>
                  <a:pt x="22" y="0"/>
                </a:lnTo>
                <a:lnTo>
                  <a:pt x="18" y="5"/>
                </a:lnTo>
                <a:lnTo>
                  <a:pt x="14" y="7"/>
                </a:lnTo>
                <a:lnTo>
                  <a:pt x="11" y="7"/>
                </a:lnTo>
                <a:lnTo>
                  <a:pt x="11" y="8"/>
                </a:lnTo>
                <a:lnTo>
                  <a:pt x="8" y="9"/>
                </a:lnTo>
                <a:lnTo>
                  <a:pt x="6" y="9"/>
                </a:lnTo>
                <a:lnTo>
                  <a:pt x="6" y="10"/>
                </a:lnTo>
                <a:lnTo>
                  <a:pt x="5" y="10"/>
                </a:lnTo>
                <a:lnTo>
                  <a:pt x="4" y="12"/>
                </a:lnTo>
                <a:lnTo>
                  <a:pt x="4" y="11"/>
                </a:lnTo>
                <a:lnTo>
                  <a:pt x="3" y="13"/>
                </a:lnTo>
                <a:lnTo>
                  <a:pt x="1" y="13"/>
                </a:lnTo>
                <a:lnTo>
                  <a:pt x="0" y="15"/>
                </a:lnTo>
                <a:lnTo>
                  <a:pt x="0" y="16"/>
                </a:lnTo>
                <a:close/>
              </a:path>
            </a:pathLst>
          </a:custGeom>
          <a:noFill/>
          <a:ln w="15875">
            <a:solidFill>
              <a:srgbClr val="003F48"/>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08241" name="Washington">
            <a:extLst>
              <a:ext uri="{FF2B5EF4-FFF2-40B4-BE49-F238E27FC236}">
                <a16:creationId xmlns:a16="http://schemas.microsoft.com/office/drawing/2014/main" id="{81DDBE84-32A5-4E58-A4F7-CBC61E9A7FC6}"/>
              </a:ext>
              <a:ext uri="{C183D7F6-B498-43B3-948B-1728B52AA6E4}">
                <adec:decorative xmlns:adec="http://schemas.microsoft.com/office/drawing/2017/decorative" val="1"/>
              </a:ext>
            </a:extLst>
          </p:cNvPr>
          <p:cNvSpPr>
            <a:spLocks noChangeAspect="1"/>
          </p:cNvSpPr>
          <p:nvPr/>
        </p:nvSpPr>
        <p:spPr bwMode="auto">
          <a:xfrm>
            <a:off x="1946275" y="1349375"/>
            <a:ext cx="815975" cy="584200"/>
          </a:xfrm>
          <a:custGeom>
            <a:avLst/>
            <a:gdLst>
              <a:gd name="T0" fmla="*/ 2147483646 w 104"/>
              <a:gd name="T1" fmla="*/ 2147483646 h 75"/>
              <a:gd name="T2" fmla="*/ 2147483646 w 104"/>
              <a:gd name="T3" fmla="*/ 2147483646 h 75"/>
              <a:gd name="T4" fmla="*/ 2147483646 w 104"/>
              <a:gd name="T5" fmla="*/ 2147483646 h 75"/>
              <a:gd name="T6" fmla="*/ 2147483646 w 104"/>
              <a:gd name="T7" fmla="*/ 2147483646 h 75"/>
              <a:gd name="T8" fmla="*/ 2147483646 w 104"/>
              <a:gd name="T9" fmla="*/ 2147483646 h 75"/>
              <a:gd name="T10" fmla="*/ 2147483646 w 104"/>
              <a:gd name="T11" fmla="*/ 2147483646 h 75"/>
              <a:gd name="T12" fmla="*/ 0 w 104"/>
              <a:gd name="T13" fmla="*/ 2147483646 h 75"/>
              <a:gd name="T14" fmla="*/ 2147483646 w 104"/>
              <a:gd name="T15" fmla="*/ 2147483646 h 75"/>
              <a:gd name="T16" fmla="*/ 2147483646 w 104"/>
              <a:gd name="T17" fmla="*/ 2147483646 h 75"/>
              <a:gd name="T18" fmla="*/ 2147483646 w 104"/>
              <a:gd name="T19" fmla="*/ 2147483646 h 75"/>
              <a:gd name="T20" fmla="*/ 2147483646 w 104"/>
              <a:gd name="T21" fmla="*/ 2147483646 h 75"/>
              <a:gd name="T22" fmla="*/ 2147483646 w 104"/>
              <a:gd name="T23" fmla="*/ 0 h 75"/>
              <a:gd name="T24" fmla="*/ 2147483646 w 104"/>
              <a:gd name="T25" fmla="*/ 2147483646 h 75"/>
              <a:gd name="T26" fmla="*/ 2147483646 w 104"/>
              <a:gd name="T27" fmla="*/ 2147483646 h 75"/>
              <a:gd name="T28" fmla="*/ 2147483646 w 104"/>
              <a:gd name="T29" fmla="*/ 2147483646 h 75"/>
              <a:gd name="T30" fmla="*/ 2147483646 w 104"/>
              <a:gd name="T31" fmla="*/ 2147483646 h 75"/>
              <a:gd name="T32" fmla="*/ 2147483646 w 104"/>
              <a:gd name="T33" fmla="*/ 2147483646 h 75"/>
              <a:gd name="T34" fmla="*/ 2147483646 w 104"/>
              <a:gd name="T35" fmla="*/ 2147483646 h 75"/>
              <a:gd name="T36" fmla="*/ 2147483646 w 104"/>
              <a:gd name="T37" fmla="*/ 2147483646 h 75"/>
              <a:gd name="T38" fmla="*/ 2147483646 w 104"/>
              <a:gd name="T39" fmla="*/ 2147483646 h 75"/>
              <a:gd name="T40" fmla="*/ 2147483646 w 104"/>
              <a:gd name="T41" fmla="*/ 2147483646 h 75"/>
              <a:gd name="T42" fmla="*/ 2147483646 w 104"/>
              <a:gd name="T43" fmla="*/ 2147483646 h 75"/>
              <a:gd name="T44" fmla="*/ 2147483646 w 104"/>
              <a:gd name="T45" fmla="*/ 2147483646 h 75"/>
              <a:gd name="T46" fmla="*/ 2147483646 w 104"/>
              <a:gd name="T47" fmla="*/ 2147483646 h 75"/>
              <a:gd name="T48" fmla="*/ 2147483646 w 104"/>
              <a:gd name="T49" fmla="*/ 2147483646 h 75"/>
              <a:gd name="T50" fmla="*/ 2147483646 w 104"/>
              <a:gd name="T51" fmla="*/ 2147483646 h 75"/>
              <a:gd name="T52" fmla="*/ 2147483646 w 104"/>
              <a:gd name="T53" fmla="*/ 2147483646 h 75"/>
              <a:gd name="T54" fmla="*/ 2147483646 w 104"/>
              <a:gd name="T55" fmla="*/ 2147483646 h 75"/>
              <a:gd name="T56" fmla="*/ 2147483646 w 104"/>
              <a:gd name="T57" fmla="*/ 2147483646 h 75"/>
              <a:gd name="T58" fmla="*/ 2147483646 w 104"/>
              <a:gd name="T59" fmla="*/ 2147483646 h 75"/>
              <a:gd name="T60" fmla="*/ 2147483646 w 104"/>
              <a:gd name="T61" fmla="*/ 2147483646 h 75"/>
              <a:gd name="T62" fmla="*/ 2147483646 w 104"/>
              <a:gd name="T63" fmla="*/ 2147483646 h 75"/>
              <a:gd name="T64" fmla="*/ 2147483646 w 104"/>
              <a:gd name="T65" fmla="*/ 2147483646 h 75"/>
              <a:gd name="T66" fmla="*/ 2147483646 w 104"/>
              <a:gd name="T67" fmla="*/ 2147483646 h 75"/>
              <a:gd name="T68" fmla="*/ 2147483646 w 104"/>
              <a:gd name="T69" fmla="*/ 2147483646 h 75"/>
              <a:gd name="T70" fmla="*/ 2147483646 w 104"/>
              <a:gd name="T71" fmla="*/ 2147483646 h 75"/>
              <a:gd name="T72" fmla="*/ 2147483646 w 104"/>
              <a:gd name="T73" fmla="*/ 2147483646 h 75"/>
              <a:gd name="T74" fmla="*/ 2147483646 w 104"/>
              <a:gd name="T75" fmla="*/ 2147483646 h 75"/>
              <a:gd name="T76" fmla="*/ 2147483646 w 104"/>
              <a:gd name="T77" fmla="*/ 2147483646 h 75"/>
              <a:gd name="T78" fmla="*/ 2147483646 w 104"/>
              <a:gd name="T79" fmla="*/ 2147483646 h 75"/>
              <a:gd name="T80" fmla="*/ 2147483646 w 104"/>
              <a:gd name="T81" fmla="*/ 2147483646 h 75"/>
              <a:gd name="T82" fmla="*/ 2147483646 w 104"/>
              <a:gd name="T83" fmla="*/ 2147483646 h 75"/>
              <a:gd name="T84" fmla="*/ 2147483646 w 104"/>
              <a:gd name="T85" fmla="*/ 2147483646 h 75"/>
              <a:gd name="T86" fmla="*/ 2147483646 w 104"/>
              <a:gd name="T87" fmla="*/ 2147483646 h 75"/>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104"/>
              <a:gd name="T133" fmla="*/ 0 h 75"/>
              <a:gd name="T134" fmla="*/ 104 w 104"/>
              <a:gd name="T135" fmla="*/ 75 h 75"/>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104" h="75">
                <a:moveTo>
                  <a:pt x="2" y="12"/>
                </a:moveTo>
                <a:lnTo>
                  <a:pt x="4" y="16"/>
                </a:lnTo>
                <a:lnTo>
                  <a:pt x="4" y="21"/>
                </a:lnTo>
                <a:lnTo>
                  <a:pt x="3" y="24"/>
                </a:lnTo>
                <a:lnTo>
                  <a:pt x="4" y="26"/>
                </a:lnTo>
                <a:lnTo>
                  <a:pt x="3" y="32"/>
                </a:lnTo>
                <a:lnTo>
                  <a:pt x="5" y="31"/>
                </a:lnTo>
                <a:lnTo>
                  <a:pt x="7" y="33"/>
                </a:lnTo>
                <a:lnTo>
                  <a:pt x="5" y="33"/>
                </a:lnTo>
                <a:lnTo>
                  <a:pt x="3" y="33"/>
                </a:lnTo>
                <a:lnTo>
                  <a:pt x="2" y="35"/>
                </a:lnTo>
                <a:lnTo>
                  <a:pt x="2" y="37"/>
                </a:lnTo>
                <a:lnTo>
                  <a:pt x="5" y="37"/>
                </a:lnTo>
                <a:lnTo>
                  <a:pt x="5" y="38"/>
                </a:lnTo>
                <a:lnTo>
                  <a:pt x="3" y="39"/>
                </a:lnTo>
                <a:lnTo>
                  <a:pt x="4" y="41"/>
                </a:lnTo>
                <a:lnTo>
                  <a:pt x="2" y="44"/>
                </a:lnTo>
                <a:lnTo>
                  <a:pt x="2" y="39"/>
                </a:lnTo>
                <a:lnTo>
                  <a:pt x="0" y="44"/>
                </a:lnTo>
                <a:lnTo>
                  <a:pt x="3" y="46"/>
                </a:lnTo>
                <a:lnTo>
                  <a:pt x="7" y="48"/>
                </a:lnTo>
                <a:lnTo>
                  <a:pt x="8" y="50"/>
                </a:lnTo>
                <a:lnTo>
                  <a:pt x="10" y="50"/>
                </a:lnTo>
                <a:lnTo>
                  <a:pt x="14" y="58"/>
                </a:lnTo>
                <a:lnTo>
                  <a:pt x="13" y="61"/>
                </a:lnTo>
                <a:lnTo>
                  <a:pt x="19" y="66"/>
                </a:lnTo>
                <a:lnTo>
                  <a:pt x="30" y="65"/>
                </a:lnTo>
                <a:lnTo>
                  <a:pt x="38" y="69"/>
                </a:lnTo>
                <a:lnTo>
                  <a:pt x="41" y="68"/>
                </a:lnTo>
                <a:lnTo>
                  <a:pt x="65" y="69"/>
                </a:lnTo>
                <a:lnTo>
                  <a:pt x="92" y="75"/>
                </a:lnTo>
                <a:lnTo>
                  <a:pt x="93" y="67"/>
                </a:lnTo>
                <a:lnTo>
                  <a:pt x="104" y="19"/>
                </a:lnTo>
                <a:lnTo>
                  <a:pt x="32" y="0"/>
                </a:lnTo>
                <a:lnTo>
                  <a:pt x="31" y="0"/>
                </a:lnTo>
                <a:lnTo>
                  <a:pt x="32" y="1"/>
                </a:lnTo>
                <a:lnTo>
                  <a:pt x="31" y="2"/>
                </a:lnTo>
                <a:lnTo>
                  <a:pt x="32" y="3"/>
                </a:lnTo>
                <a:lnTo>
                  <a:pt x="32" y="4"/>
                </a:lnTo>
                <a:lnTo>
                  <a:pt x="32" y="5"/>
                </a:lnTo>
                <a:lnTo>
                  <a:pt x="33" y="4"/>
                </a:lnTo>
                <a:lnTo>
                  <a:pt x="34" y="5"/>
                </a:lnTo>
                <a:lnTo>
                  <a:pt x="34" y="7"/>
                </a:lnTo>
                <a:lnTo>
                  <a:pt x="34" y="8"/>
                </a:lnTo>
                <a:lnTo>
                  <a:pt x="33" y="11"/>
                </a:lnTo>
                <a:lnTo>
                  <a:pt x="31" y="9"/>
                </a:lnTo>
                <a:lnTo>
                  <a:pt x="30" y="9"/>
                </a:lnTo>
                <a:lnTo>
                  <a:pt x="30" y="11"/>
                </a:lnTo>
                <a:lnTo>
                  <a:pt x="31" y="11"/>
                </a:lnTo>
                <a:lnTo>
                  <a:pt x="33" y="14"/>
                </a:lnTo>
                <a:lnTo>
                  <a:pt x="32" y="18"/>
                </a:lnTo>
                <a:lnTo>
                  <a:pt x="33" y="19"/>
                </a:lnTo>
                <a:lnTo>
                  <a:pt x="34" y="19"/>
                </a:lnTo>
                <a:lnTo>
                  <a:pt x="33" y="20"/>
                </a:lnTo>
                <a:lnTo>
                  <a:pt x="32" y="21"/>
                </a:lnTo>
                <a:lnTo>
                  <a:pt x="30" y="23"/>
                </a:lnTo>
                <a:lnTo>
                  <a:pt x="30" y="24"/>
                </a:lnTo>
                <a:lnTo>
                  <a:pt x="30" y="25"/>
                </a:lnTo>
                <a:lnTo>
                  <a:pt x="29" y="25"/>
                </a:lnTo>
                <a:lnTo>
                  <a:pt x="30" y="27"/>
                </a:lnTo>
                <a:lnTo>
                  <a:pt x="29" y="27"/>
                </a:lnTo>
                <a:lnTo>
                  <a:pt x="29" y="31"/>
                </a:lnTo>
                <a:lnTo>
                  <a:pt x="27" y="32"/>
                </a:lnTo>
                <a:lnTo>
                  <a:pt x="27" y="33"/>
                </a:lnTo>
                <a:lnTo>
                  <a:pt x="26" y="32"/>
                </a:lnTo>
                <a:lnTo>
                  <a:pt x="25" y="33"/>
                </a:lnTo>
                <a:lnTo>
                  <a:pt x="23" y="35"/>
                </a:lnTo>
                <a:lnTo>
                  <a:pt x="22" y="35"/>
                </a:lnTo>
                <a:lnTo>
                  <a:pt x="21" y="34"/>
                </a:lnTo>
                <a:lnTo>
                  <a:pt x="21" y="35"/>
                </a:lnTo>
                <a:lnTo>
                  <a:pt x="20" y="34"/>
                </a:lnTo>
                <a:lnTo>
                  <a:pt x="20" y="36"/>
                </a:lnTo>
                <a:lnTo>
                  <a:pt x="19" y="36"/>
                </a:lnTo>
                <a:lnTo>
                  <a:pt x="19" y="34"/>
                </a:lnTo>
                <a:lnTo>
                  <a:pt x="18" y="35"/>
                </a:lnTo>
                <a:lnTo>
                  <a:pt x="20" y="33"/>
                </a:lnTo>
                <a:lnTo>
                  <a:pt x="18" y="33"/>
                </a:lnTo>
                <a:lnTo>
                  <a:pt x="19" y="32"/>
                </a:lnTo>
                <a:lnTo>
                  <a:pt x="18" y="32"/>
                </a:lnTo>
                <a:lnTo>
                  <a:pt x="19" y="31"/>
                </a:lnTo>
                <a:lnTo>
                  <a:pt x="20" y="32"/>
                </a:lnTo>
                <a:lnTo>
                  <a:pt x="21" y="31"/>
                </a:lnTo>
                <a:lnTo>
                  <a:pt x="23" y="30"/>
                </a:lnTo>
                <a:lnTo>
                  <a:pt x="22" y="32"/>
                </a:lnTo>
                <a:lnTo>
                  <a:pt x="22" y="34"/>
                </a:lnTo>
                <a:lnTo>
                  <a:pt x="23" y="31"/>
                </a:lnTo>
                <a:lnTo>
                  <a:pt x="25" y="30"/>
                </a:lnTo>
                <a:lnTo>
                  <a:pt x="24" y="32"/>
                </a:lnTo>
                <a:lnTo>
                  <a:pt x="25" y="33"/>
                </a:lnTo>
                <a:lnTo>
                  <a:pt x="25" y="31"/>
                </a:lnTo>
                <a:lnTo>
                  <a:pt x="26" y="30"/>
                </a:lnTo>
                <a:lnTo>
                  <a:pt x="27" y="28"/>
                </a:lnTo>
                <a:lnTo>
                  <a:pt x="27" y="27"/>
                </a:lnTo>
                <a:lnTo>
                  <a:pt x="25" y="27"/>
                </a:lnTo>
                <a:lnTo>
                  <a:pt x="25" y="25"/>
                </a:lnTo>
                <a:lnTo>
                  <a:pt x="26" y="26"/>
                </a:lnTo>
                <a:lnTo>
                  <a:pt x="26" y="24"/>
                </a:lnTo>
                <a:lnTo>
                  <a:pt x="29" y="24"/>
                </a:lnTo>
                <a:lnTo>
                  <a:pt x="29" y="21"/>
                </a:lnTo>
                <a:lnTo>
                  <a:pt x="28" y="19"/>
                </a:lnTo>
                <a:lnTo>
                  <a:pt x="28" y="22"/>
                </a:lnTo>
                <a:lnTo>
                  <a:pt x="27" y="21"/>
                </a:lnTo>
                <a:lnTo>
                  <a:pt x="26" y="23"/>
                </a:lnTo>
                <a:lnTo>
                  <a:pt x="24" y="24"/>
                </a:lnTo>
                <a:lnTo>
                  <a:pt x="23" y="24"/>
                </a:lnTo>
                <a:lnTo>
                  <a:pt x="21" y="26"/>
                </a:lnTo>
                <a:lnTo>
                  <a:pt x="19" y="28"/>
                </a:lnTo>
                <a:lnTo>
                  <a:pt x="22" y="28"/>
                </a:lnTo>
                <a:lnTo>
                  <a:pt x="19" y="29"/>
                </a:lnTo>
                <a:lnTo>
                  <a:pt x="18" y="29"/>
                </a:lnTo>
                <a:lnTo>
                  <a:pt x="21" y="24"/>
                </a:lnTo>
                <a:lnTo>
                  <a:pt x="23" y="24"/>
                </a:lnTo>
                <a:lnTo>
                  <a:pt x="25" y="21"/>
                </a:lnTo>
                <a:lnTo>
                  <a:pt x="25" y="22"/>
                </a:lnTo>
                <a:lnTo>
                  <a:pt x="27" y="21"/>
                </a:lnTo>
                <a:lnTo>
                  <a:pt x="28" y="18"/>
                </a:lnTo>
                <a:lnTo>
                  <a:pt x="28" y="16"/>
                </a:lnTo>
                <a:lnTo>
                  <a:pt x="27" y="18"/>
                </a:lnTo>
                <a:lnTo>
                  <a:pt x="26" y="17"/>
                </a:lnTo>
                <a:lnTo>
                  <a:pt x="27" y="15"/>
                </a:lnTo>
                <a:lnTo>
                  <a:pt x="26" y="15"/>
                </a:lnTo>
                <a:lnTo>
                  <a:pt x="26" y="17"/>
                </a:lnTo>
                <a:lnTo>
                  <a:pt x="25" y="18"/>
                </a:lnTo>
                <a:lnTo>
                  <a:pt x="25" y="16"/>
                </a:lnTo>
                <a:lnTo>
                  <a:pt x="24" y="15"/>
                </a:lnTo>
                <a:lnTo>
                  <a:pt x="24" y="16"/>
                </a:lnTo>
                <a:lnTo>
                  <a:pt x="23" y="14"/>
                </a:lnTo>
                <a:lnTo>
                  <a:pt x="20" y="14"/>
                </a:lnTo>
                <a:lnTo>
                  <a:pt x="11" y="9"/>
                </a:lnTo>
                <a:lnTo>
                  <a:pt x="4" y="3"/>
                </a:lnTo>
                <a:lnTo>
                  <a:pt x="2" y="7"/>
                </a:lnTo>
                <a:lnTo>
                  <a:pt x="2" y="12"/>
                </a:lnTo>
                <a:close/>
              </a:path>
            </a:pathLst>
          </a:custGeom>
          <a:solidFill>
            <a:srgbClr val="02818A"/>
          </a:solidFill>
          <a:ln w="15875">
            <a:solidFill>
              <a:srgbClr val="003F48"/>
            </a:solidFill>
            <a:prstDash val="solid"/>
            <a:round/>
            <a:headEnd/>
            <a:tailEnd/>
          </a:ln>
        </p:spPr>
        <p:txBody>
          <a:bodyPr/>
          <a:lstStyle/>
          <a:p>
            <a:endParaRPr lang="en-US"/>
          </a:p>
        </p:txBody>
      </p:sp>
      <p:sp>
        <p:nvSpPr>
          <p:cNvPr id="308242" name="Freeform 19">
            <a:extLst>
              <a:ext uri="{FF2B5EF4-FFF2-40B4-BE49-F238E27FC236}">
                <a16:creationId xmlns:a16="http://schemas.microsoft.com/office/drawing/2014/main" id="{722F6E90-6305-49E6-9B96-22E358F67BE6}"/>
              </a:ext>
              <a:ext uri="{C183D7F6-B498-43B3-948B-1728B52AA6E4}">
                <adec:decorative xmlns:adec="http://schemas.microsoft.com/office/drawing/2017/decorative" val="1"/>
              </a:ext>
            </a:extLst>
          </p:cNvPr>
          <p:cNvSpPr>
            <a:spLocks noChangeAspect="1"/>
          </p:cNvSpPr>
          <p:nvPr/>
        </p:nvSpPr>
        <p:spPr bwMode="auto">
          <a:xfrm>
            <a:off x="2165350" y="1435100"/>
            <a:ext cx="23813" cy="61913"/>
          </a:xfrm>
          <a:custGeom>
            <a:avLst/>
            <a:gdLst>
              <a:gd name="T0" fmla="*/ 0 w 3"/>
              <a:gd name="T1" fmla="*/ 2147483646 h 8"/>
              <a:gd name="T2" fmla="*/ 2147483646 w 3"/>
              <a:gd name="T3" fmla="*/ 0 h 8"/>
              <a:gd name="T4" fmla="*/ 2147483646 w 3"/>
              <a:gd name="T5" fmla="*/ 2147483646 h 8"/>
              <a:gd name="T6" fmla="*/ 2147483646 w 3"/>
              <a:gd name="T7" fmla="*/ 2147483646 h 8"/>
              <a:gd name="T8" fmla="*/ 0 w 3"/>
              <a:gd name="T9" fmla="*/ 2147483646 h 8"/>
              <a:gd name="T10" fmla="*/ 0 60000 65536"/>
              <a:gd name="T11" fmla="*/ 0 60000 65536"/>
              <a:gd name="T12" fmla="*/ 0 60000 65536"/>
              <a:gd name="T13" fmla="*/ 0 60000 65536"/>
              <a:gd name="T14" fmla="*/ 0 60000 65536"/>
              <a:gd name="T15" fmla="*/ 0 w 3"/>
              <a:gd name="T16" fmla="*/ 0 h 8"/>
              <a:gd name="T17" fmla="*/ 3 w 3"/>
              <a:gd name="T18" fmla="*/ 8 h 8"/>
            </a:gdLst>
            <a:ahLst/>
            <a:cxnLst>
              <a:cxn ang="T10">
                <a:pos x="T0" y="T1"/>
              </a:cxn>
              <a:cxn ang="T11">
                <a:pos x="T2" y="T3"/>
              </a:cxn>
              <a:cxn ang="T12">
                <a:pos x="T4" y="T5"/>
              </a:cxn>
              <a:cxn ang="T13">
                <a:pos x="T6" y="T7"/>
              </a:cxn>
              <a:cxn ang="T14">
                <a:pos x="T8" y="T9"/>
              </a:cxn>
            </a:cxnLst>
            <a:rect l="T15" t="T16" r="T17" b="T18"/>
            <a:pathLst>
              <a:path w="3" h="8">
                <a:moveTo>
                  <a:pt x="0" y="2"/>
                </a:moveTo>
                <a:lnTo>
                  <a:pt x="2" y="0"/>
                </a:lnTo>
                <a:lnTo>
                  <a:pt x="3" y="1"/>
                </a:lnTo>
                <a:lnTo>
                  <a:pt x="2" y="8"/>
                </a:lnTo>
                <a:lnTo>
                  <a:pt x="0" y="2"/>
                </a:lnTo>
                <a:close/>
              </a:path>
            </a:pathLst>
          </a:custGeom>
          <a:noFill/>
          <a:ln w="15875">
            <a:solidFill>
              <a:srgbClr val="003F48"/>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08243" name="Alabama">
            <a:extLst>
              <a:ext uri="{FF2B5EF4-FFF2-40B4-BE49-F238E27FC236}">
                <a16:creationId xmlns:a16="http://schemas.microsoft.com/office/drawing/2014/main" id="{09493170-6F80-4D02-BC2B-3808AFA15E9A}"/>
              </a:ext>
              <a:ext uri="{C183D7F6-B498-43B3-948B-1728B52AA6E4}">
                <adec:decorative xmlns:adec="http://schemas.microsoft.com/office/drawing/2017/decorative" val="1"/>
              </a:ext>
            </a:extLst>
          </p:cNvPr>
          <p:cNvSpPr>
            <a:spLocks noChangeAspect="1"/>
          </p:cNvSpPr>
          <p:nvPr/>
        </p:nvSpPr>
        <p:spPr bwMode="auto">
          <a:xfrm>
            <a:off x="5868988" y="3822700"/>
            <a:ext cx="461962" cy="744538"/>
          </a:xfrm>
          <a:custGeom>
            <a:avLst/>
            <a:gdLst>
              <a:gd name="T0" fmla="*/ 0 w 59"/>
              <a:gd name="T1" fmla="*/ 2147483646 h 96"/>
              <a:gd name="T2" fmla="*/ 2147483646 w 59"/>
              <a:gd name="T3" fmla="*/ 2147483646 h 96"/>
              <a:gd name="T4" fmla="*/ 0 w 59"/>
              <a:gd name="T5" fmla="*/ 2147483646 h 96"/>
              <a:gd name="T6" fmla="*/ 2147483646 w 59"/>
              <a:gd name="T7" fmla="*/ 2147483646 h 96"/>
              <a:gd name="T8" fmla="*/ 2147483646 w 59"/>
              <a:gd name="T9" fmla="*/ 2147483646 h 96"/>
              <a:gd name="T10" fmla="*/ 2147483646 w 59"/>
              <a:gd name="T11" fmla="*/ 2147483646 h 96"/>
              <a:gd name="T12" fmla="*/ 2147483646 w 59"/>
              <a:gd name="T13" fmla="*/ 2147483646 h 96"/>
              <a:gd name="T14" fmla="*/ 2147483646 w 59"/>
              <a:gd name="T15" fmla="*/ 2147483646 h 96"/>
              <a:gd name="T16" fmla="*/ 2147483646 w 59"/>
              <a:gd name="T17" fmla="*/ 2147483646 h 96"/>
              <a:gd name="T18" fmla="*/ 2147483646 w 59"/>
              <a:gd name="T19" fmla="*/ 2147483646 h 96"/>
              <a:gd name="T20" fmla="*/ 2147483646 w 59"/>
              <a:gd name="T21" fmla="*/ 2147483646 h 96"/>
              <a:gd name="T22" fmla="*/ 2147483646 w 59"/>
              <a:gd name="T23" fmla="*/ 2147483646 h 96"/>
              <a:gd name="T24" fmla="*/ 2147483646 w 59"/>
              <a:gd name="T25" fmla="*/ 2147483646 h 96"/>
              <a:gd name="T26" fmla="*/ 2147483646 w 59"/>
              <a:gd name="T27" fmla="*/ 2147483646 h 96"/>
              <a:gd name="T28" fmla="*/ 2147483646 w 59"/>
              <a:gd name="T29" fmla="*/ 2147483646 h 96"/>
              <a:gd name="T30" fmla="*/ 2147483646 w 59"/>
              <a:gd name="T31" fmla="*/ 2147483646 h 96"/>
              <a:gd name="T32" fmla="*/ 2147483646 w 59"/>
              <a:gd name="T33" fmla="*/ 2147483646 h 96"/>
              <a:gd name="T34" fmla="*/ 2147483646 w 59"/>
              <a:gd name="T35" fmla="*/ 2147483646 h 96"/>
              <a:gd name="T36" fmla="*/ 2147483646 w 59"/>
              <a:gd name="T37" fmla="*/ 2147483646 h 96"/>
              <a:gd name="T38" fmla="*/ 2147483646 w 59"/>
              <a:gd name="T39" fmla="*/ 2147483646 h 96"/>
              <a:gd name="T40" fmla="*/ 2147483646 w 59"/>
              <a:gd name="T41" fmla="*/ 2147483646 h 96"/>
              <a:gd name="T42" fmla="*/ 2147483646 w 59"/>
              <a:gd name="T43" fmla="*/ 2147483646 h 96"/>
              <a:gd name="T44" fmla="*/ 2147483646 w 59"/>
              <a:gd name="T45" fmla="*/ 0 h 96"/>
              <a:gd name="T46" fmla="*/ 0 w 59"/>
              <a:gd name="T47" fmla="*/ 2147483646 h 9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59"/>
              <a:gd name="T73" fmla="*/ 0 h 96"/>
              <a:gd name="T74" fmla="*/ 59 w 59"/>
              <a:gd name="T75" fmla="*/ 96 h 9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59" h="96">
                <a:moveTo>
                  <a:pt x="0" y="3"/>
                </a:moveTo>
                <a:lnTo>
                  <a:pt x="1" y="5"/>
                </a:lnTo>
                <a:lnTo>
                  <a:pt x="0" y="65"/>
                </a:lnTo>
                <a:lnTo>
                  <a:pt x="4" y="94"/>
                </a:lnTo>
                <a:lnTo>
                  <a:pt x="8" y="94"/>
                </a:lnTo>
                <a:lnTo>
                  <a:pt x="10" y="86"/>
                </a:lnTo>
                <a:lnTo>
                  <a:pt x="11" y="88"/>
                </a:lnTo>
                <a:lnTo>
                  <a:pt x="11" y="92"/>
                </a:lnTo>
                <a:lnTo>
                  <a:pt x="14" y="94"/>
                </a:lnTo>
                <a:lnTo>
                  <a:pt x="10" y="96"/>
                </a:lnTo>
                <a:lnTo>
                  <a:pt x="19" y="94"/>
                </a:lnTo>
                <a:lnTo>
                  <a:pt x="20" y="91"/>
                </a:lnTo>
                <a:lnTo>
                  <a:pt x="19" y="90"/>
                </a:lnTo>
                <a:lnTo>
                  <a:pt x="20" y="88"/>
                </a:lnTo>
                <a:lnTo>
                  <a:pt x="16" y="84"/>
                </a:lnTo>
                <a:lnTo>
                  <a:pt x="16" y="81"/>
                </a:lnTo>
                <a:lnTo>
                  <a:pt x="59" y="77"/>
                </a:lnTo>
                <a:lnTo>
                  <a:pt x="56" y="61"/>
                </a:lnTo>
                <a:lnTo>
                  <a:pt x="56" y="56"/>
                </a:lnTo>
                <a:lnTo>
                  <a:pt x="58" y="53"/>
                </a:lnTo>
                <a:lnTo>
                  <a:pt x="57" y="47"/>
                </a:lnTo>
                <a:lnTo>
                  <a:pt x="52" y="41"/>
                </a:lnTo>
                <a:lnTo>
                  <a:pt x="41" y="0"/>
                </a:lnTo>
                <a:lnTo>
                  <a:pt x="0" y="3"/>
                </a:lnTo>
                <a:close/>
              </a:path>
            </a:pathLst>
          </a:custGeom>
          <a:solidFill>
            <a:srgbClr val="02818A"/>
          </a:solidFill>
          <a:ln w="15875">
            <a:solidFill>
              <a:srgbClr val="003F48"/>
            </a:solidFill>
            <a:prstDash val="solid"/>
            <a:round/>
            <a:headEnd/>
            <a:tailEnd/>
          </a:ln>
        </p:spPr>
        <p:txBody>
          <a:bodyPr/>
          <a:lstStyle/>
          <a:p>
            <a:endParaRPr lang="en-US"/>
          </a:p>
        </p:txBody>
      </p:sp>
      <p:sp>
        <p:nvSpPr>
          <p:cNvPr id="308244" name="Arizona">
            <a:extLst>
              <a:ext uri="{FF2B5EF4-FFF2-40B4-BE49-F238E27FC236}">
                <a16:creationId xmlns:a16="http://schemas.microsoft.com/office/drawing/2014/main" id="{4D08847E-33EE-4153-A50E-A39DD3EF149B}"/>
              </a:ext>
              <a:ext uri="{C183D7F6-B498-43B3-948B-1728B52AA6E4}">
                <adec:decorative xmlns:adec="http://schemas.microsoft.com/office/drawing/2017/decorative" val="1"/>
              </a:ext>
            </a:extLst>
          </p:cNvPr>
          <p:cNvSpPr>
            <a:spLocks noChangeAspect="1"/>
          </p:cNvSpPr>
          <p:nvPr/>
        </p:nvSpPr>
        <p:spPr bwMode="auto">
          <a:xfrm>
            <a:off x="2470150" y="3354388"/>
            <a:ext cx="833438" cy="957262"/>
          </a:xfrm>
          <a:custGeom>
            <a:avLst/>
            <a:gdLst>
              <a:gd name="T0" fmla="*/ 0 w 106"/>
              <a:gd name="T1" fmla="*/ 2147483646 h 123"/>
              <a:gd name="T2" fmla="*/ 2147483646 w 106"/>
              <a:gd name="T3" fmla="*/ 2147483646 h 123"/>
              <a:gd name="T4" fmla="*/ 2147483646 w 106"/>
              <a:gd name="T5" fmla="*/ 2147483646 h 123"/>
              <a:gd name="T6" fmla="*/ 2147483646 w 106"/>
              <a:gd name="T7" fmla="*/ 2147483646 h 123"/>
              <a:gd name="T8" fmla="*/ 2147483646 w 106"/>
              <a:gd name="T9" fmla="*/ 2147483646 h 123"/>
              <a:gd name="T10" fmla="*/ 2147483646 w 106"/>
              <a:gd name="T11" fmla="*/ 2147483646 h 123"/>
              <a:gd name="T12" fmla="*/ 2147483646 w 106"/>
              <a:gd name="T13" fmla="*/ 2147483646 h 123"/>
              <a:gd name="T14" fmla="*/ 2147483646 w 106"/>
              <a:gd name="T15" fmla="*/ 2147483646 h 123"/>
              <a:gd name="T16" fmla="*/ 2147483646 w 106"/>
              <a:gd name="T17" fmla="*/ 2147483646 h 123"/>
              <a:gd name="T18" fmla="*/ 2147483646 w 106"/>
              <a:gd name="T19" fmla="*/ 2147483646 h 123"/>
              <a:gd name="T20" fmla="*/ 2147483646 w 106"/>
              <a:gd name="T21" fmla="*/ 2147483646 h 123"/>
              <a:gd name="T22" fmla="*/ 2147483646 w 106"/>
              <a:gd name="T23" fmla="*/ 0 h 123"/>
              <a:gd name="T24" fmla="*/ 2147483646 w 106"/>
              <a:gd name="T25" fmla="*/ 2147483646 h 123"/>
              <a:gd name="T26" fmla="*/ 2147483646 w 106"/>
              <a:gd name="T27" fmla="*/ 2147483646 h 123"/>
              <a:gd name="T28" fmla="*/ 2147483646 w 106"/>
              <a:gd name="T29" fmla="*/ 2147483646 h 123"/>
              <a:gd name="T30" fmla="*/ 2147483646 w 106"/>
              <a:gd name="T31" fmla="*/ 2147483646 h 123"/>
              <a:gd name="T32" fmla="*/ 2147483646 w 106"/>
              <a:gd name="T33" fmla="*/ 2147483646 h 123"/>
              <a:gd name="T34" fmla="*/ 0 w 106"/>
              <a:gd name="T35" fmla="*/ 2147483646 h 123"/>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06"/>
              <a:gd name="T55" fmla="*/ 0 h 123"/>
              <a:gd name="T56" fmla="*/ 106 w 106"/>
              <a:gd name="T57" fmla="*/ 123 h 123"/>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06" h="123">
                <a:moveTo>
                  <a:pt x="0" y="85"/>
                </a:moveTo>
                <a:lnTo>
                  <a:pt x="7" y="79"/>
                </a:lnTo>
                <a:lnTo>
                  <a:pt x="4" y="74"/>
                </a:lnTo>
                <a:lnTo>
                  <a:pt x="5" y="67"/>
                </a:lnTo>
                <a:lnTo>
                  <a:pt x="12" y="56"/>
                </a:lnTo>
                <a:lnTo>
                  <a:pt x="17" y="52"/>
                </a:lnTo>
                <a:lnTo>
                  <a:pt x="14" y="48"/>
                </a:lnTo>
                <a:lnTo>
                  <a:pt x="13" y="37"/>
                </a:lnTo>
                <a:lnTo>
                  <a:pt x="14" y="16"/>
                </a:lnTo>
                <a:lnTo>
                  <a:pt x="18" y="15"/>
                </a:lnTo>
                <a:lnTo>
                  <a:pt x="24" y="18"/>
                </a:lnTo>
                <a:lnTo>
                  <a:pt x="29" y="0"/>
                </a:lnTo>
                <a:lnTo>
                  <a:pt x="106" y="13"/>
                </a:lnTo>
                <a:lnTo>
                  <a:pt x="90" y="123"/>
                </a:lnTo>
                <a:lnTo>
                  <a:pt x="67" y="120"/>
                </a:lnTo>
                <a:lnTo>
                  <a:pt x="52" y="116"/>
                </a:lnTo>
                <a:lnTo>
                  <a:pt x="22" y="98"/>
                </a:lnTo>
                <a:lnTo>
                  <a:pt x="0" y="85"/>
                </a:lnTo>
                <a:close/>
              </a:path>
            </a:pathLst>
          </a:custGeom>
          <a:solidFill>
            <a:srgbClr val="DCEDC8"/>
          </a:solidFill>
          <a:ln w="15875">
            <a:solidFill>
              <a:srgbClr val="003F48"/>
            </a:solidFill>
            <a:prstDash val="solid"/>
            <a:round/>
            <a:headEnd/>
            <a:tailEnd/>
          </a:ln>
        </p:spPr>
        <p:txBody>
          <a:bodyPr/>
          <a:lstStyle/>
          <a:p>
            <a:endParaRPr lang="en-US"/>
          </a:p>
        </p:txBody>
      </p:sp>
      <p:sp>
        <p:nvSpPr>
          <p:cNvPr id="308245" name="Arkansas">
            <a:extLst>
              <a:ext uri="{FF2B5EF4-FFF2-40B4-BE49-F238E27FC236}">
                <a16:creationId xmlns:a16="http://schemas.microsoft.com/office/drawing/2014/main" id="{CC034E05-D773-406B-B865-BB65DBFF31FF}"/>
              </a:ext>
              <a:ext uri="{C183D7F6-B498-43B3-948B-1728B52AA6E4}">
                <adec:decorative xmlns:adec="http://schemas.microsoft.com/office/drawing/2017/decorative" val="1"/>
              </a:ext>
            </a:extLst>
          </p:cNvPr>
          <p:cNvSpPr>
            <a:spLocks noChangeAspect="1"/>
          </p:cNvSpPr>
          <p:nvPr/>
        </p:nvSpPr>
        <p:spPr bwMode="auto">
          <a:xfrm>
            <a:off x="5060950" y="3635375"/>
            <a:ext cx="620713" cy="544513"/>
          </a:xfrm>
          <a:custGeom>
            <a:avLst/>
            <a:gdLst>
              <a:gd name="T0" fmla="*/ 0 w 79"/>
              <a:gd name="T1" fmla="*/ 2147483646 h 70"/>
              <a:gd name="T2" fmla="*/ 2147483646 w 79"/>
              <a:gd name="T3" fmla="*/ 2147483646 h 70"/>
              <a:gd name="T4" fmla="*/ 2147483646 w 79"/>
              <a:gd name="T5" fmla="*/ 2147483646 h 70"/>
              <a:gd name="T6" fmla="*/ 2147483646 w 79"/>
              <a:gd name="T7" fmla="*/ 2147483646 h 70"/>
              <a:gd name="T8" fmla="*/ 2147483646 w 79"/>
              <a:gd name="T9" fmla="*/ 2147483646 h 70"/>
              <a:gd name="T10" fmla="*/ 2147483646 w 79"/>
              <a:gd name="T11" fmla="*/ 2147483646 h 70"/>
              <a:gd name="T12" fmla="*/ 2147483646 w 79"/>
              <a:gd name="T13" fmla="*/ 2147483646 h 70"/>
              <a:gd name="T14" fmla="*/ 2147483646 w 79"/>
              <a:gd name="T15" fmla="*/ 2147483646 h 70"/>
              <a:gd name="T16" fmla="*/ 2147483646 w 79"/>
              <a:gd name="T17" fmla="*/ 2147483646 h 70"/>
              <a:gd name="T18" fmla="*/ 2147483646 w 79"/>
              <a:gd name="T19" fmla="*/ 2147483646 h 70"/>
              <a:gd name="T20" fmla="*/ 2147483646 w 79"/>
              <a:gd name="T21" fmla="*/ 2147483646 h 70"/>
              <a:gd name="T22" fmla="*/ 2147483646 w 79"/>
              <a:gd name="T23" fmla="*/ 2147483646 h 70"/>
              <a:gd name="T24" fmla="*/ 2147483646 w 79"/>
              <a:gd name="T25" fmla="*/ 2147483646 h 70"/>
              <a:gd name="T26" fmla="*/ 2147483646 w 79"/>
              <a:gd name="T27" fmla="*/ 2147483646 h 70"/>
              <a:gd name="T28" fmla="*/ 2147483646 w 79"/>
              <a:gd name="T29" fmla="*/ 2147483646 h 70"/>
              <a:gd name="T30" fmla="*/ 2147483646 w 79"/>
              <a:gd name="T31" fmla="*/ 2147483646 h 70"/>
              <a:gd name="T32" fmla="*/ 2147483646 w 79"/>
              <a:gd name="T33" fmla="*/ 2147483646 h 70"/>
              <a:gd name="T34" fmla="*/ 2147483646 w 79"/>
              <a:gd name="T35" fmla="*/ 2147483646 h 70"/>
              <a:gd name="T36" fmla="*/ 2147483646 w 79"/>
              <a:gd name="T37" fmla="*/ 2147483646 h 70"/>
              <a:gd name="T38" fmla="*/ 2147483646 w 79"/>
              <a:gd name="T39" fmla="*/ 0 h 70"/>
              <a:gd name="T40" fmla="*/ 0 w 79"/>
              <a:gd name="T41" fmla="*/ 2147483646 h 70"/>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9"/>
              <a:gd name="T64" fmla="*/ 0 h 70"/>
              <a:gd name="T65" fmla="*/ 79 w 79"/>
              <a:gd name="T66" fmla="*/ 70 h 70"/>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9" h="70">
                <a:moveTo>
                  <a:pt x="0" y="2"/>
                </a:moveTo>
                <a:lnTo>
                  <a:pt x="3" y="24"/>
                </a:lnTo>
                <a:lnTo>
                  <a:pt x="3" y="58"/>
                </a:lnTo>
                <a:lnTo>
                  <a:pt x="4" y="60"/>
                </a:lnTo>
                <a:lnTo>
                  <a:pt x="10" y="60"/>
                </a:lnTo>
                <a:lnTo>
                  <a:pt x="10" y="70"/>
                </a:lnTo>
                <a:lnTo>
                  <a:pt x="57" y="70"/>
                </a:lnTo>
                <a:lnTo>
                  <a:pt x="56" y="59"/>
                </a:lnTo>
                <a:lnTo>
                  <a:pt x="60" y="47"/>
                </a:lnTo>
                <a:lnTo>
                  <a:pt x="66" y="39"/>
                </a:lnTo>
                <a:lnTo>
                  <a:pt x="65" y="37"/>
                </a:lnTo>
                <a:lnTo>
                  <a:pt x="70" y="29"/>
                </a:lnTo>
                <a:lnTo>
                  <a:pt x="72" y="22"/>
                </a:lnTo>
                <a:lnTo>
                  <a:pt x="71" y="21"/>
                </a:lnTo>
                <a:lnTo>
                  <a:pt x="75" y="17"/>
                </a:lnTo>
                <a:lnTo>
                  <a:pt x="79" y="11"/>
                </a:lnTo>
                <a:lnTo>
                  <a:pt x="78" y="9"/>
                </a:lnTo>
                <a:lnTo>
                  <a:pt x="67" y="10"/>
                </a:lnTo>
                <a:lnTo>
                  <a:pt x="70" y="6"/>
                </a:lnTo>
                <a:lnTo>
                  <a:pt x="69" y="0"/>
                </a:lnTo>
                <a:lnTo>
                  <a:pt x="0" y="2"/>
                </a:lnTo>
                <a:close/>
              </a:path>
            </a:pathLst>
          </a:custGeom>
          <a:solidFill>
            <a:srgbClr val="DCEDC8"/>
          </a:solidFill>
          <a:ln w="15875">
            <a:solidFill>
              <a:srgbClr val="003F48"/>
            </a:solidFill>
            <a:prstDash val="solid"/>
            <a:round/>
            <a:headEnd/>
            <a:tailEnd/>
          </a:ln>
        </p:spPr>
        <p:txBody>
          <a:bodyPr/>
          <a:lstStyle/>
          <a:p>
            <a:endParaRPr lang="en-US"/>
          </a:p>
        </p:txBody>
      </p:sp>
      <p:sp>
        <p:nvSpPr>
          <p:cNvPr id="308246" name="California">
            <a:extLst>
              <a:ext uri="{FF2B5EF4-FFF2-40B4-BE49-F238E27FC236}">
                <a16:creationId xmlns:a16="http://schemas.microsoft.com/office/drawing/2014/main" id="{ED93424C-6AD7-4265-9BDB-19C4A5CF6DAF}"/>
              </a:ext>
              <a:ext uri="{C183D7F6-B498-43B3-948B-1728B52AA6E4}">
                <adec:decorative xmlns:adec="http://schemas.microsoft.com/office/drawing/2017/decorative" val="1"/>
              </a:ext>
            </a:extLst>
          </p:cNvPr>
          <p:cNvSpPr>
            <a:spLocks noChangeAspect="1"/>
          </p:cNvSpPr>
          <p:nvPr/>
        </p:nvSpPr>
        <p:spPr bwMode="auto">
          <a:xfrm>
            <a:off x="1638300" y="2320925"/>
            <a:ext cx="966788" cy="1647825"/>
          </a:xfrm>
          <a:custGeom>
            <a:avLst/>
            <a:gdLst>
              <a:gd name="T0" fmla="*/ 2147483646 w 123"/>
              <a:gd name="T1" fmla="*/ 2147483646 h 212"/>
              <a:gd name="T2" fmla="*/ 2147483646 w 123"/>
              <a:gd name="T3" fmla="*/ 2147483646 h 212"/>
              <a:gd name="T4" fmla="*/ 2147483646 w 123"/>
              <a:gd name="T5" fmla="*/ 2147483646 h 212"/>
              <a:gd name="T6" fmla="*/ 2147483646 w 123"/>
              <a:gd name="T7" fmla="*/ 2147483646 h 212"/>
              <a:gd name="T8" fmla="*/ 2147483646 w 123"/>
              <a:gd name="T9" fmla="*/ 2147483646 h 212"/>
              <a:gd name="T10" fmla="*/ 2147483646 w 123"/>
              <a:gd name="T11" fmla="*/ 2147483646 h 212"/>
              <a:gd name="T12" fmla="*/ 2147483646 w 123"/>
              <a:gd name="T13" fmla="*/ 2147483646 h 212"/>
              <a:gd name="T14" fmla="*/ 2147483646 w 123"/>
              <a:gd name="T15" fmla="*/ 2147483646 h 212"/>
              <a:gd name="T16" fmla="*/ 2147483646 w 123"/>
              <a:gd name="T17" fmla="*/ 2147483646 h 212"/>
              <a:gd name="T18" fmla="*/ 2147483646 w 123"/>
              <a:gd name="T19" fmla="*/ 2147483646 h 212"/>
              <a:gd name="T20" fmla="*/ 2147483646 w 123"/>
              <a:gd name="T21" fmla="*/ 2147483646 h 212"/>
              <a:gd name="T22" fmla="*/ 2147483646 w 123"/>
              <a:gd name="T23" fmla="*/ 2147483646 h 212"/>
              <a:gd name="T24" fmla="*/ 2147483646 w 123"/>
              <a:gd name="T25" fmla="*/ 2147483646 h 212"/>
              <a:gd name="T26" fmla="*/ 2147483646 w 123"/>
              <a:gd name="T27" fmla="*/ 2147483646 h 212"/>
              <a:gd name="T28" fmla="*/ 2147483646 w 123"/>
              <a:gd name="T29" fmla="*/ 2147483646 h 212"/>
              <a:gd name="T30" fmla="*/ 2147483646 w 123"/>
              <a:gd name="T31" fmla="*/ 2147483646 h 212"/>
              <a:gd name="T32" fmla="*/ 2147483646 w 123"/>
              <a:gd name="T33" fmla="*/ 2147483646 h 212"/>
              <a:gd name="T34" fmla="*/ 2147483646 w 123"/>
              <a:gd name="T35" fmla="*/ 2147483646 h 212"/>
              <a:gd name="T36" fmla="*/ 2147483646 w 123"/>
              <a:gd name="T37" fmla="*/ 2147483646 h 212"/>
              <a:gd name="T38" fmla="*/ 2147483646 w 123"/>
              <a:gd name="T39" fmla="*/ 2147483646 h 212"/>
              <a:gd name="T40" fmla="*/ 2147483646 w 123"/>
              <a:gd name="T41" fmla="*/ 2147483646 h 212"/>
              <a:gd name="T42" fmla="*/ 2147483646 w 123"/>
              <a:gd name="T43" fmla="*/ 2147483646 h 212"/>
              <a:gd name="T44" fmla="*/ 2147483646 w 123"/>
              <a:gd name="T45" fmla="*/ 2147483646 h 212"/>
              <a:gd name="T46" fmla="*/ 2147483646 w 123"/>
              <a:gd name="T47" fmla="*/ 2147483646 h 212"/>
              <a:gd name="T48" fmla="*/ 2147483646 w 123"/>
              <a:gd name="T49" fmla="*/ 2147483646 h 212"/>
              <a:gd name="T50" fmla="*/ 2147483646 w 123"/>
              <a:gd name="T51" fmla="*/ 2147483646 h 212"/>
              <a:gd name="T52" fmla="*/ 2147483646 w 123"/>
              <a:gd name="T53" fmla="*/ 2147483646 h 212"/>
              <a:gd name="T54" fmla="*/ 2147483646 w 123"/>
              <a:gd name="T55" fmla="*/ 2147483646 h 212"/>
              <a:gd name="T56" fmla="*/ 2147483646 w 123"/>
              <a:gd name="T57" fmla="*/ 2147483646 h 212"/>
              <a:gd name="T58" fmla="*/ 2147483646 w 123"/>
              <a:gd name="T59" fmla="*/ 2147483646 h 212"/>
              <a:gd name="T60" fmla="*/ 2147483646 w 123"/>
              <a:gd name="T61" fmla="*/ 2147483646 h 212"/>
              <a:gd name="T62" fmla="*/ 2147483646 w 123"/>
              <a:gd name="T63" fmla="*/ 2147483646 h 212"/>
              <a:gd name="T64" fmla="*/ 2147483646 w 123"/>
              <a:gd name="T65" fmla="*/ 2147483646 h 212"/>
              <a:gd name="T66" fmla="*/ 2147483646 w 123"/>
              <a:gd name="T67" fmla="*/ 2147483646 h 212"/>
              <a:gd name="T68" fmla="*/ 2147483646 w 123"/>
              <a:gd name="T69" fmla="*/ 2147483646 h 212"/>
              <a:gd name="T70" fmla="*/ 2147483646 w 123"/>
              <a:gd name="T71" fmla="*/ 2147483646 h 212"/>
              <a:gd name="T72" fmla="*/ 2147483646 w 123"/>
              <a:gd name="T73" fmla="*/ 2147483646 h 212"/>
              <a:gd name="T74" fmla="*/ 2147483646 w 123"/>
              <a:gd name="T75" fmla="*/ 2147483646 h 212"/>
              <a:gd name="T76" fmla="*/ 2147483646 w 123"/>
              <a:gd name="T77" fmla="*/ 2147483646 h 212"/>
              <a:gd name="T78" fmla="*/ 2147483646 w 123"/>
              <a:gd name="T79" fmla="*/ 2147483646 h 212"/>
              <a:gd name="T80" fmla="*/ 2147483646 w 123"/>
              <a:gd name="T81" fmla="*/ 2147483646 h 212"/>
              <a:gd name="T82" fmla="*/ 2147483646 w 123"/>
              <a:gd name="T83" fmla="*/ 2147483646 h 212"/>
              <a:gd name="T84" fmla="*/ 2147483646 w 123"/>
              <a:gd name="T85" fmla="*/ 2147483646 h 212"/>
              <a:gd name="T86" fmla="*/ 2147483646 w 123"/>
              <a:gd name="T87" fmla="*/ 2147483646 h 212"/>
              <a:gd name="T88" fmla="*/ 2147483646 w 123"/>
              <a:gd name="T89" fmla="*/ 2147483646 h 212"/>
              <a:gd name="T90" fmla="*/ 2147483646 w 123"/>
              <a:gd name="T91" fmla="*/ 2147483646 h 212"/>
              <a:gd name="T92" fmla="*/ 2147483646 w 123"/>
              <a:gd name="T93" fmla="*/ 2147483646 h 212"/>
              <a:gd name="T94" fmla="*/ 2147483646 w 123"/>
              <a:gd name="T95" fmla="*/ 2147483646 h 212"/>
              <a:gd name="T96" fmla="*/ 2147483646 w 123"/>
              <a:gd name="T97" fmla="*/ 0 h 212"/>
              <a:gd name="T98" fmla="*/ 2147483646 w 123"/>
              <a:gd name="T99" fmla="*/ 2147483646 h 212"/>
              <a:gd name="T100" fmla="*/ 2147483646 w 123"/>
              <a:gd name="T101" fmla="*/ 2147483646 h 212"/>
              <a:gd name="T102" fmla="*/ 0 w 123"/>
              <a:gd name="T103" fmla="*/ 2147483646 h 212"/>
              <a:gd name="T104" fmla="*/ 2147483646 w 123"/>
              <a:gd name="T105" fmla="*/ 2147483646 h 212"/>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123"/>
              <a:gd name="T160" fmla="*/ 0 h 212"/>
              <a:gd name="T161" fmla="*/ 123 w 123"/>
              <a:gd name="T162" fmla="*/ 212 h 212"/>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123" h="212">
                <a:moveTo>
                  <a:pt x="3" y="38"/>
                </a:moveTo>
                <a:lnTo>
                  <a:pt x="4" y="43"/>
                </a:lnTo>
                <a:lnTo>
                  <a:pt x="1" y="59"/>
                </a:lnTo>
                <a:lnTo>
                  <a:pt x="3" y="64"/>
                </a:lnTo>
                <a:lnTo>
                  <a:pt x="13" y="86"/>
                </a:lnTo>
                <a:lnTo>
                  <a:pt x="14" y="85"/>
                </a:lnTo>
                <a:lnTo>
                  <a:pt x="14" y="81"/>
                </a:lnTo>
                <a:lnTo>
                  <a:pt x="16" y="80"/>
                </a:lnTo>
                <a:lnTo>
                  <a:pt x="18" y="81"/>
                </a:lnTo>
                <a:lnTo>
                  <a:pt x="15" y="84"/>
                </a:lnTo>
                <a:lnTo>
                  <a:pt x="16" y="85"/>
                </a:lnTo>
                <a:lnTo>
                  <a:pt x="18" y="95"/>
                </a:lnTo>
                <a:lnTo>
                  <a:pt x="17" y="95"/>
                </a:lnTo>
                <a:lnTo>
                  <a:pt x="13" y="91"/>
                </a:lnTo>
                <a:lnTo>
                  <a:pt x="14" y="87"/>
                </a:lnTo>
                <a:lnTo>
                  <a:pt x="13" y="87"/>
                </a:lnTo>
                <a:lnTo>
                  <a:pt x="11" y="91"/>
                </a:lnTo>
                <a:lnTo>
                  <a:pt x="11" y="100"/>
                </a:lnTo>
                <a:lnTo>
                  <a:pt x="13" y="104"/>
                </a:lnTo>
                <a:lnTo>
                  <a:pt x="18" y="107"/>
                </a:lnTo>
                <a:lnTo>
                  <a:pt x="17" y="112"/>
                </a:lnTo>
                <a:lnTo>
                  <a:pt x="14" y="112"/>
                </a:lnTo>
                <a:lnTo>
                  <a:pt x="13" y="118"/>
                </a:lnTo>
                <a:lnTo>
                  <a:pt x="19" y="130"/>
                </a:lnTo>
                <a:lnTo>
                  <a:pt x="24" y="138"/>
                </a:lnTo>
                <a:lnTo>
                  <a:pt x="23" y="143"/>
                </a:lnTo>
                <a:lnTo>
                  <a:pt x="26" y="146"/>
                </a:lnTo>
                <a:lnTo>
                  <a:pt x="25" y="149"/>
                </a:lnTo>
                <a:lnTo>
                  <a:pt x="23" y="156"/>
                </a:lnTo>
                <a:lnTo>
                  <a:pt x="26" y="159"/>
                </a:lnTo>
                <a:lnTo>
                  <a:pt x="41" y="164"/>
                </a:lnTo>
                <a:lnTo>
                  <a:pt x="47" y="172"/>
                </a:lnTo>
                <a:lnTo>
                  <a:pt x="54" y="175"/>
                </a:lnTo>
                <a:lnTo>
                  <a:pt x="54" y="180"/>
                </a:lnTo>
                <a:lnTo>
                  <a:pt x="59" y="181"/>
                </a:lnTo>
                <a:lnTo>
                  <a:pt x="65" y="190"/>
                </a:lnTo>
                <a:lnTo>
                  <a:pt x="69" y="197"/>
                </a:lnTo>
                <a:lnTo>
                  <a:pt x="69" y="209"/>
                </a:lnTo>
                <a:lnTo>
                  <a:pt x="113" y="212"/>
                </a:lnTo>
                <a:lnTo>
                  <a:pt x="110" y="207"/>
                </a:lnTo>
                <a:lnTo>
                  <a:pt x="111" y="200"/>
                </a:lnTo>
                <a:lnTo>
                  <a:pt x="118" y="189"/>
                </a:lnTo>
                <a:lnTo>
                  <a:pt x="123" y="185"/>
                </a:lnTo>
                <a:lnTo>
                  <a:pt x="120" y="181"/>
                </a:lnTo>
                <a:lnTo>
                  <a:pt x="119" y="170"/>
                </a:lnTo>
                <a:lnTo>
                  <a:pt x="60" y="82"/>
                </a:lnTo>
                <a:lnTo>
                  <a:pt x="56" y="73"/>
                </a:lnTo>
                <a:lnTo>
                  <a:pt x="70" y="16"/>
                </a:lnTo>
                <a:lnTo>
                  <a:pt x="12" y="0"/>
                </a:lnTo>
                <a:lnTo>
                  <a:pt x="10" y="3"/>
                </a:lnTo>
                <a:lnTo>
                  <a:pt x="11" y="11"/>
                </a:lnTo>
                <a:lnTo>
                  <a:pt x="0" y="28"/>
                </a:lnTo>
                <a:lnTo>
                  <a:pt x="3" y="38"/>
                </a:lnTo>
                <a:close/>
              </a:path>
            </a:pathLst>
          </a:custGeom>
          <a:solidFill>
            <a:srgbClr val="02818A"/>
          </a:solidFill>
          <a:ln w="15875">
            <a:solidFill>
              <a:srgbClr val="003F48"/>
            </a:solidFill>
            <a:prstDash val="solid"/>
            <a:round/>
            <a:headEnd/>
            <a:tailEnd/>
          </a:ln>
        </p:spPr>
        <p:txBody>
          <a:bodyPr/>
          <a:lstStyle/>
          <a:p>
            <a:endParaRPr lang="en-US"/>
          </a:p>
        </p:txBody>
      </p:sp>
      <p:sp>
        <p:nvSpPr>
          <p:cNvPr id="308247" name="Colorado">
            <a:extLst>
              <a:ext uri="{FF2B5EF4-FFF2-40B4-BE49-F238E27FC236}">
                <a16:creationId xmlns:a16="http://schemas.microsoft.com/office/drawing/2014/main" id="{7B4F464A-999E-4E30-B0E7-B79B85FA432A}"/>
              </a:ext>
              <a:ext uri="{C183D7F6-B498-43B3-948B-1728B52AA6E4}">
                <adec:decorative xmlns:adec="http://schemas.microsoft.com/office/drawing/2017/decorative" val="1"/>
              </a:ext>
            </a:extLst>
          </p:cNvPr>
          <p:cNvSpPr>
            <a:spLocks noChangeAspect="1"/>
          </p:cNvSpPr>
          <p:nvPr/>
        </p:nvSpPr>
        <p:spPr bwMode="auto">
          <a:xfrm>
            <a:off x="3303588" y="2849563"/>
            <a:ext cx="893762" cy="698500"/>
          </a:xfrm>
          <a:custGeom>
            <a:avLst/>
            <a:gdLst>
              <a:gd name="T0" fmla="*/ 0 w 114"/>
              <a:gd name="T1" fmla="*/ 2147483646 h 90"/>
              <a:gd name="T2" fmla="*/ 2147483646 w 114"/>
              <a:gd name="T3" fmla="*/ 0 h 90"/>
              <a:gd name="T4" fmla="*/ 2147483646 w 114"/>
              <a:gd name="T5" fmla="*/ 2147483646 h 90"/>
              <a:gd name="T6" fmla="*/ 2147483646 w 114"/>
              <a:gd name="T7" fmla="*/ 2147483646 h 90"/>
              <a:gd name="T8" fmla="*/ 2147483646 w 114"/>
              <a:gd name="T9" fmla="*/ 2147483646 h 90"/>
              <a:gd name="T10" fmla="*/ 2147483646 w 114"/>
              <a:gd name="T11" fmla="*/ 2147483646 h 90"/>
              <a:gd name="T12" fmla="*/ 2147483646 w 114"/>
              <a:gd name="T13" fmla="*/ 2147483646 h 90"/>
              <a:gd name="T14" fmla="*/ 2147483646 w 114"/>
              <a:gd name="T15" fmla="*/ 2147483646 h 90"/>
              <a:gd name="T16" fmla="*/ 0 w 114"/>
              <a:gd name="T17" fmla="*/ 2147483646 h 9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14"/>
              <a:gd name="T28" fmla="*/ 0 h 90"/>
              <a:gd name="T29" fmla="*/ 114 w 114"/>
              <a:gd name="T30" fmla="*/ 90 h 9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14" h="90">
                <a:moveTo>
                  <a:pt x="0" y="78"/>
                </a:moveTo>
                <a:lnTo>
                  <a:pt x="11" y="0"/>
                </a:lnTo>
                <a:lnTo>
                  <a:pt x="84" y="8"/>
                </a:lnTo>
                <a:lnTo>
                  <a:pt x="114" y="11"/>
                </a:lnTo>
                <a:lnTo>
                  <a:pt x="112" y="30"/>
                </a:lnTo>
                <a:lnTo>
                  <a:pt x="108" y="90"/>
                </a:lnTo>
                <a:lnTo>
                  <a:pt x="94" y="89"/>
                </a:lnTo>
                <a:lnTo>
                  <a:pt x="47" y="84"/>
                </a:lnTo>
                <a:lnTo>
                  <a:pt x="0" y="78"/>
                </a:lnTo>
                <a:close/>
              </a:path>
            </a:pathLst>
          </a:custGeom>
          <a:solidFill>
            <a:srgbClr val="DCEDC8"/>
          </a:solidFill>
          <a:ln w="15875">
            <a:solidFill>
              <a:srgbClr val="003F48"/>
            </a:solidFill>
            <a:prstDash val="solid"/>
            <a:round/>
            <a:headEnd/>
            <a:tailEnd/>
          </a:ln>
        </p:spPr>
        <p:txBody>
          <a:bodyPr/>
          <a:lstStyle/>
          <a:p>
            <a:endParaRPr lang="en-US"/>
          </a:p>
        </p:txBody>
      </p:sp>
      <p:sp>
        <p:nvSpPr>
          <p:cNvPr id="308248" name="Connecticut">
            <a:extLst>
              <a:ext uri="{FF2B5EF4-FFF2-40B4-BE49-F238E27FC236}">
                <a16:creationId xmlns:a16="http://schemas.microsoft.com/office/drawing/2014/main" id="{8D9B42E5-B051-4E64-B21E-A39A917C20BE}"/>
              </a:ext>
              <a:ext uri="{C183D7F6-B498-43B3-948B-1728B52AA6E4}">
                <adec:decorative xmlns:adec="http://schemas.microsoft.com/office/drawing/2017/decorative" val="1"/>
              </a:ext>
            </a:extLst>
          </p:cNvPr>
          <p:cNvSpPr>
            <a:spLocks noChangeAspect="1"/>
          </p:cNvSpPr>
          <p:nvPr/>
        </p:nvSpPr>
        <p:spPr bwMode="auto">
          <a:xfrm>
            <a:off x="7439025" y="2468563"/>
            <a:ext cx="203200" cy="201612"/>
          </a:xfrm>
          <a:custGeom>
            <a:avLst/>
            <a:gdLst>
              <a:gd name="T0" fmla="*/ 0 w 26"/>
              <a:gd name="T1" fmla="*/ 2147483646 h 26"/>
              <a:gd name="T2" fmla="*/ 2147483646 w 26"/>
              <a:gd name="T3" fmla="*/ 2147483646 h 26"/>
              <a:gd name="T4" fmla="*/ 2147483646 w 26"/>
              <a:gd name="T5" fmla="*/ 2147483646 h 26"/>
              <a:gd name="T6" fmla="*/ 2147483646 w 26"/>
              <a:gd name="T7" fmla="*/ 2147483646 h 26"/>
              <a:gd name="T8" fmla="*/ 2147483646 w 26"/>
              <a:gd name="T9" fmla="*/ 2147483646 h 26"/>
              <a:gd name="T10" fmla="*/ 2147483646 w 26"/>
              <a:gd name="T11" fmla="*/ 2147483646 h 26"/>
              <a:gd name="T12" fmla="*/ 2147483646 w 26"/>
              <a:gd name="T13" fmla="*/ 2147483646 h 26"/>
              <a:gd name="T14" fmla="*/ 2147483646 w 26"/>
              <a:gd name="T15" fmla="*/ 2147483646 h 26"/>
              <a:gd name="T16" fmla="*/ 2147483646 w 26"/>
              <a:gd name="T17" fmla="*/ 2147483646 h 26"/>
              <a:gd name="T18" fmla="*/ 2147483646 w 26"/>
              <a:gd name="T19" fmla="*/ 2147483646 h 26"/>
              <a:gd name="T20" fmla="*/ 2147483646 w 26"/>
              <a:gd name="T21" fmla="*/ 2147483646 h 26"/>
              <a:gd name="T22" fmla="*/ 2147483646 w 26"/>
              <a:gd name="T23" fmla="*/ 2147483646 h 26"/>
              <a:gd name="T24" fmla="*/ 2147483646 w 26"/>
              <a:gd name="T25" fmla="*/ 2147483646 h 26"/>
              <a:gd name="T26" fmla="*/ 2147483646 w 26"/>
              <a:gd name="T27" fmla="*/ 2147483646 h 26"/>
              <a:gd name="T28" fmla="*/ 2147483646 w 26"/>
              <a:gd name="T29" fmla="*/ 2147483646 h 26"/>
              <a:gd name="T30" fmla="*/ 2147483646 w 26"/>
              <a:gd name="T31" fmla="*/ 0 h 26"/>
              <a:gd name="T32" fmla="*/ 0 w 26"/>
              <a:gd name="T33" fmla="*/ 2147483646 h 2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26"/>
              <a:gd name="T52" fmla="*/ 0 h 26"/>
              <a:gd name="T53" fmla="*/ 26 w 26"/>
              <a:gd name="T54" fmla="*/ 26 h 2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26" h="26">
                <a:moveTo>
                  <a:pt x="0" y="5"/>
                </a:moveTo>
                <a:lnTo>
                  <a:pt x="2" y="19"/>
                </a:lnTo>
                <a:lnTo>
                  <a:pt x="2" y="26"/>
                </a:lnTo>
                <a:lnTo>
                  <a:pt x="4" y="25"/>
                </a:lnTo>
                <a:lnTo>
                  <a:pt x="5" y="23"/>
                </a:lnTo>
                <a:lnTo>
                  <a:pt x="9" y="21"/>
                </a:lnTo>
                <a:lnTo>
                  <a:pt x="11" y="18"/>
                </a:lnTo>
                <a:lnTo>
                  <a:pt x="12" y="19"/>
                </a:lnTo>
                <a:lnTo>
                  <a:pt x="15" y="17"/>
                </a:lnTo>
                <a:lnTo>
                  <a:pt x="19" y="17"/>
                </a:lnTo>
                <a:lnTo>
                  <a:pt x="19" y="15"/>
                </a:lnTo>
                <a:lnTo>
                  <a:pt x="21" y="16"/>
                </a:lnTo>
                <a:lnTo>
                  <a:pt x="22" y="15"/>
                </a:lnTo>
                <a:lnTo>
                  <a:pt x="24" y="15"/>
                </a:lnTo>
                <a:lnTo>
                  <a:pt x="26" y="13"/>
                </a:lnTo>
                <a:lnTo>
                  <a:pt x="24" y="0"/>
                </a:lnTo>
                <a:lnTo>
                  <a:pt x="0" y="5"/>
                </a:lnTo>
                <a:close/>
              </a:path>
            </a:pathLst>
          </a:custGeom>
          <a:solidFill>
            <a:srgbClr val="DCEDC8"/>
          </a:solidFill>
          <a:ln w="15875">
            <a:solidFill>
              <a:srgbClr val="003F48"/>
            </a:solidFill>
            <a:prstDash val="solid"/>
            <a:round/>
            <a:headEnd/>
            <a:tailEnd/>
          </a:ln>
        </p:spPr>
        <p:txBody>
          <a:bodyPr/>
          <a:lstStyle/>
          <a:p>
            <a:endParaRPr lang="en-US"/>
          </a:p>
        </p:txBody>
      </p:sp>
      <p:sp>
        <p:nvSpPr>
          <p:cNvPr id="308249" name="Delaware">
            <a:extLst>
              <a:ext uri="{FF2B5EF4-FFF2-40B4-BE49-F238E27FC236}">
                <a16:creationId xmlns:a16="http://schemas.microsoft.com/office/drawing/2014/main" id="{804328E4-F5D7-4081-9325-0A750B0B2E2C}"/>
              </a:ext>
              <a:ext uri="{C183D7F6-B498-43B3-948B-1728B52AA6E4}">
                <adec:decorative xmlns:adec="http://schemas.microsoft.com/office/drawing/2017/decorative" val="1"/>
              </a:ext>
            </a:extLst>
          </p:cNvPr>
          <p:cNvSpPr>
            <a:spLocks noChangeAspect="1"/>
          </p:cNvSpPr>
          <p:nvPr/>
        </p:nvSpPr>
        <p:spPr bwMode="auto">
          <a:xfrm>
            <a:off x="7256463" y="2895600"/>
            <a:ext cx="127000" cy="211138"/>
          </a:xfrm>
          <a:custGeom>
            <a:avLst/>
            <a:gdLst>
              <a:gd name="T0" fmla="*/ 0 w 16"/>
              <a:gd name="T1" fmla="*/ 2147483646 h 27"/>
              <a:gd name="T2" fmla="*/ 2147483646 w 16"/>
              <a:gd name="T3" fmla="*/ 0 h 27"/>
              <a:gd name="T4" fmla="*/ 2147483646 w 16"/>
              <a:gd name="T5" fmla="*/ 0 h 27"/>
              <a:gd name="T6" fmla="*/ 2147483646 w 16"/>
              <a:gd name="T7" fmla="*/ 2147483646 h 27"/>
              <a:gd name="T8" fmla="*/ 2147483646 w 16"/>
              <a:gd name="T9" fmla="*/ 2147483646 h 27"/>
              <a:gd name="T10" fmla="*/ 2147483646 w 16"/>
              <a:gd name="T11" fmla="*/ 2147483646 h 27"/>
              <a:gd name="T12" fmla="*/ 2147483646 w 16"/>
              <a:gd name="T13" fmla="*/ 2147483646 h 27"/>
              <a:gd name="T14" fmla="*/ 2147483646 w 16"/>
              <a:gd name="T15" fmla="*/ 2147483646 h 27"/>
              <a:gd name="T16" fmla="*/ 2147483646 w 16"/>
              <a:gd name="T17" fmla="*/ 2147483646 h 27"/>
              <a:gd name="T18" fmla="*/ 2147483646 w 16"/>
              <a:gd name="T19" fmla="*/ 2147483646 h 27"/>
              <a:gd name="T20" fmla="*/ 2147483646 w 16"/>
              <a:gd name="T21" fmla="*/ 2147483646 h 27"/>
              <a:gd name="T22" fmla="*/ 2147483646 w 16"/>
              <a:gd name="T23" fmla="*/ 2147483646 h 27"/>
              <a:gd name="T24" fmla="*/ 2147483646 w 16"/>
              <a:gd name="T25" fmla="*/ 2147483646 h 27"/>
              <a:gd name="T26" fmla="*/ 2147483646 w 16"/>
              <a:gd name="T27" fmla="*/ 2147483646 h 27"/>
              <a:gd name="T28" fmla="*/ 2147483646 w 16"/>
              <a:gd name="T29" fmla="*/ 2147483646 h 27"/>
              <a:gd name="T30" fmla="*/ 2147483646 w 16"/>
              <a:gd name="T31" fmla="*/ 2147483646 h 27"/>
              <a:gd name="T32" fmla="*/ 2147483646 w 16"/>
              <a:gd name="T33" fmla="*/ 2147483646 h 27"/>
              <a:gd name="T34" fmla="*/ 2147483646 w 16"/>
              <a:gd name="T35" fmla="*/ 2147483646 h 27"/>
              <a:gd name="T36" fmla="*/ 2147483646 w 16"/>
              <a:gd name="T37" fmla="*/ 2147483646 h 27"/>
              <a:gd name="T38" fmla="*/ 0 w 16"/>
              <a:gd name="T39" fmla="*/ 2147483646 h 27"/>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16"/>
              <a:gd name="T61" fmla="*/ 0 h 27"/>
              <a:gd name="T62" fmla="*/ 16 w 16"/>
              <a:gd name="T63" fmla="*/ 27 h 27"/>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16" h="27">
                <a:moveTo>
                  <a:pt x="0" y="3"/>
                </a:moveTo>
                <a:lnTo>
                  <a:pt x="2" y="0"/>
                </a:lnTo>
                <a:lnTo>
                  <a:pt x="5" y="0"/>
                </a:lnTo>
                <a:lnTo>
                  <a:pt x="4" y="3"/>
                </a:lnTo>
                <a:lnTo>
                  <a:pt x="3" y="4"/>
                </a:lnTo>
                <a:lnTo>
                  <a:pt x="4" y="7"/>
                </a:lnTo>
                <a:lnTo>
                  <a:pt x="5" y="9"/>
                </a:lnTo>
                <a:lnTo>
                  <a:pt x="7" y="11"/>
                </a:lnTo>
                <a:lnTo>
                  <a:pt x="8" y="14"/>
                </a:lnTo>
                <a:lnTo>
                  <a:pt x="10" y="17"/>
                </a:lnTo>
                <a:lnTo>
                  <a:pt x="12" y="18"/>
                </a:lnTo>
                <a:lnTo>
                  <a:pt x="14" y="19"/>
                </a:lnTo>
                <a:lnTo>
                  <a:pt x="15" y="21"/>
                </a:lnTo>
                <a:lnTo>
                  <a:pt x="13" y="23"/>
                </a:lnTo>
                <a:lnTo>
                  <a:pt x="15" y="23"/>
                </a:lnTo>
                <a:lnTo>
                  <a:pt x="16" y="25"/>
                </a:lnTo>
                <a:lnTo>
                  <a:pt x="12" y="26"/>
                </a:lnTo>
                <a:lnTo>
                  <a:pt x="6" y="27"/>
                </a:lnTo>
                <a:lnTo>
                  <a:pt x="6" y="25"/>
                </a:lnTo>
                <a:lnTo>
                  <a:pt x="0" y="3"/>
                </a:lnTo>
                <a:close/>
              </a:path>
            </a:pathLst>
          </a:custGeom>
          <a:solidFill>
            <a:srgbClr val="02818A"/>
          </a:solidFill>
          <a:ln w="15875">
            <a:solidFill>
              <a:srgbClr val="003F48"/>
            </a:solidFill>
            <a:prstDash val="solid"/>
            <a:round/>
            <a:headEnd/>
            <a:tailEnd/>
          </a:ln>
        </p:spPr>
        <p:txBody>
          <a:bodyPr/>
          <a:lstStyle/>
          <a:p>
            <a:endParaRPr lang="en-US"/>
          </a:p>
        </p:txBody>
      </p:sp>
      <p:sp>
        <p:nvSpPr>
          <p:cNvPr id="308250" name="Freeform 27">
            <a:extLst>
              <a:ext uri="{FF2B5EF4-FFF2-40B4-BE49-F238E27FC236}">
                <a16:creationId xmlns:a16="http://schemas.microsoft.com/office/drawing/2014/main" id="{7D5C5A19-196C-4A65-B9F7-941030811EB2}"/>
              </a:ext>
              <a:ext uri="{C183D7F6-B498-43B3-948B-1728B52AA6E4}">
                <adec:decorative xmlns:adec="http://schemas.microsoft.com/office/drawing/2017/decorative" val="1"/>
              </a:ext>
            </a:extLst>
          </p:cNvPr>
          <p:cNvSpPr>
            <a:spLocks noChangeAspect="1"/>
          </p:cNvSpPr>
          <p:nvPr/>
        </p:nvSpPr>
        <p:spPr bwMode="auto">
          <a:xfrm>
            <a:off x="7123113" y="3060700"/>
            <a:ext cx="23812" cy="20638"/>
          </a:xfrm>
          <a:custGeom>
            <a:avLst/>
            <a:gdLst>
              <a:gd name="T0" fmla="*/ 0 w 3"/>
              <a:gd name="T1" fmla="*/ 2147483646 h 3"/>
              <a:gd name="T2" fmla="*/ 2147483646 w 3"/>
              <a:gd name="T3" fmla="*/ 0 h 3"/>
              <a:gd name="T4" fmla="*/ 2147483646 w 3"/>
              <a:gd name="T5" fmla="*/ 2147483646 h 3"/>
              <a:gd name="T6" fmla="*/ 2147483646 w 3"/>
              <a:gd name="T7" fmla="*/ 2147483646 h 3"/>
              <a:gd name="T8" fmla="*/ 0 w 3"/>
              <a:gd name="T9" fmla="*/ 2147483646 h 3"/>
              <a:gd name="T10" fmla="*/ 0 60000 65536"/>
              <a:gd name="T11" fmla="*/ 0 60000 65536"/>
              <a:gd name="T12" fmla="*/ 0 60000 65536"/>
              <a:gd name="T13" fmla="*/ 0 60000 65536"/>
              <a:gd name="T14" fmla="*/ 0 60000 65536"/>
              <a:gd name="T15" fmla="*/ 0 w 3"/>
              <a:gd name="T16" fmla="*/ 0 h 3"/>
              <a:gd name="T17" fmla="*/ 3 w 3"/>
              <a:gd name="T18" fmla="*/ 3 h 3"/>
            </a:gdLst>
            <a:ahLst/>
            <a:cxnLst>
              <a:cxn ang="T10">
                <a:pos x="T0" y="T1"/>
              </a:cxn>
              <a:cxn ang="T11">
                <a:pos x="T2" y="T3"/>
              </a:cxn>
              <a:cxn ang="T12">
                <a:pos x="T4" y="T5"/>
              </a:cxn>
              <a:cxn ang="T13">
                <a:pos x="T6" y="T7"/>
              </a:cxn>
              <a:cxn ang="T14">
                <a:pos x="T8" y="T9"/>
              </a:cxn>
            </a:cxnLst>
            <a:rect l="T15" t="T16" r="T17" b="T18"/>
            <a:pathLst>
              <a:path w="3" h="3">
                <a:moveTo>
                  <a:pt x="0" y="1"/>
                </a:moveTo>
                <a:lnTo>
                  <a:pt x="2" y="0"/>
                </a:lnTo>
                <a:lnTo>
                  <a:pt x="3" y="2"/>
                </a:lnTo>
                <a:lnTo>
                  <a:pt x="2" y="3"/>
                </a:lnTo>
                <a:lnTo>
                  <a:pt x="0" y="1"/>
                </a:lnTo>
                <a:close/>
              </a:path>
            </a:pathLst>
          </a:custGeom>
          <a:noFill/>
          <a:ln w="15875">
            <a:solidFill>
              <a:srgbClr val="FFFFF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08251" name="Georgia">
            <a:extLst>
              <a:ext uri="{FF2B5EF4-FFF2-40B4-BE49-F238E27FC236}">
                <a16:creationId xmlns:a16="http://schemas.microsoft.com/office/drawing/2014/main" id="{498BE4FC-C75A-4104-BA44-75F51E5D08A9}"/>
              </a:ext>
              <a:ext uri="{C183D7F6-B498-43B3-948B-1728B52AA6E4}">
                <adec:decorative xmlns:adec="http://schemas.microsoft.com/office/drawing/2017/decorative" val="1"/>
              </a:ext>
            </a:extLst>
          </p:cNvPr>
          <p:cNvSpPr>
            <a:spLocks noChangeAspect="1"/>
          </p:cNvSpPr>
          <p:nvPr/>
        </p:nvSpPr>
        <p:spPr bwMode="auto">
          <a:xfrm>
            <a:off x="6191250" y="3783013"/>
            <a:ext cx="665163" cy="684212"/>
          </a:xfrm>
          <a:custGeom>
            <a:avLst/>
            <a:gdLst>
              <a:gd name="T0" fmla="*/ 0 w 85"/>
              <a:gd name="T1" fmla="*/ 2147483646 h 88"/>
              <a:gd name="T2" fmla="*/ 2147483646 w 85"/>
              <a:gd name="T3" fmla="*/ 2147483646 h 88"/>
              <a:gd name="T4" fmla="*/ 2147483646 w 85"/>
              <a:gd name="T5" fmla="*/ 2147483646 h 88"/>
              <a:gd name="T6" fmla="*/ 2147483646 w 85"/>
              <a:gd name="T7" fmla="*/ 2147483646 h 88"/>
              <a:gd name="T8" fmla="*/ 2147483646 w 85"/>
              <a:gd name="T9" fmla="*/ 2147483646 h 88"/>
              <a:gd name="T10" fmla="*/ 2147483646 w 85"/>
              <a:gd name="T11" fmla="*/ 2147483646 h 88"/>
              <a:gd name="T12" fmla="*/ 2147483646 w 85"/>
              <a:gd name="T13" fmla="*/ 2147483646 h 88"/>
              <a:gd name="T14" fmla="*/ 2147483646 w 85"/>
              <a:gd name="T15" fmla="*/ 2147483646 h 88"/>
              <a:gd name="T16" fmla="*/ 2147483646 w 85"/>
              <a:gd name="T17" fmla="*/ 2147483646 h 88"/>
              <a:gd name="T18" fmla="*/ 2147483646 w 85"/>
              <a:gd name="T19" fmla="*/ 2147483646 h 88"/>
              <a:gd name="T20" fmla="*/ 2147483646 w 85"/>
              <a:gd name="T21" fmla="*/ 2147483646 h 88"/>
              <a:gd name="T22" fmla="*/ 2147483646 w 85"/>
              <a:gd name="T23" fmla="*/ 2147483646 h 88"/>
              <a:gd name="T24" fmla="*/ 2147483646 w 85"/>
              <a:gd name="T25" fmla="*/ 2147483646 h 88"/>
              <a:gd name="T26" fmla="*/ 2147483646 w 85"/>
              <a:gd name="T27" fmla="*/ 2147483646 h 88"/>
              <a:gd name="T28" fmla="*/ 2147483646 w 85"/>
              <a:gd name="T29" fmla="*/ 2147483646 h 88"/>
              <a:gd name="T30" fmla="*/ 2147483646 w 85"/>
              <a:gd name="T31" fmla="*/ 2147483646 h 88"/>
              <a:gd name="T32" fmla="*/ 2147483646 w 85"/>
              <a:gd name="T33" fmla="*/ 2147483646 h 88"/>
              <a:gd name="T34" fmla="*/ 2147483646 w 85"/>
              <a:gd name="T35" fmla="*/ 2147483646 h 88"/>
              <a:gd name="T36" fmla="*/ 2147483646 w 85"/>
              <a:gd name="T37" fmla="*/ 2147483646 h 88"/>
              <a:gd name="T38" fmla="*/ 2147483646 w 85"/>
              <a:gd name="T39" fmla="*/ 2147483646 h 88"/>
              <a:gd name="T40" fmla="*/ 2147483646 w 85"/>
              <a:gd name="T41" fmla="*/ 2147483646 h 88"/>
              <a:gd name="T42" fmla="*/ 2147483646 w 85"/>
              <a:gd name="T43" fmla="*/ 2147483646 h 88"/>
              <a:gd name="T44" fmla="*/ 2147483646 w 85"/>
              <a:gd name="T45" fmla="*/ 2147483646 h 88"/>
              <a:gd name="T46" fmla="*/ 2147483646 w 85"/>
              <a:gd name="T47" fmla="*/ 2147483646 h 88"/>
              <a:gd name="T48" fmla="*/ 2147483646 w 85"/>
              <a:gd name="T49" fmla="*/ 2147483646 h 88"/>
              <a:gd name="T50" fmla="*/ 2147483646 w 85"/>
              <a:gd name="T51" fmla="*/ 2147483646 h 88"/>
              <a:gd name="T52" fmla="*/ 2147483646 w 85"/>
              <a:gd name="T53" fmla="*/ 2147483646 h 88"/>
              <a:gd name="T54" fmla="*/ 2147483646 w 85"/>
              <a:gd name="T55" fmla="*/ 2147483646 h 88"/>
              <a:gd name="T56" fmla="*/ 2147483646 w 85"/>
              <a:gd name="T57" fmla="*/ 2147483646 h 88"/>
              <a:gd name="T58" fmla="*/ 2147483646 w 85"/>
              <a:gd name="T59" fmla="*/ 2147483646 h 88"/>
              <a:gd name="T60" fmla="*/ 2147483646 w 85"/>
              <a:gd name="T61" fmla="*/ 2147483646 h 88"/>
              <a:gd name="T62" fmla="*/ 2147483646 w 85"/>
              <a:gd name="T63" fmla="*/ 2147483646 h 88"/>
              <a:gd name="T64" fmla="*/ 2147483646 w 85"/>
              <a:gd name="T65" fmla="*/ 2147483646 h 88"/>
              <a:gd name="T66" fmla="*/ 2147483646 w 85"/>
              <a:gd name="T67" fmla="*/ 2147483646 h 88"/>
              <a:gd name="T68" fmla="*/ 2147483646 w 85"/>
              <a:gd name="T69" fmla="*/ 2147483646 h 88"/>
              <a:gd name="T70" fmla="*/ 2147483646 w 85"/>
              <a:gd name="T71" fmla="*/ 2147483646 h 88"/>
              <a:gd name="T72" fmla="*/ 2147483646 w 85"/>
              <a:gd name="T73" fmla="*/ 2147483646 h 88"/>
              <a:gd name="T74" fmla="*/ 2147483646 w 85"/>
              <a:gd name="T75" fmla="*/ 2147483646 h 88"/>
              <a:gd name="T76" fmla="*/ 2147483646 w 85"/>
              <a:gd name="T77" fmla="*/ 2147483646 h 88"/>
              <a:gd name="T78" fmla="*/ 2147483646 w 85"/>
              <a:gd name="T79" fmla="*/ 2147483646 h 88"/>
              <a:gd name="T80" fmla="*/ 2147483646 w 85"/>
              <a:gd name="T81" fmla="*/ 0 h 88"/>
              <a:gd name="T82" fmla="*/ 2147483646 w 85"/>
              <a:gd name="T83" fmla="*/ 2147483646 h 88"/>
              <a:gd name="T84" fmla="*/ 0 w 85"/>
              <a:gd name="T85" fmla="*/ 2147483646 h 88"/>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85"/>
              <a:gd name="T130" fmla="*/ 0 h 88"/>
              <a:gd name="T131" fmla="*/ 85 w 85"/>
              <a:gd name="T132" fmla="*/ 88 h 88"/>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85" h="88">
                <a:moveTo>
                  <a:pt x="0" y="5"/>
                </a:moveTo>
                <a:lnTo>
                  <a:pt x="11" y="46"/>
                </a:lnTo>
                <a:lnTo>
                  <a:pt x="16" y="52"/>
                </a:lnTo>
                <a:lnTo>
                  <a:pt x="17" y="58"/>
                </a:lnTo>
                <a:lnTo>
                  <a:pt x="15" y="61"/>
                </a:lnTo>
                <a:lnTo>
                  <a:pt x="15" y="66"/>
                </a:lnTo>
                <a:lnTo>
                  <a:pt x="18" y="82"/>
                </a:lnTo>
                <a:lnTo>
                  <a:pt x="21" y="87"/>
                </a:lnTo>
                <a:lnTo>
                  <a:pt x="66" y="84"/>
                </a:lnTo>
                <a:lnTo>
                  <a:pt x="67" y="88"/>
                </a:lnTo>
                <a:lnTo>
                  <a:pt x="70" y="88"/>
                </a:lnTo>
                <a:lnTo>
                  <a:pt x="68" y="81"/>
                </a:lnTo>
                <a:lnTo>
                  <a:pt x="70" y="79"/>
                </a:lnTo>
                <a:lnTo>
                  <a:pt x="77" y="80"/>
                </a:lnTo>
                <a:lnTo>
                  <a:pt x="78" y="75"/>
                </a:lnTo>
                <a:lnTo>
                  <a:pt x="77" y="74"/>
                </a:lnTo>
                <a:lnTo>
                  <a:pt x="78" y="73"/>
                </a:lnTo>
                <a:lnTo>
                  <a:pt x="76" y="72"/>
                </a:lnTo>
                <a:lnTo>
                  <a:pt x="77" y="70"/>
                </a:lnTo>
                <a:lnTo>
                  <a:pt x="77" y="68"/>
                </a:lnTo>
                <a:lnTo>
                  <a:pt x="80" y="66"/>
                </a:lnTo>
                <a:lnTo>
                  <a:pt x="79" y="63"/>
                </a:lnTo>
                <a:lnTo>
                  <a:pt x="80" y="63"/>
                </a:lnTo>
                <a:lnTo>
                  <a:pt x="81" y="60"/>
                </a:lnTo>
                <a:lnTo>
                  <a:pt x="80" y="59"/>
                </a:lnTo>
                <a:lnTo>
                  <a:pt x="82" y="58"/>
                </a:lnTo>
                <a:lnTo>
                  <a:pt x="81" y="56"/>
                </a:lnTo>
                <a:lnTo>
                  <a:pt x="83" y="56"/>
                </a:lnTo>
                <a:lnTo>
                  <a:pt x="85" y="53"/>
                </a:lnTo>
                <a:lnTo>
                  <a:pt x="84" y="52"/>
                </a:lnTo>
                <a:lnTo>
                  <a:pt x="81" y="52"/>
                </a:lnTo>
                <a:lnTo>
                  <a:pt x="79" y="49"/>
                </a:lnTo>
                <a:lnTo>
                  <a:pt x="76" y="43"/>
                </a:lnTo>
                <a:lnTo>
                  <a:pt x="74" y="43"/>
                </a:lnTo>
                <a:lnTo>
                  <a:pt x="70" y="35"/>
                </a:lnTo>
                <a:lnTo>
                  <a:pt x="65" y="31"/>
                </a:lnTo>
                <a:lnTo>
                  <a:pt x="61" y="26"/>
                </a:lnTo>
                <a:lnTo>
                  <a:pt x="51" y="19"/>
                </a:lnTo>
                <a:lnTo>
                  <a:pt x="47" y="13"/>
                </a:lnTo>
                <a:lnTo>
                  <a:pt x="37" y="6"/>
                </a:lnTo>
                <a:lnTo>
                  <a:pt x="40" y="0"/>
                </a:lnTo>
                <a:lnTo>
                  <a:pt x="21" y="2"/>
                </a:lnTo>
                <a:lnTo>
                  <a:pt x="0" y="5"/>
                </a:lnTo>
                <a:close/>
              </a:path>
            </a:pathLst>
          </a:custGeom>
          <a:solidFill>
            <a:srgbClr val="02818A"/>
          </a:solidFill>
          <a:ln w="15875">
            <a:solidFill>
              <a:srgbClr val="003F48"/>
            </a:solidFill>
            <a:prstDash val="solid"/>
            <a:round/>
            <a:headEnd/>
            <a:tailEnd/>
          </a:ln>
        </p:spPr>
        <p:txBody>
          <a:bodyPr/>
          <a:lstStyle/>
          <a:p>
            <a:endParaRPr lang="en-US"/>
          </a:p>
        </p:txBody>
      </p:sp>
      <p:sp>
        <p:nvSpPr>
          <p:cNvPr id="308252" name="Idaho">
            <a:extLst>
              <a:ext uri="{FF2B5EF4-FFF2-40B4-BE49-F238E27FC236}">
                <a16:creationId xmlns:a16="http://schemas.microsoft.com/office/drawing/2014/main" id="{56E2662D-6F8A-4C63-A4D0-E72C3B87D0B3}"/>
              </a:ext>
              <a:ext uri="{C183D7F6-B498-43B3-948B-1728B52AA6E4}">
                <adec:decorative xmlns:adec="http://schemas.microsoft.com/office/drawing/2017/decorative" val="1"/>
              </a:ext>
            </a:extLst>
          </p:cNvPr>
          <p:cNvSpPr>
            <a:spLocks noChangeAspect="1"/>
          </p:cNvSpPr>
          <p:nvPr/>
        </p:nvSpPr>
        <p:spPr bwMode="auto">
          <a:xfrm>
            <a:off x="2519363" y="1497013"/>
            <a:ext cx="728662" cy="1166812"/>
          </a:xfrm>
          <a:custGeom>
            <a:avLst/>
            <a:gdLst>
              <a:gd name="T0" fmla="*/ 0 w 93"/>
              <a:gd name="T1" fmla="*/ 2147483646 h 150"/>
              <a:gd name="T2" fmla="*/ 2147483646 w 93"/>
              <a:gd name="T3" fmla="*/ 2147483646 h 150"/>
              <a:gd name="T4" fmla="*/ 2147483646 w 93"/>
              <a:gd name="T5" fmla="*/ 2147483646 h 150"/>
              <a:gd name="T6" fmla="*/ 2147483646 w 93"/>
              <a:gd name="T7" fmla="*/ 2147483646 h 150"/>
              <a:gd name="T8" fmla="*/ 2147483646 w 93"/>
              <a:gd name="T9" fmla="*/ 2147483646 h 150"/>
              <a:gd name="T10" fmla="*/ 2147483646 w 93"/>
              <a:gd name="T11" fmla="*/ 2147483646 h 150"/>
              <a:gd name="T12" fmla="*/ 2147483646 w 93"/>
              <a:gd name="T13" fmla="*/ 2147483646 h 150"/>
              <a:gd name="T14" fmla="*/ 2147483646 w 93"/>
              <a:gd name="T15" fmla="*/ 2147483646 h 150"/>
              <a:gd name="T16" fmla="*/ 2147483646 w 93"/>
              <a:gd name="T17" fmla="*/ 2147483646 h 150"/>
              <a:gd name="T18" fmla="*/ 2147483646 w 93"/>
              <a:gd name="T19" fmla="*/ 2147483646 h 150"/>
              <a:gd name="T20" fmla="*/ 2147483646 w 93"/>
              <a:gd name="T21" fmla="*/ 2147483646 h 150"/>
              <a:gd name="T22" fmla="*/ 2147483646 w 93"/>
              <a:gd name="T23" fmla="*/ 0 h 150"/>
              <a:gd name="T24" fmla="*/ 2147483646 w 93"/>
              <a:gd name="T25" fmla="*/ 2147483646 h 150"/>
              <a:gd name="T26" fmla="*/ 2147483646 w 93"/>
              <a:gd name="T27" fmla="*/ 2147483646 h 150"/>
              <a:gd name="T28" fmla="*/ 2147483646 w 93"/>
              <a:gd name="T29" fmla="*/ 2147483646 h 150"/>
              <a:gd name="T30" fmla="*/ 2147483646 w 93"/>
              <a:gd name="T31" fmla="*/ 2147483646 h 150"/>
              <a:gd name="T32" fmla="*/ 2147483646 w 93"/>
              <a:gd name="T33" fmla="*/ 2147483646 h 150"/>
              <a:gd name="T34" fmla="*/ 2147483646 w 93"/>
              <a:gd name="T35" fmla="*/ 2147483646 h 150"/>
              <a:gd name="T36" fmla="*/ 2147483646 w 93"/>
              <a:gd name="T37" fmla="*/ 2147483646 h 150"/>
              <a:gd name="T38" fmla="*/ 2147483646 w 93"/>
              <a:gd name="T39" fmla="*/ 2147483646 h 150"/>
              <a:gd name="T40" fmla="*/ 2147483646 w 93"/>
              <a:gd name="T41" fmla="*/ 2147483646 h 150"/>
              <a:gd name="T42" fmla="*/ 2147483646 w 93"/>
              <a:gd name="T43" fmla="*/ 2147483646 h 150"/>
              <a:gd name="T44" fmla="*/ 2147483646 w 93"/>
              <a:gd name="T45" fmla="*/ 2147483646 h 150"/>
              <a:gd name="T46" fmla="*/ 2147483646 w 93"/>
              <a:gd name="T47" fmla="*/ 2147483646 h 150"/>
              <a:gd name="T48" fmla="*/ 2147483646 w 93"/>
              <a:gd name="T49" fmla="*/ 2147483646 h 150"/>
              <a:gd name="T50" fmla="*/ 2147483646 w 93"/>
              <a:gd name="T51" fmla="*/ 2147483646 h 150"/>
              <a:gd name="T52" fmla="*/ 2147483646 w 93"/>
              <a:gd name="T53" fmla="*/ 2147483646 h 150"/>
              <a:gd name="T54" fmla="*/ 2147483646 w 93"/>
              <a:gd name="T55" fmla="*/ 2147483646 h 150"/>
              <a:gd name="T56" fmla="*/ 2147483646 w 93"/>
              <a:gd name="T57" fmla="*/ 2147483646 h 150"/>
              <a:gd name="T58" fmla="*/ 2147483646 w 93"/>
              <a:gd name="T59" fmla="*/ 2147483646 h 150"/>
              <a:gd name="T60" fmla="*/ 2147483646 w 93"/>
              <a:gd name="T61" fmla="*/ 2147483646 h 150"/>
              <a:gd name="T62" fmla="*/ 2147483646 w 93"/>
              <a:gd name="T63" fmla="*/ 2147483646 h 150"/>
              <a:gd name="T64" fmla="*/ 2147483646 w 93"/>
              <a:gd name="T65" fmla="*/ 2147483646 h 150"/>
              <a:gd name="T66" fmla="*/ 2147483646 w 93"/>
              <a:gd name="T67" fmla="*/ 2147483646 h 150"/>
              <a:gd name="T68" fmla="*/ 2147483646 w 93"/>
              <a:gd name="T69" fmla="*/ 2147483646 h 150"/>
              <a:gd name="T70" fmla="*/ 2147483646 w 93"/>
              <a:gd name="T71" fmla="*/ 2147483646 h 150"/>
              <a:gd name="T72" fmla="*/ 2147483646 w 93"/>
              <a:gd name="T73" fmla="*/ 2147483646 h 150"/>
              <a:gd name="T74" fmla="*/ 2147483646 w 93"/>
              <a:gd name="T75" fmla="*/ 2147483646 h 150"/>
              <a:gd name="T76" fmla="*/ 2147483646 w 93"/>
              <a:gd name="T77" fmla="*/ 2147483646 h 150"/>
              <a:gd name="T78" fmla="*/ 2147483646 w 93"/>
              <a:gd name="T79" fmla="*/ 2147483646 h 150"/>
              <a:gd name="T80" fmla="*/ 2147483646 w 93"/>
              <a:gd name="T81" fmla="*/ 2147483646 h 150"/>
              <a:gd name="T82" fmla="*/ 0 w 93"/>
              <a:gd name="T83" fmla="*/ 2147483646 h 150"/>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93"/>
              <a:gd name="T127" fmla="*/ 0 h 150"/>
              <a:gd name="T128" fmla="*/ 93 w 93"/>
              <a:gd name="T129" fmla="*/ 150 h 150"/>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93" h="150">
                <a:moveTo>
                  <a:pt x="0" y="133"/>
                </a:moveTo>
                <a:lnTo>
                  <a:pt x="7" y="101"/>
                </a:lnTo>
                <a:lnTo>
                  <a:pt x="11" y="92"/>
                </a:lnTo>
                <a:lnTo>
                  <a:pt x="8" y="88"/>
                </a:lnTo>
                <a:lnTo>
                  <a:pt x="9" y="84"/>
                </a:lnTo>
                <a:lnTo>
                  <a:pt x="15" y="79"/>
                </a:lnTo>
                <a:lnTo>
                  <a:pt x="20" y="71"/>
                </a:lnTo>
                <a:lnTo>
                  <a:pt x="24" y="65"/>
                </a:lnTo>
                <a:lnTo>
                  <a:pt x="21" y="60"/>
                </a:lnTo>
                <a:lnTo>
                  <a:pt x="19" y="56"/>
                </a:lnTo>
                <a:lnTo>
                  <a:pt x="20" y="48"/>
                </a:lnTo>
                <a:lnTo>
                  <a:pt x="31" y="0"/>
                </a:lnTo>
                <a:lnTo>
                  <a:pt x="44" y="2"/>
                </a:lnTo>
                <a:lnTo>
                  <a:pt x="40" y="21"/>
                </a:lnTo>
                <a:lnTo>
                  <a:pt x="42" y="28"/>
                </a:lnTo>
                <a:lnTo>
                  <a:pt x="42" y="32"/>
                </a:lnTo>
                <a:lnTo>
                  <a:pt x="41" y="33"/>
                </a:lnTo>
                <a:lnTo>
                  <a:pt x="46" y="37"/>
                </a:lnTo>
                <a:lnTo>
                  <a:pt x="51" y="49"/>
                </a:lnTo>
                <a:lnTo>
                  <a:pt x="52" y="49"/>
                </a:lnTo>
                <a:lnTo>
                  <a:pt x="52" y="51"/>
                </a:lnTo>
                <a:lnTo>
                  <a:pt x="55" y="51"/>
                </a:lnTo>
                <a:lnTo>
                  <a:pt x="57" y="52"/>
                </a:lnTo>
                <a:lnTo>
                  <a:pt x="52" y="60"/>
                </a:lnTo>
                <a:lnTo>
                  <a:pt x="53" y="66"/>
                </a:lnTo>
                <a:lnTo>
                  <a:pt x="50" y="72"/>
                </a:lnTo>
                <a:lnTo>
                  <a:pt x="51" y="74"/>
                </a:lnTo>
                <a:lnTo>
                  <a:pt x="58" y="71"/>
                </a:lnTo>
                <a:lnTo>
                  <a:pt x="63" y="90"/>
                </a:lnTo>
                <a:lnTo>
                  <a:pt x="66" y="91"/>
                </a:lnTo>
                <a:lnTo>
                  <a:pt x="66" y="97"/>
                </a:lnTo>
                <a:lnTo>
                  <a:pt x="69" y="99"/>
                </a:lnTo>
                <a:lnTo>
                  <a:pt x="71" y="97"/>
                </a:lnTo>
                <a:lnTo>
                  <a:pt x="75" y="99"/>
                </a:lnTo>
                <a:lnTo>
                  <a:pt x="77" y="97"/>
                </a:lnTo>
                <a:lnTo>
                  <a:pt x="86" y="99"/>
                </a:lnTo>
                <a:lnTo>
                  <a:pt x="88" y="99"/>
                </a:lnTo>
                <a:lnTo>
                  <a:pt x="90" y="95"/>
                </a:lnTo>
                <a:lnTo>
                  <a:pt x="93" y="101"/>
                </a:lnTo>
                <a:lnTo>
                  <a:pt x="85" y="150"/>
                </a:lnTo>
                <a:lnTo>
                  <a:pt x="42" y="142"/>
                </a:lnTo>
                <a:lnTo>
                  <a:pt x="0" y="133"/>
                </a:lnTo>
                <a:close/>
              </a:path>
            </a:pathLst>
          </a:custGeom>
          <a:solidFill>
            <a:srgbClr val="02818A"/>
          </a:solidFill>
          <a:ln w="15875">
            <a:solidFill>
              <a:srgbClr val="003F48"/>
            </a:solidFill>
            <a:prstDash val="solid"/>
            <a:round/>
            <a:headEnd/>
            <a:tailEnd/>
          </a:ln>
        </p:spPr>
        <p:txBody>
          <a:bodyPr/>
          <a:lstStyle/>
          <a:p>
            <a:endParaRPr lang="en-US"/>
          </a:p>
        </p:txBody>
      </p:sp>
      <p:sp>
        <p:nvSpPr>
          <p:cNvPr id="308253" name="Indiana">
            <a:extLst>
              <a:ext uri="{FF2B5EF4-FFF2-40B4-BE49-F238E27FC236}">
                <a16:creationId xmlns:a16="http://schemas.microsoft.com/office/drawing/2014/main" id="{2E2F9ACC-7D71-4C19-A075-6330FF23F52D}"/>
              </a:ext>
              <a:ext uri="{C183D7F6-B498-43B3-948B-1728B52AA6E4}">
                <adec:decorative xmlns:adec="http://schemas.microsoft.com/office/drawing/2017/decorative" val="1"/>
              </a:ext>
            </a:extLst>
          </p:cNvPr>
          <p:cNvSpPr>
            <a:spLocks noChangeAspect="1"/>
          </p:cNvSpPr>
          <p:nvPr/>
        </p:nvSpPr>
        <p:spPr bwMode="auto">
          <a:xfrm>
            <a:off x="5846763" y="2773363"/>
            <a:ext cx="374650" cy="644525"/>
          </a:xfrm>
          <a:custGeom>
            <a:avLst/>
            <a:gdLst>
              <a:gd name="T0" fmla="*/ 0 w 48"/>
              <a:gd name="T1" fmla="*/ 2147483646 h 83"/>
              <a:gd name="T2" fmla="*/ 2147483646 w 48"/>
              <a:gd name="T3" fmla="*/ 2147483646 h 83"/>
              <a:gd name="T4" fmla="*/ 2147483646 w 48"/>
              <a:gd name="T5" fmla="*/ 2147483646 h 83"/>
              <a:gd name="T6" fmla="*/ 2147483646 w 48"/>
              <a:gd name="T7" fmla="*/ 2147483646 h 83"/>
              <a:gd name="T8" fmla="*/ 2147483646 w 48"/>
              <a:gd name="T9" fmla="*/ 2147483646 h 83"/>
              <a:gd name="T10" fmla="*/ 2147483646 w 48"/>
              <a:gd name="T11" fmla="*/ 2147483646 h 83"/>
              <a:gd name="T12" fmla="*/ 2147483646 w 48"/>
              <a:gd name="T13" fmla="*/ 2147483646 h 83"/>
              <a:gd name="T14" fmla="*/ 2147483646 w 48"/>
              <a:gd name="T15" fmla="*/ 2147483646 h 83"/>
              <a:gd name="T16" fmla="*/ 2147483646 w 48"/>
              <a:gd name="T17" fmla="*/ 2147483646 h 83"/>
              <a:gd name="T18" fmla="*/ 2147483646 w 48"/>
              <a:gd name="T19" fmla="*/ 2147483646 h 83"/>
              <a:gd name="T20" fmla="*/ 2147483646 w 48"/>
              <a:gd name="T21" fmla="*/ 2147483646 h 83"/>
              <a:gd name="T22" fmla="*/ 2147483646 w 48"/>
              <a:gd name="T23" fmla="*/ 2147483646 h 83"/>
              <a:gd name="T24" fmla="*/ 2147483646 w 48"/>
              <a:gd name="T25" fmla="*/ 2147483646 h 83"/>
              <a:gd name="T26" fmla="*/ 2147483646 w 48"/>
              <a:gd name="T27" fmla="*/ 2147483646 h 83"/>
              <a:gd name="T28" fmla="*/ 2147483646 w 48"/>
              <a:gd name="T29" fmla="*/ 2147483646 h 83"/>
              <a:gd name="T30" fmla="*/ 2147483646 w 48"/>
              <a:gd name="T31" fmla="*/ 2147483646 h 83"/>
              <a:gd name="T32" fmla="*/ 2147483646 w 48"/>
              <a:gd name="T33" fmla="*/ 2147483646 h 83"/>
              <a:gd name="T34" fmla="*/ 2147483646 w 48"/>
              <a:gd name="T35" fmla="*/ 2147483646 h 83"/>
              <a:gd name="T36" fmla="*/ 2147483646 w 48"/>
              <a:gd name="T37" fmla="*/ 0 h 83"/>
              <a:gd name="T38" fmla="*/ 2147483646 w 48"/>
              <a:gd name="T39" fmla="*/ 2147483646 h 83"/>
              <a:gd name="T40" fmla="*/ 2147483646 w 48"/>
              <a:gd name="T41" fmla="*/ 2147483646 h 83"/>
              <a:gd name="T42" fmla="*/ 2147483646 w 48"/>
              <a:gd name="T43" fmla="*/ 2147483646 h 83"/>
              <a:gd name="T44" fmla="*/ 2147483646 w 48"/>
              <a:gd name="T45" fmla="*/ 2147483646 h 83"/>
              <a:gd name="T46" fmla="*/ 2147483646 w 48"/>
              <a:gd name="T47" fmla="*/ 2147483646 h 83"/>
              <a:gd name="T48" fmla="*/ 2147483646 w 48"/>
              <a:gd name="T49" fmla="*/ 2147483646 h 83"/>
              <a:gd name="T50" fmla="*/ 2147483646 w 48"/>
              <a:gd name="T51" fmla="*/ 2147483646 h 83"/>
              <a:gd name="T52" fmla="*/ 2147483646 w 48"/>
              <a:gd name="T53" fmla="*/ 2147483646 h 83"/>
              <a:gd name="T54" fmla="*/ 0 w 48"/>
              <a:gd name="T55" fmla="*/ 2147483646 h 83"/>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w 48"/>
              <a:gd name="T85" fmla="*/ 0 h 83"/>
              <a:gd name="T86" fmla="*/ 48 w 48"/>
              <a:gd name="T87" fmla="*/ 83 h 83"/>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T84" t="T85" r="T86" b="T87"/>
            <a:pathLst>
              <a:path w="48" h="83">
                <a:moveTo>
                  <a:pt x="0" y="81"/>
                </a:moveTo>
                <a:lnTo>
                  <a:pt x="1" y="83"/>
                </a:lnTo>
                <a:lnTo>
                  <a:pt x="3" y="81"/>
                </a:lnTo>
                <a:lnTo>
                  <a:pt x="10" y="79"/>
                </a:lnTo>
                <a:lnTo>
                  <a:pt x="12" y="80"/>
                </a:lnTo>
                <a:lnTo>
                  <a:pt x="20" y="77"/>
                </a:lnTo>
                <a:lnTo>
                  <a:pt x="22" y="80"/>
                </a:lnTo>
                <a:lnTo>
                  <a:pt x="25" y="74"/>
                </a:lnTo>
                <a:lnTo>
                  <a:pt x="27" y="73"/>
                </a:lnTo>
                <a:lnTo>
                  <a:pt x="33" y="76"/>
                </a:lnTo>
                <a:lnTo>
                  <a:pt x="33" y="72"/>
                </a:lnTo>
                <a:lnTo>
                  <a:pt x="40" y="65"/>
                </a:lnTo>
                <a:lnTo>
                  <a:pt x="41" y="60"/>
                </a:lnTo>
                <a:lnTo>
                  <a:pt x="43" y="61"/>
                </a:lnTo>
                <a:lnTo>
                  <a:pt x="48" y="57"/>
                </a:lnTo>
                <a:lnTo>
                  <a:pt x="47" y="54"/>
                </a:lnTo>
                <a:lnTo>
                  <a:pt x="48" y="52"/>
                </a:lnTo>
                <a:lnTo>
                  <a:pt x="42" y="1"/>
                </a:lnTo>
                <a:lnTo>
                  <a:pt x="41" y="0"/>
                </a:lnTo>
                <a:lnTo>
                  <a:pt x="13" y="3"/>
                </a:lnTo>
                <a:lnTo>
                  <a:pt x="7" y="6"/>
                </a:lnTo>
                <a:lnTo>
                  <a:pt x="2" y="5"/>
                </a:lnTo>
                <a:lnTo>
                  <a:pt x="6" y="47"/>
                </a:lnTo>
                <a:lnTo>
                  <a:pt x="5" y="55"/>
                </a:lnTo>
                <a:lnTo>
                  <a:pt x="7" y="60"/>
                </a:lnTo>
                <a:lnTo>
                  <a:pt x="5" y="70"/>
                </a:lnTo>
                <a:lnTo>
                  <a:pt x="2" y="74"/>
                </a:lnTo>
                <a:lnTo>
                  <a:pt x="0" y="81"/>
                </a:lnTo>
                <a:close/>
              </a:path>
            </a:pathLst>
          </a:custGeom>
          <a:solidFill>
            <a:srgbClr val="DCEDC8"/>
          </a:solidFill>
          <a:ln w="15875">
            <a:solidFill>
              <a:srgbClr val="003F48"/>
            </a:solidFill>
            <a:prstDash val="solid"/>
            <a:round/>
            <a:headEnd/>
            <a:tailEnd/>
          </a:ln>
        </p:spPr>
        <p:txBody>
          <a:bodyPr/>
          <a:lstStyle/>
          <a:p>
            <a:endParaRPr lang="en-US"/>
          </a:p>
        </p:txBody>
      </p:sp>
      <p:sp>
        <p:nvSpPr>
          <p:cNvPr id="308254" name="Kentucky">
            <a:extLst>
              <a:ext uri="{FF2B5EF4-FFF2-40B4-BE49-F238E27FC236}">
                <a16:creationId xmlns:a16="http://schemas.microsoft.com/office/drawing/2014/main" id="{8978B791-AEF1-4970-A72F-D645F9236447}"/>
              </a:ext>
              <a:ext uri="{C183D7F6-B498-43B3-948B-1728B52AA6E4}">
                <adec:decorative xmlns:adec="http://schemas.microsoft.com/office/drawing/2017/decorative" val="1"/>
              </a:ext>
            </a:extLst>
          </p:cNvPr>
          <p:cNvSpPr>
            <a:spLocks noChangeAspect="1"/>
          </p:cNvSpPr>
          <p:nvPr/>
        </p:nvSpPr>
        <p:spPr bwMode="auto">
          <a:xfrm>
            <a:off x="5703888" y="3175000"/>
            <a:ext cx="885825" cy="452438"/>
          </a:xfrm>
          <a:custGeom>
            <a:avLst/>
            <a:gdLst>
              <a:gd name="T0" fmla="*/ 0 w 113"/>
              <a:gd name="T1" fmla="*/ 2147483646 h 58"/>
              <a:gd name="T2" fmla="*/ 2147483646 w 113"/>
              <a:gd name="T3" fmla="*/ 2147483646 h 58"/>
              <a:gd name="T4" fmla="*/ 2147483646 w 113"/>
              <a:gd name="T5" fmla="*/ 2147483646 h 58"/>
              <a:gd name="T6" fmla="*/ 2147483646 w 113"/>
              <a:gd name="T7" fmla="*/ 2147483646 h 58"/>
              <a:gd name="T8" fmla="*/ 2147483646 w 113"/>
              <a:gd name="T9" fmla="*/ 2147483646 h 58"/>
              <a:gd name="T10" fmla="*/ 2147483646 w 113"/>
              <a:gd name="T11" fmla="*/ 2147483646 h 58"/>
              <a:gd name="T12" fmla="*/ 2147483646 w 113"/>
              <a:gd name="T13" fmla="*/ 2147483646 h 58"/>
              <a:gd name="T14" fmla="*/ 2147483646 w 113"/>
              <a:gd name="T15" fmla="*/ 2147483646 h 58"/>
              <a:gd name="T16" fmla="*/ 2147483646 w 113"/>
              <a:gd name="T17" fmla="*/ 2147483646 h 58"/>
              <a:gd name="T18" fmla="*/ 2147483646 w 113"/>
              <a:gd name="T19" fmla="*/ 2147483646 h 58"/>
              <a:gd name="T20" fmla="*/ 2147483646 w 113"/>
              <a:gd name="T21" fmla="*/ 2147483646 h 58"/>
              <a:gd name="T22" fmla="*/ 2147483646 w 113"/>
              <a:gd name="T23" fmla="*/ 2147483646 h 58"/>
              <a:gd name="T24" fmla="*/ 2147483646 w 113"/>
              <a:gd name="T25" fmla="*/ 2147483646 h 58"/>
              <a:gd name="T26" fmla="*/ 2147483646 w 113"/>
              <a:gd name="T27" fmla="*/ 2147483646 h 58"/>
              <a:gd name="T28" fmla="*/ 2147483646 w 113"/>
              <a:gd name="T29" fmla="*/ 2147483646 h 58"/>
              <a:gd name="T30" fmla="*/ 2147483646 w 113"/>
              <a:gd name="T31" fmla="*/ 2147483646 h 58"/>
              <a:gd name="T32" fmla="*/ 2147483646 w 113"/>
              <a:gd name="T33" fmla="*/ 2147483646 h 58"/>
              <a:gd name="T34" fmla="*/ 2147483646 w 113"/>
              <a:gd name="T35" fmla="*/ 2147483646 h 58"/>
              <a:gd name="T36" fmla="*/ 2147483646 w 113"/>
              <a:gd name="T37" fmla="*/ 2147483646 h 58"/>
              <a:gd name="T38" fmla="*/ 2147483646 w 113"/>
              <a:gd name="T39" fmla="*/ 2147483646 h 58"/>
              <a:gd name="T40" fmla="*/ 2147483646 w 113"/>
              <a:gd name="T41" fmla="*/ 2147483646 h 58"/>
              <a:gd name="T42" fmla="*/ 2147483646 w 113"/>
              <a:gd name="T43" fmla="*/ 2147483646 h 58"/>
              <a:gd name="T44" fmla="*/ 2147483646 w 113"/>
              <a:gd name="T45" fmla="*/ 2147483646 h 58"/>
              <a:gd name="T46" fmla="*/ 2147483646 w 113"/>
              <a:gd name="T47" fmla="*/ 2147483646 h 58"/>
              <a:gd name="T48" fmla="*/ 2147483646 w 113"/>
              <a:gd name="T49" fmla="*/ 2147483646 h 58"/>
              <a:gd name="T50" fmla="*/ 2147483646 w 113"/>
              <a:gd name="T51" fmla="*/ 2147483646 h 58"/>
              <a:gd name="T52" fmla="*/ 2147483646 w 113"/>
              <a:gd name="T53" fmla="*/ 0 h 58"/>
              <a:gd name="T54" fmla="*/ 2147483646 w 113"/>
              <a:gd name="T55" fmla="*/ 0 h 58"/>
              <a:gd name="T56" fmla="*/ 2147483646 w 113"/>
              <a:gd name="T57" fmla="*/ 2147483646 h 58"/>
              <a:gd name="T58" fmla="*/ 2147483646 w 113"/>
              <a:gd name="T59" fmla="*/ 2147483646 h 58"/>
              <a:gd name="T60" fmla="*/ 2147483646 w 113"/>
              <a:gd name="T61" fmla="*/ 2147483646 h 58"/>
              <a:gd name="T62" fmla="*/ 2147483646 w 113"/>
              <a:gd name="T63" fmla="*/ 2147483646 h 58"/>
              <a:gd name="T64" fmla="*/ 2147483646 w 113"/>
              <a:gd name="T65" fmla="*/ 2147483646 h 58"/>
              <a:gd name="T66" fmla="*/ 2147483646 w 113"/>
              <a:gd name="T67" fmla="*/ 2147483646 h 58"/>
              <a:gd name="T68" fmla="*/ 2147483646 w 113"/>
              <a:gd name="T69" fmla="*/ 2147483646 h 58"/>
              <a:gd name="T70" fmla="*/ 2147483646 w 113"/>
              <a:gd name="T71" fmla="*/ 2147483646 h 58"/>
              <a:gd name="T72" fmla="*/ 2147483646 w 113"/>
              <a:gd name="T73" fmla="*/ 2147483646 h 58"/>
              <a:gd name="T74" fmla="*/ 2147483646 w 113"/>
              <a:gd name="T75" fmla="*/ 2147483646 h 58"/>
              <a:gd name="T76" fmla="*/ 2147483646 w 113"/>
              <a:gd name="T77" fmla="*/ 2147483646 h 58"/>
              <a:gd name="T78" fmla="*/ 2147483646 w 113"/>
              <a:gd name="T79" fmla="*/ 2147483646 h 58"/>
              <a:gd name="T80" fmla="*/ 2147483646 w 113"/>
              <a:gd name="T81" fmla="*/ 2147483646 h 58"/>
              <a:gd name="T82" fmla="*/ 2147483646 w 113"/>
              <a:gd name="T83" fmla="*/ 2147483646 h 58"/>
              <a:gd name="T84" fmla="*/ 2147483646 w 113"/>
              <a:gd name="T85" fmla="*/ 2147483646 h 58"/>
              <a:gd name="T86" fmla="*/ 2147483646 w 113"/>
              <a:gd name="T87" fmla="*/ 2147483646 h 58"/>
              <a:gd name="T88" fmla="*/ 2147483646 w 113"/>
              <a:gd name="T89" fmla="*/ 2147483646 h 58"/>
              <a:gd name="T90" fmla="*/ 2147483646 w 113"/>
              <a:gd name="T91" fmla="*/ 2147483646 h 58"/>
              <a:gd name="T92" fmla="*/ 0 w 113"/>
              <a:gd name="T93" fmla="*/ 2147483646 h 58"/>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113"/>
              <a:gd name="T142" fmla="*/ 0 h 58"/>
              <a:gd name="T143" fmla="*/ 113 w 113"/>
              <a:gd name="T144" fmla="*/ 58 h 58"/>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113" h="58">
                <a:moveTo>
                  <a:pt x="0" y="58"/>
                </a:moveTo>
                <a:lnTo>
                  <a:pt x="1" y="55"/>
                </a:lnTo>
                <a:lnTo>
                  <a:pt x="3" y="55"/>
                </a:lnTo>
                <a:lnTo>
                  <a:pt x="4" y="48"/>
                </a:lnTo>
                <a:lnTo>
                  <a:pt x="3" y="48"/>
                </a:lnTo>
                <a:lnTo>
                  <a:pt x="2" y="47"/>
                </a:lnTo>
                <a:lnTo>
                  <a:pt x="6" y="43"/>
                </a:lnTo>
                <a:lnTo>
                  <a:pt x="13" y="46"/>
                </a:lnTo>
                <a:lnTo>
                  <a:pt x="14" y="39"/>
                </a:lnTo>
                <a:lnTo>
                  <a:pt x="19" y="37"/>
                </a:lnTo>
                <a:lnTo>
                  <a:pt x="18" y="35"/>
                </a:lnTo>
                <a:lnTo>
                  <a:pt x="19" y="31"/>
                </a:lnTo>
                <a:lnTo>
                  <a:pt x="21" y="29"/>
                </a:lnTo>
                <a:lnTo>
                  <a:pt x="28" y="27"/>
                </a:lnTo>
                <a:lnTo>
                  <a:pt x="30" y="28"/>
                </a:lnTo>
                <a:lnTo>
                  <a:pt x="38" y="25"/>
                </a:lnTo>
                <a:lnTo>
                  <a:pt x="40" y="28"/>
                </a:lnTo>
                <a:lnTo>
                  <a:pt x="43" y="22"/>
                </a:lnTo>
                <a:lnTo>
                  <a:pt x="45" y="21"/>
                </a:lnTo>
                <a:lnTo>
                  <a:pt x="51" y="24"/>
                </a:lnTo>
                <a:lnTo>
                  <a:pt x="51" y="20"/>
                </a:lnTo>
                <a:lnTo>
                  <a:pt x="58" y="13"/>
                </a:lnTo>
                <a:lnTo>
                  <a:pt x="59" y="8"/>
                </a:lnTo>
                <a:lnTo>
                  <a:pt x="61" y="9"/>
                </a:lnTo>
                <a:lnTo>
                  <a:pt x="66" y="5"/>
                </a:lnTo>
                <a:lnTo>
                  <a:pt x="65" y="2"/>
                </a:lnTo>
                <a:lnTo>
                  <a:pt x="66" y="0"/>
                </a:lnTo>
                <a:lnTo>
                  <a:pt x="70" y="0"/>
                </a:lnTo>
                <a:lnTo>
                  <a:pt x="73" y="1"/>
                </a:lnTo>
                <a:lnTo>
                  <a:pt x="75" y="5"/>
                </a:lnTo>
                <a:lnTo>
                  <a:pt x="80" y="5"/>
                </a:lnTo>
                <a:lnTo>
                  <a:pt x="83" y="7"/>
                </a:lnTo>
                <a:lnTo>
                  <a:pt x="91" y="7"/>
                </a:lnTo>
                <a:lnTo>
                  <a:pt x="93" y="5"/>
                </a:lnTo>
                <a:lnTo>
                  <a:pt x="101" y="9"/>
                </a:lnTo>
                <a:lnTo>
                  <a:pt x="104" y="19"/>
                </a:lnTo>
                <a:lnTo>
                  <a:pt x="107" y="22"/>
                </a:lnTo>
                <a:lnTo>
                  <a:pt x="113" y="26"/>
                </a:lnTo>
                <a:lnTo>
                  <a:pt x="109" y="31"/>
                </a:lnTo>
                <a:lnTo>
                  <a:pt x="105" y="34"/>
                </a:lnTo>
                <a:lnTo>
                  <a:pt x="101" y="38"/>
                </a:lnTo>
                <a:lnTo>
                  <a:pt x="101" y="40"/>
                </a:lnTo>
                <a:lnTo>
                  <a:pt x="90" y="48"/>
                </a:lnTo>
                <a:lnTo>
                  <a:pt x="27" y="53"/>
                </a:lnTo>
                <a:lnTo>
                  <a:pt x="21" y="53"/>
                </a:lnTo>
                <a:lnTo>
                  <a:pt x="21" y="56"/>
                </a:lnTo>
                <a:lnTo>
                  <a:pt x="0" y="58"/>
                </a:lnTo>
                <a:close/>
              </a:path>
            </a:pathLst>
          </a:custGeom>
          <a:solidFill>
            <a:srgbClr val="02818A"/>
          </a:solidFill>
          <a:ln w="15875">
            <a:solidFill>
              <a:srgbClr val="003F48"/>
            </a:solidFill>
            <a:prstDash val="solid"/>
            <a:round/>
            <a:headEnd/>
            <a:tailEnd/>
          </a:ln>
        </p:spPr>
        <p:txBody>
          <a:bodyPr/>
          <a:lstStyle/>
          <a:p>
            <a:endParaRPr lang="en-US"/>
          </a:p>
        </p:txBody>
      </p:sp>
      <p:sp>
        <p:nvSpPr>
          <p:cNvPr id="308255" name="Louisiana">
            <a:extLst>
              <a:ext uri="{FF2B5EF4-FFF2-40B4-BE49-F238E27FC236}">
                <a16:creationId xmlns:a16="http://schemas.microsoft.com/office/drawing/2014/main" id="{D788F296-2A2F-416E-9BC5-75B152DBCE13}"/>
              </a:ext>
              <a:ext uri="{C183D7F6-B498-43B3-948B-1728B52AA6E4}">
                <adec:decorative xmlns:adec="http://schemas.microsoft.com/office/drawing/2017/decorative" val="1"/>
              </a:ext>
            </a:extLst>
          </p:cNvPr>
          <p:cNvSpPr>
            <a:spLocks noChangeAspect="1"/>
          </p:cNvSpPr>
          <p:nvPr/>
        </p:nvSpPr>
        <p:spPr bwMode="auto">
          <a:xfrm>
            <a:off x="5140325" y="4179888"/>
            <a:ext cx="688975" cy="598487"/>
          </a:xfrm>
          <a:custGeom>
            <a:avLst/>
            <a:gdLst>
              <a:gd name="T0" fmla="*/ 2147483646 w 88"/>
              <a:gd name="T1" fmla="*/ 2147483646 h 77"/>
              <a:gd name="T2" fmla="*/ 2147483646 w 88"/>
              <a:gd name="T3" fmla="*/ 2147483646 h 77"/>
              <a:gd name="T4" fmla="*/ 2147483646 w 88"/>
              <a:gd name="T5" fmla="*/ 2147483646 h 77"/>
              <a:gd name="T6" fmla="*/ 2147483646 w 88"/>
              <a:gd name="T7" fmla="*/ 2147483646 h 77"/>
              <a:gd name="T8" fmla="*/ 2147483646 w 88"/>
              <a:gd name="T9" fmla="*/ 2147483646 h 77"/>
              <a:gd name="T10" fmla="*/ 2147483646 w 88"/>
              <a:gd name="T11" fmla="*/ 2147483646 h 77"/>
              <a:gd name="T12" fmla="*/ 2147483646 w 88"/>
              <a:gd name="T13" fmla="*/ 2147483646 h 77"/>
              <a:gd name="T14" fmla="*/ 2147483646 w 88"/>
              <a:gd name="T15" fmla="*/ 2147483646 h 77"/>
              <a:gd name="T16" fmla="*/ 2147483646 w 88"/>
              <a:gd name="T17" fmla="*/ 2147483646 h 77"/>
              <a:gd name="T18" fmla="*/ 2147483646 w 88"/>
              <a:gd name="T19" fmla="*/ 2147483646 h 77"/>
              <a:gd name="T20" fmla="*/ 2147483646 w 88"/>
              <a:gd name="T21" fmla="*/ 2147483646 h 77"/>
              <a:gd name="T22" fmla="*/ 2147483646 w 88"/>
              <a:gd name="T23" fmla="*/ 2147483646 h 77"/>
              <a:gd name="T24" fmla="*/ 2147483646 w 88"/>
              <a:gd name="T25" fmla="*/ 2147483646 h 77"/>
              <a:gd name="T26" fmla="*/ 2147483646 w 88"/>
              <a:gd name="T27" fmla="*/ 2147483646 h 77"/>
              <a:gd name="T28" fmla="*/ 2147483646 w 88"/>
              <a:gd name="T29" fmla="*/ 2147483646 h 77"/>
              <a:gd name="T30" fmla="*/ 2147483646 w 88"/>
              <a:gd name="T31" fmla="*/ 2147483646 h 77"/>
              <a:gd name="T32" fmla="*/ 2147483646 w 88"/>
              <a:gd name="T33" fmla="*/ 2147483646 h 77"/>
              <a:gd name="T34" fmla="*/ 2147483646 w 88"/>
              <a:gd name="T35" fmla="*/ 2147483646 h 77"/>
              <a:gd name="T36" fmla="*/ 2147483646 w 88"/>
              <a:gd name="T37" fmla="*/ 2147483646 h 77"/>
              <a:gd name="T38" fmla="*/ 2147483646 w 88"/>
              <a:gd name="T39" fmla="*/ 2147483646 h 77"/>
              <a:gd name="T40" fmla="*/ 2147483646 w 88"/>
              <a:gd name="T41" fmla="*/ 2147483646 h 77"/>
              <a:gd name="T42" fmla="*/ 2147483646 w 88"/>
              <a:gd name="T43" fmla="*/ 2147483646 h 77"/>
              <a:gd name="T44" fmla="*/ 2147483646 w 88"/>
              <a:gd name="T45" fmla="*/ 2147483646 h 77"/>
              <a:gd name="T46" fmla="*/ 2147483646 w 88"/>
              <a:gd name="T47" fmla="*/ 2147483646 h 77"/>
              <a:gd name="T48" fmla="*/ 2147483646 w 88"/>
              <a:gd name="T49" fmla="*/ 2147483646 h 77"/>
              <a:gd name="T50" fmla="*/ 2147483646 w 88"/>
              <a:gd name="T51" fmla="*/ 2147483646 h 77"/>
              <a:gd name="T52" fmla="*/ 2147483646 w 88"/>
              <a:gd name="T53" fmla="*/ 2147483646 h 77"/>
              <a:gd name="T54" fmla="*/ 2147483646 w 88"/>
              <a:gd name="T55" fmla="*/ 2147483646 h 77"/>
              <a:gd name="T56" fmla="*/ 2147483646 w 88"/>
              <a:gd name="T57" fmla="*/ 2147483646 h 77"/>
              <a:gd name="T58" fmla="*/ 2147483646 w 88"/>
              <a:gd name="T59" fmla="*/ 2147483646 h 77"/>
              <a:gd name="T60" fmla="*/ 2147483646 w 88"/>
              <a:gd name="T61" fmla="*/ 2147483646 h 77"/>
              <a:gd name="T62" fmla="*/ 2147483646 w 88"/>
              <a:gd name="T63" fmla="*/ 2147483646 h 77"/>
              <a:gd name="T64" fmla="*/ 2147483646 w 88"/>
              <a:gd name="T65" fmla="*/ 2147483646 h 77"/>
              <a:gd name="T66" fmla="*/ 2147483646 w 88"/>
              <a:gd name="T67" fmla="*/ 2147483646 h 77"/>
              <a:gd name="T68" fmla="*/ 2147483646 w 88"/>
              <a:gd name="T69" fmla="*/ 2147483646 h 77"/>
              <a:gd name="T70" fmla="*/ 2147483646 w 88"/>
              <a:gd name="T71" fmla="*/ 2147483646 h 77"/>
              <a:gd name="T72" fmla="*/ 2147483646 w 88"/>
              <a:gd name="T73" fmla="*/ 2147483646 h 77"/>
              <a:gd name="T74" fmla="*/ 2147483646 w 88"/>
              <a:gd name="T75" fmla="*/ 2147483646 h 77"/>
              <a:gd name="T76" fmla="*/ 2147483646 w 88"/>
              <a:gd name="T77" fmla="*/ 2147483646 h 77"/>
              <a:gd name="T78" fmla="*/ 2147483646 w 88"/>
              <a:gd name="T79" fmla="*/ 2147483646 h 77"/>
              <a:gd name="T80" fmla="*/ 2147483646 w 88"/>
              <a:gd name="T81" fmla="*/ 2147483646 h 77"/>
              <a:gd name="T82" fmla="*/ 2147483646 w 88"/>
              <a:gd name="T83" fmla="*/ 2147483646 h 77"/>
              <a:gd name="T84" fmla="*/ 2147483646 w 88"/>
              <a:gd name="T85" fmla="*/ 2147483646 h 77"/>
              <a:gd name="T86" fmla="*/ 2147483646 w 88"/>
              <a:gd name="T87" fmla="*/ 2147483646 h 77"/>
              <a:gd name="T88" fmla="*/ 2147483646 w 88"/>
              <a:gd name="T89" fmla="*/ 2147483646 h 77"/>
              <a:gd name="T90" fmla="*/ 2147483646 w 88"/>
              <a:gd name="T91" fmla="*/ 0 h 77"/>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w 88"/>
              <a:gd name="T139" fmla="*/ 0 h 77"/>
              <a:gd name="T140" fmla="*/ 88 w 88"/>
              <a:gd name="T141" fmla="*/ 77 h 77"/>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T138" t="T139" r="T140" b="T141"/>
            <a:pathLst>
              <a:path w="88" h="77">
                <a:moveTo>
                  <a:pt x="0" y="0"/>
                </a:moveTo>
                <a:lnTo>
                  <a:pt x="1" y="21"/>
                </a:lnTo>
                <a:lnTo>
                  <a:pt x="4" y="24"/>
                </a:lnTo>
                <a:lnTo>
                  <a:pt x="4" y="29"/>
                </a:lnTo>
                <a:lnTo>
                  <a:pt x="9" y="36"/>
                </a:lnTo>
                <a:lnTo>
                  <a:pt x="9" y="43"/>
                </a:lnTo>
                <a:lnTo>
                  <a:pt x="6" y="48"/>
                </a:lnTo>
                <a:lnTo>
                  <a:pt x="6" y="52"/>
                </a:lnTo>
                <a:lnTo>
                  <a:pt x="7" y="55"/>
                </a:lnTo>
                <a:lnTo>
                  <a:pt x="7" y="58"/>
                </a:lnTo>
                <a:lnTo>
                  <a:pt x="5" y="60"/>
                </a:lnTo>
                <a:lnTo>
                  <a:pt x="3" y="63"/>
                </a:lnTo>
                <a:lnTo>
                  <a:pt x="5" y="65"/>
                </a:lnTo>
                <a:lnTo>
                  <a:pt x="16" y="64"/>
                </a:lnTo>
                <a:lnTo>
                  <a:pt x="26" y="67"/>
                </a:lnTo>
                <a:lnTo>
                  <a:pt x="35" y="67"/>
                </a:lnTo>
                <a:lnTo>
                  <a:pt x="34" y="64"/>
                </a:lnTo>
                <a:lnTo>
                  <a:pt x="37" y="62"/>
                </a:lnTo>
                <a:lnTo>
                  <a:pt x="43" y="63"/>
                </a:lnTo>
                <a:lnTo>
                  <a:pt x="44" y="68"/>
                </a:lnTo>
                <a:lnTo>
                  <a:pt x="46" y="67"/>
                </a:lnTo>
                <a:lnTo>
                  <a:pt x="49" y="68"/>
                </a:lnTo>
                <a:lnTo>
                  <a:pt x="51" y="71"/>
                </a:lnTo>
                <a:lnTo>
                  <a:pt x="52" y="73"/>
                </a:lnTo>
                <a:lnTo>
                  <a:pt x="54" y="74"/>
                </a:lnTo>
                <a:lnTo>
                  <a:pt x="57" y="76"/>
                </a:lnTo>
                <a:lnTo>
                  <a:pt x="59" y="75"/>
                </a:lnTo>
                <a:lnTo>
                  <a:pt x="61" y="72"/>
                </a:lnTo>
                <a:lnTo>
                  <a:pt x="61" y="71"/>
                </a:lnTo>
                <a:lnTo>
                  <a:pt x="63" y="73"/>
                </a:lnTo>
                <a:lnTo>
                  <a:pt x="65" y="71"/>
                </a:lnTo>
                <a:lnTo>
                  <a:pt x="67" y="75"/>
                </a:lnTo>
                <a:lnTo>
                  <a:pt x="70" y="73"/>
                </a:lnTo>
                <a:lnTo>
                  <a:pt x="71" y="72"/>
                </a:lnTo>
                <a:lnTo>
                  <a:pt x="70" y="71"/>
                </a:lnTo>
                <a:lnTo>
                  <a:pt x="70" y="67"/>
                </a:lnTo>
                <a:lnTo>
                  <a:pt x="71" y="67"/>
                </a:lnTo>
                <a:lnTo>
                  <a:pt x="73" y="68"/>
                </a:lnTo>
                <a:lnTo>
                  <a:pt x="74" y="70"/>
                </a:lnTo>
                <a:lnTo>
                  <a:pt x="76" y="70"/>
                </a:lnTo>
                <a:lnTo>
                  <a:pt x="79" y="71"/>
                </a:lnTo>
                <a:lnTo>
                  <a:pt x="80" y="73"/>
                </a:lnTo>
                <a:lnTo>
                  <a:pt x="82" y="74"/>
                </a:lnTo>
                <a:lnTo>
                  <a:pt x="82" y="77"/>
                </a:lnTo>
                <a:lnTo>
                  <a:pt x="84" y="74"/>
                </a:lnTo>
                <a:lnTo>
                  <a:pt x="85" y="76"/>
                </a:lnTo>
                <a:lnTo>
                  <a:pt x="85" y="74"/>
                </a:lnTo>
                <a:lnTo>
                  <a:pt x="88" y="73"/>
                </a:lnTo>
                <a:lnTo>
                  <a:pt x="88" y="72"/>
                </a:lnTo>
                <a:lnTo>
                  <a:pt x="85" y="71"/>
                </a:lnTo>
                <a:lnTo>
                  <a:pt x="84" y="70"/>
                </a:lnTo>
                <a:lnTo>
                  <a:pt x="82" y="71"/>
                </a:lnTo>
                <a:lnTo>
                  <a:pt x="81" y="68"/>
                </a:lnTo>
                <a:lnTo>
                  <a:pt x="79" y="68"/>
                </a:lnTo>
                <a:lnTo>
                  <a:pt x="77" y="65"/>
                </a:lnTo>
                <a:lnTo>
                  <a:pt x="78" y="64"/>
                </a:lnTo>
                <a:lnTo>
                  <a:pt x="80" y="63"/>
                </a:lnTo>
                <a:lnTo>
                  <a:pt x="80" y="60"/>
                </a:lnTo>
                <a:lnTo>
                  <a:pt x="82" y="60"/>
                </a:lnTo>
                <a:lnTo>
                  <a:pt x="84" y="58"/>
                </a:lnTo>
                <a:lnTo>
                  <a:pt x="83" y="57"/>
                </a:lnTo>
                <a:lnTo>
                  <a:pt x="83" y="54"/>
                </a:lnTo>
                <a:lnTo>
                  <a:pt x="81" y="55"/>
                </a:lnTo>
                <a:lnTo>
                  <a:pt x="78" y="56"/>
                </a:lnTo>
                <a:lnTo>
                  <a:pt x="76" y="59"/>
                </a:lnTo>
                <a:lnTo>
                  <a:pt x="73" y="57"/>
                </a:lnTo>
                <a:lnTo>
                  <a:pt x="73" y="56"/>
                </a:lnTo>
                <a:lnTo>
                  <a:pt x="75" y="55"/>
                </a:lnTo>
                <a:lnTo>
                  <a:pt x="75" y="56"/>
                </a:lnTo>
                <a:lnTo>
                  <a:pt x="76" y="54"/>
                </a:lnTo>
                <a:lnTo>
                  <a:pt x="74" y="55"/>
                </a:lnTo>
                <a:lnTo>
                  <a:pt x="74" y="54"/>
                </a:lnTo>
                <a:lnTo>
                  <a:pt x="74" y="55"/>
                </a:lnTo>
                <a:lnTo>
                  <a:pt x="72" y="54"/>
                </a:lnTo>
                <a:lnTo>
                  <a:pt x="70" y="56"/>
                </a:lnTo>
                <a:lnTo>
                  <a:pt x="68" y="57"/>
                </a:lnTo>
                <a:lnTo>
                  <a:pt x="63" y="55"/>
                </a:lnTo>
                <a:lnTo>
                  <a:pt x="63" y="54"/>
                </a:lnTo>
                <a:lnTo>
                  <a:pt x="65" y="50"/>
                </a:lnTo>
                <a:lnTo>
                  <a:pt x="68" y="50"/>
                </a:lnTo>
                <a:lnTo>
                  <a:pt x="70" y="52"/>
                </a:lnTo>
                <a:lnTo>
                  <a:pt x="77" y="53"/>
                </a:lnTo>
                <a:lnTo>
                  <a:pt x="72" y="44"/>
                </a:lnTo>
                <a:lnTo>
                  <a:pt x="73" y="37"/>
                </a:lnTo>
                <a:lnTo>
                  <a:pt x="41" y="39"/>
                </a:lnTo>
                <a:lnTo>
                  <a:pt x="42" y="35"/>
                </a:lnTo>
                <a:lnTo>
                  <a:pt x="45" y="24"/>
                </a:lnTo>
                <a:lnTo>
                  <a:pt x="51" y="17"/>
                </a:lnTo>
                <a:lnTo>
                  <a:pt x="49" y="15"/>
                </a:lnTo>
                <a:lnTo>
                  <a:pt x="50" y="8"/>
                </a:lnTo>
                <a:lnTo>
                  <a:pt x="47" y="0"/>
                </a:lnTo>
                <a:lnTo>
                  <a:pt x="0" y="0"/>
                </a:lnTo>
                <a:close/>
              </a:path>
            </a:pathLst>
          </a:custGeom>
          <a:solidFill>
            <a:srgbClr val="DCEDC8"/>
          </a:solidFill>
          <a:ln w="15875">
            <a:solidFill>
              <a:srgbClr val="003F48"/>
            </a:solidFill>
            <a:prstDash val="solid"/>
            <a:round/>
            <a:headEnd/>
            <a:tailEnd/>
          </a:ln>
        </p:spPr>
        <p:txBody>
          <a:bodyPr/>
          <a:lstStyle/>
          <a:p>
            <a:endParaRPr lang="en-US"/>
          </a:p>
        </p:txBody>
      </p:sp>
      <p:sp>
        <p:nvSpPr>
          <p:cNvPr id="308256" name="Maine">
            <a:extLst>
              <a:ext uri="{FF2B5EF4-FFF2-40B4-BE49-F238E27FC236}">
                <a16:creationId xmlns:a16="http://schemas.microsoft.com/office/drawing/2014/main" id="{898B2F43-95DF-478A-96A0-41B1C9202159}"/>
              </a:ext>
              <a:ext uri="{C183D7F6-B498-43B3-948B-1728B52AA6E4}">
                <adec:decorative xmlns:adec="http://schemas.microsoft.com/office/drawing/2017/decorative" val="1"/>
              </a:ext>
            </a:extLst>
          </p:cNvPr>
          <p:cNvSpPr>
            <a:spLocks noChangeAspect="1"/>
          </p:cNvSpPr>
          <p:nvPr/>
        </p:nvSpPr>
        <p:spPr bwMode="auto">
          <a:xfrm>
            <a:off x="7572375" y="1582738"/>
            <a:ext cx="454025" cy="698500"/>
          </a:xfrm>
          <a:custGeom>
            <a:avLst/>
            <a:gdLst>
              <a:gd name="T0" fmla="*/ 0 w 58"/>
              <a:gd name="T1" fmla="*/ 2147483646 h 90"/>
              <a:gd name="T2" fmla="*/ 2147483646 w 58"/>
              <a:gd name="T3" fmla="*/ 2147483646 h 90"/>
              <a:gd name="T4" fmla="*/ 2147483646 w 58"/>
              <a:gd name="T5" fmla="*/ 2147483646 h 90"/>
              <a:gd name="T6" fmla="*/ 2147483646 w 58"/>
              <a:gd name="T7" fmla="*/ 2147483646 h 90"/>
              <a:gd name="T8" fmla="*/ 2147483646 w 58"/>
              <a:gd name="T9" fmla="*/ 2147483646 h 90"/>
              <a:gd name="T10" fmla="*/ 2147483646 w 58"/>
              <a:gd name="T11" fmla="*/ 2147483646 h 90"/>
              <a:gd name="T12" fmla="*/ 2147483646 w 58"/>
              <a:gd name="T13" fmla="*/ 2147483646 h 90"/>
              <a:gd name="T14" fmla="*/ 2147483646 w 58"/>
              <a:gd name="T15" fmla="*/ 2147483646 h 90"/>
              <a:gd name="T16" fmla="*/ 2147483646 w 58"/>
              <a:gd name="T17" fmla="*/ 2147483646 h 90"/>
              <a:gd name="T18" fmla="*/ 2147483646 w 58"/>
              <a:gd name="T19" fmla="*/ 2147483646 h 90"/>
              <a:gd name="T20" fmla="*/ 2147483646 w 58"/>
              <a:gd name="T21" fmla="*/ 2147483646 h 90"/>
              <a:gd name="T22" fmla="*/ 2147483646 w 58"/>
              <a:gd name="T23" fmla="*/ 2147483646 h 90"/>
              <a:gd name="T24" fmla="*/ 2147483646 w 58"/>
              <a:gd name="T25" fmla="*/ 0 h 90"/>
              <a:gd name="T26" fmla="*/ 2147483646 w 58"/>
              <a:gd name="T27" fmla="*/ 2147483646 h 90"/>
              <a:gd name="T28" fmla="*/ 2147483646 w 58"/>
              <a:gd name="T29" fmla="*/ 2147483646 h 90"/>
              <a:gd name="T30" fmla="*/ 2147483646 w 58"/>
              <a:gd name="T31" fmla="*/ 2147483646 h 90"/>
              <a:gd name="T32" fmla="*/ 2147483646 w 58"/>
              <a:gd name="T33" fmla="*/ 2147483646 h 90"/>
              <a:gd name="T34" fmla="*/ 2147483646 w 58"/>
              <a:gd name="T35" fmla="*/ 2147483646 h 90"/>
              <a:gd name="T36" fmla="*/ 2147483646 w 58"/>
              <a:gd name="T37" fmla="*/ 2147483646 h 90"/>
              <a:gd name="T38" fmla="*/ 2147483646 w 58"/>
              <a:gd name="T39" fmla="*/ 2147483646 h 90"/>
              <a:gd name="T40" fmla="*/ 2147483646 w 58"/>
              <a:gd name="T41" fmla="*/ 2147483646 h 90"/>
              <a:gd name="T42" fmla="*/ 2147483646 w 58"/>
              <a:gd name="T43" fmla="*/ 2147483646 h 90"/>
              <a:gd name="T44" fmla="*/ 2147483646 w 58"/>
              <a:gd name="T45" fmla="*/ 2147483646 h 90"/>
              <a:gd name="T46" fmla="*/ 2147483646 w 58"/>
              <a:gd name="T47" fmla="*/ 2147483646 h 90"/>
              <a:gd name="T48" fmla="*/ 2147483646 w 58"/>
              <a:gd name="T49" fmla="*/ 2147483646 h 90"/>
              <a:gd name="T50" fmla="*/ 2147483646 w 58"/>
              <a:gd name="T51" fmla="*/ 2147483646 h 90"/>
              <a:gd name="T52" fmla="*/ 2147483646 w 58"/>
              <a:gd name="T53" fmla="*/ 2147483646 h 90"/>
              <a:gd name="T54" fmla="*/ 2147483646 w 58"/>
              <a:gd name="T55" fmla="*/ 2147483646 h 90"/>
              <a:gd name="T56" fmla="*/ 2147483646 w 58"/>
              <a:gd name="T57" fmla="*/ 2147483646 h 90"/>
              <a:gd name="T58" fmla="*/ 2147483646 w 58"/>
              <a:gd name="T59" fmla="*/ 2147483646 h 90"/>
              <a:gd name="T60" fmla="*/ 2147483646 w 58"/>
              <a:gd name="T61" fmla="*/ 2147483646 h 90"/>
              <a:gd name="T62" fmla="*/ 2147483646 w 58"/>
              <a:gd name="T63" fmla="*/ 2147483646 h 90"/>
              <a:gd name="T64" fmla="*/ 2147483646 w 58"/>
              <a:gd name="T65" fmla="*/ 2147483646 h 90"/>
              <a:gd name="T66" fmla="*/ 2147483646 w 58"/>
              <a:gd name="T67" fmla="*/ 2147483646 h 90"/>
              <a:gd name="T68" fmla="*/ 2147483646 w 58"/>
              <a:gd name="T69" fmla="*/ 2147483646 h 90"/>
              <a:gd name="T70" fmla="*/ 2147483646 w 58"/>
              <a:gd name="T71" fmla="*/ 2147483646 h 90"/>
              <a:gd name="T72" fmla="*/ 2147483646 w 58"/>
              <a:gd name="T73" fmla="*/ 2147483646 h 90"/>
              <a:gd name="T74" fmla="*/ 2147483646 w 58"/>
              <a:gd name="T75" fmla="*/ 2147483646 h 90"/>
              <a:gd name="T76" fmla="*/ 2147483646 w 58"/>
              <a:gd name="T77" fmla="*/ 2147483646 h 90"/>
              <a:gd name="T78" fmla="*/ 2147483646 w 58"/>
              <a:gd name="T79" fmla="*/ 2147483646 h 90"/>
              <a:gd name="T80" fmla="*/ 2147483646 w 58"/>
              <a:gd name="T81" fmla="*/ 2147483646 h 90"/>
              <a:gd name="T82" fmla="*/ 2147483646 w 58"/>
              <a:gd name="T83" fmla="*/ 2147483646 h 90"/>
              <a:gd name="T84" fmla="*/ 2147483646 w 58"/>
              <a:gd name="T85" fmla="*/ 2147483646 h 90"/>
              <a:gd name="T86" fmla="*/ 2147483646 w 58"/>
              <a:gd name="T87" fmla="*/ 2147483646 h 90"/>
              <a:gd name="T88" fmla="*/ 2147483646 w 58"/>
              <a:gd name="T89" fmla="*/ 2147483646 h 90"/>
              <a:gd name="T90" fmla="*/ 2147483646 w 58"/>
              <a:gd name="T91" fmla="*/ 2147483646 h 90"/>
              <a:gd name="T92" fmla="*/ 2147483646 w 58"/>
              <a:gd name="T93" fmla="*/ 2147483646 h 90"/>
              <a:gd name="T94" fmla="*/ 2147483646 w 58"/>
              <a:gd name="T95" fmla="*/ 2147483646 h 90"/>
              <a:gd name="T96" fmla="*/ 2147483646 w 58"/>
              <a:gd name="T97" fmla="*/ 2147483646 h 90"/>
              <a:gd name="T98" fmla="*/ 2147483646 w 58"/>
              <a:gd name="T99" fmla="*/ 2147483646 h 90"/>
              <a:gd name="T100" fmla="*/ 2147483646 w 58"/>
              <a:gd name="T101" fmla="*/ 2147483646 h 90"/>
              <a:gd name="T102" fmla="*/ 2147483646 w 58"/>
              <a:gd name="T103" fmla="*/ 2147483646 h 90"/>
              <a:gd name="T104" fmla="*/ 2147483646 w 58"/>
              <a:gd name="T105" fmla="*/ 2147483646 h 90"/>
              <a:gd name="T106" fmla="*/ 2147483646 w 58"/>
              <a:gd name="T107" fmla="*/ 2147483646 h 90"/>
              <a:gd name="T108" fmla="*/ 2147483646 w 58"/>
              <a:gd name="T109" fmla="*/ 2147483646 h 90"/>
              <a:gd name="T110" fmla="*/ 2147483646 w 58"/>
              <a:gd name="T111" fmla="*/ 2147483646 h 90"/>
              <a:gd name="T112" fmla="*/ 2147483646 w 58"/>
              <a:gd name="T113" fmla="*/ 2147483646 h 90"/>
              <a:gd name="T114" fmla="*/ 2147483646 w 58"/>
              <a:gd name="T115" fmla="*/ 2147483646 h 90"/>
              <a:gd name="T116" fmla="*/ 2147483646 w 58"/>
              <a:gd name="T117" fmla="*/ 2147483646 h 90"/>
              <a:gd name="T118" fmla="*/ 0 w 58"/>
              <a:gd name="T119" fmla="*/ 2147483646 h 90"/>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58"/>
              <a:gd name="T181" fmla="*/ 0 h 90"/>
              <a:gd name="T182" fmla="*/ 58 w 58"/>
              <a:gd name="T183" fmla="*/ 90 h 90"/>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58" h="90">
                <a:moveTo>
                  <a:pt x="0" y="49"/>
                </a:moveTo>
                <a:lnTo>
                  <a:pt x="4" y="49"/>
                </a:lnTo>
                <a:lnTo>
                  <a:pt x="4" y="43"/>
                </a:lnTo>
                <a:lnTo>
                  <a:pt x="8" y="35"/>
                </a:lnTo>
                <a:lnTo>
                  <a:pt x="7" y="29"/>
                </a:lnTo>
                <a:lnTo>
                  <a:pt x="8" y="21"/>
                </a:lnTo>
                <a:lnTo>
                  <a:pt x="8" y="18"/>
                </a:lnTo>
                <a:lnTo>
                  <a:pt x="14" y="1"/>
                </a:lnTo>
                <a:lnTo>
                  <a:pt x="17" y="1"/>
                </a:lnTo>
                <a:lnTo>
                  <a:pt x="17" y="5"/>
                </a:lnTo>
                <a:lnTo>
                  <a:pt x="25" y="1"/>
                </a:lnTo>
                <a:lnTo>
                  <a:pt x="28" y="0"/>
                </a:lnTo>
                <a:lnTo>
                  <a:pt x="32" y="2"/>
                </a:lnTo>
                <a:lnTo>
                  <a:pt x="35" y="5"/>
                </a:lnTo>
                <a:lnTo>
                  <a:pt x="42" y="29"/>
                </a:lnTo>
                <a:lnTo>
                  <a:pt x="48" y="30"/>
                </a:lnTo>
                <a:lnTo>
                  <a:pt x="48" y="31"/>
                </a:lnTo>
                <a:lnTo>
                  <a:pt x="48" y="32"/>
                </a:lnTo>
                <a:lnTo>
                  <a:pt x="52" y="38"/>
                </a:lnTo>
                <a:lnTo>
                  <a:pt x="52" y="36"/>
                </a:lnTo>
                <a:lnTo>
                  <a:pt x="56" y="40"/>
                </a:lnTo>
                <a:lnTo>
                  <a:pt x="54" y="41"/>
                </a:lnTo>
                <a:lnTo>
                  <a:pt x="55" y="42"/>
                </a:lnTo>
                <a:lnTo>
                  <a:pt x="58" y="42"/>
                </a:lnTo>
                <a:lnTo>
                  <a:pt x="56" y="47"/>
                </a:lnTo>
                <a:lnTo>
                  <a:pt x="53" y="47"/>
                </a:lnTo>
                <a:lnTo>
                  <a:pt x="52" y="48"/>
                </a:lnTo>
                <a:lnTo>
                  <a:pt x="52" y="50"/>
                </a:lnTo>
                <a:lnTo>
                  <a:pt x="50" y="51"/>
                </a:lnTo>
                <a:lnTo>
                  <a:pt x="48" y="51"/>
                </a:lnTo>
                <a:lnTo>
                  <a:pt x="48" y="54"/>
                </a:lnTo>
                <a:lnTo>
                  <a:pt x="46" y="53"/>
                </a:lnTo>
                <a:lnTo>
                  <a:pt x="46" y="56"/>
                </a:lnTo>
                <a:lnTo>
                  <a:pt x="43" y="53"/>
                </a:lnTo>
                <a:lnTo>
                  <a:pt x="41" y="56"/>
                </a:lnTo>
                <a:lnTo>
                  <a:pt x="39" y="57"/>
                </a:lnTo>
                <a:lnTo>
                  <a:pt x="38" y="60"/>
                </a:lnTo>
                <a:lnTo>
                  <a:pt x="36" y="59"/>
                </a:lnTo>
                <a:lnTo>
                  <a:pt x="37" y="57"/>
                </a:lnTo>
                <a:lnTo>
                  <a:pt x="35" y="55"/>
                </a:lnTo>
                <a:lnTo>
                  <a:pt x="33" y="58"/>
                </a:lnTo>
                <a:lnTo>
                  <a:pt x="34" y="65"/>
                </a:lnTo>
                <a:lnTo>
                  <a:pt x="33" y="67"/>
                </a:lnTo>
                <a:lnTo>
                  <a:pt x="31" y="67"/>
                </a:lnTo>
                <a:lnTo>
                  <a:pt x="30" y="67"/>
                </a:lnTo>
                <a:lnTo>
                  <a:pt x="28" y="71"/>
                </a:lnTo>
                <a:lnTo>
                  <a:pt x="25" y="71"/>
                </a:lnTo>
                <a:lnTo>
                  <a:pt x="26" y="75"/>
                </a:lnTo>
                <a:lnTo>
                  <a:pt x="24" y="72"/>
                </a:lnTo>
                <a:lnTo>
                  <a:pt x="20" y="75"/>
                </a:lnTo>
                <a:lnTo>
                  <a:pt x="20" y="77"/>
                </a:lnTo>
                <a:lnTo>
                  <a:pt x="21" y="79"/>
                </a:lnTo>
                <a:lnTo>
                  <a:pt x="20" y="80"/>
                </a:lnTo>
                <a:lnTo>
                  <a:pt x="20" y="82"/>
                </a:lnTo>
                <a:lnTo>
                  <a:pt x="18" y="84"/>
                </a:lnTo>
                <a:lnTo>
                  <a:pt x="18" y="90"/>
                </a:lnTo>
                <a:lnTo>
                  <a:pt x="17" y="90"/>
                </a:lnTo>
                <a:lnTo>
                  <a:pt x="11" y="83"/>
                </a:lnTo>
                <a:lnTo>
                  <a:pt x="0" y="49"/>
                </a:lnTo>
                <a:close/>
              </a:path>
            </a:pathLst>
          </a:custGeom>
          <a:solidFill>
            <a:srgbClr val="02818A"/>
          </a:solidFill>
          <a:ln w="15875">
            <a:solidFill>
              <a:srgbClr val="003F48"/>
            </a:solidFill>
            <a:prstDash val="solid"/>
            <a:round/>
            <a:headEnd/>
            <a:tailEnd/>
          </a:ln>
        </p:spPr>
        <p:txBody>
          <a:bodyPr/>
          <a:lstStyle/>
          <a:p>
            <a:endParaRPr lang="en-US"/>
          </a:p>
        </p:txBody>
      </p:sp>
      <p:sp>
        <p:nvSpPr>
          <p:cNvPr id="308257" name="Maryland">
            <a:extLst>
              <a:ext uri="{FF2B5EF4-FFF2-40B4-BE49-F238E27FC236}">
                <a16:creationId xmlns:a16="http://schemas.microsoft.com/office/drawing/2014/main" id="{116080ED-1CF7-4A9C-A312-46E2B2E82CDF}"/>
              </a:ext>
              <a:ext uri="{C183D7F6-B498-43B3-948B-1728B52AA6E4}">
                <adec:decorative xmlns:adec="http://schemas.microsoft.com/office/drawing/2017/decorative" val="1"/>
              </a:ext>
            </a:extLst>
          </p:cNvPr>
          <p:cNvSpPr>
            <a:spLocks noChangeAspect="1"/>
          </p:cNvSpPr>
          <p:nvPr/>
        </p:nvSpPr>
        <p:spPr bwMode="auto">
          <a:xfrm>
            <a:off x="6832600" y="2921000"/>
            <a:ext cx="550863" cy="271463"/>
          </a:xfrm>
          <a:custGeom>
            <a:avLst/>
            <a:gdLst>
              <a:gd name="T0" fmla="*/ 2147483646 w 70"/>
              <a:gd name="T1" fmla="*/ 2147483646 h 35"/>
              <a:gd name="T2" fmla="*/ 2147483646 w 70"/>
              <a:gd name="T3" fmla="*/ 2147483646 h 35"/>
              <a:gd name="T4" fmla="*/ 2147483646 w 70"/>
              <a:gd name="T5" fmla="*/ 2147483646 h 35"/>
              <a:gd name="T6" fmla="*/ 2147483646 w 70"/>
              <a:gd name="T7" fmla="*/ 2147483646 h 35"/>
              <a:gd name="T8" fmla="*/ 2147483646 w 70"/>
              <a:gd name="T9" fmla="*/ 2147483646 h 35"/>
              <a:gd name="T10" fmla="*/ 2147483646 w 70"/>
              <a:gd name="T11" fmla="*/ 2147483646 h 35"/>
              <a:gd name="T12" fmla="*/ 2147483646 w 70"/>
              <a:gd name="T13" fmla="*/ 2147483646 h 35"/>
              <a:gd name="T14" fmla="*/ 2147483646 w 70"/>
              <a:gd name="T15" fmla="*/ 2147483646 h 35"/>
              <a:gd name="T16" fmla="*/ 2147483646 w 70"/>
              <a:gd name="T17" fmla="*/ 2147483646 h 35"/>
              <a:gd name="T18" fmla="*/ 2147483646 w 70"/>
              <a:gd name="T19" fmla="*/ 2147483646 h 35"/>
              <a:gd name="T20" fmla="*/ 2147483646 w 70"/>
              <a:gd name="T21" fmla="*/ 2147483646 h 35"/>
              <a:gd name="T22" fmla="*/ 2147483646 w 70"/>
              <a:gd name="T23" fmla="*/ 2147483646 h 35"/>
              <a:gd name="T24" fmla="*/ 2147483646 w 70"/>
              <a:gd name="T25" fmla="*/ 2147483646 h 35"/>
              <a:gd name="T26" fmla="*/ 2147483646 w 70"/>
              <a:gd name="T27" fmla="*/ 2147483646 h 35"/>
              <a:gd name="T28" fmla="*/ 2147483646 w 70"/>
              <a:gd name="T29" fmla="*/ 2147483646 h 35"/>
              <a:gd name="T30" fmla="*/ 2147483646 w 70"/>
              <a:gd name="T31" fmla="*/ 2147483646 h 35"/>
              <a:gd name="T32" fmla="*/ 2147483646 w 70"/>
              <a:gd name="T33" fmla="*/ 2147483646 h 35"/>
              <a:gd name="T34" fmla="*/ 2147483646 w 70"/>
              <a:gd name="T35" fmla="*/ 2147483646 h 35"/>
              <a:gd name="T36" fmla="*/ 2147483646 w 70"/>
              <a:gd name="T37" fmla="*/ 2147483646 h 35"/>
              <a:gd name="T38" fmla="*/ 2147483646 w 70"/>
              <a:gd name="T39" fmla="*/ 2147483646 h 35"/>
              <a:gd name="T40" fmla="*/ 2147483646 w 70"/>
              <a:gd name="T41" fmla="*/ 2147483646 h 35"/>
              <a:gd name="T42" fmla="*/ 2147483646 w 70"/>
              <a:gd name="T43" fmla="*/ 2147483646 h 35"/>
              <a:gd name="T44" fmla="*/ 2147483646 w 70"/>
              <a:gd name="T45" fmla="*/ 2147483646 h 35"/>
              <a:gd name="T46" fmla="*/ 2147483646 w 70"/>
              <a:gd name="T47" fmla="*/ 2147483646 h 35"/>
              <a:gd name="T48" fmla="*/ 2147483646 w 70"/>
              <a:gd name="T49" fmla="*/ 2147483646 h 35"/>
              <a:gd name="T50" fmla="*/ 2147483646 w 70"/>
              <a:gd name="T51" fmla="*/ 2147483646 h 35"/>
              <a:gd name="T52" fmla="*/ 2147483646 w 70"/>
              <a:gd name="T53" fmla="*/ 2147483646 h 35"/>
              <a:gd name="T54" fmla="*/ 2147483646 w 70"/>
              <a:gd name="T55" fmla="*/ 2147483646 h 35"/>
              <a:gd name="T56" fmla="*/ 2147483646 w 70"/>
              <a:gd name="T57" fmla="*/ 2147483646 h 35"/>
              <a:gd name="T58" fmla="*/ 2147483646 w 70"/>
              <a:gd name="T59" fmla="*/ 2147483646 h 35"/>
              <a:gd name="T60" fmla="*/ 2147483646 w 70"/>
              <a:gd name="T61" fmla="*/ 2147483646 h 35"/>
              <a:gd name="T62" fmla="*/ 2147483646 w 70"/>
              <a:gd name="T63" fmla="*/ 2147483646 h 35"/>
              <a:gd name="T64" fmla="*/ 2147483646 w 70"/>
              <a:gd name="T65" fmla="*/ 2147483646 h 35"/>
              <a:gd name="T66" fmla="*/ 2147483646 w 70"/>
              <a:gd name="T67" fmla="*/ 2147483646 h 35"/>
              <a:gd name="T68" fmla="*/ 2147483646 w 70"/>
              <a:gd name="T69" fmla="*/ 2147483646 h 35"/>
              <a:gd name="T70" fmla="*/ 2147483646 w 70"/>
              <a:gd name="T71" fmla="*/ 0 h 35"/>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70"/>
              <a:gd name="T109" fmla="*/ 0 h 35"/>
              <a:gd name="T110" fmla="*/ 70 w 70"/>
              <a:gd name="T111" fmla="*/ 35 h 35"/>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70" h="35">
                <a:moveTo>
                  <a:pt x="0" y="10"/>
                </a:moveTo>
                <a:lnTo>
                  <a:pt x="1" y="20"/>
                </a:lnTo>
                <a:lnTo>
                  <a:pt x="6" y="14"/>
                </a:lnTo>
                <a:lnTo>
                  <a:pt x="15" y="12"/>
                </a:lnTo>
                <a:lnTo>
                  <a:pt x="16" y="9"/>
                </a:lnTo>
                <a:lnTo>
                  <a:pt x="21" y="8"/>
                </a:lnTo>
                <a:lnTo>
                  <a:pt x="25" y="10"/>
                </a:lnTo>
                <a:lnTo>
                  <a:pt x="27" y="13"/>
                </a:lnTo>
                <a:lnTo>
                  <a:pt x="31" y="14"/>
                </a:lnTo>
                <a:lnTo>
                  <a:pt x="34" y="17"/>
                </a:lnTo>
                <a:lnTo>
                  <a:pt x="37" y="19"/>
                </a:lnTo>
                <a:lnTo>
                  <a:pt x="39" y="18"/>
                </a:lnTo>
                <a:lnTo>
                  <a:pt x="40" y="20"/>
                </a:lnTo>
                <a:lnTo>
                  <a:pt x="39" y="21"/>
                </a:lnTo>
                <a:lnTo>
                  <a:pt x="39" y="24"/>
                </a:lnTo>
                <a:lnTo>
                  <a:pt x="36" y="28"/>
                </a:lnTo>
                <a:lnTo>
                  <a:pt x="37" y="31"/>
                </a:lnTo>
                <a:lnTo>
                  <a:pt x="40" y="30"/>
                </a:lnTo>
                <a:lnTo>
                  <a:pt x="40" y="28"/>
                </a:lnTo>
                <a:lnTo>
                  <a:pt x="43" y="31"/>
                </a:lnTo>
                <a:lnTo>
                  <a:pt x="44" y="30"/>
                </a:lnTo>
                <a:lnTo>
                  <a:pt x="45" y="32"/>
                </a:lnTo>
                <a:lnTo>
                  <a:pt x="46" y="31"/>
                </a:lnTo>
                <a:lnTo>
                  <a:pt x="48" y="32"/>
                </a:lnTo>
                <a:lnTo>
                  <a:pt x="50" y="31"/>
                </a:lnTo>
                <a:lnTo>
                  <a:pt x="53" y="34"/>
                </a:lnTo>
                <a:lnTo>
                  <a:pt x="50" y="30"/>
                </a:lnTo>
                <a:lnTo>
                  <a:pt x="46" y="27"/>
                </a:lnTo>
                <a:lnTo>
                  <a:pt x="50" y="29"/>
                </a:lnTo>
                <a:lnTo>
                  <a:pt x="47" y="25"/>
                </a:lnTo>
                <a:lnTo>
                  <a:pt x="47" y="21"/>
                </a:lnTo>
                <a:lnTo>
                  <a:pt x="47" y="14"/>
                </a:lnTo>
                <a:lnTo>
                  <a:pt x="44" y="12"/>
                </a:lnTo>
                <a:lnTo>
                  <a:pt x="50" y="7"/>
                </a:lnTo>
                <a:lnTo>
                  <a:pt x="50" y="4"/>
                </a:lnTo>
                <a:lnTo>
                  <a:pt x="54" y="4"/>
                </a:lnTo>
                <a:lnTo>
                  <a:pt x="53" y="7"/>
                </a:lnTo>
                <a:lnTo>
                  <a:pt x="50" y="8"/>
                </a:lnTo>
                <a:lnTo>
                  <a:pt x="49" y="11"/>
                </a:lnTo>
                <a:lnTo>
                  <a:pt x="50" y="14"/>
                </a:lnTo>
                <a:lnTo>
                  <a:pt x="52" y="13"/>
                </a:lnTo>
                <a:lnTo>
                  <a:pt x="51" y="16"/>
                </a:lnTo>
                <a:lnTo>
                  <a:pt x="51" y="17"/>
                </a:lnTo>
                <a:lnTo>
                  <a:pt x="52" y="19"/>
                </a:lnTo>
                <a:lnTo>
                  <a:pt x="50" y="18"/>
                </a:lnTo>
                <a:lnTo>
                  <a:pt x="50" y="20"/>
                </a:lnTo>
                <a:lnTo>
                  <a:pt x="53" y="20"/>
                </a:lnTo>
                <a:lnTo>
                  <a:pt x="53" y="21"/>
                </a:lnTo>
                <a:lnTo>
                  <a:pt x="55" y="23"/>
                </a:lnTo>
                <a:lnTo>
                  <a:pt x="51" y="23"/>
                </a:lnTo>
                <a:lnTo>
                  <a:pt x="52" y="28"/>
                </a:lnTo>
                <a:lnTo>
                  <a:pt x="56" y="29"/>
                </a:lnTo>
                <a:lnTo>
                  <a:pt x="58" y="27"/>
                </a:lnTo>
                <a:lnTo>
                  <a:pt x="58" y="31"/>
                </a:lnTo>
                <a:lnTo>
                  <a:pt x="60" y="30"/>
                </a:lnTo>
                <a:lnTo>
                  <a:pt x="59" y="32"/>
                </a:lnTo>
                <a:lnTo>
                  <a:pt x="61" y="32"/>
                </a:lnTo>
                <a:lnTo>
                  <a:pt x="60" y="34"/>
                </a:lnTo>
                <a:lnTo>
                  <a:pt x="60" y="35"/>
                </a:lnTo>
                <a:lnTo>
                  <a:pt x="63" y="33"/>
                </a:lnTo>
                <a:lnTo>
                  <a:pt x="67" y="31"/>
                </a:lnTo>
                <a:lnTo>
                  <a:pt x="69" y="27"/>
                </a:lnTo>
                <a:lnTo>
                  <a:pt x="69" y="29"/>
                </a:lnTo>
                <a:lnTo>
                  <a:pt x="69" y="31"/>
                </a:lnTo>
                <a:lnTo>
                  <a:pt x="68" y="33"/>
                </a:lnTo>
                <a:lnTo>
                  <a:pt x="68" y="35"/>
                </a:lnTo>
                <a:lnTo>
                  <a:pt x="69" y="31"/>
                </a:lnTo>
                <a:lnTo>
                  <a:pt x="70" y="22"/>
                </a:lnTo>
                <a:lnTo>
                  <a:pt x="66" y="23"/>
                </a:lnTo>
                <a:lnTo>
                  <a:pt x="60" y="24"/>
                </a:lnTo>
                <a:lnTo>
                  <a:pt x="60" y="22"/>
                </a:lnTo>
                <a:lnTo>
                  <a:pt x="54" y="0"/>
                </a:lnTo>
                <a:lnTo>
                  <a:pt x="0" y="10"/>
                </a:lnTo>
                <a:close/>
              </a:path>
            </a:pathLst>
          </a:custGeom>
          <a:solidFill>
            <a:srgbClr val="02818A"/>
          </a:solidFill>
          <a:ln w="15875">
            <a:solidFill>
              <a:srgbClr val="003F48"/>
            </a:solidFill>
            <a:prstDash val="solid"/>
            <a:round/>
            <a:headEnd/>
            <a:tailEnd/>
          </a:ln>
        </p:spPr>
        <p:txBody>
          <a:bodyPr/>
          <a:lstStyle/>
          <a:p>
            <a:endParaRPr lang="en-US"/>
          </a:p>
        </p:txBody>
      </p:sp>
      <p:sp>
        <p:nvSpPr>
          <p:cNvPr id="308258" name="Minnesota">
            <a:extLst>
              <a:ext uri="{FF2B5EF4-FFF2-40B4-BE49-F238E27FC236}">
                <a16:creationId xmlns:a16="http://schemas.microsoft.com/office/drawing/2014/main" id="{5EA7D3C0-A8E5-4433-BD47-17D5B4993F00}"/>
              </a:ext>
              <a:ext uri="{C183D7F6-B498-43B3-948B-1728B52AA6E4}">
                <adec:decorative xmlns:adec="http://schemas.microsoft.com/office/drawing/2017/decorative" val="1"/>
              </a:ext>
            </a:extLst>
          </p:cNvPr>
          <p:cNvSpPr>
            <a:spLocks noChangeAspect="1"/>
          </p:cNvSpPr>
          <p:nvPr/>
        </p:nvSpPr>
        <p:spPr bwMode="auto">
          <a:xfrm>
            <a:off x="4778375" y="1682750"/>
            <a:ext cx="800100" cy="893763"/>
          </a:xfrm>
          <a:custGeom>
            <a:avLst/>
            <a:gdLst>
              <a:gd name="T0" fmla="*/ 0 w 102"/>
              <a:gd name="T1" fmla="*/ 2147483646 h 115"/>
              <a:gd name="T2" fmla="*/ 2147483646 w 102"/>
              <a:gd name="T3" fmla="*/ 2147483646 h 115"/>
              <a:gd name="T4" fmla="*/ 2147483646 w 102"/>
              <a:gd name="T5" fmla="*/ 2147483646 h 115"/>
              <a:gd name="T6" fmla="*/ 2147483646 w 102"/>
              <a:gd name="T7" fmla="*/ 2147483646 h 115"/>
              <a:gd name="T8" fmla="*/ 2147483646 w 102"/>
              <a:gd name="T9" fmla="*/ 2147483646 h 115"/>
              <a:gd name="T10" fmla="*/ 2147483646 w 102"/>
              <a:gd name="T11" fmla="*/ 2147483646 h 115"/>
              <a:gd name="T12" fmla="*/ 2147483646 w 102"/>
              <a:gd name="T13" fmla="*/ 2147483646 h 115"/>
              <a:gd name="T14" fmla="*/ 2147483646 w 102"/>
              <a:gd name="T15" fmla="*/ 2147483646 h 115"/>
              <a:gd name="T16" fmla="*/ 2147483646 w 102"/>
              <a:gd name="T17" fmla="*/ 2147483646 h 115"/>
              <a:gd name="T18" fmla="*/ 2147483646 w 102"/>
              <a:gd name="T19" fmla="*/ 2147483646 h 115"/>
              <a:gd name="T20" fmla="*/ 2147483646 w 102"/>
              <a:gd name="T21" fmla="*/ 2147483646 h 115"/>
              <a:gd name="T22" fmla="*/ 2147483646 w 102"/>
              <a:gd name="T23" fmla="*/ 2147483646 h 115"/>
              <a:gd name="T24" fmla="*/ 2147483646 w 102"/>
              <a:gd name="T25" fmla="*/ 2147483646 h 115"/>
              <a:gd name="T26" fmla="*/ 2147483646 w 102"/>
              <a:gd name="T27" fmla="*/ 2147483646 h 115"/>
              <a:gd name="T28" fmla="*/ 2147483646 w 102"/>
              <a:gd name="T29" fmla="*/ 2147483646 h 115"/>
              <a:gd name="T30" fmla="*/ 2147483646 w 102"/>
              <a:gd name="T31" fmla="*/ 2147483646 h 115"/>
              <a:gd name="T32" fmla="*/ 2147483646 w 102"/>
              <a:gd name="T33" fmla="*/ 2147483646 h 115"/>
              <a:gd name="T34" fmla="*/ 2147483646 w 102"/>
              <a:gd name="T35" fmla="*/ 2147483646 h 115"/>
              <a:gd name="T36" fmla="*/ 2147483646 w 102"/>
              <a:gd name="T37" fmla="*/ 2147483646 h 115"/>
              <a:gd name="T38" fmla="*/ 2147483646 w 102"/>
              <a:gd name="T39" fmla="*/ 2147483646 h 115"/>
              <a:gd name="T40" fmla="*/ 2147483646 w 102"/>
              <a:gd name="T41" fmla="*/ 2147483646 h 115"/>
              <a:gd name="T42" fmla="*/ 2147483646 w 102"/>
              <a:gd name="T43" fmla="*/ 2147483646 h 115"/>
              <a:gd name="T44" fmla="*/ 2147483646 w 102"/>
              <a:gd name="T45" fmla="*/ 2147483646 h 115"/>
              <a:gd name="T46" fmla="*/ 2147483646 w 102"/>
              <a:gd name="T47" fmla="*/ 2147483646 h 115"/>
              <a:gd name="T48" fmla="*/ 2147483646 w 102"/>
              <a:gd name="T49" fmla="*/ 2147483646 h 115"/>
              <a:gd name="T50" fmla="*/ 2147483646 w 102"/>
              <a:gd name="T51" fmla="*/ 2147483646 h 115"/>
              <a:gd name="T52" fmla="*/ 2147483646 w 102"/>
              <a:gd name="T53" fmla="*/ 2147483646 h 115"/>
              <a:gd name="T54" fmla="*/ 2147483646 w 102"/>
              <a:gd name="T55" fmla="*/ 2147483646 h 115"/>
              <a:gd name="T56" fmla="*/ 2147483646 w 102"/>
              <a:gd name="T57" fmla="*/ 2147483646 h 115"/>
              <a:gd name="T58" fmla="*/ 2147483646 w 102"/>
              <a:gd name="T59" fmla="*/ 2147483646 h 115"/>
              <a:gd name="T60" fmla="*/ 2147483646 w 102"/>
              <a:gd name="T61" fmla="*/ 2147483646 h 115"/>
              <a:gd name="T62" fmla="*/ 2147483646 w 102"/>
              <a:gd name="T63" fmla="*/ 2147483646 h 115"/>
              <a:gd name="T64" fmla="*/ 2147483646 w 102"/>
              <a:gd name="T65" fmla="*/ 2147483646 h 115"/>
              <a:gd name="T66" fmla="*/ 2147483646 w 102"/>
              <a:gd name="T67" fmla="*/ 2147483646 h 115"/>
              <a:gd name="T68" fmla="*/ 2147483646 w 102"/>
              <a:gd name="T69" fmla="*/ 2147483646 h 115"/>
              <a:gd name="T70" fmla="*/ 2147483646 w 102"/>
              <a:gd name="T71" fmla="*/ 2147483646 h 115"/>
              <a:gd name="T72" fmla="*/ 2147483646 w 102"/>
              <a:gd name="T73" fmla="*/ 2147483646 h 115"/>
              <a:gd name="T74" fmla="*/ 2147483646 w 102"/>
              <a:gd name="T75" fmla="*/ 2147483646 h 115"/>
              <a:gd name="T76" fmla="*/ 2147483646 w 102"/>
              <a:gd name="T77" fmla="*/ 2147483646 h 115"/>
              <a:gd name="T78" fmla="*/ 2147483646 w 102"/>
              <a:gd name="T79" fmla="*/ 2147483646 h 115"/>
              <a:gd name="T80" fmla="*/ 2147483646 w 102"/>
              <a:gd name="T81" fmla="*/ 2147483646 h 115"/>
              <a:gd name="T82" fmla="*/ 2147483646 w 102"/>
              <a:gd name="T83" fmla="*/ 2147483646 h 115"/>
              <a:gd name="T84" fmla="*/ 2147483646 w 102"/>
              <a:gd name="T85" fmla="*/ 2147483646 h 115"/>
              <a:gd name="T86" fmla="*/ 2147483646 w 102"/>
              <a:gd name="T87" fmla="*/ 2147483646 h 115"/>
              <a:gd name="T88" fmla="*/ 2147483646 w 102"/>
              <a:gd name="T89" fmla="*/ 0 h 115"/>
              <a:gd name="T90" fmla="*/ 2147483646 w 102"/>
              <a:gd name="T91" fmla="*/ 0 h 115"/>
              <a:gd name="T92" fmla="*/ 2147483646 w 102"/>
              <a:gd name="T93" fmla="*/ 2147483646 h 115"/>
              <a:gd name="T94" fmla="*/ 0 w 102"/>
              <a:gd name="T95" fmla="*/ 2147483646 h 115"/>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102"/>
              <a:gd name="T145" fmla="*/ 0 h 115"/>
              <a:gd name="T146" fmla="*/ 102 w 102"/>
              <a:gd name="T147" fmla="*/ 115 h 115"/>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102" h="115">
                <a:moveTo>
                  <a:pt x="0" y="6"/>
                </a:moveTo>
                <a:lnTo>
                  <a:pt x="1" y="23"/>
                </a:lnTo>
                <a:lnTo>
                  <a:pt x="5" y="36"/>
                </a:lnTo>
                <a:lnTo>
                  <a:pt x="5" y="53"/>
                </a:lnTo>
                <a:lnTo>
                  <a:pt x="8" y="67"/>
                </a:lnTo>
                <a:lnTo>
                  <a:pt x="4" y="73"/>
                </a:lnTo>
                <a:lnTo>
                  <a:pt x="9" y="79"/>
                </a:lnTo>
                <a:lnTo>
                  <a:pt x="9" y="115"/>
                </a:lnTo>
                <a:lnTo>
                  <a:pt x="83" y="113"/>
                </a:lnTo>
                <a:lnTo>
                  <a:pt x="82" y="106"/>
                </a:lnTo>
                <a:lnTo>
                  <a:pt x="80" y="104"/>
                </a:lnTo>
                <a:lnTo>
                  <a:pt x="74" y="100"/>
                </a:lnTo>
                <a:lnTo>
                  <a:pt x="70" y="95"/>
                </a:lnTo>
                <a:lnTo>
                  <a:pt x="60" y="89"/>
                </a:lnTo>
                <a:lnTo>
                  <a:pt x="60" y="79"/>
                </a:lnTo>
                <a:lnTo>
                  <a:pt x="58" y="72"/>
                </a:lnTo>
                <a:lnTo>
                  <a:pt x="66" y="62"/>
                </a:lnTo>
                <a:lnTo>
                  <a:pt x="65" y="52"/>
                </a:lnTo>
                <a:lnTo>
                  <a:pt x="68" y="50"/>
                </a:lnTo>
                <a:lnTo>
                  <a:pt x="77" y="42"/>
                </a:lnTo>
                <a:lnTo>
                  <a:pt x="83" y="36"/>
                </a:lnTo>
                <a:lnTo>
                  <a:pt x="89" y="30"/>
                </a:lnTo>
                <a:lnTo>
                  <a:pt x="102" y="24"/>
                </a:lnTo>
                <a:lnTo>
                  <a:pt x="97" y="24"/>
                </a:lnTo>
                <a:lnTo>
                  <a:pt x="93" y="22"/>
                </a:lnTo>
                <a:lnTo>
                  <a:pt x="86" y="23"/>
                </a:lnTo>
                <a:lnTo>
                  <a:pt x="84" y="20"/>
                </a:lnTo>
                <a:lnTo>
                  <a:pt x="82" y="21"/>
                </a:lnTo>
                <a:lnTo>
                  <a:pt x="77" y="24"/>
                </a:lnTo>
                <a:lnTo>
                  <a:pt x="73" y="23"/>
                </a:lnTo>
                <a:lnTo>
                  <a:pt x="72" y="21"/>
                </a:lnTo>
                <a:lnTo>
                  <a:pt x="69" y="21"/>
                </a:lnTo>
                <a:lnTo>
                  <a:pt x="68" y="19"/>
                </a:lnTo>
                <a:lnTo>
                  <a:pt x="65" y="19"/>
                </a:lnTo>
                <a:lnTo>
                  <a:pt x="65" y="21"/>
                </a:lnTo>
                <a:lnTo>
                  <a:pt x="64" y="21"/>
                </a:lnTo>
                <a:lnTo>
                  <a:pt x="62" y="17"/>
                </a:lnTo>
                <a:lnTo>
                  <a:pt x="60" y="17"/>
                </a:lnTo>
                <a:lnTo>
                  <a:pt x="60" y="15"/>
                </a:lnTo>
                <a:lnTo>
                  <a:pt x="54" y="14"/>
                </a:lnTo>
                <a:lnTo>
                  <a:pt x="52" y="14"/>
                </a:lnTo>
                <a:lnTo>
                  <a:pt x="45" y="16"/>
                </a:lnTo>
                <a:lnTo>
                  <a:pt x="44" y="14"/>
                </a:lnTo>
                <a:lnTo>
                  <a:pt x="33" y="12"/>
                </a:lnTo>
                <a:lnTo>
                  <a:pt x="31" y="0"/>
                </a:lnTo>
                <a:lnTo>
                  <a:pt x="27" y="0"/>
                </a:lnTo>
                <a:lnTo>
                  <a:pt x="27" y="7"/>
                </a:lnTo>
                <a:lnTo>
                  <a:pt x="0" y="6"/>
                </a:lnTo>
                <a:close/>
              </a:path>
            </a:pathLst>
          </a:custGeom>
          <a:solidFill>
            <a:srgbClr val="02818A"/>
          </a:solidFill>
          <a:ln w="15875">
            <a:solidFill>
              <a:srgbClr val="003F48"/>
            </a:solidFill>
            <a:prstDash val="solid"/>
            <a:round/>
            <a:headEnd/>
            <a:tailEnd/>
          </a:ln>
        </p:spPr>
        <p:txBody>
          <a:bodyPr/>
          <a:lstStyle/>
          <a:p>
            <a:endParaRPr lang="en-US"/>
          </a:p>
        </p:txBody>
      </p:sp>
      <p:sp>
        <p:nvSpPr>
          <p:cNvPr id="308259" name="Mississippi">
            <a:extLst>
              <a:ext uri="{FF2B5EF4-FFF2-40B4-BE49-F238E27FC236}">
                <a16:creationId xmlns:a16="http://schemas.microsoft.com/office/drawing/2014/main" id="{A54B8108-4488-461F-BE16-14DE9D95B469}"/>
              </a:ext>
              <a:ext uri="{C183D7F6-B498-43B3-948B-1728B52AA6E4}">
                <adec:decorative xmlns:adec="http://schemas.microsoft.com/office/drawing/2017/decorative" val="1"/>
              </a:ext>
            </a:extLst>
          </p:cNvPr>
          <p:cNvSpPr>
            <a:spLocks noChangeAspect="1"/>
          </p:cNvSpPr>
          <p:nvPr/>
        </p:nvSpPr>
        <p:spPr bwMode="auto">
          <a:xfrm>
            <a:off x="5461000" y="3846513"/>
            <a:ext cx="438150" cy="746125"/>
          </a:xfrm>
          <a:custGeom>
            <a:avLst/>
            <a:gdLst>
              <a:gd name="T0" fmla="*/ 0 w 56"/>
              <a:gd name="T1" fmla="*/ 2147483646 h 96"/>
              <a:gd name="T2" fmla="*/ 2147483646 w 56"/>
              <a:gd name="T3" fmla="*/ 2147483646 h 96"/>
              <a:gd name="T4" fmla="*/ 2147483646 w 56"/>
              <a:gd name="T5" fmla="*/ 2147483646 h 96"/>
              <a:gd name="T6" fmla="*/ 2147483646 w 56"/>
              <a:gd name="T7" fmla="*/ 2147483646 h 96"/>
              <a:gd name="T8" fmla="*/ 2147483646 w 56"/>
              <a:gd name="T9" fmla="*/ 2147483646 h 96"/>
              <a:gd name="T10" fmla="*/ 2147483646 w 56"/>
              <a:gd name="T11" fmla="*/ 2147483646 h 96"/>
              <a:gd name="T12" fmla="*/ 2147483646 w 56"/>
              <a:gd name="T13" fmla="*/ 2147483646 h 96"/>
              <a:gd name="T14" fmla="*/ 2147483646 w 56"/>
              <a:gd name="T15" fmla="*/ 2147483646 h 96"/>
              <a:gd name="T16" fmla="*/ 2147483646 w 56"/>
              <a:gd name="T17" fmla="*/ 2147483646 h 96"/>
              <a:gd name="T18" fmla="*/ 2147483646 w 56"/>
              <a:gd name="T19" fmla="*/ 2147483646 h 96"/>
              <a:gd name="T20" fmla="*/ 2147483646 w 56"/>
              <a:gd name="T21" fmla="*/ 2147483646 h 96"/>
              <a:gd name="T22" fmla="*/ 2147483646 w 56"/>
              <a:gd name="T23" fmla="*/ 2147483646 h 96"/>
              <a:gd name="T24" fmla="*/ 2147483646 w 56"/>
              <a:gd name="T25" fmla="*/ 0 h 96"/>
              <a:gd name="T26" fmla="*/ 2147483646 w 56"/>
              <a:gd name="T27" fmla="*/ 2147483646 h 96"/>
              <a:gd name="T28" fmla="*/ 2147483646 w 56"/>
              <a:gd name="T29" fmla="*/ 2147483646 h 96"/>
              <a:gd name="T30" fmla="*/ 2147483646 w 56"/>
              <a:gd name="T31" fmla="*/ 2147483646 h 96"/>
              <a:gd name="T32" fmla="*/ 2147483646 w 56"/>
              <a:gd name="T33" fmla="*/ 2147483646 h 96"/>
              <a:gd name="T34" fmla="*/ 2147483646 w 56"/>
              <a:gd name="T35" fmla="*/ 2147483646 h 96"/>
              <a:gd name="T36" fmla="*/ 2147483646 w 56"/>
              <a:gd name="T37" fmla="*/ 2147483646 h 96"/>
              <a:gd name="T38" fmla="*/ 2147483646 w 56"/>
              <a:gd name="T39" fmla="*/ 2147483646 h 96"/>
              <a:gd name="T40" fmla="*/ 2147483646 w 56"/>
              <a:gd name="T41" fmla="*/ 2147483646 h 96"/>
              <a:gd name="T42" fmla="*/ 2147483646 w 56"/>
              <a:gd name="T43" fmla="*/ 2147483646 h 96"/>
              <a:gd name="T44" fmla="*/ 2147483646 w 56"/>
              <a:gd name="T45" fmla="*/ 2147483646 h 96"/>
              <a:gd name="T46" fmla="*/ 2147483646 w 56"/>
              <a:gd name="T47" fmla="*/ 2147483646 h 96"/>
              <a:gd name="T48" fmla="*/ 2147483646 w 56"/>
              <a:gd name="T49" fmla="*/ 2147483646 h 96"/>
              <a:gd name="T50" fmla="*/ 2147483646 w 56"/>
              <a:gd name="T51" fmla="*/ 2147483646 h 96"/>
              <a:gd name="T52" fmla="*/ 2147483646 w 56"/>
              <a:gd name="T53" fmla="*/ 2147483646 h 96"/>
              <a:gd name="T54" fmla="*/ 2147483646 w 56"/>
              <a:gd name="T55" fmla="*/ 2147483646 h 96"/>
              <a:gd name="T56" fmla="*/ 0 w 56"/>
              <a:gd name="T57" fmla="*/ 2147483646 h 9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56"/>
              <a:gd name="T88" fmla="*/ 0 h 96"/>
              <a:gd name="T89" fmla="*/ 56 w 56"/>
              <a:gd name="T90" fmla="*/ 96 h 9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56" h="96">
                <a:moveTo>
                  <a:pt x="0" y="82"/>
                </a:moveTo>
                <a:lnTo>
                  <a:pt x="1" y="78"/>
                </a:lnTo>
                <a:lnTo>
                  <a:pt x="4" y="67"/>
                </a:lnTo>
                <a:lnTo>
                  <a:pt x="10" y="60"/>
                </a:lnTo>
                <a:lnTo>
                  <a:pt x="8" y="58"/>
                </a:lnTo>
                <a:lnTo>
                  <a:pt x="9" y="51"/>
                </a:lnTo>
                <a:lnTo>
                  <a:pt x="6" y="43"/>
                </a:lnTo>
                <a:lnTo>
                  <a:pt x="5" y="32"/>
                </a:lnTo>
                <a:lnTo>
                  <a:pt x="9" y="20"/>
                </a:lnTo>
                <a:lnTo>
                  <a:pt x="15" y="12"/>
                </a:lnTo>
                <a:lnTo>
                  <a:pt x="14" y="10"/>
                </a:lnTo>
                <a:lnTo>
                  <a:pt x="19" y="2"/>
                </a:lnTo>
                <a:lnTo>
                  <a:pt x="52" y="0"/>
                </a:lnTo>
                <a:lnTo>
                  <a:pt x="53" y="2"/>
                </a:lnTo>
                <a:lnTo>
                  <a:pt x="52" y="62"/>
                </a:lnTo>
                <a:lnTo>
                  <a:pt x="56" y="91"/>
                </a:lnTo>
                <a:lnTo>
                  <a:pt x="54" y="92"/>
                </a:lnTo>
                <a:lnTo>
                  <a:pt x="52" y="91"/>
                </a:lnTo>
                <a:lnTo>
                  <a:pt x="50" y="92"/>
                </a:lnTo>
                <a:lnTo>
                  <a:pt x="47" y="90"/>
                </a:lnTo>
                <a:lnTo>
                  <a:pt x="47" y="91"/>
                </a:lnTo>
                <a:lnTo>
                  <a:pt x="44" y="91"/>
                </a:lnTo>
                <a:lnTo>
                  <a:pt x="41" y="93"/>
                </a:lnTo>
                <a:lnTo>
                  <a:pt x="40" y="92"/>
                </a:lnTo>
                <a:lnTo>
                  <a:pt x="38" y="96"/>
                </a:lnTo>
                <a:lnTo>
                  <a:pt x="36" y="96"/>
                </a:lnTo>
                <a:lnTo>
                  <a:pt x="31" y="87"/>
                </a:lnTo>
                <a:lnTo>
                  <a:pt x="32" y="80"/>
                </a:lnTo>
                <a:lnTo>
                  <a:pt x="0" y="82"/>
                </a:lnTo>
                <a:close/>
              </a:path>
            </a:pathLst>
          </a:custGeom>
          <a:solidFill>
            <a:srgbClr val="02818A"/>
          </a:solidFill>
          <a:ln w="15875">
            <a:solidFill>
              <a:srgbClr val="003F48"/>
            </a:solidFill>
            <a:prstDash val="solid"/>
            <a:round/>
            <a:headEnd/>
            <a:tailEnd/>
          </a:ln>
        </p:spPr>
        <p:txBody>
          <a:bodyPr/>
          <a:lstStyle/>
          <a:p>
            <a:endParaRPr lang="en-US"/>
          </a:p>
        </p:txBody>
      </p:sp>
      <p:sp>
        <p:nvSpPr>
          <p:cNvPr id="308260" name="Montana">
            <a:extLst>
              <a:ext uri="{FF2B5EF4-FFF2-40B4-BE49-F238E27FC236}">
                <a16:creationId xmlns:a16="http://schemas.microsoft.com/office/drawing/2014/main" id="{B093E313-5DA8-48B2-AC0F-0EF901138E83}"/>
              </a:ext>
              <a:ext uri="{C183D7F6-B498-43B3-948B-1728B52AA6E4}">
                <adec:decorative xmlns:adec="http://schemas.microsoft.com/office/drawing/2017/decorative" val="1"/>
              </a:ext>
            </a:extLst>
          </p:cNvPr>
          <p:cNvSpPr>
            <a:spLocks noChangeAspect="1"/>
          </p:cNvSpPr>
          <p:nvPr/>
        </p:nvSpPr>
        <p:spPr bwMode="auto">
          <a:xfrm>
            <a:off x="2832100" y="1512888"/>
            <a:ext cx="1239838" cy="793750"/>
          </a:xfrm>
          <a:custGeom>
            <a:avLst/>
            <a:gdLst>
              <a:gd name="T0" fmla="*/ 0 w 158"/>
              <a:gd name="T1" fmla="*/ 2147483646 h 102"/>
              <a:gd name="T2" fmla="*/ 2147483646 w 158"/>
              <a:gd name="T3" fmla="*/ 2147483646 h 102"/>
              <a:gd name="T4" fmla="*/ 2147483646 w 158"/>
              <a:gd name="T5" fmla="*/ 2147483646 h 102"/>
              <a:gd name="T6" fmla="*/ 2147483646 w 158"/>
              <a:gd name="T7" fmla="*/ 2147483646 h 102"/>
              <a:gd name="T8" fmla="*/ 2147483646 w 158"/>
              <a:gd name="T9" fmla="*/ 2147483646 h 102"/>
              <a:gd name="T10" fmla="*/ 2147483646 w 158"/>
              <a:gd name="T11" fmla="*/ 2147483646 h 102"/>
              <a:gd name="T12" fmla="*/ 2147483646 w 158"/>
              <a:gd name="T13" fmla="*/ 2147483646 h 102"/>
              <a:gd name="T14" fmla="*/ 2147483646 w 158"/>
              <a:gd name="T15" fmla="*/ 2147483646 h 102"/>
              <a:gd name="T16" fmla="*/ 2147483646 w 158"/>
              <a:gd name="T17" fmla="*/ 2147483646 h 102"/>
              <a:gd name="T18" fmla="*/ 2147483646 w 158"/>
              <a:gd name="T19" fmla="*/ 2147483646 h 102"/>
              <a:gd name="T20" fmla="*/ 2147483646 w 158"/>
              <a:gd name="T21" fmla="*/ 2147483646 h 102"/>
              <a:gd name="T22" fmla="*/ 2147483646 w 158"/>
              <a:gd name="T23" fmla="*/ 2147483646 h 102"/>
              <a:gd name="T24" fmla="*/ 2147483646 w 158"/>
              <a:gd name="T25" fmla="*/ 2147483646 h 102"/>
              <a:gd name="T26" fmla="*/ 2147483646 w 158"/>
              <a:gd name="T27" fmla="*/ 2147483646 h 102"/>
              <a:gd name="T28" fmla="*/ 2147483646 w 158"/>
              <a:gd name="T29" fmla="*/ 2147483646 h 102"/>
              <a:gd name="T30" fmla="*/ 2147483646 w 158"/>
              <a:gd name="T31" fmla="*/ 2147483646 h 102"/>
              <a:gd name="T32" fmla="*/ 2147483646 w 158"/>
              <a:gd name="T33" fmla="*/ 2147483646 h 102"/>
              <a:gd name="T34" fmla="*/ 2147483646 w 158"/>
              <a:gd name="T35" fmla="*/ 2147483646 h 102"/>
              <a:gd name="T36" fmla="*/ 2147483646 w 158"/>
              <a:gd name="T37" fmla="*/ 2147483646 h 102"/>
              <a:gd name="T38" fmla="*/ 2147483646 w 158"/>
              <a:gd name="T39" fmla="*/ 2147483646 h 102"/>
              <a:gd name="T40" fmla="*/ 2147483646 w 158"/>
              <a:gd name="T41" fmla="*/ 2147483646 h 102"/>
              <a:gd name="T42" fmla="*/ 2147483646 w 158"/>
              <a:gd name="T43" fmla="*/ 2147483646 h 102"/>
              <a:gd name="T44" fmla="*/ 2147483646 w 158"/>
              <a:gd name="T45" fmla="*/ 2147483646 h 102"/>
              <a:gd name="T46" fmla="*/ 2147483646 w 158"/>
              <a:gd name="T47" fmla="*/ 2147483646 h 102"/>
              <a:gd name="T48" fmla="*/ 2147483646 w 158"/>
              <a:gd name="T49" fmla="*/ 2147483646 h 102"/>
              <a:gd name="T50" fmla="*/ 2147483646 w 158"/>
              <a:gd name="T51" fmla="*/ 2147483646 h 102"/>
              <a:gd name="T52" fmla="*/ 2147483646 w 158"/>
              <a:gd name="T53" fmla="*/ 2147483646 h 102"/>
              <a:gd name="T54" fmla="*/ 2147483646 w 158"/>
              <a:gd name="T55" fmla="*/ 2147483646 h 102"/>
              <a:gd name="T56" fmla="*/ 2147483646 w 158"/>
              <a:gd name="T57" fmla="*/ 2147483646 h 102"/>
              <a:gd name="T58" fmla="*/ 2147483646 w 158"/>
              <a:gd name="T59" fmla="*/ 2147483646 h 102"/>
              <a:gd name="T60" fmla="*/ 2147483646 w 158"/>
              <a:gd name="T61" fmla="*/ 2147483646 h 102"/>
              <a:gd name="T62" fmla="*/ 2147483646 w 158"/>
              <a:gd name="T63" fmla="*/ 2147483646 h 102"/>
              <a:gd name="T64" fmla="*/ 2147483646 w 158"/>
              <a:gd name="T65" fmla="*/ 2147483646 h 102"/>
              <a:gd name="T66" fmla="*/ 2147483646 w 158"/>
              <a:gd name="T67" fmla="*/ 0 h 102"/>
              <a:gd name="T68" fmla="*/ 0 w 158"/>
              <a:gd name="T69" fmla="*/ 2147483646 h 102"/>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158"/>
              <a:gd name="T106" fmla="*/ 0 h 102"/>
              <a:gd name="T107" fmla="*/ 158 w 158"/>
              <a:gd name="T108" fmla="*/ 102 h 102"/>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158" h="102">
                <a:moveTo>
                  <a:pt x="0" y="19"/>
                </a:moveTo>
                <a:lnTo>
                  <a:pt x="2" y="26"/>
                </a:lnTo>
                <a:lnTo>
                  <a:pt x="2" y="30"/>
                </a:lnTo>
                <a:lnTo>
                  <a:pt x="1" y="31"/>
                </a:lnTo>
                <a:lnTo>
                  <a:pt x="6" y="35"/>
                </a:lnTo>
                <a:lnTo>
                  <a:pt x="11" y="47"/>
                </a:lnTo>
                <a:lnTo>
                  <a:pt x="12" y="47"/>
                </a:lnTo>
                <a:lnTo>
                  <a:pt x="12" y="49"/>
                </a:lnTo>
                <a:lnTo>
                  <a:pt x="15" y="49"/>
                </a:lnTo>
                <a:lnTo>
                  <a:pt x="17" y="50"/>
                </a:lnTo>
                <a:lnTo>
                  <a:pt x="12" y="58"/>
                </a:lnTo>
                <a:lnTo>
                  <a:pt x="13" y="64"/>
                </a:lnTo>
                <a:lnTo>
                  <a:pt x="10" y="70"/>
                </a:lnTo>
                <a:lnTo>
                  <a:pt x="11" y="72"/>
                </a:lnTo>
                <a:lnTo>
                  <a:pt x="18" y="69"/>
                </a:lnTo>
                <a:lnTo>
                  <a:pt x="23" y="88"/>
                </a:lnTo>
                <a:lnTo>
                  <a:pt x="26" y="89"/>
                </a:lnTo>
                <a:lnTo>
                  <a:pt x="26" y="95"/>
                </a:lnTo>
                <a:lnTo>
                  <a:pt x="29" y="97"/>
                </a:lnTo>
                <a:lnTo>
                  <a:pt x="31" y="95"/>
                </a:lnTo>
                <a:lnTo>
                  <a:pt x="35" y="97"/>
                </a:lnTo>
                <a:lnTo>
                  <a:pt x="37" y="95"/>
                </a:lnTo>
                <a:lnTo>
                  <a:pt x="46" y="97"/>
                </a:lnTo>
                <a:lnTo>
                  <a:pt x="48" y="97"/>
                </a:lnTo>
                <a:lnTo>
                  <a:pt x="50" y="93"/>
                </a:lnTo>
                <a:lnTo>
                  <a:pt x="53" y="99"/>
                </a:lnTo>
                <a:lnTo>
                  <a:pt x="55" y="90"/>
                </a:lnTo>
                <a:lnTo>
                  <a:pt x="98" y="96"/>
                </a:lnTo>
                <a:lnTo>
                  <a:pt x="152" y="102"/>
                </a:lnTo>
                <a:lnTo>
                  <a:pt x="153" y="83"/>
                </a:lnTo>
                <a:lnTo>
                  <a:pt x="158" y="24"/>
                </a:lnTo>
                <a:lnTo>
                  <a:pt x="88" y="16"/>
                </a:lnTo>
                <a:lnTo>
                  <a:pt x="53" y="10"/>
                </a:lnTo>
                <a:lnTo>
                  <a:pt x="4" y="0"/>
                </a:lnTo>
                <a:lnTo>
                  <a:pt x="0" y="19"/>
                </a:lnTo>
                <a:close/>
              </a:path>
            </a:pathLst>
          </a:custGeom>
          <a:solidFill>
            <a:srgbClr val="02818A"/>
          </a:solidFill>
          <a:ln w="15875">
            <a:solidFill>
              <a:srgbClr val="003F48"/>
            </a:solidFill>
            <a:prstDash val="solid"/>
            <a:round/>
            <a:headEnd/>
            <a:tailEnd/>
          </a:ln>
        </p:spPr>
        <p:txBody>
          <a:bodyPr/>
          <a:lstStyle/>
          <a:p>
            <a:endParaRPr lang="en-US"/>
          </a:p>
        </p:txBody>
      </p:sp>
      <p:sp>
        <p:nvSpPr>
          <p:cNvPr id="308261" name="Nebraska">
            <a:extLst>
              <a:ext uri="{FF2B5EF4-FFF2-40B4-BE49-F238E27FC236}">
                <a16:creationId xmlns:a16="http://schemas.microsoft.com/office/drawing/2014/main" id="{22A2CF74-E069-450A-B315-DD0FE7385C20}"/>
              </a:ext>
              <a:ext uri="{C183D7F6-B498-43B3-948B-1728B52AA6E4}">
                <adec:decorative xmlns:adec="http://schemas.microsoft.com/office/drawing/2017/decorative" val="1"/>
              </a:ext>
            </a:extLst>
          </p:cNvPr>
          <p:cNvSpPr>
            <a:spLocks noChangeAspect="1"/>
          </p:cNvSpPr>
          <p:nvPr/>
        </p:nvSpPr>
        <p:spPr bwMode="auto">
          <a:xfrm>
            <a:off x="3962400" y="2608263"/>
            <a:ext cx="1011238" cy="498475"/>
          </a:xfrm>
          <a:custGeom>
            <a:avLst/>
            <a:gdLst>
              <a:gd name="T0" fmla="*/ 0 w 129"/>
              <a:gd name="T1" fmla="*/ 2147483646 h 64"/>
              <a:gd name="T2" fmla="*/ 2147483646 w 129"/>
              <a:gd name="T3" fmla="*/ 0 h 64"/>
              <a:gd name="T4" fmla="*/ 2147483646 w 129"/>
              <a:gd name="T5" fmla="*/ 2147483646 h 64"/>
              <a:gd name="T6" fmla="*/ 2147483646 w 129"/>
              <a:gd name="T7" fmla="*/ 2147483646 h 64"/>
              <a:gd name="T8" fmla="*/ 2147483646 w 129"/>
              <a:gd name="T9" fmla="*/ 2147483646 h 64"/>
              <a:gd name="T10" fmla="*/ 2147483646 w 129"/>
              <a:gd name="T11" fmla="*/ 2147483646 h 64"/>
              <a:gd name="T12" fmla="*/ 2147483646 w 129"/>
              <a:gd name="T13" fmla="*/ 2147483646 h 64"/>
              <a:gd name="T14" fmla="*/ 2147483646 w 129"/>
              <a:gd name="T15" fmla="*/ 2147483646 h 64"/>
              <a:gd name="T16" fmla="*/ 2147483646 w 129"/>
              <a:gd name="T17" fmla="*/ 2147483646 h 64"/>
              <a:gd name="T18" fmla="*/ 2147483646 w 129"/>
              <a:gd name="T19" fmla="*/ 2147483646 h 64"/>
              <a:gd name="T20" fmla="*/ 2147483646 w 129"/>
              <a:gd name="T21" fmla="*/ 2147483646 h 64"/>
              <a:gd name="T22" fmla="*/ 2147483646 w 129"/>
              <a:gd name="T23" fmla="*/ 2147483646 h 64"/>
              <a:gd name="T24" fmla="*/ 2147483646 w 129"/>
              <a:gd name="T25" fmla="*/ 2147483646 h 64"/>
              <a:gd name="T26" fmla="*/ 2147483646 w 129"/>
              <a:gd name="T27" fmla="*/ 2147483646 h 64"/>
              <a:gd name="T28" fmla="*/ 2147483646 w 129"/>
              <a:gd name="T29" fmla="*/ 2147483646 h 64"/>
              <a:gd name="T30" fmla="*/ 2147483646 w 129"/>
              <a:gd name="T31" fmla="*/ 2147483646 h 64"/>
              <a:gd name="T32" fmla="*/ 2147483646 w 129"/>
              <a:gd name="T33" fmla="*/ 2147483646 h 64"/>
              <a:gd name="T34" fmla="*/ 2147483646 w 129"/>
              <a:gd name="T35" fmla="*/ 2147483646 h 64"/>
              <a:gd name="T36" fmla="*/ 2147483646 w 129"/>
              <a:gd name="T37" fmla="*/ 2147483646 h 64"/>
              <a:gd name="T38" fmla="*/ 0 w 129"/>
              <a:gd name="T39" fmla="*/ 2147483646 h 6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129"/>
              <a:gd name="T61" fmla="*/ 0 h 64"/>
              <a:gd name="T62" fmla="*/ 129 w 129"/>
              <a:gd name="T63" fmla="*/ 64 h 64"/>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129" h="64">
                <a:moveTo>
                  <a:pt x="0" y="39"/>
                </a:moveTo>
                <a:lnTo>
                  <a:pt x="4" y="0"/>
                </a:lnTo>
                <a:lnTo>
                  <a:pt x="83" y="5"/>
                </a:lnTo>
                <a:lnTo>
                  <a:pt x="89" y="9"/>
                </a:lnTo>
                <a:lnTo>
                  <a:pt x="98" y="9"/>
                </a:lnTo>
                <a:lnTo>
                  <a:pt x="102" y="9"/>
                </a:lnTo>
                <a:lnTo>
                  <a:pt x="108" y="12"/>
                </a:lnTo>
                <a:lnTo>
                  <a:pt x="110" y="15"/>
                </a:lnTo>
                <a:lnTo>
                  <a:pt x="113" y="16"/>
                </a:lnTo>
                <a:lnTo>
                  <a:pt x="117" y="28"/>
                </a:lnTo>
                <a:lnTo>
                  <a:pt x="117" y="32"/>
                </a:lnTo>
                <a:lnTo>
                  <a:pt x="120" y="37"/>
                </a:lnTo>
                <a:lnTo>
                  <a:pt x="122" y="47"/>
                </a:lnTo>
                <a:lnTo>
                  <a:pt x="121" y="50"/>
                </a:lnTo>
                <a:lnTo>
                  <a:pt x="123" y="53"/>
                </a:lnTo>
                <a:lnTo>
                  <a:pt x="129" y="64"/>
                </a:lnTo>
                <a:lnTo>
                  <a:pt x="71" y="64"/>
                </a:lnTo>
                <a:lnTo>
                  <a:pt x="28" y="61"/>
                </a:lnTo>
                <a:lnTo>
                  <a:pt x="30" y="42"/>
                </a:lnTo>
                <a:lnTo>
                  <a:pt x="0" y="39"/>
                </a:lnTo>
                <a:close/>
              </a:path>
            </a:pathLst>
          </a:custGeom>
          <a:solidFill>
            <a:srgbClr val="02818A"/>
          </a:solidFill>
          <a:ln w="15875">
            <a:solidFill>
              <a:srgbClr val="003F48"/>
            </a:solidFill>
            <a:prstDash val="solid"/>
            <a:round/>
            <a:headEnd/>
            <a:tailEnd/>
          </a:ln>
        </p:spPr>
        <p:txBody>
          <a:bodyPr/>
          <a:lstStyle/>
          <a:p>
            <a:endParaRPr lang="en-US"/>
          </a:p>
        </p:txBody>
      </p:sp>
      <p:sp>
        <p:nvSpPr>
          <p:cNvPr id="308262" name="Nevada">
            <a:extLst>
              <a:ext uri="{FF2B5EF4-FFF2-40B4-BE49-F238E27FC236}">
                <a16:creationId xmlns:a16="http://schemas.microsoft.com/office/drawing/2014/main" id="{B2AA47CC-66BA-470D-8B9E-26BDB5FA0609}"/>
              </a:ext>
              <a:ext uri="{C183D7F6-B498-43B3-948B-1728B52AA6E4}">
                <adec:decorative xmlns:adec="http://schemas.microsoft.com/office/drawing/2017/decorative" val="1"/>
              </a:ext>
            </a:extLst>
          </p:cNvPr>
          <p:cNvSpPr>
            <a:spLocks noChangeAspect="1"/>
          </p:cNvSpPr>
          <p:nvPr/>
        </p:nvSpPr>
        <p:spPr bwMode="auto">
          <a:xfrm>
            <a:off x="2079625" y="2446338"/>
            <a:ext cx="768350" cy="1195387"/>
          </a:xfrm>
          <a:custGeom>
            <a:avLst/>
            <a:gdLst>
              <a:gd name="T0" fmla="*/ 0 w 98"/>
              <a:gd name="T1" fmla="*/ 2147483646 h 154"/>
              <a:gd name="T2" fmla="*/ 2147483646 w 98"/>
              <a:gd name="T3" fmla="*/ 2147483646 h 154"/>
              <a:gd name="T4" fmla="*/ 2147483646 w 98"/>
              <a:gd name="T5" fmla="*/ 2147483646 h 154"/>
              <a:gd name="T6" fmla="*/ 2147483646 w 98"/>
              <a:gd name="T7" fmla="*/ 2147483646 h 154"/>
              <a:gd name="T8" fmla="*/ 2147483646 w 98"/>
              <a:gd name="T9" fmla="*/ 2147483646 h 154"/>
              <a:gd name="T10" fmla="*/ 2147483646 w 98"/>
              <a:gd name="T11" fmla="*/ 2147483646 h 154"/>
              <a:gd name="T12" fmla="*/ 2147483646 w 98"/>
              <a:gd name="T13" fmla="*/ 2147483646 h 154"/>
              <a:gd name="T14" fmla="*/ 2147483646 w 98"/>
              <a:gd name="T15" fmla="*/ 2147483646 h 154"/>
              <a:gd name="T16" fmla="*/ 2147483646 w 98"/>
              <a:gd name="T17" fmla="*/ 2147483646 h 154"/>
              <a:gd name="T18" fmla="*/ 2147483646 w 98"/>
              <a:gd name="T19" fmla="*/ 0 h 154"/>
              <a:gd name="T20" fmla="*/ 0 w 98"/>
              <a:gd name="T21" fmla="*/ 2147483646 h 154"/>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98"/>
              <a:gd name="T34" fmla="*/ 0 h 154"/>
              <a:gd name="T35" fmla="*/ 98 w 98"/>
              <a:gd name="T36" fmla="*/ 154 h 154"/>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98" h="154">
                <a:moveTo>
                  <a:pt x="0" y="57"/>
                </a:moveTo>
                <a:lnTo>
                  <a:pt x="4" y="66"/>
                </a:lnTo>
                <a:lnTo>
                  <a:pt x="63" y="154"/>
                </a:lnTo>
                <a:lnTo>
                  <a:pt x="64" y="133"/>
                </a:lnTo>
                <a:lnTo>
                  <a:pt x="68" y="132"/>
                </a:lnTo>
                <a:lnTo>
                  <a:pt x="74" y="135"/>
                </a:lnTo>
                <a:lnTo>
                  <a:pt x="79" y="117"/>
                </a:lnTo>
                <a:lnTo>
                  <a:pt x="98" y="20"/>
                </a:lnTo>
                <a:lnTo>
                  <a:pt x="56" y="11"/>
                </a:lnTo>
                <a:lnTo>
                  <a:pt x="14" y="0"/>
                </a:lnTo>
                <a:lnTo>
                  <a:pt x="0" y="57"/>
                </a:lnTo>
                <a:close/>
              </a:path>
            </a:pathLst>
          </a:custGeom>
          <a:solidFill>
            <a:srgbClr val="DCEDC8"/>
          </a:solidFill>
          <a:ln w="15875">
            <a:solidFill>
              <a:srgbClr val="003F48"/>
            </a:solidFill>
            <a:prstDash val="solid"/>
            <a:round/>
            <a:headEnd/>
            <a:tailEnd/>
          </a:ln>
        </p:spPr>
        <p:txBody>
          <a:bodyPr/>
          <a:lstStyle/>
          <a:p>
            <a:endParaRPr lang="en-US"/>
          </a:p>
        </p:txBody>
      </p:sp>
      <p:sp>
        <p:nvSpPr>
          <p:cNvPr id="308263" name="New Hampshire">
            <a:extLst>
              <a:ext uri="{FF2B5EF4-FFF2-40B4-BE49-F238E27FC236}">
                <a16:creationId xmlns:a16="http://schemas.microsoft.com/office/drawing/2014/main" id="{CBA05B38-EF12-480B-BD4D-3BB01955C0F1}"/>
              </a:ext>
              <a:ext uri="{C183D7F6-B498-43B3-948B-1728B52AA6E4}">
                <adec:decorative xmlns:adec="http://schemas.microsoft.com/office/drawing/2017/decorative" val="1"/>
              </a:ext>
            </a:extLst>
          </p:cNvPr>
          <p:cNvSpPr>
            <a:spLocks noChangeAspect="1"/>
          </p:cNvSpPr>
          <p:nvPr/>
        </p:nvSpPr>
        <p:spPr bwMode="auto">
          <a:xfrm>
            <a:off x="7508875" y="1963738"/>
            <a:ext cx="196850" cy="419100"/>
          </a:xfrm>
          <a:custGeom>
            <a:avLst/>
            <a:gdLst>
              <a:gd name="T0" fmla="*/ 0 w 25"/>
              <a:gd name="T1" fmla="*/ 2147483646 h 54"/>
              <a:gd name="T2" fmla="*/ 2147483646 w 25"/>
              <a:gd name="T3" fmla="*/ 2147483646 h 54"/>
              <a:gd name="T4" fmla="*/ 2147483646 w 25"/>
              <a:gd name="T5" fmla="*/ 2147483646 h 54"/>
              <a:gd name="T6" fmla="*/ 2147483646 w 25"/>
              <a:gd name="T7" fmla="*/ 2147483646 h 54"/>
              <a:gd name="T8" fmla="*/ 2147483646 w 25"/>
              <a:gd name="T9" fmla="*/ 2147483646 h 54"/>
              <a:gd name="T10" fmla="*/ 2147483646 w 25"/>
              <a:gd name="T11" fmla="*/ 0 h 54"/>
              <a:gd name="T12" fmla="*/ 2147483646 w 25"/>
              <a:gd name="T13" fmla="*/ 2147483646 h 54"/>
              <a:gd name="T14" fmla="*/ 2147483646 w 25"/>
              <a:gd name="T15" fmla="*/ 2147483646 h 54"/>
              <a:gd name="T16" fmla="*/ 2147483646 w 25"/>
              <a:gd name="T17" fmla="*/ 2147483646 h 54"/>
              <a:gd name="T18" fmla="*/ 2147483646 w 25"/>
              <a:gd name="T19" fmla="*/ 2147483646 h 54"/>
              <a:gd name="T20" fmla="*/ 2147483646 w 25"/>
              <a:gd name="T21" fmla="*/ 2147483646 h 54"/>
              <a:gd name="T22" fmla="*/ 2147483646 w 25"/>
              <a:gd name="T23" fmla="*/ 2147483646 h 54"/>
              <a:gd name="T24" fmla="*/ 0 w 25"/>
              <a:gd name="T25" fmla="*/ 2147483646 h 54"/>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25"/>
              <a:gd name="T40" fmla="*/ 0 h 54"/>
              <a:gd name="T41" fmla="*/ 25 w 25"/>
              <a:gd name="T42" fmla="*/ 54 h 54"/>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25" h="54">
                <a:moveTo>
                  <a:pt x="0" y="37"/>
                </a:moveTo>
                <a:lnTo>
                  <a:pt x="1" y="25"/>
                </a:lnTo>
                <a:lnTo>
                  <a:pt x="4" y="19"/>
                </a:lnTo>
                <a:lnTo>
                  <a:pt x="5" y="7"/>
                </a:lnTo>
                <a:lnTo>
                  <a:pt x="4" y="2"/>
                </a:lnTo>
                <a:lnTo>
                  <a:pt x="8" y="0"/>
                </a:lnTo>
                <a:lnTo>
                  <a:pt x="19" y="34"/>
                </a:lnTo>
                <a:lnTo>
                  <a:pt x="25" y="41"/>
                </a:lnTo>
                <a:lnTo>
                  <a:pt x="25" y="43"/>
                </a:lnTo>
                <a:lnTo>
                  <a:pt x="25" y="46"/>
                </a:lnTo>
                <a:lnTo>
                  <a:pt x="19" y="49"/>
                </a:lnTo>
                <a:lnTo>
                  <a:pt x="2" y="54"/>
                </a:lnTo>
                <a:lnTo>
                  <a:pt x="0" y="37"/>
                </a:lnTo>
                <a:close/>
              </a:path>
            </a:pathLst>
          </a:custGeom>
          <a:solidFill>
            <a:srgbClr val="02818A"/>
          </a:solidFill>
          <a:ln w="15875">
            <a:solidFill>
              <a:srgbClr val="003F48"/>
            </a:solidFill>
            <a:prstDash val="solid"/>
            <a:round/>
            <a:headEnd/>
            <a:tailEnd/>
          </a:ln>
        </p:spPr>
        <p:txBody>
          <a:bodyPr/>
          <a:lstStyle/>
          <a:p>
            <a:endParaRPr lang="en-US"/>
          </a:p>
        </p:txBody>
      </p:sp>
      <p:sp>
        <p:nvSpPr>
          <p:cNvPr id="308264" name="New Jersey">
            <a:extLst>
              <a:ext uri="{FF2B5EF4-FFF2-40B4-BE49-F238E27FC236}">
                <a16:creationId xmlns:a16="http://schemas.microsoft.com/office/drawing/2014/main" id="{6EAA5FA8-8DA3-4957-9DB0-8D310190EE22}"/>
              </a:ext>
              <a:ext uri="{C183D7F6-B498-43B3-948B-1728B52AA6E4}">
                <adec:decorative xmlns:adec="http://schemas.microsoft.com/office/drawing/2017/decorative" val="1"/>
              </a:ext>
            </a:extLst>
          </p:cNvPr>
          <p:cNvSpPr>
            <a:spLocks noChangeAspect="1"/>
          </p:cNvSpPr>
          <p:nvPr/>
        </p:nvSpPr>
        <p:spPr bwMode="auto">
          <a:xfrm>
            <a:off x="7291388" y="2641600"/>
            <a:ext cx="163512" cy="373063"/>
          </a:xfrm>
          <a:custGeom>
            <a:avLst/>
            <a:gdLst>
              <a:gd name="T0" fmla="*/ 0 w 21"/>
              <a:gd name="T1" fmla="*/ 2147483646 h 48"/>
              <a:gd name="T2" fmla="*/ 2147483646 w 21"/>
              <a:gd name="T3" fmla="*/ 2147483646 h 48"/>
              <a:gd name="T4" fmla="*/ 2147483646 w 21"/>
              <a:gd name="T5" fmla="*/ 2147483646 h 48"/>
              <a:gd name="T6" fmla="*/ 2147483646 w 21"/>
              <a:gd name="T7" fmla="*/ 2147483646 h 48"/>
              <a:gd name="T8" fmla="*/ 2147483646 w 21"/>
              <a:gd name="T9" fmla="*/ 2147483646 h 48"/>
              <a:gd name="T10" fmla="*/ 2147483646 w 21"/>
              <a:gd name="T11" fmla="*/ 2147483646 h 48"/>
              <a:gd name="T12" fmla="*/ 0 w 21"/>
              <a:gd name="T13" fmla="*/ 2147483646 h 48"/>
              <a:gd name="T14" fmla="*/ 2147483646 w 21"/>
              <a:gd name="T15" fmla="*/ 0 h 48"/>
              <a:gd name="T16" fmla="*/ 2147483646 w 21"/>
              <a:gd name="T17" fmla="*/ 2147483646 h 48"/>
              <a:gd name="T18" fmla="*/ 2147483646 w 21"/>
              <a:gd name="T19" fmla="*/ 2147483646 h 48"/>
              <a:gd name="T20" fmla="*/ 2147483646 w 21"/>
              <a:gd name="T21" fmla="*/ 2147483646 h 48"/>
              <a:gd name="T22" fmla="*/ 2147483646 w 21"/>
              <a:gd name="T23" fmla="*/ 2147483646 h 48"/>
              <a:gd name="T24" fmla="*/ 2147483646 w 21"/>
              <a:gd name="T25" fmla="*/ 2147483646 h 48"/>
              <a:gd name="T26" fmla="*/ 2147483646 w 21"/>
              <a:gd name="T27" fmla="*/ 2147483646 h 48"/>
              <a:gd name="T28" fmla="*/ 2147483646 w 21"/>
              <a:gd name="T29" fmla="*/ 2147483646 h 48"/>
              <a:gd name="T30" fmla="*/ 2147483646 w 21"/>
              <a:gd name="T31" fmla="*/ 2147483646 h 48"/>
              <a:gd name="T32" fmla="*/ 2147483646 w 21"/>
              <a:gd name="T33" fmla="*/ 2147483646 h 48"/>
              <a:gd name="T34" fmla="*/ 2147483646 w 21"/>
              <a:gd name="T35" fmla="*/ 2147483646 h 48"/>
              <a:gd name="T36" fmla="*/ 2147483646 w 21"/>
              <a:gd name="T37" fmla="*/ 2147483646 h 48"/>
              <a:gd name="T38" fmla="*/ 2147483646 w 21"/>
              <a:gd name="T39" fmla="*/ 2147483646 h 48"/>
              <a:gd name="T40" fmla="*/ 2147483646 w 21"/>
              <a:gd name="T41" fmla="*/ 2147483646 h 48"/>
              <a:gd name="T42" fmla="*/ 2147483646 w 21"/>
              <a:gd name="T43" fmla="*/ 2147483646 h 48"/>
              <a:gd name="T44" fmla="*/ 2147483646 w 21"/>
              <a:gd name="T45" fmla="*/ 2147483646 h 48"/>
              <a:gd name="T46" fmla="*/ 2147483646 w 21"/>
              <a:gd name="T47" fmla="*/ 2147483646 h 48"/>
              <a:gd name="T48" fmla="*/ 2147483646 w 21"/>
              <a:gd name="T49" fmla="*/ 2147483646 h 48"/>
              <a:gd name="T50" fmla="*/ 2147483646 w 21"/>
              <a:gd name="T51" fmla="*/ 2147483646 h 48"/>
              <a:gd name="T52" fmla="*/ 2147483646 w 21"/>
              <a:gd name="T53" fmla="*/ 2147483646 h 48"/>
              <a:gd name="T54" fmla="*/ 2147483646 w 21"/>
              <a:gd name="T55" fmla="*/ 2147483646 h 48"/>
              <a:gd name="T56" fmla="*/ 2147483646 w 21"/>
              <a:gd name="T57" fmla="*/ 2147483646 h 48"/>
              <a:gd name="T58" fmla="*/ 2147483646 w 21"/>
              <a:gd name="T59" fmla="*/ 2147483646 h 48"/>
              <a:gd name="T60" fmla="*/ 2147483646 w 21"/>
              <a:gd name="T61" fmla="*/ 2147483646 h 48"/>
              <a:gd name="T62" fmla="*/ 2147483646 w 21"/>
              <a:gd name="T63" fmla="*/ 2147483646 h 48"/>
              <a:gd name="T64" fmla="*/ 2147483646 w 21"/>
              <a:gd name="T65" fmla="*/ 2147483646 h 48"/>
              <a:gd name="T66" fmla="*/ 2147483646 w 21"/>
              <a:gd name="T67" fmla="*/ 2147483646 h 48"/>
              <a:gd name="T68" fmla="*/ 2147483646 w 21"/>
              <a:gd name="T69" fmla="*/ 2147483646 h 48"/>
              <a:gd name="T70" fmla="*/ 2147483646 w 21"/>
              <a:gd name="T71" fmla="*/ 2147483646 h 48"/>
              <a:gd name="T72" fmla="*/ 2147483646 w 21"/>
              <a:gd name="T73" fmla="*/ 2147483646 h 48"/>
              <a:gd name="T74" fmla="*/ 0 w 21"/>
              <a:gd name="T75" fmla="*/ 2147483646 h 48"/>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21"/>
              <a:gd name="T115" fmla="*/ 0 h 48"/>
              <a:gd name="T116" fmla="*/ 21 w 21"/>
              <a:gd name="T117" fmla="*/ 48 h 48"/>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21" h="48">
                <a:moveTo>
                  <a:pt x="0" y="36"/>
                </a:moveTo>
                <a:lnTo>
                  <a:pt x="1" y="33"/>
                </a:lnTo>
                <a:lnTo>
                  <a:pt x="5" y="31"/>
                </a:lnTo>
                <a:lnTo>
                  <a:pt x="6" y="27"/>
                </a:lnTo>
                <a:lnTo>
                  <a:pt x="10" y="24"/>
                </a:lnTo>
                <a:lnTo>
                  <a:pt x="1" y="17"/>
                </a:lnTo>
                <a:lnTo>
                  <a:pt x="0" y="10"/>
                </a:lnTo>
                <a:lnTo>
                  <a:pt x="4" y="0"/>
                </a:lnTo>
                <a:lnTo>
                  <a:pt x="18" y="5"/>
                </a:lnTo>
                <a:lnTo>
                  <a:pt x="18" y="7"/>
                </a:lnTo>
                <a:lnTo>
                  <a:pt x="16" y="12"/>
                </a:lnTo>
                <a:lnTo>
                  <a:pt x="15" y="14"/>
                </a:lnTo>
                <a:lnTo>
                  <a:pt x="15" y="16"/>
                </a:lnTo>
                <a:lnTo>
                  <a:pt x="16" y="17"/>
                </a:lnTo>
                <a:lnTo>
                  <a:pt x="18" y="17"/>
                </a:lnTo>
                <a:lnTo>
                  <a:pt x="19" y="17"/>
                </a:lnTo>
                <a:lnTo>
                  <a:pt x="19" y="16"/>
                </a:lnTo>
                <a:lnTo>
                  <a:pt x="21" y="19"/>
                </a:lnTo>
                <a:lnTo>
                  <a:pt x="21" y="29"/>
                </a:lnTo>
                <a:lnTo>
                  <a:pt x="20" y="27"/>
                </a:lnTo>
                <a:lnTo>
                  <a:pt x="19" y="24"/>
                </a:lnTo>
                <a:lnTo>
                  <a:pt x="19" y="26"/>
                </a:lnTo>
                <a:lnTo>
                  <a:pt x="20" y="28"/>
                </a:lnTo>
                <a:lnTo>
                  <a:pt x="19" y="29"/>
                </a:lnTo>
                <a:lnTo>
                  <a:pt x="19" y="32"/>
                </a:lnTo>
                <a:lnTo>
                  <a:pt x="18" y="35"/>
                </a:lnTo>
                <a:lnTo>
                  <a:pt x="17" y="35"/>
                </a:lnTo>
                <a:lnTo>
                  <a:pt x="18" y="37"/>
                </a:lnTo>
                <a:lnTo>
                  <a:pt x="16" y="40"/>
                </a:lnTo>
                <a:lnTo>
                  <a:pt x="13" y="48"/>
                </a:lnTo>
                <a:lnTo>
                  <a:pt x="11" y="48"/>
                </a:lnTo>
                <a:lnTo>
                  <a:pt x="12" y="45"/>
                </a:lnTo>
                <a:lnTo>
                  <a:pt x="11" y="44"/>
                </a:lnTo>
                <a:lnTo>
                  <a:pt x="8" y="44"/>
                </a:lnTo>
                <a:lnTo>
                  <a:pt x="3" y="41"/>
                </a:lnTo>
                <a:lnTo>
                  <a:pt x="1" y="40"/>
                </a:lnTo>
                <a:lnTo>
                  <a:pt x="0" y="36"/>
                </a:lnTo>
                <a:close/>
              </a:path>
            </a:pathLst>
          </a:custGeom>
          <a:solidFill>
            <a:srgbClr val="02818A"/>
          </a:solidFill>
          <a:ln w="15875">
            <a:solidFill>
              <a:srgbClr val="003F48"/>
            </a:solidFill>
            <a:prstDash val="solid"/>
            <a:round/>
            <a:headEnd/>
            <a:tailEnd/>
          </a:ln>
        </p:spPr>
        <p:txBody>
          <a:bodyPr/>
          <a:lstStyle/>
          <a:p>
            <a:endParaRPr lang="en-US"/>
          </a:p>
        </p:txBody>
      </p:sp>
      <p:sp>
        <p:nvSpPr>
          <p:cNvPr id="308265" name="North Carolina">
            <a:extLst>
              <a:ext uri="{FF2B5EF4-FFF2-40B4-BE49-F238E27FC236}">
                <a16:creationId xmlns:a16="http://schemas.microsoft.com/office/drawing/2014/main" id="{86479508-F401-4653-9E94-D059BC751D4E}"/>
              </a:ext>
              <a:ext uri="{C183D7F6-B498-43B3-948B-1728B52AA6E4}">
                <adec:decorative xmlns:adec="http://schemas.microsoft.com/office/drawing/2017/decorative" val="1"/>
              </a:ext>
            </a:extLst>
          </p:cNvPr>
          <p:cNvSpPr>
            <a:spLocks noChangeAspect="1"/>
          </p:cNvSpPr>
          <p:nvPr/>
        </p:nvSpPr>
        <p:spPr bwMode="auto">
          <a:xfrm>
            <a:off x="6354763" y="3400425"/>
            <a:ext cx="1035050" cy="460375"/>
          </a:xfrm>
          <a:custGeom>
            <a:avLst/>
            <a:gdLst>
              <a:gd name="T0" fmla="*/ 0 w 132"/>
              <a:gd name="T1" fmla="*/ 2147483646 h 59"/>
              <a:gd name="T2" fmla="*/ 2147483646 w 132"/>
              <a:gd name="T3" fmla="*/ 2147483646 h 59"/>
              <a:gd name="T4" fmla="*/ 2147483646 w 132"/>
              <a:gd name="T5" fmla="*/ 2147483646 h 59"/>
              <a:gd name="T6" fmla="*/ 2147483646 w 132"/>
              <a:gd name="T7" fmla="*/ 2147483646 h 59"/>
              <a:gd name="T8" fmla="*/ 2147483646 w 132"/>
              <a:gd name="T9" fmla="*/ 2147483646 h 59"/>
              <a:gd name="T10" fmla="*/ 2147483646 w 132"/>
              <a:gd name="T11" fmla="*/ 2147483646 h 59"/>
              <a:gd name="T12" fmla="*/ 2147483646 w 132"/>
              <a:gd name="T13" fmla="*/ 2147483646 h 59"/>
              <a:gd name="T14" fmla="*/ 2147483646 w 132"/>
              <a:gd name="T15" fmla="*/ 2147483646 h 59"/>
              <a:gd name="T16" fmla="*/ 2147483646 w 132"/>
              <a:gd name="T17" fmla="*/ 2147483646 h 59"/>
              <a:gd name="T18" fmla="*/ 2147483646 w 132"/>
              <a:gd name="T19" fmla="*/ 2147483646 h 59"/>
              <a:gd name="T20" fmla="*/ 2147483646 w 132"/>
              <a:gd name="T21" fmla="*/ 2147483646 h 59"/>
              <a:gd name="T22" fmla="*/ 2147483646 w 132"/>
              <a:gd name="T23" fmla="*/ 2147483646 h 59"/>
              <a:gd name="T24" fmla="*/ 2147483646 w 132"/>
              <a:gd name="T25" fmla="*/ 2147483646 h 59"/>
              <a:gd name="T26" fmla="*/ 2147483646 w 132"/>
              <a:gd name="T27" fmla="*/ 2147483646 h 59"/>
              <a:gd name="T28" fmla="*/ 2147483646 w 132"/>
              <a:gd name="T29" fmla="*/ 2147483646 h 59"/>
              <a:gd name="T30" fmla="*/ 2147483646 w 132"/>
              <a:gd name="T31" fmla="*/ 2147483646 h 59"/>
              <a:gd name="T32" fmla="*/ 2147483646 w 132"/>
              <a:gd name="T33" fmla="*/ 2147483646 h 59"/>
              <a:gd name="T34" fmla="*/ 2147483646 w 132"/>
              <a:gd name="T35" fmla="*/ 2147483646 h 59"/>
              <a:gd name="T36" fmla="*/ 2147483646 w 132"/>
              <a:gd name="T37" fmla="*/ 2147483646 h 59"/>
              <a:gd name="T38" fmla="*/ 2147483646 w 132"/>
              <a:gd name="T39" fmla="*/ 2147483646 h 59"/>
              <a:gd name="T40" fmla="*/ 2147483646 w 132"/>
              <a:gd name="T41" fmla="*/ 2147483646 h 59"/>
              <a:gd name="T42" fmla="*/ 2147483646 w 132"/>
              <a:gd name="T43" fmla="*/ 2147483646 h 59"/>
              <a:gd name="T44" fmla="*/ 2147483646 w 132"/>
              <a:gd name="T45" fmla="*/ 2147483646 h 59"/>
              <a:gd name="T46" fmla="*/ 2147483646 w 132"/>
              <a:gd name="T47" fmla="*/ 2147483646 h 59"/>
              <a:gd name="T48" fmla="*/ 2147483646 w 132"/>
              <a:gd name="T49" fmla="*/ 2147483646 h 59"/>
              <a:gd name="T50" fmla="*/ 2147483646 w 132"/>
              <a:gd name="T51" fmla="*/ 2147483646 h 59"/>
              <a:gd name="T52" fmla="*/ 2147483646 w 132"/>
              <a:gd name="T53" fmla="*/ 2147483646 h 59"/>
              <a:gd name="T54" fmla="*/ 2147483646 w 132"/>
              <a:gd name="T55" fmla="*/ 2147483646 h 59"/>
              <a:gd name="T56" fmla="*/ 2147483646 w 132"/>
              <a:gd name="T57" fmla="*/ 2147483646 h 59"/>
              <a:gd name="T58" fmla="*/ 2147483646 w 132"/>
              <a:gd name="T59" fmla="*/ 2147483646 h 59"/>
              <a:gd name="T60" fmla="*/ 2147483646 w 132"/>
              <a:gd name="T61" fmla="*/ 2147483646 h 59"/>
              <a:gd name="T62" fmla="*/ 2147483646 w 132"/>
              <a:gd name="T63" fmla="*/ 2147483646 h 59"/>
              <a:gd name="T64" fmla="*/ 2147483646 w 132"/>
              <a:gd name="T65" fmla="*/ 2147483646 h 59"/>
              <a:gd name="T66" fmla="*/ 2147483646 w 132"/>
              <a:gd name="T67" fmla="*/ 2147483646 h 59"/>
              <a:gd name="T68" fmla="*/ 2147483646 w 132"/>
              <a:gd name="T69" fmla="*/ 2147483646 h 59"/>
              <a:gd name="T70" fmla="*/ 2147483646 w 132"/>
              <a:gd name="T71" fmla="*/ 2147483646 h 59"/>
              <a:gd name="T72" fmla="*/ 2147483646 w 132"/>
              <a:gd name="T73" fmla="*/ 2147483646 h 59"/>
              <a:gd name="T74" fmla="*/ 2147483646 w 132"/>
              <a:gd name="T75" fmla="*/ 2147483646 h 59"/>
              <a:gd name="T76" fmla="*/ 2147483646 w 132"/>
              <a:gd name="T77" fmla="*/ 2147483646 h 59"/>
              <a:gd name="T78" fmla="*/ 2147483646 w 132"/>
              <a:gd name="T79" fmla="*/ 2147483646 h 59"/>
              <a:gd name="T80" fmla="*/ 2147483646 w 132"/>
              <a:gd name="T81" fmla="*/ 2147483646 h 59"/>
              <a:gd name="T82" fmla="*/ 2147483646 w 132"/>
              <a:gd name="T83" fmla="*/ 2147483646 h 59"/>
              <a:gd name="T84" fmla="*/ 2147483646 w 132"/>
              <a:gd name="T85" fmla="*/ 2147483646 h 59"/>
              <a:gd name="T86" fmla="*/ 2147483646 w 132"/>
              <a:gd name="T87" fmla="*/ 2147483646 h 59"/>
              <a:gd name="T88" fmla="*/ 2147483646 w 132"/>
              <a:gd name="T89" fmla="*/ 2147483646 h 59"/>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w 132"/>
              <a:gd name="T136" fmla="*/ 0 h 59"/>
              <a:gd name="T137" fmla="*/ 132 w 132"/>
              <a:gd name="T138" fmla="*/ 59 h 59"/>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132" h="59">
                <a:moveTo>
                  <a:pt x="0" y="47"/>
                </a:moveTo>
                <a:lnTo>
                  <a:pt x="0" y="51"/>
                </a:lnTo>
                <a:lnTo>
                  <a:pt x="19" y="49"/>
                </a:lnTo>
                <a:lnTo>
                  <a:pt x="30" y="43"/>
                </a:lnTo>
                <a:lnTo>
                  <a:pt x="51" y="41"/>
                </a:lnTo>
                <a:lnTo>
                  <a:pt x="60" y="46"/>
                </a:lnTo>
                <a:lnTo>
                  <a:pt x="74" y="45"/>
                </a:lnTo>
                <a:lnTo>
                  <a:pt x="95" y="59"/>
                </a:lnTo>
                <a:lnTo>
                  <a:pt x="97" y="58"/>
                </a:lnTo>
                <a:lnTo>
                  <a:pt x="103" y="58"/>
                </a:lnTo>
                <a:lnTo>
                  <a:pt x="104" y="54"/>
                </a:lnTo>
                <a:lnTo>
                  <a:pt x="105" y="56"/>
                </a:lnTo>
                <a:lnTo>
                  <a:pt x="106" y="49"/>
                </a:lnTo>
                <a:lnTo>
                  <a:pt x="109" y="45"/>
                </a:lnTo>
                <a:lnTo>
                  <a:pt x="111" y="43"/>
                </a:lnTo>
                <a:lnTo>
                  <a:pt x="110" y="42"/>
                </a:lnTo>
                <a:lnTo>
                  <a:pt x="110" y="41"/>
                </a:lnTo>
                <a:lnTo>
                  <a:pt x="109" y="39"/>
                </a:lnTo>
                <a:lnTo>
                  <a:pt x="111" y="41"/>
                </a:lnTo>
                <a:lnTo>
                  <a:pt x="111" y="42"/>
                </a:lnTo>
                <a:lnTo>
                  <a:pt x="112" y="42"/>
                </a:lnTo>
                <a:lnTo>
                  <a:pt x="114" y="41"/>
                </a:lnTo>
                <a:lnTo>
                  <a:pt x="115" y="41"/>
                </a:lnTo>
                <a:lnTo>
                  <a:pt x="114" y="38"/>
                </a:lnTo>
                <a:lnTo>
                  <a:pt x="115" y="38"/>
                </a:lnTo>
                <a:lnTo>
                  <a:pt x="115" y="39"/>
                </a:lnTo>
                <a:lnTo>
                  <a:pt x="120" y="37"/>
                </a:lnTo>
                <a:lnTo>
                  <a:pt x="124" y="37"/>
                </a:lnTo>
                <a:lnTo>
                  <a:pt x="127" y="32"/>
                </a:lnTo>
                <a:lnTo>
                  <a:pt x="126" y="31"/>
                </a:lnTo>
                <a:lnTo>
                  <a:pt x="124" y="32"/>
                </a:lnTo>
                <a:lnTo>
                  <a:pt x="124" y="30"/>
                </a:lnTo>
                <a:lnTo>
                  <a:pt x="122" y="32"/>
                </a:lnTo>
                <a:lnTo>
                  <a:pt x="122" y="33"/>
                </a:lnTo>
                <a:lnTo>
                  <a:pt x="121" y="32"/>
                </a:lnTo>
                <a:lnTo>
                  <a:pt x="121" y="34"/>
                </a:lnTo>
                <a:lnTo>
                  <a:pt x="117" y="33"/>
                </a:lnTo>
                <a:lnTo>
                  <a:pt x="114" y="31"/>
                </a:lnTo>
                <a:lnTo>
                  <a:pt x="114" y="30"/>
                </a:lnTo>
                <a:lnTo>
                  <a:pt x="119" y="33"/>
                </a:lnTo>
                <a:lnTo>
                  <a:pt x="122" y="29"/>
                </a:lnTo>
                <a:lnTo>
                  <a:pt x="120" y="28"/>
                </a:lnTo>
                <a:lnTo>
                  <a:pt x="122" y="26"/>
                </a:lnTo>
                <a:lnTo>
                  <a:pt x="120" y="26"/>
                </a:lnTo>
                <a:lnTo>
                  <a:pt x="113" y="24"/>
                </a:lnTo>
                <a:lnTo>
                  <a:pt x="117" y="23"/>
                </a:lnTo>
                <a:lnTo>
                  <a:pt x="120" y="24"/>
                </a:lnTo>
                <a:lnTo>
                  <a:pt x="119" y="22"/>
                </a:lnTo>
                <a:lnTo>
                  <a:pt x="120" y="22"/>
                </a:lnTo>
                <a:lnTo>
                  <a:pt x="122" y="20"/>
                </a:lnTo>
                <a:lnTo>
                  <a:pt x="121" y="22"/>
                </a:lnTo>
                <a:lnTo>
                  <a:pt x="121" y="24"/>
                </a:lnTo>
                <a:lnTo>
                  <a:pt x="123" y="22"/>
                </a:lnTo>
                <a:lnTo>
                  <a:pt x="124" y="24"/>
                </a:lnTo>
                <a:lnTo>
                  <a:pt x="125" y="24"/>
                </a:lnTo>
                <a:lnTo>
                  <a:pt x="128" y="24"/>
                </a:lnTo>
                <a:lnTo>
                  <a:pt x="129" y="22"/>
                </a:lnTo>
                <a:lnTo>
                  <a:pt x="130" y="18"/>
                </a:lnTo>
                <a:lnTo>
                  <a:pt x="132" y="17"/>
                </a:lnTo>
                <a:lnTo>
                  <a:pt x="132" y="15"/>
                </a:lnTo>
                <a:lnTo>
                  <a:pt x="131" y="12"/>
                </a:lnTo>
                <a:lnTo>
                  <a:pt x="129" y="12"/>
                </a:lnTo>
                <a:lnTo>
                  <a:pt x="127" y="17"/>
                </a:lnTo>
                <a:lnTo>
                  <a:pt x="126" y="14"/>
                </a:lnTo>
                <a:lnTo>
                  <a:pt x="126" y="11"/>
                </a:lnTo>
                <a:lnTo>
                  <a:pt x="121" y="13"/>
                </a:lnTo>
                <a:lnTo>
                  <a:pt x="116" y="14"/>
                </a:lnTo>
                <a:lnTo>
                  <a:pt x="117" y="12"/>
                </a:lnTo>
                <a:lnTo>
                  <a:pt x="119" y="10"/>
                </a:lnTo>
                <a:lnTo>
                  <a:pt x="125" y="8"/>
                </a:lnTo>
                <a:lnTo>
                  <a:pt x="123" y="5"/>
                </a:lnTo>
                <a:lnTo>
                  <a:pt x="128" y="7"/>
                </a:lnTo>
                <a:lnTo>
                  <a:pt x="126" y="5"/>
                </a:lnTo>
                <a:lnTo>
                  <a:pt x="130" y="8"/>
                </a:lnTo>
                <a:lnTo>
                  <a:pt x="127" y="2"/>
                </a:lnTo>
                <a:lnTo>
                  <a:pt x="124" y="0"/>
                </a:lnTo>
                <a:lnTo>
                  <a:pt x="76" y="9"/>
                </a:lnTo>
                <a:lnTo>
                  <a:pt x="38" y="14"/>
                </a:lnTo>
                <a:lnTo>
                  <a:pt x="37" y="19"/>
                </a:lnTo>
                <a:lnTo>
                  <a:pt x="35" y="20"/>
                </a:lnTo>
                <a:lnTo>
                  <a:pt x="32" y="25"/>
                </a:lnTo>
                <a:lnTo>
                  <a:pt x="30" y="25"/>
                </a:lnTo>
                <a:lnTo>
                  <a:pt x="28" y="26"/>
                </a:lnTo>
                <a:lnTo>
                  <a:pt x="26" y="28"/>
                </a:lnTo>
                <a:lnTo>
                  <a:pt x="23" y="27"/>
                </a:lnTo>
                <a:lnTo>
                  <a:pt x="20" y="30"/>
                </a:lnTo>
                <a:lnTo>
                  <a:pt x="19" y="33"/>
                </a:lnTo>
                <a:lnTo>
                  <a:pt x="4" y="41"/>
                </a:lnTo>
                <a:lnTo>
                  <a:pt x="4" y="45"/>
                </a:lnTo>
                <a:lnTo>
                  <a:pt x="0" y="47"/>
                </a:lnTo>
                <a:close/>
              </a:path>
            </a:pathLst>
          </a:custGeom>
          <a:solidFill>
            <a:srgbClr val="02818A"/>
          </a:solidFill>
          <a:ln w="15875">
            <a:solidFill>
              <a:srgbClr val="003F48"/>
            </a:solidFill>
            <a:prstDash val="solid"/>
            <a:round/>
            <a:headEnd/>
            <a:tailEnd/>
          </a:ln>
        </p:spPr>
        <p:txBody>
          <a:bodyPr/>
          <a:lstStyle/>
          <a:p>
            <a:endParaRPr lang="en-US"/>
          </a:p>
        </p:txBody>
      </p:sp>
      <p:sp>
        <p:nvSpPr>
          <p:cNvPr id="308266" name="North Dakota">
            <a:extLst>
              <a:ext uri="{FF2B5EF4-FFF2-40B4-BE49-F238E27FC236}">
                <a16:creationId xmlns:a16="http://schemas.microsoft.com/office/drawing/2014/main" id="{96897128-A769-4353-BA8B-464541247127}"/>
              </a:ext>
              <a:ext uri="{C183D7F6-B498-43B3-948B-1728B52AA6E4}">
                <adec:decorative xmlns:adec="http://schemas.microsoft.com/office/drawing/2017/decorative" val="1"/>
              </a:ext>
            </a:extLst>
          </p:cNvPr>
          <p:cNvSpPr>
            <a:spLocks noChangeAspect="1"/>
          </p:cNvSpPr>
          <p:nvPr/>
        </p:nvSpPr>
        <p:spPr bwMode="auto">
          <a:xfrm>
            <a:off x="4033838" y="1700213"/>
            <a:ext cx="809625" cy="504825"/>
          </a:xfrm>
          <a:custGeom>
            <a:avLst/>
            <a:gdLst>
              <a:gd name="T0" fmla="*/ 0 w 103"/>
              <a:gd name="T1" fmla="*/ 2147483646 h 65"/>
              <a:gd name="T2" fmla="*/ 2147483646 w 103"/>
              <a:gd name="T3" fmla="*/ 0 h 65"/>
              <a:gd name="T4" fmla="*/ 2147483646 w 103"/>
              <a:gd name="T5" fmla="*/ 2147483646 h 65"/>
              <a:gd name="T6" fmla="*/ 2147483646 w 103"/>
              <a:gd name="T7" fmla="*/ 2147483646 h 65"/>
              <a:gd name="T8" fmla="*/ 2147483646 w 103"/>
              <a:gd name="T9" fmla="*/ 2147483646 h 65"/>
              <a:gd name="T10" fmla="*/ 2147483646 w 103"/>
              <a:gd name="T11" fmla="*/ 2147483646 h 65"/>
              <a:gd name="T12" fmla="*/ 2147483646 w 103"/>
              <a:gd name="T13" fmla="*/ 2147483646 h 65"/>
              <a:gd name="T14" fmla="*/ 2147483646 w 103"/>
              <a:gd name="T15" fmla="*/ 2147483646 h 65"/>
              <a:gd name="T16" fmla="*/ 2147483646 w 103"/>
              <a:gd name="T17" fmla="*/ 2147483646 h 65"/>
              <a:gd name="T18" fmla="*/ 0 w 103"/>
              <a:gd name="T19" fmla="*/ 2147483646 h 6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03"/>
              <a:gd name="T31" fmla="*/ 0 h 65"/>
              <a:gd name="T32" fmla="*/ 103 w 103"/>
              <a:gd name="T33" fmla="*/ 65 h 65"/>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03" h="65">
                <a:moveTo>
                  <a:pt x="0" y="59"/>
                </a:moveTo>
                <a:lnTo>
                  <a:pt x="5" y="0"/>
                </a:lnTo>
                <a:lnTo>
                  <a:pt x="56" y="3"/>
                </a:lnTo>
                <a:lnTo>
                  <a:pt x="95" y="4"/>
                </a:lnTo>
                <a:lnTo>
                  <a:pt x="96" y="21"/>
                </a:lnTo>
                <a:lnTo>
                  <a:pt x="100" y="34"/>
                </a:lnTo>
                <a:lnTo>
                  <a:pt x="100" y="51"/>
                </a:lnTo>
                <a:lnTo>
                  <a:pt x="103" y="65"/>
                </a:lnTo>
                <a:lnTo>
                  <a:pt x="49" y="63"/>
                </a:lnTo>
                <a:lnTo>
                  <a:pt x="0" y="59"/>
                </a:lnTo>
                <a:close/>
              </a:path>
            </a:pathLst>
          </a:custGeom>
          <a:solidFill>
            <a:srgbClr val="02818A"/>
          </a:solidFill>
          <a:ln w="15875">
            <a:solidFill>
              <a:srgbClr val="003F48"/>
            </a:solidFill>
            <a:prstDash val="solid"/>
            <a:round/>
            <a:headEnd/>
            <a:tailEnd/>
          </a:ln>
        </p:spPr>
        <p:txBody>
          <a:bodyPr/>
          <a:lstStyle/>
          <a:p>
            <a:endParaRPr lang="en-US"/>
          </a:p>
        </p:txBody>
      </p:sp>
      <p:sp>
        <p:nvSpPr>
          <p:cNvPr id="308267" name="Ohio">
            <a:extLst>
              <a:ext uri="{FF2B5EF4-FFF2-40B4-BE49-F238E27FC236}">
                <a16:creationId xmlns:a16="http://schemas.microsoft.com/office/drawing/2014/main" id="{BB3F0412-28BD-4D45-BA2F-05397A70A693}"/>
              </a:ext>
              <a:ext uri="{C183D7F6-B498-43B3-948B-1728B52AA6E4}">
                <adec:decorative xmlns:adec="http://schemas.microsoft.com/office/drawing/2017/decorative" val="1"/>
              </a:ext>
            </a:extLst>
          </p:cNvPr>
          <p:cNvSpPr>
            <a:spLocks noChangeAspect="1"/>
          </p:cNvSpPr>
          <p:nvPr/>
        </p:nvSpPr>
        <p:spPr bwMode="auto">
          <a:xfrm>
            <a:off x="6173788" y="2679700"/>
            <a:ext cx="511175" cy="566738"/>
          </a:xfrm>
          <a:custGeom>
            <a:avLst/>
            <a:gdLst>
              <a:gd name="T0" fmla="*/ 0 w 65"/>
              <a:gd name="T1" fmla="*/ 2147483646 h 73"/>
              <a:gd name="T2" fmla="*/ 2147483646 w 65"/>
              <a:gd name="T3" fmla="*/ 2147483646 h 73"/>
              <a:gd name="T4" fmla="*/ 2147483646 w 65"/>
              <a:gd name="T5" fmla="*/ 2147483646 h 73"/>
              <a:gd name="T6" fmla="*/ 2147483646 w 65"/>
              <a:gd name="T7" fmla="*/ 2147483646 h 73"/>
              <a:gd name="T8" fmla="*/ 2147483646 w 65"/>
              <a:gd name="T9" fmla="*/ 2147483646 h 73"/>
              <a:gd name="T10" fmla="*/ 2147483646 w 65"/>
              <a:gd name="T11" fmla="*/ 2147483646 h 73"/>
              <a:gd name="T12" fmla="*/ 2147483646 w 65"/>
              <a:gd name="T13" fmla="*/ 2147483646 h 73"/>
              <a:gd name="T14" fmla="*/ 2147483646 w 65"/>
              <a:gd name="T15" fmla="*/ 2147483646 h 73"/>
              <a:gd name="T16" fmla="*/ 2147483646 w 65"/>
              <a:gd name="T17" fmla="*/ 2147483646 h 73"/>
              <a:gd name="T18" fmla="*/ 2147483646 w 65"/>
              <a:gd name="T19" fmla="*/ 2147483646 h 73"/>
              <a:gd name="T20" fmla="*/ 2147483646 w 65"/>
              <a:gd name="T21" fmla="*/ 2147483646 h 73"/>
              <a:gd name="T22" fmla="*/ 2147483646 w 65"/>
              <a:gd name="T23" fmla="*/ 2147483646 h 73"/>
              <a:gd name="T24" fmla="*/ 2147483646 w 65"/>
              <a:gd name="T25" fmla="*/ 2147483646 h 73"/>
              <a:gd name="T26" fmla="*/ 2147483646 w 65"/>
              <a:gd name="T27" fmla="*/ 2147483646 h 73"/>
              <a:gd name="T28" fmla="*/ 2147483646 w 65"/>
              <a:gd name="T29" fmla="*/ 2147483646 h 73"/>
              <a:gd name="T30" fmla="*/ 2147483646 w 65"/>
              <a:gd name="T31" fmla="*/ 2147483646 h 73"/>
              <a:gd name="T32" fmla="*/ 2147483646 w 65"/>
              <a:gd name="T33" fmla="*/ 2147483646 h 73"/>
              <a:gd name="T34" fmla="*/ 2147483646 w 65"/>
              <a:gd name="T35" fmla="*/ 2147483646 h 73"/>
              <a:gd name="T36" fmla="*/ 2147483646 w 65"/>
              <a:gd name="T37" fmla="*/ 2147483646 h 73"/>
              <a:gd name="T38" fmla="*/ 2147483646 w 65"/>
              <a:gd name="T39" fmla="*/ 0 h 73"/>
              <a:gd name="T40" fmla="*/ 2147483646 w 65"/>
              <a:gd name="T41" fmla="*/ 2147483646 h 73"/>
              <a:gd name="T42" fmla="*/ 2147483646 w 65"/>
              <a:gd name="T43" fmla="*/ 2147483646 h 73"/>
              <a:gd name="T44" fmla="*/ 2147483646 w 65"/>
              <a:gd name="T45" fmla="*/ 2147483646 h 73"/>
              <a:gd name="T46" fmla="*/ 2147483646 w 65"/>
              <a:gd name="T47" fmla="*/ 2147483646 h 73"/>
              <a:gd name="T48" fmla="*/ 2147483646 w 65"/>
              <a:gd name="T49" fmla="*/ 2147483646 h 73"/>
              <a:gd name="T50" fmla="*/ 2147483646 w 65"/>
              <a:gd name="T51" fmla="*/ 2147483646 h 73"/>
              <a:gd name="T52" fmla="*/ 2147483646 w 65"/>
              <a:gd name="T53" fmla="*/ 2147483646 h 73"/>
              <a:gd name="T54" fmla="*/ 2147483646 w 65"/>
              <a:gd name="T55" fmla="*/ 2147483646 h 73"/>
              <a:gd name="T56" fmla="*/ 2147483646 w 65"/>
              <a:gd name="T57" fmla="*/ 2147483646 h 73"/>
              <a:gd name="T58" fmla="*/ 2147483646 w 65"/>
              <a:gd name="T59" fmla="*/ 2147483646 h 73"/>
              <a:gd name="T60" fmla="*/ 2147483646 w 65"/>
              <a:gd name="T61" fmla="*/ 2147483646 h 73"/>
              <a:gd name="T62" fmla="*/ 2147483646 w 65"/>
              <a:gd name="T63" fmla="*/ 2147483646 h 73"/>
              <a:gd name="T64" fmla="*/ 2147483646 w 65"/>
              <a:gd name="T65" fmla="*/ 2147483646 h 73"/>
              <a:gd name="T66" fmla="*/ 2147483646 w 65"/>
              <a:gd name="T67" fmla="*/ 2147483646 h 73"/>
              <a:gd name="T68" fmla="*/ 2147483646 w 65"/>
              <a:gd name="T69" fmla="*/ 2147483646 h 73"/>
              <a:gd name="T70" fmla="*/ 2147483646 w 65"/>
              <a:gd name="T71" fmla="*/ 2147483646 h 73"/>
              <a:gd name="T72" fmla="*/ 2147483646 w 65"/>
              <a:gd name="T73" fmla="*/ 2147483646 h 73"/>
              <a:gd name="T74" fmla="*/ 0 w 65"/>
              <a:gd name="T75" fmla="*/ 2147483646 h 73"/>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65"/>
              <a:gd name="T115" fmla="*/ 0 h 73"/>
              <a:gd name="T116" fmla="*/ 65 w 65"/>
              <a:gd name="T117" fmla="*/ 73 h 73"/>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65" h="73">
                <a:moveTo>
                  <a:pt x="0" y="13"/>
                </a:moveTo>
                <a:lnTo>
                  <a:pt x="6" y="64"/>
                </a:lnTo>
                <a:lnTo>
                  <a:pt x="10" y="64"/>
                </a:lnTo>
                <a:lnTo>
                  <a:pt x="13" y="65"/>
                </a:lnTo>
                <a:lnTo>
                  <a:pt x="15" y="69"/>
                </a:lnTo>
                <a:lnTo>
                  <a:pt x="20" y="69"/>
                </a:lnTo>
                <a:lnTo>
                  <a:pt x="23" y="71"/>
                </a:lnTo>
                <a:lnTo>
                  <a:pt x="31" y="71"/>
                </a:lnTo>
                <a:lnTo>
                  <a:pt x="33" y="69"/>
                </a:lnTo>
                <a:lnTo>
                  <a:pt x="41" y="73"/>
                </a:lnTo>
                <a:lnTo>
                  <a:pt x="46" y="69"/>
                </a:lnTo>
                <a:lnTo>
                  <a:pt x="47" y="61"/>
                </a:lnTo>
                <a:lnTo>
                  <a:pt x="50" y="63"/>
                </a:lnTo>
                <a:lnTo>
                  <a:pt x="52" y="56"/>
                </a:lnTo>
                <a:lnTo>
                  <a:pt x="60" y="50"/>
                </a:lnTo>
                <a:lnTo>
                  <a:pt x="63" y="46"/>
                </a:lnTo>
                <a:lnTo>
                  <a:pt x="64" y="31"/>
                </a:lnTo>
                <a:lnTo>
                  <a:pt x="63" y="27"/>
                </a:lnTo>
                <a:lnTo>
                  <a:pt x="65" y="25"/>
                </a:lnTo>
                <a:lnTo>
                  <a:pt x="61" y="0"/>
                </a:lnTo>
                <a:lnTo>
                  <a:pt x="54" y="3"/>
                </a:lnTo>
                <a:lnTo>
                  <a:pt x="50" y="6"/>
                </a:lnTo>
                <a:lnTo>
                  <a:pt x="48" y="8"/>
                </a:lnTo>
                <a:lnTo>
                  <a:pt x="45" y="12"/>
                </a:lnTo>
                <a:lnTo>
                  <a:pt x="41" y="12"/>
                </a:lnTo>
                <a:lnTo>
                  <a:pt x="36" y="14"/>
                </a:lnTo>
                <a:lnTo>
                  <a:pt x="34" y="15"/>
                </a:lnTo>
                <a:lnTo>
                  <a:pt x="31" y="14"/>
                </a:lnTo>
                <a:lnTo>
                  <a:pt x="28" y="15"/>
                </a:lnTo>
                <a:lnTo>
                  <a:pt x="27" y="15"/>
                </a:lnTo>
                <a:lnTo>
                  <a:pt x="31" y="12"/>
                </a:lnTo>
                <a:lnTo>
                  <a:pt x="29" y="12"/>
                </a:lnTo>
                <a:lnTo>
                  <a:pt x="27" y="13"/>
                </a:lnTo>
                <a:lnTo>
                  <a:pt x="21" y="11"/>
                </a:lnTo>
                <a:lnTo>
                  <a:pt x="19" y="12"/>
                </a:lnTo>
                <a:lnTo>
                  <a:pt x="20" y="10"/>
                </a:lnTo>
                <a:lnTo>
                  <a:pt x="0" y="13"/>
                </a:lnTo>
                <a:close/>
              </a:path>
            </a:pathLst>
          </a:custGeom>
          <a:solidFill>
            <a:srgbClr val="02818A"/>
          </a:solidFill>
          <a:ln w="15875">
            <a:solidFill>
              <a:srgbClr val="003F48"/>
            </a:solidFill>
            <a:prstDash val="solid"/>
            <a:round/>
            <a:headEnd/>
            <a:tailEnd/>
          </a:ln>
        </p:spPr>
        <p:txBody>
          <a:bodyPr/>
          <a:lstStyle/>
          <a:p>
            <a:endParaRPr lang="en-US"/>
          </a:p>
        </p:txBody>
      </p:sp>
      <p:sp>
        <p:nvSpPr>
          <p:cNvPr id="308268" name="Oregon">
            <a:extLst>
              <a:ext uri="{FF2B5EF4-FFF2-40B4-BE49-F238E27FC236}">
                <a16:creationId xmlns:a16="http://schemas.microsoft.com/office/drawing/2014/main" id="{13737C18-1000-4EB1-863D-21ACDFDF8ECC}"/>
              </a:ext>
              <a:ext uri="{C183D7F6-B498-43B3-948B-1728B52AA6E4}">
                <adec:decorative xmlns:adec="http://schemas.microsoft.com/office/drawing/2017/decorative" val="1"/>
              </a:ext>
            </a:extLst>
          </p:cNvPr>
          <p:cNvSpPr>
            <a:spLocks noChangeAspect="1"/>
          </p:cNvSpPr>
          <p:nvPr/>
        </p:nvSpPr>
        <p:spPr bwMode="auto">
          <a:xfrm>
            <a:off x="1733550" y="1706563"/>
            <a:ext cx="973138" cy="823912"/>
          </a:xfrm>
          <a:custGeom>
            <a:avLst/>
            <a:gdLst>
              <a:gd name="T0" fmla="*/ 0 w 124"/>
              <a:gd name="T1" fmla="*/ 2147483646 h 106"/>
              <a:gd name="T2" fmla="*/ 2147483646 w 124"/>
              <a:gd name="T3" fmla="*/ 2147483646 h 106"/>
              <a:gd name="T4" fmla="*/ 2147483646 w 124"/>
              <a:gd name="T5" fmla="*/ 2147483646 h 106"/>
              <a:gd name="T6" fmla="*/ 2147483646 w 124"/>
              <a:gd name="T7" fmla="*/ 0 h 106"/>
              <a:gd name="T8" fmla="*/ 2147483646 w 124"/>
              <a:gd name="T9" fmla="*/ 2147483646 h 106"/>
              <a:gd name="T10" fmla="*/ 2147483646 w 124"/>
              <a:gd name="T11" fmla="*/ 2147483646 h 106"/>
              <a:gd name="T12" fmla="*/ 2147483646 w 124"/>
              <a:gd name="T13" fmla="*/ 2147483646 h 106"/>
              <a:gd name="T14" fmla="*/ 2147483646 w 124"/>
              <a:gd name="T15" fmla="*/ 2147483646 h 106"/>
              <a:gd name="T16" fmla="*/ 2147483646 w 124"/>
              <a:gd name="T17" fmla="*/ 2147483646 h 106"/>
              <a:gd name="T18" fmla="*/ 2147483646 w 124"/>
              <a:gd name="T19" fmla="*/ 2147483646 h 106"/>
              <a:gd name="T20" fmla="*/ 2147483646 w 124"/>
              <a:gd name="T21" fmla="*/ 2147483646 h 106"/>
              <a:gd name="T22" fmla="*/ 2147483646 w 124"/>
              <a:gd name="T23" fmla="*/ 2147483646 h 106"/>
              <a:gd name="T24" fmla="*/ 2147483646 w 124"/>
              <a:gd name="T25" fmla="*/ 2147483646 h 106"/>
              <a:gd name="T26" fmla="*/ 2147483646 w 124"/>
              <a:gd name="T27" fmla="*/ 2147483646 h 106"/>
              <a:gd name="T28" fmla="*/ 2147483646 w 124"/>
              <a:gd name="T29" fmla="*/ 2147483646 h 106"/>
              <a:gd name="T30" fmla="*/ 2147483646 w 124"/>
              <a:gd name="T31" fmla="*/ 2147483646 h 106"/>
              <a:gd name="T32" fmla="*/ 2147483646 w 124"/>
              <a:gd name="T33" fmla="*/ 2147483646 h 106"/>
              <a:gd name="T34" fmla="*/ 2147483646 w 124"/>
              <a:gd name="T35" fmla="*/ 2147483646 h 106"/>
              <a:gd name="T36" fmla="*/ 2147483646 w 124"/>
              <a:gd name="T37" fmla="*/ 2147483646 h 106"/>
              <a:gd name="T38" fmla="*/ 2147483646 w 124"/>
              <a:gd name="T39" fmla="*/ 2147483646 h 106"/>
              <a:gd name="T40" fmla="*/ 2147483646 w 124"/>
              <a:gd name="T41" fmla="*/ 2147483646 h 106"/>
              <a:gd name="T42" fmla="*/ 2147483646 w 124"/>
              <a:gd name="T43" fmla="*/ 2147483646 h 106"/>
              <a:gd name="T44" fmla="*/ 2147483646 w 124"/>
              <a:gd name="T45" fmla="*/ 2147483646 h 106"/>
              <a:gd name="T46" fmla="*/ 2147483646 w 124"/>
              <a:gd name="T47" fmla="*/ 2147483646 h 106"/>
              <a:gd name="T48" fmla="*/ 2147483646 w 124"/>
              <a:gd name="T49" fmla="*/ 2147483646 h 106"/>
              <a:gd name="T50" fmla="*/ 0 w 124"/>
              <a:gd name="T51" fmla="*/ 2147483646 h 10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124"/>
              <a:gd name="T79" fmla="*/ 0 h 106"/>
              <a:gd name="T80" fmla="*/ 124 w 124"/>
              <a:gd name="T81" fmla="*/ 106 h 10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124" h="106">
                <a:moveTo>
                  <a:pt x="0" y="79"/>
                </a:moveTo>
                <a:lnTo>
                  <a:pt x="2" y="60"/>
                </a:lnTo>
                <a:lnTo>
                  <a:pt x="11" y="44"/>
                </a:lnTo>
                <a:lnTo>
                  <a:pt x="27" y="0"/>
                </a:lnTo>
                <a:lnTo>
                  <a:pt x="34" y="2"/>
                </a:lnTo>
                <a:lnTo>
                  <a:pt x="35" y="4"/>
                </a:lnTo>
                <a:lnTo>
                  <a:pt x="37" y="4"/>
                </a:lnTo>
                <a:lnTo>
                  <a:pt x="41" y="12"/>
                </a:lnTo>
                <a:lnTo>
                  <a:pt x="40" y="15"/>
                </a:lnTo>
                <a:lnTo>
                  <a:pt x="46" y="20"/>
                </a:lnTo>
                <a:lnTo>
                  <a:pt x="57" y="19"/>
                </a:lnTo>
                <a:lnTo>
                  <a:pt x="65" y="23"/>
                </a:lnTo>
                <a:lnTo>
                  <a:pt x="68" y="22"/>
                </a:lnTo>
                <a:lnTo>
                  <a:pt x="92" y="23"/>
                </a:lnTo>
                <a:lnTo>
                  <a:pt x="119" y="29"/>
                </a:lnTo>
                <a:lnTo>
                  <a:pt x="121" y="33"/>
                </a:lnTo>
                <a:lnTo>
                  <a:pt x="124" y="38"/>
                </a:lnTo>
                <a:lnTo>
                  <a:pt x="120" y="44"/>
                </a:lnTo>
                <a:lnTo>
                  <a:pt x="115" y="52"/>
                </a:lnTo>
                <a:lnTo>
                  <a:pt x="109" y="57"/>
                </a:lnTo>
                <a:lnTo>
                  <a:pt x="108" y="61"/>
                </a:lnTo>
                <a:lnTo>
                  <a:pt x="111" y="65"/>
                </a:lnTo>
                <a:lnTo>
                  <a:pt x="107" y="74"/>
                </a:lnTo>
                <a:lnTo>
                  <a:pt x="100" y="106"/>
                </a:lnTo>
                <a:lnTo>
                  <a:pt x="58" y="95"/>
                </a:lnTo>
                <a:lnTo>
                  <a:pt x="0" y="79"/>
                </a:lnTo>
                <a:close/>
              </a:path>
            </a:pathLst>
          </a:custGeom>
          <a:solidFill>
            <a:srgbClr val="02818A"/>
          </a:solidFill>
          <a:ln w="15875">
            <a:solidFill>
              <a:srgbClr val="003F48"/>
            </a:solidFill>
            <a:prstDash val="solid"/>
            <a:round/>
            <a:headEnd/>
            <a:tailEnd/>
          </a:ln>
        </p:spPr>
        <p:txBody>
          <a:bodyPr/>
          <a:lstStyle/>
          <a:p>
            <a:endParaRPr lang="en-US"/>
          </a:p>
        </p:txBody>
      </p:sp>
      <p:sp>
        <p:nvSpPr>
          <p:cNvPr id="308269" name="Pennsylvania">
            <a:extLst>
              <a:ext uri="{FF2B5EF4-FFF2-40B4-BE49-F238E27FC236}">
                <a16:creationId xmlns:a16="http://schemas.microsoft.com/office/drawing/2014/main" id="{8295671A-25AC-4DE3-B4A1-20D22CF4C846}"/>
              </a:ext>
              <a:ext uri="{C183D7F6-B498-43B3-948B-1728B52AA6E4}">
                <adec:decorative xmlns:adec="http://schemas.microsoft.com/office/drawing/2017/decorative" val="1"/>
              </a:ext>
            </a:extLst>
          </p:cNvPr>
          <p:cNvSpPr>
            <a:spLocks noChangeAspect="1"/>
          </p:cNvSpPr>
          <p:nvPr/>
        </p:nvSpPr>
        <p:spPr bwMode="auto">
          <a:xfrm>
            <a:off x="6653213" y="2562225"/>
            <a:ext cx="714375" cy="458788"/>
          </a:xfrm>
          <a:custGeom>
            <a:avLst/>
            <a:gdLst>
              <a:gd name="T0" fmla="*/ 0 w 91"/>
              <a:gd name="T1" fmla="*/ 2147483646 h 59"/>
              <a:gd name="T2" fmla="*/ 2147483646 w 91"/>
              <a:gd name="T3" fmla="*/ 2147483646 h 59"/>
              <a:gd name="T4" fmla="*/ 2147483646 w 91"/>
              <a:gd name="T5" fmla="*/ 2147483646 h 59"/>
              <a:gd name="T6" fmla="*/ 2147483646 w 91"/>
              <a:gd name="T7" fmla="*/ 2147483646 h 59"/>
              <a:gd name="T8" fmla="*/ 2147483646 w 91"/>
              <a:gd name="T9" fmla="*/ 2147483646 h 59"/>
              <a:gd name="T10" fmla="*/ 2147483646 w 91"/>
              <a:gd name="T11" fmla="*/ 2147483646 h 59"/>
              <a:gd name="T12" fmla="*/ 2147483646 w 91"/>
              <a:gd name="T13" fmla="*/ 2147483646 h 59"/>
              <a:gd name="T14" fmla="*/ 2147483646 w 91"/>
              <a:gd name="T15" fmla="*/ 2147483646 h 59"/>
              <a:gd name="T16" fmla="*/ 2147483646 w 91"/>
              <a:gd name="T17" fmla="*/ 2147483646 h 59"/>
              <a:gd name="T18" fmla="*/ 2147483646 w 91"/>
              <a:gd name="T19" fmla="*/ 2147483646 h 59"/>
              <a:gd name="T20" fmla="*/ 2147483646 w 91"/>
              <a:gd name="T21" fmla="*/ 2147483646 h 59"/>
              <a:gd name="T22" fmla="*/ 2147483646 w 91"/>
              <a:gd name="T23" fmla="*/ 2147483646 h 59"/>
              <a:gd name="T24" fmla="*/ 2147483646 w 91"/>
              <a:gd name="T25" fmla="*/ 2147483646 h 59"/>
              <a:gd name="T26" fmla="*/ 2147483646 w 91"/>
              <a:gd name="T27" fmla="*/ 2147483646 h 59"/>
              <a:gd name="T28" fmla="*/ 2147483646 w 91"/>
              <a:gd name="T29" fmla="*/ 2147483646 h 59"/>
              <a:gd name="T30" fmla="*/ 2147483646 w 91"/>
              <a:gd name="T31" fmla="*/ 0 h 59"/>
              <a:gd name="T32" fmla="*/ 2147483646 w 91"/>
              <a:gd name="T33" fmla="*/ 2147483646 h 59"/>
              <a:gd name="T34" fmla="*/ 2147483646 w 91"/>
              <a:gd name="T35" fmla="*/ 2147483646 h 59"/>
              <a:gd name="T36" fmla="*/ 0 w 91"/>
              <a:gd name="T37" fmla="*/ 2147483646 h 59"/>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91"/>
              <a:gd name="T58" fmla="*/ 0 h 59"/>
              <a:gd name="T59" fmla="*/ 91 w 91"/>
              <a:gd name="T60" fmla="*/ 59 h 59"/>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91" h="59">
                <a:moveTo>
                  <a:pt x="0" y="15"/>
                </a:moveTo>
                <a:lnTo>
                  <a:pt x="4" y="40"/>
                </a:lnTo>
                <a:lnTo>
                  <a:pt x="7" y="59"/>
                </a:lnTo>
                <a:lnTo>
                  <a:pt x="23" y="56"/>
                </a:lnTo>
                <a:lnTo>
                  <a:pt x="77" y="46"/>
                </a:lnTo>
                <a:lnTo>
                  <a:pt x="79" y="43"/>
                </a:lnTo>
                <a:lnTo>
                  <a:pt x="82" y="43"/>
                </a:lnTo>
                <a:lnTo>
                  <a:pt x="86" y="41"/>
                </a:lnTo>
                <a:lnTo>
                  <a:pt x="87" y="37"/>
                </a:lnTo>
                <a:lnTo>
                  <a:pt x="91" y="34"/>
                </a:lnTo>
                <a:lnTo>
                  <a:pt x="82" y="27"/>
                </a:lnTo>
                <a:lnTo>
                  <a:pt x="81" y="20"/>
                </a:lnTo>
                <a:lnTo>
                  <a:pt x="85" y="10"/>
                </a:lnTo>
                <a:lnTo>
                  <a:pt x="80" y="7"/>
                </a:lnTo>
                <a:lnTo>
                  <a:pt x="77" y="3"/>
                </a:lnTo>
                <a:lnTo>
                  <a:pt x="73" y="0"/>
                </a:lnTo>
                <a:lnTo>
                  <a:pt x="13" y="12"/>
                </a:lnTo>
                <a:lnTo>
                  <a:pt x="10" y="7"/>
                </a:lnTo>
                <a:lnTo>
                  <a:pt x="0" y="15"/>
                </a:lnTo>
                <a:close/>
              </a:path>
            </a:pathLst>
          </a:custGeom>
          <a:solidFill>
            <a:srgbClr val="02818A"/>
          </a:solidFill>
          <a:ln w="15875">
            <a:solidFill>
              <a:srgbClr val="003F48"/>
            </a:solidFill>
            <a:prstDash val="solid"/>
            <a:round/>
            <a:headEnd/>
            <a:tailEnd/>
          </a:ln>
        </p:spPr>
        <p:txBody>
          <a:bodyPr/>
          <a:lstStyle/>
          <a:p>
            <a:endParaRPr lang="en-US"/>
          </a:p>
        </p:txBody>
      </p:sp>
      <p:sp>
        <p:nvSpPr>
          <p:cNvPr id="308270" name="Rhode Island">
            <a:extLst>
              <a:ext uri="{FF2B5EF4-FFF2-40B4-BE49-F238E27FC236}">
                <a16:creationId xmlns:a16="http://schemas.microsoft.com/office/drawing/2014/main" id="{DFEDEFDE-FCF3-41B5-9DA3-AF597B19F4F8}"/>
              </a:ext>
              <a:ext uri="{C183D7F6-B498-43B3-948B-1728B52AA6E4}">
                <adec:decorative xmlns:adec="http://schemas.microsoft.com/office/drawing/2017/decorative" val="1"/>
              </a:ext>
            </a:extLst>
          </p:cNvPr>
          <p:cNvSpPr>
            <a:spLocks noChangeAspect="1"/>
          </p:cNvSpPr>
          <p:nvPr/>
        </p:nvSpPr>
        <p:spPr bwMode="auto">
          <a:xfrm>
            <a:off x="7626350" y="2462213"/>
            <a:ext cx="95250" cy="114300"/>
          </a:xfrm>
          <a:custGeom>
            <a:avLst/>
            <a:gdLst>
              <a:gd name="T0" fmla="*/ 0 w 12"/>
              <a:gd name="T1" fmla="*/ 2147483646 h 15"/>
              <a:gd name="T2" fmla="*/ 2147483646 w 12"/>
              <a:gd name="T3" fmla="*/ 2147483646 h 15"/>
              <a:gd name="T4" fmla="*/ 2147483646 w 12"/>
              <a:gd name="T5" fmla="*/ 2147483646 h 15"/>
              <a:gd name="T6" fmla="*/ 2147483646 w 12"/>
              <a:gd name="T7" fmla="*/ 2147483646 h 15"/>
              <a:gd name="T8" fmla="*/ 2147483646 w 12"/>
              <a:gd name="T9" fmla="*/ 2147483646 h 15"/>
              <a:gd name="T10" fmla="*/ 2147483646 w 12"/>
              <a:gd name="T11" fmla="*/ 2147483646 h 15"/>
              <a:gd name="T12" fmla="*/ 2147483646 w 12"/>
              <a:gd name="T13" fmla="*/ 2147483646 h 15"/>
              <a:gd name="T14" fmla="*/ 2147483646 w 12"/>
              <a:gd name="T15" fmla="*/ 2147483646 h 15"/>
              <a:gd name="T16" fmla="*/ 2147483646 w 12"/>
              <a:gd name="T17" fmla="*/ 2147483646 h 15"/>
              <a:gd name="T18" fmla="*/ 2147483646 w 12"/>
              <a:gd name="T19" fmla="*/ 2147483646 h 15"/>
              <a:gd name="T20" fmla="*/ 2147483646 w 12"/>
              <a:gd name="T21" fmla="*/ 2147483646 h 15"/>
              <a:gd name="T22" fmla="*/ 2147483646 w 12"/>
              <a:gd name="T23" fmla="*/ 2147483646 h 15"/>
              <a:gd name="T24" fmla="*/ 2147483646 w 12"/>
              <a:gd name="T25" fmla="*/ 0 h 15"/>
              <a:gd name="T26" fmla="*/ 2147483646 w 12"/>
              <a:gd name="T27" fmla="*/ 0 h 15"/>
              <a:gd name="T28" fmla="*/ 0 w 12"/>
              <a:gd name="T29" fmla="*/ 2147483646 h 15"/>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12"/>
              <a:gd name="T46" fmla="*/ 0 h 15"/>
              <a:gd name="T47" fmla="*/ 12 w 12"/>
              <a:gd name="T48" fmla="*/ 15 h 15"/>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12" h="15">
                <a:moveTo>
                  <a:pt x="0" y="1"/>
                </a:moveTo>
                <a:lnTo>
                  <a:pt x="2" y="14"/>
                </a:lnTo>
                <a:lnTo>
                  <a:pt x="3" y="15"/>
                </a:lnTo>
                <a:lnTo>
                  <a:pt x="8" y="12"/>
                </a:lnTo>
                <a:lnTo>
                  <a:pt x="7" y="8"/>
                </a:lnTo>
                <a:lnTo>
                  <a:pt x="8" y="6"/>
                </a:lnTo>
                <a:lnTo>
                  <a:pt x="9" y="8"/>
                </a:lnTo>
                <a:lnTo>
                  <a:pt x="10" y="11"/>
                </a:lnTo>
                <a:lnTo>
                  <a:pt x="11" y="10"/>
                </a:lnTo>
                <a:lnTo>
                  <a:pt x="12" y="8"/>
                </a:lnTo>
                <a:lnTo>
                  <a:pt x="11" y="5"/>
                </a:lnTo>
                <a:lnTo>
                  <a:pt x="8" y="4"/>
                </a:lnTo>
                <a:lnTo>
                  <a:pt x="6" y="0"/>
                </a:lnTo>
                <a:lnTo>
                  <a:pt x="4" y="0"/>
                </a:lnTo>
                <a:lnTo>
                  <a:pt x="0" y="1"/>
                </a:lnTo>
                <a:close/>
              </a:path>
            </a:pathLst>
          </a:custGeom>
          <a:solidFill>
            <a:srgbClr val="02818A"/>
          </a:solidFill>
          <a:ln w="15875">
            <a:solidFill>
              <a:srgbClr val="003F48"/>
            </a:solidFill>
            <a:prstDash val="solid"/>
            <a:round/>
            <a:headEnd/>
            <a:tailEnd/>
          </a:ln>
        </p:spPr>
        <p:txBody>
          <a:bodyPr/>
          <a:lstStyle/>
          <a:p>
            <a:endParaRPr lang="en-US"/>
          </a:p>
        </p:txBody>
      </p:sp>
      <p:sp>
        <p:nvSpPr>
          <p:cNvPr id="308271" name="South Carolina">
            <a:extLst>
              <a:ext uri="{FF2B5EF4-FFF2-40B4-BE49-F238E27FC236}">
                <a16:creationId xmlns:a16="http://schemas.microsoft.com/office/drawing/2014/main" id="{ADD52006-B513-4460-8F94-2408E6D1FACF}"/>
              </a:ext>
              <a:ext uri="{C183D7F6-B498-43B3-948B-1728B52AA6E4}">
                <adec:decorative xmlns:adec="http://schemas.microsoft.com/office/drawing/2017/decorative" val="1"/>
              </a:ext>
            </a:extLst>
          </p:cNvPr>
          <p:cNvSpPr>
            <a:spLocks noChangeAspect="1"/>
          </p:cNvSpPr>
          <p:nvPr/>
        </p:nvSpPr>
        <p:spPr bwMode="auto">
          <a:xfrm>
            <a:off x="6481763" y="3719513"/>
            <a:ext cx="619125" cy="466725"/>
          </a:xfrm>
          <a:custGeom>
            <a:avLst/>
            <a:gdLst>
              <a:gd name="T0" fmla="*/ 0 w 79"/>
              <a:gd name="T1" fmla="*/ 2147483646 h 60"/>
              <a:gd name="T2" fmla="*/ 2147483646 w 79"/>
              <a:gd name="T3" fmla="*/ 2147483646 h 60"/>
              <a:gd name="T4" fmla="*/ 2147483646 w 79"/>
              <a:gd name="T5" fmla="*/ 2147483646 h 60"/>
              <a:gd name="T6" fmla="*/ 2147483646 w 79"/>
              <a:gd name="T7" fmla="*/ 0 h 60"/>
              <a:gd name="T8" fmla="*/ 2147483646 w 79"/>
              <a:gd name="T9" fmla="*/ 2147483646 h 60"/>
              <a:gd name="T10" fmla="*/ 2147483646 w 79"/>
              <a:gd name="T11" fmla="*/ 2147483646 h 60"/>
              <a:gd name="T12" fmla="*/ 2147483646 w 79"/>
              <a:gd name="T13" fmla="*/ 2147483646 h 60"/>
              <a:gd name="T14" fmla="*/ 2147483646 w 79"/>
              <a:gd name="T15" fmla="*/ 2147483646 h 60"/>
              <a:gd name="T16" fmla="*/ 2147483646 w 79"/>
              <a:gd name="T17" fmla="*/ 2147483646 h 60"/>
              <a:gd name="T18" fmla="*/ 2147483646 w 79"/>
              <a:gd name="T19" fmla="*/ 2147483646 h 60"/>
              <a:gd name="T20" fmla="*/ 2147483646 w 79"/>
              <a:gd name="T21" fmla="*/ 2147483646 h 60"/>
              <a:gd name="T22" fmla="*/ 2147483646 w 79"/>
              <a:gd name="T23" fmla="*/ 2147483646 h 60"/>
              <a:gd name="T24" fmla="*/ 2147483646 w 79"/>
              <a:gd name="T25" fmla="*/ 2147483646 h 60"/>
              <a:gd name="T26" fmla="*/ 2147483646 w 79"/>
              <a:gd name="T27" fmla="*/ 2147483646 h 60"/>
              <a:gd name="T28" fmla="*/ 2147483646 w 79"/>
              <a:gd name="T29" fmla="*/ 2147483646 h 60"/>
              <a:gd name="T30" fmla="*/ 2147483646 w 79"/>
              <a:gd name="T31" fmla="*/ 2147483646 h 60"/>
              <a:gd name="T32" fmla="*/ 2147483646 w 79"/>
              <a:gd name="T33" fmla="*/ 2147483646 h 60"/>
              <a:gd name="T34" fmla="*/ 2147483646 w 79"/>
              <a:gd name="T35" fmla="*/ 2147483646 h 60"/>
              <a:gd name="T36" fmla="*/ 2147483646 w 79"/>
              <a:gd name="T37" fmla="*/ 2147483646 h 60"/>
              <a:gd name="T38" fmla="*/ 2147483646 w 79"/>
              <a:gd name="T39" fmla="*/ 2147483646 h 60"/>
              <a:gd name="T40" fmla="*/ 2147483646 w 79"/>
              <a:gd name="T41" fmla="*/ 2147483646 h 60"/>
              <a:gd name="T42" fmla="*/ 2147483646 w 79"/>
              <a:gd name="T43" fmla="*/ 2147483646 h 60"/>
              <a:gd name="T44" fmla="*/ 2147483646 w 79"/>
              <a:gd name="T45" fmla="*/ 2147483646 h 60"/>
              <a:gd name="T46" fmla="*/ 2147483646 w 79"/>
              <a:gd name="T47" fmla="*/ 2147483646 h 60"/>
              <a:gd name="T48" fmla="*/ 2147483646 w 79"/>
              <a:gd name="T49" fmla="*/ 2147483646 h 60"/>
              <a:gd name="T50" fmla="*/ 2147483646 w 79"/>
              <a:gd name="T51" fmla="*/ 2147483646 h 60"/>
              <a:gd name="T52" fmla="*/ 2147483646 w 79"/>
              <a:gd name="T53" fmla="*/ 2147483646 h 60"/>
              <a:gd name="T54" fmla="*/ 0 w 79"/>
              <a:gd name="T55" fmla="*/ 2147483646 h 60"/>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w 79"/>
              <a:gd name="T85" fmla="*/ 0 h 60"/>
              <a:gd name="T86" fmla="*/ 79 w 79"/>
              <a:gd name="T87" fmla="*/ 60 h 60"/>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T84" t="T85" r="T86" b="T87"/>
            <a:pathLst>
              <a:path w="79" h="60">
                <a:moveTo>
                  <a:pt x="0" y="14"/>
                </a:moveTo>
                <a:lnTo>
                  <a:pt x="3" y="8"/>
                </a:lnTo>
                <a:lnTo>
                  <a:pt x="14" y="2"/>
                </a:lnTo>
                <a:lnTo>
                  <a:pt x="35" y="0"/>
                </a:lnTo>
                <a:lnTo>
                  <a:pt x="44" y="5"/>
                </a:lnTo>
                <a:lnTo>
                  <a:pt x="58" y="4"/>
                </a:lnTo>
                <a:lnTo>
                  <a:pt x="79" y="18"/>
                </a:lnTo>
                <a:lnTo>
                  <a:pt x="72" y="26"/>
                </a:lnTo>
                <a:lnTo>
                  <a:pt x="70" y="30"/>
                </a:lnTo>
                <a:lnTo>
                  <a:pt x="70" y="35"/>
                </a:lnTo>
                <a:lnTo>
                  <a:pt x="64" y="40"/>
                </a:lnTo>
                <a:lnTo>
                  <a:pt x="60" y="46"/>
                </a:lnTo>
                <a:lnTo>
                  <a:pt x="54" y="50"/>
                </a:lnTo>
                <a:lnTo>
                  <a:pt x="51" y="51"/>
                </a:lnTo>
                <a:lnTo>
                  <a:pt x="50" y="55"/>
                </a:lnTo>
                <a:lnTo>
                  <a:pt x="47" y="52"/>
                </a:lnTo>
                <a:lnTo>
                  <a:pt x="50" y="57"/>
                </a:lnTo>
                <a:lnTo>
                  <a:pt x="47" y="60"/>
                </a:lnTo>
                <a:lnTo>
                  <a:pt x="44" y="60"/>
                </a:lnTo>
                <a:lnTo>
                  <a:pt x="42" y="57"/>
                </a:lnTo>
                <a:lnTo>
                  <a:pt x="39" y="51"/>
                </a:lnTo>
                <a:lnTo>
                  <a:pt x="37" y="51"/>
                </a:lnTo>
                <a:lnTo>
                  <a:pt x="33" y="43"/>
                </a:lnTo>
                <a:lnTo>
                  <a:pt x="28" y="39"/>
                </a:lnTo>
                <a:lnTo>
                  <a:pt x="24" y="34"/>
                </a:lnTo>
                <a:lnTo>
                  <a:pt x="14" y="27"/>
                </a:lnTo>
                <a:lnTo>
                  <a:pt x="10" y="21"/>
                </a:lnTo>
                <a:lnTo>
                  <a:pt x="0" y="14"/>
                </a:lnTo>
                <a:close/>
              </a:path>
            </a:pathLst>
          </a:custGeom>
          <a:solidFill>
            <a:srgbClr val="02818A"/>
          </a:solidFill>
          <a:ln w="15875">
            <a:solidFill>
              <a:srgbClr val="003F48"/>
            </a:solidFill>
            <a:prstDash val="solid"/>
            <a:round/>
            <a:headEnd/>
            <a:tailEnd/>
          </a:ln>
        </p:spPr>
        <p:txBody>
          <a:bodyPr/>
          <a:lstStyle/>
          <a:p>
            <a:endParaRPr lang="en-US"/>
          </a:p>
        </p:txBody>
      </p:sp>
      <p:sp>
        <p:nvSpPr>
          <p:cNvPr id="308272" name="South Dakota">
            <a:extLst>
              <a:ext uri="{FF2B5EF4-FFF2-40B4-BE49-F238E27FC236}">
                <a16:creationId xmlns:a16="http://schemas.microsoft.com/office/drawing/2014/main" id="{BC1C2DD4-8E89-4AC1-AC3F-6FB5A2A4934D}"/>
              </a:ext>
              <a:ext uri="{C183D7F6-B498-43B3-948B-1728B52AA6E4}">
                <adec:decorative xmlns:adec="http://schemas.microsoft.com/office/drawing/2017/decorative" val="1"/>
              </a:ext>
            </a:extLst>
          </p:cNvPr>
          <p:cNvSpPr>
            <a:spLocks noChangeAspect="1"/>
          </p:cNvSpPr>
          <p:nvPr/>
        </p:nvSpPr>
        <p:spPr bwMode="auto">
          <a:xfrm>
            <a:off x="3992563" y="2157413"/>
            <a:ext cx="857250" cy="576262"/>
          </a:xfrm>
          <a:custGeom>
            <a:avLst/>
            <a:gdLst>
              <a:gd name="T0" fmla="*/ 0 w 109"/>
              <a:gd name="T1" fmla="*/ 2147483646 h 74"/>
              <a:gd name="T2" fmla="*/ 2147483646 w 109"/>
              <a:gd name="T3" fmla="*/ 2147483646 h 74"/>
              <a:gd name="T4" fmla="*/ 2147483646 w 109"/>
              <a:gd name="T5" fmla="*/ 0 h 74"/>
              <a:gd name="T6" fmla="*/ 2147483646 w 109"/>
              <a:gd name="T7" fmla="*/ 2147483646 h 74"/>
              <a:gd name="T8" fmla="*/ 2147483646 w 109"/>
              <a:gd name="T9" fmla="*/ 2147483646 h 74"/>
              <a:gd name="T10" fmla="*/ 2147483646 w 109"/>
              <a:gd name="T11" fmla="*/ 2147483646 h 74"/>
              <a:gd name="T12" fmla="*/ 2147483646 w 109"/>
              <a:gd name="T13" fmla="*/ 2147483646 h 74"/>
              <a:gd name="T14" fmla="*/ 2147483646 w 109"/>
              <a:gd name="T15" fmla="*/ 2147483646 h 74"/>
              <a:gd name="T16" fmla="*/ 2147483646 w 109"/>
              <a:gd name="T17" fmla="*/ 2147483646 h 74"/>
              <a:gd name="T18" fmla="*/ 2147483646 w 109"/>
              <a:gd name="T19" fmla="*/ 2147483646 h 74"/>
              <a:gd name="T20" fmla="*/ 2147483646 w 109"/>
              <a:gd name="T21" fmla="*/ 2147483646 h 74"/>
              <a:gd name="T22" fmla="*/ 2147483646 w 109"/>
              <a:gd name="T23" fmla="*/ 2147483646 h 74"/>
              <a:gd name="T24" fmla="*/ 2147483646 w 109"/>
              <a:gd name="T25" fmla="*/ 2147483646 h 74"/>
              <a:gd name="T26" fmla="*/ 2147483646 w 109"/>
              <a:gd name="T27" fmla="*/ 2147483646 h 74"/>
              <a:gd name="T28" fmla="*/ 2147483646 w 109"/>
              <a:gd name="T29" fmla="*/ 2147483646 h 74"/>
              <a:gd name="T30" fmla="*/ 2147483646 w 109"/>
              <a:gd name="T31" fmla="*/ 2147483646 h 74"/>
              <a:gd name="T32" fmla="*/ 2147483646 w 109"/>
              <a:gd name="T33" fmla="*/ 2147483646 h 74"/>
              <a:gd name="T34" fmla="*/ 2147483646 w 109"/>
              <a:gd name="T35" fmla="*/ 2147483646 h 74"/>
              <a:gd name="T36" fmla="*/ 2147483646 w 109"/>
              <a:gd name="T37" fmla="*/ 2147483646 h 74"/>
              <a:gd name="T38" fmla="*/ 0 w 109"/>
              <a:gd name="T39" fmla="*/ 2147483646 h 7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109"/>
              <a:gd name="T61" fmla="*/ 0 h 74"/>
              <a:gd name="T62" fmla="*/ 109 w 109"/>
              <a:gd name="T63" fmla="*/ 74 h 74"/>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109" h="74">
                <a:moveTo>
                  <a:pt x="0" y="58"/>
                </a:moveTo>
                <a:lnTo>
                  <a:pt x="4" y="19"/>
                </a:lnTo>
                <a:lnTo>
                  <a:pt x="5" y="0"/>
                </a:lnTo>
                <a:lnTo>
                  <a:pt x="54" y="4"/>
                </a:lnTo>
                <a:lnTo>
                  <a:pt x="108" y="6"/>
                </a:lnTo>
                <a:lnTo>
                  <a:pt x="104" y="12"/>
                </a:lnTo>
                <a:lnTo>
                  <a:pt x="109" y="18"/>
                </a:lnTo>
                <a:lnTo>
                  <a:pt x="109" y="54"/>
                </a:lnTo>
                <a:lnTo>
                  <a:pt x="107" y="53"/>
                </a:lnTo>
                <a:lnTo>
                  <a:pt x="107" y="58"/>
                </a:lnTo>
                <a:lnTo>
                  <a:pt x="109" y="62"/>
                </a:lnTo>
                <a:lnTo>
                  <a:pt x="108" y="65"/>
                </a:lnTo>
                <a:lnTo>
                  <a:pt x="109" y="74"/>
                </a:lnTo>
                <a:lnTo>
                  <a:pt x="106" y="73"/>
                </a:lnTo>
                <a:lnTo>
                  <a:pt x="104" y="70"/>
                </a:lnTo>
                <a:lnTo>
                  <a:pt x="98" y="67"/>
                </a:lnTo>
                <a:lnTo>
                  <a:pt x="94" y="67"/>
                </a:lnTo>
                <a:lnTo>
                  <a:pt x="85" y="67"/>
                </a:lnTo>
                <a:lnTo>
                  <a:pt x="79" y="63"/>
                </a:lnTo>
                <a:lnTo>
                  <a:pt x="0" y="58"/>
                </a:lnTo>
                <a:close/>
              </a:path>
            </a:pathLst>
          </a:custGeom>
          <a:solidFill>
            <a:srgbClr val="02818A"/>
          </a:solidFill>
          <a:ln w="15875">
            <a:solidFill>
              <a:srgbClr val="003F48"/>
            </a:solidFill>
            <a:prstDash val="solid"/>
            <a:round/>
            <a:headEnd/>
            <a:tailEnd/>
          </a:ln>
        </p:spPr>
        <p:txBody>
          <a:bodyPr/>
          <a:lstStyle/>
          <a:p>
            <a:endParaRPr lang="en-US"/>
          </a:p>
        </p:txBody>
      </p:sp>
      <p:sp>
        <p:nvSpPr>
          <p:cNvPr id="308273" name="Tennessee">
            <a:extLst>
              <a:ext uri="{FF2B5EF4-FFF2-40B4-BE49-F238E27FC236}">
                <a16:creationId xmlns:a16="http://schemas.microsoft.com/office/drawing/2014/main" id="{E9732DF5-ECD1-4C0E-A92E-184093F1EA98}"/>
              </a:ext>
              <a:ext uri="{C183D7F6-B498-43B3-948B-1728B52AA6E4}">
                <adec:decorative xmlns:adec="http://schemas.microsoft.com/office/drawing/2017/decorative" val="1"/>
              </a:ext>
            </a:extLst>
          </p:cNvPr>
          <p:cNvSpPr>
            <a:spLocks noChangeAspect="1"/>
          </p:cNvSpPr>
          <p:nvPr/>
        </p:nvSpPr>
        <p:spPr bwMode="auto">
          <a:xfrm>
            <a:off x="5608638" y="3509963"/>
            <a:ext cx="1044575" cy="350837"/>
          </a:xfrm>
          <a:custGeom>
            <a:avLst/>
            <a:gdLst>
              <a:gd name="T0" fmla="*/ 0 w 133"/>
              <a:gd name="T1" fmla="*/ 2147483646 h 45"/>
              <a:gd name="T2" fmla="*/ 2147483646 w 133"/>
              <a:gd name="T3" fmla="*/ 2147483646 h 45"/>
              <a:gd name="T4" fmla="*/ 2147483646 w 133"/>
              <a:gd name="T5" fmla="*/ 2147483646 h 45"/>
              <a:gd name="T6" fmla="*/ 2147483646 w 133"/>
              <a:gd name="T7" fmla="*/ 2147483646 h 45"/>
              <a:gd name="T8" fmla="*/ 2147483646 w 133"/>
              <a:gd name="T9" fmla="*/ 2147483646 h 45"/>
              <a:gd name="T10" fmla="*/ 2147483646 w 133"/>
              <a:gd name="T11" fmla="*/ 2147483646 h 45"/>
              <a:gd name="T12" fmla="*/ 2147483646 w 133"/>
              <a:gd name="T13" fmla="*/ 2147483646 h 45"/>
              <a:gd name="T14" fmla="*/ 2147483646 w 133"/>
              <a:gd name="T15" fmla="*/ 2147483646 h 45"/>
              <a:gd name="T16" fmla="*/ 2147483646 w 133"/>
              <a:gd name="T17" fmla="*/ 2147483646 h 45"/>
              <a:gd name="T18" fmla="*/ 2147483646 w 133"/>
              <a:gd name="T19" fmla="*/ 2147483646 h 45"/>
              <a:gd name="T20" fmla="*/ 2147483646 w 133"/>
              <a:gd name="T21" fmla="*/ 2147483646 h 45"/>
              <a:gd name="T22" fmla="*/ 2147483646 w 133"/>
              <a:gd name="T23" fmla="*/ 2147483646 h 45"/>
              <a:gd name="T24" fmla="*/ 2147483646 w 133"/>
              <a:gd name="T25" fmla="*/ 2147483646 h 45"/>
              <a:gd name="T26" fmla="*/ 2147483646 w 133"/>
              <a:gd name="T27" fmla="*/ 0 h 45"/>
              <a:gd name="T28" fmla="*/ 2147483646 w 133"/>
              <a:gd name="T29" fmla="*/ 2147483646 h 45"/>
              <a:gd name="T30" fmla="*/ 2147483646 w 133"/>
              <a:gd name="T31" fmla="*/ 2147483646 h 45"/>
              <a:gd name="T32" fmla="*/ 2147483646 w 133"/>
              <a:gd name="T33" fmla="*/ 2147483646 h 45"/>
              <a:gd name="T34" fmla="*/ 2147483646 w 133"/>
              <a:gd name="T35" fmla="*/ 2147483646 h 45"/>
              <a:gd name="T36" fmla="*/ 2147483646 w 133"/>
              <a:gd name="T37" fmla="*/ 2147483646 h 45"/>
              <a:gd name="T38" fmla="*/ 2147483646 w 133"/>
              <a:gd name="T39" fmla="*/ 2147483646 h 45"/>
              <a:gd name="T40" fmla="*/ 2147483646 w 133"/>
              <a:gd name="T41" fmla="*/ 2147483646 h 45"/>
              <a:gd name="T42" fmla="*/ 2147483646 w 133"/>
              <a:gd name="T43" fmla="*/ 2147483646 h 45"/>
              <a:gd name="T44" fmla="*/ 2147483646 w 133"/>
              <a:gd name="T45" fmla="*/ 2147483646 h 45"/>
              <a:gd name="T46" fmla="*/ 2147483646 w 133"/>
              <a:gd name="T47" fmla="*/ 2147483646 h 45"/>
              <a:gd name="T48" fmla="*/ 2147483646 w 133"/>
              <a:gd name="T49" fmla="*/ 2147483646 h 45"/>
              <a:gd name="T50" fmla="*/ 2147483646 w 133"/>
              <a:gd name="T51" fmla="*/ 2147483646 h 45"/>
              <a:gd name="T52" fmla="*/ 2147483646 w 133"/>
              <a:gd name="T53" fmla="*/ 2147483646 h 45"/>
              <a:gd name="T54" fmla="*/ 2147483646 w 133"/>
              <a:gd name="T55" fmla="*/ 2147483646 h 45"/>
              <a:gd name="T56" fmla="*/ 2147483646 w 133"/>
              <a:gd name="T57" fmla="*/ 2147483646 h 45"/>
              <a:gd name="T58" fmla="*/ 0 w 133"/>
              <a:gd name="T59" fmla="*/ 2147483646 h 45"/>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133"/>
              <a:gd name="T91" fmla="*/ 0 h 45"/>
              <a:gd name="T92" fmla="*/ 133 w 133"/>
              <a:gd name="T93" fmla="*/ 45 h 45"/>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133" h="45">
                <a:moveTo>
                  <a:pt x="0" y="45"/>
                </a:moveTo>
                <a:lnTo>
                  <a:pt x="2" y="38"/>
                </a:lnTo>
                <a:lnTo>
                  <a:pt x="1" y="37"/>
                </a:lnTo>
                <a:lnTo>
                  <a:pt x="5" y="33"/>
                </a:lnTo>
                <a:lnTo>
                  <a:pt x="9" y="27"/>
                </a:lnTo>
                <a:lnTo>
                  <a:pt x="8" y="25"/>
                </a:lnTo>
                <a:lnTo>
                  <a:pt x="9" y="22"/>
                </a:lnTo>
                <a:lnTo>
                  <a:pt x="10" y="18"/>
                </a:lnTo>
                <a:lnTo>
                  <a:pt x="12" y="15"/>
                </a:lnTo>
                <a:lnTo>
                  <a:pt x="33" y="13"/>
                </a:lnTo>
                <a:lnTo>
                  <a:pt x="33" y="10"/>
                </a:lnTo>
                <a:lnTo>
                  <a:pt x="39" y="10"/>
                </a:lnTo>
                <a:lnTo>
                  <a:pt x="102" y="5"/>
                </a:lnTo>
                <a:lnTo>
                  <a:pt x="133" y="0"/>
                </a:lnTo>
                <a:lnTo>
                  <a:pt x="132" y="5"/>
                </a:lnTo>
                <a:lnTo>
                  <a:pt x="130" y="6"/>
                </a:lnTo>
                <a:lnTo>
                  <a:pt x="127" y="11"/>
                </a:lnTo>
                <a:lnTo>
                  <a:pt x="125" y="11"/>
                </a:lnTo>
                <a:lnTo>
                  <a:pt x="123" y="12"/>
                </a:lnTo>
                <a:lnTo>
                  <a:pt x="121" y="14"/>
                </a:lnTo>
                <a:lnTo>
                  <a:pt x="118" y="13"/>
                </a:lnTo>
                <a:lnTo>
                  <a:pt x="115" y="16"/>
                </a:lnTo>
                <a:lnTo>
                  <a:pt x="114" y="19"/>
                </a:lnTo>
                <a:lnTo>
                  <a:pt x="99" y="27"/>
                </a:lnTo>
                <a:lnTo>
                  <a:pt x="99" y="31"/>
                </a:lnTo>
                <a:lnTo>
                  <a:pt x="95" y="33"/>
                </a:lnTo>
                <a:lnTo>
                  <a:pt x="95" y="37"/>
                </a:lnTo>
                <a:lnTo>
                  <a:pt x="74" y="40"/>
                </a:lnTo>
                <a:lnTo>
                  <a:pt x="33" y="43"/>
                </a:lnTo>
                <a:lnTo>
                  <a:pt x="0" y="45"/>
                </a:lnTo>
                <a:close/>
              </a:path>
            </a:pathLst>
          </a:custGeom>
          <a:solidFill>
            <a:srgbClr val="02818A"/>
          </a:solidFill>
          <a:ln w="15875">
            <a:solidFill>
              <a:srgbClr val="003F48"/>
            </a:solidFill>
            <a:prstDash val="solid"/>
            <a:round/>
            <a:headEnd/>
            <a:tailEnd/>
          </a:ln>
        </p:spPr>
        <p:txBody>
          <a:bodyPr/>
          <a:lstStyle/>
          <a:p>
            <a:endParaRPr lang="en-US"/>
          </a:p>
        </p:txBody>
      </p:sp>
      <p:sp>
        <p:nvSpPr>
          <p:cNvPr id="308274" name="Texas">
            <a:extLst>
              <a:ext uri="{FF2B5EF4-FFF2-40B4-BE49-F238E27FC236}">
                <a16:creationId xmlns:a16="http://schemas.microsoft.com/office/drawing/2014/main" id="{CC8761FF-D2E9-4398-AF50-1DC5FCC90456}"/>
              </a:ext>
              <a:ext uri="{C183D7F6-B498-43B3-948B-1728B52AA6E4}">
                <adec:decorative xmlns:adec="http://schemas.microsoft.com/office/drawing/2017/decorative" val="1"/>
              </a:ext>
            </a:extLst>
          </p:cNvPr>
          <p:cNvSpPr>
            <a:spLocks noChangeAspect="1"/>
          </p:cNvSpPr>
          <p:nvPr/>
        </p:nvSpPr>
        <p:spPr bwMode="auto">
          <a:xfrm>
            <a:off x="3498850" y="3619500"/>
            <a:ext cx="1711325" cy="1639888"/>
          </a:xfrm>
          <a:custGeom>
            <a:avLst/>
            <a:gdLst>
              <a:gd name="T0" fmla="*/ 2147483646 w 218"/>
              <a:gd name="T1" fmla="*/ 2147483646 h 211"/>
              <a:gd name="T2" fmla="*/ 2147483646 w 218"/>
              <a:gd name="T3" fmla="*/ 2147483646 h 211"/>
              <a:gd name="T4" fmla="*/ 2147483646 w 218"/>
              <a:gd name="T5" fmla="*/ 2147483646 h 211"/>
              <a:gd name="T6" fmla="*/ 2147483646 w 218"/>
              <a:gd name="T7" fmla="*/ 2147483646 h 211"/>
              <a:gd name="T8" fmla="*/ 2147483646 w 218"/>
              <a:gd name="T9" fmla="*/ 2147483646 h 211"/>
              <a:gd name="T10" fmla="*/ 2147483646 w 218"/>
              <a:gd name="T11" fmla="*/ 2147483646 h 211"/>
              <a:gd name="T12" fmla="*/ 2147483646 w 218"/>
              <a:gd name="T13" fmla="*/ 2147483646 h 211"/>
              <a:gd name="T14" fmla="*/ 2147483646 w 218"/>
              <a:gd name="T15" fmla="*/ 2147483646 h 211"/>
              <a:gd name="T16" fmla="*/ 2147483646 w 218"/>
              <a:gd name="T17" fmla="*/ 2147483646 h 211"/>
              <a:gd name="T18" fmla="*/ 2147483646 w 218"/>
              <a:gd name="T19" fmla="*/ 2147483646 h 211"/>
              <a:gd name="T20" fmla="*/ 2147483646 w 218"/>
              <a:gd name="T21" fmla="*/ 2147483646 h 211"/>
              <a:gd name="T22" fmla="*/ 2147483646 w 218"/>
              <a:gd name="T23" fmla="*/ 2147483646 h 211"/>
              <a:gd name="T24" fmla="*/ 2147483646 w 218"/>
              <a:gd name="T25" fmla="*/ 2147483646 h 211"/>
              <a:gd name="T26" fmla="*/ 2147483646 w 218"/>
              <a:gd name="T27" fmla="*/ 2147483646 h 211"/>
              <a:gd name="T28" fmla="*/ 2147483646 w 218"/>
              <a:gd name="T29" fmla="*/ 2147483646 h 211"/>
              <a:gd name="T30" fmla="*/ 2147483646 w 218"/>
              <a:gd name="T31" fmla="*/ 2147483646 h 211"/>
              <a:gd name="T32" fmla="*/ 2147483646 w 218"/>
              <a:gd name="T33" fmla="*/ 2147483646 h 211"/>
              <a:gd name="T34" fmla="*/ 2147483646 w 218"/>
              <a:gd name="T35" fmla="*/ 2147483646 h 211"/>
              <a:gd name="T36" fmla="*/ 2147483646 w 218"/>
              <a:gd name="T37" fmla="*/ 2147483646 h 211"/>
              <a:gd name="T38" fmla="*/ 2147483646 w 218"/>
              <a:gd name="T39" fmla="*/ 2147483646 h 211"/>
              <a:gd name="T40" fmla="*/ 2147483646 w 218"/>
              <a:gd name="T41" fmla="*/ 2147483646 h 211"/>
              <a:gd name="T42" fmla="*/ 2147483646 w 218"/>
              <a:gd name="T43" fmla="*/ 2147483646 h 211"/>
              <a:gd name="T44" fmla="*/ 2147483646 w 218"/>
              <a:gd name="T45" fmla="*/ 2147483646 h 211"/>
              <a:gd name="T46" fmla="*/ 2147483646 w 218"/>
              <a:gd name="T47" fmla="*/ 2147483646 h 211"/>
              <a:gd name="T48" fmla="*/ 2147483646 w 218"/>
              <a:gd name="T49" fmla="*/ 2147483646 h 211"/>
              <a:gd name="T50" fmla="*/ 2147483646 w 218"/>
              <a:gd name="T51" fmla="*/ 2147483646 h 211"/>
              <a:gd name="T52" fmla="*/ 2147483646 w 218"/>
              <a:gd name="T53" fmla="*/ 2147483646 h 211"/>
              <a:gd name="T54" fmla="*/ 2147483646 w 218"/>
              <a:gd name="T55" fmla="*/ 2147483646 h 211"/>
              <a:gd name="T56" fmla="*/ 2147483646 w 218"/>
              <a:gd name="T57" fmla="*/ 2147483646 h 211"/>
              <a:gd name="T58" fmla="*/ 2147483646 w 218"/>
              <a:gd name="T59" fmla="*/ 2147483646 h 211"/>
              <a:gd name="T60" fmla="*/ 2147483646 w 218"/>
              <a:gd name="T61" fmla="*/ 2147483646 h 211"/>
              <a:gd name="T62" fmla="*/ 2147483646 w 218"/>
              <a:gd name="T63" fmla="*/ 2147483646 h 211"/>
              <a:gd name="T64" fmla="*/ 2147483646 w 218"/>
              <a:gd name="T65" fmla="*/ 2147483646 h 211"/>
              <a:gd name="T66" fmla="*/ 2147483646 w 218"/>
              <a:gd name="T67" fmla="*/ 2147483646 h 211"/>
              <a:gd name="T68" fmla="*/ 2147483646 w 218"/>
              <a:gd name="T69" fmla="*/ 2147483646 h 211"/>
              <a:gd name="T70" fmla="*/ 2147483646 w 218"/>
              <a:gd name="T71" fmla="*/ 2147483646 h 211"/>
              <a:gd name="T72" fmla="*/ 2147483646 w 218"/>
              <a:gd name="T73" fmla="*/ 2147483646 h 211"/>
              <a:gd name="T74" fmla="*/ 2147483646 w 218"/>
              <a:gd name="T75" fmla="*/ 2147483646 h 211"/>
              <a:gd name="T76" fmla="*/ 2147483646 w 218"/>
              <a:gd name="T77" fmla="*/ 2147483646 h 211"/>
              <a:gd name="T78" fmla="*/ 2147483646 w 218"/>
              <a:gd name="T79" fmla="*/ 2147483646 h 211"/>
              <a:gd name="T80" fmla="*/ 2147483646 w 218"/>
              <a:gd name="T81" fmla="*/ 2147483646 h 211"/>
              <a:gd name="T82" fmla="*/ 2147483646 w 218"/>
              <a:gd name="T83" fmla="*/ 2147483646 h 211"/>
              <a:gd name="T84" fmla="*/ 2147483646 w 218"/>
              <a:gd name="T85" fmla="*/ 2147483646 h 211"/>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218"/>
              <a:gd name="T130" fmla="*/ 0 h 211"/>
              <a:gd name="T131" fmla="*/ 218 w 218"/>
              <a:gd name="T132" fmla="*/ 211 h 211"/>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218" h="211">
                <a:moveTo>
                  <a:pt x="2" y="87"/>
                </a:moveTo>
                <a:lnTo>
                  <a:pt x="0" y="83"/>
                </a:lnTo>
                <a:lnTo>
                  <a:pt x="5" y="83"/>
                </a:lnTo>
                <a:lnTo>
                  <a:pt x="60" y="88"/>
                </a:lnTo>
                <a:lnTo>
                  <a:pt x="68" y="0"/>
                </a:lnTo>
                <a:lnTo>
                  <a:pt x="115" y="3"/>
                </a:lnTo>
                <a:lnTo>
                  <a:pt x="113" y="41"/>
                </a:lnTo>
                <a:lnTo>
                  <a:pt x="118" y="44"/>
                </a:lnTo>
                <a:lnTo>
                  <a:pt x="122" y="45"/>
                </a:lnTo>
                <a:lnTo>
                  <a:pt x="124" y="43"/>
                </a:lnTo>
                <a:lnTo>
                  <a:pt x="126" y="45"/>
                </a:lnTo>
                <a:lnTo>
                  <a:pt x="126" y="48"/>
                </a:lnTo>
                <a:lnTo>
                  <a:pt x="130" y="48"/>
                </a:lnTo>
                <a:lnTo>
                  <a:pt x="133" y="50"/>
                </a:lnTo>
                <a:lnTo>
                  <a:pt x="135" y="49"/>
                </a:lnTo>
                <a:lnTo>
                  <a:pt x="138" y="51"/>
                </a:lnTo>
                <a:lnTo>
                  <a:pt x="139" y="50"/>
                </a:lnTo>
                <a:lnTo>
                  <a:pt x="143" y="50"/>
                </a:lnTo>
                <a:lnTo>
                  <a:pt x="145" y="55"/>
                </a:lnTo>
                <a:lnTo>
                  <a:pt x="147" y="56"/>
                </a:lnTo>
                <a:lnTo>
                  <a:pt x="150" y="53"/>
                </a:lnTo>
                <a:lnTo>
                  <a:pt x="155" y="57"/>
                </a:lnTo>
                <a:lnTo>
                  <a:pt x="158" y="55"/>
                </a:lnTo>
                <a:lnTo>
                  <a:pt x="159" y="59"/>
                </a:lnTo>
                <a:lnTo>
                  <a:pt x="159" y="56"/>
                </a:lnTo>
                <a:lnTo>
                  <a:pt x="162" y="54"/>
                </a:lnTo>
                <a:lnTo>
                  <a:pt x="163" y="57"/>
                </a:lnTo>
                <a:lnTo>
                  <a:pt x="168" y="56"/>
                </a:lnTo>
                <a:lnTo>
                  <a:pt x="171" y="59"/>
                </a:lnTo>
                <a:lnTo>
                  <a:pt x="180" y="56"/>
                </a:lnTo>
                <a:lnTo>
                  <a:pt x="188" y="55"/>
                </a:lnTo>
                <a:lnTo>
                  <a:pt x="191" y="54"/>
                </a:lnTo>
                <a:lnTo>
                  <a:pt x="197" y="59"/>
                </a:lnTo>
                <a:lnTo>
                  <a:pt x="202" y="60"/>
                </a:lnTo>
                <a:lnTo>
                  <a:pt x="203" y="62"/>
                </a:lnTo>
                <a:lnTo>
                  <a:pt x="209" y="62"/>
                </a:lnTo>
                <a:lnTo>
                  <a:pt x="209" y="72"/>
                </a:lnTo>
                <a:lnTo>
                  <a:pt x="210" y="93"/>
                </a:lnTo>
                <a:lnTo>
                  <a:pt x="213" y="96"/>
                </a:lnTo>
                <a:lnTo>
                  <a:pt x="213" y="101"/>
                </a:lnTo>
                <a:lnTo>
                  <a:pt x="218" y="108"/>
                </a:lnTo>
                <a:lnTo>
                  <a:pt x="218" y="115"/>
                </a:lnTo>
                <a:lnTo>
                  <a:pt x="215" y="120"/>
                </a:lnTo>
                <a:lnTo>
                  <a:pt x="215" y="124"/>
                </a:lnTo>
                <a:lnTo>
                  <a:pt x="216" y="127"/>
                </a:lnTo>
                <a:lnTo>
                  <a:pt x="216" y="130"/>
                </a:lnTo>
                <a:lnTo>
                  <a:pt x="214" y="132"/>
                </a:lnTo>
                <a:lnTo>
                  <a:pt x="212" y="135"/>
                </a:lnTo>
                <a:lnTo>
                  <a:pt x="214" y="137"/>
                </a:lnTo>
                <a:lnTo>
                  <a:pt x="205" y="140"/>
                </a:lnTo>
                <a:lnTo>
                  <a:pt x="198" y="144"/>
                </a:lnTo>
                <a:lnTo>
                  <a:pt x="202" y="140"/>
                </a:lnTo>
                <a:lnTo>
                  <a:pt x="197" y="140"/>
                </a:lnTo>
                <a:lnTo>
                  <a:pt x="199" y="135"/>
                </a:lnTo>
                <a:lnTo>
                  <a:pt x="195" y="138"/>
                </a:lnTo>
                <a:lnTo>
                  <a:pt x="193" y="137"/>
                </a:lnTo>
                <a:lnTo>
                  <a:pt x="194" y="141"/>
                </a:lnTo>
                <a:lnTo>
                  <a:pt x="195" y="142"/>
                </a:lnTo>
                <a:lnTo>
                  <a:pt x="195" y="144"/>
                </a:lnTo>
                <a:lnTo>
                  <a:pt x="193" y="147"/>
                </a:lnTo>
                <a:lnTo>
                  <a:pt x="191" y="147"/>
                </a:lnTo>
                <a:lnTo>
                  <a:pt x="191" y="151"/>
                </a:lnTo>
                <a:lnTo>
                  <a:pt x="170" y="163"/>
                </a:lnTo>
                <a:lnTo>
                  <a:pt x="171" y="162"/>
                </a:lnTo>
                <a:lnTo>
                  <a:pt x="180" y="156"/>
                </a:lnTo>
                <a:lnTo>
                  <a:pt x="173" y="160"/>
                </a:lnTo>
                <a:lnTo>
                  <a:pt x="173" y="156"/>
                </a:lnTo>
                <a:lnTo>
                  <a:pt x="171" y="158"/>
                </a:lnTo>
                <a:lnTo>
                  <a:pt x="169" y="157"/>
                </a:lnTo>
                <a:lnTo>
                  <a:pt x="168" y="160"/>
                </a:lnTo>
                <a:lnTo>
                  <a:pt x="165" y="157"/>
                </a:lnTo>
                <a:lnTo>
                  <a:pt x="165" y="160"/>
                </a:lnTo>
                <a:lnTo>
                  <a:pt x="169" y="162"/>
                </a:lnTo>
                <a:lnTo>
                  <a:pt x="165" y="164"/>
                </a:lnTo>
                <a:lnTo>
                  <a:pt x="163" y="161"/>
                </a:lnTo>
                <a:lnTo>
                  <a:pt x="161" y="170"/>
                </a:lnTo>
                <a:lnTo>
                  <a:pt x="159" y="166"/>
                </a:lnTo>
                <a:lnTo>
                  <a:pt x="156" y="167"/>
                </a:lnTo>
                <a:lnTo>
                  <a:pt x="155" y="170"/>
                </a:lnTo>
                <a:lnTo>
                  <a:pt x="157" y="173"/>
                </a:lnTo>
                <a:lnTo>
                  <a:pt x="149" y="173"/>
                </a:lnTo>
                <a:lnTo>
                  <a:pt x="152" y="174"/>
                </a:lnTo>
                <a:lnTo>
                  <a:pt x="152" y="178"/>
                </a:lnTo>
                <a:lnTo>
                  <a:pt x="154" y="177"/>
                </a:lnTo>
                <a:lnTo>
                  <a:pt x="153" y="179"/>
                </a:lnTo>
                <a:lnTo>
                  <a:pt x="150" y="185"/>
                </a:lnTo>
                <a:lnTo>
                  <a:pt x="150" y="182"/>
                </a:lnTo>
                <a:lnTo>
                  <a:pt x="148" y="184"/>
                </a:lnTo>
                <a:lnTo>
                  <a:pt x="145" y="181"/>
                </a:lnTo>
                <a:lnTo>
                  <a:pt x="146" y="185"/>
                </a:lnTo>
                <a:lnTo>
                  <a:pt x="151" y="185"/>
                </a:lnTo>
                <a:lnTo>
                  <a:pt x="149" y="191"/>
                </a:lnTo>
                <a:lnTo>
                  <a:pt x="151" y="202"/>
                </a:lnTo>
                <a:lnTo>
                  <a:pt x="155" y="211"/>
                </a:lnTo>
                <a:lnTo>
                  <a:pt x="149" y="211"/>
                </a:lnTo>
                <a:lnTo>
                  <a:pt x="143" y="208"/>
                </a:lnTo>
                <a:lnTo>
                  <a:pt x="138" y="209"/>
                </a:lnTo>
                <a:lnTo>
                  <a:pt x="130" y="204"/>
                </a:lnTo>
                <a:lnTo>
                  <a:pt x="122" y="201"/>
                </a:lnTo>
                <a:lnTo>
                  <a:pt x="121" y="197"/>
                </a:lnTo>
                <a:lnTo>
                  <a:pt x="118" y="192"/>
                </a:lnTo>
                <a:lnTo>
                  <a:pt x="116" y="188"/>
                </a:lnTo>
                <a:lnTo>
                  <a:pt x="116" y="185"/>
                </a:lnTo>
                <a:lnTo>
                  <a:pt x="114" y="183"/>
                </a:lnTo>
                <a:lnTo>
                  <a:pt x="115" y="178"/>
                </a:lnTo>
                <a:lnTo>
                  <a:pt x="109" y="174"/>
                </a:lnTo>
                <a:lnTo>
                  <a:pt x="104" y="165"/>
                </a:lnTo>
                <a:lnTo>
                  <a:pt x="94" y="144"/>
                </a:lnTo>
                <a:lnTo>
                  <a:pt x="87" y="139"/>
                </a:lnTo>
                <a:lnTo>
                  <a:pt x="85" y="134"/>
                </a:lnTo>
                <a:lnTo>
                  <a:pt x="79" y="133"/>
                </a:lnTo>
                <a:lnTo>
                  <a:pt x="73" y="132"/>
                </a:lnTo>
                <a:lnTo>
                  <a:pt x="69" y="130"/>
                </a:lnTo>
                <a:lnTo>
                  <a:pt x="68" y="132"/>
                </a:lnTo>
                <a:lnTo>
                  <a:pt x="63" y="132"/>
                </a:lnTo>
                <a:lnTo>
                  <a:pt x="59" y="143"/>
                </a:lnTo>
                <a:lnTo>
                  <a:pt x="54" y="147"/>
                </a:lnTo>
                <a:lnTo>
                  <a:pt x="51" y="147"/>
                </a:lnTo>
                <a:lnTo>
                  <a:pt x="43" y="140"/>
                </a:lnTo>
                <a:lnTo>
                  <a:pt x="39" y="139"/>
                </a:lnTo>
                <a:lnTo>
                  <a:pt x="31" y="132"/>
                </a:lnTo>
                <a:lnTo>
                  <a:pt x="29" y="126"/>
                </a:lnTo>
                <a:lnTo>
                  <a:pt x="29" y="120"/>
                </a:lnTo>
                <a:lnTo>
                  <a:pt x="26" y="112"/>
                </a:lnTo>
                <a:lnTo>
                  <a:pt x="19" y="107"/>
                </a:lnTo>
                <a:lnTo>
                  <a:pt x="10" y="95"/>
                </a:lnTo>
                <a:lnTo>
                  <a:pt x="6" y="93"/>
                </a:lnTo>
                <a:lnTo>
                  <a:pt x="4" y="87"/>
                </a:lnTo>
                <a:lnTo>
                  <a:pt x="2" y="87"/>
                </a:lnTo>
                <a:close/>
              </a:path>
            </a:pathLst>
          </a:custGeom>
          <a:solidFill>
            <a:srgbClr val="DCEDC8"/>
          </a:solidFill>
          <a:ln w="15875">
            <a:solidFill>
              <a:srgbClr val="003F48"/>
            </a:solidFill>
            <a:prstDash val="solid"/>
            <a:round/>
            <a:headEnd/>
            <a:tailEnd/>
          </a:ln>
        </p:spPr>
        <p:txBody>
          <a:bodyPr/>
          <a:lstStyle/>
          <a:p>
            <a:endParaRPr lang="en-US"/>
          </a:p>
        </p:txBody>
      </p:sp>
      <p:sp>
        <p:nvSpPr>
          <p:cNvPr id="308275" name="Utah">
            <a:extLst>
              <a:ext uri="{FF2B5EF4-FFF2-40B4-BE49-F238E27FC236}">
                <a16:creationId xmlns:a16="http://schemas.microsoft.com/office/drawing/2014/main" id="{8D3F8933-EEBD-4AD0-ADB6-423A3D127592}"/>
              </a:ext>
              <a:ext uri="{C183D7F6-B498-43B3-948B-1728B52AA6E4}">
                <adec:decorative xmlns:adec="http://schemas.microsoft.com/office/drawing/2017/decorative" val="1"/>
              </a:ext>
            </a:extLst>
          </p:cNvPr>
          <p:cNvSpPr>
            <a:spLocks noChangeAspect="1"/>
          </p:cNvSpPr>
          <p:nvPr/>
        </p:nvSpPr>
        <p:spPr bwMode="auto">
          <a:xfrm>
            <a:off x="2698750" y="2601913"/>
            <a:ext cx="690563" cy="854075"/>
          </a:xfrm>
          <a:custGeom>
            <a:avLst/>
            <a:gdLst>
              <a:gd name="T0" fmla="*/ 0 w 88"/>
              <a:gd name="T1" fmla="*/ 2147483646 h 110"/>
              <a:gd name="T2" fmla="*/ 2147483646 w 88"/>
              <a:gd name="T3" fmla="*/ 0 h 110"/>
              <a:gd name="T4" fmla="*/ 2147483646 w 88"/>
              <a:gd name="T5" fmla="*/ 2147483646 h 110"/>
              <a:gd name="T6" fmla="*/ 2147483646 w 88"/>
              <a:gd name="T7" fmla="*/ 2147483646 h 110"/>
              <a:gd name="T8" fmla="*/ 2147483646 w 88"/>
              <a:gd name="T9" fmla="*/ 2147483646 h 110"/>
              <a:gd name="T10" fmla="*/ 2147483646 w 88"/>
              <a:gd name="T11" fmla="*/ 2147483646 h 110"/>
              <a:gd name="T12" fmla="*/ 0 w 88"/>
              <a:gd name="T13" fmla="*/ 2147483646 h 110"/>
              <a:gd name="T14" fmla="*/ 0 60000 65536"/>
              <a:gd name="T15" fmla="*/ 0 60000 65536"/>
              <a:gd name="T16" fmla="*/ 0 60000 65536"/>
              <a:gd name="T17" fmla="*/ 0 60000 65536"/>
              <a:gd name="T18" fmla="*/ 0 60000 65536"/>
              <a:gd name="T19" fmla="*/ 0 60000 65536"/>
              <a:gd name="T20" fmla="*/ 0 60000 65536"/>
              <a:gd name="T21" fmla="*/ 0 w 88"/>
              <a:gd name="T22" fmla="*/ 0 h 110"/>
              <a:gd name="T23" fmla="*/ 88 w 88"/>
              <a:gd name="T24" fmla="*/ 110 h 11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88" h="110">
                <a:moveTo>
                  <a:pt x="0" y="97"/>
                </a:moveTo>
                <a:lnTo>
                  <a:pt x="19" y="0"/>
                </a:lnTo>
                <a:lnTo>
                  <a:pt x="62" y="8"/>
                </a:lnTo>
                <a:lnTo>
                  <a:pt x="59" y="27"/>
                </a:lnTo>
                <a:lnTo>
                  <a:pt x="88" y="32"/>
                </a:lnTo>
                <a:lnTo>
                  <a:pt x="77" y="110"/>
                </a:lnTo>
                <a:lnTo>
                  <a:pt x="0" y="97"/>
                </a:lnTo>
                <a:close/>
              </a:path>
            </a:pathLst>
          </a:custGeom>
          <a:solidFill>
            <a:srgbClr val="02818A"/>
          </a:solidFill>
          <a:ln w="15875">
            <a:solidFill>
              <a:srgbClr val="003F48"/>
            </a:solidFill>
            <a:prstDash val="solid"/>
            <a:round/>
            <a:headEnd/>
            <a:tailEnd/>
          </a:ln>
        </p:spPr>
        <p:txBody>
          <a:bodyPr/>
          <a:lstStyle/>
          <a:p>
            <a:endParaRPr lang="en-US"/>
          </a:p>
        </p:txBody>
      </p:sp>
      <p:sp>
        <p:nvSpPr>
          <p:cNvPr id="308276" name="Vermont">
            <a:extLst>
              <a:ext uri="{FF2B5EF4-FFF2-40B4-BE49-F238E27FC236}">
                <a16:creationId xmlns:a16="http://schemas.microsoft.com/office/drawing/2014/main" id="{93E180B6-7394-4F86-B889-A039AC843958}"/>
              </a:ext>
              <a:ext uri="{C183D7F6-B498-43B3-948B-1728B52AA6E4}">
                <adec:decorative xmlns:adec="http://schemas.microsoft.com/office/drawing/2017/decorative" val="1"/>
              </a:ext>
            </a:extLst>
          </p:cNvPr>
          <p:cNvSpPr>
            <a:spLocks noChangeAspect="1"/>
          </p:cNvSpPr>
          <p:nvPr/>
        </p:nvSpPr>
        <p:spPr bwMode="auto">
          <a:xfrm>
            <a:off x="7350125" y="2017713"/>
            <a:ext cx="196850" cy="382587"/>
          </a:xfrm>
          <a:custGeom>
            <a:avLst/>
            <a:gdLst>
              <a:gd name="T0" fmla="*/ 0 w 25"/>
              <a:gd name="T1" fmla="*/ 2147483646 h 49"/>
              <a:gd name="T2" fmla="*/ 2147483646 w 25"/>
              <a:gd name="T3" fmla="*/ 2147483646 h 49"/>
              <a:gd name="T4" fmla="*/ 2147483646 w 25"/>
              <a:gd name="T5" fmla="*/ 2147483646 h 49"/>
              <a:gd name="T6" fmla="*/ 2147483646 w 25"/>
              <a:gd name="T7" fmla="*/ 2147483646 h 49"/>
              <a:gd name="T8" fmla="*/ 2147483646 w 25"/>
              <a:gd name="T9" fmla="*/ 2147483646 h 49"/>
              <a:gd name="T10" fmla="*/ 2147483646 w 25"/>
              <a:gd name="T11" fmla="*/ 2147483646 h 49"/>
              <a:gd name="T12" fmla="*/ 2147483646 w 25"/>
              <a:gd name="T13" fmla="*/ 2147483646 h 49"/>
              <a:gd name="T14" fmla="*/ 2147483646 w 25"/>
              <a:gd name="T15" fmla="*/ 2147483646 h 49"/>
              <a:gd name="T16" fmla="*/ 2147483646 w 25"/>
              <a:gd name="T17" fmla="*/ 2147483646 h 49"/>
              <a:gd name="T18" fmla="*/ 2147483646 w 25"/>
              <a:gd name="T19" fmla="*/ 0 h 49"/>
              <a:gd name="T20" fmla="*/ 0 w 25"/>
              <a:gd name="T21" fmla="*/ 2147483646 h 49"/>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5"/>
              <a:gd name="T34" fmla="*/ 0 h 49"/>
              <a:gd name="T35" fmla="*/ 25 w 25"/>
              <a:gd name="T36" fmla="*/ 49 h 49"/>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5" h="49">
                <a:moveTo>
                  <a:pt x="0" y="6"/>
                </a:moveTo>
                <a:lnTo>
                  <a:pt x="3" y="20"/>
                </a:lnTo>
                <a:lnTo>
                  <a:pt x="4" y="29"/>
                </a:lnTo>
                <a:lnTo>
                  <a:pt x="8" y="38"/>
                </a:lnTo>
                <a:lnTo>
                  <a:pt x="11" y="49"/>
                </a:lnTo>
                <a:lnTo>
                  <a:pt x="22" y="47"/>
                </a:lnTo>
                <a:lnTo>
                  <a:pt x="20" y="30"/>
                </a:lnTo>
                <a:lnTo>
                  <a:pt x="21" y="18"/>
                </a:lnTo>
                <a:lnTo>
                  <a:pt x="24" y="12"/>
                </a:lnTo>
                <a:lnTo>
                  <a:pt x="25" y="0"/>
                </a:lnTo>
                <a:lnTo>
                  <a:pt x="0" y="6"/>
                </a:lnTo>
                <a:close/>
              </a:path>
            </a:pathLst>
          </a:custGeom>
          <a:solidFill>
            <a:srgbClr val="02818A"/>
          </a:solidFill>
          <a:ln w="15875">
            <a:solidFill>
              <a:srgbClr val="003F48"/>
            </a:solidFill>
            <a:prstDash val="solid"/>
            <a:round/>
            <a:headEnd/>
            <a:tailEnd/>
          </a:ln>
        </p:spPr>
        <p:txBody>
          <a:bodyPr/>
          <a:lstStyle/>
          <a:p>
            <a:endParaRPr lang="en-US"/>
          </a:p>
        </p:txBody>
      </p:sp>
      <p:sp>
        <p:nvSpPr>
          <p:cNvPr id="308277" name="West Virginia">
            <a:extLst>
              <a:ext uri="{FF2B5EF4-FFF2-40B4-BE49-F238E27FC236}">
                <a16:creationId xmlns:a16="http://schemas.microsoft.com/office/drawing/2014/main" id="{2734613B-0B17-4FF5-830C-D488A8A4508A}"/>
              </a:ext>
              <a:ext uri="{C183D7F6-B498-43B3-948B-1728B52AA6E4}">
                <adec:decorative xmlns:adec="http://schemas.microsoft.com/office/drawing/2017/decorative" val="1"/>
              </a:ext>
            </a:extLst>
          </p:cNvPr>
          <p:cNvSpPr>
            <a:spLocks noChangeAspect="1"/>
          </p:cNvSpPr>
          <p:nvPr/>
        </p:nvSpPr>
        <p:spPr bwMode="auto">
          <a:xfrm>
            <a:off x="6497638" y="2871788"/>
            <a:ext cx="549275" cy="546100"/>
          </a:xfrm>
          <a:custGeom>
            <a:avLst/>
            <a:gdLst>
              <a:gd name="T0" fmla="*/ 0 w 70"/>
              <a:gd name="T1" fmla="*/ 2147483646 h 70"/>
              <a:gd name="T2" fmla="*/ 2147483646 w 70"/>
              <a:gd name="T3" fmla="*/ 2147483646 h 70"/>
              <a:gd name="T4" fmla="*/ 2147483646 w 70"/>
              <a:gd name="T5" fmla="*/ 2147483646 h 70"/>
              <a:gd name="T6" fmla="*/ 2147483646 w 70"/>
              <a:gd name="T7" fmla="*/ 2147483646 h 70"/>
              <a:gd name="T8" fmla="*/ 2147483646 w 70"/>
              <a:gd name="T9" fmla="*/ 2147483646 h 70"/>
              <a:gd name="T10" fmla="*/ 2147483646 w 70"/>
              <a:gd name="T11" fmla="*/ 2147483646 h 70"/>
              <a:gd name="T12" fmla="*/ 2147483646 w 70"/>
              <a:gd name="T13" fmla="*/ 2147483646 h 70"/>
              <a:gd name="T14" fmla="*/ 2147483646 w 70"/>
              <a:gd name="T15" fmla="*/ 2147483646 h 70"/>
              <a:gd name="T16" fmla="*/ 2147483646 w 70"/>
              <a:gd name="T17" fmla="*/ 2147483646 h 70"/>
              <a:gd name="T18" fmla="*/ 2147483646 w 70"/>
              <a:gd name="T19" fmla="*/ 2147483646 h 70"/>
              <a:gd name="T20" fmla="*/ 2147483646 w 70"/>
              <a:gd name="T21" fmla="*/ 2147483646 h 70"/>
              <a:gd name="T22" fmla="*/ 2147483646 w 70"/>
              <a:gd name="T23" fmla="*/ 2147483646 h 70"/>
              <a:gd name="T24" fmla="*/ 2147483646 w 70"/>
              <a:gd name="T25" fmla="*/ 2147483646 h 70"/>
              <a:gd name="T26" fmla="*/ 2147483646 w 70"/>
              <a:gd name="T27" fmla="*/ 2147483646 h 70"/>
              <a:gd name="T28" fmla="*/ 2147483646 w 70"/>
              <a:gd name="T29" fmla="*/ 2147483646 h 70"/>
              <a:gd name="T30" fmla="*/ 2147483646 w 70"/>
              <a:gd name="T31" fmla="*/ 2147483646 h 70"/>
              <a:gd name="T32" fmla="*/ 2147483646 w 70"/>
              <a:gd name="T33" fmla="*/ 2147483646 h 70"/>
              <a:gd name="T34" fmla="*/ 2147483646 w 70"/>
              <a:gd name="T35" fmla="*/ 2147483646 h 70"/>
              <a:gd name="T36" fmla="*/ 2147483646 w 70"/>
              <a:gd name="T37" fmla="*/ 2147483646 h 70"/>
              <a:gd name="T38" fmla="*/ 2147483646 w 70"/>
              <a:gd name="T39" fmla="*/ 2147483646 h 70"/>
              <a:gd name="T40" fmla="*/ 2147483646 w 70"/>
              <a:gd name="T41" fmla="*/ 2147483646 h 70"/>
              <a:gd name="T42" fmla="*/ 2147483646 w 70"/>
              <a:gd name="T43" fmla="*/ 2147483646 h 70"/>
              <a:gd name="T44" fmla="*/ 2147483646 w 70"/>
              <a:gd name="T45" fmla="*/ 2147483646 h 70"/>
              <a:gd name="T46" fmla="*/ 2147483646 w 70"/>
              <a:gd name="T47" fmla="*/ 2147483646 h 70"/>
              <a:gd name="T48" fmla="*/ 2147483646 w 70"/>
              <a:gd name="T49" fmla="*/ 2147483646 h 70"/>
              <a:gd name="T50" fmla="*/ 2147483646 w 70"/>
              <a:gd name="T51" fmla="*/ 2147483646 h 70"/>
              <a:gd name="T52" fmla="*/ 2147483646 w 70"/>
              <a:gd name="T53" fmla="*/ 2147483646 h 70"/>
              <a:gd name="T54" fmla="*/ 2147483646 w 70"/>
              <a:gd name="T55" fmla="*/ 2147483646 h 70"/>
              <a:gd name="T56" fmla="*/ 2147483646 w 70"/>
              <a:gd name="T57" fmla="*/ 2147483646 h 70"/>
              <a:gd name="T58" fmla="*/ 2147483646 w 70"/>
              <a:gd name="T59" fmla="*/ 0 h 70"/>
              <a:gd name="T60" fmla="*/ 2147483646 w 70"/>
              <a:gd name="T61" fmla="*/ 2147483646 h 70"/>
              <a:gd name="T62" fmla="*/ 2147483646 w 70"/>
              <a:gd name="T63" fmla="*/ 2147483646 h 70"/>
              <a:gd name="T64" fmla="*/ 2147483646 w 70"/>
              <a:gd name="T65" fmla="*/ 2147483646 h 70"/>
              <a:gd name="T66" fmla="*/ 2147483646 w 70"/>
              <a:gd name="T67" fmla="*/ 2147483646 h 70"/>
              <a:gd name="T68" fmla="*/ 2147483646 w 70"/>
              <a:gd name="T69" fmla="*/ 2147483646 h 70"/>
              <a:gd name="T70" fmla="*/ 2147483646 w 70"/>
              <a:gd name="T71" fmla="*/ 2147483646 h 70"/>
              <a:gd name="T72" fmla="*/ 2147483646 w 70"/>
              <a:gd name="T73" fmla="*/ 2147483646 h 70"/>
              <a:gd name="T74" fmla="*/ 2147483646 w 70"/>
              <a:gd name="T75" fmla="*/ 2147483646 h 70"/>
              <a:gd name="T76" fmla="*/ 0 w 70"/>
              <a:gd name="T77" fmla="*/ 2147483646 h 70"/>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w 70"/>
              <a:gd name="T118" fmla="*/ 0 h 70"/>
              <a:gd name="T119" fmla="*/ 70 w 70"/>
              <a:gd name="T120" fmla="*/ 70 h 70"/>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T117" t="T118" r="T119" b="T120"/>
            <a:pathLst>
              <a:path w="70" h="70">
                <a:moveTo>
                  <a:pt x="0" y="48"/>
                </a:moveTo>
                <a:lnTo>
                  <a:pt x="3" y="58"/>
                </a:lnTo>
                <a:lnTo>
                  <a:pt x="6" y="61"/>
                </a:lnTo>
                <a:lnTo>
                  <a:pt x="12" y="65"/>
                </a:lnTo>
                <a:lnTo>
                  <a:pt x="16" y="70"/>
                </a:lnTo>
                <a:lnTo>
                  <a:pt x="22" y="67"/>
                </a:lnTo>
                <a:lnTo>
                  <a:pt x="24" y="69"/>
                </a:lnTo>
                <a:lnTo>
                  <a:pt x="27" y="67"/>
                </a:lnTo>
                <a:lnTo>
                  <a:pt x="29" y="64"/>
                </a:lnTo>
                <a:lnTo>
                  <a:pt x="35" y="63"/>
                </a:lnTo>
                <a:lnTo>
                  <a:pt x="39" y="59"/>
                </a:lnTo>
                <a:lnTo>
                  <a:pt x="37" y="58"/>
                </a:lnTo>
                <a:lnTo>
                  <a:pt x="43" y="45"/>
                </a:lnTo>
                <a:lnTo>
                  <a:pt x="44" y="39"/>
                </a:lnTo>
                <a:lnTo>
                  <a:pt x="49" y="41"/>
                </a:lnTo>
                <a:lnTo>
                  <a:pt x="52" y="34"/>
                </a:lnTo>
                <a:lnTo>
                  <a:pt x="55" y="33"/>
                </a:lnTo>
                <a:lnTo>
                  <a:pt x="59" y="26"/>
                </a:lnTo>
                <a:lnTo>
                  <a:pt x="60" y="18"/>
                </a:lnTo>
                <a:lnTo>
                  <a:pt x="69" y="23"/>
                </a:lnTo>
                <a:lnTo>
                  <a:pt x="70" y="19"/>
                </a:lnTo>
                <a:lnTo>
                  <a:pt x="68" y="16"/>
                </a:lnTo>
                <a:lnTo>
                  <a:pt x="64" y="14"/>
                </a:lnTo>
                <a:lnTo>
                  <a:pt x="59" y="15"/>
                </a:lnTo>
                <a:lnTo>
                  <a:pt x="58" y="18"/>
                </a:lnTo>
                <a:lnTo>
                  <a:pt x="49" y="20"/>
                </a:lnTo>
                <a:lnTo>
                  <a:pt x="44" y="26"/>
                </a:lnTo>
                <a:lnTo>
                  <a:pt x="43" y="16"/>
                </a:lnTo>
                <a:lnTo>
                  <a:pt x="27" y="19"/>
                </a:lnTo>
                <a:lnTo>
                  <a:pt x="24" y="0"/>
                </a:lnTo>
                <a:lnTo>
                  <a:pt x="22" y="2"/>
                </a:lnTo>
                <a:lnTo>
                  <a:pt x="23" y="6"/>
                </a:lnTo>
                <a:lnTo>
                  <a:pt x="22" y="21"/>
                </a:lnTo>
                <a:lnTo>
                  <a:pt x="19" y="25"/>
                </a:lnTo>
                <a:lnTo>
                  <a:pt x="11" y="31"/>
                </a:lnTo>
                <a:lnTo>
                  <a:pt x="9" y="38"/>
                </a:lnTo>
                <a:lnTo>
                  <a:pt x="6" y="36"/>
                </a:lnTo>
                <a:lnTo>
                  <a:pt x="5" y="44"/>
                </a:lnTo>
                <a:lnTo>
                  <a:pt x="0" y="48"/>
                </a:lnTo>
                <a:close/>
              </a:path>
            </a:pathLst>
          </a:custGeom>
          <a:solidFill>
            <a:srgbClr val="02818A"/>
          </a:solidFill>
          <a:ln w="15875">
            <a:solidFill>
              <a:srgbClr val="003F48"/>
            </a:solidFill>
            <a:prstDash val="solid"/>
            <a:round/>
            <a:headEnd/>
            <a:tailEnd/>
          </a:ln>
        </p:spPr>
        <p:txBody>
          <a:bodyPr/>
          <a:lstStyle/>
          <a:p>
            <a:endParaRPr lang="en-US"/>
          </a:p>
        </p:txBody>
      </p:sp>
      <p:sp>
        <p:nvSpPr>
          <p:cNvPr id="308278" name="Wisconsin">
            <a:extLst>
              <a:ext uri="{FF2B5EF4-FFF2-40B4-BE49-F238E27FC236}">
                <a16:creationId xmlns:a16="http://schemas.microsoft.com/office/drawing/2014/main" id="{5C8BC2EC-48C8-4BF2-9932-91EC6875C331}"/>
              </a:ext>
              <a:ext uri="{C183D7F6-B498-43B3-948B-1728B52AA6E4}">
                <adec:decorative xmlns:adec="http://schemas.microsoft.com/office/drawing/2017/decorative" val="1"/>
              </a:ext>
            </a:extLst>
          </p:cNvPr>
          <p:cNvSpPr>
            <a:spLocks noChangeAspect="1"/>
          </p:cNvSpPr>
          <p:nvPr/>
        </p:nvSpPr>
        <p:spPr bwMode="auto">
          <a:xfrm>
            <a:off x="5233988" y="2043113"/>
            <a:ext cx="642937" cy="666750"/>
          </a:xfrm>
          <a:custGeom>
            <a:avLst/>
            <a:gdLst>
              <a:gd name="T0" fmla="*/ 0 w 82"/>
              <a:gd name="T1" fmla="*/ 2147483646 h 86"/>
              <a:gd name="T2" fmla="*/ 2147483646 w 82"/>
              <a:gd name="T3" fmla="*/ 2147483646 h 86"/>
              <a:gd name="T4" fmla="*/ 2147483646 w 82"/>
              <a:gd name="T5" fmla="*/ 2147483646 h 86"/>
              <a:gd name="T6" fmla="*/ 2147483646 w 82"/>
              <a:gd name="T7" fmla="*/ 2147483646 h 86"/>
              <a:gd name="T8" fmla="*/ 2147483646 w 82"/>
              <a:gd name="T9" fmla="*/ 2147483646 h 86"/>
              <a:gd name="T10" fmla="*/ 2147483646 w 82"/>
              <a:gd name="T11" fmla="*/ 2147483646 h 86"/>
              <a:gd name="T12" fmla="*/ 2147483646 w 82"/>
              <a:gd name="T13" fmla="*/ 2147483646 h 86"/>
              <a:gd name="T14" fmla="*/ 2147483646 w 82"/>
              <a:gd name="T15" fmla="*/ 2147483646 h 86"/>
              <a:gd name="T16" fmla="*/ 2147483646 w 82"/>
              <a:gd name="T17" fmla="*/ 2147483646 h 86"/>
              <a:gd name="T18" fmla="*/ 2147483646 w 82"/>
              <a:gd name="T19" fmla="*/ 2147483646 h 86"/>
              <a:gd name="T20" fmla="*/ 2147483646 w 82"/>
              <a:gd name="T21" fmla="*/ 2147483646 h 86"/>
              <a:gd name="T22" fmla="*/ 2147483646 w 82"/>
              <a:gd name="T23" fmla="*/ 2147483646 h 86"/>
              <a:gd name="T24" fmla="*/ 2147483646 w 82"/>
              <a:gd name="T25" fmla="*/ 2147483646 h 86"/>
              <a:gd name="T26" fmla="*/ 2147483646 w 82"/>
              <a:gd name="T27" fmla="*/ 2147483646 h 86"/>
              <a:gd name="T28" fmla="*/ 2147483646 w 82"/>
              <a:gd name="T29" fmla="*/ 2147483646 h 86"/>
              <a:gd name="T30" fmla="*/ 2147483646 w 82"/>
              <a:gd name="T31" fmla="*/ 2147483646 h 86"/>
              <a:gd name="T32" fmla="*/ 2147483646 w 82"/>
              <a:gd name="T33" fmla="*/ 2147483646 h 86"/>
              <a:gd name="T34" fmla="*/ 2147483646 w 82"/>
              <a:gd name="T35" fmla="*/ 2147483646 h 86"/>
              <a:gd name="T36" fmla="*/ 2147483646 w 82"/>
              <a:gd name="T37" fmla="*/ 2147483646 h 86"/>
              <a:gd name="T38" fmla="*/ 2147483646 w 82"/>
              <a:gd name="T39" fmla="*/ 2147483646 h 86"/>
              <a:gd name="T40" fmla="*/ 2147483646 w 82"/>
              <a:gd name="T41" fmla="*/ 2147483646 h 86"/>
              <a:gd name="T42" fmla="*/ 2147483646 w 82"/>
              <a:gd name="T43" fmla="*/ 2147483646 h 86"/>
              <a:gd name="T44" fmla="*/ 2147483646 w 82"/>
              <a:gd name="T45" fmla="*/ 2147483646 h 86"/>
              <a:gd name="T46" fmla="*/ 2147483646 w 82"/>
              <a:gd name="T47" fmla="*/ 2147483646 h 86"/>
              <a:gd name="T48" fmla="*/ 2147483646 w 82"/>
              <a:gd name="T49" fmla="*/ 2147483646 h 86"/>
              <a:gd name="T50" fmla="*/ 2147483646 w 82"/>
              <a:gd name="T51" fmla="*/ 2147483646 h 86"/>
              <a:gd name="T52" fmla="*/ 2147483646 w 82"/>
              <a:gd name="T53" fmla="*/ 2147483646 h 86"/>
              <a:gd name="T54" fmla="*/ 2147483646 w 82"/>
              <a:gd name="T55" fmla="*/ 2147483646 h 86"/>
              <a:gd name="T56" fmla="*/ 2147483646 w 82"/>
              <a:gd name="T57" fmla="*/ 2147483646 h 86"/>
              <a:gd name="T58" fmla="*/ 2147483646 w 82"/>
              <a:gd name="T59" fmla="*/ 2147483646 h 86"/>
              <a:gd name="T60" fmla="*/ 2147483646 w 82"/>
              <a:gd name="T61" fmla="*/ 2147483646 h 86"/>
              <a:gd name="T62" fmla="*/ 2147483646 w 82"/>
              <a:gd name="T63" fmla="*/ 2147483646 h 86"/>
              <a:gd name="T64" fmla="*/ 2147483646 w 82"/>
              <a:gd name="T65" fmla="*/ 2147483646 h 86"/>
              <a:gd name="T66" fmla="*/ 2147483646 w 82"/>
              <a:gd name="T67" fmla="*/ 2147483646 h 86"/>
              <a:gd name="T68" fmla="*/ 2147483646 w 82"/>
              <a:gd name="T69" fmla="*/ 2147483646 h 86"/>
              <a:gd name="T70" fmla="*/ 2147483646 w 82"/>
              <a:gd name="T71" fmla="*/ 2147483646 h 86"/>
              <a:gd name="T72" fmla="*/ 2147483646 w 82"/>
              <a:gd name="T73" fmla="*/ 2147483646 h 86"/>
              <a:gd name="T74" fmla="*/ 2147483646 w 82"/>
              <a:gd name="T75" fmla="*/ 2147483646 h 86"/>
              <a:gd name="T76" fmla="*/ 2147483646 w 82"/>
              <a:gd name="T77" fmla="*/ 2147483646 h 86"/>
              <a:gd name="T78" fmla="*/ 2147483646 w 82"/>
              <a:gd name="T79" fmla="*/ 0 h 86"/>
              <a:gd name="T80" fmla="*/ 2147483646 w 82"/>
              <a:gd name="T81" fmla="*/ 0 h 86"/>
              <a:gd name="T82" fmla="*/ 2147483646 w 82"/>
              <a:gd name="T83" fmla="*/ 2147483646 h 86"/>
              <a:gd name="T84" fmla="*/ 2147483646 w 82"/>
              <a:gd name="T85" fmla="*/ 2147483646 h 86"/>
              <a:gd name="T86" fmla="*/ 2147483646 w 82"/>
              <a:gd name="T87" fmla="*/ 2147483646 h 86"/>
              <a:gd name="T88" fmla="*/ 2147483646 w 82"/>
              <a:gd name="T89" fmla="*/ 2147483646 h 86"/>
              <a:gd name="T90" fmla="*/ 2147483646 w 82"/>
              <a:gd name="T91" fmla="*/ 2147483646 h 86"/>
              <a:gd name="T92" fmla="*/ 2147483646 w 82"/>
              <a:gd name="T93" fmla="*/ 2147483646 h 86"/>
              <a:gd name="T94" fmla="*/ 2147483646 w 82"/>
              <a:gd name="T95" fmla="*/ 2147483646 h 86"/>
              <a:gd name="T96" fmla="*/ 2147483646 w 82"/>
              <a:gd name="T97" fmla="*/ 2147483646 h 86"/>
              <a:gd name="T98" fmla="*/ 0 w 82"/>
              <a:gd name="T99" fmla="*/ 2147483646 h 8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82"/>
              <a:gd name="T151" fmla="*/ 0 h 86"/>
              <a:gd name="T152" fmla="*/ 82 w 82"/>
              <a:gd name="T153" fmla="*/ 86 h 8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82" h="86">
                <a:moveTo>
                  <a:pt x="0" y="26"/>
                </a:moveTo>
                <a:lnTo>
                  <a:pt x="2" y="33"/>
                </a:lnTo>
                <a:lnTo>
                  <a:pt x="2" y="43"/>
                </a:lnTo>
                <a:lnTo>
                  <a:pt x="12" y="49"/>
                </a:lnTo>
                <a:lnTo>
                  <a:pt x="16" y="54"/>
                </a:lnTo>
                <a:lnTo>
                  <a:pt x="22" y="58"/>
                </a:lnTo>
                <a:lnTo>
                  <a:pt x="24" y="60"/>
                </a:lnTo>
                <a:lnTo>
                  <a:pt x="25" y="67"/>
                </a:lnTo>
                <a:lnTo>
                  <a:pt x="27" y="77"/>
                </a:lnTo>
                <a:lnTo>
                  <a:pt x="35" y="86"/>
                </a:lnTo>
                <a:lnTo>
                  <a:pt x="75" y="84"/>
                </a:lnTo>
                <a:lnTo>
                  <a:pt x="73" y="70"/>
                </a:lnTo>
                <a:lnTo>
                  <a:pt x="74" y="57"/>
                </a:lnTo>
                <a:lnTo>
                  <a:pt x="77" y="50"/>
                </a:lnTo>
                <a:lnTo>
                  <a:pt x="77" y="45"/>
                </a:lnTo>
                <a:lnTo>
                  <a:pt x="82" y="32"/>
                </a:lnTo>
                <a:lnTo>
                  <a:pt x="82" y="29"/>
                </a:lnTo>
                <a:lnTo>
                  <a:pt x="81" y="28"/>
                </a:lnTo>
                <a:lnTo>
                  <a:pt x="79" y="31"/>
                </a:lnTo>
                <a:lnTo>
                  <a:pt x="77" y="37"/>
                </a:lnTo>
                <a:lnTo>
                  <a:pt x="74" y="38"/>
                </a:lnTo>
                <a:lnTo>
                  <a:pt x="72" y="42"/>
                </a:lnTo>
                <a:lnTo>
                  <a:pt x="69" y="44"/>
                </a:lnTo>
                <a:lnTo>
                  <a:pt x="69" y="40"/>
                </a:lnTo>
                <a:lnTo>
                  <a:pt x="71" y="36"/>
                </a:lnTo>
                <a:lnTo>
                  <a:pt x="74" y="34"/>
                </a:lnTo>
                <a:lnTo>
                  <a:pt x="74" y="33"/>
                </a:lnTo>
                <a:lnTo>
                  <a:pt x="70" y="21"/>
                </a:lnTo>
                <a:lnTo>
                  <a:pt x="66" y="20"/>
                </a:lnTo>
                <a:lnTo>
                  <a:pt x="65" y="17"/>
                </a:lnTo>
                <a:lnTo>
                  <a:pt x="58" y="16"/>
                </a:lnTo>
                <a:lnTo>
                  <a:pt x="40" y="12"/>
                </a:lnTo>
                <a:lnTo>
                  <a:pt x="33" y="7"/>
                </a:lnTo>
                <a:lnTo>
                  <a:pt x="29" y="5"/>
                </a:lnTo>
                <a:lnTo>
                  <a:pt x="27" y="7"/>
                </a:lnTo>
                <a:lnTo>
                  <a:pt x="26" y="6"/>
                </a:lnTo>
                <a:lnTo>
                  <a:pt x="28" y="5"/>
                </a:lnTo>
                <a:lnTo>
                  <a:pt x="28" y="3"/>
                </a:lnTo>
                <a:lnTo>
                  <a:pt x="28" y="2"/>
                </a:lnTo>
                <a:lnTo>
                  <a:pt x="28" y="0"/>
                </a:lnTo>
                <a:lnTo>
                  <a:pt x="18" y="4"/>
                </a:lnTo>
                <a:lnTo>
                  <a:pt x="14" y="5"/>
                </a:lnTo>
                <a:lnTo>
                  <a:pt x="13" y="6"/>
                </a:lnTo>
                <a:lnTo>
                  <a:pt x="10" y="4"/>
                </a:lnTo>
                <a:lnTo>
                  <a:pt x="10" y="5"/>
                </a:lnTo>
                <a:lnTo>
                  <a:pt x="10" y="4"/>
                </a:lnTo>
                <a:lnTo>
                  <a:pt x="7" y="6"/>
                </a:lnTo>
                <a:lnTo>
                  <a:pt x="8" y="16"/>
                </a:lnTo>
                <a:lnTo>
                  <a:pt x="0" y="26"/>
                </a:lnTo>
                <a:close/>
              </a:path>
            </a:pathLst>
          </a:custGeom>
          <a:solidFill>
            <a:srgbClr val="02818A"/>
          </a:solidFill>
          <a:ln w="15875">
            <a:solidFill>
              <a:srgbClr val="003F48"/>
            </a:solidFill>
            <a:prstDash val="solid"/>
            <a:round/>
            <a:headEnd/>
            <a:tailEnd/>
          </a:ln>
        </p:spPr>
        <p:txBody>
          <a:bodyPr/>
          <a:lstStyle/>
          <a:p>
            <a:endParaRPr lang="en-US"/>
          </a:p>
        </p:txBody>
      </p:sp>
      <p:sp>
        <p:nvSpPr>
          <p:cNvPr id="308279" name="Wyoming">
            <a:extLst>
              <a:ext uri="{FF2B5EF4-FFF2-40B4-BE49-F238E27FC236}">
                <a16:creationId xmlns:a16="http://schemas.microsoft.com/office/drawing/2014/main" id="{89EE737F-D027-43D4-A102-85373A80D3DB}"/>
              </a:ext>
              <a:ext uri="{C183D7F6-B498-43B3-948B-1728B52AA6E4}">
                <adec:decorative xmlns:adec="http://schemas.microsoft.com/office/drawing/2017/decorative" val="1"/>
              </a:ext>
            </a:extLst>
          </p:cNvPr>
          <p:cNvSpPr>
            <a:spLocks noChangeAspect="1"/>
          </p:cNvSpPr>
          <p:nvPr/>
        </p:nvSpPr>
        <p:spPr bwMode="auto">
          <a:xfrm>
            <a:off x="3160713" y="2212975"/>
            <a:ext cx="866775" cy="698500"/>
          </a:xfrm>
          <a:custGeom>
            <a:avLst/>
            <a:gdLst>
              <a:gd name="T0" fmla="*/ 0 w 110"/>
              <a:gd name="T1" fmla="*/ 2147483646 h 90"/>
              <a:gd name="T2" fmla="*/ 2147483646 w 110"/>
              <a:gd name="T3" fmla="*/ 2147483646 h 90"/>
              <a:gd name="T4" fmla="*/ 2147483646 w 110"/>
              <a:gd name="T5" fmla="*/ 2147483646 h 90"/>
              <a:gd name="T6" fmla="*/ 2147483646 w 110"/>
              <a:gd name="T7" fmla="*/ 0 h 90"/>
              <a:gd name="T8" fmla="*/ 2147483646 w 110"/>
              <a:gd name="T9" fmla="*/ 2147483646 h 90"/>
              <a:gd name="T10" fmla="*/ 2147483646 w 110"/>
              <a:gd name="T11" fmla="*/ 2147483646 h 90"/>
              <a:gd name="T12" fmla="*/ 2147483646 w 110"/>
              <a:gd name="T13" fmla="*/ 2147483646 h 90"/>
              <a:gd name="T14" fmla="*/ 2147483646 w 110"/>
              <a:gd name="T15" fmla="*/ 2147483646 h 90"/>
              <a:gd name="T16" fmla="*/ 2147483646 w 110"/>
              <a:gd name="T17" fmla="*/ 2147483646 h 90"/>
              <a:gd name="T18" fmla="*/ 0 w 110"/>
              <a:gd name="T19" fmla="*/ 2147483646 h 9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10"/>
              <a:gd name="T31" fmla="*/ 0 h 90"/>
              <a:gd name="T32" fmla="*/ 110 w 110"/>
              <a:gd name="T33" fmla="*/ 90 h 90"/>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10" h="90">
                <a:moveTo>
                  <a:pt x="0" y="77"/>
                </a:moveTo>
                <a:lnTo>
                  <a:pt x="3" y="58"/>
                </a:lnTo>
                <a:lnTo>
                  <a:pt x="11" y="9"/>
                </a:lnTo>
                <a:lnTo>
                  <a:pt x="13" y="0"/>
                </a:lnTo>
                <a:lnTo>
                  <a:pt x="56" y="6"/>
                </a:lnTo>
                <a:lnTo>
                  <a:pt x="110" y="12"/>
                </a:lnTo>
                <a:lnTo>
                  <a:pt x="106" y="51"/>
                </a:lnTo>
                <a:lnTo>
                  <a:pt x="102" y="90"/>
                </a:lnTo>
                <a:lnTo>
                  <a:pt x="29" y="82"/>
                </a:lnTo>
                <a:lnTo>
                  <a:pt x="0" y="77"/>
                </a:lnTo>
                <a:close/>
              </a:path>
            </a:pathLst>
          </a:custGeom>
          <a:solidFill>
            <a:srgbClr val="DCEDC8"/>
          </a:solidFill>
          <a:ln w="15875">
            <a:solidFill>
              <a:srgbClr val="003F48"/>
            </a:solidFill>
            <a:prstDash val="solid"/>
            <a:round/>
            <a:headEnd/>
            <a:tailEnd/>
          </a:ln>
        </p:spPr>
        <p:txBody>
          <a:bodyPr/>
          <a:lstStyle/>
          <a:p>
            <a:endParaRPr lang="en-US"/>
          </a:p>
        </p:txBody>
      </p:sp>
      <p:sp>
        <p:nvSpPr>
          <p:cNvPr id="308280" name="Massachusetts">
            <a:extLst>
              <a:ext uri="{FF2B5EF4-FFF2-40B4-BE49-F238E27FC236}">
                <a16:creationId xmlns:a16="http://schemas.microsoft.com/office/drawing/2014/main" id="{84EA9461-7314-46AD-B76E-414F167604B8}"/>
              </a:ext>
              <a:ext uri="{C183D7F6-B498-43B3-948B-1728B52AA6E4}">
                <adec:decorative xmlns:adec="http://schemas.microsoft.com/office/drawing/2017/decorative" val="1"/>
              </a:ext>
            </a:extLst>
          </p:cNvPr>
          <p:cNvSpPr>
            <a:spLocks noChangeAspect="1"/>
          </p:cNvSpPr>
          <p:nvPr/>
        </p:nvSpPr>
        <p:spPr bwMode="auto">
          <a:xfrm>
            <a:off x="7439025" y="2320925"/>
            <a:ext cx="407988" cy="201613"/>
          </a:xfrm>
          <a:custGeom>
            <a:avLst/>
            <a:gdLst>
              <a:gd name="T0" fmla="*/ 0 w 52"/>
              <a:gd name="T1" fmla="*/ 2147483646 h 26"/>
              <a:gd name="T2" fmla="*/ 0 w 52"/>
              <a:gd name="T3" fmla="*/ 2147483646 h 26"/>
              <a:gd name="T4" fmla="*/ 2147483646 w 52"/>
              <a:gd name="T5" fmla="*/ 2147483646 h 26"/>
              <a:gd name="T6" fmla="*/ 2147483646 w 52"/>
              <a:gd name="T7" fmla="*/ 2147483646 h 26"/>
              <a:gd name="T8" fmla="*/ 2147483646 w 52"/>
              <a:gd name="T9" fmla="*/ 2147483646 h 26"/>
              <a:gd name="T10" fmla="*/ 2147483646 w 52"/>
              <a:gd name="T11" fmla="*/ 2147483646 h 26"/>
              <a:gd name="T12" fmla="*/ 2147483646 w 52"/>
              <a:gd name="T13" fmla="*/ 2147483646 h 26"/>
              <a:gd name="T14" fmla="*/ 2147483646 w 52"/>
              <a:gd name="T15" fmla="*/ 2147483646 h 26"/>
              <a:gd name="T16" fmla="*/ 2147483646 w 52"/>
              <a:gd name="T17" fmla="*/ 2147483646 h 26"/>
              <a:gd name="T18" fmla="*/ 2147483646 w 52"/>
              <a:gd name="T19" fmla="*/ 2147483646 h 26"/>
              <a:gd name="T20" fmla="*/ 2147483646 w 52"/>
              <a:gd name="T21" fmla="*/ 2147483646 h 26"/>
              <a:gd name="T22" fmla="*/ 2147483646 w 52"/>
              <a:gd name="T23" fmla="*/ 2147483646 h 26"/>
              <a:gd name="T24" fmla="*/ 2147483646 w 52"/>
              <a:gd name="T25" fmla="*/ 2147483646 h 26"/>
              <a:gd name="T26" fmla="*/ 2147483646 w 52"/>
              <a:gd name="T27" fmla="*/ 2147483646 h 26"/>
              <a:gd name="T28" fmla="*/ 2147483646 w 52"/>
              <a:gd name="T29" fmla="*/ 2147483646 h 26"/>
              <a:gd name="T30" fmla="*/ 2147483646 w 52"/>
              <a:gd name="T31" fmla="*/ 2147483646 h 26"/>
              <a:gd name="T32" fmla="*/ 2147483646 w 52"/>
              <a:gd name="T33" fmla="*/ 2147483646 h 26"/>
              <a:gd name="T34" fmla="*/ 2147483646 w 52"/>
              <a:gd name="T35" fmla="*/ 2147483646 h 26"/>
              <a:gd name="T36" fmla="*/ 2147483646 w 52"/>
              <a:gd name="T37" fmla="*/ 2147483646 h 26"/>
              <a:gd name="T38" fmla="*/ 2147483646 w 52"/>
              <a:gd name="T39" fmla="*/ 2147483646 h 26"/>
              <a:gd name="T40" fmla="*/ 2147483646 w 52"/>
              <a:gd name="T41" fmla="*/ 2147483646 h 26"/>
              <a:gd name="T42" fmla="*/ 2147483646 w 52"/>
              <a:gd name="T43" fmla="*/ 2147483646 h 26"/>
              <a:gd name="T44" fmla="*/ 2147483646 w 52"/>
              <a:gd name="T45" fmla="*/ 2147483646 h 26"/>
              <a:gd name="T46" fmla="*/ 2147483646 w 52"/>
              <a:gd name="T47" fmla="*/ 2147483646 h 26"/>
              <a:gd name="T48" fmla="*/ 2147483646 w 52"/>
              <a:gd name="T49" fmla="*/ 2147483646 h 26"/>
              <a:gd name="T50" fmla="*/ 2147483646 w 52"/>
              <a:gd name="T51" fmla="*/ 2147483646 h 26"/>
              <a:gd name="T52" fmla="*/ 2147483646 w 52"/>
              <a:gd name="T53" fmla="*/ 2147483646 h 26"/>
              <a:gd name="T54" fmla="*/ 2147483646 w 52"/>
              <a:gd name="T55" fmla="*/ 2147483646 h 26"/>
              <a:gd name="T56" fmla="*/ 2147483646 w 52"/>
              <a:gd name="T57" fmla="*/ 2147483646 h 26"/>
              <a:gd name="T58" fmla="*/ 2147483646 w 52"/>
              <a:gd name="T59" fmla="*/ 2147483646 h 26"/>
              <a:gd name="T60" fmla="*/ 2147483646 w 52"/>
              <a:gd name="T61" fmla="*/ 2147483646 h 26"/>
              <a:gd name="T62" fmla="*/ 2147483646 w 52"/>
              <a:gd name="T63" fmla="*/ 2147483646 h 26"/>
              <a:gd name="T64" fmla="*/ 2147483646 w 52"/>
              <a:gd name="T65" fmla="*/ 2147483646 h 26"/>
              <a:gd name="T66" fmla="*/ 2147483646 w 52"/>
              <a:gd name="T67" fmla="*/ 2147483646 h 26"/>
              <a:gd name="T68" fmla="*/ 2147483646 w 52"/>
              <a:gd name="T69" fmla="*/ 2147483646 h 26"/>
              <a:gd name="T70" fmla="*/ 2147483646 w 52"/>
              <a:gd name="T71" fmla="*/ 2147483646 h 26"/>
              <a:gd name="T72" fmla="*/ 2147483646 w 52"/>
              <a:gd name="T73" fmla="*/ 2147483646 h 26"/>
              <a:gd name="T74" fmla="*/ 2147483646 w 52"/>
              <a:gd name="T75" fmla="*/ 2147483646 h 26"/>
              <a:gd name="T76" fmla="*/ 2147483646 w 52"/>
              <a:gd name="T77" fmla="*/ 2147483646 h 26"/>
              <a:gd name="T78" fmla="*/ 2147483646 w 52"/>
              <a:gd name="T79" fmla="*/ 2147483646 h 26"/>
              <a:gd name="T80" fmla="*/ 2147483646 w 52"/>
              <a:gd name="T81" fmla="*/ 2147483646 h 26"/>
              <a:gd name="T82" fmla="*/ 2147483646 w 52"/>
              <a:gd name="T83" fmla="*/ 2147483646 h 26"/>
              <a:gd name="T84" fmla="*/ 2147483646 w 52"/>
              <a:gd name="T85" fmla="*/ 2147483646 h 26"/>
              <a:gd name="T86" fmla="*/ 2147483646 w 52"/>
              <a:gd name="T87" fmla="*/ 2147483646 h 26"/>
              <a:gd name="T88" fmla="*/ 2147483646 w 52"/>
              <a:gd name="T89" fmla="*/ 0 h 26"/>
              <a:gd name="T90" fmla="*/ 2147483646 w 52"/>
              <a:gd name="T91" fmla="*/ 2147483646 h 26"/>
              <a:gd name="T92" fmla="*/ 2147483646 w 52"/>
              <a:gd name="T93" fmla="*/ 2147483646 h 26"/>
              <a:gd name="T94" fmla="*/ 0 w 52"/>
              <a:gd name="T95" fmla="*/ 2147483646 h 2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52"/>
              <a:gd name="T145" fmla="*/ 0 h 26"/>
              <a:gd name="T146" fmla="*/ 52 w 52"/>
              <a:gd name="T147" fmla="*/ 26 h 2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52" h="26">
                <a:moveTo>
                  <a:pt x="0" y="10"/>
                </a:moveTo>
                <a:lnTo>
                  <a:pt x="0" y="24"/>
                </a:lnTo>
                <a:lnTo>
                  <a:pt x="24" y="19"/>
                </a:lnTo>
                <a:lnTo>
                  <a:pt x="28" y="18"/>
                </a:lnTo>
                <a:lnTo>
                  <a:pt x="30" y="18"/>
                </a:lnTo>
                <a:lnTo>
                  <a:pt x="32" y="22"/>
                </a:lnTo>
                <a:lnTo>
                  <a:pt x="35" y="23"/>
                </a:lnTo>
                <a:lnTo>
                  <a:pt x="36" y="26"/>
                </a:lnTo>
                <a:lnTo>
                  <a:pt x="38" y="26"/>
                </a:lnTo>
                <a:lnTo>
                  <a:pt x="38" y="24"/>
                </a:lnTo>
                <a:lnTo>
                  <a:pt x="40" y="23"/>
                </a:lnTo>
                <a:lnTo>
                  <a:pt x="40" y="21"/>
                </a:lnTo>
                <a:lnTo>
                  <a:pt x="41" y="20"/>
                </a:lnTo>
                <a:lnTo>
                  <a:pt x="42" y="24"/>
                </a:lnTo>
                <a:lnTo>
                  <a:pt x="45" y="23"/>
                </a:lnTo>
                <a:lnTo>
                  <a:pt x="45" y="22"/>
                </a:lnTo>
                <a:lnTo>
                  <a:pt x="48" y="20"/>
                </a:lnTo>
                <a:lnTo>
                  <a:pt x="50" y="19"/>
                </a:lnTo>
                <a:lnTo>
                  <a:pt x="52" y="21"/>
                </a:lnTo>
                <a:lnTo>
                  <a:pt x="51" y="17"/>
                </a:lnTo>
                <a:lnTo>
                  <a:pt x="49" y="13"/>
                </a:lnTo>
                <a:lnTo>
                  <a:pt x="48" y="12"/>
                </a:lnTo>
                <a:lnTo>
                  <a:pt x="46" y="12"/>
                </a:lnTo>
                <a:lnTo>
                  <a:pt x="46" y="13"/>
                </a:lnTo>
                <a:lnTo>
                  <a:pt x="47" y="13"/>
                </a:lnTo>
                <a:lnTo>
                  <a:pt x="48" y="13"/>
                </a:lnTo>
                <a:lnTo>
                  <a:pt x="49" y="14"/>
                </a:lnTo>
                <a:lnTo>
                  <a:pt x="50" y="16"/>
                </a:lnTo>
                <a:lnTo>
                  <a:pt x="49" y="18"/>
                </a:lnTo>
                <a:lnTo>
                  <a:pt x="45" y="20"/>
                </a:lnTo>
                <a:lnTo>
                  <a:pt x="43" y="19"/>
                </a:lnTo>
                <a:lnTo>
                  <a:pt x="42" y="16"/>
                </a:lnTo>
                <a:lnTo>
                  <a:pt x="40" y="16"/>
                </a:lnTo>
                <a:lnTo>
                  <a:pt x="40" y="14"/>
                </a:lnTo>
                <a:lnTo>
                  <a:pt x="38" y="12"/>
                </a:lnTo>
                <a:lnTo>
                  <a:pt x="35" y="11"/>
                </a:lnTo>
                <a:lnTo>
                  <a:pt x="35" y="12"/>
                </a:lnTo>
                <a:lnTo>
                  <a:pt x="34" y="12"/>
                </a:lnTo>
                <a:lnTo>
                  <a:pt x="33" y="10"/>
                </a:lnTo>
                <a:lnTo>
                  <a:pt x="34" y="8"/>
                </a:lnTo>
                <a:lnTo>
                  <a:pt x="35" y="7"/>
                </a:lnTo>
                <a:lnTo>
                  <a:pt x="34" y="6"/>
                </a:lnTo>
                <a:lnTo>
                  <a:pt x="37" y="4"/>
                </a:lnTo>
                <a:lnTo>
                  <a:pt x="34" y="2"/>
                </a:lnTo>
                <a:lnTo>
                  <a:pt x="34" y="0"/>
                </a:lnTo>
                <a:lnTo>
                  <a:pt x="28" y="3"/>
                </a:lnTo>
                <a:lnTo>
                  <a:pt x="11" y="8"/>
                </a:lnTo>
                <a:lnTo>
                  <a:pt x="0" y="10"/>
                </a:lnTo>
                <a:close/>
              </a:path>
            </a:pathLst>
          </a:custGeom>
          <a:solidFill>
            <a:srgbClr val="02818A"/>
          </a:solidFill>
          <a:ln w="15875">
            <a:solidFill>
              <a:srgbClr val="003F48"/>
            </a:solidFill>
            <a:prstDash val="solid"/>
            <a:round/>
            <a:headEnd/>
            <a:tailEnd/>
          </a:ln>
        </p:spPr>
        <p:txBody>
          <a:bodyPr/>
          <a:lstStyle/>
          <a:p>
            <a:endParaRPr lang="en-US"/>
          </a:p>
        </p:txBody>
      </p:sp>
      <p:sp>
        <p:nvSpPr>
          <p:cNvPr id="308281" name="Freeform 59">
            <a:extLst>
              <a:ext uri="{FF2B5EF4-FFF2-40B4-BE49-F238E27FC236}">
                <a16:creationId xmlns:a16="http://schemas.microsoft.com/office/drawing/2014/main" id="{BFA57227-9093-4673-BCA9-9C8DF2C4ED09}"/>
              </a:ext>
              <a:ext uri="{C183D7F6-B498-43B3-948B-1728B52AA6E4}">
                <adec:decorative xmlns:adec="http://schemas.microsoft.com/office/drawing/2017/decorative" val="1"/>
              </a:ext>
            </a:extLst>
          </p:cNvPr>
          <p:cNvSpPr>
            <a:spLocks noChangeAspect="1"/>
          </p:cNvSpPr>
          <p:nvPr/>
        </p:nvSpPr>
        <p:spPr bwMode="auto">
          <a:xfrm>
            <a:off x="7758113" y="2514600"/>
            <a:ext cx="39687" cy="33338"/>
          </a:xfrm>
          <a:custGeom>
            <a:avLst/>
            <a:gdLst>
              <a:gd name="T0" fmla="*/ 0 w 5"/>
              <a:gd name="T1" fmla="*/ 2147483646 h 4"/>
              <a:gd name="T2" fmla="*/ 2147483646 w 5"/>
              <a:gd name="T3" fmla="*/ 0 h 4"/>
              <a:gd name="T4" fmla="*/ 2147483646 w 5"/>
              <a:gd name="T5" fmla="*/ 2147483646 h 4"/>
              <a:gd name="T6" fmla="*/ 0 w 5"/>
              <a:gd name="T7" fmla="*/ 2147483646 h 4"/>
              <a:gd name="T8" fmla="*/ 0 60000 65536"/>
              <a:gd name="T9" fmla="*/ 0 60000 65536"/>
              <a:gd name="T10" fmla="*/ 0 60000 65536"/>
              <a:gd name="T11" fmla="*/ 0 60000 65536"/>
              <a:gd name="T12" fmla="*/ 0 w 5"/>
              <a:gd name="T13" fmla="*/ 0 h 4"/>
              <a:gd name="T14" fmla="*/ 5 w 5"/>
              <a:gd name="T15" fmla="*/ 4 h 4"/>
            </a:gdLst>
            <a:ahLst/>
            <a:cxnLst>
              <a:cxn ang="T8">
                <a:pos x="T0" y="T1"/>
              </a:cxn>
              <a:cxn ang="T9">
                <a:pos x="T2" y="T3"/>
              </a:cxn>
              <a:cxn ang="T10">
                <a:pos x="T4" y="T5"/>
              </a:cxn>
              <a:cxn ang="T11">
                <a:pos x="T6" y="T7"/>
              </a:cxn>
            </a:cxnLst>
            <a:rect l="T12" t="T13" r="T14" b="T15"/>
            <a:pathLst>
              <a:path w="5" h="4">
                <a:moveTo>
                  <a:pt x="0" y="4"/>
                </a:moveTo>
                <a:lnTo>
                  <a:pt x="2" y="0"/>
                </a:lnTo>
                <a:lnTo>
                  <a:pt x="5" y="2"/>
                </a:lnTo>
                <a:lnTo>
                  <a:pt x="0" y="4"/>
                </a:lnTo>
                <a:close/>
              </a:path>
            </a:pathLst>
          </a:custGeom>
          <a:noFill/>
          <a:ln w="15875">
            <a:solidFill>
              <a:srgbClr val="003F48"/>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08282" name="Freeform 60">
            <a:extLst>
              <a:ext uri="{FF2B5EF4-FFF2-40B4-BE49-F238E27FC236}">
                <a16:creationId xmlns:a16="http://schemas.microsoft.com/office/drawing/2014/main" id="{41F90740-D708-4424-882E-BC7C7DF63E9A}"/>
              </a:ext>
              <a:ext uri="{C183D7F6-B498-43B3-948B-1728B52AA6E4}">
                <adec:decorative xmlns:adec="http://schemas.microsoft.com/office/drawing/2017/decorative" val="1"/>
              </a:ext>
            </a:extLst>
          </p:cNvPr>
          <p:cNvSpPr>
            <a:spLocks noChangeAspect="1"/>
          </p:cNvSpPr>
          <p:nvPr/>
        </p:nvSpPr>
        <p:spPr bwMode="auto">
          <a:xfrm>
            <a:off x="7831138" y="2514600"/>
            <a:ext cx="31750" cy="15875"/>
          </a:xfrm>
          <a:custGeom>
            <a:avLst/>
            <a:gdLst>
              <a:gd name="T0" fmla="*/ 0 w 4"/>
              <a:gd name="T1" fmla="*/ 2147483646 h 2"/>
              <a:gd name="T2" fmla="*/ 2147483646 w 4"/>
              <a:gd name="T3" fmla="*/ 0 h 2"/>
              <a:gd name="T4" fmla="*/ 2147483646 w 4"/>
              <a:gd name="T5" fmla="*/ 2147483646 h 2"/>
              <a:gd name="T6" fmla="*/ 0 w 4"/>
              <a:gd name="T7" fmla="*/ 2147483646 h 2"/>
              <a:gd name="T8" fmla="*/ 0 60000 65536"/>
              <a:gd name="T9" fmla="*/ 0 60000 65536"/>
              <a:gd name="T10" fmla="*/ 0 60000 65536"/>
              <a:gd name="T11" fmla="*/ 0 60000 65536"/>
              <a:gd name="T12" fmla="*/ 0 w 4"/>
              <a:gd name="T13" fmla="*/ 0 h 2"/>
              <a:gd name="T14" fmla="*/ 4 w 4"/>
              <a:gd name="T15" fmla="*/ 2 h 2"/>
            </a:gdLst>
            <a:ahLst/>
            <a:cxnLst>
              <a:cxn ang="T8">
                <a:pos x="T0" y="T1"/>
              </a:cxn>
              <a:cxn ang="T9">
                <a:pos x="T2" y="T3"/>
              </a:cxn>
              <a:cxn ang="T10">
                <a:pos x="T4" y="T5"/>
              </a:cxn>
              <a:cxn ang="T11">
                <a:pos x="T6" y="T7"/>
              </a:cxn>
            </a:cxnLst>
            <a:rect l="T12" t="T13" r="T14" b="T15"/>
            <a:pathLst>
              <a:path w="4" h="2">
                <a:moveTo>
                  <a:pt x="0" y="2"/>
                </a:moveTo>
                <a:lnTo>
                  <a:pt x="2" y="0"/>
                </a:lnTo>
                <a:lnTo>
                  <a:pt x="4" y="2"/>
                </a:lnTo>
                <a:lnTo>
                  <a:pt x="0" y="2"/>
                </a:lnTo>
                <a:close/>
              </a:path>
            </a:pathLst>
          </a:custGeom>
          <a:noFill/>
          <a:ln w="15875">
            <a:solidFill>
              <a:srgbClr val="003F48"/>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08283" name="Virginia">
            <a:extLst>
              <a:ext uri="{FF2B5EF4-FFF2-40B4-BE49-F238E27FC236}">
                <a16:creationId xmlns:a16="http://schemas.microsoft.com/office/drawing/2014/main" id="{34BD9867-8618-4C75-9E09-1A7A95FD686F}"/>
              </a:ext>
              <a:ext uri="{C183D7F6-B498-43B3-948B-1728B52AA6E4}">
                <adec:decorative xmlns:adec="http://schemas.microsoft.com/office/drawing/2017/decorative" val="1"/>
              </a:ext>
            </a:extLst>
          </p:cNvPr>
          <p:cNvSpPr>
            <a:spLocks noChangeAspect="1"/>
          </p:cNvSpPr>
          <p:nvPr/>
        </p:nvSpPr>
        <p:spPr bwMode="auto">
          <a:xfrm>
            <a:off x="6410325" y="3014663"/>
            <a:ext cx="939800" cy="533400"/>
          </a:xfrm>
          <a:custGeom>
            <a:avLst/>
            <a:gdLst>
              <a:gd name="T0" fmla="*/ 2147483646 w 120"/>
              <a:gd name="T1" fmla="*/ 2147483646 h 69"/>
              <a:gd name="T2" fmla="*/ 2147483646 w 120"/>
              <a:gd name="T3" fmla="*/ 2147483646 h 69"/>
              <a:gd name="T4" fmla="*/ 2147483646 w 120"/>
              <a:gd name="T5" fmla="*/ 2147483646 h 69"/>
              <a:gd name="T6" fmla="*/ 2147483646 w 120"/>
              <a:gd name="T7" fmla="*/ 2147483646 h 69"/>
              <a:gd name="T8" fmla="*/ 2147483646 w 120"/>
              <a:gd name="T9" fmla="*/ 2147483646 h 69"/>
              <a:gd name="T10" fmla="*/ 2147483646 w 120"/>
              <a:gd name="T11" fmla="*/ 2147483646 h 69"/>
              <a:gd name="T12" fmla="*/ 2147483646 w 120"/>
              <a:gd name="T13" fmla="*/ 2147483646 h 69"/>
              <a:gd name="T14" fmla="*/ 2147483646 w 120"/>
              <a:gd name="T15" fmla="*/ 2147483646 h 69"/>
              <a:gd name="T16" fmla="*/ 2147483646 w 120"/>
              <a:gd name="T17" fmla="*/ 2147483646 h 69"/>
              <a:gd name="T18" fmla="*/ 2147483646 w 120"/>
              <a:gd name="T19" fmla="*/ 2147483646 h 69"/>
              <a:gd name="T20" fmla="*/ 2147483646 w 120"/>
              <a:gd name="T21" fmla="*/ 2147483646 h 69"/>
              <a:gd name="T22" fmla="*/ 2147483646 w 120"/>
              <a:gd name="T23" fmla="*/ 2147483646 h 69"/>
              <a:gd name="T24" fmla="*/ 2147483646 w 120"/>
              <a:gd name="T25" fmla="*/ 2147483646 h 69"/>
              <a:gd name="T26" fmla="*/ 2147483646 w 120"/>
              <a:gd name="T27" fmla="*/ 2147483646 h 69"/>
              <a:gd name="T28" fmla="*/ 2147483646 w 120"/>
              <a:gd name="T29" fmla="*/ 2147483646 h 69"/>
              <a:gd name="T30" fmla="*/ 2147483646 w 120"/>
              <a:gd name="T31" fmla="*/ 2147483646 h 69"/>
              <a:gd name="T32" fmla="*/ 2147483646 w 120"/>
              <a:gd name="T33" fmla="*/ 2147483646 h 69"/>
              <a:gd name="T34" fmla="*/ 2147483646 w 120"/>
              <a:gd name="T35" fmla="*/ 2147483646 h 69"/>
              <a:gd name="T36" fmla="*/ 2147483646 w 120"/>
              <a:gd name="T37" fmla="*/ 2147483646 h 69"/>
              <a:gd name="T38" fmla="*/ 2147483646 w 120"/>
              <a:gd name="T39" fmla="*/ 2147483646 h 69"/>
              <a:gd name="T40" fmla="*/ 2147483646 w 120"/>
              <a:gd name="T41" fmla="*/ 2147483646 h 69"/>
              <a:gd name="T42" fmla="*/ 2147483646 w 120"/>
              <a:gd name="T43" fmla="*/ 2147483646 h 69"/>
              <a:gd name="T44" fmla="*/ 2147483646 w 120"/>
              <a:gd name="T45" fmla="*/ 2147483646 h 69"/>
              <a:gd name="T46" fmla="*/ 2147483646 w 120"/>
              <a:gd name="T47" fmla="*/ 2147483646 h 69"/>
              <a:gd name="T48" fmla="*/ 2147483646 w 120"/>
              <a:gd name="T49" fmla="*/ 2147483646 h 69"/>
              <a:gd name="T50" fmla="*/ 2147483646 w 120"/>
              <a:gd name="T51" fmla="*/ 2147483646 h 69"/>
              <a:gd name="T52" fmla="*/ 2147483646 w 120"/>
              <a:gd name="T53" fmla="*/ 2147483646 h 69"/>
              <a:gd name="T54" fmla="*/ 2147483646 w 120"/>
              <a:gd name="T55" fmla="*/ 2147483646 h 69"/>
              <a:gd name="T56" fmla="*/ 2147483646 w 120"/>
              <a:gd name="T57" fmla="*/ 2147483646 h 69"/>
              <a:gd name="T58" fmla="*/ 2147483646 w 120"/>
              <a:gd name="T59" fmla="*/ 2147483646 h 69"/>
              <a:gd name="T60" fmla="*/ 2147483646 w 120"/>
              <a:gd name="T61" fmla="*/ 2147483646 h 69"/>
              <a:gd name="T62" fmla="*/ 2147483646 w 120"/>
              <a:gd name="T63" fmla="*/ 2147483646 h 69"/>
              <a:gd name="T64" fmla="*/ 2147483646 w 120"/>
              <a:gd name="T65" fmla="*/ 2147483646 h 69"/>
              <a:gd name="T66" fmla="*/ 2147483646 w 120"/>
              <a:gd name="T67" fmla="*/ 2147483646 h 69"/>
              <a:gd name="T68" fmla="*/ 2147483646 w 120"/>
              <a:gd name="T69" fmla="*/ 2147483646 h 69"/>
              <a:gd name="T70" fmla="*/ 2147483646 w 120"/>
              <a:gd name="T71" fmla="*/ 2147483646 h 69"/>
              <a:gd name="T72" fmla="*/ 2147483646 w 120"/>
              <a:gd name="T73" fmla="*/ 2147483646 h 69"/>
              <a:gd name="T74" fmla="*/ 2147483646 w 120"/>
              <a:gd name="T75" fmla="*/ 2147483646 h 69"/>
              <a:gd name="T76" fmla="*/ 2147483646 w 120"/>
              <a:gd name="T77" fmla="*/ 2147483646 h 69"/>
              <a:gd name="T78" fmla="*/ 0 w 120"/>
              <a:gd name="T79" fmla="*/ 2147483646 h 69"/>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w 120"/>
              <a:gd name="T121" fmla="*/ 0 h 69"/>
              <a:gd name="T122" fmla="*/ 120 w 120"/>
              <a:gd name="T123" fmla="*/ 69 h 69"/>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T120" t="T121" r="T122" b="T123"/>
            <a:pathLst>
              <a:path w="120" h="69">
                <a:moveTo>
                  <a:pt x="0" y="69"/>
                </a:moveTo>
                <a:lnTo>
                  <a:pt x="11" y="61"/>
                </a:lnTo>
                <a:lnTo>
                  <a:pt x="11" y="59"/>
                </a:lnTo>
                <a:lnTo>
                  <a:pt x="15" y="55"/>
                </a:lnTo>
                <a:lnTo>
                  <a:pt x="19" y="52"/>
                </a:lnTo>
                <a:lnTo>
                  <a:pt x="23" y="47"/>
                </a:lnTo>
                <a:lnTo>
                  <a:pt x="27" y="52"/>
                </a:lnTo>
                <a:lnTo>
                  <a:pt x="33" y="49"/>
                </a:lnTo>
                <a:lnTo>
                  <a:pt x="35" y="51"/>
                </a:lnTo>
                <a:lnTo>
                  <a:pt x="38" y="49"/>
                </a:lnTo>
                <a:lnTo>
                  <a:pt x="40" y="46"/>
                </a:lnTo>
                <a:lnTo>
                  <a:pt x="46" y="45"/>
                </a:lnTo>
                <a:lnTo>
                  <a:pt x="50" y="41"/>
                </a:lnTo>
                <a:lnTo>
                  <a:pt x="48" y="40"/>
                </a:lnTo>
                <a:lnTo>
                  <a:pt x="54" y="27"/>
                </a:lnTo>
                <a:lnTo>
                  <a:pt x="55" y="21"/>
                </a:lnTo>
                <a:lnTo>
                  <a:pt x="60" y="23"/>
                </a:lnTo>
                <a:lnTo>
                  <a:pt x="63" y="16"/>
                </a:lnTo>
                <a:lnTo>
                  <a:pt x="66" y="15"/>
                </a:lnTo>
                <a:lnTo>
                  <a:pt x="70" y="8"/>
                </a:lnTo>
                <a:lnTo>
                  <a:pt x="71" y="0"/>
                </a:lnTo>
                <a:lnTo>
                  <a:pt x="80" y="5"/>
                </a:lnTo>
                <a:lnTo>
                  <a:pt x="81" y="1"/>
                </a:lnTo>
                <a:lnTo>
                  <a:pt x="85" y="2"/>
                </a:lnTo>
                <a:lnTo>
                  <a:pt x="88" y="5"/>
                </a:lnTo>
                <a:lnTo>
                  <a:pt x="91" y="7"/>
                </a:lnTo>
                <a:lnTo>
                  <a:pt x="93" y="9"/>
                </a:lnTo>
                <a:lnTo>
                  <a:pt x="93" y="12"/>
                </a:lnTo>
                <a:lnTo>
                  <a:pt x="90" y="16"/>
                </a:lnTo>
                <a:lnTo>
                  <a:pt x="91" y="19"/>
                </a:lnTo>
                <a:lnTo>
                  <a:pt x="94" y="18"/>
                </a:lnTo>
                <a:lnTo>
                  <a:pt x="95" y="20"/>
                </a:lnTo>
                <a:lnTo>
                  <a:pt x="97" y="21"/>
                </a:lnTo>
                <a:lnTo>
                  <a:pt x="102" y="21"/>
                </a:lnTo>
                <a:lnTo>
                  <a:pt x="103" y="23"/>
                </a:lnTo>
                <a:lnTo>
                  <a:pt x="109" y="24"/>
                </a:lnTo>
                <a:lnTo>
                  <a:pt x="107" y="26"/>
                </a:lnTo>
                <a:lnTo>
                  <a:pt x="108" y="29"/>
                </a:lnTo>
                <a:lnTo>
                  <a:pt x="108" y="30"/>
                </a:lnTo>
                <a:lnTo>
                  <a:pt x="106" y="30"/>
                </a:lnTo>
                <a:lnTo>
                  <a:pt x="103" y="28"/>
                </a:lnTo>
                <a:lnTo>
                  <a:pt x="98" y="24"/>
                </a:lnTo>
                <a:lnTo>
                  <a:pt x="105" y="31"/>
                </a:lnTo>
                <a:lnTo>
                  <a:pt x="109" y="31"/>
                </a:lnTo>
                <a:lnTo>
                  <a:pt x="107" y="32"/>
                </a:lnTo>
                <a:lnTo>
                  <a:pt x="111" y="34"/>
                </a:lnTo>
                <a:lnTo>
                  <a:pt x="111" y="36"/>
                </a:lnTo>
                <a:lnTo>
                  <a:pt x="109" y="35"/>
                </a:lnTo>
                <a:lnTo>
                  <a:pt x="108" y="35"/>
                </a:lnTo>
                <a:lnTo>
                  <a:pt x="108" y="36"/>
                </a:lnTo>
                <a:lnTo>
                  <a:pt x="109" y="37"/>
                </a:lnTo>
                <a:lnTo>
                  <a:pt x="108" y="38"/>
                </a:lnTo>
                <a:lnTo>
                  <a:pt x="103" y="35"/>
                </a:lnTo>
                <a:lnTo>
                  <a:pt x="102" y="33"/>
                </a:lnTo>
                <a:lnTo>
                  <a:pt x="103" y="35"/>
                </a:lnTo>
                <a:lnTo>
                  <a:pt x="107" y="38"/>
                </a:lnTo>
                <a:lnTo>
                  <a:pt x="109" y="38"/>
                </a:lnTo>
                <a:lnTo>
                  <a:pt x="111" y="39"/>
                </a:lnTo>
                <a:lnTo>
                  <a:pt x="110" y="40"/>
                </a:lnTo>
                <a:lnTo>
                  <a:pt x="111" y="40"/>
                </a:lnTo>
                <a:lnTo>
                  <a:pt x="112" y="41"/>
                </a:lnTo>
                <a:lnTo>
                  <a:pt x="110" y="43"/>
                </a:lnTo>
                <a:lnTo>
                  <a:pt x="107" y="41"/>
                </a:lnTo>
                <a:lnTo>
                  <a:pt x="106" y="40"/>
                </a:lnTo>
                <a:lnTo>
                  <a:pt x="102" y="39"/>
                </a:lnTo>
                <a:lnTo>
                  <a:pt x="101" y="38"/>
                </a:lnTo>
                <a:lnTo>
                  <a:pt x="100" y="40"/>
                </a:lnTo>
                <a:lnTo>
                  <a:pt x="105" y="41"/>
                </a:lnTo>
                <a:lnTo>
                  <a:pt x="105" y="42"/>
                </a:lnTo>
                <a:lnTo>
                  <a:pt x="110" y="44"/>
                </a:lnTo>
                <a:lnTo>
                  <a:pt x="112" y="44"/>
                </a:lnTo>
                <a:lnTo>
                  <a:pt x="112" y="43"/>
                </a:lnTo>
                <a:lnTo>
                  <a:pt x="113" y="43"/>
                </a:lnTo>
                <a:lnTo>
                  <a:pt x="116" y="43"/>
                </a:lnTo>
                <a:lnTo>
                  <a:pt x="120" y="49"/>
                </a:lnTo>
                <a:lnTo>
                  <a:pt x="118" y="48"/>
                </a:lnTo>
                <a:lnTo>
                  <a:pt x="117" y="50"/>
                </a:lnTo>
                <a:lnTo>
                  <a:pt x="69" y="59"/>
                </a:lnTo>
                <a:lnTo>
                  <a:pt x="31" y="64"/>
                </a:lnTo>
                <a:lnTo>
                  <a:pt x="0" y="69"/>
                </a:lnTo>
                <a:close/>
              </a:path>
            </a:pathLst>
          </a:custGeom>
          <a:solidFill>
            <a:srgbClr val="02818A"/>
          </a:solidFill>
          <a:ln w="15875">
            <a:solidFill>
              <a:srgbClr val="003F48"/>
            </a:solidFill>
            <a:prstDash val="solid"/>
            <a:round/>
            <a:headEnd/>
            <a:tailEnd/>
          </a:ln>
        </p:spPr>
        <p:txBody>
          <a:bodyPr/>
          <a:lstStyle/>
          <a:p>
            <a:endParaRPr lang="en-US"/>
          </a:p>
        </p:txBody>
      </p:sp>
      <p:sp>
        <p:nvSpPr>
          <p:cNvPr id="308284" name="Freeform 62">
            <a:extLst>
              <a:ext uri="{FF2B5EF4-FFF2-40B4-BE49-F238E27FC236}">
                <a16:creationId xmlns:a16="http://schemas.microsoft.com/office/drawing/2014/main" id="{B45889D4-6113-41E2-8920-656CB6327B39}"/>
              </a:ext>
              <a:ext uri="{C183D7F6-B498-43B3-948B-1728B52AA6E4}">
                <adec:decorative xmlns:adec="http://schemas.microsoft.com/office/drawing/2017/decorative" val="1"/>
              </a:ext>
            </a:extLst>
          </p:cNvPr>
          <p:cNvSpPr>
            <a:spLocks noChangeAspect="1"/>
          </p:cNvSpPr>
          <p:nvPr/>
        </p:nvSpPr>
        <p:spPr bwMode="auto">
          <a:xfrm>
            <a:off x="7313613" y="3160713"/>
            <a:ext cx="46037" cy="146050"/>
          </a:xfrm>
          <a:custGeom>
            <a:avLst/>
            <a:gdLst>
              <a:gd name="T0" fmla="*/ 0 w 6"/>
              <a:gd name="T1" fmla="*/ 2147483646 h 19"/>
              <a:gd name="T2" fmla="*/ 0 w 6"/>
              <a:gd name="T3" fmla="*/ 2147483646 h 19"/>
              <a:gd name="T4" fmla="*/ 2147483646 w 6"/>
              <a:gd name="T5" fmla="*/ 2147483646 h 19"/>
              <a:gd name="T6" fmla="*/ 2147483646 w 6"/>
              <a:gd name="T7" fmla="*/ 2147483646 h 19"/>
              <a:gd name="T8" fmla="*/ 2147483646 w 6"/>
              <a:gd name="T9" fmla="*/ 2147483646 h 19"/>
              <a:gd name="T10" fmla="*/ 2147483646 w 6"/>
              <a:gd name="T11" fmla="*/ 0 h 19"/>
              <a:gd name="T12" fmla="*/ 2147483646 w 6"/>
              <a:gd name="T13" fmla="*/ 2147483646 h 19"/>
              <a:gd name="T14" fmla="*/ 0 w 6"/>
              <a:gd name="T15" fmla="*/ 2147483646 h 19"/>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19"/>
              <a:gd name="T26" fmla="*/ 6 w 6"/>
              <a:gd name="T27" fmla="*/ 19 h 19"/>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19">
                <a:moveTo>
                  <a:pt x="0" y="11"/>
                </a:moveTo>
                <a:lnTo>
                  <a:pt x="0" y="17"/>
                </a:lnTo>
                <a:lnTo>
                  <a:pt x="1" y="19"/>
                </a:lnTo>
                <a:lnTo>
                  <a:pt x="2" y="13"/>
                </a:lnTo>
                <a:lnTo>
                  <a:pt x="5" y="10"/>
                </a:lnTo>
                <a:lnTo>
                  <a:pt x="6" y="0"/>
                </a:lnTo>
                <a:lnTo>
                  <a:pt x="2" y="2"/>
                </a:lnTo>
                <a:lnTo>
                  <a:pt x="0" y="11"/>
                </a:lnTo>
                <a:close/>
              </a:path>
            </a:pathLst>
          </a:custGeom>
          <a:noFill/>
          <a:ln w="15875">
            <a:solidFill>
              <a:srgbClr val="003F48"/>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nvGrpSpPr>
          <p:cNvPr id="308285" name="Hawaii">
            <a:extLst>
              <a:ext uri="{FF2B5EF4-FFF2-40B4-BE49-F238E27FC236}">
                <a16:creationId xmlns:a16="http://schemas.microsoft.com/office/drawing/2014/main" id="{C53D3791-E643-4284-A2EC-75EF73148717}"/>
              </a:ext>
              <a:ext uri="{C183D7F6-B498-43B3-948B-1728B52AA6E4}">
                <adec:decorative xmlns:adec="http://schemas.microsoft.com/office/drawing/2017/decorative" val="1"/>
              </a:ext>
            </a:extLst>
          </p:cNvPr>
          <p:cNvGrpSpPr>
            <a:grpSpLocks/>
          </p:cNvGrpSpPr>
          <p:nvPr/>
        </p:nvGrpSpPr>
        <p:grpSpPr bwMode="auto">
          <a:xfrm>
            <a:off x="682625" y="3846513"/>
            <a:ext cx="963613" cy="498475"/>
            <a:chOff x="582" y="2987"/>
            <a:chExt cx="659" cy="352"/>
          </a:xfrm>
        </p:grpSpPr>
        <p:sp>
          <p:nvSpPr>
            <p:cNvPr id="308310" name="Freeform 64">
              <a:extLst>
                <a:ext uri="{FF2B5EF4-FFF2-40B4-BE49-F238E27FC236}">
                  <a16:creationId xmlns:a16="http://schemas.microsoft.com/office/drawing/2014/main" id="{3D74EEA1-2457-4D73-A2F4-AABAD87682C3}"/>
                </a:ext>
              </a:extLst>
            </p:cNvPr>
            <p:cNvSpPr>
              <a:spLocks noChangeAspect="1"/>
            </p:cNvSpPr>
            <p:nvPr/>
          </p:nvSpPr>
          <p:spPr bwMode="auto">
            <a:xfrm>
              <a:off x="754" y="2987"/>
              <a:ext cx="48" cy="39"/>
            </a:xfrm>
            <a:custGeom>
              <a:avLst/>
              <a:gdLst>
                <a:gd name="T0" fmla="*/ 0 w 9"/>
                <a:gd name="T1" fmla="*/ 2147483646 h 7"/>
                <a:gd name="T2" fmla="*/ 2147483646 w 9"/>
                <a:gd name="T3" fmla="*/ 2147483646 h 7"/>
                <a:gd name="T4" fmla="*/ 2147483646 w 9"/>
                <a:gd name="T5" fmla="*/ 2147483646 h 7"/>
                <a:gd name="T6" fmla="*/ 2147483646 w 9"/>
                <a:gd name="T7" fmla="*/ 2147483646 h 7"/>
                <a:gd name="T8" fmla="*/ 2147483646 w 9"/>
                <a:gd name="T9" fmla="*/ 2147483646 h 7"/>
                <a:gd name="T10" fmla="*/ 2147483646 w 9"/>
                <a:gd name="T11" fmla="*/ 0 h 7"/>
                <a:gd name="T12" fmla="*/ 2147483646 w 9"/>
                <a:gd name="T13" fmla="*/ 0 h 7"/>
                <a:gd name="T14" fmla="*/ 0 w 9"/>
                <a:gd name="T15" fmla="*/ 2147483646 h 7"/>
                <a:gd name="T16" fmla="*/ 0 60000 65536"/>
                <a:gd name="T17" fmla="*/ 0 60000 65536"/>
                <a:gd name="T18" fmla="*/ 0 60000 65536"/>
                <a:gd name="T19" fmla="*/ 0 60000 65536"/>
                <a:gd name="T20" fmla="*/ 0 60000 65536"/>
                <a:gd name="T21" fmla="*/ 0 60000 65536"/>
                <a:gd name="T22" fmla="*/ 0 60000 65536"/>
                <a:gd name="T23" fmla="*/ 0 60000 65536"/>
                <a:gd name="T24" fmla="*/ 0 w 9"/>
                <a:gd name="T25" fmla="*/ 0 h 7"/>
                <a:gd name="T26" fmla="*/ 9 w 9"/>
                <a:gd name="T27" fmla="*/ 7 h 7"/>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9" h="7">
                  <a:moveTo>
                    <a:pt x="0" y="4"/>
                  </a:moveTo>
                  <a:lnTo>
                    <a:pt x="3" y="7"/>
                  </a:lnTo>
                  <a:lnTo>
                    <a:pt x="5" y="7"/>
                  </a:lnTo>
                  <a:lnTo>
                    <a:pt x="8" y="6"/>
                  </a:lnTo>
                  <a:lnTo>
                    <a:pt x="9" y="2"/>
                  </a:lnTo>
                  <a:lnTo>
                    <a:pt x="7" y="0"/>
                  </a:lnTo>
                  <a:lnTo>
                    <a:pt x="4" y="0"/>
                  </a:lnTo>
                  <a:lnTo>
                    <a:pt x="0" y="4"/>
                  </a:lnTo>
                  <a:close/>
                </a:path>
              </a:pathLst>
            </a:custGeom>
            <a:solidFill>
              <a:srgbClr val="02818A"/>
            </a:solidFill>
            <a:ln w="15875">
              <a:solidFill>
                <a:srgbClr val="003F48"/>
              </a:solidFill>
              <a:prstDash val="solid"/>
              <a:round/>
              <a:headEnd/>
              <a:tailEnd/>
            </a:ln>
          </p:spPr>
          <p:txBody>
            <a:bodyPr/>
            <a:lstStyle/>
            <a:p>
              <a:endParaRPr lang="en-US"/>
            </a:p>
          </p:txBody>
        </p:sp>
        <p:sp>
          <p:nvSpPr>
            <p:cNvPr id="308311" name="Freeform 65">
              <a:extLst>
                <a:ext uri="{FF2B5EF4-FFF2-40B4-BE49-F238E27FC236}">
                  <a16:creationId xmlns:a16="http://schemas.microsoft.com/office/drawing/2014/main" id="{3AE25A7F-B3C4-4ACA-A9F5-8B7F54B8D578}"/>
                </a:ext>
              </a:extLst>
            </p:cNvPr>
            <p:cNvSpPr>
              <a:spLocks noChangeAspect="1"/>
            </p:cNvSpPr>
            <p:nvPr/>
          </p:nvSpPr>
          <p:spPr bwMode="auto">
            <a:xfrm>
              <a:off x="903" y="3048"/>
              <a:ext cx="54" cy="49"/>
            </a:xfrm>
            <a:custGeom>
              <a:avLst/>
              <a:gdLst>
                <a:gd name="T0" fmla="*/ 0 w 10"/>
                <a:gd name="T1" fmla="*/ 2147483646 h 9"/>
                <a:gd name="T2" fmla="*/ 2147483646 w 10"/>
                <a:gd name="T3" fmla="*/ 2147483646 h 9"/>
                <a:gd name="T4" fmla="*/ 2147483646 w 10"/>
                <a:gd name="T5" fmla="*/ 2147483646 h 9"/>
                <a:gd name="T6" fmla="*/ 2147483646 w 10"/>
                <a:gd name="T7" fmla="*/ 2147483646 h 9"/>
                <a:gd name="T8" fmla="*/ 2147483646 w 10"/>
                <a:gd name="T9" fmla="*/ 2147483646 h 9"/>
                <a:gd name="T10" fmla="*/ 2147483646 w 10"/>
                <a:gd name="T11" fmla="*/ 2147483646 h 9"/>
                <a:gd name="T12" fmla="*/ 2147483646 w 10"/>
                <a:gd name="T13" fmla="*/ 2147483646 h 9"/>
                <a:gd name="T14" fmla="*/ 2147483646 w 10"/>
                <a:gd name="T15" fmla="*/ 2147483646 h 9"/>
                <a:gd name="T16" fmla="*/ 2147483646 w 10"/>
                <a:gd name="T17" fmla="*/ 0 h 9"/>
                <a:gd name="T18" fmla="*/ 0 w 10"/>
                <a:gd name="T19" fmla="*/ 2147483646 h 9"/>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0"/>
                <a:gd name="T31" fmla="*/ 0 h 9"/>
                <a:gd name="T32" fmla="*/ 10 w 10"/>
                <a:gd name="T33" fmla="*/ 9 h 9"/>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0" h="9">
                  <a:moveTo>
                    <a:pt x="0" y="2"/>
                  </a:moveTo>
                  <a:lnTo>
                    <a:pt x="2" y="7"/>
                  </a:lnTo>
                  <a:lnTo>
                    <a:pt x="5" y="7"/>
                  </a:lnTo>
                  <a:lnTo>
                    <a:pt x="5" y="6"/>
                  </a:lnTo>
                  <a:lnTo>
                    <a:pt x="8" y="9"/>
                  </a:lnTo>
                  <a:lnTo>
                    <a:pt x="10" y="8"/>
                  </a:lnTo>
                  <a:lnTo>
                    <a:pt x="10" y="5"/>
                  </a:lnTo>
                  <a:lnTo>
                    <a:pt x="8" y="5"/>
                  </a:lnTo>
                  <a:lnTo>
                    <a:pt x="6" y="0"/>
                  </a:lnTo>
                  <a:lnTo>
                    <a:pt x="0" y="2"/>
                  </a:lnTo>
                  <a:close/>
                </a:path>
              </a:pathLst>
            </a:custGeom>
            <a:solidFill>
              <a:srgbClr val="02818A"/>
            </a:solidFill>
            <a:ln w="15875">
              <a:solidFill>
                <a:srgbClr val="003F48"/>
              </a:solidFill>
              <a:prstDash val="solid"/>
              <a:round/>
              <a:headEnd/>
              <a:tailEnd/>
            </a:ln>
          </p:spPr>
          <p:txBody>
            <a:bodyPr/>
            <a:lstStyle/>
            <a:p>
              <a:endParaRPr lang="en-US"/>
            </a:p>
          </p:txBody>
        </p:sp>
        <p:sp>
          <p:nvSpPr>
            <p:cNvPr id="308312" name="Freeform 66">
              <a:extLst>
                <a:ext uri="{FF2B5EF4-FFF2-40B4-BE49-F238E27FC236}">
                  <a16:creationId xmlns:a16="http://schemas.microsoft.com/office/drawing/2014/main" id="{2FB0080D-51B6-4848-BD27-F2AC9D367A63}"/>
                </a:ext>
              </a:extLst>
            </p:cNvPr>
            <p:cNvSpPr>
              <a:spLocks noChangeAspect="1"/>
            </p:cNvSpPr>
            <p:nvPr/>
          </p:nvSpPr>
          <p:spPr bwMode="auto">
            <a:xfrm>
              <a:off x="994" y="3097"/>
              <a:ext cx="60" cy="16"/>
            </a:xfrm>
            <a:custGeom>
              <a:avLst/>
              <a:gdLst>
                <a:gd name="T0" fmla="*/ 0 w 11"/>
                <a:gd name="T1" fmla="*/ 2147483646 h 3"/>
                <a:gd name="T2" fmla="*/ 2147483646 w 11"/>
                <a:gd name="T3" fmla="*/ 0 h 3"/>
                <a:gd name="T4" fmla="*/ 2147483646 w 11"/>
                <a:gd name="T5" fmla="*/ 2147483646 h 3"/>
                <a:gd name="T6" fmla="*/ 2147483646 w 11"/>
                <a:gd name="T7" fmla="*/ 2147483646 h 3"/>
                <a:gd name="T8" fmla="*/ 0 w 11"/>
                <a:gd name="T9" fmla="*/ 2147483646 h 3"/>
                <a:gd name="T10" fmla="*/ 0 60000 65536"/>
                <a:gd name="T11" fmla="*/ 0 60000 65536"/>
                <a:gd name="T12" fmla="*/ 0 60000 65536"/>
                <a:gd name="T13" fmla="*/ 0 60000 65536"/>
                <a:gd name="T14" fmla="*/ 0 60000 65536"/>
                <a:gd name="T15" fmla="*/ 0 w 11"/>
                <a:gd name="T16" fmla="*/ 0 h 3"/>
                <a:gd name="T17" fmla="*/ 11 w 11"/>
                <a:gd name="T18" fmla="*/ 3 h 3"/>
              </a:gdLst>
              <a:ahLst/>
              <a:cxnLst>
                <a:cxn ang="T10">
                  <a:pos x="T0" y="T1"/>
                </a:cxn>
                <a:cxn ang="T11">
                  <a:pos x="T2" y="T3"/>
                </a:cxn>
                <a:cxn ang="T12">
                  <a:pos x="T4" y="T5"/>
                </a:cxn>
                <a:cxn ang="T13">
                  <a:pos x="T6" y="T7"/>
                </a:cxn>
                <a:cxn ang="T14">
                  <a:pos x="T8" y="T9"/>
                </a:cxn>
              </a:cxnLst>
              <a:rect l="T15" t="T16" r="T17" b="T18"/>
              <a:pathLst>
                <a:path w="11" h="3">
                  <a:moveTo>
                    <a:pt x="0" y="3"/>
                  </a:moveTo>
                  <a:lnTo>
                    <a:pt x="1" y="0"/>
                  </a:lnTo>
                  <a:lnTo>
                    <a:pt x="11" y="1"/>
                  </a:lnTo>
                  <a:lnTo>
                    <a:pt x="9" y="3"/>
                  </a:lnTo>
                  <a:lnTo>
                    <a:pt x="0" y="3"/>
                  </a:lnTo>
                  <a:close/>
                </a:path>
              </a:pathLst>
            </a:custGeom>
            <a:solidFill>
              <a:srgbClr val="02818A"/>
            </a:solidFill>
            <a:ln w="15875">
              <a:solidFill>
                <a:srgbClr val="003F48"/>
              </a:solidFill>
              <a:prstDash val="solid"/>
              <a:round/>
              <a:headEnd/>
              <a:tailEnd/>
            </a:ln>
          </p:spPr>
          <p:txBody>
            <a:bodyPr/>
            <a:lstStyle/>
            <a:p>
              <a:endParaRPr lang="en-US"/>
            </a:p>
          </p:txBody>
        </p:sp>
        <p:sp>
          <p:nvSpPr>
            <p:cNvPr id="308313" name="Freeform 67">
              <a:extLst>
                <a:ext uri="{FF2B5EF4-FFF2-40B4-BE49-F238E27FC236}">
                  <a16:creationId xmlns:a16="http://schemas.microsoft.com/office/drawing/2014/main" id="{EAF073EF-B644-443F-A292-A5270A7F5273}"/>
                </a:ext>
              </a:extLst>
            </p:cNvPr>
            <p:cNvSpPr>
              <a:spLocks noChangeAspect="1"/>
            </p:cNvSpPr>
            <p:nvPr/>
          </p:nvSpPr>
          <p:spPr bwMode="auto">
            <a:xfrm>
              <a:off x="1022" y="3129"/>
              <a:ext cx="21" cy="17"/>
            </a:xfrm>
            <a:custGeom>
              <a:avLst/>
              <a:gdLst>
                <a:gd name="T0" fmla="*/ 0 w 4"/>
                <a:gd name="T1" fmla="*/ 0 h 3"/>
                <a:gd name="T2" fmla="*/ 2147483646 w 4"/>
                <a:gd name="T3" fmla="*/ 2147483646 h 3"/>
                <a:gd name="T4" fmla="*/ 2147483646 w 4"/>
                <a:gd name="T5" fmla="*/ 2147483646 h 3"/>
                <a:gd name="T6" fmla="*/ 2147483646 w 4"/>
                <a:gd name="T7" fmla="*/ 0 h 3"/>
                <a:gd name="T8" fmla="*/ 0 w 4"/>
                <a:gd name="T9" fmla="*/ 0 h 3"/>
                <a:gd name="T10" fmla="*/ 0 60000 65536"/>
                <a:gd name="T11" fmla="*/ 0 60000 65536"/>
                <a:gd name="T12" fmla="*/ 0 60000 65536"/>
                <a:gd name="T13" fmla="*/ 0 60000 65536"/>
                <a:gd name="T14" fmla="*/ 0 60000 65536"/>
                <a:gd name="T15" fmla="*/ 0 w 4"/>
                <a:gd name="T16" fmla="*/ 0 h 3"/>
                <a:gd name="T17" fmla="*/ 4 w 4"/>
                <a:gd name="T18" fmla="*/ 3 h 3"/>
              </a:gdLst>
              <a:ahLst/>
              <a:cxnLst>
                <a:cxn ang="T10">
                  <a:pos x="T0" y="T1"/>
                </a:cxn>
                <a:cxn ang="T11">
                  <a:pos x="T2" y="T3"/>
                </a:cxn>
                <a:cxn ang="T12">
                  <a:pos x="T4" y="T5"/>
                </a:cxn>
                <a:cxn ang="T13">
                  <a:pos x="T6" y="T7"/>
                </a:cxn>
                <a:cxn ang="T14">
                  <a:pos x="T8" y="T9"/>
                </a:cxn>
              </a:cxnLst>
              <a:rect l="T15" t="T16" r="T17" b="T18"/>
              <a:pathLst>
                <a:path w="4" h="3">
                  <a:moveTo>
                    <a:pt x="0" y="0"/>
                  </a:moveTo>
                  <a:lnTo>
                    <a:pt x="1" y="3"/>
                  </a:lnTo>
                  <a:lnTo>
                    <a:pt x="4" y="2"/>
                  </a:lnTo>
                  <a:lnTo>
                    <a:pt x="3" y="0"/>
                  </a:lnTo>
                  <a:lnTo>
                    <a:pt x="0" y="0"/>
                  </a:lnTo>
                  <a:close/>
                </a:path>
              </a:pathLst>
            </a:custGeom>
            <a:solidFill>
              <a:srgbClr val="02818A"/>
            </a:solidFill>
            <a:ln w="15875">
              <a:solidFill>
                <a:srgbClr val="003F48"/>
              </a:solidFill>
              <a:prstDash val="solid"/>
              <a:round/>
              <a:headEnd/>
              <a:tailEnd/>
            </a:ln>
          </p:spPr>
          <p:txBody>
            <a:bodyPr/>
            <a:lstStyle/>
            <a:p>
              <a:endParaRPr lang="en-US"/>
            </a:p>
          </p:txBody>
        </p:sp>
        <p:sp>
          <p:nvSpPr>
            <p:cNvPr id="308314" name="Freeform 68">
              <a:extLst>
                <a:ext uri="{FF2B5EF4-FFF2-40B4-BE49-F238E27FC236}">
                  <a16:creationId xmlns:a16="http://schemas.microsoft.com/office/drawing/2014/main" id="{1176144B-ADC6-451E-A4AC-130316E34A89}"/>
                </a:ext>
              </a:extLst>
            </p:cNvPr>
            <p:cNvSpPr>
              <a:spLocks noChangeAspect="1"/>
            </p:cNvSpPr>
            <p:nvPr/>
          </p:nvSpPr>
          <p:spPr bwMode="auto">
            <a:xfrm>
              <a:off x="1054" y="3113"/>
              <a:ext cx="75" cy="44"/>
            </a:xfrm>
            <a:custGeom>
              <a:avLst/>
              <a:gdLst>
                <a:gd name="T0" fmla="*/ 0 w 14"/>
                <a:gd name="T1" fmla="*/ 2147483646 h 8"/>
                <a:gd name="T2" fmla="*/ 2147483646 w 14"/>
                <a:gd name="T3" fmla="*/ 0 h 8"/>
                <a:gd name="T4" fmla="*/ 2147483646 w 14"/>
                <a:gd name="T5" fmla="*/ 2147483646 h 8"/>
                <a:gd name="T6" fmla="*/ 2147483646 w 14"/>
                <a:gd name="T7" fmla="*/ 2147483646 h 8"/>
                <a:gd name="T8" fmla="*/ 2147483646 w 14"/>
                <a:gd name="T9" fmla="*/ 2147483646 h 8"/>
                <a:gd name="T10" fmla="*/ 2147483646 w 14"/>
                <a:gd name="T11" fmla="*/ 2147483646 h 8"/>
                <a:gd name="T12" fmla="*/ 2147483646 w 14"/>
                <a:gd name="T13" fmla="*/ 2147483646 h 8"/>
                <a:gd name="T14" fmla="*/ 2147483646 w 14"/>
                <a:gd name="T15" fmla="*/ 2147483646 h 8"/>
                <a:gd name="T16" fmla="*/ 2147483646 w 14"/>
                <a:gd name="T17" fmla="*/ 2147483646 h 8"/>
                <a:gd name="T18" fmla="*/ 0 w 14"/>
                <a:gd name="T19" fmla="*/ 2147483646 h 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4"/>
                <a:gd name="T31" fmla="*/ 0 h 8"/>
                <a:gd name="T32" fmla="*/ 14 w 14"/>
                <a:gd name="T33" fmla="*/ 8 h 8"/>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4" h="8">
                  <a:moveTo>
                    <a:pt x="0" y="3"/>
                  </a:moveTo>
                  <a:lnTo>
                    <a:pt x="2" y="0"/>
                  </a:lnTo>
                  <a:lnTo>
                    <a:pt x="4" y="3"/>
                  </a:lnTo>
                  <a:lnTo>
                    <a:pt x="8" y="2"/>
                  </a:lnTo>
                  <a:lnTo>
                    <a:pt x="14" y="6"/>
                  </a:lnTo>
                  <a:lnTo>
                    <a:pt x="12" y="7"/>
                  </a:lnTo>
                  <a:lnTo>
                    <a:pt x="6" y="8"/>
                  </a:lnTo>
                  <a:lnTo>
                    <a:pt x="4" y="5"/>
                  </a:lnTo>
                  <a:lnTo>
                    <a:pt x="2" y="5"/>
                  </a:lnTo>
                  <a:lnTo>
                    <a:pt x="0" y="3"/>
                  </a:lnTo>
                  <a:close/>
                </a:path>
              </a:pathLst>
            </a:custGeom>
            <a:solidFill>
              <a:srgbClr val="02818A"/>
            </a:solidFill>
            <a:ln w="15875">
              <a:solidFill>
                <a:srgbClr val="003F48"/>
              </a:solidFill>
              <a:prstDash val="solid"/>
              <a:round/>
              <a:headEnd/>
              <a:tailEnd/>
            </a:ln>
          </p:spPr>
          <p:txBody>
            <a:bodyPr/>
            <a:lstStyle/>
            <a:p>
              <a:endParaRPr lang="en-US"/>
            </a:p>
          </p:txBody>
        </p:sp>
        <p:sp>
          <p:nvSpPr>
            <p:cNvPr id="308315" name="Freeform 69">
              <a:extLst>
                <a:ext uri="{FF2B5EF4-FFF2-40B4-BE49-F238E27FC236}">
                  <a16:creationId xmlns:a16="http://schemas.microsoft.com/office/drawing/2014/main" id="{215C7635-7191-448F-BF4B-2F4525764321}"/>
                </a:ext>
              </a:extLst>
            </p:cNvPr>
            <p:cNvSpPr>
              <a:spLocks noChangeAspect="1"/>
            </p:cNvSpPr>
            <p:nvPr/>
          </p:nvSpPr>
          <p:spPr bwMode="auto">
            <a:xfrm>
              <a:off x="1118" y="3196"/>
              <a:ext cx="123" cy="143"/>
            </a:xfrm>
            <a:custGeom>
              <a:avLst/>
              <a:gdLst>
                <a:gd name="T0" fmla="*/ 0 w 23"/>
                <a:gd name="T1" fmla="*/ 2147483646 h 26"/>
                <a:gd name="T2" fmla="*/ 2147483646 w 23"/>
                <a:gd name="T3" fmla="*/ 2147483646 h 26"/>
                <a:gd name="T4" fmla="*/ 2147483646 w 23"/>
                <a:gd name="T5" fmla="*/ 2147483646 h 26"/>
                <a:gd name="T6" fmla="*/ 2147483646 w 23"/>
                <a:gd name="T7" fmla="*/ 2147483646 h 26"/>
                <a:gd name="T8" fmla="*/ 2147483646 w 23"/>
                <a:gd name="T9" fmla="*/ 2147483646 h 26"/>
                <a:gd name="T10" fmla="*/ 2147483646 w 23"/>
                <a:gd name="T11" fmla="*/ 2147483646 h 26"/>
                <a:gd name="T12" fmla="*/ 2147483646 w 23"/>
                <a:gd name="T13" fmla="*/ 2147483646 h 26"/>
                <a:gd name="T14" fmla="*/ 2147483646 w 23"/>
                <a:gd name="T15" fmla="*/ 2147483646 h 26"/>
                <a:gd name="T16" fmla="*/ 2147483646 w 23"/>
                <a:gd name="T17" fmla="*/ 0 h 26"/>
                <a:gd name="T18" fmla="*/ 2147483646 w 23"/>
                <a:gd name="T19" fmla="*/ 2147483646 h 26"/>
                <a:gd name="T20" fmla="*/ 2147483646 w 23"/>
                <a:gd name="T21" fmla="*/ 2147483646 h 26"/>
                <a:gd name="T22" fmla="*/ 0 w 23"/>
                <a:gd name="T23" fmla="*/ 2147483646 h 2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23"/>
                <a:gd name="T37" fmla="*/ 0 h 26"/>
                <a:gd name="T38" fmla="*/ 23 w 23"/>
                <a:gd name="T39" fmla="*/ 26 h 2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23" h="26">
                  <a:moveTo>
                    <a:pt x="0" y="10"/>
                  </a:moveTo>
                  <a:lnTo>
                    <a:pt x="3" y="17"/>
                  </a:lnTo>
                  <a:lnTo>
                    <a:pt x="3" y="23"/>
                  </a:lnTo>
                  <a:lnTo>
                    <a:pt x="8" y="26"/>
                  </a:lnTo>
                  <a:lnTo>
                    <a:pt x="10" y="22"/>
                  </a:lnTo>
                  <a:lnTo>
                    <a:pt x="20" y="18"/>
                  </a:lnTo>
                  <a:lnTo>
                    <a:pt x="23" y="15"/>
                  </a:lnTo>
                  <a:lnTo>
                    <a:pt x="15" y="5"/>
                  </a:lnTo>
                  <a:lnTo>
                    <a:pt x="4" y="0"/>
                  </a:lnTo>
                  <a:lnTo>
                    <a:pt x="3" y="2"/>
                  </a:lnTo>
                  <a:lnTo>
                    <a:pt x="4" y="5"/>
                  </a:lnTo>
                  <a:lnTo>
                    <a:pt x="0" y="10"/>
                  </a:lnTo>
                  <a:close/>
                </a:path>
              </a:pathLst>
            </a:custGeom>
            <a:solidFill>
              <a:srgbClr val="02818A"/>
            </a:solidFill>
            <a:ln w="15875">
              <a:solidFill>
                <a:srgbClr val="003F48"/>
              </a:solidFill>
              <a:prstDash val="solid"/>
              <a:round/>
              <a:headEnd/>
              <a:tailEnd/>
            </a:ln>
          </p:spPr>
          <p:txBody>
            <a:bodyPr/>
            <a:lstStyle/>
            <a:p>
              <a:endParaRPr lang="en-US"/>
            </a:p>
          </p:txBody>
        </p:sp>
        <p:sp>
          <p:nvSpPr>
            <p:cNvPr id="308316" name="Freeform 70">
              <a:extLst>
                <a:ext uri="{FF2B5EF4-FFF2-40B4-BE49-F238E27FC236}">
                  <a16:creationId xmlns:a16="http://schemas.microsoft.com/office/drawing/2014/main" id="{4C281E25-B7F2-4061-9352-BCF7F71345A7}"/>
                </a:ext>
              </a:extLst>
            </p:cNvPr>
            <p:cNvSpPr>
              <a:spLocks noChangeAspect="1"/>
            </p:cNvSpPr>
            <p:nvPr/>
          </p:nvSpPr>
          <p:spPr bwMode="auto">
            <a:xfrm>
              <a:off x="582" y="3064"/>
              <a:ext cx="48" cy="12"/>
            </a:xfrm>
            <a:custGeom>
              <a:avLst/>
              <a:gdLst>
                <a:gd name="T0" fmla="*/ 2147483646 w 9"/>
                <a:gd name="T1" fmla="*/ 2147483646 h 2"/>
                <a:gd name="T2" fmla="*/ 2147483646 w 9"/>
                <a:gd name="T3" fmla="*/ 0 h 2"/>
                <a:gd name="T4" fmla="*/ 2147483646 w 9"/>
                <a:gd name="T5" fmla="*/ 0 h 2"/>
                <a:gd name="T6" fmla="*/ 2147483646 w 9"/>
                <a:gd name="T7" fmla="*/ 0 h 2"/>
                <a:gd name="T8" fmla="*/ 2147483646 w 9"/>
                <a:gd name="T9" fmla="*/ 0 h 2"/>
                <a:gd name="T10" fmla="*/ 2147483646 w 9"/>
                <a:gd name="T11" fmla="*/ 0 h 2"/>
                <a:gd name="T12" fmla="*/ 2147483646 w 9"/>
                <a:gd name="T13" fmla="*/ 0 h 2"/>
                <a:gd name="T14" fmla="*/ 2147483646 w 9"/>
                <a:gd name="T15" fmla="*/ 0 h 2"/>
                <a:gd name="T16" fmla="*/ 2147483646 w 9"/>
                <a:gd name="T17" fmla="*/ 0 h 2"/>
                <a:gd name="T18" fmla="*/ 2147483646 w 9"/>
                <a:gd name="T19" fmla="*/ 2147483646 h 2"/>
                <a:gd name="T20" fmla="*/ 2147483646 w 9"/>
                <a:gd name="T21" fmla="*/ 2147483646 h 2"/>
                <a:gd name="T22" fmla="*/ 2147483646 w 9"/>
                <a:gd name="T23" fmla="*/ 2147483646 h 2"/>
                <a:gd name="T24" fmla="*/ 2147483646 w 9"/>
                <a:gd name="T25" fmla="*/ 2147483646 h 2"/>
                <a:gd name="T26" fmla="*/ 2147483646 w 9"/>
                <a:gd name="T27" fmla="*/ 2147483646 h 2"/>
                <a:gd name="T28" fmla="*/ 2147483646 w 9"/>
                <a:gd name="T29" fmla="*/ 2147483646 h 2"/>
                <a:gd name="T30" fmla="*/ 2147483646 w 9"/>
                <a:gd name="T31" fmla="*/ 2147483646 h 2"/>
                <a:gd name="T32" fmla="*/ 2147483646 w 9"/>
                <a:gd name="T33" fmla="*/ 2147483646 h 2"/>
                <a:gd name="T34" fmla="*/ 2147483646 w 9"/>
                <a:gd name="T35" fmla="*/ 2147483646 h 2"/>
                <a:gd name="T36" fmla="*/ 2147483646 w 9"/>
                <a:gd name="T37" fmla="*/ 2147483646 h 2"/>
                <a:gd name="T38" fmla="*/ 2147483646 w 9"/>
                <a:gd name="T39" fmla="*/ 2147483646 h 2"/>
                <a:gd name="T40" fmla="*/ 0 w 9"/>
                <a:gd name="T41" fmla="*/ 2147483646 h 2"/>
                <a:gd name="T42" fmla="*/ 0 w 9"/>
                <a:gd name="T43" fmla="*/ 2147483646 h 2"/>
                <a:gd name="T44" fmla="*/ 2147483646 w 9"/>
                <a:gd name="T45" fmla="*/ 2147483646 h 2"/>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9"/>
                <a:gd name="T70" fmla="*/ 0 h 2"/>
                <a:gd name="T71" fmla="*/ 9 w 9"/>
                <a:gd name="T72" fmla="*/ 2 h 2"/>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9" h="2">
                  <a:moveTo>
                    <a:pt x="1" y="1"/>
                  </a:moveTo>
                  <a:lnTo>
                    <a:pt x="4" y="0"/>
                  </a:lnTo>
                  <a:lnTo>
                    <a:pt x="5" y="0"/>
                  </a:lnTo>
                  <a:lnTo>
                    <a:pt x="6" y="0"/>
                  </a:lnTo>
                  <a:lnTo>
                    <a:pt x="7" y="0"/>
                  </a:lnTo>
                  <a:lnTo>
                    <a:pt x="8" y="0"/>
                  </a:lnTo>
                  <a:lnTo>
                    <a:pt x="9" y="0"/>
                  </a:lnTo>
                  <a:lnTo>
                    <a:pt x="9" y="1"/>
                  </a:lnTo>
                  <a:lnTo>
                    <a:pt x="7" y="1"/>
                  </a:lnTo>
                  <a:lnTo>
                    <a:pt x="6" y="1"/>
                  </a:lnTo>
                  <a:lnTo>
                    <a:pt x="5" y="1"/>
                  </a:lnTo>
                  <a:lnTo>
                    <a:pt x="4" y="2"/>
                  </a:lnTo>
                  <a:lnTo>
                    <a:pt x="3" y="2"/>
                  </a:lnTo>
                  <a:lnTo>
                    <a:pt x="2" y="2"/>
                  </a:lnTo>
                  <a:lnTo>
                    <a:pt x="1" y="2"/>
                  </a:lnTo>
                  <a:lnTo>
                    <a:pt x="0" y="1"/>
                  </a:lnTo>
                  <a:lnTo>
                    <a:pt x="1" y="1"/>
                  </a:lnTo>
                  <a:close/>
                </a:path>
              </a:pathLst>
            </a:custGeom>
            <a:solidFill>
              <a:srgbClr val="02818A"/>
            </a:solidFill>
            <a:ln w="15875">
              <a:solidFill>
                <a:srgbClr val="003F48"/>
              </a:solidFill>
              <a:prstDash val="solid"/>
              <a:round/>
              <a:headEnd/>
              <a:tailEnd/>
            </a:ln>
          </p:spPr>
          <p:txBody>
            <a:bodyPr/>
            <a:lstStyle/>
            <a:p>
              <a:endParaRPr lang="en-US"/>
            </a:p>
          </p:txBody>
        </p:sp>
        <p:sp>
          <p:nvSpPr>
            <p:cNvPr id="308317" name="Freeform 71">
              <a:extLst>
                <a:ext uri="{FF2B5EF4-FFF2-40B4-BE49-F238E27FC236}">
                  <a16:creationId xmlns:a16="http://schemas.microsoft.com/office/drawing/2014/main" id="{09635B71-E29B-469D-B8D7-868757062F24}"/>
                </a:ext>
              </a:extLst>
            </p:cNvPr>
            <p:cNvSpPr>
              <a:spLocks noChangeAspect="1"/>
            </p:cNvSpPr>
            <p:nvPr/>
          </p:nvSpPr>
          <p:spPr bwMode="auto">
            <a:xfrm>
              <a:off x="619" y="3031"/>
              <a:ext cx="16" cy="12"/>
            </a:xfrm>
            <a:custGeom>
              <a:avLst/>
              <a:gdLst>
                <a:gd name="T0" fmla="*/ 0 w 3"/>
                <a:gd name="T1" fmla="*/ 0 h 2"/>
                <a:gd name="T2" fmla="*/ 0 w 3"/>
                <a:gd name="T3" fmla="*/ 2147483646 h 2"/>
                <a:gd name="T4" fmla="*/ 2147483646 w 3"/>
                <a:gd name="T5" fmla="*/ 2147483646 h 2"/>
                <a:gd name="T6" fmla="*/ 2147483646 w 3"/>
                <a:gd name="T7" fmla="*/ 2147483646 h 2"/>
                <a:gd name="T8" fmla="*/ 2147483646 w 3"/>
                <a:gd name="T9" fmla="*/ 2147483646 h 2"/>
                <a:gd name="T10" fmla="*/ 2147483646 w 3"/>
                <a:gd name="T11" fmla="*/ 2147483646 h 2"/>
                <a:gd name="T12" fmla="*/ 2147483646 w 3"/>
                <a:gd name="T13" fmla="*/ 2147483646 h 2"/>
                <a:gd name="T14" fmla="*/ 2147483646 w 3"/>
                <a:gd name="T15" fmla="*/ 2147483646 h 2"/>
                <a:gd name="T16" fmla="*/ 2147483646 w 3"/>
                <a:gd name="T17" fmla="*/ 2147483646 h 2"/>
                <a:gd name="T18" fmla="*/ 2147483646 w 3"/>
                <a:gd name="T19" fmla="*/ 2147483646 h 2"/>
                <a:gd name="T20" fmla="*/ 2147483646 w 3"/>
                <a:gd name="T21" fmla="*/ 2147483646 h 2"/>
                <a:gd name="T22" fmla="*/ 0 w 3"/>
                <a:gd name="T23" fmla="*/ 2147483646 h 2"/>
                <a:gd name="T24" fmla="*/ 0 w 3"/>
                <a:gd name="T25" fmla="*/ 0 h 2"/>
                <a:gd name="T26" fmla="*/ 0 w 3"/>
                <a:gd name="T27" fmla="*/ 0 h 2"/>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3"/>
                <a:gd name="T43" fmla="*/ 0 h 2"/>
                <a:gd name="T44" fmla="*/ 3 w 3"/>
                <a:gd name="T45" fmla="*/ 2 h 2"/>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3" h="2">
                  <a:moveTo>
                    <a:pt x="0" y="0"/>
                  </a:moveTo>
                  <a:lnTo>
                    <a:pt x="0" y="1"/>
                  </a:lnTo>
                  <a:lnTo>
                    <a:pt x="1" y="2"/>
                  </a:lnTo>
                  <a:lnTo>
                    <a:pt x="2" y="2"/>
                  </a:lnTo>
                  <a:lnTo>
                    <a:pt x="3" y="2"/>
                  </a:lnTo>
                  <a:lnTo>
                    <a:pt x="2" y="1"/>
                  </a:lnTo>
                  <a:lnTo>
                    <a:pt x="1" y="1"/>
                  </a:lnTo>
                  <a:lnTo>
                    <a:pt x="0" y="1"/>
                  </a:lnTo>
                  <a:lnTo>
                    <a:pt x="0" y="0"/>
                  </a:lnTo>
                  <a:close/>
                </a:path>
              </a:pathLst>
            </a:custGeom>
            <a:solidFill>
              <a:srgbClr val="02818A"/>
            </a:solidFill>
            <a:ln w="15875">
              <a:solidFill>
                <a:srgbClr val="003F48"/>
              </a:solidFill>
              <a:prstDash val="solid"/>
              <a:round/>
              <a:headEnd/>
              <a:tailEnd/>
            </a:ln>
          </p:spPr>
          <p:txBody>
            <a:bodyPr/>
            <a:lstStyle/>
            <a:p>
              <a:endParaRPr lang="en-US"/>
            </a:p>
          </p:txBody>
        </p:sp>
      </p:grpSp>
      <p:grpSp>
        <p:nvGrpSpPr>
          <p:cNvPr id="308286" name="Alaska">
            <a:extLst>
              <a:ext uri="{FF2B5EF4-FFF2-40B4-BE49-F238E27FC236}">
                <a16:creationId xmlns:a16="http://schemas.microsoft.com/office/drawing/2014/main" id="{A7C4EE3D-D953-44AA-AFEC-9C2313AB1D4F}"/>
              </a:ext>
              <a:ext uri="{C183D7F6-B498-43B3-948B-1728B52AA6E4}">
                <adec:decorative xmlns:adec="http://schemas.microsoft.com/office/drawing/2017/decorative" val="1"/>
              </a:ext>
            </a:extLst>
          </p:cNvPr>
          <p:cNvGrpSpPr>
            <a:grpSpLocks/>
          </p:cNvGrpSpPr>
          <p:nvPr/>
        </p:nvGrpSpPr>
        <p:grpSpPr bwMode="auto">
          <a:xfrm>
            <a:off x="660400" y="4448175"/>
            <a:ext cx="2776538" cy="987425"/>
            <a:chOff x="523" y="3048"/>
            <a:chExt cx="1899" cy="696"/>
          </a:xfrm>
        </p:grpSpPr>
        <p:sp>
          <p:nvSpPr>
            <p:cNvPr id="308300" name="Freeform 73">
              <a:extLst>
                <a:ext uri="{FF2B5EF4-FFF2-40B4-BE49-F238E27FC236}">
                  <a16:creationId xmlns:a16="http://schemas.microsoft.com/office/drawing/2014/main" id="{546B354B-E308-4DD7-BD55-1061409F6AC2}"/>
                </a:ext>
              </a:extLst>
            </p:cNvPr>
            <p:cNvSpPr>
              <a:spLocks noChangeAspect="1"/>
            </p:cNvSpPr>
            <p:nvPr/>
          </p:nvSpPr>
          <p:spPr bwMode="auto">
            <a:xfrm>
              <a:off x="1451" y="3048"/>
              <a:ext cx="971" cy="668"/>
            </a:xfrm>
            <a:custGeom>
              <a:avLst/>
              <a:gdLst>
                <a:gd name="T0" fmla="*/ 2147483646 w 181"/>
                <a:gd name="T1" fmla="*/ 2147483646 h 122"/>
                <a:gd name="T2" fmla="*/ 2147483646 w 181"/>
                <a:gd name="T3" fmla="*/ 2147483646 h 122"/>
                <a:gd name="T4" fmla="*/ 2147483646 w 181"/>
                <a:gd name="T5" fmla="*/ 2147483646 h 122"/>
                <a:gd name="T6" fmla="*/ 2147483646 w 181"/>
                <a:gd name="T7" fmla="*/ 2147483646 h 122"/>
                <a:gd name="T8" fmla="*/ 2147483646 w 181"/>
                <a:gd name="T9" fmla="*/ 2147483646 h 122"/>
                <a:gd name="T10" fmla="*/ 2147483646 w 181"/>
                <a:gd name="T11" fmla="*/ 2147483646 h 122"/>
                <a:gd name="T12" fmla="*/ 2147483646 w 181"/>
                <a:gd name="T13" fmla="*/ 2147483646 h 122"/>
                <a:gd name="T14" fmla="*/ 2147483646 w 181"/>
                <a:gd name="T15" fmla="*/ 2147483646 h 122"/>
                <a:gd name="T16" fmla="*/ 2147483646 w 181"/>
                <a:gd name="T17" fmla="*/ 2147483646 h 122"/>
                <a:gd name="T18" fmla="*/ 2147483646 w 181"/>
                <a:gd name="T19" fmla="*/ 2147483646 h 122"/>
                <a:gd name="T20" fmla="*/ 2147483646 w 181"/>
                <a:gd name="T21" fmla="*/ 2147483646 h 122"/>
                <a:gd name="T22" fmla="*/ 2147483646 w 181"/>
                <a:gd name="T23" fmla="*/ 2147483646 h 122"/>
                <a:gd name="T24" fmla="*/ 2147483646 w 181"/>
                <a:gd name="T25" fmla="*/ 2147483646 h 122"/>
                <a:gd name="T26" fmla="*/ 2147483646 w 181"/>
                <a:gd name="T27" fmla="*/ 2147483646 h 122"/>
                <a:gd name="T28" fmla="*/ 2147483646 w 181"/>
                <a:gd name="T29" fmla="*/ 2147483646 h 122"/>
                <a:gd name="T30" fmla="*/ 2147483646 w 181"/>
                <a:gd name="T31" fmla="*/ 2147483646 h 122"/>
                <a:gd name="T32" fmla="*/ 2147483646 w 181"/>
                <a:gd name="T33" fmla="*/ 2147483646 h 122"/>
                <a:gd name="T34" fmla="*/ 2147483646 w 181"/>
                <a:gd name="T35" fmla="*/ 2147483646 h 122"/>
                <a:gd name="T36" fmla="*/ 2147483646 w 181"/>
                <a:gd name="T37" fmla="*/ 2147483646 h 122"/>
                <a:gd name="T38" fmla="*/ 2147483646 w 181"/>
                <a:gd name="T39" fmla="*/ 2147483646 h 122"/>
                <a:gd name="T40" fmla="*/ 2147483646 w 181"/>
                <a:gd name="T41" fmla="*/ 2147483646 h 122"/>
                <a:gd name="T42" fmla="*/ 2147483646 w 181"/>
                <a:gd name="T43" fmla="*/ 2147483646 h 122"/>
                <a:gd name="T44" fmla="*/ 2147483646 w 181"/>
                <a:gd name="T45" fmla="*/ 2147483646 h 122"/>
                <a:gd name="T46" fmla="*/ 2147483646 w 181"/>
                <a:gd name="T47" fmla="*/ 2147483646 h 122"/>
                <a:gd name="T48" fmla="*/ 2147483646 w 181"/>
                <a:gd name="T49" fmla="*/ 2147483646 h 122"/>
                <a:gd name="T50" fmla="*/ 2147483646 w 181"/>
                <a:gd name="T51" fmla="*/ 2147483646 h 122"/>
                <a:gd name="T52" fmla="*/ 2147483646 w 181"/>
                <a:gd name="T53" fmla="*/ 2147483646 h 122"/>
                <a:gd name="T54" fmla="*/ 2147483646 w 181"/>
                <a:gd name="T55" fmla="*/ 2147483646 h 122"/>
                <a:gd name="T56" fmla="*/ 2147483646 w 181"/>
                <a:gd name="T57" fmla="*/ 2147483646 h 122"/>
                <a:gd name="T58" fmla="*/ 2147483646 w 181"/>
                <a:gd name="T59" fmla="*/ 2147483646 h 122"/>
                <a:gd name="T60" fmla="*/ 2147483646 w 181"/>
                <a:gd name="T61" fmla="*/ 2147483646 h 122"/>
                <a:gd name="T62" fmla="*/ 2147483646 w 181"/>
                <a:gd name="T63" fmla="*/ 2147483646 h 122"/>
                <a:gd name="T64" fmla="*/ 2147483646 w 181"/>
                <a:gd name="T65" fmla="*/ 2147483646 h 122"/>
                <a:gd name="T66" fmla="*/ 2147483646 w 181"/>
                <a:gd name="T67" fmla="*/ 2147483646 h 122"/>
                <a:gd name="T68" fmla="*/ 2147483646 w 181"/>
                <a:gd name="T69" fmla="*/ 2147483646 h 122"/>
                <a:gd name="T70" fmla="*/ 2147483646 w 181"/>
                <a:gd name="T71" fmla="*/ 2147483646 h 122"/>
                <a:gd name="T72" fmla="*/ 2147483646 w 181"/>
                <a:gd name="T73" fmla="*/ 2147483646 h 122"/>
                <a:gd name="T74" fmla="*/ 2147483646 w 181"/>
                <a:gd name="T75" fmla="*/ 2147483646 h 122"/>
                <a:gd name="T76" fmla="*/ 2147483646 w 181"/>
                <a:gd name="T77" fmla="*/ 2147483646 h 122"/>
                <a:gd name="T78" fmla="*/ 2147483646 w 181"/>
                <a:gd name="T79" fmla="*/ 2147483646 h 122"/>
                <a:gd name="T80" fmla="*/ 2147483646 w 181"/>
                <a:gd name="T81" fmla="*/ 2147483646 h 122"/>
                <a:gd name="T82" fmla="*/ 2147483646 w 181"/>
                <a:gd name="T83" fmla="*/ 2147483646 h 122"/>
                <a:gd name="T84" fmla="*/ 2147483646 w 181"/>
                <a:gd name="T85" fmla="*/ 2147483646 h 122"/>
                <a:gd name="T86" fmla="*/ 2147483646 w 181"/>
                <a:gd name="T87" fmla="*/ 2147483646 h 122"/>
                <a:gd name="T88" fmla="*/ 2147483646 w 181"/>
                <a:gd name="T89" fmla="*/ 2147483646 h 122"/>
                <a:gd name="T90" fmla="*/ 2147483646 w 181"/>
                <a:gd name="T91" fmla="*/ 2147483646 h 122"/>
                <a:gd name="T92" fmla="*/ 2147483646 w 181"/>
                <a:gd name="T93" fmla="*/ 2147483646 h 122"/>
                <a:gd name="T94" fmla="*/ 2147483646 w 181"/>
                <a:gd name="T95" fmla="*/ 2147483646 h 122"/>
                <a:gd name="T96" fmla="*/ 2147483646 w 181"/>
                <a:gd name="T97" fmla="*/ 2147483646 h 122"/>
                <a:gd name="T98" fmla="*/ 2147483646 w 181"/>
                <a:gd name="T99" fmla="*/ 2147483646 h 122"/>
                <a:gd name="T100" fmla="*/ 2147483646 w 181"/>
                <a:gd name="T101" fmla="*/ 2147483646 h 122"/>
                <a:gd name="T102" fmla="*/ 2147483646 w 181"/>
                <a:gd name="T103" fmla="*/ 0 h 122"/>
                <a:gd name="T104" fmla="*/ 2147483646 w 181"/>
                <a:gd name="T105" fmla="*/ 2147483646 h 122"/>
                <a:gd name="T106" fmla="*/ 2147483646 w 181"/>
                <a:gd name="T107" fmla="*/ 2147483646 h 122"/>
                <a:gd name="T108" fmla="*/ 2147483646 w 181"/>
                <a:gd name="T109" fmla="*/ 2147483646 h 122"/>
                <a:gd name="T110" fmla="*/ 2147483646 w 181"/>
                <a:gd name="T111" fmla="*/ 2147483646 h 122"/>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181"/>
                <a:gd name="T169" fmla="*/ 0 h 122"/>
                <a:gd name="T170" fmla="*/ 181 w 181"/>
                <a:gd name="T171" fmla="*/ 122 h 122"/>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181" h="122">
                  <a:moveTo>
                    <a:pt x="83" y="7"/>
                  </a:moveTo>
                  <a:lnTo>
                    <a:pt x="107" y="77"/>
                  </a:lnTo>
                  <a:lnTo>
                    <a:pt x="110" y="77"/>
                  </a:lnTo>
                  <a:lnTo>
                    <a:pt x="112" y="77"/>
                  </a:lnTo>
                  <a:lnTo>
                    <a:pt x="117" y="74"/>
                  </a:lnTo>
                  <a:lnTo>
                    <a:pt x="120" y="77"/>
                  </a:lnTo>
                  <a:lnTo>
                    <a:pt x="125" y="77"/>
                  </a:lnTo>
                  <a:lnTo>
                    <a:pt x="128" y="79"/>
                  </a:lnTo>
                  <a:lnTo>
                    <a:pt x="129" y="79"/>
                  </a:lnTo>
                  <a:lnTo>
                    <a:pt x="131" y="79"/>
                  </a:lnTo>
                  <a:lnTo>
                    <a:pt x="132" y="75"/>
                  </a:lnTo>
                  <a:lnTo>
                    <a:pt x="134" y="70"/>
                  </a:lnTo>
                  <a:lnTo>
                    <a:pt x="138" y="71"/>
                  </a:lnTo>
                  <a:lnTo>
                    <a:pt x="142" y="72"/>
                  </a:lnTo>
                  <a:lnTo>
                    <a:pt x="164" y="79"/>
                  </a:lnTo>
                  <a:lnTo>
                    <a:pt x="172" y="78"/>
                  </a:lnTo>
                  <a:lnTo>
                    <a:pt x="176" y="78"/>
                  </a:lnTo>
                  <a:lnTo>
                    <a:pt x="180" y="81"/>
                  </a:lnTo>
                  <a:lnTo>
                    <a:pt x="181" y="86"/>
                  </a:lnTo>
                  <a:lnTo>
                    <a:pt x="180" y="90"/>
                  </a:lnTo>
                  <a:lnTo>
                    <a:pt x="173" y="94"/>
                  </a:lnTo>
                  <a:lnTo>
                    <a:pt x="170" y="94"/>
                  </a:lnTo>
                  <a:lnTo>
                    <a:pt x="166" y="93"/>
                  </a:lnTo>
                  <a:lnTo>
                    <a:pt x="163" y="89"/>
                  </a:lnTo>
                  <a:lnTo>
                    <a:pt x="160" y="89"/>
                  </a:lnTo>
                  <a:lnTo>
                    <a:pt x="161" y="92"/>
                  </a:lnTo>
                  <a:lnTo>
                    <a:pt x="160" y="93"/>
                  </a:lnTo>
                  <a:lnTo>
                    <a:pt x="158" y="94"/>
                  </a:lnTo>
                  <a:lnTo>
                    <a:pt x="142" y="86"/>
                  </a:lnTo>
                  <a:lnTo>
                    <a:pt x="138" y="85"/>
                  </a:lnTo>
                  <a:lnTo>
                    <a:pt x="138" y="84"/>
                  </a:lnTo>
                  <a:lnTo>
                    <a:pt x="138" y="82"/>
                  </a:lnTo>
                  <a:lnTo>
                    <a:pt x="138" y="80"/>
                  </a:lnTo>
                  <a:lnTo>
                    <a:pt x="137" y="80"/>
                  </a:lnTo>
                  <a:lnTo>
                    <a:pt x="137" y="82"/>
                  </a:lnTo>
                  <a:lnTo>
                    <a:pt x="137" y="85"/>
                  </a:lnTo>
                  <a:lnTo>
                    <a:pt x="124" y="84"/>
                  </a:lnTo>
                  <a:lnTo>
                    <a:pt x="116" y="81"/>
                  </a:lnTo>
                  <a:lnTo>
                    <a:pt x="115" y="82"/>
                  </a:lnTo>
                  <a:lnTo>
                    <a:pt x="110" y="82"/>
                  </a:lnTo>
                  <a:lnTo>
                    <a:pt x="103" y="84"/>
                  </a:lnTo>
                  <a:lnTo>
                    <a:pt x="97" y="85"/>
                  </a:lnTo>
                  <a:lnTo>
                    <a:pt x="94" y="85"/>
                  </a:lnTo>
                  <a:lnTo>
                    <a:pt x="91" y="82"/>
                  </a:lnTo>
                  <a:lnTo>
                    <a:pt x="88" y="85"/>
                  </a:lnTo>
                  <a:lnTo>
                    <a:pt x="86" y="84"/>
                  </a:lnTo>
                  <a:lnTo>
                    <a:pt x="83" y="82"/>
                  </a:lnTo>
                  <a:lnTo>
                    <a:pt x="80" y="84"/>
                  </a:lnTo>
                  <a:lnTo>
                    <a:pt x="77" y="88"/>
                  </a:lnTo>
                  <a:lnTo>
                    <a:pt x="77" y="90"/>
                  </a:lnTo>
                  <a:lnTo>
                    <a:pt x="70" y="95"/>
                  </a:lnTo>
                  <a:lnTo>
                    <a:pt x="63" y="98"/>
                  </a:lnTo>
                  <a:lnTo>
                    <a:pt x="61" y="98"/>
                  </a:lnTo>
                  <a:lnTo>
                    <a:pt x="62" y="94"/>
                  </a:lnTo>
                  <a:lnTo>
                    <a:pt x="61" y="92"/>
                  </a:lnTo>
                  <a:lnTo>
                    <a:pt x="62" y="88"/>
                  </a:lnTo>
                  <a:lnTo>
                    <a:pt x="61" y="86"/>
                  </a:lnTo>
                  <a:lnTo>
                    <a:pt x="60" y="90"/>
                  </a:lnTo>
                  <a:lnTo>
                    <a:pt x="52" y="97"/>
                  </a:lnTo>
                  <a:lnTo>
                    <a:pt x="51" y="98"/>
                  </a:lnTo>
                  <a:lnTo>
                    <a:pt x="53" y="100"/>
                  </a:lnTo>
                  <a:lnTo>
                    <a:pt x="55" y="100"/>
                  </a:lnTo>
                  <a:lnTo>
                    <a:pt x="52" y="103"/>
                  </a:lnTo>
                  <a:lnTo>
                    <a:pt x="49" y="107"/>
                  </a:lnTo>
                  <a:lnTo>
                    <a:pt x="43" y="110"/>
                  </a:lnTo>
                  <a:lnTo>
                    <a:pt x="36" y="115"/>
                  </a:lnTo>
                  <a:lnTo>
                    <a:pt x="27" y="117"/>
                  </a:lnTo>
                  <a:lnTo>
                    <a:pt x="26" y="120"/>
                  </a:lnTo>
                  <a:lnTo>
                    <a:pt x="20" y="122"/>
                  </a:lnTo>
                  <a:lnTo>
                    <a:pt x="15" y="122"/>
                  </a:lnTo>
                  <a:lnTo>
                    <a:pt x="11" y="121"/>
                  </a:lnTo>
                  <a:lnTo>
                    <a:pt x="11" y="120"/>
                  </a:lnTo>
                  <a:lnTo>
                    <a:pt x="13" y="118"/>
                  </a:lnTo>
                  <a:lnTo>
                    <a:pt x="22" y="115"/>
                  </a:lnTo>
                  <a:lnTo>
                    <a:pt x="29" y="111"/>
                  </a:lnTo>
                  <a:lnTo>
                    <a:pt x="30" y="108"/>
                  </a:lnTo>
                  <a:lnTo>
                    <a:pt x="31" y="102"/>
                  </a:lnTo>
                  <a:lnTo>
                    <a:pt x="33" y="100"/>
                  </a:lnTo>
                  <a:lnTo>
                    <a:pt x="30" y="100"/>
                  </a:lnTo>
                  <a:lnTo>
                    <a:pt x="28" y="100"/>
                  </a:lnTo>
                  <a:lnTo>
                    <a:pt x="27" y="100"/>
                  </a:lnTo>
                  <a:lnTo>
                    <a:pt x="25" y="101"/>
                  </a:lnTo>
                  <a:lnTo>
                    <a:pt x="24" y="101"/>
                  </a:lnTo>
                  <a:lnTo>
                    <a:pt x="19" y="98"/>
                  </a:lnTo>
                  <a:lnTo>
                    <a:pt x="18" y="97"/>
                  </a:lnTo>
                  <a:lnTo>
                    <a:pt x="13" y="98"/>
                  </a:lnTo>
                  <a:lnTo>
                    <a:pt x="10" y="98"/>
                  </a:lnTo>
                  <a:lnTo>
                    <a:pt x="10" y="96"/>
                  </a:lnTo>
                  <a:lnTo>
                    <a:pt x="11" y="90"/>
                  </a:lnTo>
                  <a:lnTo>
                    <a:pt x="12" y="89"/>
                  </a:lnTo>
                  <a:lnTo>
                    <a:pt x="12" y="86"/>
                  </a:lnTo>
                  <a:lnTo>
                    <a:pt x="11" y="86"/>
                  </a:lnTo>
                  <a:lnTo>
                    <a:pt x="5" y="86"/>
                  </a:lnTo>
                  <a:lnTo>
                    <a:pt x="3" y="85"/>
                  </a:lnTo>
                  <a:lnTo>
                    <a:pt x="3" y="81"/>
                  </a:lnTo>
                  <a:lnTo>
                    <a:pt x="1" y="79"/>
                  </a:lnTo>
                  <a:lnTo>
                    <a:pt x="1" y="78"/>
                  </a:lnTo>
                  <a:lnTo>
                    <a:pt x="4" y="78"/>
                  </a:lnTo>
                  <a:lnTo>
                    <a:pt x="4" y="77"/>
                  </a:lnTo>
                  <a:lnTo>
                    <a:pt x="2" y="73"/>
                  </a:lnTo>
                  <a:lnTo>
                    <a:pt x="0" y="71"/>
                  </a:lnTo>
                  <a:lnTo>
                    <a:pt x="1" y="68"/>
                  </a:lnTo>
                  <a:lnTo>
                    <a:pt x="6" y="65"/>
                  </a:lnTo>
                  <a:lnTo>
                    <a:pt x="7" y="64"/>
                  </a:lnTo>
                  <a:lnTo>
                    <a:pt x="9" y="61"/>
                  </a:lnTo>
                  <a:lnTo>
                    <a:pt x="12" y="59"/>
                  </a:lnTo>
                  <a:lnTo>
                    <a:pt x="13" y="59"/>
                  </a:lnTo>
                  <a:lnTo>
                    <a:pt x="15" y="62"/>
                  </a:lnTo>
                  <a:lnTo>
                    <a:pt x="17" y="62"/>
                  </a:lnTo>
                  <a:lnTo>
                    <a:pt x="20" y="59"/>
                  </a:lnTo>
                  <a:lnTo>
                    <a:pt x="21" y="59"/>
                  </a:lnTo>
                  <a:lnTo>
                    <a:pt x="25" y="59"/>
                  </a:lnTo>
                  <a:lnTo>
                    <a:pt x="26" y="58"/>
                  </a:lnTo>
                  <a:lnTo>
                    <a:pt x="25" y="55"/>
                  </a:lnTo>
                  <a:lnTo>
                    <a:pt x="25" y="52"/>
                  </a:lnTo>
                  <a:lnTo>
                    <a:pt x="29" y="49"/>
                  </a:lnTo>
                  <a:lnTo>
                    <a:pt x="27" y="49"/>
                  </a:lnTo>
                  <a:lnTo>
                    <a:pt x="21" y="52"/>
                  </a:lnTo>
                  <a:lnTo>
                    <a:pt x="19" y="52"/>
                  </a:lnTo>
                  <a:lnTo>
                    <a:pt x="17" y="49"/>
                  </a:lnTo>
                  <a:lnTo>
                    <a:pt x="15" y="49"/>
                  </a:lnTo>
                  <a:lnTo>
                    <a:pt x="12" y="49"/>
                  </a:lnTo>
                  <a:lnTo>
                    <a:pt x="10" y="48"/>
                  </a:lnTo>
                  <a:lnTo>
                    <a:pt x="8" y="47"/>
                  </a:lnTo>
                  <a:lnTo>
                    <a:pt x="8" y="45"/>
                  </a:lnTo>
                  <a:lnTo>
                    <a:pt x="10" y="41"/>
                  </a:lnTo>
                  <a:lnTo>
                    <a:pt x="10" y="40"/>
                  </a:lnTo>
                  <a:lnTo>
                    <a:pt x="8" y="38"/>
                  </a:lnTo>
                  <a:lnTo>
                    <a:pt x="8" y="37"/>
                  </a:lnTo>
                  <a:lnTo>
                    <a:pt x="11" y="34"/>
                  </a:lnTo>
                  <a:lnTo>
                    <a:pt x="13" y="34"/>
                  </a:lnTo>
                  <a:lnTo>
                    <a:pt x="16" y="35"/>
                  </a:lnTo>
                  <a:lnTo>
                    <a:pt x="17" y="34"/>
                  </a:lnTo>
                  <a:lnTo>
                    <a:pt x="19" y="34"/>
                  </a:lnTo>
                  <a:lnTo>
                    <a:pt x="21" y="34"/>
                  </a:lnTo>
                  <a:lnTo>
                    <a:pt x="22" y="36"/>
                  </a:lnTo>
                  <a:lnTo>
                    <a:pt x="22" y="37"/>
                  </a:lnTo>
                  <a:lnTo>
                    <a:pt x="26" y="41"/>
                  </a:lnTo>
                  <a:lnTo>
                    <a:pt x="28" y="41"/>
                  </a:lnTo>
                  <a:lnTo>
                    <a:pt x="30" y="39"/>
                  </a:lnTo>
                  <a:lnTo>
                    <a:pt x="32" y="38"/>
                  </a:lnTo>
                  <a:lnTo>
                    <a:pt x="29" y="37"/>
                  </a:lnTo>
                  <a:lnTo>
                    <a:pt x="30" y="32"/>
                  </a:lnTo>
                  <a:lnTo>
                    <a:pt x="24" y="31"/>
                  </a:lnTo>
                  <a:lnTo>
                    <a:pt x="24" y="27"/>
                  </a:lnTo>
                  <a:lnTo>
                    <a:pt x="21" y="22"/>
                  </a:lnTo>
                  <a:lnTo>
                    <a:pt x="19" y="19"/>
                  </a:lnTo>
                  <a:lnTo>
                    <a:pt x="21" y="16"/>
                  </a:lnTo>
                  <a:lnTo>
                    <a:pt x="25" y="16"/>
                  </a:lnTo>
                  <a:lnTo>
                    <a:pt x="29" y="15"/>
                  </a:lnTo>
                  <a:lnTo>
                    <a:pt x="32" y="9"/>
                  </a:lnTo>
                  <a:lnTo>
                    <a:pt x="35" y="6"/>
                  </a:lnTo>
                  <a:lnTo>
                    <a:pt x="39" y="4"/>
                  </a:lnTo>
                  <a:lnTo>
                    <a:pt x="42" y="2"/>
                  </a:lnTo>
                  <a:lnTo>
                    <a:pt x="44" y="3"/>
                  </a:lnTo>
                  <a:lnTo>
                    <a:pt x="49" y="0"/>
                  </a:lnTo>
                  <a:lnTo>
                    <a:pt x="50" y="3"/>
                  </a:lnTo>
                  <a:lnTo>
                    <a:pt x="57" y="3"/>
                  </a:lnTo>
                  <a:lnTo>
                    <a:pt x="59" y="6"/>
                  </a:lnTo>
                  <a:lnTo>
                    <a:pt x="60" y="7"/>
                  </a:lnTo>
                  <a:lnTo>
                    <a:pt x="64" y="7"/>
                  </a:lnTo>
                  <a:lnTo>
                    <a:pt x="69" y="9"/>
                  </a:lnTo>
                  <a:lnTo>
                    <a:pt x="72" y="9"/>
                  </a:lnTo>
                  <a:lnTo>
                    <a:pt x="73" y="8"/>
                  </a:lnTo>
                  <a:lnTo>
                    <a:pt x="75" y="6"/>
                  </a:lnTo>
                  <a:lnTo>
                    <a:pt x="77" y="6"/>
                  </a:lnTo>
                  <a:lnTo>
                    <a:pt x="82" y="7"/>
                  </a:lnTo>
                  <a:lnTo>
                    <a:pt x="83" y="7"/>
                  </a:lnTo>
                  <a:close/>
                </a:path>
              </a:pathLst>
            </a:custGeom>
            <a:solidFill>
              <a:srgbClr val="02818A"/>
            </a:solidFill>
            <a:ln w="15875">
              <a:solidFill>
                <a:srgbClr val="003F48"/>
              </a:solidFill>
              <a:prstDash val="solid"/>
              <a:round/>
              <a:headEnd/>
              <a:tailEnd/>
            </a:ln>
          </p:spPr>
          <p:txBody>
            <a:bodyPr/>
            <a:lstStyle/>
            <a:p>
              <a:endParaRPr lang="en-US"/>
            </a:p>
          </p:txBody>
        </p:sp>
        <p:sp>
          <p:nvSpPr>
            <p:cNvPr id="308301" name="Freeform 74">
              <a:extLst>
                <a:ext uri="{FF2B5EF4-FFF2-40B4-BE49-F238E27FC236}">
                  <a16:creationId xmlns:a16="http://schemas.microsoft.com/office/drawing/2014/main" id="{2646D558-4C47-4414-A7D2-E87003F6A0E6}"/>
                </a:ext>
              </a:extLst>
            </p:cNvPr>
            <p:cNvSpPr>
              <a:spLocks noChangeAspect="1"/>
            </p:cNvSpPr>
            <p:nvPr/>
          </p:nvSpPr>
          <p:spPr bwMode="auto">
            <a:xfrm>
              <a:off x="1708" y="3613"/>
              <a:ext cx="71" cy="75"/>
            </a:xfrm>
            <a:custGeom>
              <a:avLst/>
              <a:gdLst>
                <a:gd name="T0" fmla="*/ 2147483646 w 13"/>
                <a:gd name="T1" fmla="*/ 0 h 14"/>
                <a:gd name="T2" fmla="*/ 2147483646 w 13"/>
                <a:gd name="T3" fmla="*/ 2147483646 h 14"/>
                <a:gd name="T4" fmla="*/ 2147483646 w 13"/>
                <a:gd name="T5" fmla="*/ 2147483646 h 14"/>
                <a:gd name="T6" fmla="*/ 2147483646 w 13"/>
                <a:gd name="T7" fmla="*/ 2147483646 h 14"/>
                <a:gd name="T8" fmla="*/ 0 w 13"/>
                <a:gd name="T9" fmla="*/ 2147483646 h 14"/>
                <a:gd name="T10" fmla="*/ 0 w 13"/>
                <a:gd name="T11" fmla="*/ 2147483646 h 14"/>
                <a:gd name="T12" fmla="*/ 0 w 13"/>
                <a:gd name="T13" fmla="*/ 2147483646 h 14"/>
                <a:gd name="T14" fmla="*/ 2147483646 w 13"/>
                <a:gd name="T15" fmla="*/ 2147483646 h 14"/>
                <a:gd name="T16" fmla="*/ 2147483646 w 13"/>
                <a:gd name="T17" fmla="*/ 2147483646 h 14"/>
                <a:gd name="T18" fmla="*/ 2147483646 w 13"/>
                <a:gd name="T19" fmla="*/ 2147483646 h 14"/>
                <a:gd name="T20" fmla="*/ 2147483646 w 13"/>
                <a:gd name="T21" fmla="*/ 2147483646 h 14"/>
                <a:gd name="T22" fmla="*/ 2147483646 w 13"/>
                <a:gd name="T23" fmla="*/ 2147483646 h 14"/>
                <a:gd name="T24" fmla="*/ 2147483646 w 13"/>
                <a:gd name="T25" fmla="*/ 2147483646 h 14"/>
                <a:gd name="T26" fmla="*/ 2147483646 w 13"/>
                <a:gd name="T27" fmla="*/ 2147483646 h 14"/>
                <a:gd name="T28" fmla="*/ 2147483646 w 13"/>
                <a:gd name="T29" fmla="*/ 0 h 14"/>
                <a:gd name="T30" fmla="*/ 2147483646 w 13"/>
                <a:gd name="T31" fmla="*/ 0 h 14"/>
                <a:gd name="T32" fmla="*/ 2147483646 w 13"/>
                <a:gd name="T33" fmla="*/ 0 h 14"/>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3"/>
                <a:gd name="T52" fmla="*/ 0 h 14"/>
                <a:gd name="T53" fmla="*/ 13 w 13"/>
                <a:gd name="T54" fmla="*/ 14 h 14"/>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3" h="14">
                  <a:moveTo>
                    <a:pt x="10" y="0"/>
                  </a:moveTo>
                  <a:lnTo>
                    <a:pt x="7" y="2"/>
                  </a:lnTo>
                  <a:lnTo>
                    <a:pt x="6" y="6"/>
                  </a:lnTo>
                  <a:lnTo>
                    <a:pt x="3" y="8"/>
                  </a:lnTo>
                  <a:lnTo>
                    <a:pt x="0" y="8"/>
                  </a:lnTo>
                  <a:lnTo>
                    <a:pt x="0" y="10"/>
                  </a:lnTo>
                  <a:lnTo>
                    <a:pt x="0" y="12"/>
                  </a:lnTo>
                  <a:lnTo>
                    <a:pt x="1" y="14"/>
                  </a:lnTo>
                  <a:lnTo>
                    <a:pt x="4" y="13"/>
                  </a:lnTo>
                  <a:lnTo>
                    <a:pt x="5" y="12"/>
                  </a:lnTo>
                  <a:lnTo>
                    <a:pt x="11" y="10"/>
                  </a:lnTo>
                  <a:lnTo>
                    <a:pt x="13" y="7"/>
                  </a:lnTo>
                  <a:lnTo>
                    <a:pt x="12" y="5"/>
                  </a:lnTo>
                  <a:lnTo>
                    <a:pt x="13" y="2"/>
                  </a:lnTo>
                  <a:lnTo>
                    <a:pt x="13" y="0"/>
                  </a:lnTo>
                  <a:lnTo>
                    <a:pt x="12" y="0"/>
                  </a:lnTo>
                  <a:lnTo>
                    <a:pt x="10" y="0"/>
                  </a:lnTo>
                  <a:close/>
                </a:path>
              </a:pathLst>
            </a:custGeom>
            <a:solidFill>
              <a:srgbClr val="02818A"/>
            </a:solidFill>
            <a:ln w="15875">
              <a:solidFill>
                <a:srgbClr val="003F48"/>
              </a:solidFill>
              <a:prstDash val="solid"/>
              <a:round/>
              <a:headEnd/>
              <a:tailEnd/>
            </a:ln>
          </p:spPr>
          <p:txBody>
            <a:bodyPr/>
            <a:lstStyle/>
            <a:p>
              <a:endParaRPr lang="en-US"/>
            </a:p>
          </p:txBody>
        </p:sp>
        <p:sp>
          <p:nvSpPr>
            <p:cNvPr id="308302" name="Freeform 75">
              <a:extLst>
                <a:ext uri="{FF2B5EF4-FFF2-40B4-BE49-F238E27FC236}">
                  <a16:creationId xmlns:a16="http://schemas.microsoft.com/office/drawing/2014/main" id="{70E20890-AB7B-4A62-B9BC-1628DAD1E594}"/>
                </a:ext>
              </a:extLst>
            </p:cNvPr>
            <p:cNvSpPr>
              <a:spLocks noChangeAspect="1"/>
            </p:cNvSpPr>
            <p:nvPr/>
          </p:nvSpPr>
          <p:spPr bwMode="auto">
            <a:xfrm>
              <a:off x="1397" y="3311"/>
              <a:ext cx="38" cy="44"/>
            </a:xfrm>
            <a:custGeom>
              <a:avLst/>
              <a:gdLst>
                <a:gd name="T0" fmla="*/ 0 w 7"/>
                <a:gd name="T1" fmla="*/ 0 h 8"/>
                <a:gd name="T2" fmla="*/ 2147483646 w 7"/>
                <a:gd name="T3" fmla="*/ 2147483646 h 8"/>
                <a:gd name="T4" fmla="*/ 2147483646 w 7"/>
                <a:gd name="T5" fmla="*/ 2147483646 h 8"/>
                <a:gd name="T6" fmla="*/ 2147483646 w 7"/>
                <a:gd name="T7" fmla="*/ 2147483646 h 8"/>
                <a:gd name="T8" fmla="*/ 2147483646 w 7"/>
                <a:gd name="T9" fmla="*/ 2147483646 h 8"/>
                <a:gd name="T10" fmla="*/ 2147483646 w 7"/>
                <a:gd name="T11" fmla="*/ 2147483646 h 8"/>
                <a:gd name="T12" fmla="*/ 2147483646 w 7"/>
                <a:gd name="T13" fmla="*/ 2147483646 h 8"/>
                <a:gd name="T14" fmla="*/ 2147483646 w 7"/>
                <a:gd name="T15" fmla="*/ 2147483646 h 8"/>
                <a:gd name="T16" fmla="*/ 2147483646 w 7"/>
                <a:gd name="T17" fmla="*/ 0 h 8"/>
                <a:gd name="T18" fmla="*/ 2147483646 w 7"/>
                <a:gd name="T19" fmla="*/ 0 h 8"/>
                <a:gd name="T20" fmla="*/ 0 w 7"/>
                <a:gd name="T21" fmla="*/ 0 h 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7"/>
                <a:gd name="T34" fmla="*/ 0 h 8"/>
                <a:gd name="T35" fmla="*/ 7 w 7"/>
                <a:gd name="T36" fmla="*/ 8 h 8"/>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7" h="8">
                  <a:moveTo>
                    <a:pt x="0" y="0"/>
                  </a:moveTo>
                  <a:lnTo>
                    <a:pt x="1" y="2"/>
                  </a:lnTo>
                  <a:lnTo>
                    <a:pt x="1" y="5"/>
                  </a:lnTo>
                  <a:lnTo>
                    <a:pt x="2" y="6"/>
                  </a:lnTo>
                  <a:lnTo>
                    <a:pt x="4" y="6"/>
                  </a:lnTo>
                  <a:lnTo>
                    <a:pt x="5" y="8"/>
                  </a:lnTo>
                  <a:lnTo>
                    <a:pt x="7" y="6"/>
                  </a:lnTo>
                  <a:lnTo>
                    <a:pt x="5" y="3"/>
                  </a:lnTo>
                  <a:lnTo>
                    <a:pt x="2" y="0"/>
                  </a:lnTo>
                  <a:lnTo>
                    <a:pt x="1" y="0"/>
                  </a:lnTo>
                  <a:lnTo>
                    <a:pt x="0" y="0"/>
                  </a:lnTo>
                  <a:close/>
                </a:path>
              </a:pathLst>
            </a:custGeom>
            <a:solidFill>
              <a:srgbClr val="02818A"/>
            </a:solidFill>
            <a:ln w="15875">
              <a:solidFill>
                <a:srgbClr val="003F48"/>
              </a:solidFill>
              <a:prstDash val="solid"/>
              <a:round/>
              <a:headEnd/>
              <a:tailEnd/>
            </a:ln>
          </p:spPr>
          <p:txBody>
            <a:bodyPr/>
            <a:lstStyle/>
            <a:p>
              <a:endParaRPr lang="en-US"/>
            </a:p>
          </p:txBody>
        </p:sp>
        <p:sp>
          <p:nvSpPr>
            <p:cNvPr id="308303" name="Freeform 76">
              <a:extLst>
                <a:ext uri="{FF2B5EF4-FFF2-40B4-BE49-F238E27FC236}">
                  <a16:creationId xmlns:a16="http://schemas.microsoft.com/office/drawing/2014/main" id="{88C8F892-3659-4A4D-BA70-D9BFEDD8C46E}"/>
                </a:ext>
              </a:extLst>
            </p:cNvPr>
            <p:cNvSpPr>
              <a:spLocks noChangeAspect="1"/>
            </p:cNvSpPr>
            <p:nvPr/>
          </p:nvSpPr>
          <p:spPr bwMode="auto">
            <a:xfrm>
              <a:off x="1349" y="3694"/>
              <a:ext cx="156" cy="39"/>
            </a:xfrm>
            <a:custGeom>
              <a:avLst/>
              <a:gdLst>
                <a:gd name="T0" fmla="*/ 2147483646 w 29"/>
                <a:gd name="T1" fmla="*/ 2147483646 h 7"/>
                <a:gd name="T2" fmla="*/ 2147483646 w 29"/>
                <a:gd name="T3" fmla="*/ 0 h 7"/>
                <a:gd name="T4" fmla="*/ 2147483646 w 29"/>
                <a:gd name="T5" fmla="*/ 0 h 7"/>
                <a:gd name="T6" fmla="*/ 2147483646 w 29"/>
                <a:gd name="T7" fmla="*/ 0 h 7"/>
                <a:gd name="T8" fmla="*/ 2147483646 w 29"/>
                <a:gd name="T9" fmla="*/ 2147483646 h 7"/>
                <a:gd name="T10" fmla="*/ 2147483646 w 29"/>
                <a:gd name="T11" fmla="*/ 2147483646 h 7"/>
                <a:gd name="T12" fmla="*/ 2147483646 w 29"/>
                <a:gd name="T13" fmla="*/ 2147483646 h 7"/>
                <a:gd name="T14" fmla="*/ 2147483646 w 29"/>
                <a:gd name="T15" fmla="*/ 2147483646 h 7"/>
                <a:gd name="T16" fmla="*/ 0 w 29"/>
                <a:gd name="T17" fmla="*/ 2147483646 h 7"/>
                <a:gd name="T18" fmla="*/ 0 w 29"/>
                <a:gd name="T19" fmla="*/ 2147483646 h 7"/>
                <a:gd name="T20" fmla="*/ 2147483646 w 29"/>
                <a:gd name="T21" fmla="*/ 2147483646 h 7"/>
                <a:gd name="T22" fmla="*/ 2147483646 w 29"/>
                <a:gd name="T23" fmla="*/ 2147483646 h 7"/>
                <a:gd name="T24" fmla="*/ 2147483646 w 29"/>
                <a:gd name="T25" fmla="*/ 2147483646 h 7"/>
                <a:gd name="T26" fmla="*/ 2147483646 w 29"/>
                <a:gd name="T27" fmla="*/ 2147483646 h 7"/>
                <a:gd name="T28" fmla="*/ 2147483646 w 29"/>
                <a:gd name="T29" fmla="*/ 2147483646 h 7"/>
                <a:gd name="T30" fmla="*/ 2147483646 w 29"/>
                <a:gd name="T31" fmla="*/ 2147483646 h 7"/>
                <a:gd name="T32" fmla="*/ 2147483646 w 29"/>
                <a:gd name="T33" fmla="*/ 2147483646 h 7"/>
                <a:gd name="T34" fmla="*/ 2147483646 w 29"/>
                <a:gd name="T35" fmla="*/ 2147483646 h 7"/>
                <a:gd name="T36" fmla="*/ 2147483646 w 29"/>
                <a:gd name="T37" fmla="*/ 2147483646 h 7"/>
                <a:gd name="T38" fmla="*/ 2147483646 w 29"/>
                <a:gd name="T39" fmla="*/ 2147483646 h 7"/>
                <a:gd name="T40" fmla="*/ 2147483646 w 29"/>
                <a:gd name="T41" fmla="*/ 2147483646 h 7"/>
                <a:gd name="T42" fmla="*/ 2147483646 w 29"/>
                <a:gd name="T43" fmla="*/ 2147483646 h 7"/>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29"/>
                <a:gd name="T67" fmla="*/ 0 h 7"/>
                <a:gd name="T68" fmla="*/ 29 w 29"/>
                <a:gd name="T69" fmla="*/ 7 h 7"/>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29" h="7">
                  <a:moveTo>
                    <a:pt x="29" y="2"/>
                  </a:moveTo>
                  <a:lnTo>
                    <a:pt x="26" y="0"/>
                  </a:lnTo>
                  <a:lnTo>
                    <a:pt x="23" y="0"/>
                  </a:lnTo>
                  <a:lnTo>
                    <a:pt x="21" y="0"/>
                  </a:lnTo>
                  <a:lnTo>
                    <a:pt x="19" y="1"/>
                  </a:lnTo>
                  <a:lnTo>
                    <a:pt x="15" y="3"/>
                  </a:lnTo>
                  <a:lnTo>
                    <a:pt x="10" y="4"/>
                  </a:lnTo>
                  <a:lnTo>
                    <a:pt x="1" y="3"/>
                  </a:lnTo>
                  <a:lnTo>
                    <a:pt x="0" y="4"/>
                  </a:lnTo>
                  <a:lnTo>
                    <a:pt x="0" y="5"/>
                  </a:lnTo>
                  <a:lnTo>
                    <a:pt x="1" y="6"/>
                  </a:lnTo>
                  <a:lnTo>
                    <a:pt x="4" y="6"/>
                  </a:lnTo>
                  <a:lnTo>
                    <a:pt x="8" y="7"/>
                  </a:lnTo>
                  <a:lnTo>
                    <a:pt x="10" y="7"/>
                  </a:lnTo>
                  <a:lnTo>
                    <a:pt x="12" y="6"/>
                  </a:lnTo>
                  <a:lnTo>
                    <a:pt x="13" y="6"/>
                  </a:lnTo>
                  <a:lnTo>
                    <a:pt x="20" y="6"/>
                  </a:lnTo>
                  <a:lnTo>
                    <a:pt x="23" y="5"/>
                  </a:lnTo>
                  <a:lnTo>
                    <a:pt x="24" y="5"/>
                  </a:lnTo>
                  <a:lnTo>
                    <a:pt x="28" y="5"/>
                  </a:lnTo>
                  <a:lnTo>
                    <a:pt x="29" y="4"/>
                  </a:lnTo>
                  <a:lnTo>
                    <a:pt x="29" y="2"/>
                  </a:lnTo>
                  <a:close/>
                </a:path>
              </a:pathLst>
            </a:custGeom>
            <a:solidFill>
              <a:srgbClr val="02818A"/>
            </a:solidFill>
            <a:ln w="15875">
              <a:solidFill>
                <a:srgbClr val="003F48"/>
              </a:solidFill>
              <a:prstDash val="solid"/>
              <a:round/>
              <a:headEnd/>
              <a:tailEnd/>
            </a:ln>
          </p:spPr>
          <p:txBody>
            <a:bodyPr/>
            <a:lstStyle/>
            <a:p>
              <a:endParaRPr lang="en-US"/>
            </a:p>
          </p:txBody>
        </p:sp>
        <p:sp>
          <p:nvSpPr>
            <p:cNvPr id="308304" name="Freeform 77">
              <a:extLst>
                <a:ext uri="{FF2B5EF4-FFF2-40B4-BE49-F238E27FC236}">
                  <a16:creationId xmlns:a16="http://schemas.microsoft.com/office/drawing/2014/main" id="{B0F82D96-8446-4085-B532-5FB19370048D}"/>
                </a:ext>
              </a:extLst>
            </p:cNvPr>
            <p:cNvSpPr>
              <a:spLocks noChangeAspect="1"/>
            </p:cNvSpPr>
            <p:nvPr/>
          </p:nvSpPr>
          <p:spPr bwMode="auto">
            <a:xfrm>
              <a:off x="1385" y="3470"/>
              <a:ext cx="50" cy="27"/>
            </a:xfrm>
            <a:custGeom>
              <a:avLst/>
              <a:gdLst>
                <a:gd name="T0" fmla="*/ 2147483646 w 9"/>
                <a:gd name="T1" fmla="*/ 0 h 5"/>
                <a:gd name="T2" fmla="*/ 0 w 9"/>
                <a:gd name="T3" fmla="*/ 2147483646 h 5"/>
                <a:gd name="T4" fmla="*/ 2147483646 w 9"/>
                <a:gd name="T5" fmla="*/ 2147483646 h 5"/>
                <a:gd name="T6" fmla="*/ 2147483646 w 9"/>
                <a:gd name="T7" fmla="*/ 2147483646 h 5"/>
                <a:gd name="T8" fmla="*/ 2147483646 w 9"/>
                <a:gd name="T9" fmla="*/ 2147483646 h 5"/>
                <a:gd name="T10" fmla="*/ 2147483646 w 9"/>
                <a:gd name="T11" fmla="*/ 2147483646 h 5"/>
                <a:gd name="T12" fmla="*/ 2147483646 w 9"/>
                <a:gd name="T13" fmla="*/ 2147483646 h 5"/>
                <a:gd name="T14" fmla="*/ 2147483646 w 9"/>
                <a:gd name="T15" fmla="*/ 2147483646 h 5"/>
                <a:gd name="T16" fmla="*/ 2147483646 w 9"/>
                <a:gd name="T17" fmla="*/ 0 h 5"/>
                <a:gd name="T18" fmla="*/ 2147483646 w 9"/>
                <a:gd name="T19" fmla="*/ 0 h 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9"/>
                <a:gd name="T31" fmla="*/ 0 h 5"/>
                <a:gd name="T32" fmla="*/ 9 w 9"/>
                <a:gd name="T33" fmla="*/ 5 h 5"/>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9" h="5">
                  <a:moveTo>
                    <a:pt x="1" y="0"/>
                  </a:moveTo>
                  <a:lnTo>
                    <a:pt x="0" y="2"/>
                  </a:lnTo>
                  <a:lnTo>
                    <a:pt x="3" y="5"/>
                  </a:lnTo>
                  <a:lnTo>
                    <a:pt x="5" y="5"/>
                  </a:lnTo>
                  <a:lnTo>
                    <a:pt x="7" y="5"/>
                  </a:lnTo>
                  <a:lnTo>
                    <a:pt x="9" y="3"/>
                  </a:lnTo>
                  <a:lnTo>
                    <a:pt x="7" y="1"/>
                  </a:lnTo>
                  <a:lnTo>
                    <a:pt x="4" y="1"/>
                  </a:lnTo>
                  <a:lnTo>
                    <a:pt x="3" y="0"/>
                  </a:lnTo>
                  <a:lnTo>
                    <a:pt x="1" y="0"/>
                  </a:lnTo>
                  <a:close/>
                </a:path>
              </a:pathLst>
            </a:custGeom>
            <a:solidFill>
              <a:srgbClr val="02818A"/>
            </a:solidFill>
            <a:ln w="15875">
              <a:solidFill>
                <a:srgbClr val="003F48"/>
              </a:solidFill>
              <a:prstDash val="solid"/>
              <a:round/>
              <a:headEnd/>
              <a:tailEnd/>
            </a:ln>
          </p:spPr>
          <p:txBody>
            <a:bodyPr/>
            <a:lstStyle/>
            <a:p>
              <a:endParaRPr lang="en-US"/>
            </a:p>
          </p:txBody>
        </p:sp>
        <p:sp>
          <p:nvSpPr>
            <p:cNvPr id="308305" name="Freeform 78">
              <a:extLst>
                <a:ext uri="{FF2B5EF4-FFF2-40B4-BE49-F238E27FC236}">
                  <a16:creationId xmlns:a16="http://schemas.microsoft.com/office/drawing/2014/main" id="{52E40B1B-EAED-4B24-BE9A-F8802DB9E094}"/>
                </a:ext>
              </a:extLst>
            </p:cNvPr>
            <p:cNvSpPr>
              <a:spLocks noChangeAspect="1"/>
            </p:cNvSpPr>
            <p:nvPr/>
          </p:nvSpPr>
          <p:spPr bwMode="auto">
            <a:xfrm>
              <a:off x="1216" y="3722"/>
              <a:ext cx="68" cy="22"/>
            </a:xfrm>
            <a:custGeom>
              <a:avLst/>
              <a:gdLst>
                <a:gd name="T0" fmla="*/ 0 w 13"/>
                <a:gd name="T1" fmla="*/ 2147483646 h 4"/>
                <a:gd name="T2" fmla="*/ 2147483646 w 13"/>
                <a:gd name="T3" fmla="*/ 2147483646 h 4"/>
                <a:gd name="T4" fmla="*/ 2147483646 w 13"/>
                <a:gd name="T5" fmla="*/ 2147483646 h 4"/>
                <a:gd name="T6" fmla="*/ 2147483646 w 13"/>
                <a:gd name="T7" fmla="*/ 2147483646 h 4"/>
                <a:gd name="T8" fmla="*/ 2147483646 w 13"/>
                <a:gd name="T9" fmla="*/ 2147483646 h 4"/>
                <a:gd name="T10" fmla="*/ 2147483646 w 13"/>
                <a:gd name="T11" fmla="*/ 2147483646 h 4"/>
                <a:gd name="T12" fmla="*/ 2147483646 w 13"/>
                <a:gd name="T13" fmla="*/ 2147483646 h 4"/>
                <a:gd name="T14" fmla="*/ 2147483646 w 13"/>
                <a:gd name="T15" fmla="*/ 0 h 4"/>
                <a:gd name="T16" fmla="*/ 2147483646 w 13"/>
                <a:gd name="T17" fmla="*/ 0 h 4"/>
                <a:gd name="T18" fmla="*/ 2147483646 w 13"/>
                <a:gd name="T19" fmla="*/ 2147483646 h 4"/>
                <a:gd name="T20" fmla="*/ 2147483646 w 13"/>
                <a:gd name="T21" fmla="*/ 2147483646 h 4"/>
                <a:gd name="T22" fmla="*/ 2147483646 w 13"/>
                <a:gd name="T23" fmla="*/ 2147483646 h 4"/>
                <a:gd name="T24" fmla="*/ 0 w 13"/>
                <a:gd name="T25" fmla="*/ 2147483646 h 4"/>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13"/>
                <a:gd name="T40" fmla="*/ 0 h 4"/>
                <a:gd name="T41" fmla="*/ 13 w 13"/>
                <a:gd name="T42" fmla="*/ 4 h 4"/>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13" h="4">
                  <a:moveTo>
                    <a:pt x="0" y="2"/>
                  </a:moveTo>
                  <a:lnTo>
                    <a:pt x="1" y="3"/>
                  </a:lnTo>
                  <a:lnTo>
                    <a:pt x="2" y="4"/>
                  </a:lnTo>
                  <a:lnTo>
                    <a:pt x="7" y="4"/>
                  </a:lnTo>
                  <a:lnTo>
                    <a:pt x="10" y="4"/>
                  </a:lnTo>
                  <a:lnTo>
                    <a:pt x="13" y="3"/>
                  </a:lnTo>
                  <a:lnTo>
                    <a:pt x="13" y="2"/>
                  </a:lnTo>
                  <a:lnTo>
                    <a:pt x="10" y="0"/>
                  </a:lnTo>
                  <a:lnTo>
                    <a:pt x="9" y="0"/>
                  </a:lnTo>
                  <a:lnTo>
                    <a:pt x="7" y="2"/>
                  </a:lnTo>
                  <a:lnTo>
                    <a:pt x="6" y="2"/>
                  </a:lnTo>
                  <a:lnTo>
                    <a:pt x="2" y="1"/>
                  </a:lnTo>
                  <a:lnTo>
                    <a:pt x="0" y="2"/>
                  </a:lnTo>
                  <a:close/>
                </a:path>
              </a:pathLst>
            </a:custGeom>
            <a:solidFill>
              <a:srgbClr val="02818A"/>
            </a:solidFill>
            <a:ln w="15875">
              <a:solidFill>
                <a:srgbClr val="003F48"/>
              </a:solidFill>
              <a:prstDash val="solid"/>
              <a:round/>
              <a:headEnd/>
              <a:tailEnd/>
            </a:ln>
          </p:spPr>
          <p:txBody>
            <a:bodyPr/>
            <a:lstStyle/>
            <a:p>
              <a:endParaRPr lang="en-US"/>
            </a:p>
          </p:txBody>
        </p:sp>
        <p:sp>
          <p:nvSpPr>
            <p:cNvPr id="308306" name="Freeform 79">
              <a:extLst>
                <a:ext uri="{FF2B5EF4-FFF2-40B4-BE49-F238E27FC236}">
                  <a16:creationId xmlns:a16="http://schemas.microsoft.com/office/drawing/2014/main" id="{EF716816-8ED0-44B8-8335-8AF08029F0F6}"/>
                </a:ext>
              </a:extLst>
            </p:cNvPr>
            <p:cNvSpPr>
              <a:spLocks noChangeAspect="1"/>
            </p:cNvSpPr>
            <p:nvPr/>
          </p:nvSpPr>
          <p:spPr bwMode="auto">
            <a:xfrm>
              <a:off x="925" y="3672"/>
              <a:ext cx="80" cy="22"/>
            </a:xfrm>
            <a:custGeom>
              <a:avLst/>
              <a:gdLst>
                <a:gd name="T0" fmla="*/ 0 w 15"/>
                <a:gd name="T1" fmla="*/ 2147483646 h 4"/>
                <a:gd name="T2" fmla="*/ 2147483646 w 15"/>
                <a:gd name="T3" fmla="*/ 2147483646 h 4"/>
                <a:gd name="T4" fmla="*/ 2147483646 w 15"/>
                <a:gd name="T5" fmla="*/ 2147483646 h 4"/>
                <a:gd name="T6" fmla="*/ 2147483646 w 15"/>
                <a:gd name="T7" fmla="*/ 2147483646 h 4"/>
                <a:gd name="T8" fmla="*/ 2147483646 w 15"/>
                <a:gd name="T9" fmla="*/ 2147483646 h 4"/>
                <a:gd name="T10" fmla="*/ 2147483646 w 15"/>
                <a:gd name="T11" fmla="*/ 2147483646 h 4"/>
                <a:gd name="T12" fmla="*/ 2147483646 w 15"/>
                <a:gd name="T13" fmla="*/ 2147483646 h 4"/>
                <a:gd name="T14" fmla="*/ 2147483646 w 15"/>
                <a:gd name="T15" fmla="*/ 2147483646 h 4"/>
                <a:gd name="T16" fmla="*/ 2147483646 w 15"/>
                <a:gd name="T17" fmla="*/ 2147483646 h 4"/>
                <a:gd name="T18" fmla="*/ 2147483646 w 15"/>
                <a:gd name="T19" fmla="*/ 0 h 4"/>
                <a:gd name="T20" fmla="*/ 2147483646 w 15"/>
                <a:gd name="T21" fmla="*/ 0 h 4"/>
                <a:gd name="T22" fmla="*/ 2147483646 w 15"/>
                <a:gd name="T23" fmla="*/ 0 h 4"/>
                <a:gd name="T24" fmla="*/ 0 w 15"/>
                <a:gd name="T25" fmla="*/ 2147483646 h 4"/>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15"/>
                <a:gd name="T40" fmla="*/ 0 h 4"/>
                <a:gd name="T41" fmla="*/ 15 w 15"/>
                <a:gd name="T42" fmla="*/ 4 h 4"/>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15" h="4">
                  <a:moveTo>
                    <a:pt x="0" y="1"/>
                  </a:moveTo>
                  <a:lnTo>
                    <a:pt x="1" y="1"/>
                  </a:lnTo>
                  <a:lnTo>
                    <a:pt x="3" y="2"/>
                  </a:lnTo>
                  <a:lnTo>
                    <a:pt x="7" y="2"/>
                  </a:lnTo>
                  <a:lnTo>
                    <a:pt x="12" y="3"/>
                  </a:lnTo>
                  <a:lnTo>
                    <a:pt x="15" y="4"/>
                  </a:lnTo>
                  <a:lnTo>
                    <a:pt x="15" y="3"/>
                  </a:lnTo>
                  <a:lnTo>
                    <a:pt x="15" y="2"/>
                  </a:lnTo>
                  <a:lnTo>
                    <a:pt x="11" y="1"/>
                  </a:lnTo>
                  <a:lnTo>
                    <a:pt x="7" y="0"/>
                  </a:lnTo>
                  <a:lnTo>
                    <a:pt x="5" y="0"/>
                  </a:lnTo>
                  <a:lnTo>
                    <a:pt x="1" y="0"/>
                  </a:lnTo>
                  <a:lnTo>
                    <a:pt x="0" y="1"/>
                  </a:lnTo>
                  <a:close/>
                </a:path>
              </a:pathLst>
            </a:custGeom>
            <a:solidFill>
              <a:srgbClr val="02818A"/>
            </a:solidFill>
            <a:ln w="15875">
              <a:solidFill>
                <a:srgbClr val="003F48"/>
              </a:solidFill>
              <a:prstDash val="solid"/>
              <a:round/>
              <a:headEnd/>
              <a:tailEnd/>
            </a:ln>
          </p:spPr>
          <p:txBody>
            <a:bodyPr/>
            <a:lstStyle/>
            <a:p>
              <a:endParaRPr lang="en-US"/>
            </a:p>
          </p:txBody>
        </p:sp>
        <p:sp>
          <p:nvSpPr>
            <p:cNvPr id="308307" name="Freeform 80">
              <a:extLst>
                <a:ext uri="{FF2B5EF4-FFF2-40B4-BE49-F238E27FC236}">
                  <a16:creationId xmlns:a16="http://schemas.microsoft.com/office/drawing/2014/main" id="{9CC61087-6248-4756-B4F0-F1FDAADBA224}"/>
                </a:ext>
              </a:extLst>
            </p:cNvPr>
            <p:cNvSpPr>
              <a:spLocks noChangeAspect="1"/>
            </p:cNvSpPr>
            <p:nvPr/>
          </p:nvSpPr>
          <p:spPr bwMode="auto">
            <a:xfrm>
              <a:off x="855" y="3663"/>
              <a:ext cx="32" cy="15"/>
            </a:xfrm>
            <a:custGeom>
              <a:avLst/>
              <a:gdLst>
                <a:gd name="T0" fmla="*/ 0 w 6"/>
                <a:gd name="T1" fmla="*/ 2147483646 h 3"/>
                <a:gd name="T2" fmla="*/ 2147483646 w 6"/>
                <a:gd name="T3" fmla="*/ 2147483646 h 3"/>
                <a:gd name="T4" fmla="*/ 2147483646 w 6"/>
                <a:gd name="T5" fmla="*/ 2147483646 h 3"/>
                <a:gd name="T6" fmla="*/ 2147483646 w 6"/>
                <a:gd name="T7" fmla="*/ 2147483646 h 3"/>
                <a:gd name="T8" fmla="*/ 2147483646 w 6"/>
                <a:gd name="T9" fmla="*/ 2147483646 h 3"/>
                <a:gd name="T10" fmla="*/ 2147483646 w 6"/>
                <a:gd name="T11" fmla="*/ 2147483646 h 3"/>
                <a:gd name="T12" fmla="*/ 2147483646 w 6"/>
                <a:gd name="T13" fmla="*/ 0 h 3"/>
                <a:gd name="T14" fmla="*/ 2147483646 w 6"/>
                <a:gd name="T15" fmla="*/ 0 h 3"/>
                <a:gd name="T16" fmla="*/ 0 w 6"/>
                <a:gd name="T17" fmla="*/ 2147483646 h 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6"/>
                <a:gd name="T28" fmla="*/ 0 h 3"/>
                <a:gd name="T29" fmla="*/ 6 w 6"/>
                <a:gd name="T30" fmla="*/ 3 h 3"/>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6" h="3">
                  <a:moveTo>
                    <a:pt x="0" y="1"/>
                  </a:moveTo>
                  <a:lnTo>
                    <a:pt x="1" y="3"/>
                  </a:lnTo>
                  <a:lnTo>
                    <a:pt x="2" y="3"/>
                  </a:lnTo>
                  <a:lnTo>
                    <a:pt x="4" y="3"/>
                  </a:lnTo>
                  <a:lnTo>
                    <a:pt x="6" y="3"/>
                  </a:lnTo>
                  <a:lnTo>
                    <a:pt x="6" y="2"/>
                  </a:lnTo>
                  <a:lnTo>
                    <a:pt x="4" y="0"/>
                  </a:lnTo>
                  <a:lnTo>
                    <a:pt x="1" y="0"/>
                  </a:lnTo>
                  <a:lnTo>
                    <a:pt x="0" y="1"/>
                  </a:lnTo>
                  <a:close/>
                </a:path>
              </a:pathLst>
            </a:custGeom>
            <a:solidFill>
              <a:srgbClr val="02818A"/>
            </a:solidFill>
            <a:ln w="15875">
              <a:solidFill>
                <a:srgbClr val="003F48"/>
              </a:solidFill>
              <a:prstDash val="solid"/>
              <a:round/>
              <a:headEnd/>
              <a:tailEnd/>
            </a:ln>
          </p:spPr>
          <p:txBody>
            <a:bodyPr/>
            <a:lstStyle/>
            <a:p>
              <a:endParaRPr lang="en-US"/>
            </a:p>
          </p:txBody>
        </p:sp>
        <p:sp>
          <p:nvSpPr>
            <p:cNvPr id="308308" name="Freeform 81">
              <a:extLst>
                <a:ext uri="{FF2B5EF4-FFF2-40B4-BE49-F238E27FC236}">
                  <a16:creationId xmlns:a16="http://schemas.microsoft.com/office/drawing/2014/main" id="{A404C564-E7B1-4697-A5E6-5F513E9BE14A}"/>
                </a:ext>
              </a:extLst>
            </p:cNvPr>
            <p:cNvSpPr>
              <a:spLocks noChangeAspect="1"/>
            </p:cNvSpPr>
            <p:nvPr/>
          </p:nvSpPr>
          <p:spPr bwMode="auto">
            <a:xfrm>
              <a:off x="731" y="3602"/>
              <a:ext cx="23" cy="16"/>
            </a:xfrm>
            <a:custGeom>
              <a:avLst/>
              <a:gdLst>
                <a:gd name="T0" fmla="*/ 0 w 4"/>
                <a:gd name="T1" fmla="*/ 2147483646 h 3"/>
                <a:gd name="T2" fmla="*/ 0 w 4"/>
                <a:gd name="T3" fmla="*/ 2147483646 h 3"/>
                <a:gd name="T4" fmla="*/ 2147483646 w 4"/>
                <a:gd name="T5" fmla="*/ 2147483646 h 3"/>
                <a:gd name="T6" fmla="*/ 2147483646 w 4"/>
                <a:gd name="T7" fmla="*/ 2147483646 h 3"/>
                <a:gd name="T8" fmla="*/ 2147483646 w 4"/>
                <a:gd name="T9" fmla="*/ 2147483646 h 3"/>
                <a:gd name="T10" fmla="*/ 2147483646 w 4"/>
                <a:gd name="T11" fmla="*/ 2147483646 h 3"/>
                <a:gd name="T12" fmla="*/ 2147483646 w 4"/>
                <a:gd name="T13" fmla="*/ 0 h 3"/>
                <a:gd name="T14" fmla="*/ 2147483646 w 4"/>
                <a:gd name="T15" fmla="*/ 0 h 3"/>
                <a:gd name="T16" fmla="*/ 0 w 4"/>
                <a:gd name="T17" fmla="*/ 2147483646 h 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4"/>
                <a:gd name="T28" fmla="*/ 0 h 3"/>
                <a:gd name="T29" fmla="*/ 4 w 4"/>
                <a:gd name="T30" fmla="*/ 3 h 3"/>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4" h="3">
                  <a:moveTo>
                    <a:pt x="0" y="1"/>
                  </a:moveTo>
                  <a:lnTo>
                    <a:pt x="0" y="2"/>
                  </a:lnTo>
                  <a:lnTo>
                    <a:pt x="2" y="3"/>
                  </a:lnTo>
                  <a:lnTo>
                    <a:pt x="3" y="3"/>
                  </a:lnTo>
                  <a:lnTo>
                    <a:pt x="4" y="2"/>
                  </a:lnTo>
                  <a:lnTo>
                    <a:pt x="4" y="1"/>
                  </a:lnTo>
                  <a:lnTo>
                    <a:pt x="2" y="0"/>
                  </a:lnTo>
                  <a:lnTo>
                    <a:pt x="1" y="0"/>
                  </a:lnTo>
                  <a:lnTo>
                    <a:pt x="0" y="1"/>
                  </a:lnTo>
                  <a:close/>
                </a:path>
              </a:pathLst>
            </a:custGeom>
            <a:solidFill>
              <a:srgbClr val="02818A"/>
            </a:solidFill>
            <a:ln w="15875">
              <a:solidFill>
                <a:srgbClr val="003F48"/>
              </a:solidFill>
              <a:prstDash val="solid"/>
              <a:round/>
              <a:headEnd/>
              <a:tailEnd/>
            </a:ln>
          </p:spPr>
          <p:txBody>
            <a:bodyPr/>
            <a:lstStyle/>
            <a:p>
              <a:endParaRPr lang="en-US"/>
            </a:p>
          </p:txBody>
        </p:sp>
        <p:sp>
          <p:nvSpPr>
            <p:cNvPr id="308309" name="Freeform 82">
              <a:extLst>
                <a:ext uri="{FF2B5EF4-FFF2-40B4-BE49-F238E27FC236}">
                  <a16:creationId xmlns:a16="http://schemas.microsoft.com/office/drawing/2014/main" id="{4CF14BBA-0D42-4BD5-9D22-FAA755263378}"/>
                </a:ext>
              </a:extLst>
            </p:cNvPr>
            <p:cNvSpPr>
              <a:spLocks noChangeAspect="1"/>
            </p:cNvSpPr>
            <p:nvPr/>
          </p:nvSpPr>
          <p:spPr bwMode="auto">
            <a:xfrm>
              <a:off x="523" y="3420"/>
              <a:ext cx="43" cy="28"/>
            </a:xfrm>
            <a:custGeom>
              <a:avLst/>
              <a:gdLst>
                <a:gd name="T0" fmla="*/ 0 w 8"/>
                <a:gd name="T1" fmla="*/ 2147483646 h 5"/>
                <a:gd name="T2" fmla="*/ 2147483646 w 8"/>
                <a:gd name="T3" fmla="*/ 2147483646 h 5"/>
                <a:gd name="T4" fmla="*/ 2147483646 w 8"/>
                <a:gd name="T5" fmla="*/ 2147483646 h 5"/>
                <a:gd name="T6" fmla="*/ 2147483646 w 8"/>
                <a:gd name="T7" fmla="*/ 2147483646 h 5"/>
                <a:gd name="T8" fmla="*/ 2147483646 w 8"/>
                <a:gd name="T9" fmla="*/ 2147483646 h 5"/>
                <a:gd name="T10" fmla="*/ 2147483646 w 8"/>
                <a:gd name="T11" fmla="*/ 2147483646 h 5"/>
                <a:gd name="T12" fmla="*/ 2147483646 w 8"/>
                <a:gd name="T13" fmla="*/ 2147483646 h 5"/>
                <a:gd name="T14" fmla="*/ 2147483646 w 8"/>
                <a:gd name="T15" fmla="*/ 2147483646 h 5"/>
                <a:gd name="T16" fmla="*/ 2147483646 w 8"/>
                <a:gd name="T17" fmla="*/ 0 h 5"/>
                <a:gd name="T18" fmla="*/ 2147483646 w 8"/>
                <a:gd name="T19" fmla="*/ 2147483646 h 5"/>
                <a:gd name="T20" fmla="*/ 0 w 8"/>
                <a:gd name="T21" fmla="*/ 2147483646 h 5"/>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8"/>
                <a:gd name="T34" fmla="*/ 0 h 5"/>
                <a:gd name="T35" fmla="*/ 8 w 8"/>
                <a:gd name="T36" fmla="*/ 5 h 5"/>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8" h="5">
                  <a:moveTo>
                    <a:pt x="0" y="2"/>
                  </a:moveTo>
                  <a:lnTo>
                    <a:pt x="2" y="3"/>
                  </a:lnTo>
                  <a:lnTo>
                    <a:pt x="6" y="5"/>
                  </a:lnTo>
                  <a:lnTo>
                    <a:pt x="7" y="5"/>
                  </a:lnTo>
                  <a:lnTo>
                    <a:pt x="8" y="4"/>
                  </a:lnTo>
                  <a:lnTo>
                    <a:pt x="8" y="2"/>
                  </a:lnTo>
                  <a:lnTo>
                    <a:pt x="6" y="1"/>
                  </a:lnTo>
                  <a:lnTo>
                    <a:pt x="3" y="1"/>
                  </a:lnTo>
                  <a:lnTo>
                    <a:pt x="1" y="0"/>
                  </a:lnTo>
                  <a:lnTo>
                    <a:pt x="1" y="1"/>
                  </a:lnTo>
                  <a:lnTo>
                    <a:pt x="0" y="2"/>
                  </a:lnTo>
                  <a:close/>
                </a:path>
              </a:pathLst>
            </a:custGeom>
            <a:solidFill>
              <a:srgbClr val="02818A"/>
            </a:solidFill>
            <a:ln w="15875">
              <a:solidFill>
                <a:srgbClr val="003F48"/>
              </a:solidFill>
              <a:prstDash val="solid"/>
              <a:round/>
              <a:headEnd/>
              <a:tailEnd/>
            </a:ln>
          </p:spPr>
          <p:txBody>
            <a:bodyPr/>
            <a:lstStyle/>
            <a:p>
              <a:endParaRPr lang="en-US"/>
            </a:p>
          </p:txBody>
        </p:sp>
      </p:grpSp>
      <p:sp>
        <p:nvSpPr>
          <p:cNvPr id="308287" name="Rectangle 109">
            <a:extLst>
              <a:ext uri="{FF2B5EF4-FFF2-40B4-BE49-F238E27FC236}">
                <a16:creationId xmlns:a16="http://schemas.microsoft.com/office/drawing/2014/main" id="{0C1EEBB3-E4FD-4391-B491-C6339637DF7E}"/>
              </a:ext>
              <a:ext uri="{C183D7F6-B498-43B3-948B-1728B52AA6E4}">
                <adec:decorative xmlns:adec="http://schemas.microsoft.com/office/drawing/2017/decorative" val="1"/>
              </a:ext>
            </a:extLst>
          </p:cNvPr>
          <p:cNvSpPr>
            <a:spLocks noChangeArrowheads="1"/>
          </p:cNvSpPr>
          <p:nvPr/>
        </p:nvSpPr>
        <p:spPr bwMode="auto">
          <a:xfrm>
            <a:off x="293688" y="1879600"/>
            <a:ext cx="279400" cy="139700"/>
          </a:xfrm>
          <a:prstGeom prst="rect">
            <a:avLst/>
          </a:prstGeom>
          <a:solidFill>
            <a:srgbClr val="F6EFF7"/>
          </a:solidFill>
          <a:ln w="25400" algn="ctr">
            <a:solidFill>
              <a:srgbClr val="003F48"/>
            </a:solidFill>
            <a:miter lim="800000"/>
            <a:headEnd/>
            <a:tailEnd/>
          </a:ln>
        </p:spPr>
        <p:txBody>
          <a:bodyPr wrap="none" anchor="ctr"/>
          <a:lstStyle>
            <a:lvl1pPr>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1pPr>
            <a:lvl2pPr marL="742950" indent="-285750">
              <a:spcAft>
                <a:spcPct val="50000"/>
              </a:spcAft>
              <a:buClr>
                <a:schemeClr val="tx2"/>
              </a:buClr>
              <a:buSzPct val="70000"/>
              <a:buFont typeface="Monotype Sorts" panose="05010101010101010101" pitchFamily="2" charset="2"/>
              <a:buChar char="l"/>
              <a:defRPr sz="2800">
                <a:solidFill>
                  <a:schemeClr val="tx1"/>
                </a:solidFill>
                <a:latin typeface="Arial" panose="020B0604020202020204" pitchFamily="34" charset="0"/>
              </a:defRPr>
            </a:lvl2pPr>
            <a:lvl3pPr marL="1143000" indent="-228600">
              <a:spcAft>
                <a:spcPct val="50000"/>
              </a:spcAft>
              <a:buClr>
                <a:schemeClr val="tx2"/>
              </a:buClr>
              <a:buSzPct val="70000"/>
              <a:buFont typeface="Monotype Sorts" panose="05010101010101010101" pitchFamily="2" charset="2"/>
              <a:buChar char="ä"/>
              <a:defRPr sz="2800">
                <a:solidFill>
                  <a:schemeClr val="tx1"/>
                </a:solidFill>
                <a:latin typeface="Arial" panose="020B0604020202020204" pitchFamily="34" charset="0"/>
              </a:defRPr>
            </a:lvl3pPr>
            <a:lvl4pPr marL="1600200" indent="-228600">
              <a:spcAft>
                <a:spcPct val="50000"/>
              </a:spcAft>
              <a:buClr>
                <a:schemeClr val="tx2"/>
              </a:buClr>
              <a:buSzPct val="70000"/>
              <a:buFont typeface="Monotype Sorts" panose="05010101010101010101" pitchFamily="2" charset="2"/>
              <a:buChar char="n"/>
              <a:defRPr sz="2800">
                <a:solidFill>
                  <a:schemeClr val="tx1"/>
                </a:solidFill>
                <a:latin typeface="Arial" panose="020B0604020202020204" pitchFamily="34" charset="0"/>
              </a:defRPr>
            </a:lvl4pPr>
            <a:lvl5pPr marL="2057400" indent="-228600">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5pPr>
            <a:lvl6pPr marL="25146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6pPr>
            <a:lvl7pPr marL="29718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7pPr>
            <a:lvl8pPr marL="34290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8pPr>
            <a:lvl9pPr marL="38862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9pPr>
          </a:lstStyle>
          <a:p>
            <a:pPr algn="ctr">
              <a:spcAft>
                <a:spcPct val="0"/>
              </a:spcAft>
              <a:buClrTx/>
              <a:buSzTx/>
              <a:buFontTx/>
              <a:buNone/>
            </a:pPr>
            <a:endParaRPr lang="en-US" altLang="en-US" sz="1800">
              <a:solidFill>
                <a:schemeClr val="tx2"/>
              </a:solidFill>
            </a:endParaRPr>
          </a:p>
        </p:txBody>
      </p:sp>
      <p:sp>
        <p:nvSpPr>
          <p:cNvPr id="308288" name="Rectangle 110">
            <a:extLst>
              <a:ext uri="{FF2B5EF4-FFF2-40B4-BE49-F238E27FC236}">
                <a16:creationId xmlns:a16="http://schemas.microsoft.com/office/drawing/2014/main" id="{83E140F7-14A2-4EB3-B5F4-CC685FE5FF27}"/>
              </a:ext>
              <a:ext uri="{C183D7F6-B498-43B3-948B-1728B52AA6E4}">
                <adec:decorative xmlns:adec="http://schemas.microsoft.com/office/drawing/2017/decorative" val="1"/>
              </a:ext>
            </a:extLst>
          </p:cNvPr>
          <p:cNvSpPr>
            <a:spLocks noChangeArrowheads="1"/>
          </p:cNvSpPr>
          <p:nvPr/>
        </p:nvSpPr>
        <p:spPr bwMode="auto">
          <a:xfrm>
            <a:off x="293688" y="1668463"/>
            <a:ext cx="279400" cy="139700"/>
          </a:xfrm>
          <a:prstGeom prst="rect">
            <a:avLst/>
          </a:prstGeom>
          <a:solidFill>
            <a:srgbClr val="BDC9E1"/>
          </a:solidFill>
          <a:ln w="25400" algn="ctr">
            <a:solidFill>
              <a:srgbClr val="003F48"/>
            </a:solidFill>
            <a:miter lim="800000"/>
            <a:headEnd/>
            <a:tailEnd/>
          </a:ln>
        </p:spPr>
        <p:txBody>
          <a:bodyPr wrap="none" anchor="ctr"/>
          <a:lstStyle>
            <a:lvl1pPr>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1pPr>
            <a:lvl2pPr marL="742950" indent="-285750">
              <a:spcAft>
                <a:spcPct val="50000"/>
              </a:spcAft>
              <a:buClr>
                <a:schemeClr val="tx2"/>
              </a:buClr>
              <a:buSzPct val="70000"/>
              <a:buFont typeface="Monotype Sorts" panose="05010101010101010101" pitchFamily="2" charset="2"/>
              <a:buChar char="l"/>
              <a:defRPr sz="2800">
                <a:solidFill>
                  <a:schemeClr val="tx1"/>
                </a:solidFill>
                <a:latin typeface="Arial" panose="020B0604020202020204" pitchFamily="34" charset="0"/>
              </a:defRPr>
            </a:lvl2pPr>
            <a:lvl3pPr marL="1143000" indent="-228600">
              <a:spcAft>
                <a:spcPct val="50000"/>
              </a:spcAft>
              <a:buClr>
                <a:schemeClr val="tx2"/>
              </a:buClr>
              <a:buSzPct val="70000"/>
              <a:buFont typeface="Monotype Sorts" panose="05010101010101010101" pitchFamily="2" charset="2"/>
              <a:buChar char="ä"/>
              <a:defRPr sz="2800">
                <a:solidFill>
                  <a:schemeClr val="tx1"/>
                </a:solidFill>
                <a:latin typeface="Arial" panose="020B0604020202020204" pitchFamily="34" charset="0"/>
              </a:defRPr>
            </a:lvl3pPr>
            <a:lvl4pPr marL="1600200" indent="-228600">
              <a:spcAft>
                <a:spcPct val="50000"/>
              </a:spcAft>
              <a:buClr>
                <a:schemeClr val="tx2"/>
              </a:buClr>
              <a:buSzPct val="70000"/>
              <a:buFont typeface="Monotype Sorts" panose="05010101010101010101" pitchFamily="2" charset="2"/>
              <a:buChar char="n"/>
              <a:defRPr sz="2800">
                <a:solidFill>
                  <a:schemeClr val="tx1"/>
                </a:solidFill>
                <a:latin typeface="Arial" panose="020B0604020202020204" pitchFamily="34" charset="0"/>
              </a:defRPr>
            </a:lvl4pPr>
            <a:lvl5pPr marL="2057400" indent="-228600">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5pPr>
            <a:lvl6pPr marL="25146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6pPr>
            <a:lvl7pPr marL="29718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7pPr>
            <a:lvl8pPr marL="34290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8pPr>
            <a:lvl9pPr marL="38862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9pPr>
          </a:lstStyle>
          <a:p>
            <a:pPr algn="ctr">
              <a:spcAft>
                <a:spcPct val="0"/>
              </a:spcAft>
              <a:buClrTx/>
              <a:buSzTx/>
              <a:buFontTx/>
              <a:buNone/>
            </a:pPr>
            <a:endParaRPr lang="en-US" altLang="en-US" sz="1800">
              <a:solidFill>
                <a:schemeClr val="tx2"/>
              </a:solidFill>
            </a:endParaRPr>
          </a:p>
        </p:txBody>
      </p:sp>
      <p:sp>
        <p:nvSpPr>
          <p:cNvPr id="308289" name="Rectangle 111">
            <a:extLst>
              <a:ext uri="{FF2B5EF4-FFF2-40B4-BE49-F238E27FC236}">
                <a16:creationId xmlns:a16="http://schemas.microsoft.com/office/drawing/2014/main" id="{E8EE66E6-777D-4FD7-B74D-E39226ACB75D}"/>
              </a:ext>
              <a:ext uri="{C183D7F6-B498-43B3-948B-1728B52AA6E4}">
                <adec:decorative xmlns:adec="http://schemas.microsoft.com/office/drawing/2017/decorative" val="1"/>
              </a:ext>
            </a:extLst>
          </p:cNvPr>
          <p:cNvSpPr>
            <a:spLocks noChangeArrowheads="1"/>
          </p:cNvSpPr>
          <p:nvPr/>
        </p:nvSpPr>
        <p:spPr bwMode="auto">
          <a:xfrm>
            <a:off x="295275" y="1443038"/>
            <a:ext cx="279400" cy="139700"/>
          </a:xfrm>
          <a:prstGeom prst="rect">
            <a:avLst/>
          </a:prstGeom>
          <a:solidFill>
            <a:srgbClr val="67A9CF"/>
          </a:solidFill>
          <a:ln w="25400" algn="ctr">
            <a:solidFill>
              <a:srgbClr val="003F48"/>
            </a:solidFill>
            <a:miter lim="800000"/>
            <a:headEnd/>
            <a:tailEnd/>
          </a:ln>
        </p:spPr>
        <p:txBody>
          <a:bodyPr wrap="none" anchor="ctr"/>
          <a:lstStyle>
            <a:lvl1pPr>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1pPr>
            <a:lvl2pPr marL="742950" indent="-285750">
              <a:spcAft>
                <a:spcPct val="50000"/>
              </a:spcAft>
              <a:buClr>
                <a:schemeClr val="tx2"/>
              </a:buClr>
              <a:buSzPct val="70000"/>
              <a:buFont typeface="Monotype Sorts" panose="05010101010101010101" pitchFamily="2" charset="2"/>
              <a:buChar char="l"/>
              <a:defRPr sz="2800">
                <a:solidFill>
                  <a:schemeClr val="tx1"/>
                </a:solidFill>
                <a:latin typeface="Arial" panose="020B0604020202020204" pitchFamily="34" charset="0"/>
              </a:defRPr>
            </a:lvl2pPr>
            <a:lvl3pPr marL="1143000" indent="-228600">
              <a:spcAft>
                <a:spcPct val="50000"/>
              </a:spcAft>
              <a:buClr>
                <a:schemeClr val="tx2"/>
              </a:buClr>
              <a:buSzPct val="70000"/>
              <a:buFont typeface="Monotype Sorts" panose="05010101010101010101" pitchFamily="2" charset="2"/>
              <a:buChar char="ä"/>
              <a:defRPr sz="2800">
                <a:solidFill>
                  <a:schemeClr val="tx1"/>
                </a:solidFill>
                <a:latin typeface="Arial" panose="020B0604020202020204" pitchFamily="34" charset="0"/>
              </a:defRPr>
            </a:lvl3pPr>
            <a:lvl4pPr marL="1600200" indent="-228600">
              <a:spcAft>
                <a:spcPct val="50000"/>
              </a:spcAft>
              <a:buClr>
                <a:schemeClr val="tx2"/>
              </a:buClr>
              <a:buSzPct val="70000"/>
              <a:buFont typeface="Monotype Sorts" panose="05010101010101010101" pitchFamily="2" charset="2"/>
              <a:buChar char="n"/>
              <a:defRPr sz="2800">
                <a:solidFill>
                  <a:schemeClr val="tx1"/>
                </a:solidFill>
                <a:latin typeface="Arial" panose="020B0604020202020204" pitchFamily="34" charset="0"/>
              </a:defRPr>
            </a:lvl4pPr>
            <a:lvl5pPr marL="2057400" indent="-228600">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5pPr>
            <a:lvl6pPr marL="25146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6pPr>
            <a:lvl7pPr marL="29718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7pPr>
            <a:lvl8pPr marL="34290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8pPr>
            <a:lvl9pPr marL="38862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9pPr>
          </a:lstStyle>
          <a:p>
            <a:pPr algn="ctr">
              <a:spcAft>
                <a:spcPct val="0"/>
              </a:spcAft>
              <a:buClrTx/>
              <a:buSzTx/>
              <a:buFontTx/>
              <a:buNone/>
            </a:pPr>
            <a:endParaRPr lang="en-US" altLang="en-US" sz="1800">
              <a:solidFill>
                <a:schemeClr val="tx2"/>
              </a:solidFill>
            </a:endParaRPr>
          </a:p>
        </p:txBody>
      </p:sp>
      <p:sp>
        <p:nvSpPr>
          <p:cNvPr id="308290" name="Rectangle 112">
            <a:extLst>
              <a:ext uri="{FF2B5EF4-FFF2-40B4-BE49-F238E27FC236}">
                <a16:creationId xmlns:a16="http://schemas.microsoft.com/office/drawing/2014/main" id="{E24C22E8-A64D-4365-8700-E001AE238A9C}"/>
              </a:ext>
              <a:ext uri="{C183D7F6-B498-43B3-948B-1728B52AA6E4}">
                <adec:decorative xmlns:adec="http://schemas.microsoft.com/office/drawing/2017/decorative" val="1"/>
              </a:ext>
            </a:extLst>
          </p:cNvPr>
          <p:cNvSpPr>
            <a:spLocks noChangeArrowheads="1"/>
          </p:cNvSpPr>
          <p:nvPr/>
        </p:nvSpPr>
        <p:spPr bwMode="auto">
          <a:xfrm>
            <a:off x="295275" y="1225550"/>
            <a:ext cx="279400" cy="139700"/>
          </a:xfrm>
          <a:prstGeom prst="rect">
            <a:avLst/>
          </a:prstGeom>
          <a:solidFill>
            <a:srgbClr val="02818A"/>
          </a:solidFill>
          <a:ln w="25400" algn="ctr">
            <a:solidFill>
              <a:srgbClr val="003F48"/>
            </a:solidFill>
            <a:miter lim="800000"/>
            <a:headEnd/>
            <a:tailEnd/>
          </a:ln>
        </p:spPr>
        <p:txBody>
          <a:bodyPr wrap="none" anchor="ctr"/>
          <a:lstStyle>
            <a:lvl1pPr>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1pPr>
            <a:lvl2pPr marL="742950" indent="-285750">
              <a:spcAft>
                <a:spcPct val="50000"/>
              </a:spcAft>
              <a:buClr>
                <a:schemeClr val="tx2"/>
              </a:buClr>
              <a:buSzPct val="70000"/>
              <a:buFont typeface="Monotype Sorts" panose="05010101010101010101" pitchFamily="2" charset="2"/>
              <a:buChar char="l"/>
              <a:defRPr sz="2800">
                <a:solidFill>
                  <a:schemeClr val="tx1"/>
                </a:solidFill>
                <a:latin typeface="Arial" panose="020B0604020202020204" pitchFamily="34" charset="0"/>
              </a:defRPr>
            </a:lvl2pPr>
            <a:lvl3pPr marL="1143000" indent="-228600">
              <a:spcAft>
                <a:spcPct val="50000"/>
              </a:spcAft>
              <a:buClr>
                <a:schemeClr val="tx2"/>
              </a:buClr>
              <a:buSzPct val="70000"/>
              <a:buFont typeface="Monotype Sorts" panose="05010101010101010101" pitchFamily="2" charset="2"/>
              <a:buChar char="ä"/>
              <a:defRPr sz="2800">
                <a:solidFill>
                  <a:schemeClr val="tx1"/>
                </a:solidFill>
                <a:latin typeface="Arial" panose="020B0604020202020204" pitchFamily="34" charset="0"/>
              </a:defRPr>
            </a:lvl3pPr>
            <a:lvl4pPr marL="1600200" indent="-228600">
              <a:spcAft>
                <a:spcPct val="50000"/>
              </a:spcAft>
              <a:buClr>
                <a:schemeClr val="tx2"/>
              </a:buClr>
              <a:buSzPct val="70000"/>
              <a:buFont typeface="Monotype Sorts" panose="05010101010101010101" pitchFamily="2" charset="2"/>
              <a:buChar char="n"/>
              <a:defRPr sz="2800">
                <a:solidFill>
                  <a:schemeClr val="tx1"/>
                </a:solidFill>
                <a:latin typeface="Arial" panose="020B0604020202020204" pitchFamily="34" charset="0"/>
              </a:defRPr>
            </a:lvl4pPr>
            <a:lvl5pPr marL="2057400" indent="-228600">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5pPr>
            <a:lvl6pPr marL="25146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6pPr>
            <a:lvl7pPr marL="29718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7pPr>
            <a:lvl8pPr marL="34290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8pPr>
            <a:lvl9pPr marL="38862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9pPr>
          </a:lstStyle>
          <a:p>
            <a:pPr algn="ctr">
              <a:spcAft>
                <a:spcPct val="0"/>
              </a:spcAft>
              <a:buClrTx/>
              <a:buSzTx/>
              <a:buFontTx/>
              <a:buNone/>
            </a:pPr>
            <a:endParaRPr lang="en-US" altLang="en-US" sz="1800">
              <a:solidFill>
                <a:schemeClr val="tx2"/>
              </a:solidFill>
            </a:endParaRPr>
          </a:p>
        </p:txBody>
      </p:sp>
      <p:sp>
        <p:nvSpPr>
          <p:cNvPr id="308291" name="Rectangle 113">
            <a:extLst>
              <a:ext uri="{FF2B5EF4-FFF2-40B4-BE49-F238E27FC236}">
                <a16:creationId xmlns:a16="http://schemas.microsoft.com/office/drawing/2014/main" id="{E3326570-B6B5-4206-B797-C2701A943C59}"/>
              </a:ext>
              <a:ext uri="{C183D7F6-B498-43B3-948B-1728B52AA6E4}">
                <adec:decorative xmlns:adec="http://schemas.microsoft.com/office/drawing/2017/decorative" val="1"/>
              </a:ext>
            </a:extLst>
          </p:cNvPr>
          <p:cNvSpPr>
            <a:spLocks noChangeArrowheads="1"/>
          </p:cNvSpPr>
          <p:nvPr/>
        </p:nvSpPr>
        <p:spPr bwMode="auto">
          <a:xfrm>
            <a:off x="295275" y="2236788"/>
            <a:ext cx="279400" cy="139700"/>
          </a:xfrm>
          <a:prstGeom prst="rect">
            <a:avLst/>
          </a:prstGeom>
          <a:solidFill>
            <a:srgbClr val="DCEDC8"/>
          </a:solidFill>
          <a:ln w="25400" algn="ctr">
            <a:solidFill>
              <a:srgbClr val="003F48"/>
            </a:solidFill>
            <a:miter lim="800000"/>
            <a:headEnd/>
            <a:tailEnd/>
          </a:ln>
        </p:spPr>
        <p:txBody>
          <a:bodyPr wrap="none" anchor="ctr"/>
          <a:lstStyle>
            <a:lvl1pPr>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1pPr>
            <a:lvl2pPr marL="742950" indent="-285750">
              <a:spcAft>
                <a:spcPct val="50000"/>
              </a:spcAft>
              <a:buClr>
                <a:schemeClr val="tx2"/>
              </a:buClr>
              <a:buSzPct val="70000"/>
              <a:buFont typeface="Monotype Sorts" panose="05010101010101010101" pitchFamily="2" charset="2"/>
              <a:buChar char="l"/>
              <a:defRPr sz="2800">
                <a:solidFill>
                  <a:schemeClr val="tx1"/>
                </a:solidFill>
                <a:latin typeface="Arial" panose="020B0604020202020204" pitchFamily="34" charset="0"/>
              </a:defRPr>
            </a:lvl2pPr>
            <a:lvl3pPr marL="1143000" indent="-228600">
              <a:spcAft>
                <a:spcPct val="50000"/>
              </a:spcAft>
              <a:buClr>
                <a:schemeClr val="tx2"/>
              </a:buClr>
              <a:buSzPct val="70000"/>
              <a:buFont typeface="Monotype Sorts" panose="05010101010101010101" pitchFamily="2" charset="2"/>
              <a:buChar char="ä"/>
              <a:defRPr sz="2800">
                <a:solidFill>
                  <a:schemeClr val="tx1"/>
                </a:solidFill>
                <a:latin typeface="Arial" panose="020B0604020202020204" pitchFamily="34" charset="0"/>
              </a:defRPr>
            </a:lvl3pPr>
            <a:lvl4pPr marL="1600200" indent="-228600">
              <a:spcAft>
                <a:spcPct val="50000"/>
              </a:spcAft>
              <a:buClr>
                <a:schemeClr val="tx2"/>
              </a:buClr>
              <a:buSzPct val="70000"/>
              <a:buFont typeface="Monotype Sorts" panose="05010101010101010101" pitchFamily="2" charset="2"/>
              <a:buChar char="n"/>
              <a:defRPr sz="2800">
                <a:solidFill>
                  <a:schemeClr val="tx1"/>
                </a:solidFill>
                <a:latin typeface="Arial" panose="020B0604020202020204" pitchFamily="34" charset="0"/>
              </a:defRPr>
            </a:lvl4pPr>
            <a:lvl5pPr marL="2057400" indent="-228600">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5pPr>
            <a:lvl6pPr marL="25146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6pPr>
            <a:lvl7pPr marL="29718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7pPr>
            <a:lvl8pPr marL="34290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8pPr>
            <a:lvl9pPr marL="38862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9pPr>
          </a:lstStyle>
          <a:p>
            <a:pPr algn="ctr">
              <a:spcAft>
                <a:spcPct val="0"/>
              </a:spcAft>
              <a:buClrTx/>
              <a:buSzTx/>
              <a:buFontTx/>
              <a:buNone/>
            </a:pPr>
            <a:endParaRPr lang="en-US" altLang="en-US" sz="1800">
              <a:solidFill>
                <a:schemeClr val="tx2"/>
              </a:solidFill>
            </a:endParaRPr>
          </a:p>
        </p:txBody>
      </p:sp>
      <p:sp>
        <p:nvSpPr>
          <p:cNvPr id="308292" name="Text Box 114">
            <a:extLst>
              <a:ext uri="{FF2B5EF4-FFF2-40B4-BE49-F238E27FC236}">
                <a16:creationId xmlns:a16="http://schemas.microsoft.com/office/drawing/2014/main" id="{22706B75-DE8F-42BC-9E8E-F526326DEC5E}"/>
              </a:ext>
              <a:ext uri="{C183D7F6-B498-43B3-948B-1728B52AA6E4}">
                <adec:decorative xmlns:adec="http://schemas.microsoft.com/office/drawing/2017/decorative" val="1"/>
              </a:ext>
            </a:extLst>
          </p:cNvPr>
          <p:cNvSpPr txBox="1">
            <a:spLocks noChangeArrowheads="1"/>
          </p:cNvSpPr>
          <p:nvPr/>
        </p:nvSpPr>
        <p:spPr bwMode="auto">
          <a:xfrm>
            <a:off x="647700" y="2178050"/>
            <a:ext cx="758825"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5875" algn="ctr">
                <a:solidFill>
                  <a:srgbClr val="000000"/>
                </a:solidFill>
                <a:miter lim="800000"/>
                <a:headEnd/>
                <a:tailEnd/>
              </a14:hiddenLine>
            </a:ext>
          </a:extLst>
        </p:spPr>
        <p:txBody>
          <a:bodyPr wrap="none">
            <a:spAutoFit/>
          </a:bodyPr>
          <a:lstStyle>
            <a:lvl1pPr>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1pPr>
            <a:lvl2pPr marL="742950" indent="-285750">
              <a:spcAft>
                <a:spcPct val="50000"/>
              </a:spcAft>
              <a:buClr>
                <a:schemeClr val="tx2"/>
              </a:buClr>
              <a:buSzPct val="70000"/>
              <a:buFont typeface="Monotype Sorts" panose="05010101010101010101" pitchFamily="2" charset="2"/>
              <a:buChar char="l"/>
              <a:defRPr sz="2800">
                <a:solidFill>
                  <a:schemeClr val="tx1"/>
                </a:solidFill>
                <a:latin typeface="Arial" panose="020B0604020202020204" pitchFamily="34" charset="0"/>
              </a:defRPr>
            </a:lvl2pPr>
            <a:lvl3pPr marL="1143000" indent="-228600">
              <a:spcAft>
                <a:spcPct val="50000"/>
              </a:spcAft>
              <a:buClr>
                <a:schemeClr val="tx2"/>
              </a:buClr>
              <a:buSzPct val="70000"/>
              <a:buFont typeface="Monotype Sorts" panose="05010101010101010101" pitchFamily="2" charset="2"/>
              <a:buChar char="ä"/>
              <a:defRPr sz="2800">
                <a:solidFill>
                  <a:schemeClr val="tx1"/>
                </a:solidFill>
                <a:latin typeface="Arial" panose="020B0604020202020204" pitchFamily="34" charset="0"/>
              </a:defRPr>
            </a:lvl3pPr>
            <a:lvl4pPr marL="1600200" indent="-228600">
              <a:spcAft>
                <a:spcPct val="50000"/>
              </a:spcAft>
              <a:buClr>
                <a:schemeClr val="tx2"/>
              </a:buClr>
              <a:buSzPct val="70000"/>
              <a:buFont typeface="Monotype Sorts" panose="05010101010101010101" pitchFamily="2" charset="2"/>
              <a:buChar char="n"/>
              <a:defRPr sz="2800">
                <a:solidFill>
                  <a:schemeClr val="tx1"/>
                </a:solidFill>
                <a:latin typeface="Arial" panose="020B0604020202020204" pitchFamily="34" charset="0"/>
              </a:defRPr>
            </a:lvl4pPr>
            <a:lvl5pPr marL="2057400" indent="-228600">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5pPr>
            <a:lvl6pPr marL="25146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6pPr>
            <a:lvl7pPr marL="29718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7pPr>
            <a:lvl8pPr marL="34290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8pPr>
            <a:lvl9pPr marL="38862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9pPr>
          </a:lstStyle>
          <a:p>
            <a:pPr algn="ctr">
              <a:spcAft>
                <a:spcPct val="0"/>
              </a:spcAft>
              <a:buClrTx/>
              <a:buSzTx/>
              <a:buFontTx/>
              <a:buNone/>
            </a:pPr>
            <a:r>
              <a:rPr lang="en-US" altLang="en-US" sz="1200">
                <a:solidFill>
                  <a:srgbClr val="00788A"/>
                </a:solidFill>
              </a:rPr>
              <a:t>No</a:t>
            </a:r>
            <a:r>
              <a:rPr lang="en-US" altLang="en-US" sz="1200"/>
              <a:t> </a:t>
            </a:r>
            <a:r>
              <a:rPr lang="en-US" altLang="en-US" sz="1200">
                <a:solidFill>
                  <a:srgbClr val="00788A"/>
                </a:solidFill>
              </a:rPr>
              <a:t>Data</a:t>
            </a:r>
          </a:p>
        </p:txBody>
      </p:sp>
      <p:sp>
        <p:nvSpPr>
          <p:cNvPr id="308293" name="Text Box 105">
            <a:extLst>
              <a:ext uri="{FF2B5EF4-FFF2-40B4-BE49-F238E27FC236}">
                <a16:creationId xmlns:a16="http://schemas.microsoft.com/office/drawing/2014/main" id="{58AF668F-FD60-46D0-A281-6242310F1CC6}"/>
              </a:ext>
              <a:ext uri="{C183D7F6-B498-43B3-948B-1728B52AA6E4}">
                <adec:decorative xmlns:adec="http://schemas.microsoft.com/office/drawing/2017/decorative" val="1"/>
              </a:ext>
            </a:extLst>
          </p:cNvPr>
          <p:cNvSpPr txBox="1">
            <a:spLocks noChangeArrowheads="1"/>
          </p:cNvSpPr>
          <p:nvPr/>
        </p:nvSpPr>
        <p:spPr bwMode="auto">
          <a:xfrm>
            <a:off x="671513" y="1811338"/>
            <a:ext cx="849312"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5875" algn="ctr">
                <a:solidFill>
                  <a:srgbClr val="000000"/>
                </a:solidFill>
                <a:miter lim="800000"/>
                <a:headEnd/>
                <a:tailEnd/>
              </a14:hiddenLine>
            </a:ext>
          </a:extLst>
        </p:spPr>
        <p:txBody>
          <a:bodyPr wrap="none">
            <a:spAutoFit/>
          </a:bodyPr>
          <a:lstStyle>
            <a:lvl1pPr>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1pPr>
            <a:lvl2pPr marL="742950" indent="-285750">
              <a:spcAft>
                <a:spcPct val="50000"/>
              </a:spcAft>
              <a:buClr>
                <a:schemeClr val="tx2"/>
              </a:buClr>
              <a:buSzPct val="70000"/>
              <a:buFont typeface="Monotype Sorts" panose="05010101010101010101" pitchFamily="2" charset="2"/>
              <a:buChar char="l"/>
              <a:defRPr sz="2800">
                <a:solidFill>
                  <a:schemeClr val="tx1"/>
                </a:solidFill>
                <a:latin typeface="Arial" panose="020B0604020202020204" pitchFamily="34" charset="0"/>
              </a:defRPr>
            </a:lvl2pPr>
            <a:lvl3pPr marL="1143000" indent="-228600">
              <a:spcAft>
                <a:spcPct val="50000"/>
              </a:spcAft>
              <a:buClr>
                <a:schemeClr val="tx2"/>
              </a:buClr>
              <a:buSzPct val="70000"/>
              <a:buFont typeface="Monotype Sorts" panose="05010101010101010101" pitchFamily="2" charset="2"/>
              <a:buChar char="ä"/>
              <a:defRPr sz="2800">
                <a:solidFill>
                  <a:schemeClr val="tx1"/>
                </a:solidFill>
                <a:latin typeface="Arial" panose="020B0604020202020204" pitchFamily="34" charset="0"/>
              </a:defRPr>
            </a:lvl3pPr>
            <a:lvl4pPr marL="1600200" indent="-228600">
              <a:spcAft>
                <a:spcPct val="50000"/>
              </a:spcAft>
              <a:buClr>
                <a:schemeClr val="tx2"/>
              </a:buClr>
              <a:buSzPct val="70000"/>
              <a:buFont typeface="Monotype Sorts" panose="05010101010101010101" pitchFamily="2" charset="2"/>
              <a:buChar char="n"/>
              <a:defRPr sz="2800">
                <a:solidFill>
                  <a:schemeClr val="tx1"/>
                </a:solidFill>
                <a:latin typeface="Arial" panose="020B0604020202020204" pitchFamily="34" charset="0"/>
              </a:defRPr>
            </a:lvl4pPr>
            <a:lvl5pPr marL="2057400" indent="-228600">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5pPr>
            <a:lvl6pPr marL="25146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6pPr>
            <a:lvl7pPr marL="29718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7pPr>
            <a:lvl8pPr marL="34290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8pPr>
            <a:lvl9pPr marL="38862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9pPr>
          </a:lstStyle>
          <a:p>
            <a:pPr algn="ctr">
              <a:spcAft>
                <a:spcPct val="0"/>
              </a:spcAft>
              <a:buClrTx/>
              <a:buSzTx/>
              <a:buFontTx/>
              <a:buNone/>
            </a:pPr>
            <a:r>
              <a:rPr lang="en-US" altLang="en-US" sz="1200">
                <a:solidFill>
                  <a:srgbClr val="00788A"/>
                </a:solidFill>
              </a:rPr>
              <a:t>0% - 24%</a:t>
            </a:r>
          </a:p>
        </p:txBody>
      </p:sp>
      <p:sp>
        <p:nvSpPr>
          <p:cNvPr id="308294" name="Text Box 106">
            <a:extLst>
              <a:ext uri="{FF2B5EF4-FFF2-40B4-BE49-F238E27FC236}">
                <a16:creationId xmlns:a16="http://schemas.microsoft.com/office/drawing/2014/main" id="{B681F192-FE72-43CC-8820-295BFDF0A28B}"/>
              </a:ext>
              <a:ext uri="{C183D7F6-B498-43B3-948B-1728B52AA6E4}">
                <adec:decorative xmlns:adec="http://schemas.microsoft.com/office/drawing/2017/decorative" val="1"/>
              </a:ext>
            </a:extLst>
          </p:cNvPr>
          <p:cNvSpPr txBox="1">
            <a:spLocks noChangeArrowheads="1"/>
          </p:cNvSpPr>
          <p:nvPr/>
        </p:nvSpPr>
        <p:spPr bwMode="auto">
          <a:xfrm>
            <a:off x="585788" y="1589088"/>
            <a:ext cx="935037"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5875" algn="ctr">
                <a:solidFill>
                  <a:srgbClr val="000000"/>
                </a:solidFill>
                <a:miter lim="800000"/>
                <a:headEnd/>
                <a:tailEnd/>
              </a14:hiddenLine>
            </a:ext>
          </a:extLst>
        </p:spPr>
        <p:txBody>
          <a:bodyPr wrap="none">
            <a:spAutoFit/>
          </a:bodyPr>
          <a:lstStyle>
            <a:lvl1pPr>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1pPr>
            <a:lvl2pPr marL="742950" indent="-285750">
              <a:spcAft>
                <a:spcPct val="50000"/>
              </a:spcAft>
              <a:buClr>
                <a:schemeClr val="tx2"/>
              </a:buClr>
              <a:buSzPct val="70000"/>
              <a:buFont typeface="Monotype Sorts" panose="05010101010101010101" pitchFamily="2" charset="2"/>
              <a:buChar char="l"/>
              <a:defRPr sz="2800">
                <a:solidFill>
                  <a:schemeClr val="tx1"/>
                </a:solidFill>
                <a:latin typeface="Arial" panose="020B0604020202020204" pitchFamily="34" charset="0"/>
              </a:defRPr>
            </a:lvl2pPr>
            <a:lvl3pPr marL="1143000" indent="-228600">
              <a:spcAft>
                <a:spcPct val="50000"/>
              </a:spcAft>
              <a:buClr>
                <a:schemeClr val="tx2"/>
              </a:buClr>
              <a:buSzPct val="70000"/>
              <a:buFont typeface="Monotype Sorts" panose="05010101010101010101" pitchFamily="2" charset="2"/>
              <a:buChar char="ä"/>
              <a:defRPr sz="2800">
                <a:solidFill>
                  <a:schemeClr val="tx1"/>
                </a:solidFill>
                <a:latin typeface="Arial" panose="020B0604020202020204" pitchFamily="34" charset="0"/>
              </a:defRPr>
            </a:lvl3pPr>
            <a:lvl4pPr marL="1600200" indent="-228600">
              <a:spcAft>
                <a:spcPct val="50000"/>
              </a:spcAft>
              <a:buClr>
                <a:schemeClr val="tx2"/>
              </a:buClr>
              <a:buSzPct val="70000"/>
              <a:buFont typeface="Monotype Sorts" panose="05010101010101010101" pitchFamily="2" charset="2"/>
              <a:buChar char="n"/>
              <a:defRPr sz="2800">
                <a:solidFill>
                  <a:schemeClr val="tx1"/>
                </a:solidFill>
                <a:latin typeface="Arial" panose="020B0604020202020204" pitchFamily="34" charset="0"/>
              </a:defRPr>
            </a:lvl4pPr>
            <a:lvl5pPr marL="2057400" indent="-228600">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5pPr>
            <a:lvl6pPr marL="25146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6pPr>
            <a:lvl7pPr marL="29718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7pPr>
            <a:lvl8pPr marL="34290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8pPr>
            <a:lvl9pPr marL="38862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9pPr>
          </a:lstStyle>
          <a:p>
            <a:pPr algn="ctr">
              <a:spcAft>
                <a:spcPct val="0"/>
              </a:spcAft>
              <a:buClrTx/>
              <a:buSzTx/>
              <a:buFontTx/>
              <a:buNone/>
            </a:pPr>
            <a:r>
              <a:rPr lang="en-US" altLang="en-US" sz="1200">
                <a:solidFill>
                  <a:srgbClr val="00788A"/>
                </a:solidFill>
              </a:rPr>
              <a:t>25% - 49%</a:t>
            </a:r>
          </a:p>
        </p:txBody>
      </p:sp>
      <p:sp>
        <p:nvSpPr>
          <p:cNvPr id="308295" name="Text Box 107">
            <a:extLst>
              <a:ext uri="{FF2B5EF4-FFF2-40B4-BE49-F238E27FC236}">
                <a16:creationId xmlns:a16="http://schemas.microsoft.com/office/drawing/2014/main" id="{2E79A603-2AE5-4728-B29D-397D352519D2}"/>
              </a:ext>
              <a:ext uri="{C183D7F6-B498-43B3-948B-1728B52AA6E4}">
                <adec:decorative xmlns:adec="http://schemas.microsoft.com/office/drawing/2017/decorative" val="1"/>
              </a:ext>
            </a:extLst>
          </p:cNvPr>
          <p:cNvSpPr txBox="1">
            <a:spLocks noChangeArrowheads="1"/>
          </p:cNvSpPr>
          <p:nvPr/>
        </p:nvSpPr>
        <p:spPr bwMode="auto">
          <a:xfrm>
            <a:off x="585788" y="1365250"/>
            <a:ext cx="935037"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5875" algn="ctr">
                <a:solidFill>
                  <a:srgbClr val="000000"/>
                </a:solidFill>
                <a:miter lim="800000"/>
                <a:headEnd/>
                <a:tailEnd/>
              </a14:hiddenLine>
            </a:ext>
          </a:extLst>
        </p:spPr>
        <p:txBody>
          <a:bodyPr wrap="none">
            <a:spAutoFit/>
          </a:bodyPr>
          <a:lstStyle>
            <a:lvl1pPr>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1pPr>
            <a:lvl2pPr marL="742950" indent="-285750">
              <a:spcAft>
                <a:spcPct val="50000"/>
              </a:spcAft>
              <a:buClr>
                <a:schemeClr val="tx2"/>
              </a:buClr>
              <a:buSzPct val="70000"/>
              <a:buFont typeface="Monotype Sorts" panose="05010101010101010101" pitchFamily="2" charset="2"/>
              <a:buChar char="l"/>
              <a:defRPr sz="2800">
                <a:solidFill>
                  <a:schemeClr val="tx1"/>
                </a:solidFill>
                <a:latin typeface="Arial" panose="020B0604020202020204" pitchFamily="34" charset="0"/>
              </a:defRPr>
            </a:lvl2pPr>
            <a:lvl3pPr marL="1143000" indent="-228600">
              <a:spcAft>
                <a:spcPct val="50000"/>
              </a:spcAft>
              <a:buClr>
                <a:schemeClr val="tx2"/>
              </a:buClr>
              <a:buSzPct val="70000"/>
              <a:buFont typeface="Monotype Sorts" panose="05010101010101010101" pitchFamily="2" charset="2"/>
              <a:buChar char="ä"/>
              <a:defRPr sz="2800">
                <a:solidFill>
                  <a:schemeClr val="tx1"/>
                </a:solidFill>
                <a:latin typeface="Arial" panose="020B0604020202020204" pitchFamily="34" charset="0"/>
              </a:defRPr>
            </a:lvl3pPr>
            <a:lvl4pPr marL="1600200" indent="-228600">
              <a:spcAft>
                <a:spcPct val="50000"/>
              </a:spcAft>
              <a:buClr>
                <a:schemeClr val="tx2"/>
              </a:buClr>
              <a:buSzPct val="70000"/>
              <a:buFont typeface="Monotype Sorts" panose="05010101010101010101" pitchFamily="2" charset="2"/>
              <a:buChar char="n"/>
              <a:defRPr sz="2800">
                <a:solidFill>
                  <a:schemeClr val="tx1"/>
                </a:solidFill>
                <a:latin typeface="Arial" panose="020B0604020202020204" pitchFamily="34" charset="0"/>
              </a:defRPr>
            </a:lvl4pPr>
            <a:lvl5pPr marL="2057400" indent="-228600">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5pPr>
            <a:lvl6pPr marL="25146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6pPr>
            <a:lvl7pPr marL="29718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7pPr>
            <a:lvl8pPr marL="34290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8pPr>
            <a:lvl9pPr marL="38862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9pPr>
          </a:lstStyle>
          <a:p>
            <a:pPr algn="ctr">
              <a:spcAft>
                <a:spcPct val="0"/>
              </a:spcAft>
              <a:buClrTx/>
              <a:buSzTx/>
              <a:buFontTx/>
              <a:buNone/>
            </a:pPr>
            <a:r>
              <a:rPr lang="en-US" altLang="en-US" sz="1200">
                <a:solidFill>
                  <a:srgbClr val="00788A"/>
                </a:solidFill>
              </a:rPr>
              <a:t>50% - 74%</a:t>
            </a:r>
          </a:p>
        </p:txBody>
      </p:sp>
      <p:sp>
        <p:nvSpPr>
          <p:cNvPr id="308296" name="Text Box 108">
            <a:extLst>
              <a:ext uri="{FF2B5EF4-FFF2-40B4-BE49-F238E27FC236}">
                <a16:creationId xmlns:a16="http://schemas.microsoft.com/office/drawing/2014/main" id="{6217C9F2-4E1A-4F14-A8C4-F2389491788D}"/>
              </a:ext>
              <a:ext uri="{C183D7F6-B498-43B3-948B-1728B52AA6E4}">
                <adec:decorative xmlns:adec="http://schemas.microsoft.com/office/drawing/2017/decorative" val="1"/>
              </a:ext>
            </a:extLst>
          </p:cNvPr>
          <p:cNvSpPr txBox="1">
            <a:spLocks noChangeArrowheads="1"/>
          </p:cNvSpPr>
          <p:nvPr/>
        </p:nvSpPr>
        <p:spPr bwMode="auto">
          <a:xfrm>
            <a:off x="585788" y="1162050"/>
            <a:ext cx="1020762"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5875" algn="ctr">
                <a:solidFill>
                  <a:srgbClr val="000000"/>
                </a:solidFill>
                <a:miter lim="800000"/>
                <a:headEnd/>
                <a:tailEnd/>
              </a14:hiddenLine>
            </a:ext>
          </a:extLst>
        </p:spPr>
        <p:txBody>
          <a:bodyPr wrap="none">
            <a:spAutoFit/>
          </a:bodyPr>
          <a:lstStyle>
            <a:lvl1pPr>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1pPr>
            <a:lvl2pPr marL="742950" indent="-285750">
              <a:spcAft>
                <a:spcPct val="50000"/>
              </a:spcAft>
              <a:buClr>
                <a:schemeClr val="tx2"/>
              </a:buClr>
              <a:buSzPct val="70000"/>
              <a:buFont typeface="Monotype Sorts" panose="05010101010101010101" pitchFamily="2" charset="2"/>
              <a:buChar char="l"/>
              <a:defRPr sz="2800">
                <a:solidFill>
                  <a:schemeClr val="tx1"/>
                </a:solidFill>
                <a:latin typeface="Arial" panose="020B0604020202020204" pitchFamily="34" charset="0"/>
              </a:defRPr>
            </a:lvl2pPr>
            <a:lvl3pPr marL="1143000" indent="-228600">
              <a:spcAft>
                <a:spcPct val="50000"/>
              </a:spcAft>
              <a:buClr>
                <a:schemeClr val="tx2"/>
              </a:buClr>
              <a:buSzPct val="70000"/>
              <a:buFont typeface="Monotype Sorts" panose="05010101010101010101" pitchFamily="2" charset="2"/>
              <a:buChar char="ä"/>
              <a:defRPr sz="2800">
                <a:solidFill>
                  <a:schemeClr val="tx1"/>
                </a:solidFill>
                <a:latin typeface="Arial" panose="020B0604020202020204" pitchFamily="34" charset="0"/>
              </a:defRPr>
            </a:lvl3pPr>
            <a:lvl4pPr marL="1600200" indent="-228600">
              <a:spcAft>
                <a:spcPct val="50000"/>
              </a:spcAft>
              <a:buClr>
                <a:schemeClr val="tx2"/>
              </a:buClr>
              <a:buSzPct val="70000"/>
              <a:buFont typeface="Monotype Sorts" panose="05010101010101010101" pitchFamily="2" charset="2"/>
              <a:buChar char="n"/>
              <a:defRPr sz="2800">
                <a:solidFill>
                  <a:schemeClr val="tx1"/>
                </a:solidFill>
                <a:latin typeface="Arial" panose="020B0604020202020204" pitchFamily="34" charset="0"/>
              </a:defRPr>
            </a:lvl4pPr>
            <a:lvl5pPr marL="2057400" indent="-228600">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5pPr>
            <a:lvl6pPr marL="25146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6pPr>
            <a:lvl7pPr marL="29718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7pPr>
            <a:lvl8pPr marL="34290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8pPr>
            <a:lvl9pPr marL="38862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9pPr>
          </a:lstStyle>
          <a:p>
            <a:pPr algn="ctr">
              <a:spcAft>
                <a:spcPct val="0"/>
              </a:spcAft>
              <a:buClrTx/>
              <a:buSzTx/>
              <a:buFontTx/>
              <a:buNone/>
            </a:pPr>
            <a:r>
              <a:rPr lang="en-US" altLang="en-US" sz="1200">
                <a:solidFill>
                  <a:srgbClr val="00788A"/>
                </a:solidFill>
              </a:rPr>
              <a:t>75% - 100%</a:t>
            </a:r>
          </a:p>
        </p:txBody>
      </p:sp>
      <p:sp>
        <p:nvSpPr>
          <p:cNvPr id="308297" name="Rectangle 7">
            <a:extLst>
              <a:ext uri="{FF2B5EF4-FFF2-40B4-BE49-F238E27FC236}">
                <a16:creationId xmlns:a16="http://schemas.microsoft.com/office/drawing/2014/main" id="{CEC282B5-B417-4785-B83B-4C0949034EB9}"/>
              </a:ext>
              <a:ext uri="{C183D7F6-B498-43B3-948B-1728B52AA6E4}">
                <adec:decorative xmlns:adec="http://schemas.microsoft.com/office/drawing/2017/decorative" val="1"/>
              </a:ext>
            </a:extLst>
          </p:cNvPr>
          <p:cNvSpPr>
            <a:spLocks noGrp="1" noChangeArrowheads="1"/>
          </p:cNvSpPr>
          <p:nvPr>
            <p:ph type="title" idx="4294967295"/>
          </p:nvPr>
        </p:nvSpPr>
        <p:spPr>
          <a:xfrm>
            <a:off x="250825" y="41275"/>
            <a:ext cx="8618538" cy="1406525"/>
          </a:xfrm>
          <a:noFill/>
        </p:spPr>
        <p:txBody>
          <a:bodyPr anchor="ctr"/>
          <a:lstStyle/>
          <a:p>
            <a:r>
              <a:rPr lang="en-US" altLang="en-US" sz="1700">
                <a:solidFill>
                  <a:srgbClr val="00788A"/>
                </a:solidFill>
              </a:rPr>
              <a:t>Percentage of secondary schools that tried to increase student knowledge on tobacco-use prevention in a required course</a:t>
            </a:r>
          </a:p>
        </p:txBody>
      </p:sp>
      <p:sp>
        <p:nvSpPr>
          <p:cNvPr id="308298" name="Text Box 101">
            <a:extLst>
              <a:ext uri="{FF2B5EF4-FFF2-40B4-BE49-F238E27FC236}">
                <a16:creationId xmlns:a16="http://schemas.microsoft.com/office/drawing/2014/main" id="{DC89C37E-7F1C-4E89-9E1E-BE1BBF3BD8AC}"/>
              </a:ext>
              <a:ext uri="{C183D7F6-B498-43B3-948B-1728B52AA6E4}">
                <adec:decorative xmlns:adec="http://schemas.microsoft.com/office/drawing/2017/decorative" val="1"/>
              </a:ext>
            </a:extLst>
          </p:cNvPr>
          <p:cNvSpPr txBox="1">
            <a:spLocks noChangeArrowheads="1"/>
          </p:cNvSpPr>
          <p:nvPr/>
        </p:nvSpPr>
        <p:spPr bwMode="auto">
          <a:xfrm>
            <a:off x="279400" y="5554663"/>
            <a:ext cx="8051800"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5875" algn="ctr">
                <a:solidFill>
                  <a:srgbClr val="000000"/>
                </a:solidFill>
                <a:miter lim="800000"/>
                <a:headEnd/>
                <a:tailEnd/>
              </a14:hiddenLine>
            </a:ext>
          </a:extLst>
        </p:spPr>
        <p:txBody>
          <a:bodyPr>
            <a:spAutoFit/>
          </a:bodyPr>
          <a:lstStyle>
            <a:lvl1pPr>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1pPr>
            <a:lvl2pPr marL="742950" indent="-285750">
              <a:spcAft>
                <a:spcPct val="50000"/>
              </a:spcAft>
              <a:buClr>
                <a:schemeClr val="tx2"/>
              </a:buClr>
              <a:buSzPct val="70000"/>
              <a:buFont typeface="Monotype Sorts" panose="05010101010101010101" pitchFamily="2" charset="2"/>
              <a:buChar char="l"/>
              <a:defRPr sz="2800">
                <a:solidFill>
                  <a:schemeClr val="tx1"/>
                </a:solidFill>
                <a:latin typeface="Arial" panose="020B0604020202020204" pitchFamily="34" charset="0"/>
              </a:defRPr>
            </a:lvl2pPr>
            <a:lvl3pPr marL="1143000" indent="-228600">
              <a:spcAft>
                <a:spcPct val="50000"/>
              </a:spcAft>
              <a:buClr>
                <a:schemeClr val="tx2"/>
              </a:buClr>
              <a:buSzPct val="70000"/>
              <a:buFont typeface="Monotype Sorts" panose="05010101010101010101" pitchFamily="2" charset="2"/>
              <a:buChar char="ä"/>
              <a:defRPr sz="2800">
                <a:solidFill>
                  <a:schemeClr val="tx1"/>
                </a:solidFill>
                <a:latin typeface="Arial" panose="020B0604020202020204" pitchFamily="34" charset="0"/>
              </a:defRPr>
            </a:lvl3pPr>
            <a:lvl4pPr marL="1600200" indent="-228600">
              <a:spcAft>
                <a:spcPct val="50000"/>
              </a:spcAft>
              <a:buClr>
                <a:schemeClr val="tx2"/>
              </a:buClr>
              <a:buSzPct val="70000"/>
              <a:buFont typeface="Monotype Sorts" panose="05010101010101010101" pitchFamily="2" charset="2"/>
              <a:buChar char="n"/>
              <a:defRPr sz="2800">
                <a:solidFill>
                  <a:schemeClr val="tx1"/>
                </a:solidFill>
                <a:latin typeface="Arial" panose="020B0604020202020204" pitchFamily="34" charset="0"/>
              </a:defRPr>
            </a:lvl4pPr>
            <a:lvl5pPr marL="2057400" indent="-228600">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5pPr>
            <a:lvl6pPr marL="25146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6pPr>
            <a:lvl7pPr marL="29718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7pPr>
            <a:lvl8pPr marL="34290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8pPr>
            <a:lvl9pPr marL="38862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9pPr>
          </a:lstStyle>
          <a:p>
            <a:pPr>
              <a:spcBef>
                <a:spcPct val="50000"/>
              </a:spcBef>
              <a:spcAft>
                <a:spcPct val="0"/>
              </a:spcAft>
              <a:buClrTx/>
              <a:buSzTx/>
              <a:buFontTx/>
              <a:buNone/>
            </a:pPr>
            <a:endParaRPr lang="en-US" altLang="en-US" sz="1000">
              <a:solidFill>
                <a:srgbClr val="00788A"/>
              </a:solidFill>
            </a:endParaRPr>
          </a:p>
        </p:txBody>
      </p:sp>
      <p:sp>
        <p:nvSpPr>
          <p:cNvPr id="308299" name="Text Box 116">
            <a:extLst>
              <a:ext uri="{FF2B5EF4-FFF2-40B4-BE49-F238E27FC236}">
                <a16:creationId xmlns:a16="http://schemas.microsoft.com/office/drawing/2014/main" id="{78A3736C-BFF4-4E56-B70E-F5E840AE0E35}"/>
              </a:ext>
              <a:ext uri="{C183D7F6-B498-43B3-948B-1728B52AA6E4}">
                <adec:decorative xmlns:adec="http://schemas.microsoft.com/office/drawing/2017/decorative" val="1"/>
              </a:ext>
            </a:extLst>
          </p:cNvPr>
          <p:cNvSpPr txBox="1">
            <a:spLocks noChangeArrowheads="1"/>
          </p:cNvSpPr>
          <p:nvPr/>
        </p:nvSpPr>
        <p:spPr bwMode="auto">
          <a:xfrm>
            <a:off x="271463" y="6038850"/>
            <a:ext cx="3000375"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rgbClr val="000000"/>
                </a:solidFill>
                <a:miter lim="800000"/>
                <a:headEnd/>
                <a:tailEnd/>
              </a14:hiddenLine>
            </a:ext>
          </a:extLst>
        </p:spPr>
        <p:txBody>
          <a:bodyPr lIns="90488" tIns="44450" rIns="90488" bIns="44450">
            <a:spAutoFit/>
          </a:bodyPr>
          <a:lstStyle>
            <a:lvl1pPr>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1pPr>
            <a:lvl2pPr marL="742950" indent="-285750">
              <a:spcAft>
                <a:spcPct val="50000"/>
              </a:spcAft>
              <a:buClr>
                <a:schemeClr val="tx2"/>
              </a:buClr>
              <a:buSzPct val="70000"/>
              <a:buFont typeface="Monotype Sorts" panose="05010101010101010101" pitchFamily="2" charset="2"/>
              <a:buChar char="l"/>
              <a:defRPr sz="2800">
                <a:solidFill>
                  <a:schemeClr val="tx1"/>
                </a:solidFill>
                <a:latin typeface="Arial" panose="020B0604020202020204" pitchFamily="34" charset="0"/>
              </a:defRPr>
            </a:lvl2pPr>
            <a:lvl3pPr marL="1143000" indent="-228600">
              <a:spcAft>
                <a:spcPct val="50000"/>
              </a:spcAft>
              <a:buClr>
                <a:schemeClr val="tx2"/>
              </a:buClr>
              <a:buSzPct val="70000"/>
              <a:buFont typeface="Monotype Sorts" panose="05010101010101010101" pitchFamily="2" charset="2"/>
              <a:buChar char="ä"/>
              <a:defRPr sz="2800">
                <a:solidFill>
                  <a:schemeClr val="tx1"/>
                </a:solidFill>
                <a:latin typeface="Arial" panose="020B0604020202020204" pitchFamily="34" charset="0"/>
              </a:defRPr>
            </a:lvl3pPr>
            <a:lvl4pPr marL="1600200" indent="-228600">
              <a:spcAft>
                <a:spcPct val="50000"/>
              </a:spcAft>
              <a:buClr>
                <a:schemeClr val="tx2"/>
              </a:buClr>
              <a:buSzPct val="70000"/>
              <a:buFont typeface="Monotype Sorts" panose="05010101010101010101" pitchFamily="2" charset="2"/>
              <a:buChar char="n"/>
              <a:defRPr sz="2800">
                <a:solidFill>
                  <a:schemeClr val="tx1"/>
                </a:solidFill>
                <a:latin typeface="Arial" panose="020B0604020202020204" pitchFamily="34" charset="0"/>
              </a:defRPr>
            </a:lvl4pPr>
            <a:lvl5pPr marL="2057400" indent="-228600">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5pPr>
            <a:lvl6pPr marL="25146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6pPr>
            <a:lvl7pPr marL="29718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7pPr>
            <a:lvl8pPr marL="34290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8pPr>
            <a:lvl9pPr marL="38862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9pPr>
          </a:lstStyle>
          <a:p>
            <a:pPr>
              <a:spcAft>
                <a:spcPct val="0"/>
              </a:spcAft>
              <a:buClrTx/>
              <a:buSzTx/>
              <a:buFontTx/>
              <a:buNone/>
            </a:pPr>
            <a:r>
              <a:rPr lang="en-US" altLang="en-US" sz="1200" b="0" i="1">
                <a:solidFill>
                  <a:srgbClr val="0070C0"/>
                </a:solidFill>
              </a:rPr>
              <a:t>School Health Profiles, 2018</a:t>
            </a:r>
          </a:p>
        </p:txBody>
      </p:sp>
    </p:spTree>
  </p:cSld>
  <p:clrMapOvr>
    <a:masterClrMapping/>
  </p:clrMapOvr>
  <p:transition>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0274" name="Kansas">
            <a:extLst>
              <a:ext uri="{FF2B5EF4-FFF2-40B4-BE49-F238E27FC236}">
                <a16:creationId xmlns:a16="http://schemas.microsoft.com/office/drawing/2014/main" id="{0F52FD3D-48E1-4C4F-9B98-CA5BC16629EA}"/>
              </a:ext>
              <a:ext uri="{C183D7F6-B498-43B3-948B-1728B52AA6E4}">
                <adec:decorative xmlns:adec="http://schemas.microsoft.com/office/drawing/2017/decorative" val="1"/>
              </a:ext>
            </a:extLst>
          </p:cNvPr>
          <p:cNvSpPr>
            <a:spLocks noChangeAspect="1"/>
          </p:cNvSpPr>
          <p:nvPr/>
        </p:nvSpPr>
        <p:spPr bwMode="auto">
          <a:xfrm>
            <a:off x="4151313" y="3081338"/>
            <a:ext cx="909637" cy="490537"/>
          </a:xfrm>
          <a:custGeom>
            <a:avLst/>
            <a:gdLst>
              <a:gd name="T0" fmla="*/ 0 w 116"/>
              <a:gd name="T1" fmla="*/ 2147483646 h 63"/>
              <a:gd name="T2" fmla="*/ 2147483646 w 116"/>
              <a:gd name="T3" fmla="*/ 0 h 63"/>
              <a:gd name="T4" fmla="*/ 2147483646 w 116"/>
              <a:gd name="T5" fmla="*/ 2147483646 h 63"/>
              <a:gd name="T6" fmla="*/ 2147483646 w 116"/>
              <a:gd name="T7" fmla="*/ 2147483646 h 63"/>
              <a:gd name="T8" fmla="*/ 2147483646 w 116"/>
              <a:gd name="T9" fmla="*/ 2147483646 h 63"/>
              <a:gd name="T10" fmla="*/ 2147483646 w 116"/>
              <a:gd name="T11" fmla="*/ 2147483646 h 63"/>
              <a:gd name="T12" fmla="*/ 2147483646 w 116"/>
              <a:gd name="T13" fmla="*/ 2147483646 h 63"/>
              <a:gd name="T14" fmla="*/ 2147483646 w 116"/>
              <a:gd name="T15" fmla="*/ 2147483646 h 63"/>
              <a:gd name="T16" fmla="*/ 2147483646 w 116"/>
              <a:gd name="T17" fmla="*/ 2147483646 h 63"/>
              <a:gd name="T18" fmla="*/ 2147483646 w 116"/>
              <a:gd name="T19" fmla="*/ 2147483646 h 63"/>
              <a:gd name="T20" fmla="*/ 2147483646 w 116"/>
              <a:gd name="T21" fmla="*/ 2147483646 h 63"/>
              <a:gd name="T22" fmla="*/ 2147483646 w 116"/>
              <a:gd name="T23" fmla="*/ 2147483646 h 63"/>
              <a:gd name="T24" fmla="*/ 2147483646 w 116"/>
              <a:gd name="T25" fmla="*/ 2147483646 h 63"/>
              <a:gd name="T26" fmla="*/ 2147483646 w 116"/>
              <a:gd name="T27" fmla="*/ 2147483646 h 63"/>
              <a:gd name="T28" fmla="*/ 0 w 116"/>
              <a:gd name="T29" fmla="*/ 2147483646 h 63"/>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116"/>
              <a:gd name="T46" fmla="*/ 0 h 63"/>
              <a:gd name="T47" fmla="*/ 116 w 116"/>
              <a:gd name="T48" fmla="*/ 63 h 63"/>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116" h="63">
                <a:moveTo>
                  <a:pt x="0" y="60"/>
                </a:moveTo>
                <a:lnTo>
                  <a:pt x="4" y="0"/>
                </a:lnTo>
                <a:lnTo>
                  <a:pt x="47" y="3"/>
                </a:lnTo>
                <a:lnTo>
                  <a:pt x="105" y="3"/>
                </a:lnTo>
                <a:lnTo>
                  <a:pt x="108" y="6"/>
                </a:lnTo>
                <a:lnTo>
                  <a:pt x="110" y="6"/>
                </a:lnTo>
                <a:lnTo>
                  <a:pt x="111" y="7"/>
                </a:lnTo>
                <a:lnTo>
                  <a:pt x="112" y="9"/>
                </a:lnTo>
                <a:lnTo>
                  <a:pt x="110" y="9"/>
                </a:lnTo>
                <a:lnTo>
                  <a:pt x="108" y="13"/>
                </a:lnTo>
                <a:lnTo>
                  <a:pt x="113" y="19"/>
                </a:lnTo>
                <a:lnTo>
                  <a:pt x="116" y="20"/>
                </a:lnTo>
                <a:lnTo>
                  <a:pt x="116" y="63"/>
                </a:lnTo>
                <a:lnTo>
                  <a:pt x="66" y="63"/>
                </a:lnTo>
                <a:lnTo>
                  <a:pt x="0" y="60"/>
                </a:lnTo>
                <a:close/>
              </a:path>
            </a:pathLst>
          </a:custGeom>
          <a:solidFill>
            <a:srgbClr val="BDC9E1"/>
          </a:solidFill>
          <a:ln w="15875">
            <a:solidFill>
              <a:srgbClr val="003F48"/>
            </a:solidFill>
            <a:prstDash val="solid"/>
            <a:round/>
            <a:headEnd/>
            <a:tailEnd/>
          </a:ln>
        </p:spPr>
        <p:txBody>
          <a:bodyPr/>
          <a:lstStyle/>
          <a:p>
            <a:endParaRPr lang="en-US"/>
          </a:p>
        </p:txBody>
      </p:sp>
      <p:sp>
        <p:nvSpPr>
          <p:cNvPr id="310275" name="Missouri">
            <a:extLst>
              <a:ext uri="{FF2B5EF4-FFF2-40B4-BE49-F238E27FC236}">
                <a16:creationId xmlns:a16="http://schemas.microsoft.com/office/drawing/2014/main" id="{6AF77805-2314-46B8-B5AA-0C1A850BE227}"/>
              </a:ext>
              <a:ext uri="{C183D7F6-B498-43B3-948B-1728B52AA6E4}">
                <adec:decorative xmlns:adec="http://schemas.microsoft.com/office/drawing/2017/decorative" val="1"/>
              </a:ext>
            </a:extLst>
          </p:cNvPr>
          <p:cNvSpPr>
            <a:spLocks noChangeAspect="1"/>
          </p:cNvSpPr>
          <p:nvPr/>
        </p:nvSpPr>
        <p:spPr bwMode="auto">
          <a:xfrm>
            <a:off x="4926013" y="3014663"/>
            <a:ext cx="809625" cy="698500"/>
          </a:xfrm>
          <a:custGeom>
            <a:avLst/>
            <a:gdLst>
              <a:gd name="T0" fmla="*/ 0 w 103"/>
              <a:gd name="T1" fmla="*/ 2147483646 h 90"/>
              <a:gd name="T2" fmla="*/ 2147483646 w 103"/>
              <a:gd name="T3" fmla="*/ 2147483646 h 90"/>
              <a:gd name="T4" fmla="*/ 2147483646 w 103"/>
              <a:gd name="T5" fmla="*/ 2147483646 h 90"/>
              <a:gd name="T6" fmla="*/ 2147483646 w 103"/>
              <a:gd name="T7" fmla="*/ 2147483646 h 90"/>
              <a:gd name="T8" fmla="*/ 2147483646 w 103"/>
              <a:gd name="T9" fmla="*/ 2147483646 h 90"/>
              <a:gd name="T10" fmla="*/ 2147483646 w 103"/>
              <a:gd name="T11" fmla="*/ 2147483646 h 90"/>
              <a:gd name="T12" fmla="*/ 2147483646 w 103"/>
              <a:gd name="T13" fmla="*/ 2147483646 h 90"/>
              <a:gd name="T14" fmla="*/ 2147483646 w 103"/>
              <a:gd name="T15" fmla="*/ 2147483646 h 90"/>
              <a:gd name="T16" fmla="*/ 2147483646 w 103"/>
              <a:gd name="T17" fmla="*/ 2147483646 h 90"/>
              <a:gd name="T18" fmla="*/ 2147483646 w 103"/>
              <a:gd name="T19" fmla="*/ 2147483646 h 90"/>
              <a:gd name="T20" fmla="*/ 2147483646 w 103"/>
              <a:gd name="T21" fmla="*/ 2147483646 h 90"/>
              <a:gd name="T22" fmla="*/ 2147483646 w 103"/>
              <a:gd name="T23" fmla="*/ 2147483646 h 90"/>
              <a:gd name="T24" fmla="*/ 2147483646 w 103"/>
              <a:gd name="T25" fmla="*/ 2147483646 h 90"/>
              <a:gd name="T26" fmla="*/ 2147483646 w 103"/>
              <a:gd name="T27" fmla="*/ 2147483646 h 90"/>
              <a:gd name="T28" fmla="*/ 2147483646 w 103"/>
              <a:gd name="T29" fmla="*/ 2147483646 h 90"/>
              <a:gd name="T30" fmla="*/ 2147483646 w 103"/>
              <a:gd name="T31" fmla="*/ 2147483646 h 90"/>
              <a:gd name="T32" fmla="*/ 2147483646 w 103"/>
              <a:gd name="T33" fmla="*/ 2147483646 h 90"/>
              <a:gd name="T34" fmla="*/ 2147483646 w 103"/>
              <a:gd name="T35" fmla="*/ 2147483646 h 90"/>
              <a:gd name="T36" fmla="*/ 2147483646 w 103"/>
              <a:gd name="T37" fmla="*/ 2147483646 h 90"/>
              <a:gd name="T38" fmla="*/ 2147483646 w 103"/>
              <a:gd name="T39" fmla="*/ 2147483646 h 90"/>
              <a:gd name="T40" fmla="*/ 2147483646 w 103"/>
              <a:gd name="T41" fmla="*/ 2147483646 h 90"/>
              <a:gd name="T42" fmla="*/ 2147483646 w 103"/>
              <a:gd name="T43" fmla="*/ 2147483646 h 90"/>
              <a:gd name="T44" fmla="*/ 2147483646 w 103"/>
              <a:gd name="T45" fmla="*/ 2147483646 h 90"/>
              <a:gd name="T46" fmla="*/ 2147483646 w 103"/>
              <a:gd name="T47" fmla="*/ 2147483646 h 90"/>
              <a:gd name="T48" fmla="*/ 2147483646 w 103"/>
              <a:gd name="T49" fmla="*/ 2147483646 h 90"/>
              <a:gd name="T50" fmla="*/ 2147483646 w 103"/>
              <a:gd name="T51" fmla="*/ 2147483646 h 90"/>
              <a:gd name="T52" fmla="*/ 2147483646 w 103"/>
              <a:gd name="T53" fmla="*/ 2147483646 h 90"/>
              <a:gd name="T54" fmla="*/ 2147483646 w 103"/>
              <a:gd name="T55" fmla="*/ 2147483646 h 90"/>
              <a:gd name="T56" fmla="*/ 2147483646 w 103"/>
              <a:gd name="T57" fmla="*/ 2147483646 h 90"/>
              <a:gd name="T58" fmla="*/ 2147483646 w 103"/>
              <a:gd name="T59" fmla="*/ 2147483646 h 90"/>
              <a:gd name="T60" fmla="*/ 2147483646 w 103"/>
              <a:gd name="T61" fmla="*/ 2147483646 h 90"/>
              <a:gd name="T62" fmla="*/ 2147483646 w 103"/>
              <a:gd name="T63" fmla="*/ 2147483646 h 90"/>
              <a:gd name="T64" fmla="*/ 2147483646 w 103"/>
              <a:gd name="T65" fmla="*/ 2147483646 h 90"/>
              <a:gd name="T66" fmla="*/ 2147483646 w 103"/>
              <a:gd name="T67" fmla="*/ 2147483646 h 90"/>
              <a:gd name="T68" fmla="*/ 2147483646 w 103"/>
              <a:gd name="T69" fmla="*/ 2147483646 h 90"/>
              <a:gd name="T70" fmla="*/ 2147483646 w 103"/>
              <a:gd name="T71" fmla="*/ 2147483646 h 90"/>
              <a:gd name="T72" fmla="*/ 2147483646 w 103"/>
              <a:gd name="T73" fmla="*/ 2147483646 h 90"/>
              <a:gd name="T74" fmla="*/ 2147483646 w 103"/>
              <a:gd name="T75" fmla="*/ 0 h 90"/>
              <a:gd name="T76" fmla="*/ 0 w 103"/>
              <a:gd name="T77" fmla="*/ 2147483646 h 90"/>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w 103"/>
              <a:gd name="T118" fmla="*/ 0 h 90"/>
              <a:gd name="T119" fmla="*/ 103 w 103"/>
              <a:gd name="T120" fmla="*/ 90 h 90"/>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T117" t="T118" r="T119" b="T120"/>
            <a:pathLst>
              <a:path w="103" h="90">
                <a:moveTo>
                  <a:pt x="0" y="1"/>
                </a:moveTo>
                <a:lnTo>
                  <a:pt x="6" y="12"/>
                </a:lnTo>
                <a:lnTo>
                  <a:pt x="9" y="15"/>
                </a:lnTo>
                <a:lnTo>
                  <a:pt x="11" y="15"/>
                </a:lnTo>
                <a:lnTo>
                  <a:pt x="12" y="16"/>
                </a:lnTo>
                <a:lnTo>
                  <a:pt x="13" y="18"/>
                </a:lnTo>
                <a:lnTo>
                  <a:pt x="11" y="18"/>
                </a:lnTo>
                <a:lnTo>
                  <a:pt x="9" y="22"/>
                </a:lnTo>
                <a:lnTo>
                  <a:pt x="14" y="28"/>
                </a:lnTo>
                <a:lnTo>
                  <a:pt x="17" y="29"/>
                </a:lnTo>
                <a:lnTo>
                  <a:pt x="17" y="72"/>
                </a:lnTo>
                <a:lnTo>
                  <a:pt x="17" y="82"/>
                </a:lnTo>
                <a:lnTo>
                  <a:pt x="86" y="80"/>
                </a:lnTo>
                <a:lnTo>
                  <a:pt x="87" y="86"/>
                </a:lnTo>
                <a:lnTo>
                  <a:pt x="84" y="90"/>
                </a:lnTo>
                <a:lnTo>
                  <a:pt x="95" y="89"/>
                </a:lnTo>
                <a:lnTo>
                  <a:pt x="96" y="86"/>
                </a:lnTo>
                <a:lnTo>
                  <a:pt x="97" y="82"/>
                </a:lnTo>
                <a:lnTo>
                  <a:pt x="99" y="79"/>
                </a:lnTo>
                <a:lnTo>
                  <a:pt x="100" y="76"/>
                </a:lnTo>
                <a:lnTo>
                  <a:pt x="102" y="76"/>
                </a:lnTo>
                <a:lnTo>
                  <a:pt x="103" y="69"/>
                </a:lnTo>
                <a:lnTo>
                  <a:pt x="102" y="69"/>
                </a:lnTo>
                <a:lnTo>
                  <a:pt x="99" y="69"/>
                </a:lnTo>
                <a:lnTo>
                  <a:pt x="97" y="64"/>
                </a:lnTo>
                <a:lnTo>
                  <a:pt x="96" y="58"/>
                </a:lnTo>
                <a:lnTo>
                  <a:pt x="93" y="53"/>
                </a:lnTo>
                <a:lnTo>
                  <a:pt x="89" y="52"/>
                </a:lnTo>
                <a:lnTo>
                  <a:pt x="84" y="48"/>
                </a:lnTo>
                <a:lnTo>
                  <a:pt x="82" y="42"/>
                </a:lnTo>
                <a:lnTo>
                  <a:pt x="85" y="34"/>
                </a:lnTo>
                <a:lnTo>
                  <a:pt x="82" y="32"/>
                </a:lnTo>
                <a:lnTo>
                  <a:pt x="76" y="32"/>
                </a:lnTo>
                <a:lnTo>
                  <a:pt x="75" y="26"/>
                </a:lnTo>
                <a:lnTo>
                  <a:pt x="65" y="16"/>
                </a:lnTo>
                <a:lnTo>
                  <a:pt x="63" y="7"/>
                </a:lnTo>
                <a:lnTo>
                  <a:pt x="64" y="4"/>
                </a:lnTo>
                <a:lnTo>
                  <a:pt x="59" y="0"/>
                </a:lnTo>
                <a:lnTo>
                  <a:pt x="0" y="1"/>
                </a:lnTo>
                <a:close/>
              </a:path>
            </a:pathLst>
          </a:custGeom>
          <a:solidFill>
            <a:srgbClr val="67A9CF"/>
          </a:solidFill>
          <a:ln w="15875">
            <a:solidFill>
              <a:srgbClr val="003F48"/>
            </a:solidFill>
            <a:prstDash val="solid"/>
            <a:round/>
            <a:headEnd/>
            <a:tailEnd/>
          </a:ln>
        </p:spPr>
        <p:txBody>
          <a:bodyPr/>
          <a:lstStyle/>
          <a:p>
            <a:endParaRPr lang="en-US"/>
          </a:p>
        </p:txBody>
      </p:sp>
      <p:sp>
        <p:nvSpPr>
          <p:cNvPr id="310276" name="Illinois">
            <a:extLst>
              <a:ext uri="{FF2B5EF4-FFF2-40B4-BE49-F238E27FC236}">
                <a16:creationId xmlns:a16="http://schemas.microsoft.com/office/drawing/2014/main" id="{48B7DD72-294A-4B4A-987F-1FF46D0ECAA0}"/>
              </a:ext>
              <a:ext uri="{C183D7F6-B498-43B3-948B-1728B52AA6E4}">
                <adec:decorative xmlns:adec="http://schemas.microsoft.com/office/drawing/2017/decorative" val="1"/>
              </a:ext>
            </a:extLst>
          </p:cNvPr>
          <p:cNvSpPr>
            <a:spLocks noChangeAspect="1"/>
          </p:cNvSpPr>
          <p:nvPr/>
        </p:nvSpPr>
        <p:spPr bwMode="auto">
          <a:xfrm>
            <a:off x="5421313" y="2693988"/>
            <a:ext cx="477837" cy="854075"/>
          </a:xfrm>
          <a:custGeom>
            <a:avLst/>
            <a:gdLst>
              <a:gd name="T0" fmla="*/ 0 w 61"/>
              <a:gd name="T1" fmla="*/ 2147483646 h 110"/>
              <a:gd name="T2" fmla="*/ 2147483646 w 61"/>
              <a:gd name="T3" fmla="*/ 2147483646 h 110"/>
              <a:gd name="T4" fmla="*/ 2147483646 w 61"/>
              <a:gd name="T5" fmla="*/ 2147483646 h 110"/>
              <a:gd name="T6" fmla="*/ 2147483646 w 61"/>
              <a:gd name="T7" fmla="*/ 2147483646 h 110"/>
              <a:gd name="T8" fmla="*/ 2147483646 w 61"/>
              <a:gd name="T9" fmla="*/ 2147483646 h 110"/>
              <a:gd name="T10" fmla="*/ 2147483646 w 61"/>
              <a:gd name="T11" fmla="*/ 2147483646 h 110"/>
              <a:gd name="T12" fmla="*/ 2147483646 w 61"/>
              <a:gd name="T13" fmla="*/ 2147483646 h 110"/>
              <a:gd name="T14" fmla="*/ 2147483646 w 61"/>
              <a:gd name="T15" fmla="*/ 2147483646 h 110"/>
              <a:gd name="T16" fmla="*/ 2147483646 w 61"/>
              <a:gd name="T17" fmla="*/ 2147483646 h 110"/>
              <a:gd name="T18" fmla="*/ 2147483646 w 61"/>
              <a:gd name="T19" fmla="*/ 0 h 110"/>
              <a:gd name="T20" fmla="*/ 2147483646 w 61"/>
              <a:gd name="T21" fmla="*/ 2147483646 h 110"/>
              <a:gd name="T22" fmla="*/ 2147483646 w 61"/>
              <a:gd name="T23" fmla="*/ 2147483646 h 110"/>
              <a:gd name="T24" fmla="*/ 2147483646 w 61"/>
              <a:gd name="T25" fmla="*/ 2147483646 h 110"/>
              <a:gd name="T26" fmla="*/ 2147483646 w 61"/>
              <a:gd name="T27" fmla="*/ 2147483646 h 110"/>
              <a:gd name="T28" fmla="*/ 2147483646 w 61"/>
              <a:gd name="T29" fmla="*/ 2147483646 h 110"/>
              <a:gd name="T30" fmla="*/ 2147483646 w 61"/>
              <a:gd name="T31" fmla="*/ 2147483646 h 110"/>
              <a:gd name="T32" fmla="*/ 2147483646 w 61"/>
              <a:gd name="T33" fmla="*/ 2147483646 h 110"/>
              <a:gd name="T34" fmla="*/ 2147483646 w 61"/>
              <a:gd name="T35" fmla="*/ 2147483646 h 110"/>
              <a:gd name="T36" fmla="*/ 2147483646 w 61"/>
              <a:gd name="T37" fmla="*/ 2147483646 h 110"/>
              <a:gd name="T38" fmla="*/ 2147483646 w 61"/>
              <a:gd name="T39" fmla="*/ 2147483646 h 110"/>
              <a:gd name="T40" fmla="*/ 2147483646 w 61"/>
              <a:gd name="T41" fmla="*/ 2147483646 h 110"/>
              <a:gd name="T42" fmla="*/ 2147483646 w 61"/>
              <a:gd name="T43" fmla="*/ 2147483646 h 110"/>
              <a:gd name="T44" fmla="*/ 2147483646 w 61"/>
              <a:gd name="T45" fmla="*/ 2147483646 h 110"/>
              <a:gd name="T46" fmla="*/ 2147483646 w 61"/>
              <a:gd name="T47" fmla="*/ 2147483646 h 110"/>
              <a:gd name="T48" fmla="*/ 2147483646 w 61"/>
              <a:gd name="T49" fmla="*/ 2147483646 h 110"/>
              <a:gd name="T50" fmla="*/ 2147483646 w 61"/>
              <a:gd name="T51" fmla="*/ 2147483646 h 110"/>
              <a:gd name="T52" fmla="*/ 2147483646 w 61"/>
              <a:gd name="T53" fmla="*/ 2147483646 h 110"/>
              <a:gd name="T54" fmla="*/ 2147483646 w 61"/>
              <a:gd name="T55" fmla="*/ 2147483646 h 110"/>
              <a:gd name="T56" fmla="*/ 2147483646 w 61"/>
              <a:gd name="T57" fmla="*/ 2147483646 h 110"/>
              <a:gd name="T58" fmla="*/ 2147483646 w 61"/>
              <a:gd name="T59" fmla="*/ 2147483646 h 110"/>
              <a:gd name="T60" fmla="*/ 2147483646 w 61"/>
              <a:gd name="T61" fmla="*/ 2147483646 h 110"/>
              <a:gd name="T62" fmla="*/ 2147483646 w 61"/>
              <a:gd name="T63" fmla="*/ 2147483646 h 110"/>
              <a:gd name="T64" fmla="*/ 2147483646 w 61"/>
              <a:gd name="T65" fmla="*/ 2147483646 h 110"/>
              <a:gd name="T66" fmla="*/ 2147483646 w 61"/>
              <a:gd name="T67" fmla="*/ 2147483646 h 110"/>
              <a:gd name="T68" fmla="*/ 2147483646 w 61"/>
              <a:gd name="T69" fmla="*/ 2147483646 h 110"/>
              <a:gd name="T70" fmla="*/ 2147483646 w 61"/>
              <a:gd name="T71" fmla="*/ 2147483646 h 110"/>
              <a:gd name="T72" fmla="*/ 2147483646 w 61"/>
              <a:gd name="T73" fmla="*/ 2147483646 h 110"/>
              <a:gd name="T74" fmla="*/ 2147483646 w 61"/>
              <a:gd name="T75" fmla="*/ 2147483646 h 110"/>
              <a:gd name="T76" fmla="*/ 0 w 61"/>
              <a:gd name="T77" fmla="*/ 2147483646 h 110"/>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w 61"/>
              <a:gd name="T118" fmla="*/ 0 h 110"/>
              <a:gd name="T119" fmla="*/ 61 w 61"/>
              <a:gd name="T120" fmla="*/ 110 h 110"/>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T117" t="T118" r="T119" b="T120"/>
            <a:pathLst>
              <a:path w="61" h="110">
                <a:moveTo>
                  <a:pt x="0" y="48"/>
                </a:moveTo>
                <a:lnTo>
                  <a:pt x="1" y="45"/>
                </a:lnTo>
                <a:lnTo>
                  <a:pt x="5" y="38"/>
                </a:lnTo>
                <a:lnTo>
                  <a:pt x="7" y="31"/>
                </a:lnTo>
                <a:lnTo>
                  <a:pt x="5" y="26"/>
                </a:lnTo>
                <a:lnTo>
                  <a:pt x="16" y="18"/>
                </a:lnTo>
                <a:lnTo>
                  <a:pt x="18" y="13"/>
                </a:lnTo>
                <a:lnTo>
                  <a:pt x="18" y="11"/>
                </a:lnTo>
                <a:lnTo>
                  <a:pt x="11" y="2"/>
                </a:lnTo>
                <a:lnTo>
                  <a:pt x="51" y="0"/>
                </a:lnTo>
                <a:lnTo>
                  <a:pt x="52" y="7"/>
                </a:lnTo>
                <a:lnTo>
                  <a:pt x="56" y="15"/>
                </a:lnTo>
                <a:lnTo>
                  <a:pt x="60" y="57"/>
                </a:lnTo>
                <a:lnTo>
                  <a:pt x="59" y="65"/>
                </a:lnTo>
                <a:lnTo>
                  <a:pt x="61" y="70"/>
                </a:lnTo>
                <a:lnTo>
                  <a:pt x="59" y="80"/>
                </a:lnTo>
                <a:lnTo>
                  <a:pt x="56" y="84"/>
                </a:lnTo>
                <a:lnTo>
                  <a:pt x="54" y="91"/>
                </a:lnTo>
                <a:lnTo>
                  <a:pt x="55" y="93"/>
                </a:lnTo>
                <a:lnTo>
                  <a:pt x="54" y="97"/>
                </a:lnTo>
                <a:lnTo>
                  <a:pt x="55" y="99"/>
                </a:lnTo>
                <a:lnTo>
                  <a:pt x="50" y="101"/>
                </a:lnTo>
                <a:lnTo>
                  <a:pt x="49" y="108"/>
                </a:lnTo>
                <a:lnTo>
                  <a:pt x="42" y="105"/>
                </a:lnTo>
                <a:lnTo>
                  <a:pt x="38" y="109"/>
                </a:lnTo>
                <a:lnTo>
                  <a:pt x="39" y="110"/>
                </a:lnTo>
                <a:lnTo>
                  <a:pt x="36" y="110"/>
                </a:lnTo>
                <a:lnTo>
                  <a:pt x="34" y="105"/>
                </a:lnTo>
                <a:lnTo>
                  <a:pt x="33" y="99"/>
                </a:lnTo>
                <a:lnTo>
                  <a:pt x="30" y="94"/>
                </a:lnTo>
                <a:lnTo>
                  <a:pt x="26" y="93"/>
                </a:lnTo>
                <a:lnTo>
                  <a:pt x="21" y="89"/>
                </a:lnTo>
                <a:lnTo>
                  <a:pt x="19" y="83"/>
                </a:lnTo>
                <a:lnTo>
                  <a:pt x="22" y="75"/>
                </a:lnTo>
                <a:lnTo>
                  <a:pt x="19" y="73"/>
                </a:lnTo>
                <a:lnTo>
                  <a:pt x="13" y="73"/>
                </a:lnTo>
                <a:lnTo>
                  <a:pt x="12" y="67"/>
                </a:lnTo>
                <a:lnTo>
                  <a:pt x="2" y="57"/>
                </a:lnTo>
                <a:lnTo>
                  <a:pt x="0" y="48"/>
                </a:lnTo>
                <a:close/>
              </a:path>
            </a:pathLst>
          </a:custGeom>
          <a:solidFill>
            <a:srgbClr val="67A9CF"/>
          </a:solidFill>
          <a:ln w="15875">
            <a:solidFill>
              <a:srgbClr val="003F48"/>
            </a:solidFill>
            <a:prstDash val="solid"/>
            <a:round/>
            <a:headEnd/>
            <a:tailEnd/>
          </a:ln>
        </p:spPr>
        <p:txBody>
          <a:bodyPr/>
          <a:lstStyle/>
          <a:p>
            <a:endParaRPr lang="en-US"/>
          </a:p>
        </p:txBody>
      </p:sp>
      <p:sp>
        <p:nvSpPr>
          <p:cNvPr id="310277" name="Iowa">
            <a:extLst>
              <a:ext uri="{FF2B5EF4-FFF2-40B4-BE49-F238E27FC236}">
                <a16:creationId xmlns:a16="http://schemas.microsoft.com/office/drawing/2014/main" id="{09DB2D62-6CCF-4B48-86A8-C0ACBBEEA46D}"/>
              </a:ext>
              <a:ext uri="{C183D7F6-B498-43B3-948B-1728B52AA6E4}">
                <adec:decorative xmlns:adec="http://schemas.microsoft.com/office/drawing/2017/decorative" val="1"/>
              </a:ext>
            </a:extLst>
          </p:cNvPr>
          <p:cNvSpPr>
            <a:spLocks noChangeAspect="1"/>
          </p:cNvSpPr>
          <p:nvPr/>
        </p:nvSpPr>
        <p:spPr bwMode="auto">
          <a:xfrm>
            <a:off x="4833938" y="2562225"/>
            <a:ext cx="728662" cy="482600"/>
          </a:xfrm>
          <a:custGeom>
            <a:avLst/>
            <a:gdLst>
              <a:gd name="T0" fmla="*/ 0 w 93"/>
              <a:gd name="T1" fmla="*/ 2147483646 h 62"/>
              <a:gd name="T2" fmla="*/ 0 w 93"/>
              <a:gd name="T3" fmla="*/ 2147483646 h 62"/>
              <a:gd name="T4" fmla="*/ 2147483646 w 93"/>
              <a:gd name="T5" fmla="*/ 2147483646 h 62"/>
              <a:gd name="T6" fmla="*/ 2147483646 w 93"/>
              <a:gd name="T7" fmla="*/ 2147483646 h 62"/>
              <a:gd name="T8" fmla="*/ 2147483646 w 93"/>
              <a:gd name="T9" fmla="*/ 2147483646 h 62"/>
              <a:gd name="T10" fmla="*/ 2147483646 w 93"/>
              <a:gd name="T11" fmla="*/ 2147483646 h 62"/>
              <a:gd name="T12" fmla="*/ 2147483646 w 93"/>
              <a:gd name="T13" fmla="*/ 2147483646 h 62"/>
              <a:gd name="T14" fmla="*/ 2147483646 w 93"/>
              <a:gd name="T15" fmla="*/ 2147483646 h 62"/>
              <a:gd name="T16" fmla="*/ 2147483646 w 93"/>
              <a:gd name="T17" fmla="*/ 2147483646 h 62"/>
              <a:gd name="T18" fmla="*/ 2147483646 w 93"/>
              <a:gd name="T19" fmla="*/ 2147483646 h 62"/>
              <a:gd name="T20" fmla="*/ 2147483646 w 93"/>
              <a:gd name="T21" fmla="*/ 2147483646 h 62"/>
              <a:gd name="T22" fmla="*/ 2147483646 w 93"/>
              <a:gd name="T23" fmla="*/ 2147483646 h 62"/>
              <a:gd name="T24" fmla="*/ 2147483646 w 93"/>
              <a:gd name="T25" fmla="*/ 2147483646 h 62"/>
              <a:gd name="T26" fmla="*/ 2147483646 w 93"/>
              <a:gd name="T27" fmla="*/ 2147483646 h 62"/>
              <a:gd name="T28" fmla="*/ 2147483646 w 93"/>
              <a:gd name="T29" fmla="*/ 2147483646 h 62"/>
              <a:gd name="T30" fmla="*/ 2147483646 w 93"/>
              <a:gd name="T31" fmla="*/ 2147483646 h 62"/>
              <a:gd name="T32" fmla="*/ 2147483646 w 93"/>
              <a:gd name="T33" fmla="*/ 2147483646 h 62"/>
              <a:gd name="T34" fmla="*/ 2147483646 w 93"/>
              <a:gd name="T35" fmla="*/ 2147483646 h 62"/>
              <a:gd name="T36" fmla="*/ 2147483646 w 93"/>
              <a:gd name="T37" fmla="*/ 2147483646 h 62"/>
              <a:gd name="T38" fmla="*/ 2147483646 w 93"/>
              <a:gd name="T39" fmla="*/ 2147483646 h 62"/>
              <a:gd name="T40" fmla="*/ 2147483646 w 93"/>
              <a:gd name="T41" fmla="*/ 2147483646 h 62"/>
              <a:gd name="T42" fmla="*/ 2147483646 w 93"/>
              <a:gd name="T43" fmla="*/ 0 h 62"/>
              <a:gd name="T44" fmla="*/ 2147483646 w 93"/>
              <a:gd name="T45" fmla="*/ 2147483646 h 62"/>
              <a:gd name="T46" fmla="*/ 0 w 93"/>
              <a:gd name="T47" fmla="*/ 2147483646 h 62"/>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93"/>
              <a:gd name="T73" fmla="*/ 0 h 62"/>
              <a:gd name="T74" fmla="*/ 93 w 93"/>
              <a:gd name="T75" fmla="*/ 62 h 62"/>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93" h="62">
                <a:moveTo>
                  <a:pt x="0" y="1"/>
                </a:moveTo>
                <a:lnTo>
                  <a:pt x="0" y="6"/>
                </a:lnTo>
                <a:lnTo>
                  <a:pt x="2" y="10"/>
                </a:lnTo>
                <a:lnTo>
                  <a:pt x="1" y="13"/>
                </a:lnTo>
                <a:lnTo>
                  <a:pt x="2" y="22"/>
                </a:lnTo>
                <a:lnTo>
                  <a:pt x="6" y="34"/>
                </a:lnTo>
                <a:lnTo>
                  <a:pt x="6" y="38"/>
                </a:lnTo>
                <a:lnTo>
                  <a:pt x="9" y="43"/>
                </a:lnTo>
                <a:lnTo>
                  <a:pt x="11" y="53"/>
                </a:lnTo>
                <a:lnTo>
                  <a:pt x="10" y="56"/>
                </a:lnTo>
                <a:lnTo>
                  <a:pt x="12" y="59"/>
                </a:lnTo>
                <a:lnTo>
                  <a:pt x="71" y="58"/>
                </a:lnTo>
                <a:lnTo>
                  <a:pt x="76" y="62"/>
                </a:lnTo>
                <a:lnTo>
                  <a:pt x="80" y="55"/>
                </a:lnTo>
                <a:lnTo>
                  <a:pt x="82" y="48"/>
                </a:lnTo>
                <a:lnTo>
                  <a:pt x="80" y="43"/>
                </a:lnTo>
                <a:lnTo>
                  <a:pt x="91" y="35"/>
                </a:lnTo>
                <a:lnTo>
                  <a:pt x="93" y="30"/>
                </a:lnTo>
                <a:lnTo>
                  <a:pt x="93" y="28"/>
                </a:lnTo>
                <a:lnTo>
                  <a:pt x="86" y="19"/>
                </a:lnTo>
                <a:lnTo>
                  <a:pt x="78" y="10"/>
                </a:lnTo>
                <a:lnTo>
                  <a:pt x="76" y="0"/>
                </a:lnTo>
                <a:lnTo>
                  <a:pt x="2" y="2"/>
                </a:lnTo>
                <a:lnTo>
                  <a:pt x="0" y="1"/>
                </a:lnTo>
                <a:close/>
              </a:path>
            </a:pathLst>
          </a:custGeom>
          <a:solidFill>
            <a:srgbClr val="DCEDC8"/>
          </a:solidFill>
          <a:ln w="15875">
            <a:solidFill>
              <a:srgbClr val="003F48"/>
            </a:solidFill>
            <a:prstDash val="solid"/>
            <a:round/>
            <a:headEnd/>
            <a:tailEnd/>
          </a:ln>
        </p:spPr>
        <p:txBody>
          <a:bodyPr/>
          <a:lstStyle/>
          <a:p>
            <a:endParaRPr lang="en-US"/>
          </a:p>
        </p:txBody>
      </p:sp>
      <p:sp>
        <p:nvSpPr>
          <p:cNvPr id="310278" name="New Mexico">
            <a:extLst>
              <a:ext uri="{FF2B5EF4-FFF2-40B4-BE49-F238E27FC236}">
                <a16:creationId xmlns:a16="http://schemas.microsoft.com/office/drawing/2014/main" id="{194F945A-895B-4409-AC65-1D452151D9C7}"/>
              </a:ext>
              <a:ext uri="{C183D7F6-B498-43B3-948B-1728B52AA6E4}">
                <adec:decorative xmlns:adec="http://schemas.microsoft.com/office/drawing/2017/decorative" val="1"/>
              </a:ext>
            </a:extLst>
          </p:cNvPr>
          <p:cNvSpPr>
            <a:spLocks noChangeAspect="1"/>
          </p:cNvSpPr>
          <p:nvPr/>
        </p:nvSpPr>
        <p:spPr bwMode="auto">
          <a:xfrm>
            <a:off x="3176588" y="3455988"/>
            <a:ext cx="865187" cy="871537"/>
          </a:xfrm>
          <a:custGeom>
            <a:avLst/>
            <a:gdLst>
              <a:gd name="T0" fmla="*/ 0 w 110"/>
              <a:gd name="T1" fmla="*/ 2147483646 h 112"/>
              <a:gd name="T2" fmla="*/ 2147483646 w 110"/>
              <a:gd name="T3" fmla="*/ 2147483646 h 112"/>
              <a:gd name="T4" fmla="*/ 2147483646 w 110"/>
              <a:gd name="T5" fmla="*/ 2147483646 h 112"/>
              <a:gd name="T6" fmla="*/ 2147483646 w 110"/>
              <a:gd name="T7" fmla="*/ 2147483646 h 112"/>
              <a:gd name="T8" fmla="*/ 2147483646 w 110"/>
              <a:gd name="T9" fmla="*/ 2147483646 h 112"/>
              <a:gd name="T10" fmla="*/ 2147483646 w 110"/>
              <a:gd name="T11" fmla="*/ 2147483646 h 112"/>
              <a:gd name="T12" fmla="*/ 2147483646 w 110"/>
              <a:gd name="T13" fmla="*/ 2147483646 h 112"/>
              <a:gd name="T14" fmla="*/ 2147483646 w 110"/>
              <a:gd name="T15" fmla="*/ 2147483646 h 112"/>
              <a:gd name="T16" fmla="*/ 2147483646 w 110"/>
              <a:gd name="T17" fmla="*/ 2147483646 h 112"/>
              <a:gd name="T18" fmla="*/ 2147483646 w 110"/>
              <a:gd name="T19" fmla="*/ 2147483646 h 112"/>
              <a:gd name="T20" fmla="*/ 2147483646 w 110"/>
              <a:gd name="T21" fmla="*/ 0 h 112"/>
              <a:gd name="T22" fmla="*/ 0 w 110"/>
              <a:gd name="T23" fmla="*/ 2147483646 h 112"/>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10"/>
              <a:gd name="T37" fmla="*/ 0 h 112"/>
              <a:gd name="T38" fmla="*/ 110 w 110"/>
              <a:gd name="T39" fmla="*/ 112 h 112"/>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10" h="112">
                <a:moveTo>
                  <a:pt x="0" y="110"/>
                </a:moveTo>
                <a:lnTo>
                  <a:pt x="14" y="112"/>
                </a:lnTo>
                <a:lnTo>
                  <a:pt x="15" y="104"/>
                </a:lnTo>
                <a:lnTo>
                  <a:pt x="43" y="108"/>
                </a:lnTo>
                <a:lnTo>
                  <a:pt x="41" y="104"/>
                </a:lnTo>
                <a:lnTo>
                  <a:pt x="46" y="104"/>
                </a:lnTo>
                <a:lnTo>
                  <a:pt x="101" y="109"/>
                </a:lnTo>
                <a:lnTo>
                  <a:pt x="109" y="21"/>
                </a:lnTo>
                <a:lnTo>
                  <a:pt x="110" y="11"/>
                </a:lnTo>
                <a:lnTo>
                  <a:pt x="63" y="6"/>
                </a:lnTo>
                <a:lnTo>
                  <a:pt x="16" y="0"/>
                </a:lnTo>
                <a:lnTo>
                  <a:pt x="0" y="110"/>
                </a:lnTo>
                <a:close/>
              </a:path>
            </a:pathLst>
          </a:custGeom>
          <a:solidFill>
            <a:srgbClr val="BDC9E1"/>
          </a:solidFill>
          <a:ln w="15875">
            <a:solidFill>
              <a:srgbClr val="003F48"/>
            </a:solidFill>
            <a:prstDash val="solid"/>
            <a:round/>
            <a:headEnd/>
            <a:tailEnd/>
          </a:ln>
        </p:spPr>
        <p:txBody>
          <a:bodyPr/>
          <a:lstStyle/>
          <a:p>
            <a:endParaRPr lang="en-US"/>
          </a:p>
        </p:txBody>
      </p:sp>
      <p:sp>
        <p:nvSpPr>
          <p:cNvPr id="310279" name="Oklahoma">
            <a:extLst>
              <a:ext uri="{FF2B5EF4-FFF2-40B4-BE49-F238E27FC236}">
                <a16:creationId xmlns:a16="http://schemas.microsoft.com/office/drawing/2014/main" id="{C7E5B4C6-0BBB-4618-9DF5-A080CD186812}"/>
              </a:ext>
              <a:ext uri="{C183D7F6-B498-43B3-948B-1728B52AA6E4}">
                <adec:decorative xmlns:adec="http://schemas.microsoft.com/office/drawing/2017/decorative" val="1"/>
              </a:ext>
            </a:extLst>
          </p:cNvPr>
          <p:cNvSpPr>
            <a:spLocks noChangeAspect="1"/>
          </p:cNvSpPr>
          <p:nvPr/>
        </p:nvSpPr>
        <p:spPr bwMode="auto">
          <a:xfrm>
            <a:off x="4033838" y="3541713"/>
            <a:ext cx="1049337" cy="546100"/>
          </a:xfrm>
          <a:custGeom>
            <a:avLst/>
            <a:gdLst>
              <a:gd name="T0" fmla="*/ 0 w 134"/>
              <a:gd name="T1" fmla="*/ 2147483646 h 70"/>
              <a:gd name="T2" fmla="*/ 2147483646 w 134"/>
              <a:gd name="T3" fmla="*/ 0 h 70"/>
              <a:gd name="T4" fmla="*/ 2147483646 w 134"/>
              <a:gd name="T5" fmla="*/ 2147483646 h 70"/>
              <a:gd name="T6" fmla="*/ 2147483646 w 134"/>
              <a:gd name="T7" fmla="*/ 2147483646 h 70"/>
              <a:gd name="T8" fmla="*/ 2147483646 w 134"/>
              <a:gd name="T9" fmla="*/ 2147483646 h 70"/>
              <a:gd name="T10" fmla="*/ 2147483646 w 134"/>
              <a:gd name="T11" fmla="*/ 2147483646 h 70"/>
              <a:gd name="T12" fmla="*/ 2147483646 w 134"/>
              <a:gd name="T13" fmla="*/ 2147483646 h 70"/>
              <a:gd name="T14" fmla="*/ 2147483646 w 134"/>
              <a:gd name="T15" fmla="*/ 2147483646 h 70"/>
              <a:gd name="T16" fmla="*/ 2147483646 w 134"/>
              <a:gd name="T17" fmla="*/ 2147483646 h 70"/>
              <a:gd name="T18" fmla="*/ 2147483646 w 134"/>
              <a:gd name="T19" fmla="*/ 2147483646 h 70"/>
              <a:gd name="T20" fmla="*/ 2147483646 w 134"/>
              <a:gd name="T21" fmla="*/ 2147483646 h 70"/>
              <a:gd name="T22" fmla="*/ 2147483646 w 134"/>
              <a:gd name="T23" fmla="*/ 2147483646 h 70"/>
              <a:gd name="T24" fmla="*/ 2147483646 w 134"/>
              <a:gd name="T25" fmla="*/ 2147483646 h 70"/>
              <a:gd name="T26" fmla="*/ 2147483646 w 134"/>
              <a:gd name="T27" fmla="*/ 2147483646 h 70"/>
              <a:gd name="T28" fmla="*/ 2147483646 w 134"/>
              <a:gd name="T29" fmla="*/ 2147483646 h 70"/>
              <a:gd name="T30" fmla="*/ 2147483646 w 134"/>
              <a:gd name="T31" fmla="*/ 2147483646 h 70"/>
              <a:gd name="T32" fmla="*/ 2147483646 w 134"/>
              <a:gd name="T33" fmla="*/ 2147483646 h 70"/>
              <a:gd name="T34" fmla="*/ 2147483646 w 134"/>
              <a:gd name="T35" fmla="*/ 2147483646 h 70"/>
              <a:gd name="T36" fmla="*/ 2147483646 w 134"/>
              <a:gd name="T37" fmla="*/ 2147483646 h 70"/>
              <a:gd name="T38" fmla="*/ 2147483646 w 134"/>
              <a:gd name="T39" fmla="*/ 2147483646 h 70"/>
              <a:gd name="T40" fmla="*/ 2147483646 w 134"/>
              <a:gd name="T41" fmla="*/ 2147483646 h 70"/>
              <a:gd name="T42" fmla="*/ 2147483646 w 134"/>
              <a:gd name="T43" fmla="*/ 2147483646 h 70"/>
              <a:gd name="T44" fmla="*/ 2147483646 w 134"/>
              <a:gd name="T45" fmla="*/ 2147483646 h 70"/>
              <a:gd name="T46" fmla="*/ 2147483646 w 134"/>
              <a:gd name="T47" fmla="*/ 2147483646 h 70"/>
              <a:gd name="T48" fmla="*/ 2147483646 w 134"/>
              <a:gd name="T49" fmla="*/ 2147483646 h 70"/>
              <a:gd name="T50" fmla="*/ 2147483646 w 134"/>
              <a:gd name="T51" fmla="*/ 2147483646 h 70"/>
              <a:gd name="T52" fmla="*/ 2147483646 w 134"/>
              <a:gd name="T53" fmla="*/ 2147483646 h 70"/>
              <a:gd name="T54" fmla="*/ 2147483646 w 134"/>
              <a:gd name="T55" fmla="*/ 2147483646 h 70"/>
              <a:gd name="T56" fmla="*/ 2147483646 w 134"/>
              <a:gd name="T57" fmla="*/ 2147483646 h 70"/>
              <a:gd name="T58" fmla="*/ 2147483646 w 134"/>
              <a:gd name="T59" fmla="*/ 2147483646 h 70"/>
              <a:gd name="T60" fmla="*/ 2147483646 w 134"/>
              <a:gd name="T61" fmla="*/ 2147483646 h 70"/>
              <a:gd name="T62" fmla="*/ 2147483646 w 134"/>
              <a:gd name="T63" fmla="*/ 2147483646 h 70"/>
              <a:gd name="T64" fmla="*/ 2147483646 w 134"/>
              <a:gd name="T65" fmla="*/ 2147483646 h 70"/>
              <a:gd name="T66" fmla="*/ 2147483646 w 134"/>
              <a:gd name="T67" fmla="*/ 2147483646 h 70"/>
              <a:gd name="T68" fmla="*/ 2147483646 w 134"/>
              <a:gd name="T69" fmla="*/ 2147483646 h 70"/>
              <a:gd name="T70" fmla="*/ 2147483646 w 134"/>
              <a:gd name="T71" fmla="*/ 2147483646 h 70"/>
              <a:gd name="T72" fmla="*/ 0 w 134"/>
              <a:gd name="T73" fmla="*/ 2147483646 h 70"/>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134"/>
              <a:gd name="T112" fmla="*/ 0 h 70"/>
              <a:gd name="T113" fmla="*/ 134 w 134"/>
              <a:gd name="T114" fmla="*/ 70 h 70"/>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134" h="70">
                <a:moveTo>
                  <a:pt x="0" y="10"/>
                </a:moveTo>
                <a:lnTo>
                  <a:pt x="1" y="0"/>
                </a:lnTo>
                <a:lnTo>
                  <a:pt x="15" y="1"/>
                </a:lnTo>
                <a:lnTo>
                  <a:pt x="81" y="4"/>
                </a:lnTo>
                <a:lnTo>
                  <a:pt x="131" y="4"/>
                </a:lnTo>
                <a:lnTo>
                  <a:pt x="131" y="14"/>
                </a:lnTo>
                <a:lnTo>
                  <a:pt x="134" y="36"/>
                </a:lnTo>
                <a:lnTo>
                  <a:pt x="134" y="70"/>
                </a:lnTo>
                <a:lnTo>
                  <a:pt x="129" y="69"/>
                </a:lnTo>
                <a:lnTo>
                  <a:pt x="123" y="64"/>
                </a:lnTo>
                <a:lnTo>
                  <a:pt x="120" y="65"/>
                </a:lnTo>
                <a:lnTo>
                  <a:pt x="112" y="66"/>
                </a:lnTo>
                <a:lnTo>
                  <a:pt x="103" y="69"/>
                </a:lnTo>
                <a:lnTo>
                  <a:pt x="100" y="66"/>
                </a:lnTo>
                <a:lnTo>
                  <a:pt x="95" y="67"/>
                </a:lnTo>
                <a:lnTo>
                  <a:pt x="94" y="64"/>
                </a:lnTo>
                <a:lnTo>
                  <a:pt x="91" y="66"/>
                </a:lnTo>
                <a:lnTo>
                  <a:pt x="91" y="69"/>
                </a:lnTo>
                <a:lnTo>
                  <a:pt x="90" y="65"/>
                </a:lnTo>
                <a:lnTo>
                  <a:pt x="87" y="67"/>
                </a:lnTo>
                <a:lnTo>
                  <a:pt x="82" y="63"/>
                </a:lnTo>
                <a:lnTo>
                  <a:pt x="79" y="66"/>
                </a:lnTo>
                <a:lnTo>
                  <a:pt x="77" y="65"/>
                </a:lnTo>
                <a:lnTo>
                  <a:pt x="75" y="60"/>
                </a:lnTo>
                <a:lnTo>
                  <a:pt x="71" y="60"/>
                </a:lnTo>
                <a:lnTo>
                  <a:pt x="70" y="61"/>
                </a:lnTo>
                <a:lnTo>
                  <a:pt x="67" y="59"/>
                </a:lnTo>
                <a:lnTo>
                  <a:pt x="65" y="60"/>
                </a:lnTo>
                <a:lnTo>
                  <a:pt x="62" y="58"/>
                </a:lnTo>
                <a:lnTo>
                  <a:pt x="58" y="58"/>
                </a:lnTo>
                <a:lnTo>
                  <a:pt x="58" y="55"/>
                </a:lnTo>
                <a:lnTo>
                  <a:pt x="56" y="53"/>
                </a:lnTo>
                <a:lnTo>
                  <a:pt x="54" y="55"/>
                </a:lnTo>
                <a:lnTo>
                  <a:pt x="50" y="54"/>
                </a:lnTo>
                <a:lnTo>
                  <a:pt x="45" y="51"/>
                </a:lnTo>
                <a:lnTo>
                  <a:pt x="47" y="13"/>
                </a:lnTo>
                <a:lnTo>
                  <a:pt x="0" y="10"/>
                </a:lnTo>
                <a:close/>
              </a:path>
            </a:pathLst>
          </a:custGeom>
          <a:solidFill>
            <a:srgbClr val="DCEDC8"/>
          </a:solidFill>
          <a:ln w="15875">
            <a:solidFill>
              <a:srgbClr val="003F48"/>
            </a:solidFill>
            <a:prstDash val="solid"/>
            <a:round/>
            <a:headEnd/>
            <a:tailEnd/>
          </a:ln>
        </p:spPr>
        <p:txBody>
          <a:bodyPr/>
          <a:lstStyle/>
          <a:p>
            <a:endParaRPr lang="en-US"/>
          </a:p>
        </p:txBody>
      </p:sp>
      <p:sp>
        <p:nvSpPr>
          <p:cNvPr id="310280" name="Florida">
            <a:extLst>
              <a:ext uri="{FF2B5EF4-FFF2-40B4-BE49-F238E27FC236}">
                <a16:creationId xmlns:a16="http://schemas.microsoft.com/office/drawing/2014/main" id="{F372B1EE-FB8D-4DDF-B616-AAD229ACBB26}"/>
              </a:ext>
              <a:ext uri="{C183D7F6-B498-43B3-948B-1728B52AA6E4}">
                <adec:decorative xmlns:adec="http://schemas.microsoft.com/office/drawing/2017/decorative" val="1"/>
              </a:ext>
            </a:extLst>
          </p:cNvPr>
          <p:cNvSpPr>
            <a:spLocks noChangeAspect="1"/>
          </p:cNvSpPr>
          <p:nvPr/>
        </p:nvSpPr>
        <p:spPr bwMode="auto">
          <a:xfrm>
            <a:off x="5994400" y="4397375"/>
            <a:ext cx="1106488" cy="831850"/>
          </a:xfrm>
          <a:custGeom>
            <a:avLst/>
            <a:gdLst>
              <a:gd name="T0" fmla="*/ 0 w 141"/>
              <a:gd name="T1" fmla="*/ 2147483646 h 107"/>
              <a:gd name="T2" fmla="*/ 2147483646 w 141"/>
              <a:gd name="T3" fmla="*/ 2147483646 h 107"/>
              <a:gd name="T4" fmla="*/ 2147483646 w 141"/>
              <a:gd name="T5" fmla="*/ 2147483646 h 107"/>
              <a:gd name="T6" fmla="*/ 2147483646 w 141"/>
              <a:gd name="T7" fmla="*/ 2147483646 h 107"/>
              <a:gd name="T8" fmla="*/ 2147483646 w 141"/>
              <a:gd name="T9" fmla="*/ 2147483646 h 107"/>
              <a:gd name="T10" fmla="*/ 2147483646 w 141"/>
              <a:gd name="T11" fmla="*/ 2147483646 h 107"/>
              <a:gd name="T12" fmla="*/ 2147483646 w 141"/>
              <a:gd name="T13" fmla="*/ 2147483646 h 107"/>
              <a:gd name="T14" fmla="*/ 2147483646 w 141"/>
              <a:gd name="T15" fmla="*/ 2147483646 h 107"/>
              <a:gd name="T16" fmla="*/ 2147483646 w 141"/>
              <a:gd name="T17" fmla="*/ 2147483646 h 107"/>
              <a:gd name="T18" fmla="*/ 2147483646 w 141"/>
              <a:gd name="T19" fmla="*/ 2147483646 h 107"/>
              <a:gd name="T20" fmla="*/ 2147483646 w 141"/>
              <a:gd name="T21" fmla="*/ 2147483646 h 107"/>
              <a:gd name="T22" fmla="*/ 2147483646 w 141"/>
              <a:gd name="T23" fmla="*/ 2147483646 h 107"/>
              <a:gd name="T24" fmla="*/ 2147483646 w 141"/>
              <a:gd name="T25" fmla="*/ 2147483646 h 107"/>
              <a:gd name="T26" fmla="*/ 2147483646 w 141"/>
              <a:gd name="T27" fmla="*/ 2147483646 h 107"/>
              <a:gd name="T28" fmla="*/ 2147483646 w 141"/>
              <a:gd name="T29" fmla="*/ 2147483646 h 107"/>
              <a:gd name="T30" fmla="*/ 2147483646 w 141"/>
              <a:gd name="T31" fmla="*/ 2147483646 h 107"/>
              <a:gd name="T32" fmla="*/ 2147483646 w 141"/>
              <a:gd name="T33" fmla="*/ 2147483646 h 107"/>
              <a:gd name="T34" fmla="*/ 2147483646 w 141"/>
              <a:gd name="T35" fmla="*/ 2147483646 h 107"/>
              <a:gd name="T36" fmla="*/ 2147483646 w 141"/>
              <a:gd name="T37" fmla="*/ 2147483646 h 107"/>
              <a:gd name="T38" fmla="*/ 2147483646 w 141"/>
              <a:gd name="T39" fmla="*/ 2147483646 h 107"/>
              <a:gd name="T40" fmla="*/ 2147483646 w 141"/>
              <a:gd name="T41" fmla="*/ 2147483646 h 107"/>
              <a:gd name="T42" fmla="*/ 2147483646 w 141"/>
              <a:gd name="T43" fmla="*/ 2147483646 h 107"/>
              <a:gd name="T44" fmla="*/ 2147483646 w 141"/>
              <a:gd name="T45" fmla="*/ 2147483646 h 107"/>
              <a:gd name="T46" fmla="*/ 2147483646 w 141"/>
              <a:gd name="T47" fmla="*/ 2147483646 h 107"/>
              <a:gd name="T48" fmla="*/ 2147483646 w 141"/>
              <a:gd name="T49" fmla="*/ 2147483646 h 107"/>
              <a:gd name="T50" fmla="*/ 2147483646 w 141"/>
              <a:gd name="T51" fmla="*/ 2147483646 h 107"/>
              <a:gd name="T52" fmla="*/ 2147483646 w 141"/>
              <a:gd name="T53" fmla="*/ 2147483646 h 107"/>
              <a:gd name="T54" fmla="*/ 2147483646 w 141"/>
              <a:gd name="T55" fmla="*/ 2147483646 h 107"/>
              <a:gd name="T56" fmla="*/ 2147483646 w 141"/>
              <a:gd name="T57" fmla="*/ 2147483646 h 107"/>
              <a:gd name="T58" fmla="*/ 2147483646 w 141"/>
              <a:gd name="T59" fmla="*/ 2147483646 h 107"/>
              <a:gd name="T60" fmla="*/ 2147483646 w 141"/>
              <a:gd name="T61" fmla="*/ 2147483646 h 107"/>
              <a:gd name="T62" fmla="*/ 2147483646 w 141"/>
              <a:gd name="T63" fmla="*/ 2147483646 h 107"/>
              <a:gd name="T64" fmla="*/ 2147483646 w 141"/>
              <a:gd name="T65" fmla="*/ 2147483646 h 107"/>
              <a:gd name="T66" fmla="*/ 2147483646 w 141"/>
              <a:gd name="T67" fmla="*/ 2147483646 h 107"/>
              <a:gd name="T68" fmla="*/ 2147483646 w 141"/>
              <a:gd name="T69" fmla="*/ 2147483646 h 107"/>
              <a:gd name="T70" fmla="*/ 2147483646 w 141"/>
              <a:gd name="T71" fmla="*/ 2147483646 h 107"/>
              <a:gd name="T72" fmla="*/ 2147483646 w 141"/>
              <a:gd name="T73" fmla="*/ 2147483646 h 107"/>
              <a:gd name="T74" fmla="*/ 2147483646 w 141"/>
              <a:gd name="T75" fmla="*/ 2147483646 h 107"/>
              <a:gd name="T76" fmla="*/ 2147483646 w 141"/>
              <a:gd name="T77" fmla="*/ 2147483646 h 107"/>
              <a:gd name="T78" fmla="*/ 2147483646 w 141"/>
              <a:gd name="T79" fmla="*/ 2147483646 h 107"/>
              <a:gd name="T80" fmla="*/ 2147483646 w 141"/>
              <a:gd name="T81" fmla="*/ 2147483646 h 107"/>
              <a:gd name="T82" fmla="*/ 2147483646 w 141"/>
              <a:gd name="T83" fmla="*/ 2147483646 h 107"/>
              <a:gd name="T84" fmla="*/ 2147483646 w 141"/>
              <a:gd name="T85" fmla="*/ 2147483646 h 107"/>
              <a:gd name="T86" fmla="*/ 2147483646 w 141"/>
              <a:gd name="T87" fmla="*/ 2147483646 h 107"/>
              <a:gd name="T88" fmla="*/ 2147483646 w 141"/>
              <a:gd name="T89" fmla="*/ 2147483646 h 107"/>
              <a:gd name="T90" fmla="*/ 2147483646 w 141"/>
              <a:gd name="T91" fmla="*/ 2147483646 h 107"/>
              <a:gd name="T92" fmla="*/ 2147483646 w 141"/>
              <a:gd name="T93" fmla="*/ 2147483646 h 107"/>
              <a:gd name="T94" fmla="*/ 2147483646 w 141"/>
              <a:gd name="T95" fmla="*/ 2147483646 h 107"/>
              <a:gd name="T96" fmla="*/ 2147483646 w 141"/>
              <a:gd name="T97" fmla="*/ 2147483646 h 107"/>
              <a:gd name="T98" fmla="*/ 2147483646 w 141"/>
              <a:gd name="T99" fmla="*/ 2147483646 h 107"/>
              <a:gd name="T100" fmla="*/ 2147483646 w 141"/>
              <a:gd name="T101" fmla="*/ 2147483646 h 107"/>
              <a:gd name="T102" fmla="*/ 2147483646 w 141"/>
              <a:gd name="T103" fmla="*/ 2147483646 h 107"/>
              <a:gd name="T104" fmla="*/ 2147483646 w 141"/>
              <a:gd name="T105" fmla="*/ 2147483646 h 107"/>
              <a:gd name="T106" fmla="*/ 2147483646 w 141"/>
              <a:gd name="T107" fmla="*/ 2147483646 h 107"/>
              <a:gd name="T108" fmla="*/ 0 w 141"/>
              <a:gd name="T109" fmla="*/ 2147483646 h 107"/>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141"/>
              <a:gd name="T166" fmla="*/ 0 h 107"/>
              <a:gd name="T167" fmla="*/ 141 w 141"/>
              <a:gd name="T168" fmla="*/ 107 h 107"/>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141" h="107">
                <a:moveTo>
                  <a:pt x="0" y="7"/>
                </a:moveTo>
                <a:lnTo>
                  <a:pt x="0" y="10"/>
                </a:lnTo>
                <a:lnTo>
                  <a:pt x="4" y="14"/>
                </a:lnTo>
                <a:lnTo>
                  <a:pt x="3" y="16"/>
                </a:lnTo>
                <a:lnTo>
                  <a:pt x="4" y="17"/>
                </a:lnTo>
                <a:lnTo>
                  <a:pt x="3" y="20"/>
                </a:lnTo>
                <a:lnTo>
                  <a:pt x="6" y="19"/>
                </a:lnTo>
                <a:lnTo>
                  <a:pt x="8" y="17"/>
                </a:lnTo>
                <a:lnTo>
                  <a:pt x="8" y="15"/>
                </a:lnTo>
                <a:lnTo>
                  <a:pt x="9" y="16"/>
                </a:lnTo>
                <a:lnTo>
                  <a:pt x="10" y="14"/>
                </a:lnTo>
                <a:lnTo>
                  <a:pt x="11" y="16"/>
                </a:lnTo>
                <a:lnTo>
                  <a:pt x="8" y="18"/>
                </a:lnTo>
                <a:lnTo>
                  <a:pt x="17" y="16"/>
                </a:lnTo>
                <a:lnTo>
                  <a:pt x="19" y="15"/>
                </a:lnTo>
                <a:lnTo>
                  <a:pt x="21" y="15"/>
                </a:lnTo>
                <a:lnTo>
                  <a:pt x="24" y="14"/>
                </a:lnTo>
                <a:lnTo>
                  <a:pt x="25" y="16"/>
                </a:lnTo>
                <a:lnTo>
                  <a:pt x="19" y="16"/>
                </a:lnTo>
                <a:lnTo>
                  <a:pt x="21" y="17"/>
                </a:lnTo>
                <a:lnTo>
                  <a:pt x="28" y="18"/>
                </a:lnTo>
                <a:lnTo>
                  <a:pt x="32" y="21"/>
                </a:lnTo>
                <a:lnTo>
                  <a:pt x="31" y="17"/>
                </a:lnTo>
                <a:lnTo>
                  <a:pt x="33" y="20"/>
                </a:lnTo>
                <a:lnTo>
                  <a:pt x="36" y="20"/>
                </a:lnTo>
                <a:lnTo>
                  <a:pt x="34" y="21"/>
                </a:lnTo>
                <a:lnTo>
                  <a:pt x="39" y="24"/>
                </a:lnTo>
                <a:lnTo>
                  <a:pt x="41" y="26"/>
                </a:lnTo>
                <a:lnTo>
                  <a:pt x="40" y="28"/>
                </a:lnTo>
                <a:lnTo>
                  <a:pt x="39" y="25"/>
                </a:lnTo>
                <a:lnTo>
                  <a:pt x="40" y="29"/>
                </a:lnTo>
                <a:lnTo>
                  <a:pt x="43" y="28"/>
                </a:lnTo>
                <a:lnTo>
                  <a:pt x="46" y="27"/>
                </a:lnTo>
                <a:lnTo>
                  <a:pt x="48" y="26"/>
                </a:lnTo>
                <a:lnTo>
                  <a:pt x="48" y="27"/>
                </a:lnTo>
                <a:lnTo>
                  <a:pt x="54" y="23"/>
                </a:lnTo>
                <a:lnTo>
                  <a:pt x="56" y="23"/>
                </a:lnTo>
                <a:lnTo>
                  <a:pt x="55" y="21"/>
                </a:lnTo>
                <a:lnTo>
                  <a:pt x="58" y="18"/>
                </a:lnTo>
                <a:lnTo>
                  <a:pt x="63" y="18"/>
                </a:lnTo>
                <a:lnTo>
                  <a:pt x="68" y="21"/>
                </a:lnTo>
                <a:lnTo>
                  <a:pt x="71" y="25"/>
                </a:lnTo>
                <a:lnTo>
                  <a:pt x="74" y="26"/>
                </a:lnTo>
                <a:lnTo>
                  <a:pt x="74" y="28"/>
                </a:lnTo>
                <a:lnTo>
                  <a:pt x="77" y="30"/>
                </a:lnTo>
                <a:lnTo>
                  <a:pt x="79" y="32"/>
                </a:lnTo>
                <a:lnTo>
                  <a:pt x="80" y="33"/>
                </a:lnTo>
                <a:lnTo>
                  <a:pt x="85" y="34"/>
                </a:lnTo>
                <a:lnTo>
                  <a:pt x="87" y="37"/>
                </a:lnTo>
                <a:lnTo>
                  <a:pt x="89" y="43"/>
                </a:lnTo>
                <a:lnTo>
                  <a:pt x="88" y="53"/>
                </a:lnTo>
                <a:lnTo>
                  <a:pt x="88" y="60"/>
                </a:lnTo>
                <a:lnTo>
                  <a:pt x="91" y="62"/>
                </a:lnTo>
                <a:lnTo>
                  <a:pt x="91" y="58"/>
                </a:lnTo>
                <a:lnTo>
                  <a:pt x="89" y="57"/>
                </a:lnTo>
                <a:lnTo>
                  <a:pt x="90" y="55"/>
                </a:lnTo>
                <a:lnTo>
                  <a:pt x="91" y="56"/>
                </a:lnTo>
                <a:lnTo>
                  <a:pt x="93" y="57"/>
                </a:lnTo>
                <a:lnTo>
                  <a:pt x="93" y="59"/>
                </a:lnTo>
                <a:lnTo>
                  <a:pt x="94" y="56"/>
                </a:lnTo>
                <a:lnTo>
                  <a:pt x="96" y="58"/>
                </a:lnTo>
                <a:lnTo>
                  <a:pt x="92" y="65"/>
                </a:lnTo>
                <a:lnTo>
                  <a:pt x="91" y="66"/>
                </a:lnTo>
                <a:lnTo>
                  <a:pt x="94" y="68"/>
                </a:lnTo>
                <a:lnTo>
                  <a:pt x="96" y="73"/>
                </a:lnTo>
                <a:lnTo>
                  <a:pt x="99" y="76"/>
                </a:lnTo>
                <a:lnTo>
                  <a:pt x="100" y="78"/>
                </a:lnTo>
                <a:lnTo>
                  <a:pt x="102" y="78"/>
                </a:lnTo>
                <a:lnTo>
                  <a:pt x="100" y="75"/>
                </a:lnTo>
                <a:lnTo>
                  <a:pt x="102" y="75"/>
                </a:lnTo>
                <a:lnTo>
                  <a:pt x="104" y="75"/>
                </a:lnTo>
                <a:lnTo>
                  <a:pt x="103" y="76"/>
                </a:lnTo>
                <a:lnTo>
                  <a:pt x="104" y="79"/>
                </a:lnTo>
                <a:lnTo>
                  <a:pt x="105" y="82"/>
                </a:lnTo>
                <a:lnTo>
                  <a:pt x="108" y="84"/>
                </a:lnTo>
                <a:lnTo>
                  <a:pt x="109" y="86"/>
                </a:lnTo>
                <a:lnTo>
                  <a:pt x="112" y="94"/>
                </a:lnTo>
                <a:lnTo>
                  <a:pt x="116" y="94"/>
                </a:lnTo>
                <a:lnTo>
                  <a:pt x="119" y="95"/>
                </a:lnTo>
                <a:lnTo>
                  <a:pt x="124" y="102"/>
                </a:lnTo>
                <a:lnTo>
                  <a:pt x="129" y="103"/>
                </a:lnTo>
                <a:lnTo>
                  <a:pt x="129" y="105"/>
                </a:lnTo>
                <a:lnTo>
                  <a:pt x="127" y="105"/>
                </a:lnTo>
                <a:lnTo>
                  <a:pt x="124" y="104"/>
                </a:lnTo>
                <a:lnTo>
                  <a:pt x="125" y="107"/>
                </a:lnTo>
                <a:lnTo>
                  <a:pt x="130" y="106"/>
                </a:lnTo>
                <a:lnTo>
                  <a:pt x="133" y="106"/>
                </a:lnTo>
                <a:lnTo>
                  <a:pt x="134" y="104"/>
                </a:lnTo>
                <a:lnTo>
                  <a:pt x="137" y="104"/>
                </a:lnTo>
                <a:lnTo>
                  <a:pt x="139" y="100"/>
                </a:lnTo>
                <a:lnTo>
                  <a:pt x="138" y="96"/>
                </a:lnTo>
                <a:lnTo>
                  <a:pt x="140" y="91"/>
                </a:lnTo>
                <a:lnTo>
                  <a:pt x="141" y="92"/>
                </a:lnTo>
                <a:lnTo>
                  <a:pt x="140" y="75"/>
                </a:lnTo>
                <a:lnTo>
                  <a:pt x="138" y="70"/>
                </a:lnTo>
                <a:lnTo>
                  <a:pt x="123" y="44"/>
                </a:lnTo>
                <a:lnTo>
                  <a:pt x="119" y="37"/>
                </a:lnTo>
                <a:lnTo>
                  <a:pt x="121" y="37"/>
                </a:lnTo>
                <a:lnTo>
                  <a:pt x="111" y="21"/>
                </a:lnTo>
                <a:lnTo>
                  <a:pt x="104" y="4"/>
                </a:lnTo>
                <a:lnTo>
                  <a:pt x="104" y="1"/>
                </a:lnTo>
                <a:lnTo>
                  <a:pt x="102" y="1"/>
                </a:lnTo>
                <a:lnTo>
                  <a:pt x="95" y="0"/>
                </a:lnTo>
                <a:lnTo>
                  <a:pt x="93" y="2"/>
                </a:lnTo>
                <a:lnTo>
                  <a:pt x="95" y="9"/>
                </a:lnTo>
                <a:lnTo>
                  <a:pt x="92" y="9"/>
                </a:lnTo>
                <a:lnTo>
                  <a:pt x="91" y="5"/>
                </a:lnTo>
                <a:lnTo>
                  <a:pt x="46" y="8"/>
                </a:lnTo>
                <a:lnTo>
                  <a:pt x="43" y="3"/>
                </a:lnTo>
                <a:lnTo>
                  <a:pt x="0" y="7"/>
                </a:lnTo>
                <a:close/>
              </a:path>
            </a:pathLst>
          </a:custGeom>
          <a:solidFill>
            <a:srgbClr val="BDC9E1"/>
          </a:solidFill>
          <a:ln w="15875">
            <a:solidFill>
              <a:srgbClr val="003F48"/>
            </a:solidFill>
            <a:prstDash val="solid"/>
            <a:round/>
            <a:headEnd/>
            <a:tailEnd/>
          </a:ln>
        </p:spPr>
        <p:txBody>
          <a:bodyPr/>
          <a:lstStyle/>
          <a:p>
            <a:endParaRPr lang="en-US"/>
          </a:p>
        </p:txBody>
      </p:sp>
      <p:sp>
        <p:nvSpPr>
          <p:cNvPr id="310281" name="Freeform 9">
            <a:extLst>
              <a:ext uri="{FF2B5EF4-FFF2-40B4-BE49-F238E27FC236}">
                <a16:creationId xmlns:a16="http://schemas.microsoft.com/office/drawing/2014/main" id="{3043C6C4-B9AF-4670-A9C0-6A02D844F7EA}"/>
              </a:ext>
              <a:ext uri="{C183D7F6-B498-43B3-948B-1728B52AA6E4}">
                <adec:decorative xmlns:adec="http://schemas.microsoft.com/office/drawing/2017/decorative" val="1"/>
              </a:ext>
            </a:extLst>
          </p:cNvPr>
          <p:cNvSpPr>
            <a:spLocks noChangeAspect="1"/>
          </p:cNvSpPr>
          <p:nvPr/>
        </p:nvSpPr>
        <p:spPr bwMode="auto">
          <a:xfrm>
            <a:off x="6911975" y="5292725"/>
            <a:ext cx="53975" cy="36513"/>
          </a:xfrm>
          <a:custGeom>
            <a:avLst/>
            <a:gdLst>
              <a:gd name="T0" fmla="*/ 0 w 7"/>
              <a:gd name="T1" fmla="*/ 2147483646 h 5"/>
              <a:gd name="T2" fmla="*/ 0 w 7"/>
              <a:gd name="T3" fmla="*/ 2147483646 h 5"/>
              <a:gd name="T4" fmla="*/ 2147483646 w 7"/>
              <a:gd name="T5" fmla="*/ 2147483646 h 5"/>
              <a:gd name="T6" fmla="*/ 2147483646 w 7"/>
              <a:gd name="T7" fmla="*/ 0 h 5"/>
              <a:gd name="T8" fmla="*/ 2147483646 w 7"/>
              <a:gd name="T9" fmla="*/ 2147483646 h 5"/>
              <a:gd name="T10" fmla="*/ 2147483646 w 7"/>
              <a:gd name="T11" fmla="*/ 2147483646 h 5"/>
              <a:gd name="T12" fmla="*/ 2147483646 w 7"/>
              <a:gd name="T13" fmla="*/ 2147483646 h 5"/>
              <a:gd name="T14" fmla="*/ 2147483646 w 7"/>
              <a:gd name="T15" fmla="*/ 2147483646 h 5"/>
              <a:gd name="T16" fmla="*/ 0 w 7"/>
              <a:gd name="T17" fmla="*/ 2147483646 h 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7"/>
              <a:gd name="T28" fmla="*/ 0 h 5"/>
              <a:gd name="T29" fmla="*/ 7 w 7"/>
              <a:gd name="T30" fmla="*/ 5 h 5"/>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7" h="5">
                <a:moveTo>
                  <a:pt x="0" y="5"/>
                </a:moveTo>
                <a:lnTo>
                  <a:pt x="0" y="2"/>
                </a:lnTo>
                <a:lnTo>
                  <a:pt x="2" y="2"/>
                </a:lnTo>
                <a:lnTo>
                  <a:pt x="3" y="0"/>
                </a:lnTo>
                <a:lnTo>
                  <a:pt x="7" y="2"/>
                </a:lnTo>
                <a:lnTo>
                  <a:pt x="3" y="3"/>
                </a:lnTo>
                <a:lnTo>
                  <a:pt x="1" y="3"/>
                </a:lnTo>
                <a:lnTo>
                  <a:pt x="2" y="4"/>
                </a:lnTo>
                <a:lnTo>
                  <a:pt x="0" y="5"/>
                </a:lnTo>
                <a:close/>
              </a:path>
            </a:pathLst>
          </a:custGeom>
          <a:solidFill>
            <a:srgbClr val="FF6600"/>
          </a:solidFill>
          <a:ln w="15875">
            <a:solidFill>
              <a:srgbClr val="003F48"/>
            </a:solidFill>
            <a:prstDash val="solid"/>
            <a:round/>
            <a:headEnd/>
            <a:tailEnd/>
          </a:ln>
        </p:spPr>
        <p:txBody>
          <a:bodyPr/>
          <a:lstStyle/>
          <a:p>
            <a:endParaRPr lang="en-US"/>
          </a:p>
        </p:txBody>
      </p:sp>
      <p:sp>
        <p:nvSpPr>
          <p:cNvPr id="310282" name="Freeform 10">
            <a:extLst>
              <a:ext uri="{FF2B5EF4-FFF2-40B4-BE49-F238E27FC236}">
                <a16:creationId xmlns:a16="http://schemas.microsoft.com/office/drawing/2014/main" id="{15F1941C-14B8-4302-A162-AFD3729F02D3}"/>
              </a:ext>
              <a:ext uri="{C183D7F6-B498-43B3-948B-1728B52AA6E4}">
                <adec:decorative xmlns:adec="http://schemas.microsoft.com/office/drawing/2017/decorative" val="1"/>
              </a:ext>
            </a:extLst>
          </p:cNvPr>
          <p:cNvSpPr>
            <a:spLocks noChangeAspect="1"/>
          </p:cNvSpPr>
          <p:nvPr/>
        </p:nvSpPr>
        <p:spPr bwMode="auto">
          <a:xfrm>
            <a:off x="6981825" y="5267325"/>
            <a:ext cx="49213" cy="31750"/>
          </a:xfrm>
          <a:custGeom>
            <a:avLst/>
            <a:gdLst>
              <a:gd name="T0" fmla="*/ 0 w 6"/>
              <a:gd name="T1" fmla="*/ 2147483646 h 4"/>
              <a:gd name="T2" fmla="*/ 2147483646 w 6"/>
              <a:gd name="T3" fmla="*/ 2147483646 h 4"/>
              <a:gd name="T4" fmla="*/ 2147483646 w 6"/>
              <a:gd name="T5" fmla="*/ 0 h 4"/>
              <a:gd name="T6" fmla="*/ 2147483646 w 6"/>
              <a:gd name="T7" fmla="*/ 2147483646 h 4"/>
              <a:gd name="T8" fmla="*/ 0 w 6"/>
              <a:gd name="T9" fmla="*/ 2147483646 h 4"/>
              <a:gd name="T10" fmla="*/ 0 60000 65536"/>
              <a:gd name="T11" fmla="*/ 0 60000 65536"/>
              <a:gd name="T12" fmla="*/ 0 60000 65536"/>
              <a:gd name="T13" fmla="*/ 0 60000 65536"/>
              <a:gd name="T14" fmla="*/ 0 60000 65536"/>
              <a:gd name="T15" fmla="*/ 0 w 6"/>
              <a:gd name="T16" fmla="*/ 0 h 4"/>
              <a:gd name="T17" fmla="*/ 6 w 6"/>
              <a:gd name="T18" fmla="*/ 4 h 4"/>
            </a:gdLst>
            <a:ahLst/>
            <a:cxnLst>
              <a:cxn ang="T10">
                <a:pos x="T0" y="T1"/>
              </a:cxn>
              <a:cxn ang="T11">
                <a:pos x="T2" y="T3"/>
              </a:cxn>
              <a:cxn ang="T12">
                <a:pos x="T4" y="T5"/>
              </a:cxn>
              <a:cxn ang="T13">
                <a:pos x="T6" y="T7"/>
              </a:cxn>
              <a:cxn ang="T14">
                <a:pos x="T8" y="T9"/>
              </a:cxn>
            </a:cxnLst>
            <a:rect l="T15" t="T16" r="T17" b="T18"/>
            <a:pathLst>
              <a:path w="6" h="4">
                <a:moveTo>
                  <a:pt x="0" y="4"/>
                </a:moveTo>
                <a:lnTo>
                  <a:pt x="1" y="4"/>
                </a:lnTo>
                <a:lnTo>
                  <a:pt x="6" y="0"/>
                </a:lnTo>
                <a:lnTo>
                  <a:pt x="2" y="3"/>
                </a:lnTo>
                <a:lnTo>
                  <a:pt x="0" y="4"/>
                </a:lnTo>
                <a:close/>
              </a:path>
            </a:pathLst>
          </a:custGeom>
          <a:solidFill>
            <a:srgbClr val="FF6600"/>
          </a:solidFill>
          <a:ln w="15875">
            <a:solidFill>
              <a:srgbClr val="003F48"/>
            </a:solidFill>
            <a:prstDash val="solid"/>
            <a:round/>
            <a:headEnd/>
            <a:tailEnd/>
          </a:ln>
        </p:spPr>
        <p:txBody>
          <a:bodyPr/>
          <a:lstStyle/>
          <a:p>
            <a:endParaRPr lang="en-US"/>
          </a:p>
        </p:txBody>
      </p:sp>
      <p:sp>
        <p:nvSpPr>
          <p:cNvPr id="310283" name="Freeform 11">
            <a:extLst>
              <a:ext uri="{FF2B5EF4-FFF2-40B4-BE49-F238E27FC236}">
                <a16:creationId xmlns:a16="http://schemas.microsoft.com/office/drawing/2014/main" id="{44642EB9-9A3F-444A-BFFC-0CE2C9D03AB2}"/>
              </a:ext>
              <a:ext uri="{C183D7F6-B498-43B3-948B-1728B52AA6E4}">
                <adec:decorative xmlns:adec="http://schemas.microsoft.com/office/drawing/2017/decorative" val="1"/>
              </a:ext>
            </a:extLst>
          </p:cNvPr>
          <p:cNvSpPr>
            <a:spLocks noChangeAspect="1"/>
          </p:cNvSpPr>
          <p:nvPr/>
        </p:nvSpPr>
        <p:spPr bwMode="auto">
          <a:xfrm>
            <a:off x="7061200" y="5183188"/>
            <a:ext cx="31750" cy="53975"/>
          </a:xfrm>
          <a:custGeom>
            <a:avLst/>
            <a:gdLst>
              <a:gd name="T0" fmla="*/ 0 w 4"/>
              <a:gd name="T1" fmla="*/ 2147483646 h 7"/>
              <a:gd name="T2" fmla="*/ 2147483646 w 4"/>
              <a:gd name="T3" fmla="*/ 2147483646 h 7"/>
              <a:gd name="T4" fmla="*/ 2147483646 w 4"/>
              <a:gd name="T5" fmla="*/ 0 h 7"/>
              <a:gd name="T6" fmla="*/ 2147483646 w 4"/>
              <a:gd name="T7" fmla="*/ 2147483646 h 7"/>
              <a:gd name="T8" fmla="*/ 0 w 4"/>
              <a:gd name="T9" fmla="*/ 2147483646 h 7"/>
              <a:gd name="T10" fmla="*/ 0 60000 65536"/>
              <a:gd name="T11" fmla="*/ 0 60000 65536"/>
              <a:gd name="T12" fmla="*/ 0 60000 65536"/>
              <a:gd name="T13" fmla="*/ 0 60000 65536"/>
              <a:gd name="T14" fmla="*/ 0 60000 65536"/>
              <a:gd name="T15" fmla="*/ 0 w 4"/>
              <a:gd name="T16" fmla="*/ 0 h 7"/>
              <a:gd name="T17" fmla="*/ 4 w 4"/>
              <a:gd name="T18" fmla="*/ 7 h 7"/>
            </a:gdLst>
            <a:ahLst/>
            <a:cxnLst>
              <a:cxn ang="T10">
                <a:pos x="T0" y="T1"/>
              </a:cxn>
              <a:cxn ang="T11">
                <a:pos x="T2" y="T3"/>
              </a:cxn>
              <a:cxn ang="T12">
                <a:pos x="T4" y="T5"/>
              </a:cxn>
              <a:cxn ang="T13">
                <a:pos x="T6" y="T7"/>
              </a:cxn>
              <a:cxn ang="T14">
                <a:pos x="T8" y="T9"/>
              </a:cxn>
            </a:cxnLst>
            <a:rect l="T15" t="T16" r="T17" b="T18"/>
            <a:pathLst>
              <a:path w="4" h="7">
                <a:moveTo>
                  <a:pt x="0" y="7"/>
                </a:moveTo>
                <a:lnTo>
                  <a:pt x="2" y="5"/>
                </a:lnTo>
                <a:lnTo>
                  <a:pt x="4" y="0"/>
                </a:lnTo>
                <a:lnTo>
                  <a:pt x="3" y="2"/>
                </a:lnTo>
                <a:lnTo>
                  <a:pt x="0" y="7"/>
                </a:lnTo>
                <a:close/>
              </a:path>
            </a:pathLst>
          </a:custGeom>
          <a:solidFill>
            <a:srgbClr val="FF6600"/>
          </a:solidFill>
          <a:ln w="15875">
            <a:solidFill>
              <a:srgbClr val="003F48"/>
            </a:solidFill>
            <a:prstDash val="solid"/>
            <a:round/>
            <a:headEnd/>
            <a:tailEnd/>
          </a:ln>
        </p:spPr>
        <p:txBody>
          <a:bodyPr/>
          <a:lstStyle/>
          <a:p>
            <a:endParaRPr lang="en-US"/>
          </a:p>
        </p:txBody>
      </p:sp>
      <p:sp>
        <p:nvSpPr>
          <p:cNvPr id="310284" name="Michigan Upper">
            <a:extLst>
              <a:ext uri="{FF2B5EF4-FFF2-40B4-BE49-F238E27FC236}">
                <a16:creationId xmlns:a16="http://schemas.microsoft.com/office/drawing/2014/main" id="{BF9CD4B2-8740-4932-9BB0-220BA65B24CA}"/>
              </a:ext>
              <a:ext uri="{C183D7F6-B498-43B3-948B-1728B52AA6E4}">
                <adec:decorative xmlns:adec="http://schemas.microsoft.com/office/drawing/2017/decorative" val="1"/>
              </a:ext>
            </a:extLst>
          </p:cNvPr>
          <p:cNvSpPr>
            <a:spLocks noChangeAspect="1"/>
          </p:cNvSpPr>
          <p:nvPr/>
        </p:nvSpPr>
        <p:spPr bwMode="auto">
          <a:xfrm>
            <a:off x="5491163" y="1939925"/>
            <a:ext cx="708025" cy="357188"/>
          </a:xfrm>
          <a:custGeom>
            <a:avLst/>
            <a:gdLst>
              <a:gd name="T0" fmla="*/ 2147483646 w 90"/>
              <a:gd name="T1" fmla="*/ 2147483646 h 46"/>
              <a:gd name="T2" fmla="*/ 2147483646 w 90"/>
              <a:gd name="T3" fmla="*/ 2147483646 h 46"/>
              <a:gd name="T4" fmla="*/ 2147483646 w 90"/>
              <a:gd name="T5" fmla="*/ 2147483646 h 46"/>
              <a:gd name="T6" fmla="*/ 2147483646 w 90"/>
              <a:gd name="T7" fmla="*/ 2147483646 h 46"/>
              <a:gd name="T8" fmla="*/ 2147483646 w 90"/>
              <a:gd name="T9" fmla="*/ 2147483646 h 46"/>
              <a:gd name="T10" fmla="*/ 2147483646 w 90"/>
              <a:gd name="T11" fmla="*/ 2147483646 h 46"/>
              <a:gd name="T12" fmla="*/ 2147483646 w 90"/>
              <a:gd name="T13" fmla="*/ 2147483646 h 46"/>
              <a:gd name="T14" fmla="*/ 2147483646 w 90"/>
              <a:gd name="T15" fmla="*/ 2147483646 h 46"/>
              <a:gd name="T16" fmla="*/ 2147483646 w 90"/>
              <a:gd name="T17" fmla="*/ 2147483646 h 46"/>
              <a:gd name="T18" fmla="*/ 2147483646 w 90"/>
              <a:gd name="T19" fmla="*/ 2147483646 h 46"/>
              <a:gd name="T20" fmla="*/ 2147483646 w 90"/>
              <a:gd name="T21" fmla="*/ 2147483646 h 46"/>
              <a:gd name="T22" fmla="*/ 2147483646 w 90"/>
              <a:gd name="T23" fmla="*/ 2147483646 h 46"/>
              <a:gd name="T24" fmla="*/ 2147483646 w 90"/>
              <a:gd name="T25" fmla="*/ 2147483646 h 46"/>
              <a:gd name="T26" fmla="*/ 2147483646 w 90"/>
              <a:gd name="T27" fmla="*/ 2147483646 h 46"/>
              <a:gd name="T28" fmla="*/ 2147483646 w 90"/>
              <a:gd name="T29" fmla="*/ 2147483646 h 46"/>
              <a:gd name="T30" fmla="*/ 2147483646 w 90"/>
              <a:gd name="T31" fmla="*/ 2147483646 h 46"/>
              <a:gd name="T32" fmla="*/ 2147483646 w 90"/>
              <a:gd name="T33" fmla="*/ 2147483646 h 46"/>
              <a:gd name="T34" fmla="*/ 2147483646 w 90"/>
              <a:gd name="T35" fmla="*/ 2147483646 h 46"/>
              <a:gd name="T36" fmla="*/ 2147483646 w 90"/>
              <a:gd name="T37" fmla="*/ 2147483646 h 46"/>
              <a:gd name="T38" fmla="*/ 2147483646 w 90"/>
              <a:gd name="T39" fmla="*/ 2147483646 h 46"/>
              <a:gd name="T40" fmla="*/ 2147483646 w 90"/>
              <a:gd name="T41" fmla="*/ 2147483646 h 46"/>
              <a:gd name="T42" fmla="*/ 2147483646 w 90"/>
              <a:gd name="T43" fmla="*/ 2147483646 h 46"/>
              <a:gd name="T44" fmla="*/ 2147483646 w 90"/>
              <a:gd name="T45" fmla="*/ 2147483646 h 46"/>
              <a:gd name="T46" fmla="*/ 2147483646 w 90"/>
              <a:gd name="T47" fmla="*/ 2147483646 h 46"/>
              <a:gd name="T48" fmla="*/ 2147483646 w 90"/>
              <a:gd name="T49" fmla="*/ 2147483646 h 46"/>
              <a:gd name="T50" fmla="*/ 2147483646 w 90"/>
              <a:gd name="T51" fmla="*/ 2147483646 h 46"/>
              <a:gd name="T52" fmla="*/ 2147483646 w 90"/>
              <a:gd name="T53" fmla="*/ 2147483646 h 46"/>
              <a:gd name="T54" fmla="*/ 2147483646 w 90"/>
              <a:gd name="T55" fmla="*/ 2147483646 h 46"/>
              <a:gd name="T56" fmla="*/ 2147483646 w 90"/>
              <a:gd name="T57" fmla="*/ 2147483646 h 46"/>
              <a:gd name="T58" fmla="*/ 2147483646 w 90"/>
              <a:gd name="T59" fmla="*/ 2147483646 h 46"/>
              <a:gd name="T60" fmla="*/ 2147483646 w 90"/>
              <a:gd name="T61" fmla="*/ 2147483646 h 46"/>
              <a:gd name="T62" fmla="*/ 2147483646 w 90"/>
              <a:gd name="T63" fmla="*/ 0 h 46"/>
              <a:gd name="T64" fmla="*/ 2147483646 w 90"/>
              <a:gd name="T65" fmla="*/ 2147483646 h 46"/>
              <a:gd name="T66" fmla="*/ 2147483646 w 90"/>
              <a:gd name="T67" fmla="*/ 2147483646 h 46"/>
              <a:gd name="T68" fmla="*/ 2147483646 w 90"/>
              <a:gd name="T69" fmla="*/ 2147483646 h 46"/>
              <a:gd name="T70" fmla="*/ 2147483646 w 90"/>
              <a:gd name="T71" fmla="*/ 2147483646 h 46"/>
              <a:gd name="T72" fmla="*/ 2147483646 w 90"/>
              <a:gd name="T73" fmla="*/ 2147483646 h 46"/>
              <a:gd name="T74" fmla="*/ 0 w 90"/>
              <a:gd name="T75" fmla="*/ 2147483646 h 4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90"/>
              <a:gd name="T115" fmla="*/ 0 h 46"/>
              <a:gd name="T116" fmla="*/ 90 w 90"/>
              <a:gd name="T117" fmla="*/ 46 h 4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90" h="46">
                <a:moveTo>
                  <a:pt x="0" y="20"/>
                </a:moveTo>
                <a:lnTo>
                  <a:pt x="7" y="25"/>
                </a:lnTo>
                <a:lnTo>
                  <a:pt x="25" y="29"/>
                </a:lnTo>
                <a:lnTo>
                  <a:pt x="32" y="30"/>
                </a:lnTo>
                <a:lnTo>
                  <a:pt x="33" y="33"/>
                </a:lnTo>
                <a:lnTo>
                  <a:pt x="37" y="34"/>
                </a:lnTo>
                <a:lnTo>
                  <a:pt x="41" y="46"/>
                </a:lnTo>
                <a:lnTo>
                  <a:pt x="45" y="36"/>
                </a:lnTo>
                <a:lnTo>
                  <a:pt x="46" y="34"/>
                </a:lnTo>
                <a:lnTo>
                  <a:pt x="47" y="33"/>
                </a:lnTo>
                <a:lnTo>
                  <a:pt x="47" y="31"/>
                </a:lnTo>
                <a:lnTo>
                  <a:pt x="48" y="29"/>
                </a:lnTo>
                <a:lnTo>
                  <a:pt x="49" y="29"/>
                </a:lnTo>
                <a:lnTo>
                  <a:pt x="48" y="30"/>
                </a:lnTo>
                <a:lnTo>
                  <a:pt x="48" y="33"/>
                </a:lnTo>
                <a:lnTo>
                  <a:pt x="50" y="32"/>
                </a:lnTo>
                <a:lnTo>
                  <a:pt x="51" y="30"/>
                </a:lnTo>
                <a:lnTo>
                  <a:pt x="53" y="30"/>
                </a:lnTo>
                <a:lnTo>
                  <a:pt x="54" y="28"/>
                </a:lnTo>
                <a:lnTo>
                  <a:pt x="54" y="29"/>
                </a:lnTo>
                <a:lnTo>
                  <a:pt x="52" y="34"/>
                </a:lnTo>
                <a:lnTo>
                  <a:pt x="53" y="34"/>
                </a:lnTo>
                <a:lnTo>
                  <a:pt x="55" y="32"/>
                </a:lnTo>
                <a:lnTo>
                  <a:pt x="57" y="30"/>
                </a:lnTo>
                <a:lnTo>
                  <a:pt x="58" y="27"/>
                </a:lnTo>
                <a:lnTo>
                  <a:pt x="63" y="27"/>
                </a:lnTo>
                <a:lnTo>
                  <a:pt x="65" y="26"/>
                </a:lnTo>
                <a:lnTo>
                  <a:pt x="70" y="23"/>
                </a:lnTo>
                <a:lnTo>
                  <a:pt x="75" y="24"/>
                </a:lnTo>
                <a:lnTo>
                  <a:pt x="79" y="27"/>
                </a:lnTo>
                <a:lnTo>
                  <a:pt x="79" y="24"/>
                </a:lnTo>
                <a:lnTo>
                  <a:pt x="81" y="23"/>
                </a:lnTo>
                <a:lnTo>
                  <a:pt x="86" y="24"/>
                </a:lnTo>
                <a:lnTo>
                  <a:pt x="90" y="23"/>
                </a:lnTo>
                <a:lnTo>
                  <a:pt x="85" y="20"/>
                </a:lnTo>
                <a:lnTo>
                  <a:pt x="84" y="15"/>
                </a:lnTo>
                <a:lnTo>
                  <a:pt x="80" y="16"/>
                </a:lnTo>
                <a:lnTo>
                  <a:pt x="78" y="15"/>
                </a:lnTo>
                <a:lnTo>
                  <a:pt x="77" y="16"/>
                </a:lnTo>
                <a:lnTo>
                  <a:pt x="74" y="15"/>
                </a:lnTo>
                <a:lnTo>
                  <a:pt x="73" y="15"/>
                </a:lnTo>
                <a:lnTo>
                  <a:pt x="73" y="12"/>
                </a:lnTo>
                <a:lnTo>
                  <a:pt x="74" y="9"/>
                </a:lnTo>
                <a:lnTo>
                  <a:pt x="70" y="11"/>
                </a:lnTo>
                <a:lnTo>
                  <a:pt x="66" y="12"/>
                </a:lnTo>
                <a:lnTo>
                  <a:pt x="58" y="14"/>
                </a:lnTo>
                <a:lnTo>
                  <a:pt x="52" y="19"/>
                </a:lnTo>
                <a:lnTo>
                  <a:pt x="51" y="18"/>
                </a:lnTo>
                <a:lnTo>
                  <a:pt x="49" y="19"/>
                </a:lnTo>
                <a:lnTo>
                  <a:pt x="46" y="17"/>
                </a:lnTo>
                <a:lnTo>
                  <a:pt x="45" y="17"/>
                </a:lnTo>
                <a:lnTo>
                  <a:pt x="42" y="18"/>
                </a:lnTo>
                <a:lnTo>
                  <a:pt x="38" y="12"/>
                </a:lnTo>
                <a:lnTo>
                  <a:pt x="32" y="11"/>
                </a:lnTo>
                <a:lnTo>
                  <a:pt x="30" y="11"/>
                </a:lnTo>
                <a:lnTo>
                  <a:pt x="29" y="13"/>
                </a:lnTo>
                <a:lnTo>
                  <a:pt x="30" y="10"/>
                </a:lnTo>
                <a:lnTo>
                  <a:pt x="28" y="12"/>
                </a:lnTo>
                <a:lnTo>
                  <a:pt x="27" y="14"/>
                </a:lnTo>
                <a:lnTo>
                  <a:pt x="27" y="11"/>
                </a:lnTo>
                <a:lnTo>
                  <a:pt x="29" y="5"/>
                </a:lnTo>
                <a:lnTo>
                  <a:pt x="32" y="1"/>
                </a:lnTo>
                <a:lnTo>
                  <a:pt x="36" y="1"/>
                </a:lnTo>
                <a:lnTo>
                  <a:pt x="35" y="0"/>
                </a:lnTo>
                <a:lnTo>
                  <a:pt x="30" y="0"/>
                </a:lnTo>
                <a:lnTo>
                  <a:pt x="27" y="2"/>
                </a:lnTo>
                <a:lnTo>
                  <a:pt x="26" y="4"/>
                </a:lnTo>
                <a:lnTo>
                  <a:pt x="21" y="7"/>
                </a:lnTo>
                <a:lnTo>
                  <a:pt x="20" y="10"/>
                </a:lnTo>
                <a:lnTo>
                  <a:pt x="17" y="11"/>
                </a:lnTo>
                <a:lnTo>
                  <a:pt x="16" y="12"/>
                </a:lnTo>
                <a:lnTo>
                  <a:pt x="14" y="13"/>
                </a:lnTo>
                <a:lnTo>
                  <a:pt x="9" y="14"/>
                </a:lnTo>
                <a:lnTo>
                  <a:pt x="7" y="15"/>
                </a:lnTo>
                <a:lnTo>
                  <a:pt x="5" y="18"/>
                </a:lnTo>
                <a:lnTo>
                  <a:pt x="0" y="20"/>
                </a:lnTo>
                <a:close/>
              </a:path>
            </a:pathLst>
          </a:custGeom>
          <a:solidFill>
            <a:srgbClr val="BDC9E1"/>
          </a:solidFill>
          <a:ln w="15875">
            <a:solidFill>
              <a:srgbClr val="003F48"/>
            </a:solidFill>
            <a:prstDash val="solid"/>
            <a:round/>
            <a:headEnd/>
            <a:tailEnd/>
          </a:ln>
        </p:spPr>
        <p:txBody>
          <a:bodyPr/>
          <a:lstStyle/>
          <a:p>
            <a:endParaRPr lang="en-US"/>
          </a:p>
        </p:txBody>
      </p:sp>
      <p:sp>
        <p:nvSpPr>
          <p:cNvPr id="310285" name="Michigan">
            <a:extLst>
              <a:ext uri="{FF2B5EF4-FFF2-40B4-BE49-F238E27FC236}">
                <a16:creationId xmlns:a16="http://schemas.microsoft.com/office/drawing/2014/main" id="{9FF84AD9-6E08-4237-B3B9-45DBDB5C73EA}"/>
              </a:ext>
              <a:ext uri="{C183D7F6-B498-43B3-948B-1728B52AA6E4}">
                <adec:decorative xmlns:adec="http://schemas.microsoft.com/office/drawing/2017/decorative" val="1"/>
              </a:ext>
            </a:extLst>
          </p:cNvPr>
          <p:cNvSpPr>
            <a:spLocks noChangeAspect="1"/>
          </p:cNvSpPr>
          <p:nvPr/>
        </p:nvSpPr>
        <p:spPr bwMode="auto">
          <a:xfrm>
            <a:off x="5946775" y="2157413"/>
            <a:ext cx="471488" cy="638175"/>
          </a:xfrm>
          <a:custGeom>
            <a:avLst/>
            <a:gdLst>
              <a:gd name="T0" fmla="*/ 0 w 60"/>
              <a:gd name="T1" fmla="*/ 2147483646 h 82"/>
              <a:gd name="T2" fmla="*/ 2147483646 w 60"/>
              <a:gd name="T3" fmla="*/ 2147483646 h 82"/>
              <a:gd name="T4" fmla="*/ 2147483646 w 60"/>
              <a:gd name="T5" fmla="*/ 2147483646 h 82"/>
              <a:gd name="T6" fmla="*/ 2147483646 w 60"/>
              <a:gd name="T7" fmla="*/ 2147483646 h 82"/>
              <a:gd name="T8" fmla="*/ 2147483646 w 60"/>
              <a:gd name="T9" fmla="*/ 2147483646 h 82"/>
              <a:gd name="T10" fmla="*/ 2147483646 w 60"/>
              <a:gd name="T11" fmla="*/ 2147483646 h 82"/>
              <a:gd name="T12" fmla="*/ 2147483646 w 60"/>
              <a:gd name="T13" fmla="*/ 2147483646 h 82"/>
              <a:gd name="T14" fmla="*/ 2147483646 w 60"/>
              <a:gd name="T15" fmla="*/ 2147483646 h 82"/>
              <a:gd name="T16" fmla="*/ 0 w 60"/>
              <a:gd name="T17" fmla="*/ 2147483646 h 82"/>
              <a:gd name="T18" fmla="*/ 2147483646 w 60"/>
              <a:gd name="T19" fmla="*/ 2147483646 h 82"/>
              <a:gd name="T20" fmla="*/ 2147483646 w 60"/>
              <a:gd name="T21" fmla="*/ 2147483646 h 82"/>
              <a:gd name="T22" fmla="*/ 2147483646 w 60"/>
              <a:gd name="T23" fmla="*/ 2147483646 h 82"/>
              <a:gd name="T24" fmla="*/ 2147483646 w 60"/>
              <a:gd name="T25" fmla="*/ 2147483646 h 82"/>
              <a:gd name="T26" fmla="*/ 2147483646 w 60"/>
              <a:gd name="T27" fmla="*/ 2147483646 h 82"/>
              <a:gd name="T28" fmla="*/ 2147483646 w 60"/>
              <a:gd name="T29" fmla="*/ 2147483646 h 82"/>
              <a:gd name="T30" fmla="*/ 2147483646 w 60"/>
              <a:gd name="T31" fmla="*/ 2147483646 h 82"/>
              <a:gd name="T32" fmla="*/ 2147483646 w 60"/>
              <a:gd name="T33" fmla="*/ 2147483646 h 82"/>
              <a:gd name="T34" fmla="*/ 2147483646 w 60"/>
              <a:gd name="T35" fmla="*/ 2147483646 h 82"/>
              <a:gd name="T36" fmla="*/ 2147483646 w 60"/>
              <a:gd name="T37" fmla="*/ 2147483646 h 82"/>
              <a:gd name="T38" fmla="*/ 2147483646 w 60"/>
              <a:gd name="T39" fmla="*/ 2147483646 h 82"/>
              <a:gd name="T40" fmla="*/ 2147483646 w 60"/>
              <a:gd name="T41" fmla="*/ 2147483646 h 82"/>
              <a:gd name="T42" fmla="*/ 2147483646 w 60"/>
              <a:gd name="T43" fmla="*/ 2147483646 h 82"/>
              <a:gd name="T44" fmla="*/ 2147483646 w 60"/>
              <a:gd name="T45" fmla="*/ 2147483646 h 82"/>
              <a:gd name="T46" fmla="*/ 2147483646 w 60"/>
              <a:gd name="T47" fmla="*/ 2147483646 h 82"/>
              <a:gd name="T48" fmla="*/ 2147483646 w 60"/>
              <a:gd name="T49" fmla="*/ 0 h 82"/>
              <a:gd name="T50" fmla="*/ 2147483646 w 60"/>
              <a:gd name="T51" fmla="*/ 2147483646 h 82"/>
              <a:gd name="T52" fmla="*/ 2147483646 w 60"/>
              <a:gd name="T53" fmla="*/ 2147483646 h 82"/>
              <a:gd name="T54" fmla="*/ 2147483646 w 60"/>
              <a:gd name="T55" fmla="*/ 2147483646 h 82"/>
              <a:gd name="T56" fmla="*/ 2147483646 w 60"/>
              <a:gd name="T57" fmla="*/ 2147483646 h 82"/>
              <a:gd name="T58" fmla="*/ 2147483646 w 60"/>
              <a:gd name="T59" fmla="*/ 2147483646 h 82"/>
              <a:gd name="T60" fmla="*/ 2147483646 w 60"/>
              <a:gd name="T61" fmla="*/ 2147483646 h 82"/>
              <a:gd name="T62" fmla="*/ 2147483646 w 60"/>
              <a:gd name="T63" fmla="*/ 2147483646 h 82"/>
              <a:gd name="T64" fmla="*/ 2147483646 w 60"/>
              <a:gd name="T65" fmla="*/ 2147483646 h 82"/>
              <a:gd name="T66" fmla="*/ 2147483646 w 60"/>
              <a:gd name="T67" fmla="*/ 2147483646 h 82"/>
              <a:gd name="T68" fmla="*/ 2147483646 w 60"/>
              <a:gd name="T69" fmla="*/ 2147483646 h 82"/>
              <a:gd name="T70" fmla="*/ 2147483646 w 60"/>
              <a:gd name="T71" fmla="*/ 2147483646 h 82"/>
              <a:gd name="T72" fmla="*/ 2147483646 w 60"/>
              <a:gd name="T73" fmla="*/ 2147483646 h 82"/>
              <a:gd name="T74" fmla="*/ 2147483646 w 60"/>
              <a:gd name="T75" fmla="*/ 2147483646 h 82"/>
              <a:gd name="T76" fmla="*/ 2147483646 w 60"/>
              <a:gd name="T77" fmla="*/ 2147483646 h 82"/>
              <a:gd name="T78" fmla="*/ 2147483646 w 60"/>
              <a:gd name="T79" fmla="*/ 2147483646 h 82"/>
              <a:gd name="T80" fmla="*/ 2147483646 w 60"/>
              <a:gd name="T81" fmla="*/ 2147483646 h 82"/>
              <a:gd name="T82" fmla="*/ 2147483646 w 60"/>
              <a:gd name="T83" fmla="*/ 2147483646 h 82"/>
              <a:gd name="T84" fmla="*/ 2147483646 w 60"/>
              <a:gd name="T85" fmla="*/ 2147483646 h 82"/>
              <a:gd name="T86" fmla="*/ 2147483646 w 60"/>
              <a:gd name="T87" fmla="*/ 2147483646 h 82"/>
              <a:gd name="T88" fmla="*/ 2147483646 w 60"/>
              <a:gd name="T89" fmla="*/ 2147483646 h 82"/>
              <a:gd name="T90" fmla="*/ 2147483646 w 60"/>
              <a:gd name="T91" fmla="*/ 2147483646 h 82"/>
              <a:gd name="T92" fmla="*/ 2147483646 w 60"/>
              <a:gd name="T93" fmla="*/ 2147483646 h 82"/>
              <a:gd name="T94" fmla="*/ 2147483646 w 60"/>
              <a:gd name="T95" fmla="*/ 2147483646 h 82"/>
              <a:gd name="T96" fmla="*/ 2147483646 w 60"/>
              <a:gd name="T97" fmla="*/ 2147483646 h 82"/>
              <a:gd name="T98" fmla="*/ 2147483646 w 60"/>
              <a:gd name="T99" fmla="*/ 2147483646 h 82"/>
              <a:gd name="T100" fmla="*/ 2147483646 w 60"/>
              <a:gd name="T101" fmla="*/ 2147483646 h 82"/>
              <a:gd name="T102" fmla="*/ 2147483646 w 60"/>
              <a:gd name="T103" fmla="*/ 2147483646 h 82"/>
              <a:gd name="T104" fmla="*/ 2147483646 w 60"/>
              <a:gd name="T105" fmla="*/ 2147483646 h 82"/>
              <a:gd name="T106" fmla="*/ 2147483646 w 60"/>
              <a:gd name="T107" fmla="*/ 2147483646 h 82"/>
              <a:gd name="T108" fmla="*/ 2147483646 w 60"/>
              <a:gd name="T109" fmla="*/ 2147483646 h 82"/>
              <a:gd name="T110" fmla="*/ 2147483646 w 60"/>
              <a:gd name="T111" fmla="*/ 2147483646 h 82"/>
              <a:gd name="T112" fmla="*/ 2147483646 w 60"/>
              <a:gd name="T113" fmla="*/ 2147483646 h 82"/>
              <a:gd name="T114" fmla="*/ 2147483646 w 60"/>
              <a:gd name="T115" fmla="*/ 2147483646 h 82"/>
              <a:gd name="T116" fmla="*/ 2147483646 w 60"/>
              <a:gd name="T117" fmla="*/ 2147483646 h 82"/>
              <a:gd name="T118" fmla="*/ 2147483646 w 60"/>
              <a:gd name="T119" fmla="*/ 2147483646 h 82"/>
              <a:gd name="T120" fmla="*/ 2147483646 w 60"/>
              <a:gd name="T121" fmla="*/ 2147483646 h 82"/>
              <a:gd name="T122" fmla="*/ 0 w 60"/>
              <a:gd name="T123" fmla="*/ 2147483646 h 82"/>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60"/>
              <a:gd name="T187" fmla="*/ 0 h 82"/>
              <a:gd name="T188" fmla="*/ 60 w 60"/>
              <a:gd name="T189" fmla="*/ 82 h 82"/>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60" h="82">
                <a:moveTo>
                  <a:pt x="0" y="82"/>
                </a:moveTo>
                <a:lnTo>
                  <a:pt x="5" y="72"/>
                </a:lnTo>
                <a:lnTo>
                  <a:pt x="6" y="68"/>
                </a:lnTo>
                <a:lnTo>
                  <a:pt x="7" y="61"/>
                </a:lnTo>
                <a:lnTo>
                  <a:pt x="5" y="55"/>
                </a:lnTo>
                <a:lnTo>
                  <a:pt x="2" y="48"/>
                </a:lnTo>
                <a:lnTo>
                  <a:pt x="1" y="45"/>
                </a:lnTo>
                <a:lnTo>
                  <a:pt x="2" y="41"/>
                </a:lnTo>
                <a:lnTo>
                  <a:pt x="0" y="37"/>
                </a:lnTo>
                <a:lnTo>
                  <a:pt x="2" y="34"/>
                </a:lnTo>
                <a:lnTo>
                  <a:pt x="3" y="27"/>
                </a:lnTo>
                <a:lnTo>
                  <a:pt x="3" y="24"/>
                </a:lnTo>
                <a:lnTo>
                  <a:pt x="5" y="22"/>
                </a:lnTo>
                <a:lnTo>
                  <a:pt x="5" y="19"/>
                </a:lnTo>
                <a:lnTo>
                  <a:pt x="8" y="18"/>
                </a:lnTo>
                <a:lnTo>
                  <a:pt x="12" y="13"/>
                </a:lnTo>
                <a:lnTo>
                  <a:pt x="11" y="21"/>
                </a:lnTo>
                <a:lnTo>
                  <a:pt x="14" y="19"/>
                </a:lnTo>
                <a:lnTo>
                  <a:pt x="14" y="12"/>
                </a:lnTo>
                <a:lnTo>
                  <a:pt x="17" y="9"/>
                </a:lnTo>
                <a:lnTo>
                  <a:pt x="19" y="8"/>
                </a:lnTo>
                <a:lnTo>
                  <a:pt x="17" y="7"/>
                </a:lnTo>
                <a:lnTo>
                  <a:pt x="16" y="5"/>
                </a:lnTo>
                <a:lnTo>
                  <a:pt x="18" y="1"/>
                </a:lnTo>
                <a:lnTo>
                  <a:pt x="21" y="0"/>
                </a:lnTo>
                <a:lnTo>
                  <a:pt x="28" y="2"/>
                </a:lnTo>
                <a:lnTo>
                  <a:pt x="31" y="5"/>
                </a:lnTo>
                <a:lnTo>
                  <a:pt x="39" y="7"/>
                </a:lnTo>
                <a:lnTo>
                  <a:pt x="40" y="9"/>
                </a:lnTo>
                <a:lnTo>
                  <a:pt x="43" y="12"/>
                </a:lnTo>
                <a:lnTo>
                  <a:pt x="40" y="12"/>
                </a:lnTo>
                <a:lnTo>
                  <a:pt x="40" y="14"/>
                </a:lnTo>
                <a:lnTo>
                  <a:pt x="43" y="17"/>
                </a:lnTo>
                <a:lnTo>
                  <a:pt x="44" y="23"/>
                </a:lnTo>
                <a:lnTo>
                  <a:pt x="44" y="26"/>
                </a:lnTo>
                <a:lnTo>
                  <a:pt x="41" y="30"/>
                </a:lnTo>
                <a:lnTo>
                  <a:pt x="40" y="32"/>
                </a:lnTo>
                <a:lnTo>
                  <a:pt x="37" y="34"/>
                </a:lnTo>
                <a:lnTo>
                  <a:pt x="37" y="35"/>
                </a:lnTo>
                <a:lnTo>
                  <a:pt x="37" y="40"/>
                </a:lnTo>
                <a:lnTo>
                  <a:pt x="40" y="42"/>
                </a:lnTo>
                <a:lnTo>
                  <a:pt x="43" y="38"/>
                </a:lnTo>
                <a:lnTo>
                  <a:pt x="46" y="33"/>
                </a:lnTo>
                <a:lnTo>
                  <a:pt x="50" y="31"/>
                </a:lnTo>
                <a:lnTo>
                  <a:pt x="54" y="33"/>
                </a:lnTo>
                <a:lnTo>
                  <a:pt x="56" y="37"/>
                </a:lnTo>
                <a:lnTo>
                  <a:pt x="59" y="47"/>
                </a:lnTo>
                <a:lnTo>
                  <a:pt x="60" y="51"/>
                </a:lnTo>
                <a:lnTo>
                  <a:pt x="59" y="53"/>
                </a:lnTo>
                <a:lnTo>
                  <a:pt x="60" y="57"/>
                </a:lnTo>
                <a:lnTo>
                  <a:pt x="58" y="59"/>
                </a:lnTo>
                <a:lnTo>
                  <a:pt x="57" y="57"/>
                </a:lnTo>
                <a:lnTo>
                  <a:pt x="56" y="58"/>
                </a:lnTo>
                <a:lnTo>
                  <a:pt x="55" y="62"/>
                </a:lnTo>
                <a:lnTo>
                  <a:pt x="55" y="64"/>
                </a:lnTo>
                <a:lnTo>
                  <a:pt x="52" y="66"/>
                </a:lnTo>
                <a:lnTo>
                  <a:pt x="52" y="71"/>
                </a:lnTo>
                <a:lnTo>
                  <a:pt x="50" y="73"/>
                </a:lnTo>
                <a:lnTo>
                  <a:pt x="49" y="77"/>
                </a:lnTo>
                <a:lnTo>
                  <a:pt x="29" y="80"/>
                </a:lnTo>
                <a:lnTo>
                  <a:pt x="28" y="79"/>
                </a:lnTo>
                <a:lnTo>
                  <a:pt x="0" y="82"/>
                </a:lnTo>
                <a:close/>
              </a:path>
            </a:pathLst>
          </a:custGeom>
          <a:solidFill>
            <a:srgbClr val="BDC9E1"/>
          </a:solidFill>
          <a:ln w="15875">
            <a:solidFill>
              <a:srgbClr val="003F48"/>
            </a:solidFill>
            <a:prstDash val="solid"/>
            <a:round/>
            <a:headEnd/>
            <a:tailEnd/>
          </a:ln>
        </p:spPr>
        <p:txBody>
          <a:bodyPr/>
          <a:lstStyle/>
          <a:p>
            <a:endParaRPr lang="en-US"/>
          </a:p>
        </p:txBody>
      </p:sp>
      <p:sp>
        <p:nvSpPr>
          <p:cNvPr id="310286" name="New York">
            <a:extLst>
              <a:ext uri="{FF2B5EF4-FFF2-40B4-BE49-F238E27FC236}">
                <a16:creationId xmlns:a16="http://schemas.microsoft.com/office/drawing/2014/main" id="{DFD968DB-39D8-488D-BE0A-CF1DF44C2C50}"/>
              </a:ext>
              <a:ext uri="{C183D7F6-B498-43B3-948B-1728B52AA6E4}">
                <adec:decorative xmlns:adec="http://schemas.microsoft.com/office/drawing/2017/decorative" val="1"/>
              </a:ext>
            </a:extLst>
          </p:cNvPr>
          <p:cNvSpPr>
            <a:spLocks noChangeAspect="1"/>
          </p:cNvSpPr>
          <p:nvPr/>
        </p:nvSpPr>
        <p:spPr bwMode="auto">
          <a:xfrm>
            <a:off x="6731000" y="2063750"/>
            <a:ext cx="723900" cy="646113"/>
          </a:xfrm>
          <a:custGeom>
            <a:avLst/>
            <a:gdLst>
              <a:gd name="T0" fmla="*/ 0 w 92"/>
              <a:gd name="T1" fmla="*/ 2147483646 h 83"/>
              <a:gd name="T2" fmla="*/ 2147483646 w 92"/>
              <a:gd name="T3" fmla="*/ 2147483646 h 83"/>
              <a:gd name="T4" fmla="*/ 2147483646 w 92"/>
              <a:gd name="T5" fmla="*/ 2147483646 h 83"/>
              <a:gd name="T6" fmla="*/ 2147483646 w 92"/>
              <a:gd name="T7" fmla="*/ 2147483646 h 83"/>
              <a:gd name="T8" fmla="*/ 2147483646 w 92"/>
              <a:gd name="T9" fmla="*/ 2147483646 h 83"/>
              <a:gd name="T10" fmla="*/ 2147483646 w 92"/>
              <a:gd name="T11" fmla="*/ 2147483646 h 83"/>
              <a:gd name="T12" fmla="*/ 2147483646 w 92"/>
              <a:gd name="T13" fmla="*/ 2147483646 h 83"/>
              <a:gd name="T14" fmla="*/ 2147483646 w 92"/>
              <a:gd name="T15" fmla="*/ 2147483646 h 83"/>
              <a:gd name="T16" fmla="*/ 2147483646 w 92"/>
              <a:gd name="T17" fmla="*/ 2147483646 h 83"/>
              <a:gd name="T18" fmla="*/ 2147483646 w 92"/>
              <a:gd name="T19" fmla="*/ 2147483646 h 83"/>
              <a:gd name="T20" fmla="*/ 2147483646 w 92"/>
              <a:gd name="T21" fmla="*/ 2147483646 h 83"/>
              <a:gd name="T22" fmla="*/ 2147483646 w 92"/>
              <a:gd name="T23" fmla="*/ 2147483646 h 83"/>
              <a:gd name="T24" fmla="*/ 2147483646 w 92"/>
              <a:gd name="T25" fmla="*/ 2147483646 h 83"/>
              <a:gd name="T26" fmla="*/ 2147483646 w 92"/>
              <a:gd name="T27" fmla="*/ 2147483646 h 83"/>
              <a:gd name="T28" fmla="*/ 2147483646 w 92"/>
              <a:gd name="T29" fmla="*/ 2147483646 h 83"/>
              <a:gd name="T30" fmla="*/ 2147483646 w 92"/>
              <a:gd name="T31" fmla="*/ 2147483646 h 83"/>
              <a:gd name="T32" fmla="*/ 2147483646 w 92"/>
              <a:gd name="T33" fmla="*/ 2147483646 h 83"/>
              <a:gd name="T34" fmla="*/ 2147483646 w 92"/>
              <a:gd name="T35" fmla="*/ 0 h 83"/>
              <a:gd name="T36" fmla="*/ 2147483646 w 92"/>
              <a:gd name="T37" fmla="*/ 2147483646 h 83"/>
              <a:gd name="T38" fmla="*/ 2147483646 w 92"/>
              <a:gd name="T39" fmla="*/ 2147483646 h 83"/>
              <a:gd name="T40" fmla="*/ 2147483646 w 92"/>
              <a:gd name="T41" fmla="*/ 2147483646 h 83"/>
              <a:gd name="T42" fmla="*/ 2147483646 w 92"/>
              <a:gd name="T43" fmla="*/ 2147483646 h 83"/>
              <a:gd name="T44" fmla="*/ 2147483646 w 92"/>
              <a:gd name="T45" fmla="*/ 2147483646 h 83"/>
              <a:gd name="T46" fmla="*/ 2147483646 w 92"/>
              <a:gd name="T47" fmla="*/ 2147483646 h 83"/>
              <a:gd name="T48" fmla="*/ 2147483646 w 92"/>
              <a:gd name="T49" fmla="*/ 2147483646 h 83"/>
              <a:gd name="T50" fmla="*/ 2147483646 w 92"/>
              <a:gd name="T51" fmla="*/ 2147483646 h 83"/>
              <a:gd name="T52" fmla="*/ 2147483646 w 92"/>
              <a:gd name="T53" fmla="*/ 2147483646 h 83"/>
              <a:gd name="T54" fmla="*/ 2147483646 w 92"/>
              <a:gd name="T55" fmla="*/ 2147483646 h 83"/>
              <a:gd name="T56" fmla="*/ 2147483646 w 92"/>
              <a:gd name="T57" fmla="*/ 2147483646 h 83"/>
              <a:gd name="T58" fmla="*/ 2147483646 w 92"/>
              <a:gd name="T59" fmla="*/ 2147483646 h 83"/>
              <a:gd name="T60" fmla="*/ 2147483646 w 92"/>
              <a:gd name="T61" fmla="*/ 2147483646 h 83"/>
              <a:gd name="T62" fmla="*/ 2147483646 w 92"/>
              <a:gd name="T63" fmla="*/ 2147483646 h 83"/>
              <a:gd name="T64" fmla="*/ 2147483646 w 92"/>
              <a:gd name="T65" fmla="*/ 2147483646 h 83"/>
              <a:gd name="T66" fmla="*/ 2147483646 w 92"/>
              <a:gd name="T67" fmla="*/ 2147483646 h 83"/>
              <a:gd name="T68" fmla="*/ 2147483646 w 92"/>
              <a:gd name="T69" fmla="*/ 2147483646 h 83"/>
              <a:gd name="T70" fmla="*/ 2147483646 w 92"/>
              <a:gd name="T71" fmla="*/ 2147483646 h 83"/>
              <a:gd name="T72" fmla="*/ 2147483646 w 92"/>
              <a:gd name="T73" fmla="*/ 2147483646 h 83"/>
              <a:gd name="T74" fmla="*/ 2147483646 w 92"/>
              <a:gd name="T75" fmla="*/ 2147483646 h 83"/>
              <a:gd name="T76" fmla="*/ 2147483646 w 92"/>
              <a:gd name="T77" fmla="*/ 2147483646 h 83"/>
              <a:gd name="T78" fmla="*/ 2147483646 w 92"/>
              <a:gd name="T79" fmla="*/ 2147483646 h 83"/>
              <a:gd name="T80" fmla="*/ 2147483646 w 92"/>
              <a:gd name="T81" fmla="*/ 2147483646 h 83"/>
              <a:gd name="T82" fmla="*/ 2147483646 w 92"/>
              <a:gd name="T83" fmla="*/ 2147483646 h 83"/>
              <a:gd name="T84" fmla="*/ 2147483646 w 92"/>
              <a:gd name="T85" fmla="*/ 2147483646 h 83"/>
              <a:gd name="T86" fmla="*/ 2147483646 w 92"/>
              <a:gd name="T87" fmla="*/ 2147483646 h 83"/>
              <a:gd name="T88" fmla="*/ 2147483646 w 92"/>
              <a:gd name="T89" fmla="*/ 2147483646 h 83"/>
              <a:gd name="T90" fmla="*/ 2147483646 w 92"/>
              <a:gd name="T91" fmla="*/ 2147483646 h 83"/>
              <a:gd name="T92" fmla="*/ 2147483646 w 92"/>
              <a:gd name="T93" fmla="*/ 2147483646 h 83"/>
              <a:gd name="T94" fmla="*/ 2147483646 w 92"/>
              <a:gd name="T95" fmla="*/ 2147483646 h 83"/>
              <a:gd name="T96" fmla="*/ 2147483646 w 92"/>
              <a:gd name="T97" fmla="*/ 2147483646 h 83"/>
              <a:gd name="T98" fmla="*/ 2147483646 w 92"/>
              <a:gd name="T99" fmla="*/ 2147483646 h 83"/>
              <a:gd name="T100" fmla="*/ 2147483646 w 92"/>
              <a:gd name="T101" fmla="*/ 2147483646 h 83"/>
              <a:gd name="T102" fmla="*/ 2147483646 w 92"/>
              <a:gd name="T103" fmla="*/ 2147483646 h 83"/>
              <a:gd name="T104" fmla="*/ 0 w 92"/>
              <a:gd name="T105" fmla="*/ 2147483646 h 83"/>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92"/>
              <a:gd name="T160" fmla="*/ 0 h 83"/>
              <a:gd name="T161" fmla="*/ 92 w 92"/>
              <a:gd name="T162" fmla="*/ 83 h 83"/>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92" h="83">
                <a:moveTo>
                  <a:pt x="0" y="71"/>
                </a:moveTo>
                <a:lnTo>
                  <a:pt x="3" y="76"/>
                </a:lnTo>
                <a:lnTo>
                  <a:pt x="63" y="64"/>
                </a:lnTo>
                <a:lnTo>
                  <a:pt x="67" y="67"/>
                </a:lnTo>
                <a:lnTo>
                  <a:pt x="70" y="71"/>
                </a:lnTo>
                <a:lnTo>
                  <a:pt x="75" y="74"/>
                </a:lnTo>
                <a:lnTo>
                  <a:pt x="89" y="79"/>
                </a:lnTo>
                <a:lnTo>
                  <a:pt x="89" y="81"/>
                </a:lnTo>
                <a:lnTo>
                  <a:pt x="90" y="83"/>
                </a:lnTo>
                <a:lnTo>
                  <a:pt x="91" y="82"/>
                </a:lnTo>
                <a:lnTo>
                  <a:pt x="92" y="78"/>
                </a:lnTo>
                <a:lnTo>
                  <a:pt x="92" y="71"/>
                </a:lnTo>
                <a:lnTo>
                  <a:pt x="90" y="57"/>
                </a:lnTo>
                <a:lnTo>
                  <a:pt x="90" y="43"/>
                </a:lnTo>
                <a:lnTo>
                  <a:pt x="87" y="32"/>
                </a:lnTo>
                <a:lnTo>
                  <a:pt x="83" y="23"/>
                </a:lnTo>
                <a:lnTo>
                  <a:pt x="82" y="14"/>
                </a:lnTo>
                <a:lnTo>
                  <a:pt x="79" y="0"/>
                </a:lnTo>
                <a:lnTo>
                  <a:pt x="60" y="5"/>
                </a:lnTo>
                <a:lnTo>
                  <a:pt x="59" y="5"/>
                </a:lnTo>
                <a:lnTo>
                  <a:pt x="53" y="9"/>
                </a:lnTo>
                <a:lnTo>
                  <a:pt x="48" y="16"/>
                </a:lnTo>
                <a:lnTo>
                  <a:pt x="47" y="20"/>
                </a:lnTo>
                <a:lnTo>
                  <a:pt x="45" y="23"/>
                </a:lnTo>
                <a:lnTo>
                  <a:pt x="41" y="27"/>
                </a:lnTo>
                <a:lnTo>
                  <a:pt x="43" y="29"/>
                </a:lnTo>
                <a:lnTo>
                  <a:pt x="43" y="27"/>
                </a:lnTo>
                <a:lnTo>
                  <a:pt x="45" y="28"/>
                </a:lnTo>
                <a:lnTo>
                  <a:pt x="44" y="29"/>
                </a:lnTo>
                <a:lnTo>
                  <a:pt x="45" y="29"/>
                </a:lnTo>
                <a:lnTo>
                  <a:pt x="44" y="31"/>
                </a:lnTo>
                <a:lnTo>
                  <a:pt x="43" y="31"/>
                </a:lnTo>
                <a:lnTo>
                  <a:pt x="43" y="32"/>
                </a:lnTo>
                <a:lnTo>
                  <a:pt x="45" y="34"/>
                </a:lnTo>
                <a:lnTo>
                  <a:pt x="45" y="37"/>
                </a:lnTo>
                <a:lnTo>
                  <a:pt x="42" y="38"/>
                </a:lnTo>
                <a:lnTo>
                  <a:pt x="39" y="43"/>
                </a:lnTo>
                <a:lnTo>
                  <a:pt x="36" y="45"/>
                </a:lnTo>
                <a:lnTo>
                  <a:pt x="30" y="45"/>
                </a:lnTo>
                <a:lnTo>
                  <a:pt x="28" y="47"/>
                </a:lnTo>
                <a:lnTo>
                  <a:pt x="25" y="45"/>
                </a:lnTo>
                <a:lnTo>
                  <a:pt x="15" y="46"/>
                </a:lnTo>
                <a:lnTo>
                  <a:pt x="7" y="50"/>
                </a:lnTo>
                <a:lnTo>
                  <a:pt x="8" y="52"/>
                </a:lnTo>
                <a:lnTo>
                  <a:pt x="7" y="54"/>
                </a:lnTo>
                <a:lnTo>
                  <a:pt x="8" y="54"/>
                </a:lnTo>
                <a:lnTo>
                  <a:pt x="9" y="56"/>
                </a:lnTo>
                <a:lnTo>
                  <a:pt x="10" y="56"/>
                </a:lnTo>
                <a:lnTo>
                  <a:pt x="11" y="58"/>
                </a:lnTo>
                <a:lnTo>
                  <a:pt x="11" y="59"/>
                </a:lnTo>
                <a:lnTo>
                  <a:pt x="9" y="61"/>
                </a:lnTo>
                <a:lnTo>
                  <a:pt x="8" y="64"/>
                </a:lnTo>
                <a:lnTo>
                  <a:pt x="0" y="71"/>
                </a:lnTo>
                <a:close/>
              </a:path>
            </a:pathLst>
          </a:custGeom>
          <a:solidFill>
            <a:srgbClr val="67A9CF"/>
          </a:solidFill>
          <a:ln w="15875">
            <a:solidFill>
              <a:srgbClr val="003F48"/>
            </a:solidFill>
            <a:prstDash val="solid"/>
            <a:round/>
            <a:headEnd/>
            <a:tailEnd/>
          </a:ln>
        </p:spPr>
        <p:txBody>
          <a:bodyPr/>
          <a:lstStyle/>
          <a:p>
            <a:endParaRPr lang="en-US"/>
          </a:p>
        </p:txBody>
      </p:sp>
      <p:sp>
        <p:nvSpPr>
          <p:cNvPr id="310287" name="Freeform 15">
            <a:extLst>
              <a:ext uri="{FF2B5EF4-FFF2-40B4-BE49-F238E27FC236}">
                <a16:creationId xmlns:a16="http://schemas.microsoft.com/office/drawing/2014/main" id="{E6F5E408-D629-4156-BC60-A67948FCE721}"/>
              </a:ext>
              <a:ext uri="{C183D7F6-B498-43B3-948B-1728B52AA6E4}">
                <adec:decorative xmlns:adec="http://schemas.microsoft.com/office/drawing/2017/decorative" val="1"/>
              </a:ext>
            </a:extLst>
          </p:cNvPr>
          <p:cNvSpPr>
            <a:spLocks noChangeAspect="1"/>
          </p:cNvSpPr>
          <p:nvPr/>
        </p:nvSpPr>
        <p:spPr bwMode="auto">
          <a:xfrm>
            <a:off x="7405688" y="2733675"/>
            <a:ext cx="17462" cy="28575"/>
          </a:xfrm>
          <a:custGeom>
            <a:avLst/>
            <a:gdLst>
              <a:gd name="T0" fmla="*/ 0 w 2"/>
              <a:gd name="T1" fmla="*/ 2147483646 h 4"/>
              <a:gd name="T2" fmla="*/ 0 w 2"/>
              <a:gd name="T3" fmla="*/ 2147483646 h 4"/>
              <a:gd name="T4" fmla="*/ 2147483646 w 2"/>
              <a:gd name="T5" fmla="*/ 0 h 4"/>
              <a:gd name="T6" fmla="*/ 2147483646 w 2"/>
              <a:gd name="T7" fmla="*/ 2147483646 h 4"/>
              <a:gd name="T8" fmla="*/ 2147483646 w 2"/>
              <a:gd name="T9" fmla="*/ 2147483646 h 4"/>
              <a:gd name="T10" fmla="*/ 0 w 2"/>
              <a:gd name="T11" fmla="*/ 2147483646 h 4"/>
              <a:gd name="T12" fmla="*/ 0 60000 65536"/>
              <a:gd name="T13" fmla="*/ 0 60000 65536"/>
              <a:gd name="T14" fmla="*/ 0 60000 65536"/>
              <a:gd name="T15" fmla="*/ 0 60000 65536"/>
              <a:gd name="T16" fmla="*/ 0 60000 65536"/>
              <a:gd name="T17" fmla="*/ 0 60000 65536"/>
              <a:gd name="T18" fmla="*/ 0 w 2"/>
              <a:gd name="T19" fmla="*/ 0 h 4"/>
              <a:gd name="T20" fmla="*/ 2 w 2"/>
              <a:gd name="T21" fmla="*/ 4 h 4"/>
            </a:gdLst>
            <a:ahLst/>
            <a:cxnLst>
              <a:cxn ang="T12">
                <a:pos x="T0" y="T1"/>
              </a:cxn>
              <a:cxn ang="T13">
                <a:pos x="T2" y="T3"/>
              </a:cxn>
              <a:cxn ang="T14">
                <a:pos x="T4" y="T5"/>
              </a:cxn>
              <a:cxn ang="T15">
                <a:pos x="T6" y="T7"/>
              </a:cxn>
              <a:cxn ang="T16">
                <a:pos x="T8" y="T9"/>
              </a:cxn>
              <a:cxn ang="T17">
                <a:pos x="T10" y="T11"/>
              </a:cxn>
            </a:cxnLst>
            <a:rect l="T18" t="T19" r="T20" b="T21"/>
            <a:pathLst>
              <a:path w="2" h="4">
                <a:moveTo>
                  <a:pt x="0" y="4"/>
                </a:moveTo>
                <a:lnTo>
                  <a:pt x="0" y="2"/>
                </a:lnTo>
                <a:lnTo>
                  <a:pt x="1" y="0"/>
                </a:lnTo>
                <a:lnTo>
                  <a:pt x="2" y="1"/>
                </a:lnTo>
                <a:lnTo>
                  <a:pt x="1" y="3"/>
                </a:lnTo>
                <a:lnTo>
                  <a:pt x="0" y="4"/>
                </a:lnTo>
                <a:close/>
              </a:path>
            </a:pathLst>
          </a:custGeom>
          <a:noFill/>
          <a:ln w="15875">
            <a:solidFill>
              <a:srgbClr val="FFFFF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10288" name="Freeform 16">
            <a:extLst>
              <a:ext uri="{FF2B5EF4-FFF2-40B4-BE49-F238E27FC236}">
                <a16:creationId xmlns:a16="http://schemas.microsoft.com/office/drawing/2014/main" id="{4D807C5C-F12E-4F12-8F42-3A37FA0B871A}"/>
              </a:ext>
              <a:ext uri="{C183D7F6-B498-43B3-948B-1728B52AA6E4}">
                <adec:decorative xmlns:adec="http://schemas.microsoft.com/office/drawing/2017/decorative" val="1"/>
              </a:ext>
            </a:extLst>
          </p:cNvPr>
          <p:cNvSpPr>
            <a:spLocks noChangeAspect="1"/>
          </p:cNvSpPr>
          <p:nvPr/>
        </p:nvSpPr>
        <p:spPr bwMode="auto">
          <a:xfrm>
            <a:off x="7431088" y="2608263"/>
            <a:ext cx="217487" cy="141287"/>
          </a:xfrm>
          <a:custGeom>
            <a:avLst/>
            <a:gdLst>
              <a:gd name="T0" fmla="*/ 0 w 28"/>
              <a:gd name="T1" fmla="*/ 2147483646 h 18"/>
              <a:gd name="T2" fmla="*/ 0 w 28"/>
              <a:gd name="T3" fmla="*/ 2147483646 h 18"/>
              <a:gd name="T4" fmla="*/ 2147483646 w 28"/>
              <a:gd name="T5" fmla="*/ 2147483646 h 18"/>
              <a:gd name="T6" fmla="*/ 2147483646 w 28"/>
              <a:gd name="T7" fmla="*/ 2147483646 h 18"/>
              <a:gd name="T8" fmla="*/ 2147483646 w 28"/>
              <a:gd name="T9" fmla="*/ 2147483646 h 18"/>
              <a:gd name="T10" fmla="*/ 2147483646 w 28"/>
              <a:gd name="T11" fmla="*/ 2147483646 h 18"/>
              <a:gd name="T12" fmla="*/ 2147483646 w 28"/>
              <a:gd name="T13" fmla="*/ 2147483646 h 18"/>
              <a:gd name="T14" fmla="*/ 2147483646 w 28"/>
              <a:gd name="T15" fmla="*/ 2147483646 h 18"/>
              <a:gd name="T16" fmla="*/ 2147483646 w 28"/>
              <a:gd name="T17" fmla="*/ 2147483646 h 18"/>
              <a:gd name="T18" fmla="*/ 2147483646 w 28"/>
              <a:gd name="T19" fmla="*/ 2147483646 h 18"/>
              <a:gd name="T20" fmla="*/ 2147483646 w 28"/>
              <a:gd name="T21" fmla="*/ 2147483646 h 18"/>
              <a:gd name="T22" fmla="*/ 2147483646 w 28"/>
              <a:gd name="T23" fmla="*/ 2147483646 h 18"/>
              <a:gd name="T24" fmla="*/ 2147483646 w 28"/>
              <a:gd name="T25" fmla="*/ 2147483646 h 18"/>
              <a:gd name="T26" fmla="*/ 2147483646 w 28"/>
              <a:gd name="T27" fmla="*/ 2147483646 h 18"/>
              <a:gd name="T28" fmla="*/ 2147483646 w 28"/>
              <a:gd name="T29" fmla="*/ 2147483646 h 18"/>
              <a:gd name="T30" fmla="*/ 2147483646 w 28"/>
              <a:gd name="T31" fmla="*/ 2147483646 h 18"/>
              <a:gd name="T32" fmla="*/ 2147483646 w 28"/>
              <a:gd name="T33" fmla="*/ 2147483646 h 18"/>
              <a:gd name="T34" fmla="*/ 2147483646 w 28"/>
              <a:gd name="T35" fmla="*/ 2147483646 h 18"/>
              <a:gd name="T36" fmla="*/ 2147483646 w 28"/>
              <a:gd name="T37" fmla="*/ 2147483646 h 18"/>
              <a:gd name="T38" fmla="*/ 2147483646 w 28"/>
              <a:gd name="T39" fmla="*/ 2147483646 h 18"/>
              <a:gd name="T40" fmla="*/ 2147483646 w 28"/>
              <a:gd name="T41" fmla="*/ 2147483646 h 18"/>
              <a:gd name="T42" fmla="*/ 2147483646 w 28"/>
              <a:gd name="T43" fmla="*/ 2147483646 h 18"/>
              <a:gd name="T44" fmla="*/ 2147483646 w 28"/>
              <a:gd name="T45" fmla="*/ 2147483646 h 18"/>
              <a:gd name="T46" fmla="*/ 2147483646 w 28"/>
              <a:gd name="T47" fmla="*/ 2147483646 h 18"/>
              <a:gd name="T48" fmla="*/ 2147483646 w 28"/>
              <a:gd name="T49" fmla="*/ 2147483646 h 18"/>
              <a:gd name="T50" fmla="*/ 2147483646 w 28"/>
              <a:gd name="T51" fmla="*/ 2147483646 h 18"/>
              <a:gd name="T52" fmla="*/ 2147483646 w 28"/>
              <a:gd name="T53" fmla="*/ 2147483646 h 18"/>
              <a:gd name="T54" fmla="*/ 2147483646 w 28"/>
              <a:gd name="T55" fmla="*/ 2147483646 h 18"/>
              <a:gd name="T56" fmla="*/ 2147483646 w 28"/>
              <a:gd name="T57" fmla="*/ 2147483646 h 18"/>
              <a:gd name="T58" fmla="*/ 2147483646 w 28"/>
              <a:gd name="T59" fmla="*/ 2147483646 h 18"/>
              <a:gd name="T60" fmla="*/ 2147483646 w 28"/>
              <a:gd name="T61" fmla="*/ 2147483646 h 18"/>
              <a:gd name="T62" fmla="*/ 2147483646 w 28"/>
              <a:gd name="T63" fmla="*/ 2147483646 h 18"/>
              <a:gd name="T64" fmla="*/ 2147483646 w 28"/>
              <a:gd name="T65" fmla="*/ 0 h 18"/>
              <a:gd name="T66" fmla="*/ 2147483646 w 28"/>
              <a:gd name="T67" fmla="*/ 0 h 18"/>
              <a:gd name="T68" fmla="*/ 2147483646 w 28"/>
              <a:gd name="T69" fmla="*/ 2147483646 h 18"/>
              <a:gd name="T70" fmla="*/ 2147483646 w 28"/>
              <a:gd name="T71" fmla="*/ 2147483646 h 18"/>
              <a:gd name="T72" fmla="*/ 2147483646 w 28"/>
              <a:gd name="T73" fmla="*/ 2147483646 h 18"/>
              <a:gd name="T74" fmla="*/ 2147483646 w 28"/>
              <a:gd name="T75" fmla="*/ 2147483646 h 18"/>
              <a:gd name="T76" fmla="*/ 2147483646 w 28"/>
              <a:gd name="T77" fmla="*/ 2147483646 h 18"/>
              <a:gd name="T78" fmla="*/ 2147483646 w 28"/>
              <a:gd name="T79" fmla="*/ 2147483646 h 18"/>
              <a:gd name="T80" fmla="*/ 2147483646 w 28"/>
              <a:gd name="T81" fmla="*/ 2147483646 h 18"/>
              <a:gd name="T82" fmla="*/ 2147483646 w 28"/>
              <a:gd name="T83" fmla="*/ 2147483646 h 18"/>
              <a:gd name="T84" fmla="*/ 2147483646 w 28"/>
              <a:gd name="T85" fmla="*/ 2147483646 h 18"/>
              <a:gd name="T86" fmla="*/ 2147483646 w 28"/>
              <a:gd name="T87" fmla="*/ 2147483646 h 18"/>
              <a:gd name="T88" fmla="*/ 2147483646 w 28"/>
              <a:gd name="T89" fmla="*/ 2147483646 h 18"/>
              <a:gd name="T90" fmla="*/ 2147483646 w 28"/>
              <a:gd name="T91" fmla="*/ 2147483646 h 18"/>
              <a:gd name="T92" fmla="*/ 2147483646 w 28"/>
              <a:gd name="T93" fmla="*/ 2147483646 h 18"/>
              <a:gd name="T94" fmla="*/ 0 w 28"/>
              <a:gd name="T95" fmla="*/ 2147483646 h 18"/>
              <a:gd name="T96" fmla="*/ 0 w 28"/>
              <a:gd name="T97" fmla="*/ 2147483646 h 18"/>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28"/>
              <a:gd name="T148" fmla="*/ 0 h 18"/>
              <a:gd name="T149" fmla="*/ 28 w 28"/>
              <a:gd name="T150" fmla="*/ 18 h 18"/>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28" h="18">
                <a:moveTo>
                  <a:pt x="0" y="16"/>
                </a:moveTo>
                <a:lnTo>
                  <a:pt x="0" y="17"/>
                </a:lnTo>
                <a:lnTo>
                  <a:pt x="1" y="18"/>
                </a:lnTo>
                <a:lnTo>
                  <a:pt x="2" y="16"/>
                </a:lnTo>
                <a:lnTo>
                  <a:pt x="3" y="16"/>
                </a:lnTo>
                <a:lnTo>
                  <a:pt x="4" y="16"/>
                </a:lnTo>
                <a:lnTo>
                  <a:pt x="2" y="18"/>
                </a:lnTo>
                <a:lnTo>
                  <a:pt x="5" y="17"/>
                </a:lnTo>
                <a:lnTo>
                  <a:pt x="5" y="16"/>
                </a:lnTo>
                <a:lnTo>
                  <a:pt x="9" y="14"/>
                </a:lnTo>
                <a:lnTo>
                  <a:pt x="12" y="12"/>
                </a:lnTo>
                <a:lnTo>
                  <a:pt x="16" y="10"/>
                </a:lnTo>
                <a:lnTo>
                  <a:pt x="18" y="9"/>
                </a:lnTo>
                <a:lnTo>
                  <a:pt x="13" y="13"/>
                </a:lnTo>
                <a:lnTo>
                  <a:pt x="11" y="14"/>
                </a:lnTo>
                <a:lnTo>
                  <a:pt x="12" y="14"/>
                </a:lnTo>
                <a:lnTo>
                  <a:pt x="14" y="13"/>
                </a:lnTo>
                <a:lnTo>
                  <a:pt x="23" y="6"/>
                </a:lnTo>
                <a:lnTo>
                  <a:pt x="24" y="5"/>
                </a:lnTo>
                <a:lnTo>
                  <a:pt x="28" y="1"/>
                </a:lnTo>
                <a:lnTo>
                  <a:pt x="26" y="3"/>
                </a:lnTo>
                <a:lnTo>
                  <a:pt x="25" y="2"/>
                </a:lnTo>
                <a:lnTo>
                  <a:pt x="23" y="3"/>
                </a:lnTo>
                <a:lnTo>
                  <a:pt x="22" y="3"/>
                </a:lnTo>
                <a:lnTo>
                  <a:pt x="21" y="7"/>
                </a:lnTo>
                <a:lnTo>
                  <a:pt x="20" y="6"/>
                </a:lnTo>
                <a:lnTo>
                  <a:pt x="18" y="6"/>
                </a:lnTo>
                <a:lnTo>
                  <a:pt x="21" y="3"/>
                </a:lnTo>
                <a:lnTo>
                  <a:pt x="23" y="0"/>
                </a:lnTo>
                <a:lnTo>
                  <a:pt x="22" y="0"/>
                </a:lnTo>
                <a:lnTo>
                  <a:pt x="18" y="5"/>
                </a:lnTo>
                <a:lnTo>
                  <a:pt x="14" y="7"/>
                </a:lnTo>
                <a:lnTo>
                  <a:pt x="11" y="7"/>
                </a:lnTo>
                <a:lnTo>
                  <a:pt x="11" y="8"/>
                </a:lnTo>
                <a:lnTo>
                  <a:pt x="8" y="9"/>
                </a:lnTo>
                <a:lnTo>
                  <a:pt x="6" y="9"/>
                </a:lnTo>
                <a:lnTo>
                  <a:pt x="6" y="10"/>
                </a:lnTo>
                <a:lnTo>
                  <a:pt x="5" y="10"/>
                </a:lnTo>
                <a:lnTo>
                  <a:pt x="4" y="12"/>
                </a:lnTo>
                <a:lnTo>
                  <a:pt x="4" y="11"/>
                </a:lnTo>
                <a:lnTo>
                  <a:pt x="3" y="13"/>
                </a:lnTo>
                <a:lnTo>
                  <a:pt x="1" y="13"/>
                </a:lnTo>
                <a:lnTo>
                  <a:pt x="0" y="15"/>
                </a:lnTo>
                <a:lnTo>
                  <a:pt x="0" y="16"/>
                </a:lnTo>
                <a:close/>
              </a:path>
            </a:pathLst>
          </a:custGeom>
          <a:noFill/>
          <a:ln w="15875">
            <a:solidFill>
              <a:srgbClr val="003F48"/>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10289" name="Washington">
            <a:extLst>
              <a:ext uri="{FF2B5EF4-FFF2-40B4-BE49-F238E27FC236}">
                <a16:creationId xmlns:a16="http://schemas.microsoft.com/office/drawing/2014/main" id="{D3C09C7D-0E68-45A5-8612-5B21243222EC}"/>
              </a:ext>
              <a:ext uri="{C183D7F6-B498-43B3-948B-1728B52AA6E4}">
                <adec:decorative xmlns:adec="http://schemas.microsoft.com/office/drawing/2017/decorative" val="1"/>
              </a:ext>
            </a:extLst>
          </p:cNvPr>
          <p:cNvSpPr>
            <a:spLocks noChangeAspect="1"/>
          </p:cNvSpPr>
          <p:nvPr/>
        </p:nvSpPr>
        <p:spPr bwMode="auto">
          <a:xfrm>
            <a:off x="1946275" y="1349375"/>
            <a:ext cx="815975" cy="584200"/>
          </a:xfrm>
          <a:custGeom>
            <a:avLst/>
            <a:gdLst>
              <a:gd name="T0" fmla="*/ 2147483646 w 104"/>
              <a:gd name="T1" fmla="*/ 2147483646 h 75"/>
              <a:gd name="T2" fmla="*/ 2147483646 w 104"/>
              <a:gd name="T3" fmla="*/ 2147483646 h 75"/>
              <a:gd name="T4" fmla="*/ 2147483646 w 104"/>
              <a:gd name="T5" fmla="*/ 2147483646 h 75"/>
              <a:gd name="T6" fmla="*/ 2147483646 w 104"/>
              <a:gd name="T7" fmla="*/ 2147483646 h 75"/>
              <a:gd name="T8" fmla="*/ 2147483646 w 104"/>
              <a:gd name="T9" fmla="*/ 2147483646 h 75"/>
              <a:gd name="T10" fmla="*/ 2147483646 w 104"/>
              <a:gd name="T11" fmla="*/ 2147483646 h 75"/>
              <a:gd name="T12" fmla="*/ 0 w 104"/>
              <a:gd name="T13" fmla="*/ 2147483646 h 75"/>
              <a:gd name="T14" fmla="*/ 2147483646 w 104"/>
              <a:gd name="T15" fmla="*/ 2147483646 h 75"/>
              <a:gd name="T16" fmla="*/ 2147483646 w 104"/>
              <a:gd name="T17" fmla="*/ 2147483646 h 75"/>
              <a:gd name="T18" fmla="*/ 2147483646 w 104"/>
              <a:gd name="T19" fmla="*/ 2147483646 h 75"/>
              <a:gd name="T20" fmla="*/ 2147483646 w 104"/>
              <a:gd name="T21" fmla="*/ 2147483646 h 75"/>
              <a:gd name="T22" fmla="*/ 2147483646 w 104"/>
              <a:gd name="T23" fmla="*/ 0 h 75"/>
              <a:gd name="T24" fmla="*/ 2147483646 w 104"/>
              <a:gd name="T25" fmla="*/ 2147483646 h 75"/>
              <a:gd name="T26" fmla="*/ 2147483646 w 104"/>
              <a:gd name="T27" fmla="*/ 2147483646 h 75"/>
              <a:gd name="T28" fmla="*/ 2147483646 w 104"/>
              <a:gd name="T29" fmla="*/ 2147483646 h 75"/>
              <a:gd name="T30" fmla="*/ 2147483646 w 104"/>
              <a:gd name="T31" fmla="*/ 2147483646 h 75"/>
              <a:gd name="T32" fmla="*/ 2147483646 w 104"/>
              <a:gd name="T33" fmla="*/ 2147483646 h 75"/>
              <a:gd name="T34" fmla="*/ 2147483646 w 104"/>
              <a:gd name="T35" fmla="*/ 2147483646 h 75"/>
              <a:gd name="T36" fmla="*/ 2147483646 w 104"/>
              <a:gd name="T37" fmla="*/ 2147483646 h 75"/>
              <a:gd name="T38" fmla="*/ 2147483646 w 104"/>
              <a:gd name="T39" fmla="*/ 2147483646 h 75"/>
              <a:gd name="T40" fmla="*/ 2147483646 w 104"/>
              <a:gd name="T41" fmla="*/ 2147483646 h 75"/>
              <a:gd name="T42" fmla="*/ 2147483646 w 104"/>
              <a:gd name="T43" fmla="*/ 2147483646 h 75"/>
              <a:gd name="T44" fmla="*/ 2147483646 w 104"/>
              <a:gd name="T45" fmla="*/ 2147483646 h 75"/>
              <a:gd name="T46" fmla="*/ 2147483646 w 104"/>
              <a:gd name="T47" fmla="*/ 2147483646 h 75"/>
              <a:gd name="T48" fmla="*/ 2147483646 w 104"/>
              <a:gd name="T49" fmla="*/ 2147483646 h 75"/>
              <a:gd name="T50" fmla="*/ 2147483646 w 104"/>
              <a:gd name="T51" fmla="*/ 2147483646 h 75"/>
              <a:gd name="T52" fmla="*/ 2147483646 w 104"/>
              <a:gd name="T53" fmla="*/ 2147483646 h 75"/>
              <a:gd name="T54" fmla="*/ 2147483646 w 104"/>
              <a:gd name="T55" fmla="*/ 2147483646 h 75"/>
              <a:gd name="T56" fmla="*/ 2147483646 w 104"/>
              <a:gd name="T57" fmla="*/ 2147483646 h 75"/>
              <a:gd name="T58" fmla="*/ 2147483646 w 104"/>
              <a:gd name="T59" fmla="*/ 2147483646 h 75"/>
              <a:gd name="T60" fmla="*/ 2147483646 w 104"/>
              <a:gd name="T61" fmla="*/ 2147483646 h 75"/>
              <a:gd name="T62" fmla="*/ 2147483646 w 104"/>
              <a:gd name="T63" fmla="*/ 2147483646 h 75"/>
              <a:gd name="T64" fmla="*/ 2147483646 w 104"/>
              <a:gd name="T65" fmla="*/ 2147483646 h 75"/>
              <a:gd name="T66" fmla="*/ 2147483646 w 104"/>
              <a:gd name="T67" fmla="*/ 2147483646 h 75"/>
              <a:gd name="T68" fmla="*/ 2147483646 w 104"/>
              <a:gd name="T69" fmla="*/ 2147483646 h 75"/>
              <a:gd name="T70" fmla="*/ 2147483646 w 104"/>
              <a:gd name="T71" fmla="*/ 2147483646 h 75"/>
              <a:gd name="T72" fmla="*/ 2147483646 w 104"/>
              <a:gd name="T73" fmla="*/ 2147483646 h 75"/>
              <a:gd name="T74" fmla="*/ 2147483646 w 104"/>
              <a:gd name="T75" fmla="*/ 2147483646 h 75"/>
              <a:gd name="T76" fmla="*/ 2147483646 w 104"/>
              <a:gd name="T77" fmla="*/ 2147483646 h 75"/>
              <a:gd name="T78" fmla="*/ 2147483646 w 104"/>
              <a:gd name="T79" fmla="*/ 2147483646 h 75"/>
              <a:gd name="T80" fmla="*/ 2147483646 w 104"/>
              <a:gd name="T81" fmla="*/ 2147483646 h 75"/>
              <a:gd name="T82" fmla="*/ 2147483646 w 104"/>
              <a:gd name="T83" fmla="*/ 2147483646 h 75"/>
              <a:gd name="T84" fmla="*/ 2147483646 w 104"/>
              <a:gd name="T85" fmla="*/ 2147483646 h 75"/>
              <a:gd name="T86" fmla="*/ 2147483646 w 104"/>
              <a:gd name="T87" fmla="*/ 2147483646 h 75"/>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104"/>
              <a:gd name="T133" fmla="*/ 0 h 75"/>
              <a:gd name="T134" fmla="*/ 104 w 104"/>
              <a:gd name="T135" fmla="*/ 75 h 75"/>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104" h="75">
                <a:moveTo>
                  <a:pt x="2" y="12"/>
                </a:moveTo>
                <a:lnTo>
                  <a:pt x="4" y="16"/>
                </a:lnTo>
                <a:lnTo>
                  <a:pt x="4" y="21"/>
                </a:lnTo>
                <a:lnTo>
                  <a:pt x="3" y="24"/>
                </a:lnTo>
                <a:lnTo>
                  <a:pt x="4" y="26"/>
                </a:lnTo>
                <a:lnTo>
                  <a:pt x="3" y="32"/>
                </a:lnTo>
                <a:lnTo>
                  <a:pt x="5" y="31"/>
                </a:lnTo>
                <a:lnTo>
                  <a:pt x="7" y="33"/>
                </a:lnTo>
                <a:lnTo>
                  <a:pt x="5" y="33"/>
                </a:lnTo>
                <a:lnTo>
                  <a:pt x="3" y="33"/>
                </a:lnTo>
                <a:lnTo>
                  <a:pt x="2" y="35"/>
                </a:lnTo>
                <a:lnTo>
                  <a:pt x="2" y="37"/>
                </a:lnTo>
                <a:lnTo>
                  <a:pt x="5" y="37"/>
                </a:lnTo>
                <a:lnTo>
                  <a:pt x="5" y="38"/>
                </a:lnTo>
                <a:lnTo>
                  <a:pt x="3" y="39"/>
                </a:lnTo>
                <a:lnTo>
                  <a:pt x="4" y="41"/>
                </a:lnTo>
                <a:lnTo>
                  <a:pt x="2" y="44"/>
                </a:lnTo>
                <a:lnTo>
                  <a:pt x="2" y="39"/>
                </a:lnTo>
                <a:lnTo>
                  <a:pt x="0" y="44"/>
                </a:lnTo>
                <a:lnTo>
                  <a:pt x="3" y="46"/>
                </a:lnTo>
                <a:lnTo>
                  <a:pt x="7" y="48"/>
                </a:lnTo>
                <a:lnTo>
                  <a:pt x="8" y="50"/>
                </a:lnTo>
                <a:lnTo>
                  <a:pt x="10" y="50"/>
                </a:lnTo>
                <a:lnTo>
                  <a:pt x="14" y="58"/>
                </a:lnTo>
                <a:lnTo>
                  <a:pt x="13" y="61"/>
                </a:lnTo>
                <a:lnTo>
                  <a:pt x="19" y="66"/>
                </a:lnTo>
                <a:lnTo>
                  <a:pt x="30" y="65"/>
                </a:lnTo>
                <a:lnTo>
                  <a:pt x="38" y="69"/>
                </a:lnTo>
                <a:lnTo>
                  <a:pt x="41" y="68"/>
                </a:lnTo>
                <a:lnTo>
                  <a:pt x="65" y="69"/>
                </a:lnTo>
                <a:lnTo>
                  <a:pt x="92" y="75"/>
                </a:lnTo>
                <a:lnTo>
                  <a:pt x="93" y="67"/>
                </a:lnTo>
                <a:lnTo>
                  <a:pt x="104" y="19"/>
                </a:lnTo>
                <a:lnTo>
                  <a:pt x="32" y="0"/>
                </a:lnTo>
                <a:lnTo>
                  <a:pt x="31" y="0"/>
                </a:lnTo>
                <a:lnTo>
                  <a:pt x="32" y="1"/>
                </a:lnTo>
                <a:lnTo>
                  <a:pt x="31" y="2"/>
                </a:lnTo>
                <a:lnTo>
                  <a:pt x="32" y="3"/>
                </a:lnTo>
                <a:lnTo>
                  <a:pt x="32" y="4"/>
                </a:lnTo>
                <a:lnTo>
                  <a:pt x="32" y="5"/>
                </a:lnTo>
                <a:lnTo>
                  <a:pt x="33" y="4"/>
                </a:lnTo>
                <a:lnTo>
                  <a:pt x="34" y="5"/>
                </a:lnTo>
                <a:lnTo>
                  <a:pt x="34" y="7"/>
                </a:lnTo>
                <a:lnTo>
                  <a:pt x="34" y="8"/>
                </a:lnTo>
                <a:lnTo>
                  <a:pt x="33" y="11"/>
                </a:lnTo>
                <a:lnTo>
                  <a:pt x="31" y="9"/>
                </a:lnTo>
                <a:lnTo>
                  <a:pt x="30" y="9"/>
                </a:lnTo>
                <a:lnTo>
                  <a:pt x="30" y="11"/>
                </a:lnTo>
                <a:lnTo>
                  <a:pt x="31" y="11"/>
                </a:lnTo>
                <a:lnTo>
                  <a:pt x="33" y="14"/>
                </a:lnTo>
                <a:lnTo>
                  <a:pt x="32" y="18"/>
                </a:lnTo>
                <a:lnTo>
                  <a:pt x="33" y="19"/>
                </a:lnTo>
                <a:lnTo>
                  <a:pt x="34" y="19"/>
                </a:lnTo>
                <a:lnTo>
                  <a:pt x="33" y="20"/>
                </a:lnTo>
                <a:lnTo>
                  <a:pt x="32" y="21"/>
                </a:lnTo>
                <a:lnTo>
                  <a:pt x="30" y="23"/>
                </a:lnTo>
                <a:lnTo>
                  <a:pt x="30" y="24"/>
                </a:lnTo>
                <a:lnTo>
                  <a:pt x="30" y="25"/>
                </a:lnTo>
                <a:lnTo>
                  <a:pt x="29" y="25"/>
                </a:lnTo>
                <a:lnTo>
                  <a:pt x="30" y="27"/>
                </a:lnTo>
                <a:lnTo>
                  <a:pt x="29" y="27"/>
                </a:lnTo>
                <a:lnTo>
                  <a:pt x="29" y="31"/>
                </a:lnTo>
                <a:lnTo>
                  <a:pt x="27" y="32"/>
                </a:lnTo>
                <a:lnTo>
                  <a:pt x="27" y="33"/>
                </a:lnTo>
                <a:lnTo>
                  <a:pt x="26" y="32"/>
                </a:lnTo>
                <a:lnTo>
                  <a:pt x="25" y="33"/>
                </a:lnTo>
                <a:lnTo>
                  <a:pt x="23" y="35"/>
                </a:lnTo>
                <a:lnTo>
                  <a:pt x="22" y="35"/>
                </a:lnTo>
                <a:lnTo>
                  <a:pt x="21" y="34"/>
                </a:lnTo>
                <a:lnTo>
                  <a:pt x="21" y="35"/>
                </a:lnTo>
                <a:lnTo>
                  <a:pt x="20" y="34"/>
                </a:lnTo>
                <a:lnTo>
                  <a:pt x="20" y="36"/>
                </a:lnTo>
                <a:lnTo>
                  <a:pt x="19" y="36"/>
                </a:lnTo>
                <a:lnTo>
                  <a:pt x="19" y="34"/>
                </a:lnTo>
                <a:lnTo>
                  <a:pt x="18" y="35"/>
                </a:lnTo>
                <a:lnTo>
                  <a:pt x="20" y="33"/>
                </a:lnTo>
                <a:lnTo>
                  <a:pt x="18" y="33"/>
                </a:lnTo>
                <a:lnTo>
                  <a:pt x="19" y="32"/>
                </a:lnTo>
                <a:lnTo>
                  <a:pt x="18" y="32"/>
                </a:lnTo>
                <a:lnTo>
                  <a:pt x="19" y="31"/>
                </a:lnTo>
                <a:lnTo>
                  <a:pt x="20" y="32"/>
                </a:lnTo>
                <a:lnTo>
                  <a:pt x="21" y="31"/>
                </a:lnTo>
                <a:lnTo>
                  <a:pt x="23" y="30"/>
                </a:lnTo>
                <a:lnTo>
                  <a:pt x="22" y="32"/>
                </a:lnTo>
                <a:lnTo>
                  <a:pt x="22" y="34"/>
                </a:lnTo>
                <a:lnTo>
                  <a:pt x="23" y="31"/>
                </a:lnTo>
                <a:lnTo>
                  <a:pt x="25" y="30"/>
                </a:lnTo>
                <a:lnTo>
                  <a:pt x="24" y="32"/>
                </a:lnTo>
                <a:lnTo>
                  <a:pt x="25" y="33"/>
                </a:lnTo>
                <a:lnTo>
                  <a:pt x="25" y="31"/>
                </a:lnTo>
                <a:lnTo>
                  <a:pt x="26" y="30"/>
                </a:lnTo>
                <a:lnTo>
                  <a:pt x="27" y="28"/>
                </a:lnTo>
                <a:lnTo>
                  <a:pt x="27" y="27"/>
                </a:lnTo>
                <a:lnTo>
                  <a:pt x="25" y="27"/>
                </a:lnTo>
                <a:lnTo>
                  <a:pt x="25" y="25"/>
                </a:lnTo>
                <a:lnTo>
                  <a:pt x="26" y="26"/>
                </a:lnTo>
                <a:lnTo>
                  <a:pt x="26" y="24"/>
                </a:lnTo>
                <a:lnTo>
                  <a:pt x="29" y="24"/>
                </a:lnTo>
                <a:lnTo>
                  <a:pt x="29" y="21"/>
                </a:lnTo>
                <a:lnTo>
                  <a:pt x="28" y="19"/>
                </a:lnTo>
                <a:lnTo>
                  <a:pt x="28" y="22"/>
                </a:lnTo>
                <a:lnTo>
                  <a:pt x="27" y="21"/>
                </a:lnTo>
                <a:lnTo>
                  <a:pt x="26" y="23"/>
                </a:lnTo>
                <a:lnTo>
                  <a:pt x="24" y="24"/>
                </a:lnTo>
                <a:lnTo>
                  <a:pt x="23" y="24"/>
                </a:lnTo>
                <a:lnTo>
                  <a:pt x="21" y="26"/>
                </a:lnTo>
                <a:lnTo>
                  <a:pt x="19" y="28"/>
                </a:lnTo>
                <a:lnTo>
                  <a:pt x="22" y="28"/>
                </a:lnTo>
                <a:lnTo>
                  <a:pt x="19" y="29"/>
                </a:lnTo>
                <a:lnTo>
                  <a:pt x="18" y="29"/>
                </a:lnTo>
                <a:lnTo>
                  <a:pt x="21" y="24"/>
                </a:lnTo>
                <a:lnTo>
                  <a:pt x="23" y="24"/>
                </a:lnTo>
                <a:lnTo>
                  <a:pt x="25" y="21"/>
                </a:lnTo>
                <a:lnTo>
                  <a:pt x="25" y="22"/>
                </a:lnTo>
                <a:lnTo>
                  <a:pt x="27" y="21"/>
                </a:lnTo>
                <a:lnTo>
                  <a:pt x="28" y="18"/>
                </a:lnTo>
                <a:lnTo>
                  <a:pt x="28" y="16"/>
                </a:lnTo>
                <a:lnTo>
                  <a:pt x="27" y="18"/>
                </a:lnTo>
                <a:lnTo>
                  <a:pt x="26" y="17"/>
                </a:lnTo>
                <a:lnTo>
                  <a:pt x="27" y="15"/>
                </a:lnTo>
                <a:lnTo>
                  <a:pt x="26" y="15"/>
                </a:lnTo>
                <a:lnTo>
                  <a:pt x="26" y="17"/>
                </a:lnTo>
                <a:lnTo>
                  <a:pt x="25" y="18"/>
                </a:lnTo>
                <a:lnTo>
                  <a:pt x="25" y="16"/>
                </a:lnTo>
                <a:lnTo>
                  <a:pt x="24" y="15"/>
                </a:lnTo>
                <a:lnTo>
                  <a:pt x="24" y="16"/>
                </a:lnTo>
                <a:lnTo>
                  <a:pt x="23" y="14"/>
                </a:lnTo>
                <a:lnTo>
                  <a:pt x="20" y="14"/>
                </a:lnTo>
                <a:lnTo>
                  <a:pt x="11" y="9"/>
                </a:lnTo>
                <a:lnTo>
                  <a:pt x="4" y="3"/>
                </a:lnTo>
                <a:lnTo>
                  <a:pt x="2" y="7"/>
                </a:lnTo>
                <a:lnTo>
                  <a:pt x="2" y="12"/>
                </a:lnTo>
                <a:close/>
              </a:path>
            </a:pathLst>
          </a:custGeom>
          <a:solidFill>
            <a:srgbClr val="BDC9E1"/>
          </a:solidFill>
          <a:ln w="15875">
            <a:solidFill>
              <a:srgbClr val="003F48"/>
            </a:solidFill>
            <a:prstDash val="solid"/>
            <a:round/>
            <a:headEnd/>
            <a:tailEnd/>
          </a:ln>
        </p:spPr>
        <p:txBody>
          <a:bodyPr/>
          <a:lstStyle/>
          <a:p>
            <a:endParaRPr lang="en-US"/>
          </a:p>
        </p:txBody>
      </p:sp>
      <p:sp>
        <p:nvSpPr>
          <p:cNvPr id="310290" name="Freeform 19">
            <a:extLst>
              <a:ext uri="{FF2B5EF4-FFF2-40B4-BE49-F238E27FC236}">
                <a16:creationId xmlns:a16="http://schemas.microsoft.com/office/drawing/2014/main" id="{521B3D19-AF5E-4E4E-BD87-E5CDFF104480}"/>
              </a:ext>
              <a:ext uri="{C183D7F6-B498-43B3-948B-1728B52AA6E4}">
                <adec:decorative xmlns:adec="http://schemas.microsoft.com/office/drawing/2017/decorative" val="1"/>
              </a:ext>
            </a:extLst>
          </p:cNvPr>
          <p:cNvSpPr>
            <a:spLocks noChangeAspect="1"/>
          </p:cNvSpPr>
          <p:nvPr/>
        </p:nvSpPr>
        <p:spPr bwMode="auto">
          <a:xfrm>
            <a:off x="2165350" y="1435100"/>
            <a:ext cx="23813" cy="61913"/>
          </a:xfrm>
          <a:custGeom>
            <a:avLst/>
            <a:gdLst>
              <a:gd name="T0" fmla="*/ 0 w 3"/>
              <a:gd name="T1" fmla="*/ 2147483646 h 8"/>
              <a:gd name="T2" fmla="*/ 2147483646 w 3"/>
              <a:gd name="T3" fmla="*/ 0 h 8"/>
              <a:gd name="T4" fmla="*/ 2147483646 w 3"/>
              <a:gd name="T5" fmla="*/ 2147483646 h 8"/>
              <a:gd name="T6" fmla="*/ 2147483646 w 3"/>
              <a:gd name="T7" fmla="*/ 2147483646 h 8"/>
              <a:gd name="T8" fmla="*/ 0 w 3"/>
              <a:gd name="T9" fmla="*/ 2147483646 h 8"/>
              <a:gd name="T10" fmla="*/ 0 60000 65536"/>
              <a:gd name="T11" fmla="*/ 0 60000 65536"/>
              <a:gd name="T12" fmla="*/ 0 60000 65536"/>
              <a:gd name="T13" fmla="*/ 0 60000 65536"/>
              <a:gd name="T14" fmla="*/ 0 60000 65536"/>
              <a:gd name="T15" fmla="*/ 0 w 3"/>
              <a:gd name="T16" fmla="*/ 0 h 8"/>
              <a:gd name="T17" fmla="*/ 3 w 3"/>
              <a:gd name="T18" fmla="*/ 8 h 8"/>
            </a:gdLst>
            <a:ahLst/>
            <a:cxnLst>
              <a:cxn ang="T10">
                <a:pos x="T0" y="T1"/>
              </a:cxn>
              <a:cxn ang="T11">
                <a:pos x="T2" y="T3"/>
              </a:cxn>
              <a:cxn ang="T12">
                <a:pos x="T4" y="T5"/>
              </a:cxn>
              <a:cxn ang="T13">
                <a:pos x="T6" y="T7"/>
              </a:cxn>
              <a:cxn ang="T14">
                <a:pos x="T8" y="T9"/>
              </a:cxn>
            </a:cxnLst>
            <a:rect l="T15" t="T16" r="T17" b="T18"/>
            <a:pathLst>
              <a:path w="3" h="8">
                <a:moveTo>
                  <a:pt x="0" y="2"/>
                </a:moveTo>
                <a:lnTo>
                  <a:pt x="2" y="0"/>
                </a:lnTo>
                <a:lnTo>
                  <a:pt x="3" y="1"/>
                </a:lnTo>
                <a:lnTo>
                  <a:pt x="2" y="8"/>
                </a:lnTo>
                <a:lnTo>
                  <a:pt x="0" y="2"/>
                </a:lnTo>
                <a:close/>
              </a:path>
            </a:pathLst>
          </a:custGeom>
          <a:noFill/>
          <a:ln w="15875">
            <a:solidFill>
              <a:srgbClr val="003F48"/>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10291" name="Alabama">
            <a:extLst>
              <a:ext uri="{FF2B5EF4-FFF2-40B4-BE49-F238E27FC236}">
                <a16:creationId xmlns:a16="http://schemas.microsoft.com/office/drawing/2014/main" id="{1A61DDED-3B2E-4CD5-B153-541038E63F51}"/>
              </a:ext>
              <a:ext uri="{C183D7F6-B498-43B3-948B-1728B52AA6E4}">
                <adec:decorative xmlns:adec="http://schemas.microsoft.com/office/drawing/2017/decorative" val="1"/>
              </a:ext>
            </a:extLst>
          </p:cNvPr>
          <p:cNvSpPr>
            <a:spLocks noChangeAspect="1"/>
          </p:cNvSpPr>
          <p:nvPr/>
        </p:nvSpPr>
        <p:spPr bwMode="auto">
          <a:xfrm>
            <a:off x="5868988" y="3822700"/>
            <a:ext cx="461962" cy="744538"/>
          </a:xfrm>
          <a:custGeom>
            <a:avLst/>
            <a:gdLst>
              <a:gd name="T0" fmla="*/ 0 w 59"/>
              <a:gd name="T1" fmla="*/ 2147483646 h 96"/>
              <a:gd name="T2" fmla="*/ 2147483646 w 59"/>
              <a:gd name="T3" fmla="*/ 2147483646 h 96"/>
              <a:gd name="T4" fmla="*/ 0 w 59"/>
              <a:gd name="T5" fmla="*/ 2147483646 h 96"/>
              <a:gd name="T6" fmla="*/ 2147483646 w 59"/>
              <a:gd name="T7" fmla="*/ 2147483646 h 96"/>
              <a:gd name="T8" fmla="*/ 2147483646 w 59"/>
              <a:gd name="T9" fmla="*/ 2147483646 h 96"/>
              <a:gd name="T10" fmla="*/ 2147483646 w 59"/>
              <a:gd name="T11" fmla="*/ 2147483646 h 96"/>
              <a:gd name="T12" fmla="*/ 2147483646 w 59"/>
              <a:gd name="T13" fmla="*/ 2147483646 h 96"/>
              <a:gd name="T14" fmla="*/ 2147483646 w 59"/>
              <a:gd name="T15" fmla="*/ 2147483646 h 96"/>
              <a:gd name="T16" fmla="*/ 2147483646 w 59"/>
              <a:gd name="T17" fmla="*/ 2147483646 h 96"/>
              <a:gd name="T18" fmla="*/ 2147483646 w 59"/>
              <a:gd name="T19" fmla="*/ 2147483646 h 96"/>
              <a:gd name="T20" fmla="*/ 2147483646 w 59"/>
              <a:gd name="T21" fmla="*/ 2147483646 h 96"/>
              <a:gd name="T22" fmla="*/ 2147483646 w 59"/>
              <a:gd name="T23" fmla="*/ 2147483646 h 96"/>
              <a:gd name="T24" fmla="*/ 2147483646 w 59"/>
              <a:gd name="T25" fmla="*/ 2147483646 h 96"/>
              <a:gd name="T26" fmla="*/ 2147483646 w 59"/>
              <a:gd name="T27" fmla="*/ 2147483646 h 96"/>
              <a:gd name="T28" fmla="*/ 2147483646 w 59"/>
              <a:gd name="T29" fmla="*/ 2147483646 h 96"/>
              <a:gd name="T30" fmla="*/ 2147483646 w 59"/>
              <a:gd name="T31" fmla="*/ 2147483646 h 96"/>
              <a:gd name="T32" fmla="*/ 2147483646 w 59"/>
              <a:gd name="T33" fmla="*/ 2147483646 h 96"/>
              <a:gd name="T34" fmla="*/ 2147483646 w 59"/>
              <a:gd name="T35" fmla="*/ 2147483646 h 96"/>
              <a:gd name="T36" fmla="*/ 2147483646 w 59"/>
              <a:gd name="T37" fmla="*/ 2147483646 h 96"/>
              <a:gd name="T38" fmla="*/ 2147483646 w 59"/>
              <a:gd name="T39" fmla="*/ 2147483646 h 96"/>
              <a:gd name="T40" fmla="*/ 2147483646 w 59"/>
              <a:gd name="T41" fmla="*/ 2147483646 h 96"/>
              <a:gd name="T42" fmla="*/ 2147483646 w 59"/>
              <a:gd name="T43" fmla="*/ 2147483646 h 96"/>
              <a:gd name="T44" fmla="*/ 2147483646 w 59"/>
              <a:gd name="T45" fmla="*/ 0 h 96"/>
              <a:gd name="T46" fmla="*/ 0 w 59"/>
              <a:gd name="T47" fmla="*/ 2147483646 h 9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59"/>
              <a:gd name="T73" fmla="*/ 0 h 96"/>
              <a:gd name="T74" fmla="*/ 59 w 59"/>
              <a:gd name="T75" fmla="*/ 96 h 9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59" h="96">
                <a:moveTo>
                  <a:pt x="0" y="3"/>
                </a:moveTo>
                <a:lnTo>
                  <a:pt x="1" y="5"/>
                </a:lnTo>
                <a:lnTo>
                  <a:pt x="0" y="65"/>
                </a:lnTo>
                <a:lnTo>
                  <a:pt x="4" y="94"/>
                </a:lnTo>
                <a:lnTo>
                  <a:pt x="8" y="94"/>
                </a:lnTo>
                <a:lnTo>
                  <a:pt x="10" y="86"/>
                </a:lnTo>
                <a:lnTo>
                  <a:pt x="11" y="88"/>
                </a:lnTo>
                <a:lnTo>
                  <a:pt x="11" y="92"/>
                </a:lnTo>
                <a:lnTo>
                  <a:pt x="14" y="94"/>
                </a:lnTo>
                <a:lnTo>
                  <a:pt x="10" y="96"/>
                </a:lnTo>
                <a:lnTo>
                  <a:pt x="19" y="94"/>
                </a:lnTo>
                <a:lnTo>
                  <a:pt x="20" y="91"/>
                </a:lnTo>
                <a:lnTo>
                  <a:pt x="19" y="90"/>
                </a:lnTo>
                <a:lnTo>
                  <a:pt x="20" y="88"/>
                </a:lnTo>
                <a:lnTo>
                  <a:pt x="16" y="84"/>
                </a:lnTo>
                <a:lnTo>
                  <a:pt x="16" y="81"/>
                </a:lnTo>
                <a:lnTo>
                  <a:pt x="59" y="77"/>
                </a:lnTo>
                <a:lnTo>
                  <a:pt x="56" y="61"/>
                </a:lnTo>
                <a:lnTo>
                  <a:pt x="56" y="56"/>
                </a:lnTo>
                <a:lnTo>
                  <a:pt x="58" y="53"/>
                </a:lnTo>
                <a:lnTo>
                  <a:pt x="57" y="47"/>
                </a:lnTo>
                <a:lnTo>
                  <a:pt x="52" y="41"/>
                </a:lnTo>
                <a:lnTo>
                  <a:pt x="41" y="0"/>
                </a:lnTo>
                <a:lnTo>
                  <a:pt x="0" y="3"/>
                </a:lnTo>
                <a:close/>
              </a:path>
            </a:pathLst>
          </a:custGeom>
          <a:solidFill>
            <a:srgbClr val="67A9CF"/>
          </a:solidFill>
          <a:ln w="15875">
            <a:solidFill>
              <a:srgbClr val="003F48"/>
            </a:solidFill>
            <a:prstDash val="solid"/>
            <a:round/>
            <a:headEnd/>
            <a:tailEnd/>
          </a:ln>
        </p:spPr>
        <p:txBody>
          <a:bodyPr/>
          <a:lstStyle/>
          <a:p>
            <a:endParaRPr lang="en-US"/>
          </a:p>
        </p:txBody>
      </p:sp>
      <p:sp>
        <p:nvSpPr>
          <p:cNvPr id="310292" name="Arizona">
            <a:extLst>
              <a:ext uri="{FF2B5EF4-FFF2-40B4-BE49-F238E27FC236}">
                <a16:creationId xmlns:a16="http://schemas.microsoft.com/office/drawing/2014/main" id="{C0416F33-7816-4715-AE1D-88FC55A3468C}"/>
              </a:ext>
              <a:ext uri="{C183D7F6-B498-43B3-948B-1728B52AA6E4}">
                <adec:decorative xmlns:adec="http://schemas.microsoft.com/office/drawing/2017/decorative" val="1"/>
              </a:ext>
            </a:extLst>
          </p:cNvPr>
          <p:cNvSpPr>
            <a:spLocks noChangeAspect="1"/>
          </p:cNvSpPr>
          <p:nvPr/>
        </p:nvSpPr>
        <p:spPr bwMode="auto">
          <a:xfrm>
            <a:off x="2470150" y="3354388"/>
            <a:ext cx="833438" cy="957262"/>
          </a:xfrm>
          <a:custGeom>
            <a:avLst/>
            <a:gdLst>
              <a:gd name="T0" fmla="*/ 0 w 106"/>
              <a:gd name="T1" fmla="*/ 2147483646 h 123"/>
              <a:gd name="T2" fmla="*/ 2147483646 w 106"/>
              <a:gd name="T3" fmla="*/ 2147483646 h 123"/>
              <a:gd name="T4" fmla="*/ 2147483646 w 106"/>
              <a:gd name="T5" fmla="*/ 2147483646 h 123"/>
              <a:gd name="T6" fmla="*/ 2147483646 w 106"/>
              <a:gd name="T7" fmla="*/ 2147483646 h 123"/>
              <a:gd name="T8" fmla="*/ 2147483646 w 106"/>
              <a:gd name="T9" fmla="*/ 2147483646 h 123"/>
              <a:gd name="T10" fmla="*/ 2147483646 w 106"/>
              <a:gd name="T11" fmla="*/ 2147483646 h 123"/>
              <a:gd name="T12" fmla="*/ 2147483646 w 106"/>
              <a:gd name="T13" fmla="*/ 2147483646 h 123"/>
              <a:gd name="T14" fmla="*/ 2147483646 w 106"/>
              <a:gd name="T15" fmla="*/ 2147483646 h 123"/>
              <a:gd name="T16" fmla="*/ 2147483646 w 106"/>
              <a:gd name="T17" fmla="*/ 2147483646 h 123"/>
              <a:gd name="T18" fmla="*/ 2147483646 w 106"/>
              <a:gd name="T19" fmla="*/ 2147483646 h 123"/>
              <a:gd name="T20" fmla="*/ 2147483646 w 106"/>
              <a:gd name="T21" fmla="*/ 2147483646 h 123"/>
              <a:gd name="T22" fmla="*/ 2147483646 w 106"/>
              <a:gd name="T23" fmla="*/ 0 h 123"/>
              <a:gd name="T24" fmla="*/ 2147483646 w 106"/>
              <a:gd name="T25" fmla="*/ 2147483646 h 123"/>
              <a:gd name="T26" fmla="*/ 2147483646 w 106"/>
              <a:gd name="T27" fmla="*/ 2147483646 h 123"/>
              <a:gd name="T28" fmla="*/ 2147483646 w 106"/>
              <a:gd name="T29" fmla="*/ 2147483646 h 123"/>
              <a:gd name="T30" fmla="*/ 2147483646 w 106"/>
              <a:gd name="T31" fmla="*/ 2147483646 h 123"/>
              <a:gd name="T32" fmla="*/ 2147483646 w 106"/>
              <a:gd name="T33" fmla="*/ 2147483646 h 123"/>
              <a:gd name="T34" fmla="*/ 0 w 106"/>
              <a:gd name="T35" fmla="*/ 2147483646 h 123"/>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06"/>
              <a:gd name="T55" fmla="*/ 0 h 123"/>
              <a:gd name="T56" fmla="*/ 106 w 106"/>
              <a:gd name="T57" fmla="*/ 123 h 123"/>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06" h="123">
                <a:moveTo>
                  <a:pt x="0" y="85"/>
                </a:moveTo>
                <a:lnTo>
                  <a:pt x="7" y="79"/>
                </a:lnTo>
                <a:lnTo>
                  <a:pt x="4" y="74"/>
                </a:lnTo>
                <a:lnTo>
                  <a:pt x="5" y="67"/>
                </a:lnTo>
                <a:lnTo>
                  <a:pt x="12" y="56"/>
                </a:lnTo>
                <a:lnTo>
                  <a:pt x="17" y="52"/>
                </a:lnTo>
                <a:lnTo>
                  <a:pt x="14" y="48"/>
                </a:lnTo>
                <a:lnTo>
                  <a:pt x="13" y="37"/>
                </a:lnTo>
                <a:lnTo>
                  <a:pt x="14" y="16"/>
                </a:lnTo>
                <a:lnTo>
                  <a:pt x="18" y="15"/>
                </a:lnTo>
                <a:lnTo>
                  <a:pt x="24" y="18"/>
                </a:lnTo>
                <a:lnTo>
                  <a:pt x="29" y="0"/>
                </a:lnTo>
                <a:lnTo>
                  <a:pt x="106" y="13"/>
                </a:lnTo>
                <a:lnTo>
                  <a:pt x="90" y="123"/>
                </a:lnTo>
                <a:lnTo>
                  <a:pt x="67" y="120"/>
                </a:lnTo>
                <a:lnTo>
                  <a:pt x="52" y="116"/>
                </a:lnTo>
                <a:lnTo>
                  <a:pt x="22" y="98"/>
                </a:lnTo>
                <a:lnTo>
                  <a:pt x="0" y="85"/>
                </a:lnTo>
                <a:close/>
              </a:path>
            </a:pathLst>
          </a:custGeom>
          <a:solidFill>
            <a:srgbClr val="DCEDC8"/>
          </a:solidFill>
          <a:ln w="15875">
            <a:solidFill>
              <a:srgbClr val="003F48"/>
            </a:solidFill>
            <a:prstDash val="solid"/>
            <a:round/>
            <a:headEnd/>
            <a:tailEnd/>
          </a:ln>
        </p:spPr>
        <p:txBody>
          <a:bodyPr/>
          <a:lstStyle/>
          <a:p>
            <a:endParaRPr lang="en-US"/>
          </a:p>
        </p:txBody>
      </p:sp>
      <p:sp>
        <p:nvSpPr>
          <p:cNvPr id="310293" name="Arkansas">
            <a:extLst>
              <a:ext uri="{FF2B5EF4-FFF2-40B4-BE49-F238E27FC236}">
                <a16:creationId xmlns:a16="http://schemas.microsoft.com/office/drawing/2014/main" id="{45461182-95C5-4FC2-BBDF-5BE3B768D2DD}"/>
              </a:ext>
              <a:ext uri="{C183D7F6-B498-43B3-948B-1728B52AA6E4}">
                <adec:decorative xmlns:adec="http://schemas.microsoft.com/office/drawing/2017/decorative" val="1"/>
              </a:ext>
            </a:extLst>
          </p:cNvPr>
          <p:cNvSpPr>
            <a:spLocks noChangeAspect="1"/>
          </p:cNvSpPr>
          <p:nvPr/>
        </p:nvSpPr>
        <p:spPr bwMode="auto">
          <a:xfrm>
            <a:off x="5060950" y="3635375"/>
            <a:ext cx="620713" cy="544513"/>
          </a:xfrm>
          <a:custGeom>
            <a:avLst/>
            <a:gdLst>
              <a:gd name="T0" fmla="*/ 0 w 79"/>
              <a:gd name="T1" fmla="*/ 2147483646 h 70"/>
              <a:gd name="T2" fmla="*/ 2147483646 w 79"/>
              <a:gd name="T3" fmla="*/ 2147483646 h 70"/>
              <a:gd name="T4" fmla="*/ 2147483646 w 79"/>
              <a:gd name="T5" fmla="*/ 2147483646 h 70"/>
              <a:gd name="T6" fmla="*/ 2147483646 w 79"/>
              <a:gd name="T7" fmla="*/ 2147483646 h 70"/>
              <a:gd name="T8" fmla="*/ 2147483646 w 79"/>
              <a:gd name="T9" fmla="*/ 2147483646 h 70"/>
              <a:gd name="T10" fmla="*/ 2147483646 w 79"/>
              <a:gd name="T11" fmla="*/ 2147483646 h 70"/>
              <a:gd name="T12" fmla="*/ 2147483646 w 79"/>
              <a:gd name="T13" fmla="*/ 2147483646 h 70"/>
              <a:gd name="T14" fmla="*/ 2147483646 w 79"/>
              <a:gd name="T15" fmla="*/ 2147483646 h 70"/>
              <a:gd name="T16" fmla="*/ 2147483646 w 79"/>
              <a:gd name="T17" fmla="*/ 2147483646 h 70"/>
              <a:gd name="T18" fmla="*/ 2147483646 w 79"/>
              <a:gd name="T19" fmla="*/ 2147483646 h 70"/>
              <a:gd name="T20" fmla="*/ 2147483646 w 79"/>
              <a:gd name="T21" fmla="*/ 2147483646 h 70"/>
              <a:gd name="T22" fmla="*/ 2147483646 w 79"/>
              <a:gd name="T23" fmla="*/ 2147483646 h 70"/>
              <a:gd name="T24" fmla="*/ 2147483646 w 79"/>
              <a:gd name="T25" fmla="*/ 2147483646 h 70"/>
              <a:gd name="T26" fmla="*/ 2147483646 w 79"/>
              <a:gd name="T27" fmla="*/ 2147483646 h 70"/>
              <a:gd name="T28" fmla="*/ 2147483646 w 79"/>
              <a:gd name="T29" fmla="*/ 2147483646 h 70"/>
              <a:gd name="T30" fmla="*/ 2147483646 w 79"/>
              <a:gd name="T31" fmla="*/ 2147483646 h 70"/>
              <a:gd name="T32" fmla="*/ 2147483646 w 79"/>
              <a:gd name="T33" fmla="*/ 2147483646 h 70"/>
              <a:gd name="T34" fmla="*/ 2147483646 w 79"/>
              <a:gd name="T35" fmla="*/ 2147483646 h 70"/>
              <a:gd name="T36" fmla="*/ 2147483646 w 79"/>
              <a:gd name="T37" fmla="*/ 2147483646 h 70"/>
              <a:gd name="T38" fmla="*/ 2147483646 w 79"/>
              <a:gd name="T39" fmla="*/ 0 h 70"/>
              <a:gd name="T40" fmla="*/ 0 w 79"/>
              <a:gd name="T41" fmla="*/ 2147483646 h 70"/>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9"/>
              <a:gd name="T64" fmla="*/ 0 h 70"/>
              <a:gd name="T65" fmla="*/ 79 w 79"/>
              <a:gd name="T66" fmla="*/ 70 h 70"/>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9" h="70">
                <a:moveTo>
                  <a:pt x="0" y="2"/>
                </a:moveTo>
                <a:lnTo>
                  <a:pt x="3" y="24"/>
                </a:lnTo>
                <a:lnTo>
                  <a:pt x="3" y="58"/>
                </a:lnTo>
                <a:lnTo>
                  <a:pt x="4" y="60"/>
                </a:lnTo>
                <a:lnTo>
                  <a:pt x="10" y="60"/>
                </a:lnTo>
                <a:lnTo>
                  <a:pt x="10" y="70"/>
                </a:lnTo>
                <a:lnTo>
                  <a:pt x="57" y="70"/>
                </a:lnTo>
                <a:lnTo>
                  <a:pt x="56" y="59"/>
                </a:lnTo>
                <a:lnTo>
                  <a:pt x="60" y="47"/>
                </a:lnTo>
                <a:lnTo>
                  <a:pt x="66" y="39"/>
                </a:lnTo>
                <a:lnTo>
                  <a:pt x="65" y="37"/>
                </a:lnTo>
                <a:lnTo>
                  <a:pt x="70" y="29"/>
                </a:lnTo>
                <a:lnTo>
                  <a:pt x="72" y="22"/>
                </a:lnTo>
                <a:lnTo>
                  <a:pt x="71" y="21"/>
                </a:lnTo>
                <a:lnTo>
                  <a:pt x="75" y="17"/>
                </a:lnTo>
                <a:lnTo>
                  <a:pt x="79" y="11"/>
                </a:lnTo>
                <a:lnTo>
                  <a:pt x="78" y="9"/>
                </a:lnTo>
                <a:lnTo>
                  <a:pt x="67" y="10"/>
                </a:lnTo>
                <a:lnTo>
                  <a:pt x="70" y="6"/>
                </a:lnTo>
                <a:lnTo>
                  <a:pt x="69" y="0"/>
                </a:lnTo>
                <a:lnTo>
                  <a:pt x="0" y="2"/>
                </a:lnTo>
                <a:close/>
              </a:path>
            </a:pathLst>
          </a:custGeom>
          <a:solidFill>
            <a:srgbClr val="DCEDC8"/>
          </a:solidFill>
          <a:ln w="15875">
            <a:solidFill>
              <a:srgbClr val="003F48"/>
            </a:solidFill>
            <a:prstDash val="solid"/>
            <a:round/>
            <a:headEnd/>
            <a:tailEnd/>
          </a:ln>
        </p:spPr>
        <p:txBody>
          <a:bodyPr/>
          <a:lstStyle/>
          <a:p>
            <a:endParaRPr lang="en-US"/>
          </a:p>
        </p:txBody>
      </p:sp>
      <p:sp>
        <p:nvSpPr>
          <p:cNvPr id="310294" name="California">
            <a:extLst>
              <a:ext uri="{FF2B5EF4-FFF2-40B4-BE49-F238E27FC236}">
                <a16:creationId xmlns:a16="http://schemas.microsoft.com/office/drawing/2014/main" id="{5F24EC50-2C48-4F5E-B466-3A52CAC765E0}"/>
              </a:ext>
              <a:ext uri="{C183D7F6-B498-43B3-948B-1728B52AA6E4}">
                <adec:decorative xmlns:adec="http://schemas.microsoft.com/office/drawing/2017/decorative" val="1"/>
              </a:ext>
            </a:extLst>
          </p:cNvPr>
          <p:cNvSpPr>
            <a:spLocks noChangeAspect="1"/>
          </p:cNvSpPr>
          <p:nvPr/>
        </p:nvSpPr>
        <p:spPr bwMode="auto">
          <a:xfrm>
            <a:off x="1638300" y="2320925"/>
            <a:ext cx="966788" cy="1647825"/>
          </a:xfrm>
          <a:custGeom>
            <a:avLst/>
            <a:gdLst>
              <a:gd name="T0" fmla="*/ 2147483646 w 123"/>
              <a:gd name="T1" fmla="*/ 2147483646 h 212"/>
              <a:gd name="T2" fmla="*/ 2147483646 w 123"/>
              <a:gd name="T3" fmla="*/ 2147483646 h 212"/>
              <a:gd name="T4" fmla="*/ 2147483646 w 123"/>
              <a:gd name="T5" fmla="*/ 2147483646 h 212"/>
              <a:gd name="T6" fmla="*/ 2147483646 w 123"/>
              <a:gd name="T7" fmla="*/ 2147483646 h 212"/>
              <a:gd name="T8" fmla="*/ 2147483646 w 123"/>
              <a:gd name="T9" fmla="*/ 2147483646 h 212"/>
              <a:gd name="T10" fmla="*/ 2147483646 w 123"/>
              <a:gd name="T11" fmla="*/ 2147483646 h 212"/>
              <a:gd name="T12" fmla="*/ 2147483646 w 123"/>
              <a:gd name="T13" fmla="*/ 2147483646 h 212"/>
              <a:gd name="T14" fmla="*/ 2147483646 w 123"/>
              <a:gd name="T15" fmla="*/ 2147483646 h 212"/>
              <a:gd name="T16" fmla="*/ 2147483646 w 123"/>
              <a:gd name="T17" fmla="*/ 2147483646 h 212"/>
              <a:gd name="T18" fmla="*/ 2147483646 w 123"/>
              <a:gd name="T19" fmla="*/ 2147483646 h 212"/>
              <a:gd name="T20" fmla="*/ 2147483646 w 123"/>
              <a:gd name="T21" fmla="*/ 2147483646 h 212"/>
              <a:gd name="T22" fmla="*/ 2147483646 w 123"/>
              <a:gd name="T23" fmla="*/ 2147483646 h 212"/>
              <a:gd name="T24" fmla="*/ 2147483646 w 123"/>
              <a:gd name="T25" fmla="*/ 2147483646 h 212"/>
              <a:gd name="T26" fmla="*/ 2147483646 w 123"/>
              <a:gd name="T27" fmla="*/ 2147483646 h 212"/>
              <a:gd name="T28" fmla="*/ 2147483646 w 123"/>
              <a:gd name="T29" fmla="*/ 2147483646 h 212"/>
              <a:gd name="T30" fmla="*/ 2147483646 w 123"/>
              <a:gd name="T31" fmla="*/ 2147483646 h 212"/>
              <a:gd name="T32" fmla="*/ 2147483646 w 123"/>
              <a:gd name="T33" fmla="*/ 2147483646 h 212"/>
              <a:gd name="T34" fmla="*/ 2147483646 w 123"/>
              <a:gd name="T35" fmla="*/ 2147483646 h 212"/>
              <a:gd name="T36" fmla="*/ 2147483646 w 123"/>
              <a:gd name="T37" fmla="*/ 2147483646 h 212"/>
              <a:gd name="T38" fmla="*/ 2147483646 w 123"/>
              <a:gd name="T39" fmla="*/ 2147483646 h 212"/>
              <a:gd name="T40" fmla="*/ 2147483646 w 123"/>
              <a:gd name="T41" fmla="*/ 2147483646 h 212"/>
              <a:gd name="T42" fmla="*/ 2147483646 w 123"/>
              <a:gd name="T43" fmla="*/ 2147483646 h 212"/>
              <a:gd name="T44" fmla="*/ 2147483646 w 123"/>
              <a:gd name="T45" fmla="*/ 2147483646 h 212"/>
              <a:gd name="T46" fmla="*/ 2147483646 w 123"/>
              <a:gd name="T47" fmla="*/ 2147483646 h 212"/>
              <a:gd name="T48" fmla="*/ 2147483646 w 123"/>
              <a:gd name="T49" fmla="*/ 2147483646 h 212"/>
              <a:gd name="T50" fmla="*/ 2147483646 w 123"/>
              <a:gd name="T51" fmla="*/ 2147483646 h 212"/>
              <a:gd name="T52" fmla="*/ 2147483646 w 123"/>
              <a:gd name="T53" fmla="*/ 2147483646 h 212"/>
              <a:gd name="T54" fmla="*/ 2147483646 w 123"/>
              <a:gd name="T55" fmla="*/ 2147483646 h 212"/>
              <a:gd name="T56" fmla="*/ 2147483646 w 123"/>
              <a:gd name="T57" fmla="*/ 2147483646 h 212"/>
              <a:gd name="T58" fmla="*/ 2147483646 w 123"/>
              <a:gd name="T59" fmla="*/ 2147483646 h 212"/>
              <a:gd name="T60" fmla="*/ 2147483646 w 123"/>
              <a:gd name="T61" fmla="*/ 2147483646 h 212"/>
              <a:gd name="T62" fmla="*/ 2147483646 w 123"/>
              <a:gd name="T63" fmla="*/ 2147483646 h 212"/>
              <a:gd name="T64" fmla="*/ 2147483646 w 123"/>
              <a:gd name="T65" fmla="*/ 2147483646 h 212"/>
              <a:gd name="T66" fmla="*/ 2147483646 w 123"/>
              <a:gd name="T67" fmla="*/ 2147483646 h 212"/>
              <a:gd name="T68" fmla="*/ 2147483646 w 123"/>
              <a:gd name="T69" fmla="*/ 2147483646 h 212"/>
              <a:gd name="T70" fmla="*/ 2147483646 w 123"/>
              <a:gd name="T71" fmla="*/ 2147483646 h 212"/>
              <a:gd name="T72" fmla="*/ 2147483646 w 123"/>
              <a:gd name="T73" fmla="*/ 2147483646 h 212"/>
              <a:gd name="T74" fmla="*/ 2147483646 w 123"/>
              <a:gd name="T75" fmla="*/ 2147483646 h 212"/>
              <a:gd name="T76" fmla="*/ 2147483646 w 123"/>
              <a:gd name="T77" fmla="*/ 2147483646 h 212"/>
              <a:gd name="T78" fmla="*/ 2147483646 w 123"/>
              <a:gd name="T79" fmla="*/ 2147483646 h 212"/>
              <a:gd name="T80" fmla="*/ 2147483646 w 123"/>
              <a:gd name="T81" fmla="*/ 2147483646 h 212"/>
              <a:gd name="T82" fmla="*/ 2147483646 w 123"/>
              <a:gd name="T83" fmla="*/ 2147483646 h 212"/>
              <a:gd name="T84" fmla="*/ 2147483646 w 123"/>
              <a:gd name="T85" fmla="*/ 2147483646 h 212"/>
              <a:gd name="T86" fmla="*/ 2147483646 w 123"/>
              <a:gd name="T87" fmla="*/ 2147483646 h 212"/>
              <a:gd name="T88" fmla="*/ 2147483646 w 123"/>
              <a:gd name="T89" fmla="*/ 2147483646 h 212"/>
              <a:gd name="T90" fmla="*/ 2147483646 w 123"/>
              <a:gd name="T91" fmla="*/ 2147483646 h 212"/>
              <a:gd name="T92" fmla="*/ 2147483646 w 123"/>
              <a:gd name="T93" fmla="*/ 2147483646 h 212"/>
              <a:gd name="T94" fmla="*/ 2147483646 w 123"/>
              <a:gd name="T95" fmla="*/ 2147483646 h 212"/>
              <a:gd name="T96" fmla="*/ 2147483646 w 123"/>
              <a:gd name="T97" fmla="*/ 0 h 212"/>
              <a:gd name="T98" fmla="*/ 2147483646 w 123"/>
              <a:gd name="T99" fmla="*/ 2147483646 h 212"/>
              <a:gd name="T100" fmla="*/ 2147483646 w 123"/>
              <a:gd name="T101" fmla="*/ 2147483646 h 212"/>
              <a:gd name="T102" fmla="*/ 0 w 123"/>
              <a:gd name="T103" fmla="*/ 2147483646 h 212"/>
              <a:gd name="T104" fmla="*/ 2147483646 w 123"/>
              <a:gd name="T105" fmla="*/ 2147483646 h 212"/>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123"/>
              <a:gd name="T160" fmla="*/ 0 h 212"/>
              <a:gd name="T161" fmla="*/ 123 w 123"/>
              <a:gd name="T162" fmla="*/ 212 h 212"/>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123" h="212">
                <a:moveTo>
                  <a:pt x="3" y="38"/>
                </a:moveTo>
                <a:lnTo>
                  <a:pt x="4" y="43"/>
                </a:lnTo>
                <a:lnTo>
                  <a:pt x="1" y="59"/>
                </a:lnTo>
                <a:lnTo>
                  <a:pt x="3" y="64"/>
                </a:lnTo>
                <a:lnTo>
                  <a:pt x="13" y="86"/>
                </a:lnTo>
                <a:lnTo>
                  <a:pt x="14" y="85"/>
                </a:lnTo>
                <a:lnTo>
                  <a:pt x="14" y="81"/>
                </a:lnTo>
                <a:lnTo>
                  <a:pt x="16" y="80"/>
                </a:lnTo>
                <a:lnTo>
                  <a:pt x="18" y="81"/>
                </a:lnTo>
                <a:lnTo>
                  <a:pt x="15" y="84"/>
                </a:lnTo>
                <a:lnTo>
                  <a:pt x="16" y="85"/>
                </a:lnTo>
                <a:lnTo>
                  <a:pt x="18" y="95"/>
                </a:lnTo>
                <a:lnTo>
                  <a:pt x="17" y="95"/>
                </a:lnTo>
                <a:lnTo>
                  <a:pt x="13" y="91"/>
                </a:lnTo>
                <a:lnTo>
                  <a:pt x="14" y="87"/>
                </a:lnTo>
                <a:lnTo>
                  <a:pt x="13" y="87"/>
                </a:lnTo>
                <a:lnTo>
                  <a:pt x="11" y="91"/>
                </a:lnTo>
                <a:lnTo>
                  <a:pt x="11" y="100"/>
                </a:lnTo>
                <a:lnTo>
                  <a:pt x="13" y="104"/>
                </a:lnTo>
                <a:lnTo>
                  <a:pt x="18" y="107"/>
                </a:lnTo>
                <a:lnTo>
                  <a:pt x="17" y="112"/>
                </a:lnTo>
                <a:lnTo>
                  <a:pt x="14" y="112"/>
                </a:lnTo>
                <a:lnTo>
                  <a:pt x="13" y="118"/>
                </a:lnTo>
                <a:lnTo>
                  <a:pt x="19" y="130"/>
                </a:lnTo>
                <a:lnTo>
                  <a:pt x="24" y="138"/>
                </a:lnTo>
                <a:lnTo>
                  <a:pt x="23" y="143"/>
                </a:lnTo>
                <a:lnTo>
                  <a:pt x="26" y="146"/>
                </a:lnTo>
                <a:lnTo>
                  <a:pt x="25" y="149"/>
                </a:lnTo>
                <a:lnTo>
                  <a:pt x="23" y="156"/>
                </a:lnTo>
                <a:lnTo>
                  <a:pt x="26" y="159"/>
                </a:lnTo>
                <a:lnTo>
                  <a:pt x="41" y="164"/>
                </a:lnTo>
                <a:lnTo>
                  <a:pt x="47" y="172"/>
                </a:lnTo>
                <a:lnTo>
                  <a:pt x="54" y="175"/>
                </a:lnTo>
                <a:lnTo>
                  <a:pt x="54" y="180"/>
                </a:lnTo>
                <a:lnTo>
                  <a:pt x="59" y="181"/>
                </a:lnTo>
                <a:lnTo>
                  <a:pt x="65" y="190"/>
                </a:lnTo>
                <a:lnTo>
                  <a:pt x="69" y="197"/>
                </a:lnTo>
                <a:lnTo>
                  <a:pt x="69" y="209"/>
                </a:lnTo>
                <a:lnTo>
                  <a:pt x="113" y="212"/>
                </a:lnTo>
                <a:lnTo>
                  <a:pt x="110" y="207"/>
                </a:lnTo>
                <a:lnTo>
                  <a:pt x="111" y="200"/>
                </a:lnTo>
                <a:lnTo>
                  <a:pt x="118" y="189"/>
                </a:lnTo>
                <a:lnTo>
                  <a:pt x="123" y="185"/>
                </a:lnTo>
                <a:lnTo>
                  <a:pt x="120" y="181"/>
                </a:lnTo>
                <a:lnTo>
                  <a:pt x="119" y="170"/>
                </a:lnTo>
                <a:lnTo>
                  <a:pt x="60" y="82"/>
                </a:lnTo>
                <a:lnTo>
                  <a:pt x="56" y="73"/>
                </a:lnTo>
                <a:lnTo>
                  <a:pt x="70" y="16"/>
                </a:lnTo>
                <a:lnTo>
                  <a:pt x="12" y="0"/>
                </a:lnTo>
                <a:lnTo>
                  <a:pt x="10" y="3"/>
                </a:lnTo>
                <a:lnTo>
                  <a:pt x="11" y="11"/>
                </a:lnTo>
                <a:lnTo>
                  <a:pt x="0" y="28"/>
                </a:lnTo>
                <a:lnTo>
                  <a:pt x="3" y="38"/>
                </a:lnTo>
                <a:close/>
              </a:path>
            </a:pathLst>
          </a:custGeom>
          <a:solidFill>
            <a:srgbClr val="BDC9E1"/>
          </a:solidFill>
          <a:ln w="15875">
            <a:solidFill>
              <a:srgbClr val="003F48"/>
            </a:solidFill>
            <a:prstDash val="solid"/>
            <a:round/>
            <a:headEnd/>
            <a:tailEnd/>
          </a:ln>
        </p:spPr>
        <p:txBody>
          <a:bodyPr/>
          <a:lstStyle/>
          <a:p>
            <a:endParaRPr lang="en-US"/>
          </a:p>
        </p:txBody>
      </p:sp>
      <p:sp>
        <p:nvSpPr>
          <p:cNvPr id="310295" name="Colorado">
            <a:extLst>
              <a:ext uri="{FF2B5EF4-FFF2-40B4-BE49-F238E27FC236}">
                <a16:creationId xmlns:a16="http://schemas.microsoft.com/office/drawing/2014/main" id="{2DC38B10-3302-45A3-AAB2-C5E01401215D}"/>
              </a:ext>
              <a:ext uri="{C183D7F6-B498-43B3-948B-1728B52AA6E4}">
                <adec:decorative xmlns:adec="http://schemas.microsoft.com/office/drawing/2017/decorative" val="1"/>
              </a:ext>
            </a:extLst>
          </p:cNvPr>
          <p:cNvSpPr>
            <a:spLocks noChangeAspect="1"/>
          </p:cNvSpPr>
          <p:nvPr/>
        </p:nvSpPr>
        <p:spPr bwMode="auto">
          <a:xfrm>
            <a:off x="3303588" y="2849563"/>
            <a:ext cx="893762" cy="698500"/>
          </a:xfrm>
          <a:custGeom>
            <a:avLst/>
            <a:gdLst>
              <a:gd name="T0" fmla="*/ 0 w 114"/>
              <a:gd name="T1" fmla="*/ 2147483646 h 90"/>
              <a:gd name="T2" fmla="*/ 2147483646 w 114"/>
              <a:gd name="T3" fmla="*/ 0 h 90"/>
              <a:gd name="T4" fmla="*/ 2147483646 w 114"/>
              <a:gd name="T5" fmla="*/ 2147483646 h 90"/>
              <a:gd name="T6" fmla="*/ 2147483646 w 114"/>
              <a:gd name="T7" fmla="*/ 2147483646 h 90"/>
              <a:gd name="T8" fmla="*/ 2147483646 w 114"/>
              <a:gd name="T9" fmla="*/ 2147483646 h 90"/>
              <a:gd name="T10" fmla="*/ 2147483646 w 114"/>
              <a:gd name="T11" fmla="*/ 2147483646 h 90"/>
              <a:gd name="T12" fmla="*/ 2147483646 w 114"/>
              <a:gd name="T13" fmla="*/ 2147483646 h 90"/>
              <a:gd name="T14" fmla="*/ 2147483646 w 114"/>
              <a:gd name="T15" fmla="*/ 2147483646 h 90"/>
              <a:gd name="T16" fmla="*/ 0 w 114"/>
              <a:gd name="T17" fmla="*/ 2147483646 h 9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14"/>
              <a:gd name="T28" fmla="*/ 0 h 90"/>
              <a:gd name="T29" fmla="*/ 114 w 114"/>
              <a:gd name="T30" fmla="*/ 90 h 9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14" h="90">
                <a:moveTo>
                  <a:pt x="0" y="78"/>
                </a:moveTo>
                <a:lnTo>
                  <a:pt x="11" y="0"/>
                </a:lnTo>
                <a:lnTo>
                  <a:pt x="84" y="8"/>
                </a:lnTo>
                <a:lnTo>
                  <a:pt x="114" y="11"/>
                </a:lnTo>
                <a:lnTo>
                  <a:pt x="112" y="30"/>
                </a:lnTo>
                <a:lnTo>
                  <a:pt x="108" y="90"/>
                </a:lnTo>
                <a:lnTo>
                  <a:pt x="94" y="89"/>
                </a:lnTo>
                <a:lnTo>
                  <a:pt x="47" y="84"/>
                </a:lnTo>
                <a:lnTo>
                  <a:pt x="0" y="78"/>
                </a:lnTo>
                <a:close/>
              </a:path>
            </a:pathLst>
          </a:custGeom>
          <a:solidFill>
            <a:srgbClr val="DCEDC8"/>
          </a:solidFill>
          <a:ln w="15875">
            <a:solidFill>
              <a:srgbClr val="003F48"/>
            </a:solidFill>
            <a:prstDash val="solid"/>
            <a:round/>
            <a:headEnd/>
            <a:tailEnd/>
          </a:ln>
        </p:spPr>
        <p:txBody>
          <a:bodyPr/>
          <a:lstStyle/>
          <a:p>
            <a:endParaRPr lang="en-US"/>
          </a:p>
        </p:txBody>
      </p:sp>
      <p:sp>
        <p:nvSpPr>
          <p:cNvPr id="310296" name="Connecticut">
            <a:extLst>
              <a:ext uri="{FF2B5EF4-FFF2-40B4-BE49-F238E27FC236}">
                <a16:creationId xmlns:a16="http://schemas.microsoft.com/office/drawing/2014/main" id="{6EE3982E-1E08-4E75-9FF4-E09DC41E05B6}"/>
              </a:ext>
              <a:ext uri="{C183D7F6-B498-43B3-948B-1728B52AA6E4}">
                <adec:decorative xmlns:adec="http://schemas.microsoft.com/office/drawing/2017/decorative" val="1"/>
              </a:ext>
            </a:extLst>
          </p:cNvPr>
          <p:cNvSpPr>
            <a:spLocks noChangeAspect="1"/>
          </p:cNvSpPr>
          <p:nvPr/>
        </p:nvSpPr>
        <p:spPr bwMode="auto">
          <a:xfrm>
            <a:off x="7439025" y="2468563"/>
            <a:ext cx="203200" cy="201612"/>
          </a:xfrm>
          <a:custGeom>
            <a:avLst/>
            <a:gdLst>
              <a:gd name="T0" fmla="*/ 0 w 26"/>
              <a:gd name="T1" fmla="*/ 2147483646 h 26"/>
              <a:gd name="T2" fmla="*/ 2147483646 w 26"/>
              <a:gd name="T3" fmla="*/ 2147483646 h 26"/>
              <a:gd name="T4" fmla="*/ 2147483646 w 26"/>
              <a:gd name="T5" fmla="*/ 2147483646 h 26"/>
              <a:gd name="T6" fmla="*/ 2147483646 w 26"/>
              <a:gd name="T7" fmla="*/ 2147483646 h 26"/>
              <a:gd name="T8" fmla="*/ 2147483646 w 26"/>
              <a:gd name="T9" fmla="*/ 2147483646 h 26"/>
              <a:gd name="T10" fmla="*/ 2147483646 w 26"/>
              <a:gd name="T11" fmla="*/ 2147483646 h 26"/>
              <a:gd name="T12" fmla="*/ 2147483646 w 26"/>
              <a:gd name="T13" fmla="*/ 2147483646 h 26"/>
              <a:gd name="T14" fmla="*/ 2147483646 w 26"/>
              <a:gd name="T15" fmla="*/ 2147483646 h 26"/>
              <a:gd name="T16" fmla="*/ 2147483646 w 26"/>
              <a:gd name="T17" fmla="*/ 2147483646 h 26"/>
              <a:gd name="T18" fmla="*/ 2147483646 w 26"/>
              <a:gd name="T19" fmla="*/ 2147483646 h 26"/>
              <a:gd name="T20" fmla="*/ 2147483646 w 26"/>
              <a:gd name="T21" fmla="*/ 2147483646 h 26"/>
              <a:gd name="T22" fmla="*/ 2147483646 w 26"/>
              <a:gd name="T23" fmla="*/ 2147483646 h 26"/>
              <a:gd name="T24" fmla="*/ 2147483646 w 26"/>
              <a:gd name="T25" fmla="*/ 2147483646 h 26"/>
              <a:gd name="T26" fmla="*/ 2147483646 w 26"/>
              <a:gd name="T27" fmla="*/ 2147483646 h 26"/>
              <a:gd name="T28" fmla="*/ 2147483646 w 26"/>
              <a:gd name="T29" fmla="*/ 2147483646 h 26"/>
              <a:gd name="T30" fmla="*/ 2147483646 w 26"/>
              <a:gd name="T31" fmla="*/ 0 h 26"/>
              <a:gd name="T32" fmla="*/ 0 w 26"/>
              <a:gd name="T33" fmla="*/ 2147483646 h 2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26"/>
              <a:gd name="T52" fmla="*/ 0 h 26"/>
              <a:gd name="T53" fmla="*/ 26 w 26"/>
              <a:gd name="T54" fmla="*/ 26 h 2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26" h="26">
                <a:moveTo>
                  <a:pt x="0" y="5"/>
                </a:moveTo>
                <a:lnTo>
                  <a:pt x="2" y="19"/>
                </a:lnTo>
                <a:lnTo>
                  <a:pt x="2" y="26"/>
                </a:lnTo>
                <a:lnTo>
                  <a:pt x="4" y="25"/>
                </a:lnTo>
                <a:lnTo>
                  <a:pt x="5" y="23"/>
                </a:lnTo>
                <a:lnTo>
                  <a:pt x="9" y="21"/>
                </a:lnTo>
                <a:lnTo>
                  <a:pt x="11" y="18"/>
                </a:lnTo>
                <a:lnTo>
                  <a:pt x="12" y="19"/>
                </a:lnTo>
                <a:lnTo>
                  <a:pt x="15" y="17"/>
                </a:lnTo>
                <a:lnTo>
                  <a:pt x="19" y="17"/>
                </a:lnTo>
                <a:lnTo>
                  <a:pt x="19" y="15"/>
                </a:lnTo>
                <a:lnTo>
                  <a:pt x="21" y="16"/>
                </a:lnTo>
                <a:lnTo>
                  <a:pt x="22" y="15"/>
                </a:lnTo>
                <a:lnTo>
                  <a:pt x="24" y="15"/>
                </a:lnTo>
                <a:lnTo>
                  <a:pt x="26" y="13"/>
                </a:lnTo>
                <a:lnTo>
                  <a:pt x="24" y="0"/>
                </a:lnTo>
                <a:lnTo>
                  <a:pt x="0" y="5"/>
                </a:lnTo>
                <a:close/>
              </a:path>
            </a:pathLst>
          </a:custGeom>
          <a:solidFill>
            <a:srgbClr val="DCEDC8"/>
          </a:solidFill>
          <a:ln w="15875">
            <a:solidFill>
              <a:srgbClr val="003F48"/>
            </a:solidFill>
            <a:prstDash val="solid"/>
            <a:round/>
            <a:headEnd/>
            <a:tailEnd/>
          </a:ln>
        </p:spPr>
        <p:txBody>
          <a:bodyPr/>
          <a:lstStyle/>
          <a:p>
            <a:endParaRPr lang="en-US"/>
          </a:p>
        </p:txBody>
      </p:sp>
      <p:sp>
        <p:nvSpPr>
          <p:cNvPr id="310297" name="Delaware">
            <a:extLst>
              <a:ext uri="{FF2B5EF4-FFF2-40B4-BE49-F238E27FC236}">
                <a16:creationId xmlns:a16="http://schemas.microsoft.com/office/drawing/2014/main" id="{7D5533B9-1FD4-4CBC-9D1C-CA67A0894F7F}"/>
              </a:ext>
              <a:ext uri="{C183D7F6-B498-43B3-948B-1728B52AA6E4}">
                <adec:decorative xmlns:adec="http://schemas.microsoft.com/office/drawing/2017/decorative" val="1"/>
              </a:ext>
            </a:extLst>
          </p:cNvPr>
          <p:cNvSpPr>
            <a:spLocks noChangeAspect="1"/>
          </p:cNvSpPr>
          <p:nvPr/>
        </p:nvSpPr>
        <p:spPr bwMode="auto">
          <a:xfrm>
            <a:off x="7256463" y="2895600"/>
            <a:ext cx="127000" cy="211138"/>
          </a:xfrm>
          <a:custGeom>
            <a:avLst/>
            <a:gdLst>
              <a:gd name="T0" fmla="*/ 0 w 16"/>
              <a:gd name="T1" fmla="*/ 2147483646 h 27"/>
              <a:gd name="T2" fmla="*/ 2147483646 w 16"/>
              <a:gd name="T3" fmla="*/ 0 h 27"/>
              <a:gd name="T4" fmla="*/ 2147483646 w 16"/>
              <a:gd name="T5" fmla="*/ 0 h 27"/>
              <a:gd name="T6" fmla="*/ 2147483646 w 16"/>
              <a:gd name="T7" fmla="*/ 2147483646 h 27"/>
              <a:gd name="T8" fmla="*/ 2147483646 w 16"/>
              <a:gd name="T9" fmla="*/ 2147483646 h 27"/>
              <a:gd name="T10" fmla="*/ 2147483646 w 16"/>
              <a:gd name="T11" fmla="*/ 2147483646 h 27"/>
              <a:gd name="T12" fmla="*/ 2147483646 w 16"/>
              <a:gd name="T13" fmla="*/ 2147483646 h 27"/>
              <a:gd name="T14" fmla="*/ 2147483646 w 16"/>
              <a:gd name="T15" fmla="*/ 2147483646 h 27"/>
              <a:gd name="T16" fmla="*/ 2147483646 w 16"/>
              <a:gd name="T17" fmla="*/ 2147483646 h 27"/>
              <a:gd name="T18" fmla="*/ 2147483646 w 16"/>
              <a:gd name="T19" fmla="*/ 2147483646 h 27"/>
              <a:gd name="T20" fmla="*/ 2147483646 w 16"/>
              <a:gd name="T21" fmla="*/ 2147483646 h 27"/>
              <a:gd name="T22" fmla="*/ 2147483646 w 16"/>
              <a:gd name="T23" fmla="*/ 2147483646 h 27"/>
              <a:gd name="T24" fmla="*/ 2147483646 w 16"/>
              <a:gd name="T25" fmla="*/ 2147483646 h 27"/>
              <a:gd name="T26" fmla="*/ 2147483646 w 16"/>
              <a:gd name="T27" fmla="*/ 2147483646 h 27"/>
              <a:gd name="T28" fmla="*/ 2147483646 w 16"/>
              <a:gd name="T29" fmla="*/ 2147483646 h 27"/>
              <a:gd name="T30" fmla="*/ 2147483646 w 16"/>
              <a:gd name="T31" fmla="*/ 2147483646 h 27"/>
              <a:gd name="T32" fmla="*/ 2147483646 w 16"/>
              <a:gd name="T33" fmla="*/ 2147483646 h 27"/>
              <a:gd name="T34" fmla="*/ 2147483646 w 16"/>
              <a:gd name="T35" fmla="*/ 2147483646 h 27"/>
              <a:gd name="T36" fmla="*/ 2147483646 w 16"/>
              <a:gd name="T37" fmla="*/ 2147483646 h 27"/>
              <a:gd name="T38" fmla="*/ 0 w 16"/>
              <a:gd name="T39" fmla="*/ 2147483646 h 27"/>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16"/>
              <a:gd name="T61" fmla="*/ 0 h 27"/>
              <a:gd name="T62" fmla="*/ 16 w 16"/>
              <a:gd name="T63" fmla="*/ 27 h 27"/>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16" h="27">
                <a:moveTo>
                  <a:pt x="0" y="3"/>
                </a:moveTo>
                <a:lnTo>
                  <a:pt x="2" y="0"/>
                </a:lnTo>
                <a:lnTo>
                  <a:pt x="5" y="0"/>
                </a:lnTo>
                <a:lnTo>
                  <a:pt x="4" y="3"/>
                </a:lnTo>
                <a:lnTo>
                  <a:pt x="3" y="4"/>
                </a:lnTo>
                <a:lnTo>
                  <a:pt x="4" y="7"/>
                </a:lnTo>
                <a:lnTo>
                  <a:pt x="5" y="9"/>
                </a:lnTo>
                <a:lnTo>
                  <a:pt x="7" y="11"/>
                </a:lnTo>
                <a:lnTo>
                  <a:pt x="8" y="14"/>
                </a:lnTo>
                <a:lnTo>
                  <a:pt x="10" y="17"/>
                </a:lnTo>
                <a:lnTo>
                  <a:pt x="12" y="18"/>
                </a:lnTo>
                <a:lnTo>
                  <a:pt x="14" y="19"/>
                </a:lnTo>
                <a:lnTo>
                  <a:pt x="15" y="21"/>
                </a:lnTo>
                <a:lnTo>
                  <a:pt x="13" y="23"/>
                </a:lnTo>
                <a:lnTo>
                  <a:pt x="15" y="23"/>
                </a:lnTo>
                <a:lnTo>
                  <a:pt x="16" y="25"/>
                </a:lnTo>
                <a:lnTo>
                  <a:pt x="12" y="26"/>
                </a:lnTo>
                <a:lnTo>
                  <a:pt x="6" y="27"/>
                </a:lnTo>
                <a:lnTo>
                  <a:pt x="6" y="25"/>
                </a:lnTo>
                <a:lnTo>
                  <a:pt x="0" y="3"/>
                </a:lnTo>
                <a:close/>
              </a:path>
            </a:pathLst>
          </a:custGeom>
          <a:solidFill>
            <a:srgbClr val="67A9CF"/>
          </a:solidFill>
          <a:ln w="15875">
            <a:solidFill>
              <a:srgbClr val="003F48"/>
            </a:solidFill>
            <a:prstDash val="solid"/>
            <a:round/>
            <a:headEnd/>
            <a:tailEnd/>
          </a:ln>
        </p:spPr>
        <p:txBody>
          <a:bodyPr/>
          <a:lstStyle/>
          <a:p>
            <a:endParaRPr lang="en-US"/>
          </a:p>
        </p:txBody>
      </p:sp>
      <p:sp>
        <p:nvSpPr>
          <p:cNvPr id="310298" name="Freeform 27">
            <a:extLst>
              <a:ext uri="{FF2B5EF4-FFF2-40B4-BE49-F238E27FC236}">
                <a16:creationId xmlns:a16="http://schemas.microsoft.com/office/drawing/2014/main" id="{3D60EB20-410C-43D6-BB49-86B2E7279E5F}"/>
              </a:ext>
              <a:ext uri="{C183D7F6-B498-43B3-948B-1728B52AA6E4}">
                <adec:decorative xmlns:adec="http://schemas.microsoft.com/office/drawing/2017/decorative" val="1"/>
              </a:ext>
            </a:extLst>
          </p:cNvPr>
          <p:cNvSpPr>
            <a:spLocks noChangeAspect="1"/>
          </p:cNvSpPr>
          <p:nvPr/>
        </p:nvSpPr>
        <p:spPr bwMode="auto">
          <a:xfrm>
            <a:off x="7123113" y="3060700"/>
            <a:ext cx="23812" cy="20638"/>
          </a:xfrm>
          <a:custGeom>
            <a:avLst/>
            <a:gdLst>
              <a:gd name="T0" fmla="*/ 0 w 3"/>
              <a:gd name="T1" fmla="*/ 2147483646 h 3"/>
              <a:gd name="T2" fmla="*/ 2147483646 w 3"/>
              <a:gd name="T3" fmla="*/ 0 h 3"/>
              <a:gd name="T4" fmla="*/ 2147483646 w 3"/>
              <a:gd name="T5" fmla="*/ 2147483646 h 3"/>
              <a:gd name="T6" fmla="*/ 2147483646 w 3"/>
              <a:gd name="T7" fmla="*/ 2147483646 h 3"/>
              <a:gd name="T8" fmla="*/ 0 w 3"/>
              <a:gd name="T9" fmla="*/ 2147483646 h 3"/>
              <a:gd name="T10" fmla="*/ 0 60000 65536"/>
              <a:gd name="T11" fmla="*/ 0 60000 65536"/>
              <a:gd name="T12" fmla="*/ 0 60000 65536"/>
              <a:gd name="T13" fmla="*/ 0 60000 65536"/>
              <a:gd name="T14" fmla="*/ 0 60000 65536"/>
              <a:gd name="T15" fmla="*/ 0 w 3"/>
              <a:gd name="T16" fmla="*/ 0 h 3"/>
              <a:gd name="T17" fmla="*/ 3 w 3"/>
              <a:gd name="T18" fmla="*/ 3 h 3"/>
            </a:gdLst>
            <a:ahLst/>
            <a:cxnLst>
              <a:cxn ang="T10">
                <a:pos x="T0" y="T1"/>
              </a:cxn>
              <a:cxn ang="T11">
                <a:pos x="T2" y="T3"/>
              </a:cxn>
              <a:cxn ang="T12">
                <a:pos x="T4" y="T5"/>
              </a:cxn>
              <a:cxn ang="T13">
                <a:pos x="T6" y="T7"/>
              </a:cxn>
              <a:cxn ang="T14">
                <a:pos x="T8" y="T9"/>
              </a:cxn>
            </a:cxnLst>
            <a:rect l="T15" t="T16" r="T17" b="T18"/>
            <a:pathLst>
              <a:path w="3" h="3">
                <a:moveTo>
                  <a:pt x="0" y="1"/>
                </a:moveTo>
                <a:lnTo>
                  <a:pt x="2" y="0"/>
                </a:lnTo>
                <a:lnTo>
                  <a:pt x="3" y="2"/>
                </a:lnTo>
                <a:lnTo>
                  <a:pt x="2" y="3"/>
                </a:lnTo>
                <a:lnTo>
                  <a:pt x="0" y="1"/>
                </a:lnTo>
                <a:close/>
              </a:path>
            </a:pathLst>
          </a:custGeom>
          <a:noFill/>
          <a:ln w="15875">
            <a:solidFill>
              <a:srgbClr val="FFFFF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10299" name="Georgia">
            <a:extLst>
              <a:ext uri="{FF2B5EF4-FFF2-40B4-BE49-F238E27FC236}">
                <a16:creationId xmlns:a16="http://schemas.microsoft.com/office/drawing/2014/main" id="{963503A5-A0F7-49AB-B704-AAA275A8A602}"/>
              </a:ext>
              <a:ext uri="{C183D7F6-B498-43B3-948B-1728B52AA6E4}">
                <adec:decorative xmlns:adec="http://schemas.microsoft.com/office/drawing/2017/decorative" val="1"/>
              </a:ext>
            </a:extLst>
          </p:cNvPr>
          <p:cNvSpPr>
            <a:spLocks noChangeAspect="1"/>
          </p:cNvSpPr>
          <p:nvPr/>
        </p:nvSpPr>
        <p:spPr bwMode="auto">
          <a:xfrm>
            <a:off x="6191250" y="3783013"/>
            <a:ext cx="665163" cy="684212"/>
          </a:xfrm>
          <a:custGeom>
            <a:avLst/>
            <a:gdLst>
              <a:gd name="T0" fmla="*/ 0 w 85"/>
              <a:gd name="T1" fmla="*/ 2147483646 h 88"/>
              <a:gd name="T2" fmla="*/ 2147483646 w 85"/>
              <a:gd name="T3" fmla="*/ 2147483646 h 88"/>
              <a:gd name="T4" fmla="*/ 2147483646 w 85"/>
              <a:gd name="T5" fmla="*/ 2147483646 h 88"/>
              <a:gd name="T6" fmla="*/ 2147483646 w 85"/>
              <a:gd name="T7" fmla="*/ 2147483646 h 88"/>
              <a:gd name="T8" fmla="*/ 2147483646 w 85"/>
              <a:gd name="T9" fmla="*/ 2147483646 h 88"/>
              <a:gd name="T10" fmla="*/ 2147483646 w 85"/>
              <a:gd name="T11" fmla="*/ 2147483646 h 88"/>
              <a:gd name="T12" fmla="*/ 2147483646 w 85"/>
              <a:gd name="T13" fmla="*/ 2147483646 h 88"/>
              <a:gd name="T14" fmla="*/ 2147483646 w 85"/>
              <a:gd name="T15" fmla="*/ 2147483646 h 88"/>
              <a:gd name="T16" fmla="*/ 2147483646 w 85"/>
              <a:gd name="T17" fmla="*/ 2147483646 h 88"/>
              <a:gd name="T18" fmla="*/ 2147483646 w 85"/>
              <a:gd name="T19" fmla="*/ 2147483646 h 88"/>
              <a:gd name="T20" fmla="*/ 2147483646 w 85"/>
              <a:gd name="T21" fmla="*/ 2147483646 h 88"/>
              <a:gd name="T22" fmla="*/ 2147483646 w 85"/>
              <a:gd name="T23" fmla="*/ 2147483646 h 88"/>
              <a:gd name="T24" fmla="*/ 2147483646 w 85"/>
              <a:gd name="T25" fmla="*/ 2147483646 h 88"/>
              <a:gd name="T26" fmla="*/ 2147483646 w 85"/>
              <a:gd name="T27" fmla="*/ 2147483646 h 88"/>
              <a:gd name="T28" fmla="*/ 2147483646 w 85"/>
              <a:gd name="T29" fmla="*/ 2147483646 h 88"/>
              <a:gd name="T30" fmla="*/ 2147483646 w 85"/>
              <a:gd name="T31" fmla="*/ 2147483646 h 88"/>
              <a:gd name="T32" fmla="*/ 2147483646 w 85"/>
              <a:gd name="T33" fmla="*/ 2147483646 h 88"/>
              <a:gd name="T34" fmla="*/ 2147483646 w 85"/>
              <a:gd name="T35" fmla="*/ 2147483646 h 88"/>
              <a:gd name="T36" fmla="*/ 2147483646 w 85"/>
              <a:gd name="T37" fmla="*/ 2147483646 h 88"/>
              <a:gd name="T38" fmla="*/ 2147483646 w 85"/>
              <a:gd name="T39" fmla="*/ 2147483646 h 88"/>
              <a:gd name="T40" fmla="*/ 2147483646 w 85"/>
              <a:gd name="T41" fmla="*/ 2147483646 h 88"/>
              <a:gd name="T42" fmla="*/ 2147483646 w 85"/>
              <a:gd name="T43" fmla="*/ 2147483646 h 88"/>
              <a:gd name="T44" fmla="*/ 2147483646 w 85"/>
              <a:gd name="T45" fmla="*/ 2147483646 h 88"/>
              <a:gd name="T46" fmla="*/ 2147483646 w 85"/>
              <a:gd name="T47" fmla="*/ 2147483646 h 88"/>
              <a:gd name="T48" fmla="*/ 2147483646 w 85"/>
              <a:gd name="T49" fmla="*/ 2147483646 h 88"/>
              <a:gd name="T50" fmla="*/ 2147483646 w 85"/>
              <a:gd name="T51" fmla="*/ 2147483646 h 88"/>
              <a:gd name="T52" fmla="*/ 2147483646 w 85"/>
              <a:gd name="T53" fmla="*/ 2147483646 h 88"/>
              <a:gd name="T54" fmla="*/ 2147483646 w 85"/>
              <a:gd name="T55" fmla="*/ 2147483646 h 88"/>
              <a:gd name="T56" fmla="*/ 2147483646 w 85"/>
              <a:gd name="T57" fmla="*/ 2147483646 h 88"/>
              <a:gd name="T58" fmla="*/ 2147483646 w 85"/>
              <a:gd name="T59" fmla="*/ 2147483646 h 88"/>
              <a:gd name="T60" fmla="*/ 2147483646 w 85"/>
              <a:gd name="T61" fmla="*/ 2147483646 h 88"/>
              <a:gd name="T62" fmla="*/ 2147483646 w 85"/>
              <a:gd name="T63" fmla="*/ 2147483646 h 88"/>
              <a:gd name="T64" fmla="*/ 2147483646 w 85"/>
              <a:gd name="T65" fmla="*/ 2147483646 h 88"/>
              <a:gd name="T66" fmla="*/ 2147483646 w 85"/>
              <a:gd name="T67" fmla="*/ 2147483646 h 88"/>
              <a:gd name="T68" fmla="*/ 2147483646 w 85"/>
              <a:gd name="T69" fmla="*/ 2147483646 h 88"/>
              <a:gd name="T70" fmla="*/ 2147483646 w 85"/>
              <a:gd name="T71" fmla="*/ 2147483646 h 88"/>
              <a:gd name="T72" fmla="*/ 2147483646 w 85"/>
              <a:gd name="T73" fmla="*/ 2147483646 h 88"/>
              <a:gd name="T74" fmla="*/ 2147483646 w 85"/>
              <a:gd name="T75" fmla="*/ 2147483646 h 88"/>
              <a:gd name="T76" fmla="*/ 2147483646 w 85"/>
              <a:gd name="T77" fmla="*/ 2147483646 h 88"/>
              <a:gd name="T78" fmla="*/ 2147483646 w 85"/>
              <a:gd name="T79" fmla="*/ 2147483646 h 88"/>
              <a:gd name="T80" fmla="*/ 2147483646 w 85"/>
              <a:gd name="T81" fmla="*/ 0 h 88"/>
              <a:gd name="T82" fmla="*/ 2147483646 w 85"/>
              <a:gd name="T83" fmla="*/ 2147483646 h 88"/>
              <a:gd name="T84" fmla="*/ 0 w 85"/>
              <a:gd name="T85" fmla="*/ 2147483646 h 88"/>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85"/>
              <a:gd name="T130" fmla="*/ 0 h 88"/>
              <a:gd name="T131" fmla="*/ 85 w 85"/>
              <a:gd name="T132" fmla="*/ 88 h 88"/>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85" h="88">
                <a:moveTo>
                  <a:pt x="0" y="5"/>
                </a:moveTo>
                <a:lnTo>
                  <a:pt x="11" y="46"/>
                </a:lnTo>
                <a:lnTo>
                  <a:pt x="16" y="52"/>
                </a:lnTo>
                <a:lnTo>
                  <a:pt x="17" y="58"/>
                </a:lnTo>
                <a:lnTo>
                  <a:pt x="15" y="61"/>
                </a:lnTo>
                <a:lnTo>
                  <a:pt x="15" y="66"/>
                </a:lnTo>
                <a:lnTo>
                  <a:pt x="18" y="82"/>
                </a:lnTo>
                <a:lnTo>
                  <a:pt x="21" y="87"/>
                </a:lnTo>
                <a:lnTo>
                  <a:pt x="66" y="84"/>
                </a:lnTo>
                <a:lnTo>
                  <a:pt x="67" y="88"/>
                </a:lnTo>
                <a:lnTo>
                  <a:pt x="70" y="88"/>
                </a:lnTo>
                <a:lnTo>
                  <a:pt x="68" y="81"/>
                </a:lnTo>
                <a:lnTo>
                  <a:pt x="70" y="79"/>
                </a:lnTo>
                <a:lnTo>
                  <a:pt x="77" y="80"/>
                </a:lnTo>
                <a:lnTo>
                  <a:pt x="78" y="75"/>
                </a:lnTo>
                <a:lnTo>
                  <a:pt x="77" y="74"/>
                </a:lnTo>
                <a:lnTo>
                  <a:pt x="78" y="73"/>
                </a:lnTo>
                <a:lnTo>
                  <a:pt x="76" y="72"/>
                </a:lnTo>
                <a:lnTo>
                  <a:pt x="77" y="70"/>
                </a:lnTo>
                <a:lnTo>
                  <a:pt x="77" y="68"/>
                </a:lnTo>
                <a:lnTo>
                  <a:pt x="80" y="66"/>
                </a:lnTo>
                <a:lnTo>
                  <a:pt x="79" y="63"/>
                </a:lnTo>
                <a:lnTo>
                  <a:pt x="80" y="63"/>
                </a:lnTo>
                <a:lnTo>
                  <a:pt x="81" y="60"/>
                </a:lnTo>
                <a:lnTo>
                  <a:pt x="80" y="59"/>
                </a:lnTo>
                <a:lnTo>
                  <a:pt x="82" y="58"/>
                </a:lnTo>
                <a:lnTo>
                  <a:pt x="81" y="56"/>
                </a:lnTo>
                <a:lnTo>
                  <a:pt x="83" y="56"/>
                </a:lnTo>
                <a:lnTo>
                  <a:pt x="85" y="53"/>
                </a:lnTo>
                <a:lnTo>
                  <a:pt x="84" y="52"/>
                </a:lnTo>
                <a:lnTo>
                  <a:pt x="81" y="52"/>
                </a:lnTo>
                <a:lnTo>
                  <a:pt x="79" y="49"/>
                </a:lnTo>
                <a:lnTo>
                  <a:pt x="76" y="43"/>
                </a:lnTo>
                <a:lnTo>
                  <a:pt x="74" y="43"/>
                </a:lnTo>
                <a:lnTo>
                  <a:pt x="70" y="35"/>
                </a:lnTo>
                <a:lnTo>
                  <a:pt x="65" y="31"/>
                </a:lnTo>
                <a:lnTo>
                  <a:pt x="61" y="26"/>
                </a:lnTo>
                <a:lnTo>
                  <a:pt x="51" y="19"/>
                </a:lnTo>
                <a:lnTo>
                  <a:pt x="47" y="13"/>
                </a:lnTo>
                <a:lnTo>
                  <a:pt x="37" y="6"/>
                </a:lnTo>
                <a:lnTo>
                  <a:pt x="40" y="0"/>
                </a:lnTo>
                <a:lnTo>
                  <a:pt x="21" y="2"/>
                </a:lnTo>
                <a:lnTo>
                  <a:pt x="0" y="5"/>
                </a:lnTo>
                <a:close/>
              </a:path>
            </a:pathLst>
          </a:custGeom>
          <a:solidFill>
            <a:srgbClr val="67A9CF"/>
          </a:solidFill>
          <a:ln w="15875">
            <a:solidFill>
              <a:srgbClr val="003F48"/>
            </a:solidFill>
            <a:prstDash val="solid"/>
            <a:round/>
            <a:headEnd/>
            <a:tailEnd/>
          </a:ln>
        </p:spPr>
        <p:txBody>
          <a:bodyPr/>
          <a:lstStyle/>
          <a:p>
            <a:endParaRPr lang="en-US"/>
          </a:p>
        </p:txBody>
      </p:sp>
      <p:sp>
        <p:nvSpPr>
          <p:cNvPr id="310300" name="Idaho">
            <a:extLst>
              <a:ext uri="{FF2B5EF4-FFF2-40B4-BE49-F238E27FC236}">
                <a16:creationId xmlns:a16="http://schemas.microsoft.com/office/drawing/2014/main" id="{00303A8A-4933-4065-B087-C00561E3A8AE}"/>
              </a:ext>
              <a:ext uri="{C183D7F6-B498-43B3-948B-1728B52AA6E4}">
                <adec:decorative xmlns:adec="http://schemas.microsoft.com/office/drawing/2017/decorative" val="1"/>
              </a:ext>
            </a:extLst>
          </p:cNvPr>
          <p:cNvSpPr>
            <a:spLocks noChangeAspect="1"/>
          </p:cNvSpPr>
          <p:nvPr/>
        </p:nvSpPr>
        <p:spPr bwMode="auto">
          <a:xfrm>
            <a:off x="2519363" y="1497013"/>
            <a:ext cx="728662" cy="1166812"/>
          </a:xfrm>
          <a:custGeom>
            <a:avLst/>
            <a:gdLst>
              <a:gd name="T0" fmla="*/ 0 w 93"/>
              <a:gd name="T1" fmla="*/ 2147483646 h 150"/>
              <a:gd name="T2" fmla="*/ 2147483646 w 93"/>
              <a:gd name="T3" fmla="*/ 2147483646 h 150"/>
              <a:gd name="T4" fmla="*/ 2147483646 w 93"/>
              <a:gd name="T5" fmla="*/ 2147483646 h 150"/>
              <a:gd name="T6" fmla="*/ 2147483646 w 93"/>
              <a:gd name="T7" fmla="*/ 2147483646 h 150"/>
              <a:gd name="T8" fmla="*/ 2147483646 w 93"/>
              <a:gd name="T9" fmla="*/ 2147483646 h 150"/>
              <a:gd name="T10" fmla="*/ 2147483646 w 93"/>
              <a:gd name="T11" fmla="*/ 2147483646 h 150"/>
              <a:gd name="T12" fmla="*/ 2147483646 w 93"/>
              <a:gd name="T13" fmla="*/ 2147483646 h 150"/>
              <a:gd name="T14" fmla="*/ 2147483646 w 93"/>
              <a:gd name="T15" fmla="*/ 2147483646 h 150"/>
              <a:gd name="T16" fmla="*/ 2147483646 w 93"/>
              <a:gd name="T17" fmla="*/ 2147483646 h 150"/>
              <a:gd name="T18" fmla="*/ 2147483646 w 93"/>
              <a:gd name="T19" fmla="*/ 2147483646 h 150"/>
              <a:gd name="T20" fmla="*/ 2147483646 w 93"/>
              <a:gd name="T21" fmla="*/ 2147483646 h 150"/>
              <a:gd name="T22" fmla="*/ 2147483646 w 93"/>
              <a:gd name="T23" fmla="*/ 0 h 150"/>
              <a:gd name="T24" fmla="*/ 2147483646 w 93"/>
              <a:gd name="T25" fmla="*/ 2147483646 h 150"/>
              <a:gd name="T26" fmla="*/ 2147483646 w 93"/>
              <a:gd name="T27" fmla="*/ 2147483646 h 150"/>
              <a:gd name="T28" fmla="*/ 2147483646 w 93"/>
              <a:gd name="T29" fmla="*/ 2147483646 h 150"/>
              <a:gd name="T30" fmla="*/ 2147483646 w 93"/>
              <a:gd name="T31" fmla="*/ 2147483646 h 150"/>
              <a:gd name="T32" fmla="*/ 2147483646 w 93"/>
              <a:gd name="T33" fmla="*/ 2147483646 h 150"/>
              <a:gd name="T34" fmla="*/ 2147483646 w 93"/>
              <a:gd name="T35" fmla="*/ 2147483646 h 150"/>
              <a:gd name="T36" fmla="*/ 2147483646 w 93"/>
              <a:gd name="T37" fmla="*/ 2147483646 h 150"/>
              <a:gd name="T38" fmla="*/ 2147483646 w 93"/>
              <a:gd name="T39" fmla="*/ 2147483646 h 150"/>
              <a:gd name="T40" fmla="*/ 2147483646 w 93"/>
              <a:gd name="T41" fmla="*/ 2147483646 h 150"/>
              <a:gd name="T42" fmla="*/ 2147483646 w 93"/>
              <a:gd name="T43" fmla="*/ 2147483646 h 150"/>
              <a:gd name="T44" fmla="*/ 2147483646 w 93"/>
              <a:gd name="T45" fmla="*/ 2147483646 h 150"/>
              <a:gd name="T46" fmla="*/ 2147483646 w 93"/>
              <a:gd name="T47" fmla="*/ 2147483646 h 150"/>
              <a:gd name="T48" fmla="*/ 2147483646 w 93"/>
              <a:gd name="T49" fmla="*/ 2147483646 h 150"/>
              <a:gd name="T50" fmla="*/ 2147483646 w 93"/>
              <a:gd name="T51" fmla="*/ 2147483646 h 150"/>
              <a:gd name="T52" fmla="*/ 2147483646 w 93"/>
              <a:gd name="T53" fmla="*/ 2147483646 h 150"/>
              <a:gd name="T54" fmla="*/ 2147483646 w 93"/>
              <a:gd name="T55" fmla="*/ 2147483646 h 150"/>
              <a:gd name="T56" fmla="*/ 2147483646 w 93"/>
              <a:gd name="T57" fmla="*/ 2147483646 h 150"/>
              <a:gd name="T58" fmla="*/ 2147483646 w 93"/>
              <a:gd name="T59" fmla="*/ 2147483646 h 150"/>
              <a:gd name="T60" fmla="*/ 2147483646 w 93"/>
              <a:gd name="T61" fmla="*/ 2147483646 h 150"/>
              <a:gd name="T62" fmla="*/ 2147483646 w 93"/>
              <a:gd name="T63" fmla="*/ 2147483646 h 150"/>
              <a:gd name="T64" fmla="*/ 2147483646 w 93"/>
              <a:gd name="T65" fmla="*/ 2147483646 h 150"/>
              <a:gd name="T66" fmla="*/ 2147483646 w 93"/>
              <a:gd name="T67" fmla="*/ 2147483646 h 150"/>
              <a:gd name="T68" fmla="*/ 2147483646 w 93"/>
              <a:gd name="T69" fmla="*/ 2147483646 h 150"/>
              <a:gd name="T70" fmla="*/ 2147483646 w 93"/>
              <a:gd name="T71" fmla="*/ 2147483646 h 150"/>
              <a:gd name="T72" fmla="*/ 2147483646 w 93"/>
              <a:gd name="T73" fmla="*/ 2147483646 h 150"/>
              <a:gd name="T74" fmla="*/ 2147483646 w 93"/>
              <a:gd name="T75" fmla="*/ 2147483646 h 150"/>
              <a:gd name="T76" fmla="*/ 2147483646 w 93"/>
              <a:gd name="T77" fmla="*/ 2147483646 h 150"/>
              <a:gd name="T78" fmla="*/ 2147483646 w 93"/>
              <a:gd name="T79" fmla="*/ 2147483646 h 150"/>
              <a:gd name="T80" fmla="*/ 2147483646 w 93"/>
              <a:gd name="T81" fmla="*/ 2147483646 h 150"/>
              <a:gd name="T82" fmla="*/ 0 w 93"/>
              <a:gd name="T83" fmla="*/ 2147483646 h 150"/>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93"/>
              <a:gd name="T127" fmla="*/ 0 h 150"/>
              <a:gd name="T128" fmla="*/ 93 w 93"/>
              <a:gd name="T129" fmla="*/ 150 h 150"/>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93" h="150">
                <a:moveTo>
                  <a:pt x="0" y="133"/>
                </a:moveTo>
                <a:lnTo>
                  <a:pt x="7" y="101"/>
                </a:lnTo>
                <a:lnTo>
                  <a:pt x="11" y="92"/>
                </a:lnTo>
                <a:lnTo>
                  <a:pt x="8" y="88"/>
                </a:lnTo>
                <a:lnTo>
                  <a:pt x="9" y="84"/>
                </a:lnTo>
                <a:lnTo>
                  <a:pt x="15" y="79"/>
                </a:lnTo>
                <a:lnTo>
                  <a:pt x="20" y="71"/>
                </a:lnTo>
                <a:lnTo>
                  <a:pt x="24" y="65"/>
                </a:lnTo>
                <a:lnTo>
                  <a:pt x="21" y="60"/>
                </a:lnTo>
                <a:lnTo>
                  <a:pt x="19" y="56"/>
                </a:lnTo>
                <a:lnTo>
                  <a:pt x="20" y="48"/>
                </a:lnTo>
                <a:lnTo>
                  <a:pt x="31" y="0"/>
                </a:lnTo>
                <a:lnTo>
                  <a:pt x="44" y="2"/>
                </a:lnTo>
                <a:lnTo>
                  <a:pt x="40" y="21"/>
                </a:lnTo>
                <a:lnTo>
                  <a:pt x="42" y="28"/>
                </a:lnTo>
                <a:lnTo>
                  <a:pt x="42" y="32"/>
                </a:lnTo>
                <a:lnTo>
                  <a:pt x="41" y="33"/>
                </a:lnTo>
                <a:lnTo>
                  <a:pt x="46" y="37"/>
                </a:lnTo>
                <a:lnTo>
                  <a:pt x="51" y="49"/>
                </a:lnTo>
                <a:lnTo>
                  <a:pt x="52" y="49"/>
                </a:lnTo>
                <a:lnTo>
                  <a:pt x="52" y="51"/>
                </a:lnTo>
                <a:lnTo>
                  <a:pt x="55" y="51"/>
                </a:lnTo>
                <a:lnTo>
                  <a:pt x="57" y="52"/>
                </a:lnTo>
                <a:lnTo>
                  <a:pt x="52" y="60"/>
                </a:lnTo>
                <a:lnTo>
                  <a:pt x="53" y="66"/>
                </a:lnTo>
                <a:lnTo>
                  <a:pt x="50" y="72"/>
                </a:lnTo>
                <a:lnTo>
                  <a:pt x="51" y="74"/>
                </a:lnTo>
                <a:lnTo>
                  <a:pt x="58" y="71"/>
                </a:lnTo>
                <a:lnTo>
                  <a:pt x="63" y="90"/>
                </a:lnTo>
                <a:lnTo>
                  <a:pt x="66" y="91"/>
                </a:lnTo>
                <a:lnTo>
                  <a:pt x="66" y="97"/>
                </a:lnTo>
                <a:lnTo>
                  <a:pt x="69" y="99"/>
                </a:lnTo>
                <a:lnTo>
                  <a:pt x="71" y="97"/>
                </a:lnTo>
                <a:lnTo>
                  <a:pt x="75" y="99"/>
                </a:lnTo>
                <a:lnTo>
                  <a:pt x="77" y="97"/>
                </a:lnTo>
                <a:lnTo>
                  <a:pt x="86" y="99"/>
                </a:lnTo>
                <a:lnTo>
                  <a:pt x="88" y="99"/>
                </a:lnTo>
                <a:lnTo>
                  <a:pt x="90" y="95"/>
                </a:lnTo>
                <a:lnTo>
                  <a:pt x="93" y="101"/>
                </a:lnTo>
                <a:lnTo>
                  <a:pt x="85" y="150"/>
                </a:lnTo>
                <a:lnTo>
                  <a:pt x="42" y="142"/>
                </a:lnTo>
                <a:lnTo>
                  <a:pt x="0" y="133"/>
                </a:lnTo>
                <a:close/>
              </a:path>
            </a:pathLst>
          </a:custGeom>
          <a:solidFill>
            <a:srgbClr val="67A9CF"/>
          </a:solidFill>
          <a:ln w="15875">
            <a:solidFill>
              <a:srgbClr val="003F48"/>
            </a:solidFill>
            <a:prstDash val="solid"/>
            <a:round/>
            <a:headEnd/>
            <a:tailEnd/>
          </a:ln>
        </p:spPr>
        <p:txBody>
          <a:bodyPr/>
          <a:lstStyle/>
          <a:p>
            <a:endParaRPr lang="en-US"/>
          </a:p>
        </p:txBody>
      </p:sp>
      <p:sp>
        <p:nvSpPr>
          <p:cNvPr id="310301" name="Indiana">
            <a:extLst>
              <a:ext uri="{FF2B5EF4-FFF2-40B4-BE49-F238E27FC236}">
                <a16:creationId xmlns:a16="http://schemas.microsoft.com/office/drawing/2014/main" id="{0676D837-BBE7-465F-A9B2-447C637C7D7F}"/>
              </a:ext>
              <a:ext uri="{C183D7F6-B498-43B3-948B-1728B52AA6E4}">
                <adec:decorative xmlns:adec="http://schemas.microsoft.com/office/drawing/2017/decorative" val="1"/>
              </a:ext>
            </a:extLst>
          </p:cNvPr>
          <p:cNvSpPr>
            <a:spLocks noChangeAspect="1"/>
          </p:cNvSpPr>
          <p:nvPr/>
        </p:nvSpPr>
        <p:spPr bwMode="auto">
          <a:xfrm>
            <a:off x="5846763" y="2773363"/>
            <a:ext cx="374650" cy="644525"/>
          </a:xfrm>
          <a:custGeom>
            <a:avLst/>
            <a:gdLst>
              <a:gd name="T0" fmla="*/ 0 w 48"/>
              <a:gd name="T1" fmla="*/ 2147483646 h 83"/>
              <a:gd name="T2" fmla="*/ 2147483646 w 48"/>
              <a:gd name="T3" fmla="*/ 2147483646 h 83"/>
              <a:gd name="T4" fmla="*/ 2147483646 w 48"/>
              <a:gd name="T5" fmla="*/ 2147483646 h 83"/>
              <a:gd name="T6" fmla="*/ 2147483646 w 48"/>
              <a:gd name="T7" fmla="*/ 2147483646 h 83"/>
              <a:gd name="T8" fmla="*/ 2147483646 w 48"/>
              <a:gd name="T9" fmla="*/ 2147483646 h 83"/>
              <a:gd name="T10" fmla="*/ 2147483646 w 48"/>
              <a:gd name="T11" fmla="*/ 2147483646 h 83"/>
              <a:gd name="T12" fmla="*/ 2147483646 w 48"/>
              <a:gd name="T13" fmla="*/ 2147483646 h 83"/>
              <a:gd name="T14" fmla="*/ 2147483646 w 48"/>
              <a:gd name="T15" fmla="*/ 2147483646 h 83"/>
              <a:gd name="T16" fmla="*/ 2147483646 w 48"/>
              <a:gd name="T17" fmla="*/ 2147483646 h 83"/>
              <a:gd name="T18" fmla="*/ 2147483646 w 48"/>
              <a:gd name="T19" fmla="*/ 2147483646 h 83"/>
              <a:gd name="T20" fmla="*/ 2147483646 w 48"/>
              <a:gd name="T21" fmla="*/ 2147483646 h 83"/>
              <a:gd name="T22" fmla="*/ 2147483646 w 48"/>
              <a:gd name="T23" fmla="*/ 2147483646 h 83"/>
              <a:gd name="T24" fmla="*/ 2147483646 w 48"/>
              <a:gd name="T25" fmla="*/ 2147483646 h 83"/>
              <a:gd name="T26" fmla="*/ 2147483646 w 48"/>
              <a:gd name="T27" fmla="*/ 2147483646 h 83"/>
              <a:gd name="T28" fmla="*/ 2147483646 w 48"/>
              <a:gd name="T29" fmla="*/ 2147483646 h 83"/>
              <a:gd name="T30" fmla="*/ 2147483646 w 48"/>
              <a:gd name="T31" fmla="*/ 2147483646 h 83"/>
              <a:gd name="T32" fmla="*/ 2147483646 w 48"/>
              <a:gd name="T33" fmla="*/ 2147483646 h 83"/>
              <a:gd name="T34" fmla="*/ 2147483646 w 48"/>
              <a:gd name="T35" fmla="*/ 2147483646 h 83"/>
              <a:gd name="T36" fmla="*/ 2147483646 w 48"/>
              <a:gd name="T37" fmla="*/ 0 h 83"/>
              <a:gd name="T38" fmla="*/ 2147483646 w 48"/>
              <a:gd name="T39" fmla="*/ 2147483646 h 83"/>
              <a:gd name="T40" fmla="*/ 2147483646 w 48"/>
              <a:gd name="T41" fmla="*/ 2147483646 h 83"/>
              <a:gd name="T42" fmla="*/ 2147483646 w 48"/>
              <a:gd name="T43" fmla="*/ 2147483646 h 83"/>
              <a:gd name="T44" fmla="*/ 2147483646 w 48"/>
              <a:gd name="T45" fmla="*/ 2147483646 h 83"/>
              <a:gd name="T46" fmla="*/ 2147483646 w 48"/>
              <a:gd name="T47" fmla="*/ 2147483646 h 83"/>
              <a:gd name="T48" fmla="*/ 2147483646 w 48"/>
              <a:gd name="T49" fmla="*/ 2147483646 h 83"/>
              <a:gd name="T50" fmla="*/ 2147483646 w 48"/>
              <a:gd name="T51" fmla="*/ 2147483646 h 83"/>
              <a:gd name="T52" fmla="*/ 2147483646 w 48"/>
              <a:gd name="T53" fmla="*/ 2147483646 h 83"/>
              <a:gd name="T54" fmla="*/ 0 w 48"/>
              <a:gd name="T55" fmla="*/ 2147483646 h 83"/>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w 48"/>
              <a:gd name="T85" fmla="*/ 0 h 83"/>
              <a:gd name="T86" fmla="*/ 48 w 48"/>
              <a:gd name="T87" fmla="*/ 83 h 83"/>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T84" t="T85" r="T86" b="T87"/>
            <a:pathLst>
              <a:path w="48" h="83">
                <a:moveTo>
                  <a:pt x="0" y="81"/>
                </a:moveTo>
                <a:lnTo>
                  <a:pt x="1" y="83"/>
                </a:lnTo>
                <a:lnTo>
                  <a:pt x="3" y="81"/>
                </a:lnTo>
                <a:lnTo>
                  <a:pt x="10" y="79"/>
                </a:lnTo>
                <a:lnTo>
                  <a:pt x="12" y="80"/>
                </a:lnTo>
                <a:lnTo>
                  <a:pt x="20" y="77"/>
                </a:lnTo>
                <a:lnTo>
                  <a:pt x="22" y="80"/>
                </a:lnTo>
                <a:lnTo>
                  <a:pt x="25" y="74"/>
                </a:lnTo>
                <a:lnTo>
                  <a:pt x="27" y="73"/>
                </a:lnTo>
                <a:lnTo>
                  <a:pt x="33" y="76"/>
                </a:lnTo>
                <a:lnTo>
                  <a:pt x="33" y="72"/>
                </a:lnTo>
                <a:lnTo>
                  <a:pt x="40" y="65"/>
                </a:lnTo>
                <a:lnTo>
                  <a:pt x="41" y="60"/>
                </a:lnTo>
                <a:lnTo>
                  <a:pt x="43" y="61"/>
                </a:lnTo>
                <a:lnTo>
                  <a:pt x="48" y="57"/>
                </a:lnTo>
                <a:lnTo>
                  <a:pt x="47" y="54"/>
                </a:lnTo>
                <a:lnTo>
                  <a:pt x="48" y="52"/>
                </a:lnTo>
                <a:lnTo>
                  <a:pt x="42" y="1"/>
                </a:lnTo>
                <a:lnTo>
                  <a:pt x="41" y="0"/>
                </a:lnTo>
                <a:lnTo>
                  <a:pt x="13" y="3"/>
                </a:lnTo>
                <a:lnTo>
                  <a:pt x="7" y="6"/>
                </a:lnTo>
                <a:lnTo>
                  <a:pt x="2" y="5"/>
                </a:lnTo>
                <a:lnTo>
                  <a:pt x="6" y="47"/>
                </a:lnTo>
                <a:lnTo>
                  <a:pt x="5" y="55"/>
                </a:lnTo>
                <a:lnTo>
                  <a:pt x="7" y="60"/>
                </a:lnTo>
                <a:lnTo>
                  <a:pt x="5" y="70"/>
                </a:lnTo>
                <a:lnTo>
                  <a:pt x="2" y="74"/>
                </a:lnTo>
                <a:lnTo>
                  <a:pt x="0" y="81"/>
                </a:lnTo>
                <a:close/>
              </a:path>
            </a:pathLst>
          </a:custGeom>
          <a:solidFill>
            <a:srgbClr val="DCEDC8"/>
          </a:solidFill>
          <a:ln w="15875">
            <a:solidFill>
              <a:srgbClr val="003F48"/>
            </a:solidFill>
            <a:prstDash val="solid"/>
            <a:round/>
            <a:headEnd/>
            <a:tailEnd/>
          </a:ln>
        </p:spPr>
        <p:txBody>
          <a:bodyPr/>
          <a:lstStyle/>
          <a:p>
            <a:endParaRPr lang="en-US"/>
          </a:p>
        </p:txBody>
      </p:sp>
      <p:sp>
        <p:nvSpPr>
          <p:cNvPr id="310302" name="Kentucky">
            <a:extLst>
              <a:ext uri="{FF2B5EF4-FFF2-40B4-BE49-F238E27FC236}">
                <a16:creationId xmlns:a16="http://schemas.microsoft.com/office/drawing/2014/main" id="{B28D6E7B-6C83-461D-8672-5F45BAB1C9D7}"/>
              </a:ext>
              <a:ext uri="{C183D7F6-B498-43B3-948B-1728B52AA6E4}">
                <adec:decorative xmlns:adec="http://schemas.microsoft.com/office/drawing/2017/decorative" val="1"/>
              </a:ext>
            </a:extLst>
          </p:cNvPr>
          <p:cNvSpPr>
            <a:spLocks noChangeAspect="1"/>
          </p:cNvSpPr>
          <p:nvPr/>
        </p:nvSpPr>
        <p:spPr bwMode="auto">
          <a:xfrm>
            <a:off x="5703888" y="3175000"/>
            <a:ext cx="885825" cy="452438"/>
          </a:xfrm>
          <a:custGeom>
            <a:avLst/>
            <a:gdLst>
              <a:gd name="T0" fmla="*/ 0 w 113"/>
              <a:gd name="T1" fmla="*/ 2147483646 h 58"/>
              <a:gd name="T2" fmla="*/ 2147483646 w 113"/>
              <a:gd name="T3" fmla="*/ 2147483646 h 58"/>
              <a:gd name="T4" fmla="*/ 2147483646 w 113"/>
              <a:gd name="T5" fmla="*/ 2147483646 h 58"/>
              <a:gd name="T6" fmla="*/ 2147483646 w 113"/>
              <a:gd name="T7" fmla="*/ 2147483646 h 58"/>
              <a:gd name="T8" fmla="*/ 2147483646 w 113"/>
              <a:gd name="T9" fmla="*/ 2147483646 h 58"/>
              <a:gd name="T10" fmla="*/ 2147483646 w 113"/>
              <a:gd name="T11" fmla="*/ 2147483646 h 58"/>
              <a:gd name="T12" fmla="*/ 2147483646 w 113"/>
              <a:gd name="T13" fmla="*/ 2147483646 h 58"/>
              <a:gd name="T14" fmla="*/ 2147483646 w 113"/>
              <a:gd name="T15" fmla="*/ 2147483646 h 58"/>
              <a:gd name="T16" fmla="*/ 2147483646 w 113"/>
              <a:gd name="T17" fmla="*/ 2147483646 h 58"/>
              <a:gd name="T18" fmla="*/ 2147483646 w 113"/>
              <a:gd name="T19" fmla="*/ 2147483646 h 58"/>
              <a:gd name="T20" fmla="*/ 2147483646 w 113"/>
              <a:gd name="T21" fmla="*/ 2147483646 h 58"/>
              <a:gd name="T22" fmla="*/ 2147483646 w 113"/>
              <a:gd name="T23" fmla="*/ 2147483646 h 58"/>
              <a:gd name="T24" fmla="*/ 2147483646 w 113"/>
              <a:gd name="T25" fmla="*/ 2147483646 h 58"/>
              <a:gd name="T26" fmla="*/ 2147483646 w 113"/>
              <a:gd name="T27" fmla="*/ 2147483646 h 58"/>
              <a:gd name="T28" fmla="*/ 2147483646 w 113"/>
              <a:gd name="T29" fmla="*/ 2147483646 h 58"/>
              <a:gd name="T30" fmla="*/ 2147483646 w 113"/>
              <a:gd name="T31" fmla="*/ 2147483646 h 58"/>
              <a:gd name="T32" fmla="*/ 2147483646 w 113"/>
              <a:gd name="T33" fmla="*/ 2147483646 h 58"/>
              <a:gd name="T34" fmla="*/ 2147483646 w 113"/>
              <a:gd name="T35" fmla="*/ 2147483646 h 58"/>
              <a:gd name="T36" fmla="*/ 2147483646 w 113"/>
              <a:gd name="T37" fmla="*/ 2147483646 h 58"/>
              <a:gd name="T38" fmla="*/ 2147483646 w 113"/>
              <a:gd name="T39" fmla="*/ 2147483646 h 58"/>
              <a:gd name="T40" fmla="*/ 2147483646 w 113"/>
              <a:gd name="T41" fmla="*/ 2147483646 h 58"/>
              <a:gd name="T42" fmla="*/ 2147483646 w 113"/>
              <a:gd name="T43" fmla="*/ 2147483646 h 58"/>
              <a:gd name="T44" fmla="*/ 2147483646 w 113"/>
              <a:gd name="T45" fmla="*/ 2147483646 h 58"/>
              <a:gd name="T46" fmla="*/ 2147483646 w 113"/>
              <a:gd name="T47" fmla="*/ 2147483646 h 58"/>
              <a:gd name="T48" fmla="*/ 2147483646 w 113"/>
              <a:gd name="T49" fmla="*/ 2147483646 h 58"/>
              <a:gd name="T50" fmla="*/ 2147483646 w 113"/>
              <a:gd name="T51" fmla="*/ 2147483646 h 58"/>
              <a:gd name="T52" fmla="*/ 2147483646 w 113"/>
              <a:gd name="T53" fmla="*/ 0 h 58"/>
              <a:gd name="T54" fmla="*/ 2147483646 w 113"/>
              <a:gd name="T55" fmla="*/ 0 h 58"/>
              <a:gd name="T56" fmla="*/ 2147483646 w 113"/>
              <a:gd name="T57" fmla="*/ 2147483646 h 58"/>
              <a:gd name="T58" fmla="*/ 2147483646 w 113"/>
              <a:gd name="T59" fmla="*/ 2147483646 h 58"/>
              <a:gd name="T60" fmla="*/ 2147483646 w 113"/>
              <a:gd name="T61" fmla="*/ 2147483646 h 58"/>
              <a:gd name="T62" fmla="*/ 2147483646 w 113"/>
              <a:gd name="T63" fmla="*/ 2147483646 h 58"/>
              <a:gd name="T64" fmla="*/ 2147483646 w 113"/>
              <a:gd name="T65" fmla="*/ 2147483646 h 58"/>
              <a:gd name="T66" fmla="*/ 2147483646 w 113"/>
              <a:gd name="T67" fmla="*/ 2147483646 h 58"/>
              <a:gd name="T68" fmla="*/ 2147483646 w 113"/>
              <a:gd name="T69" fmla="*/ 2147483646 h 58"/>
              <a:gd name="T70" fmla="*/ 2147483646 w 113"/>
              <a:gd name="T71" fmla="*/ 2147483646 h 58"/>
              <a:gd name="T72" fmla="*/ 2147483646 w 113"/>
              <a:gd name="T73" fmla="*/ 2147483646 h 58"/>
              <a:gd name="T74" fmla="*/ 2147483646 w 113"/>
              <a:gd name="T75" fmla="*/ 2147483646 h 58"/>
              <a:gd name="T76" fmla="*/ 2147483646 w 113"/>
              <a:gd name="T77" fmla="*/ 2147483646 h 58"/>
              <a:gd name="T78" fmla="*/ 2147483646 w 113"/>
              <a:gd name="T79" fmla="*/ 2147483646 h 58"/>
              <a:gd name="T80" fmla="*/ 2147483646 w 113"/>
              <a:gd name="T81" fmla="*/ 2147483646 h 58"/>
              <a:gd name="T82" fmla="*/ 2147483646 w 113"/>
              <a:gd name="T83" fmla="*/ 2147483646 h 58"/>
              <a:gd name="T84" fmla="*/ 2147483646 w 113"/>
              <a:gd name="T85" fmla="*/ 2147483646 h 58"/>
              <a:gd name="T86" fmla="*/ 2147483646 w 113"/>
              <a:gd name="T87" fmla="*/ 2147483646 h 58"/>
              <a:gd name="T88" fmla="*/ 2147483646 w 113"/>
              <a:gd name="T89" fmla="*/ 2147483646 h 58"/>
              <a:gd name="T90" fmla="*/ 2147483646 w 113"/>
              <a:gd name="T91" fmla="*/ 2147483646 h 58"/>
              <a:gd name="T92" fmla="*/ 0 w 113"/>
              <a:gd name="T93" fmla="*/ 2147483646 h 58"/>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113"/>
              <a:gd name="T142" fmla="*/ 0 h 58"/>
              <a:gd name="T143" fmla="*/ 113 w 113"/>
              <a:gd name="T144" fmla="*/ 58 h 58"/>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113" h="58">
                <a:moveTo>
                  <a:pt x="0" y="58"/>
                </a:moveTo>
                <a:lnTo>
                  <a:pt x="1" y="55"/>
                </a:lnTo>
                <a:lnTo>
                  <a:pt x="3" y="55"/>
                </a:lnTo>
                <a:lnTo>
                  <a:pt x="4" y="48"/>
                </a:lnTo>
                <a:lnTo>
                  <a:pt x="3" y="48"/>
                </a:lnTo>
                <a:lnTo>
                  <a:pt x="2" y="47"/>
                </a:lnTo>
                <a:lnTo>
                  <a:pt x="6" y="43"/>
                </a:lnTo>
                <a:lnTo>
                  <a:pt x="13" y="46"/>
                </a:lnTo>
                <a:lnTo>
                  <a:pt x="14" y="39"/>
                </a:lnTo>
                <a:lnTo>
                  <a:pt x="19" y="37"/>
                </a:lnTo>
                <a:lnTo>
                  <a:pt x="18" y="35"/>
                </a:lnTo>
                <a:lnTo>
                  <a:pt x="19" y="31"/>
                </a:lnTo>
                <a:lnTo>
                  <a:pt x="21" y="29"/>
                </a:lnTo>
                <a:lnTo>
                  <a:pt x="28" y="27"/>
                </a:lnTo>
                <a:lnTo>
                  <a:pt x="30" y="28"/>
                </a:lnTo>
                <a:lnTo>
                  <a:pt x="38" y="25"/>
                </a:lnTo>
                <a:lnTo>
                  <a:pt x="40" y="28"/>
                </a:lnTo>
                <a:lnTo>
                  <a:pt x="43" y="22"/>
                </a:lnTo>
                <a:lnTo>
                  <a:pt x="45" y="21"/>
                </a:lnTo>
                <a:lnTo>
                  <a:pt x="51" y="24"/>
                </a:lnTo>
                <a:lnTo>
                  <a:pt x="51" y="20"/>
                </a:lnTo>
                <a:lnTo>
                  <a:pt x="58" y="13"/>
                </a:lnTo>
                <a:lnTo>
                  <a:pt x="59" y="8"/>
                </a:lnTo>
                <a:lnTo>
                  <a:pt x="61" y="9"/>
                </a:lnTo>
                <a:lnTo>
                  <a:pt x="66" y="5"/>
                </a:lnTo>
                <a:lnTo>
                  <a:pt x="65" y="2"/>
                </a:lnTo>
                <a:lnTo>
                  <a:pt x="66" y="0"/>
                </a:lnTo>
                <a:lnTo>
                  <a:pt x="70" y="0"/>
                </a:lnTo>
                <a:lnTo>
                  <a:pt x="73" y="1"/>
                </a:lnTo>
                <a:lnTo>
                  <a:pt x="75" y="5"/>
                </a:lnTo>
                <a:lnTo>
                  <a:pt x="80" y="5"/>
                </a:lnTo>
                <a:lnTo>
                  <a:pt x="83" y="7"/>
                </a:lnTo>
                <a:lnTo>
                  <a:pt x="91" y="7"/>
                </a:lnTo>
                <a:lnTo>
                  <a:pt x="93" y="5"/>
                </a:lnTo>
                <a:lnTo>
                  <a:pt x="101" y="9"/>
                </a:lnTo>
                <a:lnTo>
                  <a:pt x="104" y="19"/>
                </a:lnTo>
                <a:lnTo>
                  <a:pt x="107" y="22"/>
                </a:lnTo>
                <a:lnTo>
                  <a:pt x="113" y="26"/>
                </a:lnTo>
                <a:lnTo>
                  <a:pt x="109" y="31"/>
                </a:lnTo>
                <a:lnTo>
                  <a:pt x="105" y="34"/>
                </a:lnTo>
                <a:lnTo>
                  <a:pt x="101" y="38"/>
                </a:lnTo>
                <a:lnTo>
                  <a:pt x="101" y="40"/>
                </a:lnTo>
                <a:lnTo>
                  <a:pt x="90" y="48"/>
                </a:lnTo>
                <a:lnTo>
                  <a:pt x="27" y="53"/>
                </a:lnTo>
                <a:lnTo>
                  <a:pt x="21" y="53"/>
                </a:lnTo>
                <a:lnTo>
                  <a:pt x="21" y="56"/>
                </a:lnTo>
                <a:lnTo>
                  <a:pt x="0" y="58"/>
                </a:lnTo>
                <a:close/>
              </a:path>
            </a:pathLst>
          </a:custGeom>
          <a:solidFill>
            <a:srgbClr val="67A9CF"/>
          </a:solidFill>
          <a:ln w="15875">
            <a:solidFill>
              <a:srgbClr val="003F48"/>
            </a:solidFill>
            <a:prstDash val="solid"/>
            <a:round/>
            <a:headEnd/>
            <a:tailEnd/>
          </a:ln>
        </p:spPr>
        <p:txBody>
          <a:bodyPr/>
          <a:lstStyle/>
          <a:p>
            <a:endParaRPr lang="en-US"/>
          </a:p>
        </p:txBody>
      </p:sp>
      <p:sp>
        <p:nvSpPr>
          <p:cNvPr id="310303" name="Louisiana">
            <a:extLst>
              <a:ext uri="{FF2B5EF4-FFF2-40B4-BE49-F238E27FC236}">
                <a16:creationId xmlns:a16="http://schemas.microsoft.com/office/drawing/2014/main" id="{CBC4A292-333F-4C2C-B382-3F12D0B53C2B}"/>
              </a:ext>
              <a:ext uri="{C183D7F6-B498-43B3-948B-1728B52AA6E4}">
                <adec:decorative xmlns:adec="http://schemas.microsoft.com/office/drawing/2017/decorative" val="1"/>
              </a:ext>
            </a:extLst>
          </p:cNvPr>
          <p:cNvSpPr>
            <a:spLocks noChangeAspect="1"/>
          </p:cNvSpPr>
          <p:nvPr/>
        </p:nvSpPr>
        <p:spPr bwMode="auto">
          <a:xfrm>
            <a:off x="5140325" y="4179888"/>
            <a:ext cx="688975" cy="598487"/>
          </a:xfrm>
          <a:custGeom>
            <a:avLst/>
            <a:gdLst>
              <a:gd name="T0" fmla="*/ 2147483646 w 88"/>
              <a:gd name="T1" fmla="*/ 2147483646 h 77"/>
              <a:gd name="T2" fmla="*/ 2147483646 w 88"/>
              <a:gd name="T3" fmla="*/ 2147483646 h 77"/>
              <a:gd name="T4" fmla="*/ 2147483646 w 88"/>
              <a:gd name="T5" fmla="*/ 2147483646 h 77"/>
              <a:gd name="T6" fmla="*/ 2147483646 w 88"/>
              <a:gd name="T7" fmla="*/ 2147483646 h 77"/>
              <a:gd name="T8" fmla="*/ 2147483646 w 88"/>
              <a:gd name="T9" fmla="*/ 2147483646 h 77"/>
              <a:gd name="T10" fmla="*/ 2147483646 w 88"/>
              <a:gd name="T11" fmla="*/ 2147483646 h 77"/>
              <a:gd name="T12" fmla="*/ 2147483646 w 88"/>
              <a:gd name="T13" fmla="*/ 2147483646 h 77"/>
              <a:gd name="T14" fmla="*/ 2147483646 w 88"/>
              <a:gd name="T15" fmla="*/ 2147483646 h 77"/>
              <a:gd name="T16" fmla="*/ 2147483646 w 88"/>
              <a:gd name="T17" fmla="*/ 2147483646 h 77"/>
              <a:gd name="T18" fmla="*/ 2147483646 w 88"/>
              <a:gd name="T19" fmla="*/ 2147483646 h 77"/>
              <a:gd name="T20" fmla="*/ 2147483646 w 88"/>
              <a:gd name="T21" fmla="*/ 2147483646 h 77"/>
              <a:gd name="T22" fmla="*/ 2147483646 w 88"/>
              <a:gd name="T23" fmla="*/ 2147483646 h 77"/>
              <a:gd name="T24" fmla="*/ 2147483646 w 88"/>
              <a:gd name="T25" fmla="*/ 2147483646 h 77"/>
              <a:gd name="T26" fmla="*/ 2147483646 w 88"/>
              <a:gd name="T27" fmla="*/ 2147483646 h 77"/>
              <a:gd name="T28" fmla="*/ 2147483646 w 88"/>
              <a:gd name="T29" fmla="*/ 2147483646 h 77"/>
              <a:gd name="T30" fmla="*/ 2147483646 w 88"/>
              <a:gd name="T31" fmla="*/ 2147483646 h 77"/>
              <a:gd name="T32" fmla="*/ 2147483646 w 88"/>
              <a:gd name="T33" fmla="*/ 2147483646 h 77"/>
              <a:gd name="T34" fmla="*/ 2147483646 w 88"/>
              <a:gd name="T35" fmla="*/ 2147483646 h 77"/>
              <a:gd name="T36" fmla="*/ 2147483646 w 88"/>
              <a:gd name="T37" fmla="*/ 2147483646 h 77"/>
              <a:gd name="T38" fmla="*/ 2147483646 w 88"/>
              <a:gd name="T39" fmla="*/ 2147483646 h 77"/>
              <a:gd name="T40" fmla="*/ 2147483646 w 88"/>
              <a:gd name="T41" fmla="*/ 2147483646 h 77"/>
              <a:gd name="T42" fmla="*/ 2147483646 w 88"/>
              <a:gd name="T43" fmla="*/ 2147483646 h 77"/>
              <a:gd name="T44" fmla="*/ 2147483646 w 88"/>
              <a:gd name="T45" fmla="*/ 2147483646 h 77"/>
              <a:gd name="T46" fmla="*/ 2147483646 w 88"/>
              <a:gd name="T47" fmla="*/ 2147483646 h 77"/>
              <a:gd name="T48" fmla="*/ 2147483646 w 88"/>
              <a:gd name="T49" fmla="*/ 2147483646 h 77"/>
              <a:gd name="T50" fmla="*/ 2147483646 w 88"/>
              <a:gd name="T51" fmla="*/ 2147483646 h 77"/>
              <a:gd name="T52" fmla="*/ 2147483646 w 88"/>
              <a:gd name="T53" fmla="*/ 2147483646 h 77"/>
              <a:gd name="T54" fmla="*/ 2147483646 w 88"/>
              <a:gd name="T55" fmla="*/ 2147483646 h 77"/>
              <a:gd name="T56" fmla="*/ 2147483646 w 88"/>
              <a:gd name="T57" fmla="*/ 2147483646 h 77"/>
              <a:gd name="T58" fmla="*/ 2147483646 w 88"/>
              <a:gd name="T59" fmla="*/ 2147483646 h 77"/>
              <a:gd name="T60" fmla="*/ 2147483646 w 88"/>
              <a:gd name="T61" fmla="*/ 2147483646 h 77"/>
              <a:gd name="T62" fmla="*/ 2147483646 w 88"/>
              <a:gd name="T63" fmla="*/ 2147483646 h 77"/>
              <a:gd name="T64" fmla="*/ 2147483646 w 88"/>
              <a:gd name="T65" fmla="*/ 2147483646 h 77"/>
              <a:gd name="T66" fmla="*/ 2147483646 w 88"/>
              <a:gd name="T67" fmla="*/ 2147483646 h 77"/>
              <a:gd name="T68" fmla="*/ 2147483646 w 88"/>
              <a:gd name="T69" fmla="*/ 2147483646 h 77"/>
              <a:gd name="T70" fmla="*/ 2147483646 w 88"/>
              <a:gd name="T71" fmla="*/ 2147483646 h 77"/>
              <a:gd name="T72" fmla="*/ 2147483646 w 88"/>
              <a:gd name="T73" fmla="*/ 2147483646 h 77"/>
              <a:gd name="T74" fmla="*/ 2147483646 w 88"/>
              <a:gd name="T75" fmla="*/ 2147483646 h 77"/>
              <a:gd name="T76" fmla="*/ 2147483646 w 88"/>
              <a:gd name="T77" fmla="*/ 2147483646 h 77"/>
              <a:gd name="T78" fmla="*/ 2147483646 w 88"/>
              <a:gd name="T79" fmla="*/ 2147483646 h 77"/>
              <a:gd name="T80" fmla="*/ 2147483646 w 88"/>
              <a:gd name="T81" fmla="*/ 2147483646 h 77"/>
              <a:gd name="T82" fmla="*/ 2147483646 w 88"/>
              <a:gd name="T83" fmla="*/ 2147483646 h 77"/>
              <a:gd name="T84" fmla="*/ 2147483646 w 88"/>
              <a:gd name="T85" fmla="*/ 2147483646 h 77"/>
              <a:gd name="T86" fmla="*/ 2147483646 w 88"/>
              <a:gd name="T87" fmla="*/ 2147483646 h 77"/>
              <a:gd name="T88" fmla="*/ 2147483646 w 88"/>
              <a:gd name="T89" fmla="*/ 2147483646 h 77"/>
              <a:gd name="T90" fmla="*/ 2147483646 w 88"/>
              <a:gd name="T91" fmla="*/ 0 h 77"/>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w 88"/>
              <a:gd name="T139" fmla="*/ 0 h 77"/>
              <a:gd name="T140" fmla="*/ 88 w 88"/>
              <a:gd name="T141" fmla="*/ 77 h 77"/>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T138" t="T139" r="T140" b="T141"/>
            <a:pathLst>
              <a:path w="88" h="77">
                <a:moveTo>
                  <a:pt x="0" y="0"/>
                </a:moveTo>
                <a:lnTo>
                  <a:pt x="1" y="21"/>
                </a:lnTo>
                <a:lnTo>
                  <a:pt x="4" y="24"/>
                </a:lnTo>
                <a:lnTo>
                  <a:pt x="4" y="29"/>
                </a:lnTo>
                <a:lnTo>
                  <a:pt x="9" y="36"/>
                </a:lnTo>
                <a:lnTo>
                  <a:pt x="9" y="43"/>
                </a:lnTo>
                <a:lnTo>
                  <a:pt x="6" y="48"/>
                </a:lnTo>
                <a:lnTo>
                  <a:pt x="6" y="52"/>
                </a:lnTo>
                <a:lnTo>
                  <a:pt x="7" y="55"/>
                </a:lnTo>
                <a:lnTo>
                  <a:pt x="7" y="58"/>
                </a:lnTo>
                <a:lnTo>
                  <a:pt x="5" y="60"/>
                </a:lnTo>
                <a:lnTo>
                  <a:pt x="3" y="63"/>
                </a:lnTo>
                <a:lnTo>
                  <a:pt x="5" y="65"/>
                </a:lnTo>
                <a:lnTo>
                  <a:pt x="16" y="64"/>
                </a:lnTo>
                <a:lnTo>
                  <a:pt x="26" y="67"/>
                </a:lnTo>
                <a:lnTo>
                  <a:pt x="35" y="67"/>
                </a:lnTo>
                <a:lnTo>
                  <a:pt x="34" y="64"/>
                </a:lnTo>
                <a:lnTo>
                  <a:pt x="37" y="62"/>
                </a:lnTo>
                <a:lnTo>
                  <a:pt x="43" y="63"/>
                </a:lnTo>
                <a:lnTo>
                  <a:pt x="44" y="68"/>
                </a:lnTo>
                <a:lnTo>
                  <a:pt x="46" y="67"/>
                </a:lnTo>
                <a:lnTo>
                  <a:pt x="49" y="68"/>
                </a:lnTo>
                <a:lnTo>
                  <a:pt x="51" y="71"/>
                </a:lnTo>
                <a:lnTo>
                  <a:pt x="52" y="73"/>
                </a:lnTo>
                <a:lnTo>
                  <a:pt x="54" y="74"/>
                </a:lnTo>
                <a:lnTo>
                  <a:pt x="57" y="76"/>
                </a:lnTo>
                <a:lnTo>
                  <a:pt x="59" y="75"/>
                </a:lnTo>
                <a:lnTo>
                  <a:pt x="61" y="72"/>
                </a:lnTo>
                <a:lnTo>
                  <a:pt x="61" y="71"/>
                </a:lnTo>
                <a:lnTo>
                  <a:pt x="63" y="73"/>
                </a:lnTo>
                <a:lnTo>
                  <a:pt x="65" y="71"/>
                </a:lnTo>
                <a:lnTo>
                  <a:pt x="67" y="75"/>
                </a:lnTo>
                <a:lnTo>
                  <a:pt x="70" y="73"/>
                </a:lnTo>
                <a:lnTo>
                  <a:pt x="71" y="72"/>
                </a:lnTo>
                <a:lnTo>
                  <a:pt x="70" y="71"/>
                </a:lnTo>
                <a:lnTo>
                  <a:pt x="70" y="67"/>
                </a:lnTo>
                <a:lnTo>
                  <a:pt x="71" y="67"/>
                </a:lnTo>
                <a:lnTo>
                  <a:pt x="73" y="68"/>
                </a:lnTo>
                <a:lnTo>
                  <a:pt x="74" y="70"/>
                </a:lnTo>
                <a:lnTo>
                  <a:pt x="76" y="70"/>
                </a:lnTo>
                <a:lnTo>
                  <a:pt x="79" y="71"/>
                </a:lnTo>
                <a:lnTo>
                  <a:pt x="80" y="73"/>
                </a:lnTo>
                <a:lnTo>
                  <a:pt x="82" y="74"/>
                </a:lnTo>
                <a:lnTo>
                  <a:pt x="82" y="77"/>
                </a:lnTo>
                <a:lnTo>
                  <a:pt x="84" y="74"/>
                </a:lnTo>
                <a:lnTo>
                  <a:pt x="85" y="76"/>
                </a:lnTo>
                <a:lnTo>
                  <a:pt x="85" y="74"/>
                </a:lnTo>
                <a:lnTo>
                  <a:pt x="88" y="73"/>
                </a:lnTo>
                <a:lnTo>
                  <a:pt x="88" y="72"/>
                </a:lnTo>
                <a:lnTo>
                  <a:pt x="85" y="71"/>
                </a:lnTo>
                <a:lnTo>
                  <a:pt x="84" y="70"/>
                </a:lnTo>
                <a:lnTo>
                  <a:pt x="82" y="71"/>
                </a:lnTo>
                <a:lnTo>
                  <a:pt x="81" y="68"/>
                </a:lnTo>
                <a:lnTo>
                  <a:pt x="79" y="68"/>
                </a:lnTo>
                <a:lnTo>
                  <a:pt x="77" y="65"/>
                </a:lnTo>
                <a:lnTo>
                  <a:pt x="78" y="64"/>
                </a:lnTo>
                <a:lnTo>
                  <a:pt x="80" y="63"/>
                </a:lnTo>
                <a:lnTo>
                  <a:pt x="80" y="60"/>
                </a:lnTo>
                <a:lnTo>
                  <a:pt x="82" y="60"/>
                </a:lnTo>
                <a:lnTo>
                  <a:pt x="84" y="58"/>
                </a:lnTo>
                <a:lnTo>
                  <a:pt x="83" y="57"/>
                </a:lnTo>
                <a:lnTo>
                  <a:pt x="83" y="54"/>
                </a:lnTo>
                <a:lnTo>
                  <a:pt x="81" y="55"/>
                </a:lnTo>
                <a:lnTo>
                  <a:pt x="78" y="56"/>
                </a:lnTo>
                <a:lnTo>
                  <a:pt x="76" y="59"/>
                </a:lnTo>
                <a:lnTo>
                  <a:pt x="73" y="57"/>
                </a:lnTo>
                <a:lnTo>
                  <a:pt x="73" y="56"/>
                </a:lnTo>
                <a:lnTo>
                  <a:pt x="75" y="55"/>
                </a:lnTo>
                <a:lnTo>
                  <a:pt x="75" y="56"/>
                </a:lnTo>
                <a:lnTo>
                  <a:pt x="76" y="54"/>
                </a:lnTo>
                <a:lnTo>
                  <a:pt x="74" y="55"/>
                </a:lnTo>
                <a:lnTo>
                  <a:pt x="74" y="54"/>
                </a:lnTo>
                <a:lnTo>
                  <a:pt x="74" y="55"/>
                </a:lnTo>
                <a:lnTo>
                  <a:pt x="72" y="54"/>
                </a:lnTo>
                <a:lnTo>
                  <a:pt x="70" y="56"/>
                </a:lnTo>
                <a:lnTo>
                  <a:pt x="68" y="57"/>
                </a:lnTo>
                <a:lnTo>
                  <a:pt x="63" y="55"/>
                </a:lnTo>
                <a:lnTo>
                  <a:pt x="63" y="54"/>
                </a:lnTo>
                <a:lnTo>
                  <a:pt x="65" y="50"/>
                </a:lnTo>
                <a:lnTo>
                  <a:pt x="68" y="50"/>
                </a:lnTo>
                <a:lnTo>
                  <a:pt x="70" y="52"/>
                </a:lnTo>
                <a:lnTo>
                  <a:pt x="77" y="53"/>
                </a:lnTo>
                <a:lnTo>
                  <a:pt x="72" y="44"/>
                </a:lnTo>
                <a:lnTo>
                  <a:pt x="73" y="37"/>
                </a:lnTo>
                <a:lnTo>
                  <a:pt x="41" y="39"/>
                </a:lnTo>
                <a:lnTo>
                  <a:pt x="42" y="35"/>
                </a:lnTo>
                <a:lnTo>
                  <a:pt x="45" y="24"/>
                </a:lnTo>
                <a:lnTo>
                  <a:pt x="51" y="17"/>
                </a:lnTo>
                <a:lnTo>
                  <a:pt x="49" y="15"/>
                </a:lnTo>
                <a:lnTo>
                  <a:pt x="50" y="8"/>
                </a:lnTo>
                <a:lnTo>
                  <a:pt x="47" y="0"/>
                </a:lnTo>
                <a:lnTo>
                  <a:pt x="0" y="0"/>
                </a:lnTo>
                <a:close/>
              </a:path>
            </a:pathLst>
          </a:custGeom>
          <a:solidFill>
            <a:srgbClr val="DCEDC8"/>
          </a:solidFill>
          <a:ln w="15875">
            <a:solidFill>
              <a:srgbClr val="003F48"/>
            </a:solidFill>
            <a:prstDash val="solid"/>
            <a:round/>
            <a:headEnd/>
            <a:tailEnd/>
          </a:ln>
        </p:spPr>
        <p:txBody>
          <a:bodyPr/>
          <a:lstStyle/>
          <a:p>
            <a:endParaRPr lang="en-US"/>
          </a:p>
        </p:txBody>
      </p:sp>
      <p:sp>
        <p:nvSpPr>
          <p:cNvPr id="310304" name="Maine">
            <a:extLst>
              <a:ext uri="{FF2B5EF4-FFF2-40B4-BE49-F238E27FC236}">
                <a16:creationId xmlns:a16="http://schemas.microsoft.com/office/drawing/2014/main" id="{B86C98D9-A050-40F8-9388-0A27589F53B8}"/>
              </a:ext>
              <a:ext uri="{C183D7F6-B498-43B3-948B-1728B52AA6E4}">
                <adec:decorative xmlns:adec="http://schemas.microsoft.com/office/drawing/2017/decorative" val="1"/>
              </a:ext>
            </a:extLst>
          </p:cNvPr>
          <p:cNvSpPr>
            <a:spLocks noChangeAspect="1"/>
          </p:cNvSpPr>
          <p:nvPr/>
        </p:nvSpPr>
        <p:spPr bwMode="auto">
          <a:xfrm>
            <a:off x="7572375" y="1582738"/>
            <a:ext cx="454025" cy="698500"/>
          </a:xfrm>
          <a:custGeom>
            <a:avLst/>
            <a:gdLst>
              <a:gd name="T0" fmla="*/ 0 w 58"/>
              <a:gd name="T1" fmla="*/ 2147483646 h 90"/>
              <a:gd name="T2" fmla="*/ 2147483646 w 58"/>
              <a:gd name="T3" fmla="*/ 2147483646 h 90"/>
              <a:gd name="T4" fmla="*/ 2147483646 w 58"/>
              <a:gd name="T5" fmla="*/ 2147483646 h 90"/>
              <a:gd name="T6" fmla="*/ 2147483646 w 58"/>
              <a:gd name="T7" fmla="*/ 2147483646 h 90"/>
              <a:gd name="T8" fmla="*/ 2147483646 w 58"/>
              <a:gd name="T9" fmla="*/ 2147483646 h 90"/>
              <a:gd name="T10" fmla="*/ 2147483646 w 58"/>
              <a:gd name="T11" fmla="*/ 2147483646 h 90"/>
              <a:gd name="T12" fmla="*/ 2147483646 w 58"/>
              <a:gd name="T13" fmla="*/ 2147483646 h 90"/>
              <a:gd name="T14" fmla="*/ 2147483646 w 58"/>
              <a:gd name="T15" fmla="*/ 2147483646 h 90"/>
              <a:gd name="T16" fmla="*/ 2147483646 w 58"/>
              <a:gd name="T17" fmla="*/ 2147483646 h 90"/>
              <a:gd name="T18" fmla="*/ 2147483646 w 58"/>
              <a:gd name="T19" fmla="*/ 2147483646 h 90"/>
              <a:gd name="T20" fmla="*/ 2147483646 w 58"/>
              <a:gd name="T21" fmla="*/ 2147483646 h 90"/>
              <a:gd name="T22" fmla="*/ 2147483646 w 58"/>
              <a:gd name="T23" fmla="*/ 2147483646 h 90"/>
              <a:gd name="T24" fmla="*/ 2147483646 w 58"/>
              <a:gd name="T25" fmla="*/ 0 h 90"/>
              <a:gd name="T26" fmla="*/ 2147483646 w 58"/>
              <a:gd name="T27" fmla="*/ 2147483646 h 90"/>
              <a:gd name="T28" fmla="*/ 2147483646 w 58"/>
              <a:gd name="T29" fmla="*/ 2147483646 h 90"/>
              <a:gd name="T30" fmla="*/ 2147483646 w 58"/>
              <a:gd name="T31" fmla="*/ 2147483646 h 90"/>
              <a:gd name="T32" fmla="*/ 2147483646 w 58"/>
              <a:gd name="T33" fmla="*/ 2147483646 h 90"/>
              <a:gd name="T34" fmla="*/ 2147483646 w 58"/>
              <a:gd name="T35" fmla="*/ 2147483646 h 90"/>
              <a:gd name="T36" fmla="*/ 2147483646 w 58"/>
              <a:gd name="T37" fmla="*/ 2147483646 h 90"/>
              <a:gd name="T38" fmla="*/ 2147483646 w 58"/>
              <a:gd name="T39" fmla="*/ 2147483646 h 90"/>
              <a:gd name="T40" fmla="*/ 2147483646 w 58"/>
              <a:gd name="T41" fmla="*/ 2147483646 h 90"/>
              <a:gd name="T42" fmla="*/ 2147483646 w 58"/>
              <a:gd name="T43" fmla="*/ 2147483646 h 90"/>
              <a:gd name="T44" fmla="*/ 2147483646 w 58"/>
              <a:gd name="T45" fmla="*/ 2147483646 h 90"/>
              <a:gd name="T46" fmla="*/ 2147483646 w 58"/>
              <a:gd name="T47" fmla="*/ 2147483646 h 90"/>
              <a:gd name="T48" fmla="*/ 2147483646 w 58"/>
              <a:gd name="T49" fmla="*/ 2147483646 h 90"/>
              <a:gd name="T50" fmla="*/ 2147483646 w 58"/>
              <a:gd name="T51" fmla="*/ 2147483646 h 90"/>
              <a:gd name="T52" fmla="*/ 2147483646 w 58"/>
              <a:gd name="T53" fmla="*/ 2147483646 h 90"/>
              <a:gd name="T54" fmla="*/ 2147483646 w 58"/>
              <a:gd name="T55" fmla="*/ 2147483646 h 90"/>
              <a:gd name="T56" fmla="*/ 2147483646 w 58"/>
              <a:gd name="T57" fmla="*/ 2147483646 h 90"/>
              <a:gd name="T58" fmla="*/ 2147483646 w 58"/>
              <a:gd name="T59" fmla="*/ 2147483646 h 90"/>
              <a:gd name="T60" fmla="*/ 2147483646 w 58"/>
              <a:gd name="T61" fmla="*/ 2147483646 h 90"/>
              <a:gd name="T62" fmla="*/ 2147483646 w 58"/>
              <a:gd name="T63" fmla="*/ 2147483646 h 90"/>
              <a:gd name="T64" fmla="*/ 2147483646 w 58"/>
              <a:gd name="T65" fmla="*/ 2147483646 h 90"/>
              <a:gd name="T66" fmla="*/ 2147483646 w 58"/>
              <a:gd name="T67" fmla="*/ 2147483646 h 90"/>
              <a:gd name="T68" fmla="*/ 2147483646 w 58"/>
              <a:gd name="T69" fmla="*/ 2147483646 h 90"/>
              <a:gd name="T70" fmla="*/ 2147483646 w 58"/>
              <a:gd name="T71" fmla="*/ 2147483646 h 90"/>
              <a:gd name="T72" fmla="*/ 2147483646 w 58"/>
              <a:gd name="T73" fmla="*/ 2147483646 h 90"/>
              <a:gd name="T74" fmla="*/ 2147483646 w 58"/>
              <a:gd name="T75" fmla="*/ 2147483646 h 90"/>
              <a:gd name="T76" fmla="*/ 2147483646 w 58"/>
              <a:gd name="T77" fmla="*/ 2147483646 h 90"/>
              <a:gd name="T78" fmla="*/ 2147483646 w 58"/>
              <a:gd name="T79" fmla="*/ 2147483646 h 90"/>
              <a:gd name="T80" fmla="*/ 2147483646 w 58"/>
              <a:gd name="T81" fmla="*/ 2147483646 h 90"/>
              <a:gd name="T82" fmla="*/ 2147483646 w 58"/>
              <a:gd name="T83" fmla="*/ 2147483646 h 90"/>
              <a:gd name="T84" fmla="*/ 2147483646 w 58"/>
              <a:gd name="T85" fmla="*/ 2147483646 h 90"/>
              <a:gd name="T86" fmla="*/ 2147483646 w 58"/>
              <a:gd name="T87" fmla="*/ 2147483646 h 90"/>
              <a:gd name="T88" fmla="*/ 2147483646 w 58"/>
              <a:gd name="T89" fmla="*/ 2147483646 h 90"/>
              <a:gd name="T90" fmla="*/ 2147483646 w 58"/>
              <a:gd name="T91" fmla="*/ 2147483646 h 90"/>
              <a:gd name="T92" fmla="*/ 2147483646 w 58"/>
              <a:gd name="T93" fmla="*/ 2147483646 h 90"/>
              <a:gd name="T94" fmla="*/ 2147483646 w 58"/>
              <a:gd name="T95" fmla="*/ 2147483646 h 90"/>
              <a:gd name="T96" fmla="*/ 2147483646 w 58"/>
              <a:gd name="T97" fmla="*/ 2147483646 h 90"/>
              <a:gd name="T98" fmla="*/ 2147483646 w 58"/>
              <a:gd name="T99" fmla="*/ 2147483646 h 90"/>
              <a:gd name="T100" fmla="*/ 2147483646 w 58"/>
              <a:gd name="T101" fmla="*/ 2147483646 h 90"/>
              <a:gd name="T102" fmla="*/ 2147483646 w 58"/>
              <a:gd name="T103" fmla="*/ 2147483646 h 90"/>
              <a:gd name="T104" fmla="*/ 2147483646 w 58"/>
              <a:gd name="T105" fmla="*/ 2147483646 h 90"/>
              <a:gd name="T106" fmla="*/ 2147483646 w 58"/>
              <a:gd name="T107" fmla="*/ 2147483646 h 90"/>
              <a:gd name="T108" fmla="*/ 2147483646 w 58"/>
              <a:gd name="T109" fmla="*/ 2147483646 h 90"/>
              <a:gd name="T110" fmla="*/ 2147483646 w 58"/>
              <a:gd name="T111" fmla="*/ 2147483646 h 90"/>
              <a:gd name="T112" fmla="*/ 2147483646 w 58"/>
              <a:gd name="T113" fmla="*/ 2147483646 h 90"/>
              <a:gd name="T114" fmla="*/ 2147483646 w 58"/>
              <a:gd name="T115" fmla="*/ 2147483646 h 90"/>
              <a:gd name="T116" fmla="*/ 2147483646 w 58"/>
              <a:gd name="T117" fmla="*/ 2147483646 h 90"/>
              <a:gd name="T118" fmla="*/ 0 w 58"/>
              <a:gd name="T119" fmla="*/ 2147483646 h 90"/>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58"/>
              <a:gd name="T181" fmla="*/ 0 h 90"/>
              <a:gd name="T182" fmla="*/ 58 w 58"/>
              <a:gd name="T183" fmla="*/ 90 h 90"/>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58" h="90">
                <a:moveTo>
                  <a:pt x="0" y="49"/>
                </a:moveTo>
                <a:lnTo>
                  <a:pt x="4" y="49"/>
                </a:lnTo>
                <a:lnTo>
                  <a:pt x="4" y="43"/>
                </a:lnTo>
                <a:lnTo>
                  <a:pt x="8" y="35"/>
                </a:lnTo>
                <a:lnTo>
                  <a:pt x="7" y="29"/>
                </a:lnTo>
                <a:lnTo>
                  <a:pt x="8" y="21"/>
                </a:lnTo>
                <a:lnTo>
                  <a:pt x="8" y="18"/>
                </a:lnTo>
                <a:lnTo>
                  <a:pt x="14" y="1"/>
                </a:lnTo>
                <a:lnTo>
                  <a:pt x="17" y="1"/>
                </a:lnTo>
                <a:lnTo>
                  <a:pt x="17" y="5"/>
                </a:lnTo>
                <a:lnTo>
                  <a:pt x="25" y="1"/>
                </a:lnTo>
                <a:lnTo>
                  <a:pt x="28" y="0"/>
                </a:lnTo>
                <a:lnTo>
                  <a:pt x="32" y="2"/>
                </a:lnTo>
                <a:lnTo>
                  <a:pt x="35" y="5"/>
                </a:lnTo>
                <a:lnTo>
                  <a:pt x="42" y="29"/>
                </a:lnTo>
                <a:lnTo>
                  <a:pt x="48" y="30"/>
                </a:lnTo>
                <a:lnTo>
                  <a:pt x="48" y="31"/>
                </a:lnTo>
                <a:lnTo>
                  <a:pt x="48" y="32"/>
                </a:lnTo>
                <a:lnTo>
                  <a:pt x="52" y="38"/>
                </a:lnTo>
                <a:lnTo>
                  <a:pt x="52" y="36"/>
                </a:lnTo>
                <a:lnTo>
                  <a:pt x="56" y="40"/>
                </a:lnTo>
                <a:lnTo>
                  <a:pt x="54" y="41"/>
                </a:lnTo>
                <a:lnTo>
                  <a:pt x="55" y="42"/>
                </a:lnTo>
                <a:lnTo>
                  <a:pt x="58" y="42"/>
                </a:lnTo>
                <a:lnTo>
                  <a:pt x="56" y="47"/>
                </a:lnTo>
                <a:lnTo>
                  <a:pt x="53" y="47"/>
                </a:lnTo>
                <a:lnTo>
                  <a:pt x="52" y="48"/>
                </a:lnTo>
                <a:lnTo>
                  <a:pt x="52" y="50"/>
                </a:lnTo>
                <a:lnTo>
                  <a:pt x="50" y="51"/>
                </a:lnTo>
                <a:lnTo>
                  <a:pt x="48" y="51"/>
                </a:lnTo>
                <a:lnTo>
                  <a:pt x="48" y="54"/>
                </a:lnTo>
                <a:lnTo>
                  <a:pt x="46" y="53"/>
                </a:lnTo>
                <a:lnTo>
                  <a:pt x="46" y="56"/>
                </a:lnTo>
                <a:lnTo>
                  <a:pt x="43" y="53"/>
                </a:lnTo>
                <a:lnTo>
                  <a:pt x="41" y="56"/>
                </a:lnTo>
                <a:lnTo>
                  <a:pt x="39" y="57"/>
                </a:lnTo>
                <a:lnTo>
                  <a:pt x="38" y="60"/>
                </a:lnTo>
                <a:lnTo>
                  <a:pt x="36" y="59"/>
                </a:lnTo>
                <a:lnTo>
                  <a:pt x="37" y="57"/>
                </a:lnTo>
                <a:lnTo>
                  <a:pt x="35" y="55"/>
                </a:lnTo>
                <a:lnTo>
                  <a:pt x="33" y="58"/>
                </a:lnTo>
                <a:lnTo>
                  <a:pt x="34" y="65"/>
                </a:lnTo>
                <a:lnTo>
                  <a:pt x="33" y="67"/>
                </a:lnTo>
                <a:lnTo>
                  <a:pt x="31" y="67"/>
                </a:lnTo>
                <a:lnTo>
                  <a:pt x="30" y="67"/>
                </a:lnTo>
                <a:lnTo>
                  <a:pt x="28" y="71"/>
                </a:lnTo>
                <a:lnTo>
                  <a:pt x="25" y="71"/>
                </a:lnTo>
                <a:lnTo>
                  <a:pt x="26" y="75"/>
                </a:lnTo>
                <a:lnTo>
                  <a:pt x="24" y="72"/>
                </a:lnTo>
                <a:lnTo>
                  <a:pt x="20" y="75"/>
                </a:lnTo>
                <a:lnTo>
                  <a:pt x="20" y="77"/>
                </a:lnTo>
                <a:lnTo>
                  <a:pt x="21" y="79"/>
                </a:lnTo>
                <a:lnTo>
                  <a:pt x="20" y="80"/>
                </a:lnTo>
                <a:lnTo>
                  <a:pt x="20" y="82"/>
                </a:lnTo>
                <a:lnTo>
                  <a:pt x="18" y="84"/>
                </a:lnTo>
                <a:lnTo>
                  <a:pt x="18" y="90"/>
                </a:lnTo>
                <a:lnTo>
                  <a:pt x="17" y="90"/>
                </a:lnTo>
                <a:lnTo>
                  <a:pt x="11" y="83"/>
                </a:lnTo>
                <a:lnTo>
                  <a:pt x="0" y="49"/>
                </a:lnTo>
                <a:close/>
              </a:path>
            </a:pathLst>
          </a:custGeom>
          <a:solidFill>
            <a:srgbClr val="BDC9E1"/>
          </a:solidFill>
          <a:ln w="15875">
            <a:solidFill>
              <a:srgbClr val="003F48"/>
            </a:solidFill>
            <a:prstDash val="solid"/>
            <a:round/>
            <a:headEnd/>
            <a:tailEnd/>
          </a:ln>
        </p:spPr>
        <p:txBody>
          <a:bodyPr/>
          <a:lstStyle/>
          <a:p>
            <a:endParaRPr lang="en-US"/>
          </a:p>
        </p:txBody>
      </p:sp>
      <p:sp>
        <p:nvSpPr>
          <p:cNvPr id="310305" name="Maryland">
            <a:extLst>
              <a:ext uri="{FF2B5EF4-FFF2-40B4-BE49-F238E27FC236}">
                <a16:creationId xmlns:a16="http://schemas.microsoft.com/office/drawing/2014/main" id="{D024E8FA-944C-4241-9E47-A33DA5A47320}"/>
              </a:ext>
              <a:ext uri="{C183D7F6-B498-43B3-948B-1728B52AA6E4}">
                <adec:decorative xmlns:adec="http://schemas.microsoft.com/office/drawing/2017/decorative" val="1"/>
              </a:ext>
            </a:extLst>
          </p:cNvPr>
          <p:cNvSpPr>
            <a:spLocks noChangeAspect="1"/>
          </p:cNvSpPr>
          <p:nvPr/>
        </p:nvSpPr>
        <p:spPr bwMode="auto">
          <a:xfrm>
            <a:off x="6832600" y="2921000"/>
            <a:ext cx="550863" cy="271463"/>
          </a:xfrm>
          <a:custGeom>
            <a:avLst/>
            <a:gdLst>
              <a:gd name="T0" fmla="*/ 2147483646 w 70"/>
              <a:gd name="T1" fmla="*/ 2147483646 h 35"/>
              <a:gd name="T2" fmla="*/ 2147483646 w 70"/>
              <a:gd name="T3" fmla="*/ 2147483646 h 35"/>
              <a:gd name="T4" fmla="*/ 2147483646 w 70"/>
              <a:gd name="T5" fmla="*/ 2147483646 h 35"/>
              <a:gd name="T6" fmla="*/ 2147483646 w 70"/>
              <a:gd name="T7" fmla="*/ 2147483646 h 35"/>
              <a:gd name="T8" fmla="*/ 2147483646 w 70"/>
              <a:gd name="T9" fmla="*/ 2147483646 h 35"/>
              <a:gd name="T10" fmla="*/ 2147483646 w 70"/>
              <a:gd name="T11" fmla="*/ 2147483646 h 35"/>
              <a:gd name="T12" fmla="*/ 2147483646 w 70"/>
              <a:gd name="T13" fmla="*/ 2147483646 h 35"/>
              <a:gd name="T14" fmla="*/ 2147483646 w 70"/>
              <a:gd name="T15" fmla="*/ 2147483646 h 35"/>
              <a:gd name="T16" fmla="*/ 2147483646 w 70"/>
              <a:gd name="T17" fmla="*/ 2147483646 h 35"/>
              <a:gd name="T18" fmla="*/ 2147483646 w 70"/>
              <a:gd name="T19" fmla="*/ 2147483646 h 35"/>
              <a:gd name="T20" fmla="*/ 2147483646 w 70"/>
              <a:gd name="T21" fmla="*/ 2147483646 h 35"/>
              <a:gd name="T22" fmla="*/ 2147483646 w 70"/>
              <a:gd name="T23" fmla="*/ 2147483646 h 35"/>
              <a:gd name="T24" fmla="*/ 2147483646 w 70"/>
              <a:gd name="T25" fmla="*/ 2147483646 h 35"/>
              <a:gd name="T26" fmla="*/ 2147483646 w 70"/>
              <a:gd name="T27" fmla="*/ 2147483646 h 35"/>
              <a:gd name="T28" fmla="*/ 2147483646 w 70"/>
              <a:gd name="T29" fmla="*/ 2147483646 h 35"/>
              <a:gd name="T30" fmla="*/ 2147483646 w 70"/>
              <a:gd name="T31" fmla="*/ 2147483646 h 35"/>
              <a:gd name="T32" fmla="*/ 2147483646 w 70"/>
              <a:gd name="T33" fmla="*/ 2147483646 h 35"/>
              <a:gd name="T34" fmla="*/ 2147483646 w 70"/>
              <a:gd name="T35" fmla="*/ 2147483646 h 35"/>
              <a:gd name="T36" fmla="*/ 2147483646 w 70"/>
              <a:gd name="T37" fmla="*/ 2147483646 h 35"/>
              <a:gd name="T38" fmla="*/ 2147483646 w 70"/>
              <a:gd name="T39" fmla="*/ 2147483646 h 35"/>
              <a:gd name="T40" fmla="*/ 2147483646 w 70"/>
              <a:gd name="T41" fmla="*/ 2147483646 h 35"/>
              <a:gd name="T42" fmla="*/ 2147483646 w 70"/>
              <a:gd name="T43" fmla="*/ 2147483646 h 35"/>
              <a:gd name="T44" fmla="*/ 2147483646 w 70"/>
              <a:gd name="T45" fmla="*/ 2147483646 h 35"/>
              <a:gd name="T46" fmla="*/ 2147483646 w 70"/>
              <a:gd name="T47" fmla="*/ 2147483646 h 35"/>
              <a:gd name="T48" fmla="*/ 2147483646 w 70"/>
              <a:gd name="T49" fmla="*/ 2147483646 h 35"/>
              <a:gd name="T50" fmla="*/ 2147483646 w 70"/>
              <a:gd name="T51" fmla="*/ 2147483646 h 35"/>
              <a:gd name="T52" fmla="*/ 2147483646 w 70"/>
              <a:gd name="T53" fmla="*/ 2147483646 h 35"/>
              <a:gd name="T54" fmla="*/ 2147483646 w 70"/>
              <a:gd name="T55" fmla="*/ 2147483646 h 35"/>
              <a:gd name="T56" fmla="*/ 2147483646 w 70"/>
              <a:gd name="T57" fmla="*/ 2147483646 h 35"/>
              <a:gd name="T58" fmla="*/ 2147483646 w 70"/>
              <a:gd name="T59" fmla="*/ 2147483646 h 35"/>
              <a:gd name="T60" fmla="*/ 2147483646 w 70"/>
              <a:gd name="T61" fmla="*/ 2147483646 h 35"/>
              <a:gd name="T62" fmla="*/ 2147483646 w 70"/>
              <a:gd name="T63" fmla="*/ 2147483646 h 35"/>
              <a:gd name="T64" fmla="*/ 2147483646 w 70"/>
              <a:gd name="T65" fmla="*/ 2147483646 h 35"/>
              <a:gd name="T66" fmla="*/ 2147483646 w 70"/>
              <a:gd name="T67" fmla="*/ 2147483646 h 35"/>
              <a:gd name="T68" fmla="*/ 2147483646 w 70"/>
              <a:gd name="T69" fmla="*/ 2147483646 h 35"/>
              <a:gd name="T70" fmla="*/ 2147483646 w 70"/>
              <a:gd name="T71" fmla="*/ 0 h 35"/>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70"/>
              <a:gd name="T109" fmla="*/ 0 h 35"/>
              <a:gd name="T110" fmla="*/ 70 w 70"/>
              <a:gd name="T111" fmla="*/ 35 h 35"/>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70" h="35">
                <a:moveTo>
                  <a:pt x="0" y="10"/>
                </a:moveTo>
                <a:lnTo>
                  <a:pt x="1" y="20"/>
                </a:lnTo>
                <a:lnTo>
                  <a:pt x="6" y="14"/>
                </a:lnTo>
                <a:lnTo>
                  <a:pt x="15" y="12"/>
                </a:lnTo>
                <a:lnTo>
                  <a:pt x="16" y="9"/>
                </a:lnTo>
                <a:lnTo>
                  <a:pt x="21" y="8"/>
                </a:lnTo>
                <a:lnTo>
                  <a:pt x="25" y="10"/>
                </a:lnTo>
                <a:lnTo>
                  <a:pt x="27" y="13"/>
                </a:lnTo>
                <a:lnTo>
                  <a:pt x="31" y="14"/>
                </a:lnTo>
                <a:lnTo>
                  <a:pt x="34" y="17"/>
                </a:lnTo>
                <a:lnTo>
                  <a:pt x="37" y="19"/>
                </a:lnTo>
                <a:lnTo>
                  <a:pt x="39" y="18"/>
                </a:lnTo>
                <a:lnTo>
                  <a:pt x="40" y="20"/>
                </a:lnTo>
                <a:lnTo>
                  <a:pt x="39" y="21"/>
                </a:lnTo>
                <a:lnTo>
                  <a:pt x="39" y="24"/>
                </a:lnTo>
                <a:lnTo>
                  <a:pt x="36" y="28"/>
                </a:lnTo>
                <a:lnTo>
                  <a:pt x="37" y="31"/>
                </a:lnTo>
                <a:lnTo>
                  <a:pt x="40" y="30"/>
                </a:lnTo>
                <a:lnTo>
                  <a:pt x="40" y="28"/>
                </a:lnTo>
                <a:lnTo>
                  <a:pt x="43" y="31"/>
                </a:lnTo>
                <a:lnTo>
                  <a:pt x="44" y="30"/>
                </a:lnTo>
                <a:lnTo>
                  <a:pt x="45" y="32"/>
                </a:lnTo>
                <a:lnTo>
                  <a:pt x="46" y="31"/>
                </a:lnTo>
                <a:lnTo>
                  <a:pt x="48" y="32"/>
                </a:lnTo>
                <a:lnTo>
                  <a:pt x="50" y="31"/>
                </a:lnTo>
                <a:lnTo>
                  <a:pt x="53" y="34"/>
                </a:lnTo>
                <a:lnTo>
                  <a:pt x="50" y="30"/>
                </a:lnTo>
                <a:lnTo>
                  <a:pt x="46" y="27"/>
                </a:lnTo>
                <a:lnTo>
                  <a:pt x="50" y="29"/>
                </a:lnTo>
                <a:lnTo>
                  <a:pt x="47" y="25"/>
                </a:lnTo>
                <a:lnTo>
                  <a:pt x="47" y="21"/>
                </a:lnTo>
                <a:lnTo>
                  <a:pt x="47" y="14"/>
                </a:lnTo>
                <a:lnTo>
                  <a:pt x="44" y="12"/>
                </a:lnTo>
                <a:lnTo>
                  <a:pt x="50" y="7"/>
                </a:lnTo>
                <a:lnTo>
                  <a:pt x="50" y="4"/>
                </a:lnTo>
                <a:lnTo>
                  <a:pt x="54" y="4"/>
                </a:lnTo>
                <a:lnTo>
                  <a:pt x="53" y="7"/>
                </a:lnTo>
                <a:lnTo>
                  <a:pt x="50" y="8"/>
                </a:lnTo>
                <a:lnTo>
                  <a:pt x="49" y="11"/>
                </a:lnTo>
                <a:lnTo>
                  <a:pt x="50" y="14"/>
                </a:lnTo>
                <a:lnTo>
                  <a:pt x="52" y="13"/>
                </a:lnTo>
                <a:lnTo>
                  <a:pt x="51" y="16"/>
                </a:lnTo>
                <a:lnTo>
                  <a:pt x="51" y="17"/>
                </a:lnTo>
                <a:lnTo>
                  <a:pt x="52" y="19"/>
                </a:lnTo>
                <a:lnTo>
                  <a:pt x="50" y="18"/>
                </a:lnTo>
                <a:lnTo>
                  <a:pt x="50" y="20"/>
                </a:lnTo>
                <a:lnTo>
                  <a:pt x="53" y="20"/>
                </a:lnTo>
                <a:lnTo>
                  <a:pt x="53" y="21"/>
                </a:lnTo>
                <a:lnTo>
                  <a:pt x="55" y="23"/>
                </a:lnTo>
                <a:lnTo>
                  <a:pt x="51" y="23"/>
                </a:lnTo>
                <a:lnTo>
                  <a:pt x="52" y="28"/>
                </a:lnTo>
                <a:lnTo>
                  <a:pt x="56" y="29"/>
                </a:lnTo>
                <a:lnTo>
                  <a:pt x="58" y="27"/>
                </a:lnTo>
                <a:lnTo>
                  <a:pt x="58" y="31"/>
                </a:lnTo>
                <a:lnTo>
                  <a:pt x="60" y="30"/>
                </a:lnTo>
                <a:lnTo>
                  <a:pt x="59" y="32"/>
                </a:lnTo>
                <a:lnTo>
                  <a:pt x="61" y="32"/>
                </a:lnTo>
                <a:lnTo>
                  <a:pt x="60" y="34"/>
                </a:lnTo>
                <a:lnTo>
                  <a:pt x="60" y="35"/>
                </a:lnTo>
                <a:lnTo>
                  <a:pt x="63" y="33"/>
                </a:lnTo>
                <a:lnTo>
                  <a:pt x="67" y="31"/>
                </a:lnTo>
                <a:lnTo>
                  <a:pt x="69" y="27"/>
                </a:lnTo>
                <a:lnTo>
                  <a:pt x="69" y="29"/>
                </a:lnTo>
                <a:lnTo>
                  <a:pt x="69" y="31"/>
                </a:lnTo>
                <a:lnTo>
                  <a:pt x="68" y="33"/>
                </a:lnTo>
                <a:lnTo>
                  <a:pt x="68" y="35"/>
                </a:lnTo>
                <a:lnTo>
                  <a:pt x="69" y="31"/>
                </a:lnTo>
                <a:lnTo>
                  <a:pt x="70" y="22"/>
                </a:lnTo>
                <a:lnTo>
                  <a:pt x="66" y="23"/>
                </a:lnTo>
                <a:lnTo>
                  <a:pt x="60" y="24"/>
                </a:lnTo>
                <a:lnTo>
                  <a:pt x="60" y="22"/>
                </a:lnTo>
                <a:lnTo>
                  <a:pt x="54" y="0"/>
                </a:lnTo>
                <a:lnTo>
                  <a:pt x="0" y="10"/>
                </a:lnTo>
                <a:close/>
              </a:path>
            </a:pathLst>
          </a:custGeom>
          <a:solidFill>
            <a:srgbClr val="67A9CF"/>
          </a:solidFill>
          <a:ln w="15875">
            <a:solidFill>
              <a:srgbClr val="003F48"/>
            </a:solidFill>
            <a:prstDash val="solid"/>
            <a:round/>
            <a:headEnd/>
            <a:tailEnd/>
          </a:ln>
        </p:spPr>
        <p:txBody>
          <a:bodyPr/>
          <a:lstStyle/>
          <a:p>
            <a:endParaRPr lang="en-US"/>
          </a:p>
        </p:txBody>
      </p:sp>
      <p:sp>
        <p:nvSpPr>
          <p:cNvPr id="310306" name="Minnesota">
            <a:extLst>
              <a:ext uri="{FF2B5EF4-FFF2-40B4-BE49-F238E27FC236}">
                <a16:creationId xmlns:a16="http://schemas.microsoft.com/office/drawing/2014/main" id="{E2EAA163-FF5A-4E5E-8411-9B747FBC826A}"/>
              </a:ext>
              <a:ext uri="{C183D7F6-B498-43B3-948B-1728B52AA6E4}">
                <adec:decorative xmlns:adec="http://schemas.microsoft.com/office/drawing/2017/decorative" val="1"/>
              </a:ext>
            </a:extLst>
          </p:cNvPr>
          <p:cNvSpPr>
            <a:spLocks noChangeAspect="1"/>
          </p:cNvSpPr>
          <p:nvPr/>
        </p:nvSpPr>
        <p:spPr bwMode="auto">
          <a:xfrm>
            <a:off x="4778375" y="1682750"/>
            <a:ext cx="800100" cy="893763"/>
          </a:xfrm>
          <a:custGeom>
            <a:avLst/>
            <a:gdLst>
              <a:gd name="T0" fmla="*/ 0 w 102"/>
              <a:gd name="T1" fmla="*/ 2147483646 h 115"/>
              <a:gd name="T2" fmla="*/ 2147483646 w 102"/>
              <a:gd name="T3" fmla="*/ 2147483646 h 115"/>
              <a:gd name="T4" fmla="*/ 2147483646 w 102"/>
              <a:gd name="T5" fmla="*/ 2147483646 h 115"/>
              <a:gd name="T6" fmla="*/ 2147483646 w 102"/>
              <a:gd name="T7" fmla="*/ 2147483646 h 115"/>
              <a:gd name="T8" fmla="*/ 2147483646 w 102"/>
              <a:gd name="T9" fmla="*/ 2147483646 h 115"/>
              <a:gd name="T10" fmla="*/ 2147483646 w 102"/>
              <a:gd name="T11" fmla="*/ 2147483646 h 115"/>
              <a:gd name="T12" fmla="*/ 2147483646 w 102"/>
              <a:gd name="T13" fmla="*/ 2147483646 h 115"/>
              <a:gd name="T14" fmla="*/ 2147483646 w 102"/>
              <a:gd name="T15" fmla="*/ 2147483646 h 115"/>
              <a:gd name="T16" fmla="*/ 2147483646 w 102"/>
              <a:gd name="T17" fmla="*/ 2147483646 h 115"/>
              <a:gd name="T18" fmla="*/ 2147483646 w 102"/>
              <a:gd name="T19" fmla="*/ 2147483646 h 115"/>
              <a:gd name="T20" fmla="*/ 2147483646 w 102"/>
              <a:gd name="T21" fmla="*/ 2147483646 h 115"/>
              <a:gd name="T22" fmla="*/ 2147483646 w 102"/>
              <a:gd name="T23" fmla="*/ 2147483646 h 115"/>
              <a:gd name="T24" fmla="*/ 2147483646 w 102"/>
              <a:gd name="T25" fmla="*/ 2147483646 h 115"/>
              <a:gd name="T26" fmla="*/ 2147483646 w 102"/>
              <a:gd name="T27" fmla="*/ 2147483646 h 115"/>
              <a:gd name="T28" fmla="*/ 2147483646 w 102"/>
              <a:gd name="T29" fmla="*/ 2147483646 h 115"/>
              <a:gd name="T30" fmla="*/ 2147483646 w 102"/>
              <a:gd name="T31" fmla="*/ 2147483646 h 115"/>
              <a:gd name="T32" fmla="*/ 2147483646 w 102"/>
              <a:gd name="T33" fmla="*/ 2147483646 h 115"/>
              <a:gd name="T34" fmla="*/ 2147483646 w 102"/>
              <a:gd name="T35" fmla="*/ 2147483646 h 115"/>
              <a:gd name="T36" fmla="*/ 2147483646 w 102"/>
              <a:gd name="T37" fmla="*/ 2147483646 h 115"/>
              <a:gd name="T38" fmla="*/ 2147483646 w 102"/>
              <a:gd name="T39" fmla="*/ 2147483646 h 115"/>
              <a:gd name="T40" fmla="*/ 2147483646 w 102"/>
              <a:gd name="T41" fmla="*/ 2147483646 h 115"/>
              <a:gd name="T42" fmla="*/ 2147483646 w 102"/>
              <a:gd name="T43" fmla="*/ 2147483646 h 115"/>
              <a:gd name="T44" fmla="*/ 2147483646 w 102"/>
              <a:gd name="T45" fmla="*/ 2147483646 h 115"/>
              <a:gd name="T46" fmla="*/ 2147483646 w 102"/>
              <a:gd name="T47" fmla="*/ 2147483646 h 115"/>
              <a:gd name="T48" fmla="*/ 2147483646 w 102"/>
              <a:gd name="T49" fmla="*/ 2147483646 h 115"/>
              <a:gd name="T50" fmla="*/ 2147483646 w 102"/>
              <a:gd name="T51" fmla="*/ 2147483646 h 115"/>
              <a:gd name="T52" fmla="*/ 2147483646 w 102"/>
              <a:gd name="T53" fmla="*/ 2147483646 h 115"/>
              <a:gd name="T54" fmla="*/ 2147483646 w 102"/>
              <a:gd name="T55" fmla="*/ 2147483646 h 115"/>
              <a:gd name="T56" fmla="*/ 2147483646 w 102"/>
              <a:gd name="T57" fmla="*/ 2147483646 h 115"/>
              <a:gd name="T58" fmla="*/ 2147483646 w 102"/>
              <a:gd name="T59" fmla="*/ 2147483646 h 115"/>
              <a:gd name="T60" fmla="*/ 2147483646 w 102"/>
              <a:gd name="T61" fmla="*/ 2147483646 h 115"/>
              <a:gd name="T62" fmla="*/ 2147483646 w 102"/>
              <a:gd name="T63" fmla="*/ 2147483646 h 115"/>
              <a:gd name="T64" fmla="*/ 2147483646 w 102"/>
              <a:gd name="T65" fmla="*/ 2147483646 h 115"/>
              <a:gd name="T66" fmla="*/ 2147483646 w 102"/>
              <a:gd name="T67" fmla="*/ 2147483646 h 115"/>
              <a:gd name="T68" fmla="*/ 2147483646 w 102"/>
              <a:gd name="T69" fmla="*/ 2147483646 h 115"/>
              <a:gd name="T70" fmla="*/ 2147483646 w 102"/>
              <a:gd name="T71" fmla="*/ 2147483646 h 115"/>
              <a:gd name="T72" fmla="*/ 2147483646 w 102"/>
              <a:gd name="T73" fmla="*/ 2147483646 h 115"/>
              <a:gd name="T74" fmla="*/ 2147483646 w 102"/>
              <a:gd name="T75" fmla="*/ 2147483646 h 115"/>
              <a:gd name="T76" fmla="*/ 2147483646 w 102"/>
              <a:gd name="T77" fmla="*/ 2147483646 h 115"/>
              <a:gd name="T78" fmla="*/ 2147483646 w 102"/>
              <a:gd name="T79" fmla="*/ 2147483646 h 115"/>
              <a:gd name="T80" fmla="*/ 2147483646 w 102"/>
              <a:gd name="T81" fmla="*/ 2147483646 h 115"/>
              <a:gd name="T82" fmla="*/ 2147483646 w 102"/>
              <a:gd name="T83" fmla="*/ 2147483646 h 115"/>
              <a:gd name="T84" fmla="*/ 2147483646 w 102"/>
              <a:gd name="T85" fmla="*/ 2147483646 h 115"/>
              <a:gd name="T86" fmla="*/ 2147483646 w 102"/>
              <a:gd name="T87" fmla="*/ 2147483646 h 115"/>
              <a:gd name="T88" fmla="*/ 2147483646 w 102"/>
              <a:gd name="T89" fmla="*/ 0 h 115"/>
              <a:gd name="T90" fmla="*/ 2147483646 w 102"/>
              <a:gd name="T91" fmla="*/ 0 h 115"/>
              <a:gd name="T92" fmla="*/ 2147483646 w 102"/>
              <a:gd name="T93" fmla="*/ 2147483646 h 115"/>
              <a:gd name="T94" fmla="*/ 0 w 102"/>
              <a:gd name="T95" fmla="*/ 2147483646 h 115"/>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102"/>
              <a:gd name="T145" fmla="*/ 0 h 115"/>
              <a:gd name="T146" fmla="*/ 102 w 102"/>
              <a:gd name="T147" fmla="*/ 115 h 115"/>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102" h="115">
                <a:moveTo>
                  <a:pt x="0" y="6"/>
                </a:moveTo>
                <a:lnTo>
                  <a:pt x="1" y="23"/>
                </a:lnTo>
                <a:lnTo>
                  <a:pt x="5" y="36"/>
                </a:lnTo>
                <a:lnTo>
                  <a:pt x="5" y="53"/>
                </a:lnTo>
                <a:lnTo>
                  <a:pt x="8" y="67"/>
                </a:lnTo>
                <a:lnTo>
                  <a:pt x="4" y="73"/>
                </a:lnTo>
                <a:lnTo>
                  <a:pt x="9" y="79"/>
                </a:lnTo>
                <a:lnTo>
                  <a:pt x="9" y="115"/>
                </a:lnTo>
                <a:lnTo>
                  <a:pt x="83" y="113"/>
                </a:lnTo>
                <a:lnTo>
                  <a:pt x="82" y="106"/>
                </a:lnTo>
                <a:lnTo>
                  <a:pt x="80" y="104"/>
                </a:lnTo>
                <a:lnTo>
                  <a:pt x="74" y="100"/>
                </a:lnTo>
                <a:lnTo>
                  <a:pt x="70" y="95"/>
                </a:lnTo>
                <a:lnTo>
                  <a:pt x="60" y="89"/>
                </a:lnTo>
                <a:lnTo>
                  <a:pt x="60" y="79"/>
                </a:lnTo>
                <a:lnTo>
                  <a:pt x="58" y="72"/>
                </a:lnTo>
                <a:lnTo>
                  <a:pt x="66" y="62"/>
                </a:lnTo>
                <a:lnTo>
                  <a:pt x="65" y="52"/>
                </a:lnTo>
                <a:lnTo>
                  <a:pt x="68" y="50"/>
                </a:lnTo>
                <a:lnTo>
                  <a:pt x="77" y="42"/>
                </a:lnTo>
                <a:lnTo>
                  <a:pt x="83" y="36"/>
                </a:lnTo>
                <a:lnTo>
                  <a:pt x="89" y="30"/>
                </a:lnTo>
                <a:lnTo>
                  <a:pt x="102" y="24"/>
                </a:lnTo>
                <a:lnTo>
                  <a:pt x="97" y="24"/>
                </a:lnTo>
                <a:lnTo>
                  <a:pt x="93" y="22"/>
                </a:lnTo>
                <a:lnTo>
                  <a:pt x="86" y="23"/>
                </a:lnTo>
                <a:lnTo>
                  <a:pt x="84" y="20"/>
                </a:lnTo>
                <a:lnTo>
                  <a:pt x="82" y="21"/>
                </a:lnTo>
                <a:lnTo>
                  <a:pt x="77" y="24"/>
                </a:lnTo>
                <a:lnTo>
                  <a:pt x="73" y="23"/>
                </a:lnTo>
                <a:lnTo>
                  <a:pt x="72" y="21"/>
                </a:lnTo>
                <a:lnTo>
                  <a:pt x="69" y="21"/>
                </a:lnTo>
                <a:lnTo>
                  <a:pt x="68" y="19"/>
                </a:lnTo>
                <a:lnTo>
                  <a:pt x="65" y="19"/>
                </a:lnTo>
                <a:lnTo>
                  <a:pt x="65" y="21"/>
                </a:lnTo>
                <a:lnTo>
                  <a:pt x="64" y="21"/>
                </a:lnTo>
                <a:lnTo>
                  <a:pt x="62" y="17"/>
                </a:lnTo>
                <a:lnTo>
                  <a:pt x="60" y="17"/>
                </a:lnTo>
                <a:lnTo>
                  <a:pt x="60" y="15"/>
                </a:lnTo>
                <a:lnTo>
                  <a:pt x="54" y="14"/>
                </a:lnTo>
                <a:lnTo>
                  <a:pt x="52" y="14"/>
                </a:lnTo>
                <a:lnTo>
                  <a:pt x="45" y="16"/>
                </a:lnTo>
                <a:lnTo>
                  <a:pt x="44" y="14"/>
                </a:lnTo>
                <a:lnTo>
                  <a:pt x="33" y="12"/>
                </a:lnTo>
                <a:lnTo>
                  <a:pt x="31" y="0"/>
                </a:lnTo>
                <a:lnTo>
                  <a:pt x="27" y="0"/>
                </a:lnTo>
                <a:lnTo>
                  <a:pt x="27" y="7"/>
                </a:lnTo>
                <a:lnTo>
                  <a:pt x="0" y="6"/>
                </a:lnTo>
                <a:close/>
              </a:path>
            </a:pathLst>
          </a:custGeom>
          <a:solidFill>
            <a:srgbClr val="BDC9E1"/>
          </a:solidFill>
          <a:ln w="15875">
            <a:solidFill>
              <a:srgbClr val="003F48"/>
            </a:solidFill>
            <a:prstDash val="solid"/>
            <a:round/>
            <a:headEnd/>
            <a:tailEnd/>
          </a:ln>
        </p:spPr>
        <p:txBody>
          <a:bodyPr/>
          <a:lstStyle/>
          <a:p>
            <a:endParaRPr lang="en-US"/>
          </a:p>
        </p:txBody>
      </p:sp>
      <p:sp>
        <p:nvSpPr>
          <p:cNvPr id="310307" name="Mississippi">
            <a:extLst>
              <a:ext uri="{FF2B5EF4-FFF2-40B4-BE49-F238E27FC236}">
                <a16:creationId xmlns:a16="http://schemas.microsoft.com/office/drawing/2014/main" id="{A184D0FA-A43A-4EB8-A540-15288F3BF455}"/>
              </a:ext>
              <a:ext uri="{C183D7F6-B498-43B3-948B-1728B52AA6E4}">
                <adec:decorative xmlns:adec="http://schemas.microsoft.com/office/drawing/2017/decorative" val="1"/>
              </a:ext>
            </a:extLst>
          </p:cNvPr>
          <p:cNvSpPr>
            <a:spLocks noChangeAspect="1"/>
          </p:cNvSpPr>
          <p:nvPr/>
        </p:nvSpPr>
        <p:spPr bwMode="auto">
          <a:xfrm>
            <a:off x="5461000" y="3846513"/>
            <a:ext cx="438150" cy="746125"/>
          </a:xfrm>
          <a:custGeom>
            <a:avLst/>
            <a:gdLst>
              <a:gd name="T0" fmla="*/ 0 w 56"/>
              <a:gd name="T1" fmla="*/ 2147483646 h 96"/>
              <a:gd name="T2" fmla="*/ 2147483646 w 56"/>
              <a:gd name="T3" fmla="*/ 2147483646 h 96"/>
              <a:gd name="T4" fmla="*/ 2147483646 w 56"/>
              <a:gd name="T5" fmla="*/ 2147483646 h 96"/>
              <a:gd name="T6" fmla="*/ 2147483646 w 56"/>
              <a:gd name="T7" fmla="*/ 2147483646 h 96"/>
              <a:gd name="T8" fmla="*/ 2147483646 w 56"/>
              <a:gd name="T9" fmla="*/ 2147483646 h 96"/>
              <a:gd name="T10" fmla="*/ 2147483646 w 56"/>
              <a:gd name="T11" fmla="*/ 2147483646 h 96"/>
              <a:gd name="T12" fmla="*/ 2147483646 w 56"/>
              <a:gd name="T13" fmla="*/ 2147483646 h 96"/>
              <a:gd name="T14" fmla="*/ 2147483646 w 56"/>
              <a:gd name="T15" fmla="*/ 2147483646 h 96"/>
              <a:gd name="T16" fmla="*/ 2147483646 w 56"/>
              <a:gd name="T17" fmla="*/ 2147483646 h 96"/>
              <a:gd name="T18" fmla="*/ 2147483646 w 56"/>
              <a:gd name="T19" fmla="*/ 2147483646 h 96"/>
              <a:gd name="T20" fmla="*/ 2147483646 w 56"/>
              <a:gd name="T21" fmla="*/ 2147483646 h 96"/>
              <a:gd name="T22" fmla="*/ 2147483646 w 56"/>
              <a:gd name="T23" fmla="*/ 2147483646 h 96"/>
              <a:gd name="T24" fmla="*/ 2147483646 w 56"/>
              <a:gd name="T25" fmla="*/ 0 h 96"/>
              <a:gd name="T26" fmla="*/ 2147483646 w 56"/>
              <a:gd name="T27" fmla="*/ 2147483646 h 96"/>
              <a:gd name="T28" fmla="*/ 2147483646 w 56"/>
              <a:gd name="T29" fmla="*/ 2147483646 h 96"/>
              <a:gd name="T30" fmla="*/ 2147483646 w 56"/>
              <a:gd name="T31" fmla="*/ 2147483646 h 96"/>
              <a:gd name="T32" fmla="*/ 2147483646 w 56"/>
              <a:gd name="T33" fmla="*/ 2147483646 h 96"/>
              <a:gd name="T34" fmla="*/ 2147483646 w 56"/>
              <a:gd name="T35" fmla="*/ 2147483646 h 96"/>
              <a:gd name="T36" fmla="*/ 2147483646 w 56"/>
              <a:gd name="T37" fmla="*/ 2147483646 h 96"/>
              <a:gd name="T38" fmla="*/ 2147483646 w 56"/>
              <a:gd name="T39" fmla="*/ 2147483646 h 96"/>
              <a:gd name="T40" fmla="*/ 2147483646 w 56"/>
              <a:gd name="T41" fmla="*/ 2147483646 h 96"/>
              <a:gd name="T42" fmla="*/ 2147483646 w 56"/>
              <a:gd name="T43" fmla="*/ 2147483646 h 96"/>
              <a:gd name="T44" fmla="*/ 2147483646 w 56"/>
              <a:gd name="T45" fmla="*/ 2147483646 h 96"/>
              <a:gd name="T46" fmla="*/ 2147483646 w 56"/>
              <a:gd name="T47" fmla="*/ 2147483646 h 96"/>
              <a:gd name="T48" fmla="*/ 2147483646 w 56"/>
              <a:gd name="T49" fmla="*/ 2147483646 h 96"/>
              <a:gd name="T50" fmla="*/ 2147483646 w 56"/>
              <a:gd name="T51" fmla="*/ 2147483646 h 96"/>
              <a:gd name="T52" fmla="*/ 2147483646 w 56"/>
              <a:gd name="T53" fmla="*/ 2147483646 h 96"/>
              <a:gd name="T54" fmla="*/ 2147483646 w 56"/>
              <a:gd name="T55" fmla="*/ 2147483646 h 96"/>
              <a:gd name="T56" fmla="*/ 0 w 56"/>
              <a:gd name="T57" fmla="*/ 2147483646 h 9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56"/>
              <a:gd name="T88" fmla="*/ 0 h 96"/>
              <a:gd name="T89" fmla="*/ 56 w 56"/>
              <a:gd name="T90" fmla="*/ 96 h 9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56" h="96">
                <a:moveTo>
                  <a:pt x="0" y="82"/>
                </a:moveTo>
                <a:lnTo>
                  <a:pt x="1" y="78"/>
                </a:lnTo>
                <a:lnTo>
                  <a:pt x="4" y="67"/>
                </a:lnTo>
                <a:lnTo>
                  <a:pt x="10" y="60"/>
                </a:lnTo>
                <a:lnTo>
                  <a:pt x="8" y="58"/>
                </a:lnTo>
                <a:lnTo>
                  <a:pt x="9" y="51"/>
                </a:lnTo>
                <a:lnTo>
                  <a:pt x="6" y="43"/>
                </a:lnTo>
                <a:lnTo>
                  <a:pt x="5" y="32"/>
                </a:lnTo>
                <a:lnTo>
                  <a:pt x="9" y="20"/>
                </a:lnTo>
                <a:lnTo>
                  <a:pt x="15" y="12"/>
                </a:lnTo>
                <a:lnTo>
                  <a:pt x="14" y="10"/>
                </a:lnTo>
                <a:lnTo>
                  <a:pt x="19" y="2"/>
                </a:lnTo>
                <a:lnTo>
                  <a:pt x="52" y="0"/>
                </a:lnTo>
                <a:lnTo>
                  <a:pt x="53" y="2"/>
                </a:lnTo>
                <a:lnTo>
                  <a:pt x="52" y="62"/>
                </a:lnTo>
                <a:lnTo>
                  <a:pt x="56" y="91"/>
                </a:lnTo>
                <a:lnTo>
                  <a:pt x="54" y="92"/>
                </a:lnTo>
                <a:lnTo>
                  <a:pt x="52" y="91"/>
                </a:lnTo>
                <a:lnTo>
                  <a:pt x="50" y="92"/>
                </a:lnTo>
                <a:lnTo>
                  <a:pt x="47" y="90"/>
                </a:lnTo>
                <a:lnTo>
                  <a:pt x="47" y="91"/>
                </a:lnTo>
                <a:lnTo>
                  <a:pt x="44" y="91"/>
                </a:lnTo>
                <a:lnTo>
                  <a:pt x="41" y="93"/>
                </a:lnTo>
                <a:lnTo>
                  <a:pt x="40" y="92"/>
                </a:lnTo>
                <a:lnTo>
                  <a:pt x="38" y="96"/>
                </a:lnTo>
                <a:lnTo>
                  <a:pt x="36" y="96"/>
                </a:lnTo>
                <a:lnTo>
                  <a:pt x="31" y="87"/>
                </a:lnTo>
                <a:lnTo>
                  <a:pt x="32" y="80"/>
                </a:lnTo>
                <a:lnTo>
                  <a:pt x="0" y="82"/>
                </a:lnTo>
                <a:close/>
              </a:path>
            </a:pathLst>
          </a:custGeom>
          <a:solidFill>
            <a:srgbClr val="67A9CF"/>
          </a:solidFill>
          <a:ln w="15875">
            <a:solidFill>
              <a:srgbClr val="003F48"/>
            </a:solidFill>
            <a:prstDash val="solid"/>
            <a:round/>
            <a:headEnd/>
            <a:tailEnd/>
          </a:ln>
        </p:spPr>
        <p:txBody>
          <a:bodyPr/>
          <a:lstStyle/>
          <a:p>
            <a:endParaRPr lang="en-US"/>
          </a:p>
        </p:txBody>
      </p:sp>
      <p:sp>
        <p:nvSpPr>
          <p:cNvPr id="310308" name="Montana">
            <a:extLst>
              <a:ext uri="{FF2B5EF4-FFF2-40B4-BE49-F238E27FC236}">
                <a16:creationId xmlns:a16="http://schemas.microsoft.com/office/drawing/2014/main" id="{F972FF34-BF8E-4460-B639-D8FCF21213EC}"/>
              </a:ext>
              <a:ext uri="{C183D7F6-B498-43B3-948B-1728B52AA6E4}">
                <adec:decorative xmlns:adec="http://schemas.microsoft.com/office/drawing/2017/decorative" val="1"/>
              </a:ext>
            </a:extLst>
          </p:cNvPr>
          <p:cNvSpPr>
            <a:spLocks noChangeAspect="1"/>
          </p:cNvSpPr>
          <p:nvPr/>
        </p:nvSpPr>
        <p:spPr bwMode="auto">
          <a:xfrm>
            <a:off x="2832100" y="1512888"/>
            <a:ext cx="1239838" cy="793750"/>
          </a:xfrm>
          <a:custGeom>
            <a:avLst/>
            <a:gdLst>
              <a:gd name="T0" fmla="*/ 0 w 158"/>
              <a:gd name="T1" fmla="*/ 2147483646 h 102"/>
              <a:gd name="T2" fmla="*/ 2147483646 w 158"/>
              <a:gd name="T3" fmla="*/ 2147483646 h 102"/>
              <a:gd name="T4" fmla="*/ 2147483646 w 158"/>
              <a:gd name="T5" fmla="*/ 2147483646 h 102"/>
              <a:gd name="T6" fmla="*/ 2147483646 w 158"/>
              <a:gd name="T7" fmla="*/ 2147483646 h 102"/>
              <a:gd name="T8" fmla="*/ 2147483646 w 158"/>
              <a:gd name="T9" fmla="*/ 2147483646 h 102"/>
              <a:gd name="T10" fmla="*/ 2147483646 w 158"/>
              <a:gd name="T11" fmla="*/ 2147483646 h 102"/>
              <a:gd name="T12" fmla="*/ 2147483646 w 158"/>
              <a:gd name="T13" fmla="*/ 2147483646 h 102"/>
              <a:gd name="T14" fmla="*/ 2147483646 w 158"/>
              <a:gd name="T15" fmla="*/ 2147483646 h 102"/>
              <a:gd name="T16" fmla="*/ 2147483646 w 158"/>
              <a:gd name="T17" fmla="*/ 2147483646 h 102"/>
              <a:gd name="T18" fmla="*/ 2147483646 w 158"/>
              <a:gd name="T19" fmla="*/ 2147483646 h 102"/>
              <a:gd name="T20" fmla="*/ 2147483646 w 158"/>
              <a:gd name="T21" fmla="*/ 2147483646 h 102"/>
              <a:gd name="T22" fmla="*/ 2147483646 w 158"/>
              <a:gd name="T23" fmla="*/ 2147483646 h 102"/>
              <a:gd name="T24" fmla="*/ 2147483646 w 158"/>
              <a:gd name="T25" fmla="*/ 2147483646 h 102"/>
              <a:gd name="T26" fmla="*/ 2147483646 w 158"/>
              <a:gd name="T27" fmla="*/ 2147483646 h 102"/>
              <a:gd name="T28" fmla="*/ 2147483646 w 158"/>
              <a:gd name="T29" fmla="*/ 2147483646 h 102"/>
              <a:gd name="T30" fmla="*/ 2147483646 w 158"/>
              <a:gd name="T31" fmla="*/ 2147483646 h 102"/>
              <a:gd name="T32" fmla="*/ 2147483646 w 158"/>
              <a:gd name="T33" fmla="*/ 2147483646 h 102"/>
              <a:gd name="T34" fmla="*/ 2147483646 w 158"/>
              <a:gd name="T35" fmla="*/ 2147483646 h 102"/>
              <a:gd name="T36" fmla="*/ 2147483646 w 158"/>
              <a:gd name="T37" fmla="*/ 2147483646 h 102"/>
              <a:gd name="T38" fmla="*/ 2147483646 w 158"/>
              <a:gd name="T39" fmla="*/ 2147483646 h 102"/>
              <a:gd name="T40" fmla="*/ 2147483646 w 158"/>
              <a:gd name="T41" fmla="*/ 2147483646 h 102"/>
              <a:gd name="T42" fmla="*/ 2147483646 w 158"/>
              <a:gd name="T43" fmla="*/ 2147483646 h 102"/>
              <a:gd name="T44" fmla="*/ 2147483646 w 158"/>
              <a:gd name="T45" fmla="*/ 2147483646 h 102"/>
              <a:gd name="T46" fmla="*/ 2147483646 w 158"/>
              <a:gd name="T47" fmla="*/ 2147483646 h 102"/>
              <a:gd name="T48" fmla="*/ 2147483646 w 158"/>
              <a:gd name="T49" fmla="*/ 2147483646 h 102"/>
              <a:gd name="T50" fmla="*/ 2147483646 w 158"/>
              <a:gd name="T51" fmla="*/ 2147483646 h 102"/>
              <a:gd name="T52" fmla="*/ 2147483646 w 158"/>
              <a:gd name="T53" fmla="*/ 2147483646 h 102"/>
              <a:gd name="T54" fmla="*/ 2147483646 w 158"/>
              <a:gd name="T55" fmla="*/ 2147483646 h 102"/>
              <a:gd name="T56" fmla="*/ 2147483646 w 158"/>
              <a:gd name="T57" fmla="*/ 2147483646 h 102"/>
              <a:gd name="T58" fmla="*/ 2147483646 w 158"/>
              <a:gd name="T59" fmla="*/ 2147483646 h 102"/>
              <a:gd name="T60" fmla="*/ 2147483646 w 158"/>
              <a:gd name="T61" fmla="*/ 2147483646 h 102"/>
              <a:gd name="T62" fmla="*/ 2147483646 w 158"/>
              <a:gd name="T63" fmla="*/ 2147483646 h 102"/>
              <a:gd name="T64" fmla="*/ 2147483646 w 158"/>
              <a:gd name="T65" fmla="*/ 2147483646 h 102"/>
              <a:gd name="T66" fmla="*/ 2147483646 w 158"/>
              <a:gd name="T67" fmla="*/ 0 h 102"/>
              <a:gd name="T68" fmla="*/ 0 w 158"/>
              <a:gd name="T69" fmla="*/ 2147483646 h 102"/>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158"/>
              <a:gd name="T106" fmla="*/ 0 h 102"/>
              <a:gd name="T107" fmla="*/ 158 w 158"/>
              <a:gd name="T108" fmla="*/ 102 h 102"/>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158" h="102">
                <a:moveTo>
                  <a:pt x="0" y="19"/>
                </a:moveTo>
                <a:lnTo>
                  <a:pt x="2" y="26"/>
                </a:lnTo>
                <a:lnTo>
                  <a:pt x="2" y="30"/>
                </a:lnTo>
                <a:lnTo>
                  <a:pt x="1" y="31"/>
                </a:lnTo>
                <a:lnTo>
                  <a:pt x="6" y="35"/>
                </a:lnTo>
                <a:lnTo>
                  <a:pt x="11" y="47"/>
                </a:lnTo>
                <a:lnTo>
                  <a:pt x="12" y="47"/>
                </a:lnTo>
                <a:lnTo>
                  <a:pt x="12" y="49"/>
                </a:lnTo>
                <a:lnTo>
                  <a:pt x="15" y="49"/>
                </a:lnTo>
                <a:lnTo>
                  <a:pt x="17" y="50"/>
                </a:lnTo>
                <a:lnTo>
                  <a:pt x="12" y="58"/>
                </a:lnTo>
                <a:lnTo>
                  <a:pt x="13" y="64"/>
                </a:lnTo>
                <a:lnTo>
                  <a:pt x="10" y="70"/>
                </a:lnTo>
                <a:lnTo>
                  <a:pt x="11" y="72"/>
                </a:lnTo>
                <a:lnTo>
                  <a:pt x="18" y="69"/>
                </a:lnTo>
                <a:lnTo>
                  <a:pt x="23" y="88"/>
                </a:lnTo>
                <a:lnTo>
                  <a:pt x="26" y="89"/>
                </a:lnTo>
                <a:lnTo>
                  <a:pt x="26" y="95"/>
                </a:lnTo>
                <a:lnTo>
                  <a:pt x="29" y="97"/>
                </a:lnTo>
                <a:lnTo>
                  <a:pt x="31" y="95"/>
                </a:lnTo>
                <a:lnTo>
                  <a:pt x="35" y="97"/>
                </a:lnTo>
                <a:lnTo>
                  <a:pt x="37" y="95"/>
                </a:lnTo>
                <a:lnTo>
                  <a:pt x="46" y="97"/>
                </a:lnTo>
                <a:lnTo>
                  <a:pt x="48" y="97"/>
                </a:lnTo>
                <a:lnTo>
                  <a:pt x="50" y="93"/>
                </a:lnTo>
                <a:lnTo>
                  <a:pt x="53" y="99"/>
                </a:lnTo>
                <a:lnTo>
                  <a:pt x="55" y="90"/>
                </a:lnTo>
                <a:lnTo>
                  <a:pt x="98" y="96"/>
                </a:lnTo>
                <a:lnTo>
                  <a:pt x="152" y="102"/>
                </a:lnTo>
                <a:lnTo>
                  <a:pt x="153" y="83"/>
                </a:lnTo>
                <a:lnTo>
                  <a:pt x="158" y="24"/>
                </a:lnTo>
                <a:lnTo>
                  <a:pt x="88" y="16"/>
                </a:lnTo>
                <a:lnTo>
                  <a:pt x="53" y="10"/>
                </a:lnTo>
                <a:lnTo>
                  <a:pt x="4" y="0"/>
                </a:lnTo>
                <a:lnTo>
                  <a:pt x="0" y="19"/>
                </a:lnTo>
                <a:close/>
              </a:path>
            </a:pathLst>
          </a:custGeom>
          <a:solidFill>
            <a:srgbClr val="67A9CF"/>
          </a:solidFill>
          <a:ln w="15875">
            <a:solidFill>
              <a:srgbClr val="003F48"/>
            </a:solidFill>
            <a:prstDash val="solid"/>
            <a:round/>
            <a:headEnd/>
            <a:tailEnd/>
          </a:ln>
        </p:spPr>
        <p:txBody>
          <a:bodyPr/>
          <a:lstStyle/>
          <a:p>
            <a:endParaRPr lang="en-US"/>
          </a:p>
        </p:txBody>
      </p:sp>
      <p:sp>
        <p:nvSpPr>
          <p:cNvPr id="310309" name="Nebraska">
            <a:extLst>
              <a:ext uri="{FF2B5EF4-FFF2-40B4-BE49-F238E27FC236}">
                <a16:creationId xmlns:a16="http://schemas.microsoft.com/office/drawing/2014/main" id="{B58A4F58-30BF-408A-B8AB-4313AEB41B14}"/>
              </a:ext>
              <a:ext uri="{C183D7F6-B498-43B3-948B-1728B52AA6E4}">
                <adec:decorative xmlns:adec="http://schemas.microsoft.com/office/drawing/2017/decorative" val="1"/>
              </a:ext>
            </a:extLst>
          </p:cNvPr>
          <p:cNvSpPr>
            <a:spLocks noChangeAspect="1"/>
          </p:cNvSpPr>
          <p:nvPr/>
        </p:nvSpPr>
        <p:spPr bwMode="auto">
          <a:xfrm>
            <a:off x="3962400" y="2608263"/>
            <a:ext cx="1011238" cy="498475"/>
          </a:xfrm>
          <a:custGeom>
            <a:avLst/>
            <a:gdLst>
              <a:gd name="T0" fmla="*/ 0 w 129"/>
              <a:gd name="T1" fmla="*/ 2147483646 h 64"/>
              <a:gd name="T2" fmla="*/ 2147483646 w 129"/>
              <a:gd name="T3" fmla="*/ 0 h 64"/>
              <a:gd name="T4" fmla="*/ 2147483646 w 129"/>
              <a:gd name="T5" fmla="*/ 2147483646 h 64"/>
              <a:gd name="T6" fmla="*/ 2147483646 w 129"/>
              <a:gd name="T7" fmla="*/ 2147483646 h 64"/>
              <a:gd name="T8" fmla="*/ 2147483646 w 129"/>
              <a:gd name="T9" fmla="*/ 2147483646 h 64"/>
              <a:gd name="T10" fmla="*/ 2147483646 w 129"/>
              <a:gd name="T11" fmla="*/ 2147483646 h 64"/>
              <a:gd name="T12" fmla="*/ 2147483646 w 129"/>
              <a:gd name="T13" fmla="*/ 2147483646 h 64"/>
              <a:gd name="T14" fmla="*/ 2147483646 w 129"/>
              <a:gd name="T15" fmla="*/ 2147483646 h 64"/>
              <a:gd name="T16" fmla="*/ 2147483646 w 129"/>
              <a:gd name="T17" fmla="*/ 2147483646 h 64"/>
              <a:gd name="T18" fmla="*/ 2147483646 w 129"/>
              <a:gd name="T19" fmla="*/ 2147483646 h 64"/>
              <a:gd name="T20" fmla="*/ 2147483646 w 129"/>
              <a:gd name="T21" fmla="*/ 2147483646 h 64"/>
              <a:gd name="T22" fmla="*/ 2147483646 w 129"/>
              <a:gd name="T23" fmla="*/ 2147483646 h 64"/>
              <a:gd name="T24" fmla="*/ 2147483646 w 129"/>
              <a:gd name="T25" fmla="*/ 2147483646 h 64"/>
              <a:gd name="T26" fmla="*/ 2147483646 w 129"/>
              <a:gd name="T27" fmla="*/ 2147483646 h 64"/>
              <a:gd name="T28" fmla="*/ 2147483646 w 129"/>
              <a:gd name="T29" fmla="*/ 2147483646 h 64"/>
              <a:gd name="T30" fmla="*/ 2147483646 w 129"/>
              <a:gd name="T31" fmla="*/ 2147483646 h 64"/>
              <a:gd name="T32" fmla="*/ 2147483646 w 129"/>
              <a:gd name="T33" fmla="*/ 2147483646 h 64"/>
              <a:gd name="T34" fmla="*/ 2147483646 w 129"/>
              <a:gd name="T35" fmla="*/ 2147483646 h 64"/>
              <a:gd name="T36" fmla="*/ 2147483646 w 129"/>
              <a:gd name="T37" fmla="*/ 2147483646 h 64"/>
              <a:gd name="T38" fmla="*/ 0 w 129"/>
              <a:gd name="T39" fmla="*/ 2147483646 h 6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129"/>
              <a:gd name="T61" fmla="*/ 0 h 64"/>
              <a:gd name="T62" fmla="*/ 129 w 129"/>
              <a:gd name="T63" fmla="*/ 64 h 64"/>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129" h="64">
                <a:moveTo>
                  <a:pt x="0" y="39"/>
                </a:moveTo>
                <a:lnTo>
                  <a:pt x="4" y="0"/>
                </a:lnTo>
                <a:lnTo>
                  <a:pt x="83" y="5"/>
                </a:lnTo>
                <a:lnTo>
                  <a:pt x="89" y="9"/>
                </a:lnTo>
                <a:lnTo>
                  <a:pt x="98" y="9"/>
                </a:lnTo>
                <a:lnTo>
                  <a:pt x="102" y="9"/>
                </a:lnTo>
                <a:lnTo>
                  <a:pt x="108" y="12"/>
                </a:lnTo>
                <a:lnTo>
                  <a:pt x="110" y="15"/>
                </a:lnTo>
                <a:lnTo>
                  <a:pt x="113" y="16"/>
                </a:lnTo>
                <a:lnTo>
                  <a:pt x="117" y="28"/>
                </a:lnTo>
                <a:lnTo>
                  <a:pt x="117" y="32"/>
                </a:lnTo>
                <a:lnTo>
                  <a:pt x="120" y="37"/>
                </a:lnTo>
                <a:lnTo>
                  <a:pt x="122" y="47"/>
                </a:lnTo>
                <a:lnTo>
                  <a:pt x="121" y="50"/>
                </a:lnTo>
                <a:lnTo>
                  <a:pt x="123" y="53"/>
                </a:lnTo>
                <a:lnTo>
                  <a:pt x="129" y="64"/>
                </a:lnTo>
                <a:lnTo>
                  <a:pt x="71" y="64"/>
                </a:lnTo>
                <a:lnTo>
                  <a:pt x="28" y="61"/>
                </a:lnTo>
                <a:lnTo>
                  <a:pt x="30" y="42"/>
                </a:lnTo>
                <a:lnTo>
                  <a:pt x="0" y="39"/>
                </a:lnTo>
                <a:close/>
              </a:path>
            </a:pathLst>
          </a:custGeom>
          <a:solidFill>
            <a:srgbClr val="BDC9E1"/>
          </a:solidFill>
          <a:ln w="15875">
            <a:solidFill>
              <a:srgbClr val="003F48"/>
            </a:solidFill>
            <a:prstDash val="solid"/>
            <a:round/>
            <a:headEnd/>
            <a:tailEnd/>
          </a:ln>
        </p:spPr>
        <p:txBody>
          <a:bodyPr/>
          <a:lstStyle/>
          <a:p>
            <a:endParaRPr lang="en-US"/>
          </a:p>
        </p:txBody>
      </p:sp>
      <p:sp>
        <p:nvSpPr>
          <p:cNvPr id="310310" name="Nevada">
            <a:extLst>
              <a:ext uri="{FF2B5EF4-FFF2-40B4-BE49-F238E27FC236}">
                <a16:creationId xmlns:a16="http://schemas.microsoft.com/office/drawing/2014/main" id="{E4684FF7-1476-43AE-9778-80DB1E1BD13B}"/>
              </a:ext>
              <a:ext uri="{C183D7F6-B498-43B3-948B-1728B52AA6E4}">
                <adec:decorative xmlns:adec="http://schemas.microsoft.com/office/drawing/2017/decorative" val="1"/>
              </a:ext>
            </a:extLst>
          </p:cNvPr>
          <p:cNvSpPr>
            <a:spLocks noChangeAspect="1"/>
          </p:cNvSpPr>
          <p:nvPr/>
        </p:nvSpPr>
        <p:spPr bwMode="auto">
          <a:xfrm>
            <a:off x="2079625" y="2446338"/>
            <a:ext cx="768350" cy="1195387"/>
          </a:xfrm>
          <a:custGeom>
            <a:avLst/>
            <a:gdLst>
              <a:gd name="T0" fmla="*/ 0 w 98"/>
              <a:gd name="T1" fmla="*/ 2147483646 h 154"/>
              <a:gd name="T2" fmla="*/ 2147483646 w 98"/>
              <a:gd name="T3" fmla="*/ 2147483646 h 154"/>
              <a:gd name="T4" fmla="*/ 2147483646 w 98"/>
              <a:gd name="T5" fmla="*/ 2147483646 h 154"/>
              <a:gd name="T6" fmla="*/ 2147483646 w 98"/>
              <a:gd name="T7" fmla="*/ 2147483646 h 154"/>
              <a:gd name="T8" fmla="*/ 2147483646 w 98"/>
              <a:gd name="T9" fmla="*/ 2147483646 h 154"/>
              <a:gd name="T10" fmla="*/ 2147483646 w 98"/>
              <a:gd name="T11" fmla="*/ 2147483646 h 154"/>
              <a:gd name="T12" fmla="*/ 2147483646 w 98"/>
              <a:gd name="T13" fmla="*/ 2147483646 h 154"/>
              <a:gd name="T14" fmla="*/ 2147483646 w 98"/>
              <a:gd name="T15" fmla="*/ 2147483646 h 154"/>
              <a:gd name="T16" fmla="*/ 2147483646 w 98"/>
              <a:gd name="T17" fmla="*/ 2147483646 h 154"/>
              <a:gd name="T18" fmla="*/ 2147483646 w 98"/>
              <a:gd name="T19" fmla="*/ 0 h 154"/>
              <a:gd name="T20" fmla="*/ 0 w 98"/>
              <a:gd name="T21" fmla="*/ 2147483646 h 154"/>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98"/>
              <a:gd name="T34" fmla="*/ 0 h 154"/>
              <a:gd name="T35" fmla="*/ 98 w 98"/>
              <a:gd name="T36" fmla="*/ 154 h 154"/>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98" h="154">
                <a:moveTo>
                  <a:pt x="0" y="57"/>
                </a:moveTo>
                <a:lnTo>
                  <a:pt x="4" y="66"/>
                </a:lnTo>
                <a:lnTo>
                  <a:pt x="63" y="154"/>
                </a:lnTo>
                <a:lnTo>
                  <a:pt x="64" y="133"/>
                </a:lnTo>
                <a:lnTo>
                  <a:pt x="68" y="132"/>
                </a:lnTo>
                <a:lnTo>
                  <a:pt x="74" y="135"/>
                </a:lnTo>
                <a:lnTo>
                  <a:pt x="79" y="117"/>
                </a:lnTo>
                <a:lnTo>
                  <a:pt x="98" y="20"/>
                </a:lnTo>
                <a:lnTo>
                  <a:pt x="56" y="11"/>
                </a:lnTo>
                <a:lnTo>
                  <a:pt x="14" y="0"/>
                </a:lnTo>
                <a:lnTo>
                  <a:pt x="0" y="57"/>
                </a:lnTo>
                <a:close/>
              </a:path>
            </a:pathLst>
          </a:custGeom>
          <a:solidFill>
            <a:srgbClr val="DCEDC8"/>
          </a:solidFill>
          <a:ln w="15875">
            <a:solidFill>
              <a:srgbClr val="003F48"/>
            </a:solidFill>
            <a:prstDash val="solid"/>
            <a:round/>
            <a:headEnd/>
            <a:tailEnd/>
          </a:ln>
        </p:spPr>
        <p:txBody>
          <a:bodyPr/>
          <a:lstStyle/>
          <a:p>
            <a:endParaRPr lang="en-US"/>
          </a:p>
        </p:txBody>
      </p:sp>
      <p:sp>
        <p:nvSpPr>
          <p:cNvPr id="310311" name="New Hampshire">
            <a:extLst>
              <a:ext uri="{FF2B5EF4-FFF2-40B4-BE49-F238E27FC236}">
                <a16:creationId xmlns:a16="http://schemas.microsoft.com/office/drawing/2014/main" id="{7E2EEC8E-F2B2-4ABD-A05F-13BC3806EAA2}"/>
              </a:ext>
              <a:ext uri="{C183D7F6-B498-43B3-948B-1728B52AA6E4}">
                <adec:decorative xmlns:adec="http://schemas.microsoft.com/office/drawing/2017/decorative" val="1"/>
              </a:ext>
            </a:extLst>
          </p:cNvPr>
          <p:cNvSpPr>
            <a:spLocks noChangeAspect="1"/>
          </p:cNvSpPr>
          <p:nvPr/>
        </p:nvSpPr>
        <p:spPr bwMode="auto">
          <a:xfrm>
            <a:off x="7508875" y="1963738"/>
            <a:ext cx="196850" cy="419100"/>
          </a:xfrm>
          <a:custGeom>
            <a:avLst/>
            <a:gdLst>
              <a:gd name="T0" fmla="*/ 0 w 25"/>
              <a:gd name="T1" fmla="*/ 2147483646 h 54"/>
              <a:gd name="T2" fmla="*/ 2147483646 w 25"/>
              <a:gd name="T3" fmla="*/ 2147483646 h 54"/>
              <a:gd name="T4" fmla="*/ 2147483646 w 25"/>
              <a:gd name="T5" fmla="*/ 2147483646 h 54"/>
              <a:gd name="T6" fmla="*/ 2147483646 w 25"/>
              <a:gd name="T7" fmla="*/ 2147483646 h 54"/>
              <a:gd name="T8" fmla="*/ 2147483646 w 25"/>
              <a:gd name="T9" fmla="*/ 2147483646 h 54"/>
              <a:gd name="T10" fmla="*/ 2147483646 w 25"/>
              <a:gd name="T11" fmla="*/ 0 h 54"/>
              <a:gd name="T12" fmla="*/ 2147483646 w 25"/>
              <a:gd name="T13" fmla="*/ 2147483646 h 54"/>
              <a:gd name="T14" fmla="*/ 2147483646 w 25"/>
              <a:gd name="T15" fmla="*/ 2147483646 h 54"/>
              <a:gd name="T16" fmla="*/ 2147483646 w 25"/>
              <a:gd name="T17" fmla="*/ 2147483646 h 54"/>
              <a:gd name="T18" fmla="*/ 2147483646 w 25"/>
              <a:gd name="T19" fmla="*/ 2147483646 h 54"/>
              <a:gd name="T20" fmla="*/ 2147483646 w 25"/>
              <a:gd name="T21" fmla="*/ 2147483646 h 54"/>
              <a:gd name="T22" fmla="*/ 2147483646 w 25"/>
              <a:gd name="T23" fmla="*/ 2147483646 h 54"/>
              <a:gd name="T24" fmla="*/ 0 w 25"/>
              <a:gd name="T25" fmla="*/ 2147483646 h 54"/>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25"/>
              <a:gd name="T40" fmla="*/ 0 h 54"/>
              <a:gd name="T41" fmla="*/ 25 w 25"/>
              <a:gd name="T42" fmla="*/ 54 h 54"/>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25" h="54">
                <a:moveTo>
                  <a:pt x="0" y="37"/>
                </a:moveTo>
                <a:lnTo>
                  <a:pt x="1" y="25"/>
                </a:lnTo>
                <a:lnTo>
                  <a:pt x="4" y="19"/>
                </a:lnTo>
                <a:lnTo>
                  <a:pt x="5" y="7"/>
                </a:lnTo>
                <a:lnTo>
                  <a:pt x="4" y="2"/>
                </a:lnTo>
                <a:lnTo>
                  <a:pt x="8" y="0"/>
                </a:lnTo>
                <a:lnTo>
                  <a:pt x="19" y="34"/>
                </a:lnTo>
                <a:lnTo>
                  <a:pt x="25" y="41"/>
                </a:lnTo>
                <a:lnTo>
                  <a:pt x="25" y="43"/>
                </a:lnTo>
                <a:lnTo>
                  <a:pt x="25" y="46"/>
                </a:lnTo>
                <a:lnTo>
                  <a:pt x="19" y="49"/>
                </a:lnTo>
                <a:lnTo>
                  <a:pt x="2" y="54"/>
                </a:lnTo>
                <a:lnTo>
                  <a:pt x="0" y="37"/>
                </a:lnTo>
                <a:close/>
              </a:path>
            </a:pathLst>
          </a:custGeom>
          <a:solidFill>
            <a:srgbClr val="67A9CF"/>
          </a:solidFill>
          <a:ln w="15875">
            <a:solidFill>
              <a:srgbClr val="003F48"/>
            </a:solidFill>
            <a:prstDash val="solid"/>
            <a:round/>
            <a:headEnd/>
            <a:tailEnd/>
          </a:ln>
        </p:spPr>
        <p:txBody>
          <a:bodyPr/>
          <a:lstStyle/>
          <a:p>
            <a:endParaRPr lang="en-US"/>
          </a:p>
        </p:txBody>
      </p:sp>
      <p:sp>
        <p:nvSpPr>
          <p:cNvPr id="310312" name="New Jersey">
            <a:extLst>
              <a:ext uri="{FF2B5EF4-FFF2-40B4-BE49-F238E27FC236}">
                <a16:creationId xmlns:a16="http://schemas.microsoft.com/office/drawing/2014/main" id="{71B1D9EF-F2E7-411E-82E7-900DA7D1241C}"/>
              </a:ext>
              <a:ext uri="{C183D7F6-B498-43B3-948B-1728B52AA6E4}">
                <adec:decorative xmlns:adec="http://schemas.microsoft.com/office/drawing/2017/decorative" val="1"/>
              </a:ext>
            </a:extLst>
          </p:cNvPr>
          <p:cNvSpPr>
            <a:spLocks noChangeAspect="1"/>
          </p:cNvSpPr>
          <p:nvPr/>
        </p:nvSpPr>
        <p:spPr bwMode="auto">
          <a:xfrm>
            <a:off x="7291388" y="2641600"/>
            <a:ext cx="163512" cy="373063"/>
          </a:xfrm>
          <a:custGeom>
            <a:avLst/>
            <a:gdLst>
              <a:gd name="T0" fmla="*/ 0 w 21"/>
              <a:gd name="T1" fmla="*/ 2147483646 h 48"/>
              <a:gd name="T2" fmla="*/ 2147483646 w 21"/>
              <a:gd name="T3" fmla="*/ 2147483646 h 48"/>
              <a:gd name="T4" fmla="*/ 2147483646 w 21"/>
              <a:gd name="T5" fmla="*/ 2147483646 h 48"/>
              <a:gd name="T6" fmla="*/ 2147483646 w 21"/>
              <a:gd name="T7" fmla="*/ 2147483646 h 48"/>
              <a:gd name="T8" fmla="*/ 2147483646 w 21"/>
              <a:gd name="T9" fmla="*/ 2147483646 h 48"/>
              <a:gd name="T10" fmla="*/ 2147483646 w 21"/>
              <a:gd name="T11" fmla="*/ 2147483646 h 48"/>
              <a:gd name="T12" fmla="*/ 0 w 21"/>
              <a:gd name="T13" fmla="*/ 2147483646 h 48"/>
              <a:gd name="T14" fmla="*/ 2147483646 w 21"/>
              <a:gd name="T15" fmla="*/ 0 h 48"/>
              <a:gd name="T16" fmla="*/ 2147483646 w 21"/>
              <a:gd name="T17" fmla="*/ 2147483646 h 48"/>
              <a:gd name="T18" fmla="*/ 2147483646 w 21"/>
              <a:gd name="T19" fmla="*/ 2147483646 h 48"/>
              <a:gd name="T20" fmla="*/ 2147483646 w 21"/>
              <a:gd name="T21" fmla="*/ 2147483646 h 48"/>
              <a:gd name="T22" fmla="*/ 2147483646 w 21"/>
              <a:gd name="T23" fmla="*/ 2147483646 h 48"/>
              <a:gd name="T24" fmla="*/ 2147483646 w 21"/>
              <a:gd name="T25" fmla="*/ 2147483646 h 48"/>
              <a:gd name="T26" fmla="*/ 2147483646 w 21"/>
              <a:gd name="T27" fmla="*/ 2147483646 h 48"/>
              <a:gd name="T28" fmla="*/ 2147483646 w 21"/>
              <a:gd name="T29" fmla="*/ 2147483646 h 48"/>
              <a:gd name="T30" fmla="*/ 2147483646 w 21"/>
              <a:gd name="T31" fmla="*/ 2147483646 h 48"/>
              <a:gd name="T32" fmla="*/ 2147483646 w 21"/>
              <a:gd name="T33" fmla="*/ 2147483646 h 48"/>
              <a:gd name="T34" fmla="*/ 2147483646 w 21"/>
              <a:gd name="T35" fmla="*/ 2147483646 h 48"/>
              <a:gd name="T36" fmla="*/ 2147483646 w 21"/>
              <a:gd name="T37" fmla="*/ 2147483646 h 48"/>
              <a:gd name="T38" fmla="*/ 2147483646 w 21"/>
              <a:gd name="T39" fmla="*/ 2147483646 h 48"/>
              <a:gd name="T40" fmla="*/ 2147483646 w 21"/>
              <a:gd name="T41" fmla="*/ 2147483646 h 48"/>
              <a:gd name="T42" fmla="*/ 2147483646 w 21"/>
              <a:gd name="T43" fmla="*/ 2147483646 h 48"/>
              <a:gd name="T44" fmla="*/ 2147483646 w 21"/>
              <a:gd name="T45" fmla="*/ 2147483646 h 48"/>
              <a:gd name="T46" fmla="*/ 2147483646 w 21"/>
              <a:gd name="T47" fmla="*/ 2147483646 h 48"/>
              <a:gd name="T48" fmla="*/ 2147483646 w 21"/>
              <a:gd name="T49" fmla="*/ 2147483646 h 48"/>
              <a:gd name="T50" fmla="*/ 2147483646 w 21"/>
              <a:gd name="T51" fmla="*/ 2147483646 h 48"/>
              <a:gd name="T52" fmla="*/ 2147483646 w 21"/>
              <a:gd name="T53" fmla="*/ 2147483646 h 48"/>
              <a:gd name="T54" fmla="*/ 2147483646 w 21"/>
              <a:gd name="T55" fmla="*/ 2147483646 h 48"/>
              <a:gd name="T56" fmla="*/ 2147483646 w 21"/>
              <a:gd name="T57" fmla="*/ 2147483646 h 48"/>
              <a:gd name="T58" fmla="*/ 2147483646 w 21"/>
              <a:gd name="T59" fmla="*/ 2147483646 h 48"/>
              <a:gd name="T60" fmla="*/ 2147483646 w 21"/>
              <a:gd name="T61" fmla="*/ 2147483646 h 48"/>
              <a:gd name="T62" fmla="*/ 2147483646 w 21"/>
              <a:gd name="T63" fmla="*/ 2147483646 h 48"/>
              <a:gd name="T64" fmla="*/ 2147483646 w 21"/>
              <a:gd name="T65" fmla="*/ 2147483646 h 48"/>
              <a:gd name="T66" fmla="*/ 2147483646 w 21"/>
              <a:gd name="T67" fmla="*/ 2147483646 h 48"/>
              <a:gd name="T68" fmla="*/ 2147483646 w 21"/>
              <a:gd name="T69" fmla="*/ 2147483646 h 48"/>
              <a:gd name="T70" fmla="*/ 2147483646 w 21"/>
              <a:gd name="T71" fmla="*/ 2147483646 h 48"/>
              <a:gd name="T72" fmla="*/ 2147483646 w 21"/>
              <a:gd name="T73" fmla="*/ 2147483646 h 48"/>
              <a:gd name="T74" fmla="*/ 0 w 21"/>
              <a:gd name="T75" fmla="*/ 2147483646 h 48"/>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21"/>
              <a:gd name="T115" fmla="*/ 0 h 48"/>
              <a:gd name="T116" fmla="*/ 21 w 21"/>
              <a:gd name="T117" fmla="*/ 48 h 48"/>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21" h="48">
                <a:moveTo>
                  <a:pt x="0" y="36"/>
                </a:moveTo>
                <a:lnTo>
                  <a:pt x="1" y="33"/>
                </a:lnTo>
                <a:lnTo>
                  <a:pt x="5" y="31"/>
                </a:lnTo>
                <a:lnTo>
                  <a:pt x="6" y="27"/>
                </a:lnTo>
                <a:lnTo>
                  <a:pt x="10" y="24"/>
                </a:lnTo>
                <a:lnTo>
                  <a:pt x="1" y="17"/>
                </a:lnTo>
                <a:lnTo>
                  <a:pt x="0" y="10"/>
                </a:lnTo>
                <a:lnTo>
                  <a:pt x="4" y="0"/>
                </a:lnTo>
                <a:lnTo>
                  <a:pt x="18" y="5"/>
                </a:lnTo>
                <a:lnTo>
                  <a:pt x="18" y="7"/>
                </a:lnTo>
                <a:lnTo>
                  <a:pt x="16" y="12"/>
                </a:lnTo>
                <a:lnTo>
                  <a:pt x="15" y="14"/>
                </a:lnTo>
                <a:lnTo>
                  <a:pt x="15" y="16"/>
                </a:lnTo>
                <a:lnTo>
                  <a:pt x="16" y="17"/>
                </a:lnTo>
                <a:lnTo>
                  <a:pt x="18" y="17"/>
                </a:lnTo>
                <a:lnTo>
                  <a:pt x="19" y="17"/>
                </a:lnTo>
                <a:lnTo>
                  <a:pt x="19" y="16"/>
                </a:lnTo>
                <a:lnTo>
                  <a:pt x="21" y="19"/>
                </a:lnTo>
                <a:lnTo>
                  <a:pt x="21" y="29"/>
                </a:lnTo>
                <a:lnTo>
                  <a:pt x="20" y="27"/>
                </a:lnTo>
                <a:lnTo>
                  <a:pt x="19" y="24"/>
                </a:lnTo>
                <a:lnTo>
                  <a:pt x="19" y="26"/>
                </a:lnTo>
                <a:lnTo>
                  <a:pt x="20" y="28"/>
                </a:lnTo>
                <a:lnTo>
                  <a:pt x="19" y="29"/>
                </a:lnTo>
                <a:lnTo>
                  <a:pt x="19" y="32"/>
                </a:lnTo>
                <a:lnTo>
                  <a:pt x="18" y="35"/>
                </a:lnTo>
                <a:lnTo>
                  <a:pt x="17" y="35"/>
                </a:lnTo>
                <a:lnTo>
                  <a:pt x="18" y="37"/>
                </a:lnTo>
                <a:lnTo>
                  <a:pt x="16" y="40"/>
                </a:lnTo>
                <a:lnTo>
                  <a:pt x="13" y="48"/>
                </a:lnTo>
                <a:lnTo>
                  <a:pt x="11" y="48"/>
                </a:lnTo>
                <a:lnTo>
                  <a:pt x="12" y="45"/>
                </a:lnTo>
                <a:lnTo>
                  <a:pt x="11" y="44"/>
                </a:lnTo>
                <a:lnTo>
                  <a:pt x="8" y="44"/>
                </a:lnTo>
                <a:lnTo>
                  <a:pt x="3" y="41"/>
                </a:lnTo>
                <a:lnTo>
                  <a:pt x="1" y="40"/>
                </a:lnTo>
                <a:lnTo>
                  <a:pt x="0" y="36"/>
                </a:lnTo>
                <a:close/>
              </a:path>
            </a:pathLst>
          </a:custGeom>
          <a:solidFill>
            <a:srgbClr val="67A9CF"/>
          </a:solidFill>
          <a:ln w="15875">
            <a:solidFill>
              <a:srgbClr val="003F48"/>
            </a:solidFill>
            <a:prstDash val="solid"/>
            <a:round/>
            <a:headEnd/>
            <a:tailEnd/>
          </a:ln>
        </p:spPr>
        <p:txBody>
          <a:bodyPr/>
          <a:lstStyle/>
          <a:p>
            <a:endParaRPr lang="en-US"/>
          </a:p>
        </p:txBody>
      </p:sp>
      <p:sp>
        <p:nvSpPr>
          <p:cNvPr id="310313" name="North Carolina">
            <a:extLst>
              <a:ext uri="{FF2B5EF4-FFF2-40B4-BE49-F238E27FC236}">
                <a16:creationId xmlns:a16="http://schemas.microsoft.com/office/drawing/2014/main" id="{7AB94D77-21F6-485F-A580-12F259611032}"/>
              </a:ext>
              <a:ext uri="{C183D7F6-B498-43B3-948B-1728B52AA6E4}">
                <adec:decorative xmlns:adec="http://schemas.microsoft.com/office/drawing/2017/decorative" val="1"/>
              </a:ext>
            </a:extLst>
          </p:cNvPr>
          <p:cNvSpPr>
            <a:spLocks noChangeAspect="1"/>
          </p:cNvSpPr>
          <p:nvPr/>
        </p:nvSpPr>
        <p:spPr bwMode="auto">
          <a:xfrm>
            <a:off x="6354763" y="3400425"/>
            <a:ext cx="1035050" cy="460375"/>
          </a:xfrm>
          <a:custGeom>
            <a:avLst/>
            <a:gdLst>
              <a:gd name="T0" fmla="*/ 0 w 132"/>
              <a:gd name="T1" fmla="*/ 2147483646 h 59"/>
              <a:gd name="T2" fmla="*/ 2147483646 w 132"/>
              <a:gd name="T3" fmla="*/ 2147483646 h 59"/>
              <a:gd name="T4" fmla="*/ 2147483646 w 132"/>
              <a:gd name="T5" fmla="*/ 2147483646 h 59"/>
              <a:gd name="T6" fmla="*/ 2147483646 w 132"/>
              <a:gd name="T7" fmla="*/ 2147483646 h 59"/>
              <a:gd name="T8" fmla="*/ 2147483646 w 132"/>
              <a:gd name="T9" fmla="*/ 2147483646 h 59"/>
              <a:gd name="T10" fmla="*/ 2147483646 w 132"/>
              <a:gd name="T11" fmla="*/ 2147483646 h 59"/>
              <a:gd name="T12" fmla="*/ 2147483646 w 132"/>
              <a:gd name="T13" fmla="*/ 2147483646 h 59"/>
              <a:gd name="T14" fmla="*/ 2147483646 w 132"/>
              <a:gd name="T15" fmla="*/ 2147483646 h 59"/>
              <a:gd name="T16" fmla="*/ 2147483646 w 132"/>
              <a:gd name="T17" fmla="*/ 2147483646 h 59"/>
              <a:gd name="T18" fmla="*/ 2147483646 w 132"/>
              <a:gd name="T19" fmla="*/ 2147483646 h 59"/>
              <a:gd name="T20" fmla="*/ 2147483646 w 132"/>
              <a:gd name="T21" fmla="*/ 2147483646 h 59"/>
              <a:gd name="T22" fmla="*/ 2147483646 w 132"/>
              <a:gd name="T23" fmla="*/ 2147483646 h 59"/>
              <a:gd name="T24" fmla="*/ 2147483646 w 132"/>
              <a:gd name="T25" fmla="*/ 2147483646 h 59"/>
              <a:gd name="T26" fmla="*/ 2147483646 w 132"/>
              <a:gd name="T27" fmla="*/ 2147483646 h 59"/>
              <a:gd name="T28" fmla="*/ 2147483646 w 132"/>
              <a:gd name="T29" fmla="*/ 2147483646 h 59"/>
              <a:gd name="T30" fmla="*/ 2147483646 w 132"/>
              <a:gd name="T31" fmla="*/ 2147483646 h 59"/>
              <a:gd name="T32" fmla="*/ 2147483646 w 132"/>
              <a:gd name="T33" fmla="*/ 2147483646 h 59"/>
              <a:gd name="T34" fmla="*/ 2147483646 w 132"/>
              <a:gd name="T35" fmla="*/ 2147483646 h 59"/>
              <a:gd name="T36" fmla="*/ 2147483646 w 132"/>
              <a:gd name="T37" fmla="*/ 2147483646 h 59"/>
              <a:gd name="T38" fmla="*/ 2147483646 w 132"/>
              <a:gd name="T39" fmla="*/ 2147483646 h 59"/>
              <a:gd name="T40" fmla="*/ 2147483646 w 132"/>
              <a:gd name="T41" fmla="*/ 2147483646 h 59"/>
              <a:gd name="T42" fmla="*/ 2147483646 w 132"/>
              <a:gd name="T43" fmla="*/ 2147483646 h 59"/>
              <a:gd name="T44" fmla="*/ 2147483646 w 132"/>
              <a:gd name="T45" fmla="*/ 2147483646 h 59"/>
              <a:gd name="T46" fmla="*/ 2147483646 w 132"/>
              <a:gd name="T47" fmla="*/ 2147483646 h 59"/>
              <a:gd name="T48" fmla="*/ 2147483646 w 132"/>
              <a:gd name="T49" fmla="*/ 2147483646 h 59"/>
              <a:gd name="T50" fmla="*/ 2147483646 w 132"/>
              <a:gd name="T51" fmla="*/ 2147483646 h 59"/>
              <a:gd name="T52" fmla="*/ 2147483646 w 132"/>
              <a:gd name="T53" fmla="*/ 2147483646 h 59"/>
              <a:gd name="T54" fmla="*/ 2147483646 w 132"/>
              <a:gd name="T55" fmla="*/ 2147483646 h 59"/>
              <a:gd name="T56" fmla="*/ 2147483646 w 132"/>
              <a:gd name="T57" fmla="*/ 2147483646 h 59"/>
              <a:gd name="T58" fmla="*/ 2147483646 w 132"/>
              <a:gd name="T59" fmla="*/ 2147483646 h 59"/>
              <a:gd name="T60" fmla="*/ 2147483646 w 132"/>
              <a:gd name="T61" fmla="*/ 2147483646 h 59"/>
              <a:gd name="T62" fmla="*/ 2147483646 w 132"/>
              <a:gd name="T63" fmla="*/ 2147483646 h 59"/>
              <a:gd name="T64" fmla="*/ 2147483646 w 132"/>
              <a:gd name="T65" fmla="*/ 2147483646 h 59"/>
              <a:gd name="T66" fmla="*/ 2147483646 w 132"/>
              <a:gd name="T67" fmla="*/ 2147483646 h 59"/>
              <a:gd name="T68" fmla="*/ 2147483646 w 132"/>
              <a:gd name="T69" fmla="*/ 2147483646 h 59"/>
              <a:gd name="T70" fmla="*/ 2147483646 w 132"/>
              <a:gd name="T71" fmla="*/ 2147483646 h 59"/>
              <a:gd name="T72" fmla="*/ 2147483646 w 132"/>
              <a:gd name="T73" fmla="*/ 2147483646 h 59"/>
              <a:gd name="T74" fmla="*/ 2147483646 w 132"/>
              <a:gd name="T75" fmla="*/ 2147483646 h 59"/>
              <a:gd name="T76" fmla="*/ 2147483646 w 132"/>
              <a:gd name="T77" fmla="*/ 2147483646 h 59"/>
              <a:gd name="T78" fmla="*/ 2147483646 w 132"/>
              <a:gd name="T79" fmla="*/ 2147483646 h 59"/>
              <a:gd name="T80" fmla="*/ 2147483646 w 132"/>
              <a:gd name="T81" fmla="*/ 2147483646 h 59"/>
              <a:gd name="T82" fmla="*/ 2147483646 w 132"/>
              <a:gd name="T83" fmla="*/ 2147483646 h 59"/>
              <a:gd name="T84" fmla="*/ 2147483646 w 132"/>
              <a:gd name="T85" fmla="*/ 2147483646 h 59"/>
              <a:gd name="T86" fmla="*/ 2147483646 w 132"/>
              <a:gd name="T87" fmla="*/ 2147483646 h 59"/>
              <a:gd name="T88" fmla="*/ 2147483646 w 132"/>
              <a:gd name="T89" fmla="*/ 2147483646 h 59"/>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w 132"/>
              <a:gd name="T136" fmla="*/ 0 h 59"/>
              <a:gd name="T137" fmla="*/ 132 w 132"/>
              <a:gd name="T138" fmla="*/ 59 h 59"/>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132" h="59">
                <a:moveTo>
                  <a:pt x="0" y="47"/>
                </a:moveTo>
                <a:lnTo>
                  <a:pt x="0" y="51"/>
                </a:lnTo>
                <a:lnTo>
                  <a:pt x="19" y="49"/>
                </a:lnTo>
                <a:lnTo>
                  <a:pt x="30" y="43"/>
                </a:lnTo>
                <a:lnTo>
                  <a:pt x="51" y="41"/>
                </a:lnTo>
                <a:lnTo>
                  <a:pt x="60" y="46"/>
                </a:lnTo>
                <a:lnTo>
                  <a:pt x="74" y="45"/>
                </a:lnTo>
                <a:lnTo>
                  <a:pt x="95" y="59"/>
                </a:lnTo>
                <a:lnTo>
                  <a:pt x="97" y="58"/>
                </a:lnTo>
                <a:lnTo>
                  <a:pt x="103" y="58"/>
                </a:lnTo>
                <a:lnTo>
                  <a:pt x="104" y="54"/>
                </a:lnTo>
                <a:lnTo>
                  <a:pt x="105" y="56"/>
                </a:lnTo>
                <a:lnTo>
                  <a:pt x="106" y="49"/>
                </a:lnTo>
                <a:lnTo>
                  <a:pt x="109" y="45"/>
                </a:lnTo>
                <a:lnTo>
                  <a:pt x="111" y="43"/>
                </a:lnTo>
                <a:lnTo>
                  <a:pt x="110" y="42"/>
                </a:lnTo>
                <a:lnTo>
                  <a:pt x="110" y="41"/>
                </a:lnTo>
                <a:lnTo>
                  <a:pt x="109" y="39"/>
                </a:lnTo>
                <a:lnTo>
                  <a:pt x="111" y="41"/>
                </a:lnTo>
                <a:lnTo>
                  <a:pt x="111" y="42"/>
                </a:lnTo>
                <a:lnTo>
                  <a:pt x="112" y="42"/>
                </a:lnTo>
                <a:lnTo>
                  <a:pt x="114" y="41"/>
                </a:lnTo>
                <a:lnTo>
                  <a:pt x="115" y="41"/>
                </a:lnTo>
                <a:lnTo>
                  <a:pt x="114" y="38"/>
                </a:lnTo>
                <a:lnTo>
                  <a:pt x="115" y="38"/>
                </a:lnTo>
                <a:lnTo>
                  <a:pt x="115" y="39"/>
                </a:lnTo>
                <a:lnTo>
                  <a:pt x="120" y="37"/>
                </a:lnTo>
                <a:lnTo>
                  <a:pt x="124" y="37"/>
                </a:lnTo>
                <a:lnTo>
                  <a:pt x="127" y="32"/>
                </a:lnTo>
                <a:lnTo>
                  <a:pt x="126" y="31"/>
                </a:lnTo>
                <a:lnTo>
                  <a:pt x="124" y="32"/>
                </a:lnTo>
                <a:lnTo>
                  <a:pt x="124" y="30"/>
                </a:lnTo>
                <a:lnTo>
                  <a:pt x="122" y="32"/>
                </a:lnTo>
                <a:lnTo>
                  <a:pt x="122" y="33"/>
                </a:lnTo>
                <a:lnTo>
                  <a:pt x="121" y="32"/>
                </a:lnTo>
                <a:lnTo>
                  <a:pt x="121" y="34"/>
                </a:lnTo>
                <a:lnTo>
                  <a:pt x="117" y="33"/>
                </a:lnTo>
                <a:lnTo>
                  <a:pt x="114" y="31"/>
                </a:lnTo>
                <a:lnTo>
                  <a:pt x="114" y="30"/>
                </a:lnTo>
                <a:lnTo>
                  <a:pt x="119" y="33"/>
                </a:lnTo>
                <a:lnTo>
                  <a:pt x="122" y="29"/>
                </a:lnTo>
                <a:lnTo>
                  <a:pt x="120" y="28"/>
                </a:lnTo>
                <a:lnTo>
                  <a:pt x="122" y="26"/>
                </a:lnTo>
                <a:lnTo>
                  <a:pt x="120" y="26"/>
                </a:lnTo>
                <a:lnTo>
                  <a:pt x="113" y="24"/>
                </a:lnTo>
                <a:lnTo>
                  <a:pt x="117" y="23"/>
                </a:lnTo>
                <a:lnTo>
                  <a:pt x="120" y="24"/>
                </a:lnTo>
                <a:lnTo>
                  <a:pt x="119" y="22"/>
                </a:lnTo>
                <a:lnTo>
                  <a:pt x="120" y="22"/>
                </a:lnTo>
                <a:lnTo>
                  <a:pt x="122" y="20"/>
                </a:lnTo>
                <a:lnTo>
                  <a:pt x="121" y="22"/>
                </a:lnTo>
                <a:lnTo>
                  <a:pt x="121" y="24"/>
                </a:lnTo>
                <a:lnTo>
                  <a:pt x="123" y="22"/>
                </a:lnTo>
                <a:lnTo>
                  <a:pt x="124" y="24"/>
                </a:lnTo>
                <a:lnTo>
                  <a:pt x="125" y="24"/>
                </a:lnTo>
                <a:lnTo>
                  <a:pt x="128" y="24"/>
                </a:lnTo>
                <a:lnTo>
                  <a:pt x="129" y="22"/>
                </a:lnTo>
                <a:lnTo>
                  <a:pt x="130" y="18"/>
                </a:lnTo>
                <a:lnTo>
                  <a:pt x="132" y="17"/>
                </a:lnTo>
                <a:lnTo>
                  <a:pt x="132" y="15"/>
                </a:lnTo>
                <a:lnTo>
                  <a:pt x="131" y="12"/>
                </a:lnTo>
                <a:lnTo>
                  <a:pt x="129" y="12"/>
                </a:lnTo>
                <a:lnTo>
                  <a:pt x="127" y="17"/>
                </a:lnTo>
                <a:lnTo>
                  <a:pt x="126" y="14"/>
                </a:lnTo>
                <a:lnTo>
                  <a:pt x="126" y="11"/>
                </a:lnTo>
                <a:lnTo>
                  <a:pt x="121" y="13"/>
                </a:lnTo>
                <a:lnTo>
                  <a:pt x="116" y="14"/>
                </a:lnTo>
                <a:lnTo>
                  <a:pt x="117" y="12"/>
                </a:lnTo>
                <a:lnTo>
                  <a:pt x="119" y="10"/>
                </a:lnTo>
                <a:lnTo>
                  <a:pt x="125" y="8"/>
                </a:lnTo>
                <a:lnTo>
                  <a:pt x="123" y="5"/>
                </a:lnTo>
                <a:lnTo>
                  <a:pt x="128" y="7"/>
                </a:lnTo>
                <a:lnTo>
                  <a:pt x="126" y="5"/>
                </a:lnTo>
                <a:lnTo>
                  <a:pt x="130" y="8"/>
                </a:lnTo>
                <a:lnTo>
                  <a:pt x="127" y="2"/>
                </a:lnTo>
                <a:lnTo>
                  <a:pt x="124" y="0"/>
                </a:lnTo>
                <a:lnTo>
                  <a:pt x="76" y="9"/>
                </a:lnTo>
                <a:lnTo>
                  <a:pt x="38" y="14"/>
                </a:lnTo>
                <a:lnTo>
                  <a:pt x="37" y="19"/>
                </a:lnTo>
                <a:lnTo>
                  <a:pt x="35" y="20"/>
                </a:lnTo>
                <a:lnTo>
                  <a:pt x="32" y="25"/>
                </a:lnTo>
                <a:lnTo>
                  <a:pt x="30" y="25"/>
                </a:lnTo>
                <a:lnTo>
                  <a:pt x="28" y="26"/>
                </a:lnTo>
                <a:lnTo>
                  <a:pt x="26" y="28"/>
                </a:lnTo>
                <a:lnTo>
                  <a:pt x="23" y="27"/>
                </a:lnTo>
                <a:lnTo>
                  <a:pt x="20" y="30"/>
                </a:lnTo>
                <a:lnTo>
                  <a:pt x="19" y="33"/>
                </a:lnTo>
                <a:lnTo>
                  <a:pt x="4" y="41"/>
                </a:lnTo>
                <a:lnTo>
                  <a:pt x="4" y="45"/>
                </a:lnTo>
                <a:lnTo>
                  <a:pt x="0" y="47"/>
                </a:lnTo>
                <a:close/>
              </a:path>
            </a:pathLst>
          </a:custGeom>
          <a:solidFill>
            <a:srgbClr val="67A9CF"/>
          </a:solidFill>
          <a:ln w="15875">
            <a:solidFill>
              <a:srgbClr val="003F48"/>
            </a:solidFill>
            <a:prstDash val="solid"/>
            <a:round/>
            <a:headEnd/>
            <a:tailEnd/>
          </a:ln>
        </p:spPr>
        <p:txBody>
          <a:bodyPr/>
          <a:lstStyle/>
          <a:p>
            <a:endParaRPr lang="en-US"/>
          </a:p>
        </p:txBody>
      </p:sp>
      <p:sp>
        <p:nvSpPr>
          <p:cNvPr id="310314" name="North Dakota">
            <a:extLst>
              <a:ext uri="{FF2B5EF4-FFF2-40B4-BE49-F238E27FC236}">
                <a16:creationId xmlns:a16="http://schemas.microsoft.com/office/drawing/2014/main" id="{437DA068-6E60-4454-9F8D-6BA36826E011}"/>
              </a:ext>
              <a:ext uri="{C183D7F6-B498-43B3-948B-1728B52AA6E4}">
                <adec:decorative xmlns:adec="http://schemas.microsoft.com/office/drawing/2017/decorative" val="1"/>
              </a:ext>
            </a:extLst>
          </p:cNvPr>
          <p:cNvSpPr>
            <a:spLocks noChangeAspect="1"/>
          </p:cNvSpPr>
          <p:nvPr/>
        </p:nvSpPr>
        <p:spPr bwMode="auto">
          <a:xfrm>
            <a:off x="4033838" y="1700213"/>
            <a:ext cx="809625" cy="504825"/>
          </a:xfrm>
          <a:custGeom>
            <a:avLst/>
            <a:gdLst>
              <a:gd name="T0" fmla="*/ 0 w 103"/>
              <a:gd name="T1" fmla="*/ 2147483646 h 65"/>
              <a:gd name="T2" fmla="*/ 2147483646 w 103"/>
              <a:gd name="T3" fmla="*/ 0 h 65"/>
              <a:gd name="T4" fmla="*/ 2147483646 w 103"/>
              <a:gd name="T5" fmla="*/ 2147483646 h 65"/>
              <a:gd name="T6" fmla="*/ 2147483646 w 103"/>
              <a:gd name="T7" fmla="*/ 2147483646 h 65"/>
              <a:gd name="T8" fmla="*/ 2147483646 w 103"/>
              <a:gd name="T9" fmla="*/ 2147483646 h 65"/>
              <a:gd name="T10" fmla="*/ 2147483646 w 103"/>
              <a:gd name="T11" fmla="*/ 2147483646 h 65"/>
              <a:gd name="T12" fmla="*/ 2147483646 w 103"/>
              <a:gd name="T13" fmla="*/ 2147483646 h 65"/>
              <a:gd name="T14" fmla="*/ 2147483646 w 103"/>
              <a:gd name="T15" fmla="*/ 2147483646 h 65"/>
              <a:gd name="T16" fmla="*/ 2147483646 w 103"/>
              <a:gd name="T17" fmla="*/ 2147483646 h 65"/>
              <a:gd name="T18" fmla="*/ 0 w 103"/>
              <a:gd name="T19" fmla="*/ 2147483646 h 6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03"/>
              <a:gd name="T31" fmla="*/ 0 h 65"/>
              <a:gd name="T32" fmla="*/ 103 w 103"/>
              <a:gd name="T33" fmla="*/ 65 h 65"/>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03" h="65">
                <a:moveTo>
                  <a:pt x="0" y="59"/>
                </a:moveTo>
                <a:lnTo>
                  <a:pt x="5" y="0"/>
                </a:lnTo>
                <a:lnTo>
                  <a:pt x="56" y="3"/>
                </a:lnTo>
                <a:lnTo>
                  <a:pt x="95" y="4"/>
                </a:lnTo>
                <a:lnTo>
                  <a:pt x="96" y="21"/>
                </a:lnTo>
                <a:lnTo>
                  <a:pt x="100" y="34"/>
                </a:lnTo>
                <a:lnTo>
                  <a:pt x="100" y="51"/>
                </a:lnTo>
                <a:lnTo>
                  <a:pt x="103" y="65"/>
                </a:lnTo>
                <a:lnTo>
                  <a:pt x="49" y="63"/>
                </a:lnTo>
                <a:lnTo>
                  <a:pt x="0" y="59"/>
                </a:lnTo>
                <a:close/>
              </a:path>
            </a:pathLst>
          </a:custGeom>
          <a:solidFill>
            <a:srgbClr val="BDC9E1"/>
          </a:solidFill>
          <a:ln w="15875">
            <a:solidFill>
              <a:srgbClr val="003F48"/>
            </a:solidFill>
            <a:prstDash val="solid"/>
            <a:round/>
            <a:headEnd/>
            <a:tailEnd/>
          </a:ln>
        </p:spPr>
        <p:txBody>
          <a:bodyPr/>
          <a:lstStyle/>
          <a:p>
            <a:endParaRPr lang="en-US"/>
          </a:p>
        </p:txBody>
      </p:sp>
      <p:sp>
        <p:nvSpPr>
          <p:cNvPr id="310315" name="Ohio">
            <a:extLst>
              <a:ext uri="{FF2B5EF4-FFF2-40B4-BE49-F238E27FC236}">
                <a16:creationId xmlns:a16="http://schemas.microsoft.com/office/drawing/2014/main" id="{53C7C31B-BFEA-440C-A0CC-BB40C7E40B4E}"/>
              </a:ext>
              <a:ext uri="{C183D7F6-B498-43B3-948B-1728B52AA6E4}">
                <adec:decorative xmlns:adec="http://schemas.microsoft.com/office/drawing/2017/decorative" val="1"/>
              </a:ext>
            </a:extLst>
          </p:cNvPr>
          <p:cNvSpPr>
            <a:spLocks noChangeAspect="1"/>
          </p:cNvSpPr>
          <p:nvPr/>
        </p:nvSpPr>
        <p:spPr bwMode="auto">
          <a:xfrm>
            <a:off x="6173788" y="2679700"/>
            <a:ext cx="511175" cy="566738"/>
          </a:xfrm>
          <a:custGeom>
            <a:avLst/>
            <a:gdLst>
              <a:gd name="T0" fmla="*/ 0 w 65"/>
              <a:gd name="T1" fmla="*/ 2147483646 h 73"/>
              <a:gd name="T2" fmla="*/ 2147483646 w 65"/>
              <a:gd name="T3" fmla="*/ 2147483646 h 73"/>
              <a:gd name="T4" fmla="*/ 2147483646 w 65"/>
              <a:gd name="T5" fmla="*/ 2147483646 h 73"/>
              <a:gd name="T6" fmla="*/ 2147483646 w 65"/>
              <a:gd name="T7" fmla="*/ 2147483646 h 73"/>
              <a:gd name="T8" fmla="*/ 2147483646 w 65"/>
              <a:gd name="T9" fmla="*/ 2147483646 h 73"/>
              <a:gd name="T10" fmla="*/ 2147483646 w 65"/>
              <a:gd name="T11" fmla="*/ 2147483646 h 73"/>
              <a:gd name="T12" fmla="*/ 2147483646 w 65"/>
              <a:gd name="T13" fmla="*/ 2147483646 h 73"/>
              <a:gd name="T14" fmla="*/ 2147483646 w 65"/>
              <a:gd name="T15" fmla="*/ 2147483646 h 73"/>
              <a:gd name="T16" fmla="*/ 2147483646 w 65"/>
              <a:gd name="T17" fmla="*/ 2147483646 h 73"/>
              <a:gd name="T18" fmla="*/ 2147483646 w 65"/>
              <a:gd name="T19" fmla="*/ 2147483646 h 73"/>
              <a:gd name="T20" fmla="*/ 2147483646 w 65"/>
              <a:gd name="T21" fmla="*/ 2147483646 h 73"/>
              <a:gd name="T22" fmla="*/ 2147483646 w 65"/>
              <a:gd name="T23" fmla="*/ 2147483646 h 73"/>
              <a:gd name="T24" fmla="*/ 2147483646 w 65"/>
              <a:gd name="T25" fmla="*/ 2147483646 h 73"/>
              <a:gd name="T26" fmla="*/ 2147483646 w 65"/>
              <a:gd name="T27" fmla="*/ 2147483646 h 73"/>
              <a:gd name="T28" fmla="*/ 2147483646 w 65"/>
              <a:gd name="T29" fmla="*/ 2147483646 h 73"/>
              <a:gd name="T30" fmla="*/ 2147483646 w 65"/>
              <a:gd name="T31" fmla="*/ 2147483646 h 73"/>
              <a:gd name="T32" fmla="*/ 2147483646 w 65"/>
              <a:gd name="T33" fmla="*/ 2147483646 h 73"/>
              <a:gd name="T34" fmla="*/ 2147483646 w 65"/>
              <a:gd name="T35" fmla="*/ 2147483646 h 73"/>
              <a:gd name="T36" fmla="*/ 2147483646 w 65"/>
              <a:gd name="T37" fmla="*/ 2147483646 h 73"/>
              <a:gd name="T38" fmla="*/ 2147483646 w 65"/>
              <a:gd name="T39" fmla="*/ 0 h 73"/>
              <a:gd name="T40" fmla="*/ 2147483646 w 65"/>
              <a:gd name="T41" fmla="*/ 2147483646 h 73"/>
              <a:gd name="T42" fmla="*/ 2147483646 w 65"/>
              <a:gd name="T43" fmla="*/ 2147483646 h 73"/>
              <a:gd name="T44" fmla="*/ 2147483646 w 65"/>
              <a:gd name="T45" fmla="*/ 2147483646 h 73"/>
              <a:gd name="T46" fmla="*/ 2147483646 w 65"/>
              <a:gd name="T47" fmla="*/ 2147483646 h 73"/>
              <a:gd name="T48" fmla="*/ 2147483646 w 65"/>
              <a:gd name="T49" fmla="*/ 2147483646 h 73"/>
              <a:gd name="T50" fmla="*/ 2147483646 w 65"/>
              <a:gd name="T51" fmla="*/ 2147483646 h 73"/>
              <a:gd name="T52" fmla="*/ 2147483646 w 65"/>
              <a:gd name="T53" fmla="*/ 2147483646 h 73"/>
              <a:gd name="T54" fmla="*/ 2147483646 w 65"/>
              <a:gd name="T55" fmla="*/ 2147483646 h 73"/>
              <a:gd name="T56" fmla="*/ 2147483646 w 65"/>
              <a:gd name="T57" fmla="*/ 2147483646 h 73"/>
              <a:gd name="T58" fmla="*/ 2147483646 w 65"/>
              <a:gd name="T59" fmla="*/ 2147483646 h 73"/>
              <a:gd name="T60" fmla="*/ 2147483646 w 65"/>
              <a:gd name="T61" fmla="*/ 2147483646 h 73"/>
              <a:gd name="T62" fmla="*/ 2147483646 w 65"/>
              <a:gd name="T63" fmla="*/ 2147483646 h 73"/>
              <a:gd name="T64" fmla="*/ 2147483646 w 65"/>
              <a:gd name="T65" fmla="*/ 2147483646 h 73"/>
              <a:gd name="T66" fmla="*/ 2147483646 w 65"/>
              <a:gd name="T67" fmla="*/ 2147483646 h 73"/>
              <a:gd name="T68" fmla="*/ 2147483646 w 65"/>
              <a:gd name="T69" fmla="*/ 2147483646 h 73"/>
              <a:gd name="T70" fmla="*/ 2147483646 w 65"/>
              <a:gd name="T71" fmla="*/ 2147483646 h 73"/>
              <a:gd name="T72" fmla="*/ 2147483646 w 65"/>
              <a:gd name="T73" fmla="*/ 2147483646 h 73"/>
              <a:gd name="T74" fmla="*/ 0 w 65"/>
              <a:gd name="T75" fmla="*/ 2147483646 h 73"/>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65"/>
              <a:gd name="T115" fmla="*/ 0 h 73"/>
              <a:gd name="T116" fmla="*/ 65 w 65"/>
              <a:gd name="T117" fmla="*/ 73 h 73"/>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65" h="73">
                <a:moveTo>
                  <a:pt x="0" y="13"/>
                </a:moveTo>
                <a:lnTo>
                  <a:pt x="6" y="64"/>
                </a:lnTo>
                <a:lnTo>
                  <a:pt x="10" y="64"/>
                </a:lnTo>
                <a:lnTo>
                  <a:pt x="13" y="65"/>
                </a:lnTo>
                <a:lnTo>
                  <a:pt x="15" y="69"/>
                </a:lnTo>
                <a:lnTo>
                  <a:pt x="20" y="69"/>
                </a:lnTo>
                <a:lnTo>
                  <a:pt x="23" y="71"/>
                </a:lnTo>
                <a:lnTo>
                  <a:pt x="31" y="71"/>
                </a:lnTo>
                <a:lnTo>
                  <a:pt x="33" y="69"/>
                </a:lnTo>
                <a:lnTo>
                  <a:pt x="41" y="73"/>
                </a:lnTo>
                <a:lnTo>
                  <a:pt x="46" y="69"/>
                </a:lnTo>
                <a:lnTo>
                  <a:pt x="47" y="61"/>
                </a:lnTo>
                <a:lnTo>
                  <a:pt x="50" y="63"/>
                </a:lnTo>
                <a:lnTo>
                  <a:pt x="52" y="56"/>
                </a:lnTo>
                <a:lnTo>
                  <a:pt x="60" y="50"/>
                </a:lnTo>
                <a:lnTo>
                  <a:pt x="63" y="46"/>
                </a:lnTo>
                <a:lnTo>
                  <a:pt x="64" y="31"/>
                </a:lnTo>
                <a:lnTo>
                  <a:pt x="63" y="27"/>
                </a:lnTo>
                <a:lnTo>
                  <a:pt x="65" y="25"/>
                </a:lnTo>
                <a:lnTo>
                  <a:pt x="61" y="0"/>
                </a:lnTo>
                <a:lnTo>
                  <a:pt x="54" y="3"/>
                </a:lnTo>
                <a:lnTo>
                  <a:pt x="50" y="6"/>
                </a:lnTo>
                <a:lnTo>
                  <a:pt x="48" y="8"/>
                </a:lnTo>
                <a:lnTo>
                  <a:pt x="45" y="12"/>
                </a:lnTo>
                <a:lnTo>
                  <a:pt x="41" y="12"/>
                </a:lnTo>
                <a:lnTo>
                  <a:pt x="36" y="14"/>
                </a:lnTo>
                <a:lnTo>
                  <a:pt x="34" y="15"/>
                </a:lnTo>
                <a:lnTo>
                  <a:pt x="31" y="14"/>
                </a:lnTo>
                <a:lnTo>
                  <a:pt x="28" y="15"/>
                </a:lnTo>
                <a:lnTo>
                  <a:pt x="27" y="15"/>
                </a:lnTo>
                <a:lnTo>
                  <a:pt x="31" y="12"/>
                </a:lnTo>
                <a:lnTo>
                  <a:pt x="29" y="12"/>
                </a:lnTo>
                <a:lnTo>
                  <a:pt x="27" y="13"/>
                </a:lnTo>
                <a:lnTo>
                  <a:pt x="21" y="11"/>
                </a:lnTo>
                <a:lnTo>
                  <a:pt x="19" y="12"/>
                </a:lnTo>
                <a:lnTo>
                  <a:pt x="20" y="10"/>
                </a:lnTo>
                <a:lnTo>
                  <a:pt x="0" y="13"/>
                </a:lnTo>
                <a:close/>
              </a:path>
            </a:pathLst>
          </a:custGeom>
          <a:solidFill>
            <a:srgbClr val="BDC9E1"/>
          </a:solidFill>
          <a:ln w="15875">
            <a:solidFill>
              <a:srgbClr val="003F48"/>
            </a:solidFill>
            <a:prstDash val="solid"/>
            <a:round/>
            <a:headEnd/>
            <a:tailEnd/>
          </a:ln>
        </p:spPr>
        <p:txBody>
          <a:bodyPr/>
          <a:lstStyle/>
          <a:p>
            <a:endParaRPr lang="en-US"/>
          </a:p>
        </p:txBody>
      </p:sp>
      <p:sp>
        <p:nvSpPr>
          <p:cNvPr id="310316" name="Oregon">
            <a:extLst>
              <a:ext uri="{FF2B5EF4-FFF2-40B4-BE49-F238E27FC236}">
                <a16:creationId xmlns:a16="http://schemas.microsoft.com/office/drawing/2014/main" id="{7D50780B-D59B-41E9-A120-FE336DA40202}"/>
              </a:ext>
              <a:ext uri="{C183D7F6-B498-43B3-948B-1728B52AA6E4}">
                <adec:decorative xmlns:adec="http://schemas.microsoft.com/office/drawing/2017/decorative" val="1"/>
              </a:ext>
            </a:extLst>
          </p:cNvPr>
          <p:cNvSpPr>
            <a:spLocks noChangeAspect="1"/>
          </p:cNvSpPr>
          <p:nvPr/>
        </p:nvSpPr>
        <p:spPr bwMode="auto">
          <a:xfrm>
            <a:off x="1733550" y="1706563"/>
            <a:ext cx="973138" cy="823912"/>
          </a:xfrm>
          <a:custGeom>
            <a:avLst/>
            <a:gdLst>
              <a:gd name="T0" fmla="*/ 0 w 124"/>
              <a:gd name="T1" fmla="*/ 2147483646 h 106"/>
              <a:gd name="T2" fmla="*/ 2147483646 w 124"/>
              <a:gd name="T3" fmla="*/ 2147483646 h 106"/>
              <a:gd name="T4" fmla="*/ 2147483646 w 124"/>
              <a:gd name="T5" fmla="*/ 2147483646 h 106"/>
              <a:gd name="T6" fmla="*/ 2147483646 w 124"/>
              <a:gd name="T7" fmla="*/ 0 h 106"/>
              <a:gd name="T8" fmla="*/ 2147483646 w 124"/>
              <a:gd name="T9" fmla="*/ 2147483646 h 106"/>
              <a:gd name="T10" fmla="*/ 2147483646 w 124"/>
              <a:gd name="T11" fmla="*/ 2147483646 h 106"/>
              <a:gd name="T12" fmla="*/ 2147483646 w 124"/>
              <a:gd name="T13" fmla="*/ 2147483646 h 106"/>
              <a:gd name="T14" fmla="*/ 2147483646 w 124"/>
              <a:gd name="T15" fmla="*/ 2147483646 h 106"/>
              <a:gd name="T16" fmla="*/ 2147483646 w 124"/>
              <a:gd name="T17" fmla="*/ 2147483646 h 106"/>
              <a:gd name="T18" fmla="*/ 2147483646 w 124"/>
              <a:gd name="T19" fmla="*/ 2147483646 h 106"/>
              <a:gd name="T20" fmla="*/ 2147483646 w 124"/>
              <a:gd name="T21" fmla="*/ 2147483646 h 106"/>
              <a:gd name="T22" fmla="*/ 2147483646 w 124"/>
              <a:gd name="T23" fmla="*/ 2147483646 h 106"/>
              <a:gd name="T24" fmla="*/ 2147483646 w 124"/>
              <a:gd name="T25" fmla="*/ 2147483646 h 106"/>
              <a:gd name="T26" fmla="*/ 2147483646 w 124"/>
              <a:gd name="T27" fmla="*/ 2147483646 h 106"/>
              <a:gd name="T28" fmla="*/ 2147483646 w 124"/>
              <a:gd name="T29" fmla="*/ 2147483646 h 106"/>
              <a:gd name="T30" fmla="*/ 2147483646 w 124"/>
              <a:gd name="T31" fmla="*/ 2147483646 h 106"/>
              <a:gd name="T32" fmla="*/ 2147483646 w 124"/>
              <a:gd name="T33" fmla="*/ 2147483646 h 106"/>
              <a:gd name="T34" fmla="*/ 2147483646 w 124"/>
              <a:gd name="T35" fmla="*/ 2147483646 h 106"/>
              <a:gd name="T36" fmla="*/ 2147483646 w 124"/>
              <a:gd name="T37" fmla="*/ 2147483646 h 106"/>
              <a:gd name="T38" fmla="*/ 2147483646 w 124"/>
              <a:gd name="T39" fmla="*/ 2147483646 h 106"/>
              <a:gd name="T40" fmla="*/ 2147483646 w 124"/>
              <a:gd name="T41" fmla="*/ 2147483646 h 106"/>
              <a:gd name="T42" fmla="*/ 2147483646 w 124"/>
              <a:gd name="T43" fmla="*/ 2147483646 h 106"/>
              <a:gd name="T44" fmla="*/ 2147483646 w 124"/>
              <a:gd name="T45" fmla="*/ 2147483646 h 106"/>
              <a:gd name="T46" fmla="*/ 2147483646 w 124"/>
              <a:gd name="T47" fmla="*/ 2147483646 h 106"/>
              <a:gd name="T48" fmla="*/ 2147483646 w 124"/>
              <a:gd name="T49" fmla="*/ 2147483646 h 106"/>
              <a:gd name="T50" fmla="*/ 0 w 124"/>
              <a:gd name="T51" fmla="*/ 2147483646 h 10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124"/>
              <a:gd name="T79" fmla="*/ 0 h 106"/>
              <a:gd name="T80" fmla="*/ 124 w 124"/>
              <a:gd name="T81" fmla="*/ 106 h 10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124" h="106">
                <a:moveTo>
                  <a:pt x="0" y="79"/>
                </a:moveTo>
                <a:lnTo>
                  <a:pt x="2" y="60"/>
                </a:lnTo>
                <a:lnTo>
                  <a:pt x="11" y="44"/>
                </a:lnTo>
                <a:lnTo>
                  <a:pt x="27" y="0"/>
                </a:lnTo>
                <a:lnTo>
                  <a:pt x="34" y="2"/>
                </a:lnTo>
                <a:lnTo>
                  <a:pt x="35" y="4"/>
                </a:lnTo>
                <a:lnTo>
                  <a:pt x="37" y="4"/>
                </a:lnTo>
                <a:lnTo>
                  <a:pt x="41" y="12"/>
                </a:lnTo>
                <a:lnTo>
                  <a:pt x="40" y="15"/>
                </a:lnTo>
                <a:lnTo>
                  <a:pt x="46" y="20"/>
                </a:lnTo>
                <a:lnTo>
                  <a:pt x="57" y="19"/>
                </a:lnTo>
                <a:lnTo>
                  <a:pt x="65" y="23"/>
                </a:lnTo>
                <a:lnTo>
                  <a:pt x="68" y="22"/>
                </a:lnTo>
                <a:lnTo>
                  <a:pt x="92" y="23"/>
                </a:lnTo>
                <a:lnTo>
                  <a:pt x="119" y="29"/>
                </a:lnTo>
                <a:lnTo>
                  <a:pt x="121" y="33"/>
                </a:lnTo>
                <a:lnTo>
                  <a:pt x="124" y="38"/>
                </a:lnTo>
                <a:lnTo>
                  <a:pt x="120" y="44"/>
                </a:lnTo>
                <a:lnTo>
                  <a:pt x="115" y="52"/>
                </a:lnTo>
                <a:lnTo>
                  <a:pt x="109" y="57"/>
                </a:lnTo>
                <a:lnTo>
                  <a:pt x="108" y="61"/>
                </a:lnTo>
                <a:lnTo>
                  <a:pt x="111" y="65"/>
                </a:lnTo>
                <a:lnTo>
                  <a:pt x="107" y="74"/>
                </a:lnTo>
                <a:lnTo>
                  <a:pt x="100" y="106"/>
                </a:lnTo>
                <a:lnTo>
                  <a:pt x="58" y="95"/>
                </a:lnTo>
                <a:lnTo>
                  <a:pt x="0" y="79"/>
                </a:lnTo>
                <a:close/>
              </a:path>
            </a:pathLst>
          </a:custGeom>
          <a:solidFill>
            <a:srgbClr val="BDC9E1"/>
          </a:solidFill>
          <a:ln w="15875">
            <a:solidFill>
              <a:srgbClr val="003F48"/>
            </a:solidFill>
            <a:prstDash val="solid"/>
            <a:round/>
            <a:headEnd/>
            <a:tailEnd/>
          </a:ln>
        </p:spPr>
        <p:txBody>
          <a:bodyPr/>
          <a:lstStyle/>
          <a:p>
            <a:endParaRPr lang="en-US"/>
          </a:p>
        </p:txBody>
      </p:sp>
      <p:sp>
        <p:nvSpPr>
          <p:cNvPr id="310317" name="Pennsylvania">
            <a:extLst>
              <a:ext uri="{FF2B5EF4-FFF2-40B4-BE49-F238E27FC236}">
                <a16:creationId xmlns:a16="http://schemas.microsoft.com/office/drawing/2014/main" id="{6E2A7B3D-9588-4B27-956D-9FE71D1D3444}"/>
              </a:ext>
              <a:ext uri="{C183D7F6-B498-43B3-948B-1728B52AA6E4}">
                <adec:decorative xmlns:adec="http://schemas.microsoft.com/office/drawing/2017/decorative" val="1"/>
              </a:ext>
            </a:extLst>
          </p:cNvPr>
          <p:cNvSpPr>
            <a:spLocks noChangeAspect="1"/>
          </p:cNvSpPr>
          <p:nvPr/>
        </p:nvSpPr>
        <p:spPr bwMode="auto">
          <a:xfrm>
            <a:off x="6653213" y="2562225"/>
            <a:ext cx="714375" cy="458788"/>
          </a:xfrm>
          <a:custGeom>
            <a:avLst/>
            <a:gdLst>
              <a:gd name="T0" fmla="*/ 0 w 91"/>
              <a:gd name="T1" fmla="*/ 2147483646 h 59"/>
              <a:gd name="T2" fmla="*/ 2147483646 w 91"/>
              <a:gd name="T3" fmla="*/ 2147483646 h 59"/>
              <a:gd name="T4" fmla="*/ 2147483646 w 91"/>
              <a:gd name="T5" fmla="*/ 2147483646 h 59"/>
              <a:gd name="T6" fmla="*/ 2147483646 w 91"/>
              <a:gd name="T7" fmla="*/ 2147483646 h 59"/>
              <a:gd name="T8" fmla="*/ 2147483646 w 91"/>
              <a:gd name="T9" fmla="*/ 2147483646 h 59"/>
              <a:gd name="T10" fmla="*/ 2147483646 w 91"/>
              <a:gd name="T11" fmla="*/ 2147483646 h 59"/>
              <a:gd name="T12" fmla="*/ 2147483646 w 91"/>
              <a:gd name="T13" fmla="*/ 2147483646 h 59"/>
              <a:gd name="T14" fmla="*/ 2147483646 w 91"/>
              <a:gd name="T15" fmla="*/ 2147483646 h 59"/>
              <a:gd name="T16" fmla="*/ 2147483646 w 91"/>
              <a:gd name="T17" fmla="*/ 2147483646 h 59"/>
              <a:gd name="T18" fmla="*/ 2147483646 w 91"/>
              <a:gd name="T19" fmla="*/ 2147483646 h 59"/>
              <a:gd name="T20" fmla="*/ 2147483646 w 91"/>
              <a:gd name="T21" fmla="*/ 2147483646 h 59"/>
              <a:gd name="T22" fmla="*/ 2147483646 w 91"/>
              <a:gd name="T23" fmla="*/ 2147483646 h 59"/>
              <a:gd name="T24" fmla="*/ 2147483646 w 91"/>
              <a:gd name="T25" fmla="*/ 2147483646 h 59"/>
              <a:gd name="T26" fmla="*/ 2147483646 w 91"/>
              <a:gd name="T27" fmla="*/ 2147483646 h 59"/>
              <a:gd name="T28" fmla="*/ 2147483646 w 91"/>
              <a:gd name="T29" fmla="*/ 2147483646 h 59"/>
              <a:gd name="T30" fmla="*/ 2147483646 w 91"/>
              <a:gd name="T31" fmla="*/ 0 h 59"/>
              <a:gd name="T32" fmla="*/ 2147483646 w 91"/>
              <a:gd name="T33" fmla="*/ 2147483646 h 59"/>
              <a:gd name="T34" fmla="*/ 2147483646 w 91"/>
              <a:gd name="T35" fmla="*/ 2147483646 h 59"/>
              <a:gd name="T36" fmla="*/ 0 w 91"/>
              <a:gd name="T37" fmla="*/ 2147483646 h 59"/>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91"/>
              <a:gd name="T58" fmla="*/ 0 h 59"/>
              <a:gd name="T59" fmla="*/ 91 w 91"/>
              <a:gd name="T60" fmla="*/ 59 h 59"/>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91" h="59">
                <a:moveTo>
                  <a:pt x="0" y="15"/>
                </a:moveTo>
                <a:lnTo>
                  <a:pt x="4" y="40"/>
                </a:lnTo>
                <a:lnTo>
                  <a:pt x="7" y="59"/>
                </a:lnTo>
                <a:lnTo>
                  <a:pt x="23" y="56"/>
                </a:lnTo>
                <a:lnTo>
                  <a:pt x="77" y="46"/>
                </a:lnTo>
                <a:lnTo>
                  <a:pt x="79" y="43"/>
                </a:lnTo>
                <a:lnTo>
                  <a:pt x="82" y="43"/>
                </a:lnTo>
                <a:lnTo>
                  <a:pt x="86" y="41"/>
                </a:lnTo>
                <a:lnTo>
                  <a:pt x="87" y="37"/>
                </a:lnTo>
                <a:lnTo>
                  <a:pt x="91" y="34"/>
                </a:lnTo>
                <a:lnTo>
                  <a:pt x="82" y="27"/>
                </a:lnTo>
                <a:lnTo>
                  <a:pt x="81" y="20"/>
                </a:lnTo>
                <a:lnTo>
                  <a:pt x="85" y="10"/>
                </a:lnTo>
                <a:lnTo>
                  <a:pt x="80" y="7"/>
                </a:lnTo>
                <a:lnTo>
                  <a:pt x="77" y="3"/>
                </a:lnTo>
                <a:lnTo>
                  <a:pt x="73" y="0"/>
                </a:lnTo>
                <a:lnTo>
                  <a:pt x="13" y="12"/>
                </a:lnTo>
                <a:lnTo>
                  <a:pt x="10" y="7"/>
                </a:lnTo>
                <a:lnTo>
                  <a:pt x="0" y="15"/>
                </a:lnTo>
                <a:close/>
              </a:path>
            </a:pathLst>
          </a:custGeom>
          <a:solidFill>
            <a:srgbClr val="BDC9E1"/>
          </a:solidFill>
          <a:ln w="15875">
            <a:solidFill>
              <a:srgbClr val="003F48"/>
            </a:solidFill>
            <a:prstDash val="solid"/>
            <a:round/>
            <a:headEnd/>
            <a:tailEnd/>
          </a:ln>
        </p:spPr>
        <p:txBody>
          <a:bodyPr/>
          <a:lstStyle/>
          <a:p>
            <a:endParaRPr lang="en-US"/>
          </a:p>
        </p:txBody>
      </p:sp>
      <p:sp>
        <p:nvSpPr>
          <p:cNvPr id="310318" name="Rhode Island">
            <a:extLst>
              <a:ext uri="{FF2B5EF4-FFF2-40B4-BE49-F238E27FC236}">
                <a16:creationId xmlns:a16="http://schemas.microsoft.com/office/drawing/2014/main" id="{B93D1DC5-1B99-4BC8-A3E5-0C34B83817E9}"/>
              </a:ext>
              <a:ext uri="{C183D7F6-B498-43B3-948B-1728B52AA6E4}">
                <adec:decorative xmlns:adec="http://schemas.microsoft.com/office/drawing/2017/decorative" val="1"/>
              </a:ext>
            </a:extLst>
          </p:cNvPr>
          <p:cNvSpPr>
            <a:spLocks noChangeAspect="1"/>
          </p:cNvSpPr>
          <p:nvPr/>
        </p:nvSpPr>
        <p:spPr bwMode="auto">
          <a:xfrm>
            <a:off x="7626350" y="2462213"/>
            <a:ext cx="95250" cy="114300"/>
          </a:xfrm>
          <a:custGeom>
            <a:avLst/>
            <a:gdLst>
              <a:gd name="T0" fmla="*/ 0 w 12"/>
              <a:gd name="T1" fmla="*/ 2147483646 h 15"/>
              <a:gd name="T2" fmla="*/ 2147483646 w 12"/>
              <a:gd name="T3" fmla="*/ 2147483646 h 15"/>
              <a:gd name="T4" fmla="*/ 2147483646 w 12"/>
              <a:gd name="T5" fmla="*/ 2147483646 h 15"/>
              <a:gd name="T6" fmla="*/ 2147483646 w 12"/>
              <a:gd name="T7" fmla="*/ 2147483646 h 15"/>
              <a:gd name="T8" fmla="*/ 2147483646 w 12"/>
              <a:gd name="T9" fmla="*/ 2147483646 h 15"/>
              <a:gd name="T10" fmla="*/ 2147483646 w 12"/>
              <a:gd name="T11" fmla="*/ 2147483646 h 15"/>
              <a:gd name="T12" fmla="*/ 2147483646 w 12"/>
              <a:gd name="T13" fmla="*/ 2147483646 h 15"/>
              <a:gd name="T14" fmla="*/ 2147483646 w 12"/>
              <a:gd name="T15" fmla="*/ 2147483646 h 15"/>
              <a:gd name="T16" fmla="*/ 2147483646 w 12"/>
              <a:gd name="T17" fmla="*/ 2147483646 h 15"/>
              <a:gd name="T18" fmla="*/ 2147483646 w 12"/>
              <a:gd name="T19" fmla="*/ 2147483646 h 15"/>
              <a:gd name="T20" fmla="*/ 2147483646 w 12"/>
              <a:gd name="T21" fmla="*/ 2147483646 h 15"/>
              <a:gd name="T22" fmla="*/ 2147483646 w 12"/>
              <a:gd name="T23" fmla="*/ 2147483646 h 15"/>
              <a:gd name="T24" fmla="*/ 2147483646 w 12"/>
              <a:gd name="T25" fmla="*/ 0 h 15"/>
              <a:gd name="T26" fmla="*/ 2147483646 w 12"/>
              <a:gd name="T27" fmla="*/ 0 h 15"/>
              <a:gd name="T28" fmla="*/ 0 w 12"/>
              <a:gd name="T29" fmla="*/ 2147483646 h 15"/>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12"/>
              <a:gd name="T46" fmla="*/ 0 h 15"/>
              <a:gd name="T47" fmla="*/ 12 w 12"/>
              <a:gd name="T48" fmla="*/ 15 h 15"/>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12" h="15">
                <a:moveTo>
                  <a:pt x="0" y="1"/>
                </a:moveTo>
                <a:lnTo>
                  <a:pt x="2" y="14"/>
                </a:lnTo>
                <a:lnTo>
                  <a:pt x="3" y="15"/>
                </a:lnTo>
                <a:lnTo>
                  <a:pt x="8" y="12"/>
                </a:lnTo>
                <a:lnTo>
                  <a:pt x="7" y="8"/>
                </a:lnTo>
                <a:lnTo>
                  <a:pt x="8" y="6"/>
                </a:lnTo>
                <a:lnTo>
                  <a:pt x="9" y="8"/>
                </a:lnTo>
                <a:lnTo>
                  <a:pt x="10" y="11"/>
                </a:lnTo>
                <a:lnTo>
                  <a:pt x="11" y="10"/>
                </a:lnTo>
                <a:lnTo>
                  <a:pt x="12" y="8"/>
                </a:lnTo>
                <a:lnTo>
                  <a:pt x="11" y="5"/>
                </a:lnTo>
                <a:lnTo>
                  <a:pt x="8" y="4"/>
                </a:lnTo>
                <a:lnTo>
                  <a:pt x="6" y="0"/>
                </a:lnTo>
                <a:lnTo>
                  <a:pt x="4" y="0"/>
                </a:lnTo>
                <a:lnTo>
                  <a:pt x="0" y="1"/>
                </a:lnTo>
                <a:close/>
              </a:path>
            </a:pathLst>
          </a:custGeom>
          <a:solidFill>
            <a:srgbClr val="67A9CF"/>
          </a:solidFill>
          <a:ln w="15875">
            <a:solidFill>
              <a:srgbClr val="003F48"/>
            </a:solidFill>
            <a:prstDash val="solid"/>
            <a:round/>
            <a:headEnd/>
            <a:tailEnd/>
          </a:ln>
        </p:spPr>
        <p:txBody>
          <a:bodyPr/>
          <a:lstStyle/>
          <a:p>
            <a:endParaRPr lang="en-US"/>
          </a:p>
        </p:txBody>
      </p:sp>
      <p:sp>
        <p:nvSpPr>
          <p:cNvPr id="310319" name="South Carolina">
            <a:extLst>
              <a:ext uri="{FF2B5EF4-FFF2-40B4-BE49-F238E27FC236}">
                <a16:creationId xmlns:a16="http://schemas.microsoft.com/office/drawing/2014/main" id="{D4B2F942-5F2F-46EB-9CAE-B096FE917734}"/>
              </a:ext>
              <a:ext uri="{C183D7F6-B498-43B3-948B-1728B52AA6E4}">
                <adec:decorative xmlns:adec="http://schemas.microsoft.com/office/drawing/2017/decorative" val="1"/>
              </a:ext>
            </a:extLst>
          </p:cNvPr>
          <p:cNvSpPr>
            <a:spLocks noChangeAspect="1"/>
          </p:cNvSpPr>
          <p:nvPr/>
        </p:nvSpPr>
        <p:spPr bwMode="auto">
          <a:xfrm>
            <a:off x="6481763" y="3719513"/>
            <a:ext cx="619125" cy="466725"/>
          </a:xfrm>
          <a:custGeom>
            <a:avLst/>
            <a:gdLst>
              <a:gd name="T0" fmla="*/ 0 w 79"/>
              <a:gd name="T1" fmla="*/ 2147483646 h 60"/>
              <a:gd name="T2" fmla="*/ 2147483646 w 79"/>
              <a:gd name="T3" fmla="*/ 2147483646 h 60"/>
              <a:gd name="T4" fmla="*/ 2147483646 w 79"/>
              <a:gd name="T5" fmla="*/ 2147483646 h 60"/>
              <a:gd name="T6" fmla="*/ 2147483646 w 79"/>
              <a:gd name="T7" fmla="*/ 0 h 60"/>
              <a:gd name="T8" fmla="*/ 2147483646 w 79"/>
              <a:gd name="T9" fmla="*/ 2147483646 h 60"/>
              <a:gd name="T10" fmla="*/ 2147483646 w 79"/>
              <a:gd name="T11" fmla="*/ 2147483646 h 60"/>
              <a:gd name="T12" fmla="*/ 2147483646 w 79"/>
              <a:gd name="T13" fmla="*/ 2147483646 h 60"/>
              <a:gd name="T14" fmla="*/ 2147483646 w 79"/>
              <a:gd name="T15" fmla="*/ 2147483646 h 60"/>
              <a:gd name="T16" fmla="*/ 2147483646 w 79"/>
              <a:gd name="T17" fmla="*/ 2147483646 h 60"/>
              <a:gd name="T18" fmla="*/ 2147483646 w 79"/>
              <a:gd name="T19" fmla="*/ 2147483646 h 60"/>
              <a:gd name="T20" fmla="*/ 2147483646 w 79"/>
              <a:gd name="T21" fmla="*/ 2147483646 h 60"/>
              <a:gd name="T22" fmla="*/ 2147483646 w 79"/>
              <a:gd name="T23" fmla="*/ 2147483646 h 60"/>
              <a:gd name="T24" fmla="*/ 2147483646 w 79"/>
              <a:gd name="T25" fmla="*/ 2147483646 h 60"/>
              <a:gd name="T26" fmla="*/ 2147483646 w 79"/>
              <a:gd name="T27" fmla="*/ 2147483646 h 60"/>
              <a:gd name="T28" fmla="*/ 2147483646 w 79"/>
              <a:gd name="T29" fmla="*/ 2147483646 h 60"/>
              <a:gd name="T30" fmla="*/ 2147483646 w 79"/>
              <a:gd name="T31" fmla="*/ 2147483646 h 60"/>
              <a:gd name="T32" fmla="*/ 2147483646 w 79"/>
              <a:gd name="T33" fmla="*/ 2147483646 h 60"/>
              <a:gd name="T34" fmla="*/ 2147483646 w 79"/>
              <a:gd name="T35" fmla="*/ 2147483646 h 60"/>
              <a:gd name="T36" fmla="*/ 2147483646 w 79"/>
              <a:gd name="T37" fmla="*/ 2147483646 h 60"/>
              <a:gd name="T38" fmla="*/ 2147483646 w 79"/>
              <a:gd name="T39" fmla="*/ 2147483646 h 60"/>
              <a:gd name="T40" fmla="*/ 2147483646 w 79"/>
              <a:gd name="T41" fmla="*/ 2147483646 h 60"/>
              <a:gd name="T42" fmla="*/ 2147483646 w 79"/>
              <a:gd name="T43" fmla="*/ 2147483646 h 60"/>
              <a:gd name="T44" fmla="*/ 2147483646 w 79"/>
              <a:gd name="T45" fmla="*/ 2147483646 h 60"/>
              <a:gd name="T46" fmla="*/ 2147483646 w 79"/>
              <a:gd name="T47" fmla="*/ 2147483646 h 60"/>
              <a:gd name="T48" fmla="*/ 2147483646 w 79"/>
              <a:gd name="T49" fmla="*/ 2147483646 h 60"/>
              <a:gd name="T50" fmla="*/ 2147483646 w 79"/>
              <a:gd name="T51" fmla="*/ 2147483646 h 60"/>
              <a:gd name="T52" fmla="*/ 2147483646 w 79"/>
              <a:gd name="T53" fmla="*/ 2147483646 h 60"/>
              <a:gd name="T54" fmla="*/ 0 w 79"/>
              <a:gd name="T55" fmla="*/ 2147483646 h 60"/>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w 79"/>
              <a:gd name="T85" fmla="*/ 0 h 60"/>
              <a:gd name="T86" fmla="*/ 79 w 79"/>
              <a:gd name="T87" fmla="*/ 60 h 60"/>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T84" t="T85" r="T86" b="T87"/>
            <a:pathLst>
              <a:path w="79" h="60">
                <a:moveTo>
                  <a:pt x="0" y="14"/>
                </a:moveTo>
                <a:lnTo>
                  <a:pt x="3" y="8"/>
                </a:lnTo>
                <a:lnTo>
                  <a:pt x="14" y="2"/>
                </a:lnTo>
                <a:lnTo>
                  <a:pt x="35" y="0"/>
                </a:lnTo>
                <a:lnTo>
                  <a:pt x="44" y="5"/>
                </a:lnTo>
                <a:lnTo>
                  <a:pt x="58" y="4"/>
                </a:lnTo>
                <a:lnTo>
                  <a:pt x="79" y="18"/>
                </a:lnTo>
                <a:lnTo>
                  <a:pt x="72" y="26"/>
                </a:lnTo>
                <a:lnTo>
                  <a:pt x="70" y="30"/>
                </a:lnTo>
                <a:lnTo>
                  <a:pt x="70" y="35"/>
                </a:lnTo>
                <a:lnTo>
                  <a:pt x="64" y="40"/>
                </a:lnTo>
                <a:lnTo>
                  <a:pt x="60" y="46"/>
                </a:lnTo>
                <a:lnTo>
                  <a:pt x="54" y="50"/>
                </a:lnTo>
                <a:lnTo>
                  <a:pt x="51" y="51"/>
                </a:lnTo>
                <a:lnTo>
                  <a:pt x="50" y="55"/>
                </a:lnTo>
                <a:lnTo>
                  <a:pt x="47" y="52"/>
                </a:lnTo>
                <a:lnTo>
                  <a:pt x="50" y="57"/>
                </a:lnTo>
                <a:lnTo>
                  <a:pt x="47" y="60"/>
                </a:lnTo>
                <a:lnTo>
                  <a:pt x="44" y="60"/>
                </a:lnTo>
                <a:lnTo>
                  <a:pt x="42" y="57"/>
                </a:lnTo>
                <a:lnTo>
                  <a:pt x="39" y="51"/>
                </a:lnTo>
                <a:lnTo>
                  <a:pt x="37" y="51"/>
                </a:lnTo>
                <a:lnTo>
                  <a:pt x="33" y="43"/>
                </a:lnTo>
                <a:lnTo>
                  <a:pt x="28" y="39"/>
                </a:lnTo>
                <a:lnTo>
                  <a:pt x="24" y="34"/>
                </a:lnTo>
                <a:lnTo>
                  <a:pt x="14" y="27"/>
                </a:lnTo>
                <a:lnTo>
                  <a:pt x="10" y="21"/>
                </a:lnTo>
                <a:lnTo>
                  <a:pt x="0" y="14"/>
                </a:lnTo>
                <a:close/>
              </a:path>
            </a:pathLst>
          </a:custGeom>
          <a:solidFill>
            <a:srgbClr val="67A9CF"/>
          </a:solidFill>
          <a:ln w="15875">
            <a:solidFill>
              <a:srgbClr val="003F48"/>
            </a:solidFill>
            <a:prstDash val="solid"/>
            <a:round/>
            <a:headEnd/>
            <a:tailEnd/>
          </a:ln>
        </p:spPr>
        <p:txBody>
          <a:bodyPr/>
          <a:lstStyle/>
          <a:p>
            <a:endParaRPr lang="en-US"/>
          </a:p>
        </p:txBody>
      </p:sp>
      <p:sp>
        <p:nvSpPr>
          <p:cNvPr id="310320" name="South Dakota">
            <a:extLst>
              <a:ext uri="{FF2B5EF4-FFF2-40B4-BE49-F238E27FC236}">
                <a16:creationId xmlns:a16="http://schemas.microsoft.com/office/drawing/2014/main" id="{FA188790-0363-4888-A043-616174EC89FB}"/>
              </a:ext>
              <a:ext uri="{C183D7F6-B498-43B3-948B-1728B52AA6E4}">
                <adec:decorative xmlns:adec="http://schemas.microsoft.com/office/drawing/2017/decorative" val="1"/>
              </a:ext>
            </a:extLst>
          </p:cNvPr>
          <p:cNvSpPr>
            <a:spLocks noChangeAspect="1"/>
          </p:cNvSpPr>
          <p:nvPr/>
        </p:nvSpPr>
        <p:spPr bwMode="auto">
          <a:xfrm>
            <a:off x="3992563" y="2157413"/>
            <a:ext cx="857250" cy="576262"/>
          </a:xfrm>
          <a:custGeom>
            <a:avLst/>
            <a:gdLst>
              <a:gd name="T0" fmla="*/ 0 w 109"/>
              <a:gd name="T1" fmla="*/ 2147483646 h 74"/>
              <a:gd name="T2" fmla="*/ 2147483646 w 109"/>
              <a:gd name="T3" fmla="*/ 2147483646 h 74"/>
              <a:gd name="T4" fmla="*/ 2147483646 w 109"/>
              <a:gd name="T5" fmla="*/ 0 h 74"/>
              <a:gd name="T6" fmla="*/ 2147483646 w 109"/>
              <a:gd name="T7" fmla="*/ 2147483646 h 74"/>
              <a:gd name="T8" fmla="*/ 2147483646 w 109"/>
              <a:gd name="T9" fmla="*/ 2147483646 h 74"/>
              <a:gd name="T10" fmla="*/ 2147483646 w 109"/>
              <a:gd name="T11" fmla="*/ 2147483646 h 74"/>
              <a:gd name="T12" fmla="*/ 2147483646 w 109"/>
              <a:gd name="T13" fmla="*/ 2147483646 h 74"/>
              <a:gd name="T14" fmla="*/ 2147483646 w 109"/>
              <a:gd name="T15" fmla="*/ 2147483646 h 74"/>
              <a:gd name="T16" fmla="*/ 2147483646 w 109"/>
              <a:gd name="T17" fmla="*/ 2147483646 h 74"/>
              <a:gd name="T18" fmla="*/ 2147483646 w 109"/>
              <a:gd name="T19" fmla="*/ 2147483646 h 74"/>
              <a:gd name="T20" fmla="*/ 2147483646 w 109"/>
              <a:gd name="T21" fmla="*/ 2147483646 h 74"/>
              <a:gd name="T22" fmla="*/ 2147483646 w 109"/>
              <a:gd name="T23" fmla="*/ 2147483646 h 74"/>
              <a:gd name="T24" fmla="*/ 2147483646 w 109"/>
              <a:gd name="T25" fmla="*/ 2147483646 h 74"/>
              <a:gd name="T26" fmla="*/ 2147483646 w 109"/>
              <a:gd name="T27" fmla="*/ 2147483646 h 74"/>
              <a:gd name="T28" fmla="*/ 2147483646 w 109"/>
              <a:gd name="T29" fmla="*/ 2147483646 h 74"/>
              <a:gd name="T30" fmla="*/ 2147483646 w 109"/>
              <a:gd name="T31" fmla="*/ 2147483646 h 74"/>
              <a:gd name="T32" fmla="*/ 2147483646 w 109"/>
              <a:gd name="T33" fmla="*/ 2147483646 h 74"/>
              <a:gd name="T34" fmla="*/ 2147483646 w 109"/>
              <a:gd name="T35" fmla="*/ 2147483646 h 74"/>
              <a:gd name="T36" fmla="*/ 2147483646 w 109"/>
              <a:gd name="T37" fmla="*/ 2147483646 h 74"/>
              <a:gd name="T38" fmla="*/ 0 w 109"/>
              <a:gd name="T39" fmla="*/ 2147483646 h 7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109"/>
              <a:gd name="T61" fmla="*/ 0 h 74"/>
              <a:gd name="T62" fmla="*/ 109 w 109"/>
              <a:gd name="T63" fmla="*/ 74 h 74"/>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109" h="74">
                <a:moveTo>
                  <a:pt x="0" y="58"/>
                </a:moveTo>
                <a:lnTo>
                  <a:pt x="4" y="19"/>
                </a:lnTo>
                <a:lnTo>
                  <a:pt x="5" y="0"/>
                </a:lnTo>
                <a:lnTo>
                  <a:pt x="54" y="4"/>
                </a:lnTo>
                <a:lnTo>
                  <a:pt x="108" y="6"/>
                </a:lnTo>
                <a:lnTo>
                  <a:pt x="104" y="12"/>
                </a:lnTo>
                <a:lnTo>
                  <a:pt x="109" y="18"/>
                </a:lnTo>
                <a:lnTo>
                  <a:pt x="109" y="54"/>
                </a:lnTo>
                <a:lnTo>
                  <a:pt x="107" y="53"/>
                </a:lnTo>
                <a:lnTo>
                  <a:pt x="107" y="58"/>
                </a:lnTo>
                <a:lnTo>
                  <a:pt x="109" y="62"/>
                </a:lnTo>
                <a:lnTo>
                  <a:pt x="108" y="65"/>
                </a:lnTo>
                <a:lnTo>
                  <a:pt x="109" y="74"/>
                </a:lnTo>
                <a:lnTo>
                  <a:pt x="106" y="73"/>
                </a:lnTo>
                <a:lnTo>
                  <a:pt x="104" y="70"/>
                </a:lnTo>
                <a:lnTo>
                  <a:pt x="98" y="67"/>
                </a:lnTo>
                <a:lnTo>
                  <a:pt x="94" y="67"/>
                </a:lnTo>
                <a:lnTo>
                  <a:pt x="85" y="67"/>
                </a:lnTo>
                <a:lnTo>
                  <a:pt x="79" y="63"/>
                </a:lnTo>
                <a:lnTo>
                  <a:pt x="0" y="58"/>
                </a:lnTo>
                <a:close/>
              </a:path>
            </a:pathLst>
          </a:custGeom>
          <a:solidFill>
            <a:srgbClr val="67A9CF"/>
          </a:solidFill>
          <a:ln w="15875">
            <a:solidFill>
              <a:srgbClr val="003F48"/>
            </a:solidFill>
            <a:prstDash val="solid"/>
            <a:round/>
            <a:headEnd/>
            <a:tailEnd/>
          </a:ln>
        </p:spPr>
        <p:txBody>
          <a:bodyPr/>
          <a:lstStyle/>
          <a:p>
            <a:endParaRPr lang="en-US"/>
          </a:p>
        </p:txBody>
      </p:sp>
      <p:sp>
        <p:nvSpPr>
          <p:cNvPr id="310321" name="Tennessee">
            <a:extLst>
              <a:ext uri="{FF2B5EF4-FFF2-40B4-BE49-F238E27FC236}">
                <a16:creationId xmlns:a16="http://schemas.microsoft.com/office/drawing/2014/main" id="{7730A4D9-E729-4FC7-9B25-C9E81725043F}"/>
              </a:ext>
              <a:ext uri="{C183D7F6-B498-43B3-948B-1728B52AA6E4}">
                <adec:decorative xmlns:adec="http://schemas.microsoft.com/office/drawing/2017/decorative" val="1"/>
              </a:ext>
            </a:extLst>
          </p:cNvPr>
          <p:cNvSpPr>
            <a:spLocks noChangeAspect="1"/>
          </p:cNvSpPr>
          <p:nvPr/>
        </p:nvSpPr>
        <p:spPr bwMode="auto">
          <a:xfrm>
            <a:off x="5608638" y="3509963"/>
            <a:ext cx="1044575" cy="350837"/>
          </a:xfrm>
          <a:custGeom>
            <a:avLst/>
            <a:gdLst>
              <a:gd name="T0" fmla="*/ 0 w 133"/>
              <a:gd name="T1" fmla="*/ 2147483646 h 45"/>
              <a:gd name="T2" fmla="*/ 2147483646 w 133"/>
              <a:gd name="T3" fmla="*/ 2147483646 h 45"/>
              <a:gd name="T4" fmla="*/ 2147483646 w 133"/>
              <a:gd name="T5" fmla="*/ 2147483646 h 45"/>
              <a:gd name="T6" fmla="*/ 2147483646 w 133"/>
              <a:gd name="T7" fmla="*/ 2147483646 h 45"/>
              <a:gd name="T8" fmla="*/ 2147483646 w 133"/>
              <a:gd name="T9" fmla="*/ 2147483646 h 45"/>
              <a:gd name="T10" fmla="*/ 2147483646 w 133"/>
              <a:gd name="T11" fmla="*/ 2147483646 h 45"/>
              <a:gd name="T12" fmla="*/ 2147483646 w 133"/>
              <a:gd name="T13" fmla="*/ 2147483646 h 45"/>
              <a:gd name="T14" fmla="*/ 2147483646 w 133"/>
              <a:gd name="T15" fmla="*/ 2147483646 h 45"/>
              <a:gd name="T16" fmla="*/ 2147483646 w 133"/>
              <a:gd name="T17" fmla="*/ 2147483646 h 45"/>
              <a:gd name="T18" fmla="*/ 2147483646 w 133"/>
              <a:gd name="T19" fmla="*/ 2147483646 h 45"/>
              <a:gd name="T20" fmla="*/ 2147483646 w 133"/>
              <a:gd name="T21" fmla="*/ 2147483646 h 45"/>
              <a:gd name="T22" fmla="*/ 2147483646 w 133"/>
              <a:gd name="T23" fmla="*/ 2147483646 h 45"/>
              <a:gd name="T24" fmla="*/ 2147483646 w 133"/>
              <a:gd name="T25" fmla="*/ 2147483646 h 45"/>
              <a:gd name="T26" fmla="*/ 2147483646 w 133"/>
              <a:gd name="T27" fmla="*/ 0 h 45"/>
              <a:gd name="T28" fmla="*/ 2147483646 w 133"/>
              <a:gd name="T29" fmla="*/ 2147483646 h 45"/>
              <a:gd name="T30" fmla="*/ 2147483646 w 133"/>
              <a:gd name="T31" fmla="*/ 2147483646 h 45"/>
              <a:gd name="T32" fmla="*/ 2147483646 w 133"/>
              <a:gd name="T33" fmla="*/ 2147483646 h 45"/>
              <a:gd name="T34" fmla="*/ 2147483646 w 133"/>
              <a:gd name="T35" fmla="*/ 2147483646 h 45"/>
              <a:gd name="T36" fmla="*/ 2147483646 w 133"/>
              <a:gd name="T37" fmla="*/ 2147483646 h 45"/>
              <a:gd name="T38" fmla="*/ 2147483646 w 133"/>
              <a:gd name="T39" fmla="*/ 2147483646 h 45"/>
              <a:gd name="T40" fmla="*/ 2147483646 w 133"/>
              <a:gd name="T41" fmla="*/ 2147483646 h 45"/>
              <a:gd name="T42" fmla="*/ 2147483646 w 133"/>
              <a:gd name="T43" fmla="*/ 2147483646 h 45"/>
              <a:gd name="T44" fmla="*/ 2147483646 w 133"/>
              <a:gd name="T45" fmla="*/ 2147483646 h 45"/>
              <a:gd name="T46" fmla="*/ 2147483646 w 133"/>
              <a:gd name="T47" fmla="*/ 2147483646 h 45"/>
              <a:gd name="T48" fmla="*/ 2147483646 w 133"/>
              <a:gd name="T49" fmla="*/ 2147483646 h 45"/>
              <a:gd name="T50" fmla="*/ 2147483646 w 133"/>
              <a:gd name="T51" fmla="*/ 2147483646 h 45"/>
              <a:gd name="T52" fmla="*/ 2147483646 w 133"/>
              <a:gd name="T53" fmla="*/ 2147483646 h 45"/>
              <a:gd name="T54" fmla="*/ 2147483646 w 133"/>
              <a:gd name="T55" fmla="*/ 2147483646 h 45"/>
              <a:gd name="T56" fmla="*/ 2147483646 w 133"/>
              <a:gd name="T57" fmla="*/ 2147483646 h 45"/>
              <a:gd name="T58" fmla="*/ 0 w 133"/>
              <a:gd name="T59" fmla="*/ 2147483646 h 45"/>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133"/>
              <a:gd name="T91" fmla="*/ 0 h 45"/>
              <a:gd name="T92" fmla="*/ 133 w 133"/>
              <a:gd name="T93" fmla="*/ 45 h 45"/>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133" h="45">
                <a:moveTo>
                  <a:pt x="0" y="45"/>
                </a:moveTo>
                <a:lnTo>
                  <a:pt x="2" y="38"/>
                </a:lnTo>
                <a:lnTo>
                  <a:pt x="1" y="37"/>
                </a:lnTo>
                <a:lnTo>
                  <a:pt x="5" y="33"/>
                </a:lnTo>
                <a:lnTo>
                  <a:pt x="9" y="27"/>
                </a:lnTo>
                <a:lnTo>
                  <a:pt x="8" y="25"/>
                </a:lnTo>
                <a:lnTo>
                  <a:pt x="9" y="22"/>
                </a:lnTo>
                <a:lnTo>
                  <a:pt x="10" y="18"/>
                </a:lnTo>
                <a:lnTo>
                  <a:pt x="12" y="15"/>
                </a:lnTo>
                <a:lnTo>
                  <a:pt x="33" y="13"/>
                </a:lnTo>
                <a:lnTo>
                  <a:pt x="33" y="10"/>
                </a:lnTo>
                <a:lnTo>
                  <a:pt x="39" y="10"/>
                </a:lnTo>
                <a:lnTo>
                  <a:pt x="102" y="5"/>
                </a:lnTo>
                <a:lnTo>
                  <a:pt x="133" y="0"/>
                </a:lnTo>
                <a:lnTo>
                  <a:pt x="132" y="5"/>
                </a:lnTo>
                <a:lnTo>
                  <a:pt x="130" y="6"/>
                </a:lnTo>
                <a:lnTo>
                  <a:pt x="127" y="11"/>
                </a:lnTo>
                <a:lnTo>
                  <a:pt x="125" y="11"/>
                </a:lnTo>
                <a:lnTo>
                  <a:pt x="123" y="12"/>
                </a:lnTo>
                <a:lnTo>
                  <a:pt x="121" y="14"/>
                </a:lnTo>
                <a:lnTo>
                  <a:pt x="118" y="13"/>
                </a:lnTo>
                <a:lnTo>
                  <a:pt x="115" y="16"/>
                </a:lnTo>
                <a:lnTo>
                  <a:pt x="114" y="19"/>
                </a:lnTo>
                <a:lnTo>
                  <a:pt x="99" y="27"/>
                </a:lnTo>
                <a:lnTo>
                  <a:pt x="99" y="31"/>
                </a:lnTo>
                <a:lnTo>
                  <a:pt x="95" y="33"/>
                </a:lnTo>
                <a:lnTo>
                  <a:pt x="95" y="37"/>
                </a:lnTo>
                <a:lnTo>
                  <a:pt x="74" y="40"/>
                </a:lnTo>
                <a:lnTo>
                  <a:pt x="33" y="43"/>
                </a:lnTo>
                <a:lnTo>
                  <a:pt x="0" y="45"/>
                </a:lnTo>
                <a:close/>
              </a:path>
            </a:pathLst>
          </a:custGeom>
          <a:solidFill>
            <a:srgbClr val="BDC9E1"/>
          </a:solidFill>
          <a:ln w="15875">
            <a:solidFill>
              <a:srgbClr val="003F48"/>
            </a:solidFill>
            <a:prstDash val="solid"/>
            <a:round/>
            <a:headEnd/>
            <a:tailEnd/>
          </a:ln>
        </p:spPr>
        <p:txBody>
          <a:bodyPr/>
          <a:lstStyle/>
          <a:p>
            <a:endParaRPr lang="en-US"/>
          </a:p>
        </p:txBody>
      </p:sp>
      <p:sp>
        <p:nvSpPr>
          <p:cNvPr id="310322" name="Texas">
            <a:extLst>
              <a:ext uri="{FF2B5EF4-FFF2-40B4-BE49-F238E27FC236}">
                <a16:creationId xmlns:a16="http://schemas.microsoft.com/office/drawing/2014/main" id="{5E915E1C-320F-4970-957D-738A0F451ACD}"/>
              </a:ext>
              <a:ext uri="{C183D7F6-B498-43B3-948B-1728B52AA6E4}">
                <adec:decorative xmlns:adec="http://schemas.microsoft.com/office/drawing/2017/decorative" val="1"/>
              </a:ext>
            </a:extLst>
          </p:cNvPr>
          <p:cNvSpPr>
            <a:spLocks noChangeAspect="1"/>
          </p:cNvSpPr>
          <p:nvPr/>
        </p:nvSpPr>
        <p:spPr bwMode="auto">
          <a:xfrm>
            <a:off x="3498850" y="3619500"/>
            <a:ext cx="1711325" cy="1639888"/>
          </a:xfrm>
          <a:custGeom>
            <a:avLst/>
            <a:gdLst>
              <a:gd name="T0" fmla="*/ 2147483646 w 218"/>
              <a:gd name="T1" fmla="*/ 2147483646 h 211"/>
              <a:gd name="T2" fmla="*/ 2147483646 w 218"/>
              <a:gd name="T3" fmla="*/ 2147483646 h 211"/>
              <a:gd name="T4" fmla="*/ 2147483646 w 218"/>
              <a:gd name="T5" fmla="*/ 2147483646 h 211"/>
              <a:gd name="T6" fmla="*/ 2147483646 w 218"/>
              <a:gd name="T7" fmla="*/ 2147483646 h 211"/>
              <a:gd name="T8" fmla="*/ 2147483646 w 218"/>
              <a:gd name="T9" fmla="*/ 2147483646 h 211"/>
              <a:gd name="T10" fmla="*/ 2147483646 w 218"/>
              <a:gd name="T11" fmla="*/ 2147483646 h 211"/>
              <a:gd name="T12" fmla="*/ 2147483646 w 218"/>
              <a:gd name="T13" fmla="*/ 2147483646 h 211"/>
              <a:gd name="T14" fmla="*/ 2147483646 w 218"/>
              <a:gd name="T15" fmla="*/ 2147483646 h 211"/>
              <a:gd name="T16" fmla="*/ 2147483646 w 218"/>
              <a:gd name="T17" fmla="*/ 2147483646 h 211"/>
              <a:gd name="T18" fmla="*/ 2147483646 w 218"/>
              <a:gd name="T19" fmla="*/ 2147483646 h 211"/>
              <a:gd name="T20" fmla="*/ 2147483646 w 218"/>
              <a:gd name="T21" fmla="*/ 2147483646 h 211"/>
              <a:gd name="T22" fmla="*/ 2147483646 w 218"/>
              <a:gd name="T23" fmla="*/ 2147483646 h 211"/>
              <a:gd name="T24" fmla="*/ 2147483646 w 218"/>
              <a:gd name="T25" fmla="*/ 2147483646 h 211"/>
              <a:gd name="T26" fmla="*/ 2147483646 w 218"/>
              <a:gd name="T27" fmla="*/ 2147483646 h 211"/>
              <a:gd name="T28" fmla="*/ 2147483646 w 218"/>
              <a:gd name="T29" fmla="*/ 2147483646 h 211"/>
              <a:gd name="T30" fmla="*/ 2147483646 w 218"/>
              <a:gd name="T31" fmla="*/ 2147483646 h 211"/>
              <a:gd name="T32" fmla="*/ 2147483646 w 218"/>
              <a:gd name="T33" fmla="*/ 2147483646 h 211"/>
              <a:gd name="T34" fmla="*/ 2147483646 w 218"/>
              <a:gd name="T35" fmla="*/ 2147483646 h 211"/>
              <a:gd name="T36" fmla="*/ 2147483646 w 218"/>
              <a:gd name="T37" fmla="*/ 2147483646 h 211"/>
              <a:gd name="T38" fmla="*/ 2147483646 w 218"/>
              <a:gd name="T39" fmla="*/ 2147483646 h 211"/>
              <a:gd name="T40" fmla="*/ 2147483646 w 218"/>
              <a:gd name="T41" fmla="*/ 2147483646 h 211"/>
              <a:gd name="T42" fmla="*/ 2147483646 w 218"/>
              <a:gd name="T43" fmla="*/ 2147483646 h 211"/>
              <a:gd name="T44" fmla="*/ 2147483646 w 218"/>
              <a:gd name="T45" fmla="*/ 2147483646 h 211"/>
              <a:gd name="T46" fmla="*/ 2147483646 w 218"/>
              <a:gd name="T47" fmla="*/ 2147483646 h 211"/>
              <a:gd name="T48" fmla="*/ 2147483646 w 218"/>
              <a:gd name="T49" fmla="*/ 2147483646 h 211"/>
              <a:gd name="T50" fmla="*/ 2147483646 w 218"/>
              <a:gd name="T51" fmla="*/ 2147483646 h 211"/>
              <a:gd name="T52" fmla="*/ 2147483646 w 218"/>
              <a:gd name="T53" fmla="*/ 2147483646 h 211"/>
              <a:gd name="T54" fmla="*/ 2147483646 w 218"/>
              <a:gd name="T55" fmla="*/ 2147483646 h 211"/>
              <a:gd name="T56" fmla="*/ 2147483646 w 218"/>
              <a:gd name="T57" fmla="*/ 2147483646 h 211"/>
              <a:gd name="T58" fmla="*/ 2147483646 w 218"/>
              <a:gd name="T59" fmla="*/ 2147483646 h 211"/>
              <a:gd name="T60" fmla="*/ 2147483646 w 218"/>
              <a:gd name="T61" fmla="*/ 2147483646 h 211"/>
              <a:gd name="T62" fmla="*/ 2147483646 w 218"/>
              <a:gd name="T63" fmla="*/ 2147483646 h 211"/>
              <a:gd name="T64" fmla="*/ 2147483646 w 218"/>
              <a:gd name="T65" fmla="*/ 2147483646 h 211"/>
              <a:gd name="T66" fmla="*/ 2147483646 w 218"/>
              <a:gd name="T67" fmla="*/ 2147483646 h 211"/>
              <a:gd name="T68" fmla="*/ 2147483646 w 218"/>
              <a:gd name="T69" fmla="*/ 2147483646 h 211"/>
              <a:gd name="T70" fmla="*/ 2147483646 w 218"/>
              <a:gd name="T71" fmla="*/ 2147483646 h 211"/>
              <a:gd name="T72" fmla="*/ 2147483646 w 218"/>
              <a:gd name="T73" fmla="*/ 2147483646 h 211"/>
              <a:gd name="T74" fmla="*/ 2147483646 w 218"/>
              <a:gd name="T75" fmla="*/ 2147483646 h 211"/>
              <a:gd name="T76" fmla="*/ 2147483646 w 218"/>
              <a:gd name="T77" fmla="*/ 2147483646 h 211"/>
              <a:gd name="T78" fmla="*/ 2147483646 w 218"/>
              <a:gd name="T79" fmla="*/ 2147483646 h 211"/>
              <a:gd name="T80" fmla="*/ 2147483646 w 218"/>
              <a:gd name="T81" fmla="*/ 2147483646 h 211"/>
              <a:gd name="T82" fmla="*/ 2147483646 w 218"/>
              <a:gd name="T83" fmla="*/ 2147483646 h 211"/>
              <a:gd name="T84" fmla="*/ 2147483646 w 218"/>
              <a:gd name="T85" fmla="*/ 2147483646 h 211"/>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218"/>
              <a:gd name="T130" fmla="*/ 0 h 211"/>
              <a:gd name="T131" fmla="*/ 218 w 218"/>
              <a:gd name="T132" fmla="*/ 211 h 211"/>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218" h="211">
                <a:moveTo>
                  <a:pt x="2" y="87"/>
                </a:moveTo>
                <a:lnTo>
                  <a:pt x="0" y="83"/>
                </a:lnTo>
                <a:lnTo>
                  <a:pt x="5" y="83"/>
                </a:lnTo>
                <a:lnTo>
                  <a:pt x="60" y="88"/>
                </a:lnTo>
                <a:lnTo>
                  <a:pt x="68" y="0"/>
                </a:lnTo>
                <a:lnTo>
                  <a:pt x="115" y="3"/>
                </a:lnTo>
                <a:lnTo>
                  <a:pt x="113" y="41"/>
                </a:lnTo>
                <a:lnTo>
                  <a:pt x="118" y="44"/>
                </a:lnTo>
                <a:lnTo>
                  <a:pt x="122" y="45"/>
                </a:lnTo>
                <a:lnTo>
                  <a:pt x="124" y="43"/>
                </a:lnTo>
                <a:lnTo>
                  <a:pt x="126" y="45"/>
                </a:lnTo>
                <a:lnTo>
                  <a:pt x="126" y="48"/>
                </a:lnTo>
                <a:lnTo>
                  <a:pt x="130" y="48"/>
                </a:lnTo>
                <a:lnTo>
                  <a:pt x="133" y="50"/>
                </a:lnTo>
                <a:lnTo>
                  <a:pt x="135" y="49"/>
                </a:lnTo>
                <a:lnTo>
                  <a:pt x="138" y="51"/>
                </a:lnTo>
                <a:lnTo>
                  <a:pt x="139" y="50"/>
                </a:lnTo>
                <a:lnTo>
                  <a:pt x="143" y="50"/>
                </a:lnTo>
                <a:lnTo>
                  <a:pt x="145" y="55"/>
                </a:lnTo>
                <a:lnTo>
                  <a:pt x="147" y="56"/>
                </a:lnTo>
                <a:lnTo>
                  <a:pt x="150" y="53"/>
                </a:lnTo>
                <a:lnTo>
                  <a:pt x="155" y="57"/>
                </a:lnTo>
                <a:lnTo>
                  <a:pt x="158" y="55"/>
                </a:lnTo>
                <a:lnTo>
                  <a:pt x="159" y="59"/>
                </a:lnTo>
                <a:lnTo>
                  <a:pt x="159" y="56"/>
                </a:lnTo>
                <a:lnTo>
                  <a:pt x="162" y="54"/>
                </a:lnTo>
                <a:lnTo>
                  <a:pt x="163" y="57"/>
                </a:lnTo>
                <a:lnTo>
                  <a:pt x="168" y="56"/>
                </a:lnTo>
                <a:lnTo>
                  <a:pt x="171" y="59"/>
                </a:lnTo>
                <a:lnTo>
                  <a:pt x="180" y="56"/>
                </a:lnTo>
                <a:lnTo>
                  <a:pt x="188" y="55"/>
                </a:lnTo>
                <a:lnTo>
                  <a:pt x="191" y="54"/>
                </a:lnTo>
                <a:lnTo>
                  <a:pt x="197" y="59"/>
                </a:lnTo>
                <a:lnTo>
                  <a:pt x="202" y="60"/>
                </a:lnTo>
                <a:lnTo>
                  <a:pt x="203" y="62"/>
                </a:lnTo>
                <a:lnTo>
                  <a:pt x="209" y="62"/>
                </a:lnTo>
                <a:lnTo>
                  <a:pt x="209" y="72"/>
                </a:lnTo>
                <a:lnTo>
                  <a:pt x="210" y="93"/>
                </a:lnTo>
                <a:lnTo>
                  <a:pt x="213" y="96"/>
                </a:lnTo>
                <a:lnTo>
                  <a:pt x="213" y="101"/>
                </a:lnTo>
                <a:lnTo>
                  <a:pt x="218" y="108"/>
                </a:lnTo>
                <a:lnTo>
                  <a:pt x="218" y="115"/>
                </a:lnTo>
                <a:lnTo>
                  <a:pt x="215" y="120"/>
                </a:lnTo>
                <a:lnTo>
                  <a:pt x="215" y="124"/>
                </a:lnTo>
                <a:lnTo>
                  <a:pt x="216" y="127"/>
                </a:lnTo>
                <a:lnTo>
                  <a:pt x="216" y="130"/>
                </a:lnTo>
                <a:lnTo>
                  <a:pt x="214" y="132"/>
                </a:lnTo>
                <a:lnTo>
                  <a:pt x="212" y="135"/>
                </a:lnTo>
                <a:lnTo>
                  <a:pt x="214" y="137"/>
                </a:lnTo>
                <a:lnTo>
                  <a:pt x="205" y="140"/>
                </a:lnTo>
                <a:lnTo>
                  <a:pt x="198" y="144"/>
                </a:lnTo>
                <a:lnTo>
                  <a:pt x="202" y="140"/>
                </a:lnTo>
                <a:lnTo>
                  <a:pt x="197" y="140"/>
                </a:lnTo>
                <a:lnTo>
                  <a:pt x="199" y="135"/>
                </a:lnTo>
                <a:lnTo>
                  <a:pt x="195" y="138"/>
                </a:lnTo>
                <a:lnTo>
                  <a:pt x="193" y="137"/>
                </a:lnTo>
                <a:lnTo>
                  <a:pt x="194" y="141"/>
                </a:lnTo>
                <a:lnTo>
                  <a:pt x="195" y="142"/>
                </a:lnTo>
                <a:lnTo>
                  <a:pt x="195" y="144"/>
                </a:lnTo>
                <a:lnTo>
                  <a:pt x="193" y="147"/>
                </a:lnTo>
                <a:lnTo>
                  <a:pt x="191" y="147"/>
                </a:lnTo>
                <a:lnTo>
                  <a:pt x="191" y="151"/>
                </a:lnTo>
                <a:lnTo>
                  <a:pt x="170" y="163"/>
                </a:lnTo>
                <a:lnTo>
                  <a:pt x="171" y="162"/>
                </a:lnTo>
                <a:lnTo>
                  <a:pt x="180" y="156"/>
                </a:lnTo>
                <a:lnTo>
                  <a:pt x="173" y="160"/>
                </a:lnTo>
                <a:lnTo>
                  <a:pt x="173" y="156"/>
                </a:lnTo>
                <a:lnTo>
                  <a:pt x="171" y="158"/>
                </a:lnTo>
                <a:lnTo>
                  <a:pt x="169" y="157"/>
                </a:lnTo>
                <a:lnTo>
                  <a:pt x="168" y="160"/>
                </a:lnTo>
                <a:lnTo>
                  <a:pt x="165" y="157"/>
                </a:lnTo>
                <a:lnTo>
                  <a:pt x="165" y="160"/>
                </a:lnTo>
                <a:lnTo>
                  <a:pt x="169" y="162"/>
                </a:lnTo>
                <a:lnTo>
                  <a:pt x="165" y="164"/>
                </a:lnTo>
                <a:lnTo>
                  <a:pt x="163" y="161"/>
                </a:lnTo>
                <a:lnTo>
                  <a:pt x="161" y="170"/>
                </a:lnTo>
                <a:lnTo>
                  <a:pt x="159" y="166"/>
                </a:lnTo>
                <a:lnTo>
                  <a:pt x="156" y="167"/>
                </a:lnTo>
                <a:lnTo>
                  <a:pt x="155" y="170"/>
                </a:lnTo>
                <a:lnTo>
                  <a:pt x="157" y="173"/>
                </a:lnTo>
                <a:lnTo>
                  <a:pt x="149" y="173"/>
                </a:lnTo>
                <a:lnTo>
                  <a:pt x="152" y="174"/>
                </a:lnTo>
                <a:lnTo>
                  <a:pt x="152" y="178"/>
                </a:lnTo>
                <a:lnTo>
                  <a:pt x="154" y="177"/>
                </a:lnTo>
                <a:lnTo>
                  <a:pt x="153" y="179"/>
                </a:lnTo>
                <a:lnTo>
                  <a:pt x="150" y="185"/>
                </a:lnTo>
                <a:lnTo>
                  <a:pt x="150" y="182"/>
                </a:lnTo>
                <a:lnTo>
                  <a:pt x="148" y="184"/>
                </a:lnTo>
                <a:lnTo>
                  <a:pt x="145" y="181"/>
                </a:lnTo>
                <a:lnTo>
                  <a:pt x="146" y="185"/>
                </a:lnTo>
                <a:lnTo>
                  <a:pt x="151" y="185"/>
                </a:lnTo>
                <a:lnTo>
                  <a:pt x="149" y="191"/>
                </a:lnTo>
                <a:lnTo>
                  <a:pt x="151" y="202"/>
                </a:lnTo>
                <a:lnTo>
                  <a:pt x="155" y="211"/>
                </a:lnTo>
                <a:lnTo>
                  <a:pt x="149" y="211"/>
                </a:lnTo>
                <a:lnTo>
                  <a:pt x="143" y="208"/>
                </a:lnTo>
                <a:lnTo>
                  <a:pt x="138" y="209"/>
                </a:lnTo>
                <a:lnTo>
                  <a:pt x="130" y="204"/>
                </a:lnTo>
                <a:lnTo>
                  <a:pt x="122" y="201"/>
                </a:lnTo>
                <a:lnTo>
                  <a:pt x="121" y="197"/>
                </a:lnTo>
                <a:lnTo>
                  <a:pt x="118" y="192"/>
                </a:lnTo>
                <a:lnTo>
                  <a:pt x="116" y="188"/>
                </a:lnTo>
                <a:lnTo>
                  <a:pt x="116" y="185"/>
                </a:lnTo>
                <a:lnTo>
                  <a:pt x="114" y="183"/>
                </a:lnTo>
                <a:lnTo>
                  <a:pt x="115" y="178"/>
                </a:lnTo>
                <a:lnTo>
                  <a:pt x="109" y="174"/>
                </a:lnTo>
                <a:lnTo>
                  <a:pt x="104" y="165"/>
                </a:lnTo>
                <a:lnTo>
                  <a:pt x="94" y="144"/>
                </a:lnTo>
                <a:lnTo>
                  <a:pt x="87" y="139"/>
                </a:lnTo>
                <a:lnTo>
                  <a:pt x="85" y="134"/>
                </a:lnTo>
                <a:lnTo>
                  <a:pt x="79" y="133"/>
                </a:lnTo>
                <a:lnTo>
                  <a:pt x="73" y="132"/>
                </a:lnTo>
                <a:lnTo>
                  <a:pt x="69" y="130"/>
                </a:lnTo>
                <a:lnTo>
                  <a:pt x="68" y="132"/>
                </a:lnTo>
                <a:lnTo>
                  <a:pt x="63" y="132"/>
                </a:lnTo>
                <a:lnTo>
                  <a:pt x="59" y="143"/>
                </a:lnTo>
                <a:lnTo>
                  <a:pt x="54" y="147"/>
                </a:lnTo>
                <a:lnTo>
                  <a:pt x="51" y="147"/>
                </a:lnTo>
                <a:lnTo>
                  <a:pt x="43" y="140"/>
                </a:lnTo>
                <a:lnTo>
                  <a:pt x="39" y="139"/>
                </a:lnTo>
                <a:lnTo>
                  <a:pt x="31" y="132"/>
                </a:lnTo>
                <a:lnTo>
                  <a:pt x="29" y="126"/>
                </a:lnTo>
                <a:lnTo>
                  <a:pt x="29" y="120"/>
                </a:lnTo>
                <a:lnTo>
                  <a:pt x="26" y="112"/>
                </a:lnTo>
                <a:lnTo>
                  <a:pt x="19" y="107"/>
                </a:lnTo>
                <a:lnTo>
                  <a:pt x="10" y="95"/>
                </a:lnTo>
                <a:lnTo>
                  <a:pt x="6" y="93"/>
                </a:lnTo>
                <a:lnTo>
                  <a:pt x="4" y="87"/>
                </a:lnTo>
                <a:lnTo>
                  <a:pt x="2" y="87"/>
                </a:lnTo>
                <a:close/>
              </a:path>
            </a:pathLst>
          </a:custGeom>
          <a:solidFill>
            <a:srgbClr val="DCEDC8"/>
          </a:solidFill>
          <a:ln w="15875">
            <a:solidFill>
              <a:srgbClr val="003F48"/>
            </a:solidFill>
            <a:prstDash val="solid"/>
            <a:round/>
            <a:headEnd/>
            <a:tailEnd/>
          </a:ln>
        </p:spPr>
        <p:txBody>
          <a:bodyPr/>
          <a:lstStyle/>
          <a:p>
            <a:endParaRPr lang="en-US"/>
          </a:p>
        </p:txBody>
      </p:sp>
      <p:sp>
        <p:nvSpPr>
          <p:cNvPr id="310323" name="Utah">
            <a:extLst>
              <a:ext uri="{FF2B5EF4-FFF2-40B4-BE49-F238E27FC236}">
                <a16:creationId xmlns:a16="http://schemas.microsoft.com/office/drawing/2014/main" id="{A1D387B0-31C2-458F-BC46-3BEA627E5A52}"/>
              </a:ext>
              <a:ext uri="{C183D7F6-B498-43B3-948B-1728B52AA6E4}">
                <adec:decorative xmlns:adec="http://schemas.microsoft.com/office/drawing/2017/decorative" val="1"/>
              </a:ext>
            </a:extLst>
          </p:cNvPr>
          <p:cNvSpPr>
            <a:spLocks noChangeAspect="1"/>
          </p:cNvSpPr>
          <p:nvPr/>
        </p:nvSpPr>
        <p:spPr bwMode="auto">
          <a:xfrm>
            <a:off x="2698750" y="2601913"/>
            <a:ext cx="690563" cy="854075"/>
          </a:xfrm>
          <a:custGeom>
            <a:avLst/>
            <a:gdLst>
              <a:gd name="T0" fmla="*/ 0 w 88"/>
              <a:gd name="T1" fmla="*/ 2147483646 h 110"/>
              <a:gd name="T2" fmla="*/ 2147483646 w 88"/>
              <a:gd name="T3" fmla="*/ 0 h 110"/>
              <a:gd name="T4" fmla="*/ 2147483646 w 88"/>
              <a:gd name="T5" fmla="*/ 2147483646 h 110"/>
              <a:gd name="T6" fmla="*/ 2147483646 w 88"/>
              <a:gd name="T7" fmla="*/ 2147483646 h 110"/>
              <a:gd name="T8" fmla="*/ 2147483646 w 88"/>
              <a:gd name="T9" fmla="*/ 2147483646 h 110"/>
              <a:gd name="T10" fmla="*/ 2147483646 w 88"/>
              <a:gd name="T11" fmla="*/ 2147483646 h 110"/>
              <a:gd name="T12" fmla="*/ 0 w 88"/>
              <a:gd name="T13" fmla="*/ 2147483646 h 110"/>
              <a:gd name="T14" fmla="*/ 0 60000 65536"/>
              <a:gd name="T15" fmla="*/ 0 60000 65536"/>
              <a:gd name="T16" fmla="*/ 0 60000 65536"/>
              <a:gd name="T17" fmla="*/ 0 60000 65536"/>
              <a:gd name="T18" fmla="*/ 0 60000 65536"/>
              <a:gd name="T19" fmla="*/ 0 60000 65536"/>
              <a:gd name="T20" fmla="*/ 0 60000 65536"/>
              <a:gd name="T21" fmla="*/ 0 w 88"/>
              <a:gd name="T22" fmla="*/ 0 h 110"/>
              <a:gd name="T23" fmla="*/ 88 w 88"/>
              <a:gd name="T24" fmla="*/ 110 h 11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88" h="110">
                <a:moveTo>
                  <a:pt x="0" y="97"/>
                </a:moveTo>
                <a:lnTo>
                  <a:pt x="19" y="0"/>
                </a:lnTo>
                <a:lnTo>
                  <a:pt x="62" y="8"/>
                </a:lnTo>
                <a:lnTo>
                  <a:pt x="59" y="27"/>
                </a:lnTo>
                <a:lnTo>
                  <a:pt x="88" y="32"/>
                </a:lnTo>
                <a:lnTo>
                  <a:pt x="77" y="110"/>
                </a:lnTo>
                <a:lnTo>
                  <a:pt x="0" y="97"/>
                </a:lnTo>
                <a:close/>
              </a:path>
            </a:pathLst>
          </a:custGeom>
          <a:solidFill>
            <a:srgbClr val="BDC9E1"/>
          </a:solidFill>
          <a:ln w="15875">
            <a:solidFill>
              <a:srgbClr val="003F48"/>
            </a:solidFill>
            <a:prstDash val="solid"/>
            <a:round/>
            <a:headEnd/>
            <a:tailEnd/>
          </a:ln>
        </p:spPr>
        <p:txBody>
          <a:bodyPr/>
          <a:lstStyle/>
          <a:p>
            <a:endParaRPr lang="en-US"/>
          </a:p>
        </p:txBody>
      </p:sp>
      <p:sp>
        <p:nvSpPr>
          <p:cNvPr id="310324" name="Vermont">
            <a:extLst>
              <a:ext uri="{FF2B5EF4-FFF2-40B4-BE49-F238E27FC236}">
                <a16:creationId xmlns:a16="http://schemas.microsoft.com/office/drawing/2014/main" id="{DFBD5745-727F-42F2-AC19-E78185208A91}"/>
              </a:ext>
              <a:ext uri="{C183D7F6-B498-43B3-948B-1728B52AA6E4}">
                <adec:decorative xmlns:adec="http://schemas.microsoft.com/office/drawing/2017/decorative" val="1"/>
              </a:ext>
            </a:extLst>
          </p:cNvPr>
          <p:cNvSpPr>
            <a:spLocks noChangeAspect="1"/>
          </p:cNvSpPr>
          <p:nvPr/>
        </p:nvSpPr>
        <p:spPr bwMode="auto">
          <a:xfrm>
            <a:off x="7350125" y="2017713"/>
            <a:ext cx="196850" cy="382587"/>
          </a:xfrm>
          <a:custGeom>
            <a:avLst/>
            <a:gdLst>
              <a:gd name="T0" fmla="*/ 0 w 25"/>
              <a:gd name="T1" fmla="*/ 2147483646 h 49"/>
              <a:gd name="T2" fmla="*/ 2147483646 w 25"/>
              <a:gd name="T3" fmla="*/ 2147483646 h 49"/>
              <a:gd name="T4" fmla="*/ 2147483646 w 25"/>
              <a:gd name="T5" fmla="*/ 2147483646 h 49"/>
              <a:gd name="T6" fmla="*/ 2147483646 w 25"/>
              <a:gd name="T7" fmla="*/ 2147483646 h 49"/>
              <a:gd name="T8" fmla="*/ 2147483646 w 25"/>
              <a:gd name="T9" fmla="*/ 2147483646 h 49"/>
              <a:gd name="T10" fmla="*/ 2147483646 w 25"/>
              <a:gd name="T11" fmla="*/ 2147483646 h 49"/>
              <a:gd name="T12" fmla="*/ 2147483646 w 25"/>
              <a:gd name="T13" fmla="*/ 2147483646 h 49"/>
              <a:gd name="T14" fmla="*/ 2147483646 w 25"/>
              <a:gd name="T15" fmla="*/ 2147483646 h 49"/>
              <a:gd name="T16" fmla="*/ 2147483646 w 25"/>
              <a:gd name="T17" fmla="*/ 2147483646 h 49"/>
              <a:gd name="T18" fmla="*/ 2147483646 w 25"/>
              <a:gd name="T19" fmla="*/ 0 h 49"/>
              <a:gd name="T20" fmla="*/ 0 w 25"/>
              <a:gd name="T21" fmla="*/ 2147483646 h 49"/>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5"/>
              <a:gd name="T34" fmla="*/ 0 h 49"/>
              <a:gd name="T35" fmla="*/ 25 w 25"/>
              <a:gd name="T36" fmla="*/ 49 h 49"/>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5" h="49">
                <a:moveTo>
                  <a:pt x="0" y="6"/>
                </a:moveTo>
                <a:lnTo>
                  <a:pt x="3" y="20"/>
                </a:lnTo>
                <a:lnTo>
                  <a:pt x="4" y="29"/>
                </a:lnTo>
                <a:lnTo>
                  <a:pt x="8" y="38"/>
                </a:lnTo>
                <a:lnTo>
                  <a:pt x="11" y="49"/>
                </a:lnTo>
                <a:lnTo>
                  <a:pt x="22" y="47"/>
                </a:lnTo>
                <a:lnTo>
                  <a:pt x="20" y="30"/>
                </a:lnTo>
                <a:lnTo>
                  <a:pt x="21" y="18"/>
                </a:lnTo>
                <a:lnTo>
                  <a:pt x="24" y="12"/>
                </a:lnTo>
                <a:lnTo>
                  <a:pt x="25" y="0"/>
                </a:lnTo>
                <a:lnTo>
                  <a:pt x="0" y="6"/>
                </a:lnTo>
                <a:close/>
              </a:path>
            </a:pathLst>
          </a:custGeom>
          <a:solidFill>
            <a:srgbClr val="BDC9E1"/>
          </a:solidFill>
          <a:ln w="15875">
            <a:solidFill>
              <a:srgbClr val="003F48"/>
            </a:solidFill>
            <a:prstDash val="solid"/>
            <a:round/>
            <a:headEnd/>
            <a:tailEnd/>
          </a:ln>
        </p:spPr>
        <p:txBody>
          <a:bodyPr/>
          <a:lstStyle/>
          <a:p>
            <a:endParaRPr lang="en-US"/>
          </a:p>
        </p:txBody>
      </p:sp>
      <p:sp>
        <p:nvSpPr>
          <p:cNvPr id="310325" name="West Virginia">
            <a:extLst>
              <a:ext uri="{FF2B5EF4-FFF2-40B4-BE49-F238E27FC236}">
                <a16:creationId xmlns:a16="http://schemas.microsoft.com/office/drawing/2014/main" id="{EE9C356C-321D-4205-A6FC-D76317E2EE7D}"/>
              </a:ext>
              <a:ext uri="{C183D7F6-B498-43B3-948B-1728B52AA6E4}">
                <adec:decorative xmlns:adec="http://schemas.microsoft.com/office/drawing/2017/decorative" val="1"/>
              </a:ext>
            </a:extLst>
          </p:cNvPr>
          <p:cNvSpPr>
            <a:spLocks noChangeAspect="1"/>
          </p:cNvSpPr>
          <p:nvPr/>
        </p:nvSpPr>
        <p:spPr bwMode="auto">
          <a:xfrm>
            <a:off x="6497638" y="2871788"/>
            <a:ext cx="549275" cy="546100"/>
          </a:xfrm>
          <a:custGeom>
            <a:avLst/>
            <a:gdLst>
              <a:gd name="T0" fmla="*/ 0 w 70"/>
              <a:gd name="T1" fmla="*/ 2147483646 h 70"/>
              <a:gd name="T2" fmla="*/ 2147483646 w 70"/>
              <a:gd name="T3" fmla="*/ 2147483646 h 70"/>
              <a:gd name="T4" fmla="*/ 2147483646 w 70"/>
              <a:gd name="T5" fmla="*/ 2147483646 h 70"/>
              <a:gd name="T6" fmla="*/ 2147483646 w 70"/>
              <a:gd name="T7" fmla="*/ 2147483646 h 70"/>
              <a:gd name="T8" fmla="*/ 2147483646 w 70"/>
              <a:gd name="T9" fmla="*/ 2147483646 h 70"/>
              <a:gd name="T10" fmla="*/ 2147483646 w 70"/>
              <a:gd name="T11" fmla="*/ 2147483646 h 70"/>
              <a:gd name="T12" fmla="*/ 2147483646 w 70"/>
              <a:gd name="T13" fmla="*/ 2147483646 h 70"/>
              <a:gd name="T14" fmla="*/ 2147483646 w 70"/>
              <a:gd name="T15" fmla="*/ 2147483646 h 70"/>
              <a:gd name="T16" fmla="*/ 2147483646 w 70"/>
              <a:gd name="T17" fmla="*/ 2147483646 h 70"/>
              <a:gd name="T18" fmla="*/ 2147483646 w 70"/>
              <a:gd name="T19" fmla="*/ 2147483646 h 70"/>
              <a:gd name="T20" fmla="*/ 2147483646 w 70"/>
              <a:gd name="T21" fmla="*/ 2147483646 h 70"/>
              <a:gd name="T22" fmla="*/ 2147483646 w 70"/>
              <a:gd name="T23" fmla="*/ 2147483646 h 70"/>
              <a:gd name="T24" fmla="*/ 2147483646 w 70"/>
              <a:gd name="T25" fmla="*/ 2147483646 h 70"/>
              <a:gd name="T26" fmla="*/ 2147483646 w 70"/>
              <a:gd name="T27" fmla="*/ 2147483646 h 70"/>
              <a:gd name="T28" fmla="*/ 2147483646 w 70"/>
              <a:gd name="T29" fmla="*/ 2147483646 h 70"/>
              <a:gd name="T30" fmla="*/ 2147483646 w 70"/>
              <a:gd name="T31" fmla="*/ 2147483646 h 70"/>
              <a:gd name="T32" fmla="*/ 2147483646 w 70"/>
              <a:gd name="T33" fmla="*/ 2147483646 h 70"/>
              <a:gd name="T34" fmla="*/ 2147483646 w 70"/>
              <a:gd name="T35" fmla="*/ 2147483646 h 70"/>
              <a:gd name="T36" fmla="*/ 2147483646 w 70"/>
              <a:gd name="T37" fmla="*/ 2147483646 h 70"/>
              <a:gd name="T38" fmla="*/ 2147483646 w 70"/>
              <a:gd name="T39" fmla="*/ 2147483646 h 70"/>
              <a:gd name="T40" fmla="*/ 2147483646 w 70"/>
              <a:gd name="T41" fmla="*/ 2147483646 h 70"/>
              <a:gd name="T42" fmla="*/ 2147483646 w 70"/>
              <a:gd name="T43" fmla="*/ 2147483646 h 70"/>
              <a:gd name="T44" fmla="*/ 2147483646 w 70"/>
              <a:gd name="T45" fmla="*/ 2147483646 h 70"/>
              <a:gd name="T46" fmla="*/ 2147483646 w 70"/>
              <a:gd name="T47" fmla="*/ 2147483646 h 70"/>
              <a:gd name="T48" fmla="*/ 2147483646 w 70"/>
              <a:gd name="T49" fmla="*/ 2147483646 h 70"/>
              <a:gd name="T50" fmla="*/ 2147483646 w 70"/>
              <a:gd name="T51" fmla="*/ 2147483646 h 70"/>
              <a:gd name="T52" fmla="*/ 2147483646 w 70"/>
              <a:gd name="T53" fmla="*/ 2147483646 h 70"/>
              <a:gd name="T54" fmla="*/ 2147483646 w 70"/>
              <a:gd name="T55" fmla="*/ 2147483646 h 70"/>
              <a:gd name="T56" fmla="*/ 2147483646 w 70"/>
              <a:gd name="T57" fmla="*/ 2147483646 h 70"/>
              <a:gd name="T58" fmla="*/ 2147483646 w 70"/>
              <a:gd name="T59" fmla="*/ 0 h 70"/>
              <a:gd name="T60" fmla="*/ 2147483646 w 70"/>
              <a:gd name="T61" fmla="*/ 2147483646 h 70"/>
              <a:gd name="T62" fmla="*/ 2147483646 w 70"/>
              <a:gd name="T63" fmla="*/ 2147483646 h 70"/>
              <a:gd name="T64" fmla="*/ 2147483646 w 70"/>
              <a:gd name="T65" fmla="*/ 2147483646 h 70"/>
              <a:gd name="T66" fmla="*/ 2147483646 w 70"/>
              <a:gd name="T67" fmla="*/ 2147483646 h 70"/>
              <a:gd name="T68" fmla="*/ 2147483646 w 70"/>
              <a:gd name="T69" fmla="*/ 2147483646 h 70"/>
              <a:gd name="T70" fmla="*/ 2147483646 w 70"/>
              <a:gd name="T71" fmla="*/ 2147483646 h 70"/>
              <a:gd name="T72" fmla="*/ 2147483646 w 70"/>
              <a:gd name="T73" fmla="*/ 2147483646 h 70"/>
              <a:gd name="T74" fmla="*/ 2147483646 w 70"/>
              <a:gd name="T75" fmla="*/ 2147483646 h 70"/>
              <a:gd name="T76" fmla="*/ 0 w 70"/>
              <a:gd name="T77" fmla="*/ 2147483646 h 70"/>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w 70"/>
              <a:gd name="T118" fmla="*/ 0 h 70"/>
              <a:gd name="T119" fmla="*/ 70 w 70"/>
              <a:gd name="T120" fmla="*/ 70 h 70"/>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T117" t="T118" r="T119" b="T120"/>
            <a:pathLst>
              <a:path w="70" h="70">
                <a:moveTo>
                  <a:pt x="0" y="48"/>
                </a:moveTo>
                <a:lnTo>
                  <a:pt x="3" y="58"/>
                </a:lnTo>
                <a:lnTo>
                  <a:pt x="6" y="61"/>
                </a:lnTo>
                <a:lnTo>
                  <a:pt x="12" y="65"/>
                </a:lnTo>
                <a:lnTo>
                  <a:pt x="16" y="70"/>
                </a:lnTo>
                <a:lnTo>
                  <a:pt x="22" y="67"/>
                </a:lnTo>
                <a:lnTo>
                  <a:pt x="24" y="69"/>
                </a:lnTo>
                <a:lnTo>
                  <a:pt x="27" y="67"/>
                </a:lnTo>
                <a:lnTo>
                  <a:pt x="29" y="64"/>
                </a:lnTo>
                <a:lnTo>
                  <a:pt x="35" y="63"/>
                </a:lnTo>
                <a:lnTo>
                  <a:pt x="39" y="59"/>
                </a:lnTo>
                <a:lnTo>
                  <a:pt x="37" y="58"/>
                </a:lnTo>
                <a:lnTo>
                  <a:pt x="43" y="45"/>
                </a:lnTo>
                <a:lnTo>
                  <a:pt x="44" y="39"/>
                </a:lnTo>
                <a:lnTo>
                  <a:pt x="49" y="41"/>
                </a:lnTo>
                <a:lnTo>
                  <a:pt x="52" y="34"/>
                </a:lnTo>
                <a:lnTo>
                  <a:pt x="55" y="33"/>
                </a:lnTo>
                <a:lnTo>
                  <a:pt x="59" y="26"/>
                </a:lnTo>
                <a:lnTo>
                  <a:pt x="60" y="18"/>
                </a:lnTo>
                <a:lnTo>
                  <a:pt x="69" y="23"/>
                </a:lnTo>
                <a:lnTo>
                  <a:pt x="70" y="19"/>
                </a:lnTo>
                <a:lnTo>
                  <a:pt x="68" y="16"/>
                </a:lnTo>
                <a:lnTo>
                  <a:pt x="64" y="14"/>
                </a:lnTo>
                <a:lnTo>
                  <a:pt x="59" y="15"/>
                </a:lnTo>
                <a:lnTo>
                  <a:pt x="58" y="18"/>
                </a:lnTo>
                <a:lnTo>
                  <a:pt x="49" y="20"/>
                </a:lnTo>
                <a:lnTo>
                  <a:pt x="44" y="26"/>
                </a:lnTo>
                <a:lnTo>
                  <a:pt x="43" y="16"/>
                </a:lnTo>
                <a:lnTo>
                  <a:pt x="27" y="19"/>
                </a:lnTo>
                <a:lnTo>
                  <a:pt x="24" y="0"/>
                </a:lnTo>
                <a:lnTo>
                  <a:pt x="22" y="2"/>
                </a:lnTo>
                <a:lnTo>
                  <a:pt x="23" y="6"/>
                </a:lnTo>
                <a:lnTo>
                  <a:pt x="22" y="21"/>
                </a:lnTo>
                <a:lnTo>
                  <a:pt x="19" y="25"/>
                </a:lnTo>
                <a:lnTo>
                  <a:pt x="11" y="31"/>
                </a:lnTo>
                <a:lnTo>
                  <a:pt x="9" y="38"/>
                </a:lnTo>
                <a:lnTo>
                  <a:pt x="6" y="36"/>
                </a:lnTo>
                <a:lnTo>
                  <a:pt x="5" y="44"/>
                </a:lnTo>
                <a:lnTo>
                  <a:pt x="0" y="48"/>
                </a:lnTo>
                <a:close/>
              </a:path>
            </a:pathLst>
          </a:custGeom>
          <a:solidFill>
            <a:srgbClr val="67A9CF"/>
          </a:solidFill>
          <a:ln w="15875">
            <a:solidFill>
              <a:srgbClr val="003F48"/>
            </a:solidFill>
            <a:prstDash val="solid"/>
            <a:round/>
            <a:headEnd/>
            <a:tailEnd/>
          </a:ln>
        </p:spPr>
        <p:txBody>
          <a:bodyPr/>
          <a:lstStyle/>
          <a:p>
            <a:endParaRPr lang="en-US"/>
          </a:p>
        </p:txBody>
      </p:sp>
      <p:sp>
        <p:nvSpPr>
          <p:cNvPr id="310326" name="Wisconsin">
            <a:extLst>
              <a:ext uri="{FF2B5EF4-FFF2-40B4-BE49-F238E27FC236}">
                <a16:creationId xmlns:a16="http://schemas.microsoft.com/office/drawing/2014/main" id="{DB012532-4477-4352-BE33-FE1B233D1CB4}"/>
              </a:ext>
              <a:ext uri="{C183D7F6-B498-43B3-948B-1728B52AA6E4}">
                <adec:decorative xmlns:adec="http://schemas.microsoft.com/office/drawing/2017/decorative" val="1"/>
              </a:ext>
            </a:extLst>
          </p:cNvPr>
          <p:cNvSpPr>
            <a:spLocks noChangeAspect="1"/>
          </p:cNvSpPr>
          <p:nvPr/>
        </p:nvSpPr>
        <p:spPr bwMode="auto">
          <a:xfrm>
            <a:off x="5233988" y="2043113"/>
            <a:ext cx="642937" cy="666750"/>
          </a:xfrm>
          <a:custGeom>
            <a:avLst/>
            <a:gdLst>
              <a:gd name="T0" fmla="*/ 0 w 82"/>
              <a:gd name="T1" fmla="*/ 2147483646 h 86"/>
              <a:gd name="T2" fmla="*/ 2147483646 w 82"/>
              <a:gd name="T3" fmla="*/ 2147483646 h 86"/>
              <a:gd name="T4" fmla="*/ 2147483646 w 82"/>
              <a:gd name="T5" fmla="*/ 2147483646 h 86"/>
              <a:gd name="T6" fmla="*/ 2147483646 w 82"/>
              <a:gd name="T7" fmla="*/ 2147483646 h 86"/>
              <a:gd name="T8" fmla="*/ 2147483646 w 82"/>
              <a:gd name="T9" fmla="*/ 2147483646 h 86"/>
              <a:gd name="T10" fmla="*/ 2147483646 w 82"/>
              <a:gd name="T11" fmla="*/ 2147483646 h 86"/>
              <a:gd name="T12" fmla="*/ 2147483646 w 82"/>
              <a:gd name="T13" fmla="*/ 2147483646 h 86"/>
              <a:gd name="T14" fmla="*/ 2147483646 w 82"/>
              <a:gd name="T15" fmla="*/ 2147483646 h 86"/>
              <a:gd name="T16" fmla="*/ 2147483646 w 82"/>
              <a:gd name="T17" fmla="*/ 2147483646 h 86"/>
              <a:gd name="T18" fmla="*/ 2147483646 w 82"/>
              <a:gd name="T19" fmla="*/ 2147483646 h 86"/>
              <a:gd name="T20" fmla="*/ 2147483646 w 82"/>
              <a:gd name="T21" fmla="*/ 2147483646 h 86"/>
              <a:gd name="T22" fmla="*/ 2147483646 w 82"/>
              <a:gd name="T23" fmla="*/ 2147483646 h 86"/>
              <a:gd name="T24" fmla="*/ 2147483646 w 82"/>
              <a:gd name="T25" fmla="*/ 2147483646 h 86"/>
              <a:gd name="T26" fmla="*/ 2147483646 w 82"/>
              <a:gd name="T27" fmla="*/ 2147483646 h 86"/>
              <a:gd name="T28" fmla="*/ 2147483646 w 82"/>
              <a:gd name="T29" fmla="*/ 2147483646 h 86"/>
              <a:gd name="T30" fmla="*/ 2147483646 w 82"/>
              <a:gd name="T31" fmla="*/ 2147483646 h 86"/>
              <a:gd name="T32" fmla="*/ 2147483646 w 82"/>
              <a:gd name="T33" fmla="*/ 2147483646 h 86"/>
              <a:gd name="T34" fmla="*/ 2147483646 w 82"/>
              <a:gd name="T35" fmla="*/ 2147483646 h 86"/>
              <a:gd name="T36" fmla="*/ 2147483646 w 82"/>
              <a:gd name="T37" fmla="*/ 2147483646 h 86"/>
              <a:gd name="T38" fmla="*/ 2147483646 w 82"/>
              <a:gd name="T39" fmla="*/ 2147483646 h 86"/>
              <a:gd name="T40" fmla="*/ 2147483646 w 82"/>
              <a:gd name="T41" fmla="*/ 2147483646 h 86"/>
              <a:gd name="T42" fmla="*/ 2147483646 w 82"/>
              <a:gd name="T43" fmla="*/ 2147483646 h 86"/>
              <a:gd name="T44" fmla="*/ 2147483646 w 82"/>
              <a:gd name="T45" fmla="*/ 2147483646 h 86"/>
              <a:gd name="T46" fmla="*/ 2147483646 w 82"/>
              <a:gd name="T47" fmla="*/ 2147483646 h 86"/>
              <a:gd name="T48" fmla="*/ 2147483646 w 82"/>
              <a:gd name="T49" fmla="*/ 2147483646 h 86"/>
              <a:gd name="T50" fmla="*/ 2147483646 w 82"/>
              <a:gd name="T51" fmla="*/ 2147483646 h 86"/>
              <a:gd name="T52" fmla="*/ 2147483646 w 82"/>
              <a:gd name="T53" fmla="*/ 2147483646 h 86"/>
              <a:gd name="T54" fmla="*/ 2147483646 w 82"/>
              <a:gd name="T55" fmla="*/ 2147483646 h 86"/>
              <a:gd name="T56" fmla="*/ 2147483646 w 82"/>
              <a:gd name="T57" fmla="*/ 2147483646 h 86"/>
              <a:gd name="T58" fmla="*/ 2147483646 w 82"/>
              <a:gd name="T59" fmla="*/ 2147483646 h 86"/>
              <a:gd name="T60" fmla="*/ 2147483646 w 82"/>
              <a:gd name="T61" fmla="*/ 2147483646 h 86"/>
              <a:gd name="T62" fmla="*/ 2147483646 w 82"/>
              <a:gd name="T63" fmla="*/ 2147483646 h 86"/>
              <a:gd name="T64" fmla="*/ 2147483646 w 82"/>
              <a:gd name="T65" fmla="*/ 2147483646 h 86"/>
              <a:gd name="T66" fmla="*/ 2147483646 w 82"/>
              <a:gd name="T67" fmla="*/ 2147483646 h 86"/>
              <a:gd name="T68" fmla="*/ 2147483646 w 82"/>
              <a:gd name="T69" fmla="*/ 2147483646 h 86"/>
              <a:gd name="T70" fmla="*/ 2147483646 w 82"/>
              <a:gd name="T71" fmla="*/ 2147483646 h 86"/>
              <a:gd name="T72" fmla="*/ 2147483646 w 82"/>
              <a:gd name="T73" fmla="*/ 2147483646 h 86"/>
              <a:gd name="T74" fmla="*/ 2147483646 w 82"/>
              <a:gd name="T75" fmla="*/ 2147483646 h 86"/>
              <a:gd name="T76" fmla="*/ 2147483646 w 82"/>
              <a:gd name="T77" fmla="*/ 2147483646 h 86"/>
              <a:gd name="T78" fmla="*/ 2147483646 w 82"/>
              <a:gd name="T79" fmla="*/ 0 h 86"/>
              <a:gd name="T80" fmla="*/ 2147483646 w 82"/>
              <a:gd name="T81" fmla="*/ 0 h 86"/>
              <a:gd name="T82" fmla="*/ 2147483646 w 82"/>
              <a:gd name="T83" fmla="*/ 2147483646 h 86"/>
              <a:gd name="T84" fmla="*/ 2147483646 w 82"/>
              <a:gd name="T85" fmla="*/ 2147483646 h 86"/>
              <a:gd name="T86" fmla="*/ 2147483646 w 82"/>
              <a:gd name="T87" fmla="*/ 2147483646 h 86"/>
              <a:gd name="T88" fmla="*/ 2147483646 w 82"/>
              <a:gd name="T89" fmla="*/ 2147483646 h 86"/>
              <a:gd name="T90" fmla="*/ 2147483646 w 82"/>
              <a:gd name="T91" fmla="*/ 2147483646 h 86"/>
              <a:gd name="T92" fmla="*/ 2147483646 w 82"/>
              <a:gd name="T93" fmla="*/ 2147483646 h 86"/>
              <a:gd name="T94" fmla="*/ 2147483646 w 82"/>
              <a:gd name="T95" fmla="*/ 2147483646 h 86"/>
              <a:gd name="T96" fmla="*/ 2147483646 w 82"/>
              <a:gd name="T97" fmla="*/ 2147483646 h 86"/>
              <a:gd name="T98" fmla="*/ 0 w 82"/>
              <a:gd name="T99" fmla="*/ 2147483646 h 8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82"/>
              <a:gd name="T151" fmla="*/ 0 h 86"/>
              <a:gd name="T152" fmla="*/ 82 w 82"/>
              <a:gd name="T153" fmla="*/ 86 h 8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82" h="86">
                <a:moveTo>
                  <a:pt x="0" y="26"/>
                </a:moveTo>
                <a:lnTo>
                  <a:pt x="2" y="33"/>
                </a:lnTo>
                <a:lnTo>
                  <a:pt x="2" y="43"/>
                </a:lnTo>
                <a:lnTo>
                  <a:pt x="12" y="49"/>
                </a:lnTo>
                <a:lnTo>
                  <a:pt x="16" y="54"/>
                </a:lnTo>
                <a:lnTo>
                  <a:pt x="22" y="58"/>
                </a:lnTo>
                <a:lnTo>
                  <a:pt x="24" y="60"/>
                </a:lnTo>
                <a:lnTo>
                  <a:pt x="25" y="67"/>
                </a:lnTo>
                <a:lnTo>
                  <a:pt x="27" y="77"/>
                </a:lnTo>
                <a:lnTo>
                  <a:pt x="35" y="86"/>
                </a:lnTo>
                <a:lnTo>
                  <a:pt x="75" y="84"/>
                </a:lnTo>
                <a:lnTo>
                  <a:pt x="73" y="70"/>
                </a:lnTo>
                <a:lnTo>
                  <a:pt x="74" y="57"/>
                </a:lnTo>
                <a:lnTo>
                  <a:pt x="77" y="50"/>
                </a:lnTo>
                <a:lnTo>
                  <a:pt x="77" y="45"/>
                </a:lnTo>
                <a:lnTo>
                  <a:pt x="82" y="32"/>
                </a:lnTo>
                <a:lnTo>
                  <a:pt x="82" y="29"/>
                </a:lnTo>
                <a:lnTo>
                  <a:pt x="81" y="28"/>
                </a:lnTo>
                <a:lnTo>
                  <a:pt x="79" y="31"/>
                </a:lnTo>
                <a:lnTo>
                  <a:pt x="77" y="37"/>
                </a:lnTo>
                <a:lnTo>
                  <a:pt x="74" y="38"/>
                </a:lnTo>
                <a:lnTo>
                  <a:pt x="72" y="42"/>
                </a:lnTo>
                <a:lnTo>
                  <a:pt x="69" y="44"/>
                </a:lnTo>
                <a:lnTo>
                  <a:pt x="69" y="40"/>
                </a:lnTo>
                <a:lnTo>
                  <a:pt x="71" y="36"/>
                </a:lnTo>
                <a:lnTo>
                  <a:pt x="74" y="34"/>
                </a:lnTo>
                <a:lnTo>
                  <a:pt x="74" y="33"/>
                </a:lnTo>
                <a:lnTo>
                  <a:pt x="70" y="21"/>
                </a:lnTo>
                <a:lnTo>
                  <a:pt x="66" y="20"/>
                </a:lnTo>
                <a:lnTo>
                  <a:pt x="65" y="17"/>
                </a:lnTo>
                <a:lnTo>
                  <a:pt x="58" y="16"/>
                </a:lnTo>
                <a:lnTo>
                  <a:pt x="40" y="12"/>
                </a:lnTo>
                <a:lnTo>
                  <a:pt x="33" y="7"/>
                </a:lnTo>
                <a:lnTo>
                  <a:pt x="29" y="5"/>
                </a:lnTo>
                <a:lnTo>
                  <a:pt x="27" y="7"/>
                </a:lnTo>
                <a:lnTo>
                  <a:pt x="26" y="6"/>
                </a:lnTo>
                <a:lnTo>
                  <a:pt x="28" y="5"/>
                </a:lnTo>
                <a:lnTo>
                  <a:pt x="28" y="3"/>
                </a:lnTo>
                <a:lnTo>
                  <a:pt x="28" y="2"/>
                </a:lnTo>
                <a:lnTo>
                  <a:pt x="28" y="0"/>
                </a:lnTo>
                <a:lnTo>
                  <a:pt x="18" y="4"/>
                </a:lnTo>
                <a:lnTo>
                  <a:pt x="14" y="5"/>
                </a:lnTo>
                <a:lnTo>
                  <a:pt x="13" y="6"/>
                </a:lnTo>
                <a:lnTo>
                  <a:pt x="10" y="4"/>
                </a:lnTo>
                <a:lnTo>
                  <a:pt x="10" y="5"/>
                </a:lnTo>
                <a:lnTo>
                  <a:pt x="10" y="4"/>
                </a:lnTo>
                <a:lnTo>
                  <a:pt x="7" y="6"/>
                </a:lnTo>
                <a:lnTo>
                  <a:pt x="8" y="16"/>
                </a:lnTo>
                <a:lnTo>
                  <a:pt x="0" y="26"/>
                </a:lnTo>
                <a:close/>
              </a:path>
            </a:pathLst>
          </a:custGeom>
          <a:solidFill>
            <a:srgbClr val="BDC9E1"/>
          </a:solidFill>
          <a:ln w="15875">
            <a:solidFill>
              <a:srgbClr val="003F48"/>
            </a:solidFill>
            <a:prstDash val="solid"/>
            <a:round/>
            <a:headEnd/>
            <a:tailEnd/>
          </a:ln>
        </p:spPr>
        <p:txBody>
          <a:bodyPr/>
          <a:lstStyle/>
          <a:p>
            <a:endParaRPr lang="en-US"/>
          </a:p>
        </p:txBody>
      </p:sp>
      <p:sp>
        <p:nvSpPr>
          <p:cNvPr id="310327" name="Wyoming">
            <a:extLst>
              <a:ext uri="{FF2B5EF4-FFF2-40B4-BE49-F238E27FC236}">
                <a16:creationId xmlns:a16="http://schemas.microsoft.com/office/drawing/2014/main" id="{37444EC2-24E0-4397-812D-EB0E90CF59B0}"/>
              </a:ext>
              <a:ext uri="{C183D7F6-B498-43B3-948B-1728B52AA6E4}">
                <adec:decorative xmlns:adec="http://schemas.microsoft.com/office/drawing/2017/decorative" val="1"/>
              </a:ext>
            </a:extLst>
          </p:cNvPr>
          <p:cNvSpPr>
            <a:spLocks noChangeAspect="1"/>
          </p:cNvSpPr>
          <p:nvPr/>
        </p:nvSpPr>
        <p:spPr bwMode="auto">
          <a:xfrm>
            <a:off x="3160713" y="2212975"/>
            <a:ext cx="866775" cy="698500"/>
          </a:xfrm>
          <a:custGeom>
            <a:avLst/>
            <a:gdLst>
              <a:gd name="T0" fmla="*/ 0 w 110"/>
              <a:gd name="T1" fmla="*/ 2147483646 h 90"/>
              <a:gd name="T2" fmla="*/ 2147483646 w 110"/>
              <a:gd name="T3" fmla="*/ 2147483646 h 90"/>
              <a:gd name="T4" fmla="*/ 2147483646 w 110"/>
              <a:gd name="T5" fmla="*/ 2147483646 h 90"/>
              <a:gd name="T6" fmla="*/ 2147483646 w 110"/>
              <a:gd name="T7" fmla="*/ 0 h 90"/>
              <a:gd name="T8" fmla="*/ 2147483646 w 110"/>
              <a:gd name="T9" fmla="*/ 2147483646 h 90"/>
              <a:gd name="T10" fmla="*/ 2147483646 w 110"/>
              <a:gd name="T11" fmla="*/ 2147483646 h 90"/>
              <a:gd name="T12" fmla="*/ 2147483646 w 110"/>
              <a:gd name="T13" fmla="*/ 2147483646 h 90"/>
              <a:gd name="T14" fmla="*/ 2147483646 w 110"/>
              <a:gd name="T15" fmla="*/ 2147483646 h 90"/>
              <a:gd name="T16" fmla="*/ 2147483646 w 110"/>
              <a:gd name="T17" fmla="*/ 2147483646 h 90"/>
              <a:gd name="T18" fmla="*/ 0 w 110"/>
              <a:gd name="T19" fmla="*/ 2147483646 h 9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10"/>
              <a:gd name="T31" fmla="*/ 0 h 90"/>
              <a:gd name="T32" fmla="*/ 110 w 110"/>
              <a:gd name="T33" fmla="*/ 90 h 90"/>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10" h="90">
                <a:moveTo>
                  <a:pt x="0" y="77"/>
                </a:moveTo>
                <a:lnTo>
                  <a:pt x="3" y="58"/>
                </a:lnTo>
                <a:lnTo>
                  <a:pt x="11" y="9"/>
                </a:lnTo>
                <a:lnTo>
                  <a:pt x="13" y="0"/>
                </a:lnTo>
                <a:lnTo>
                  <a:pt x="56" y="6"/>
                </a:lnTo>
                <a:lnTo>
                  <a:pt x="110" y="12"/>
                </a:lnTo>
                <a:lnTo>
                  <a:pt x="106" y="51"/>
                </a:lnTo>
                <a:lnTo>
                  <a:pt x="102" y="90"/>
                </a:lnTo>
                <a:lnTo>
                  <a:pt x="29" y="82"/>
                </a:lnTo>
                <a:lnTo>
                  <a:pt x="0" y="77"/>
                </a:lnTo>
                <a:close/>
              </a:path>
            </a:pathLst>
          </a:custGeom>
          <a:solidFill>
            <a:srgbClr val="DCEDC8"/>
          </a:solidFill>
          <a:ln w="15875">
            <a:solidFill>
              <a:srgbClr val="003F48"/>
            </a:solidFill>
            <a:prstDash val="solid"/>
            <a:round/>
            <a:headEnd/>
            <a:tailEnd/>
          </a:ln>
        </p:spPr>
        <p:txBody>
          <a:bodyPr/>
          <a:lstStyle/>
          <a:p>
            <a:endParaRPr lang="en-US"/>
          </a:p>
        </p:txBody>
      </p:sp>
      <p:sp>
        <p:nvSpPr>
          <p:cNvPr id="310328" name="Massachusetts">
            <a:extLst>
              <a:ext uri="{FF2B5EF4-FFF2-40B4-BE49-F238E27FC236}">
                <a16:creationId xmlns:a16="http://schemas.microsoft.com/office/drawing/2014/main" id="{1F31B5DD-3D75-4DA4-83AB-9DD4686654ED}"/>
              </a:ext>
              <a:ext uri="{C183D7F6-B498-43B3-948B-1728B52AA6E4}">
                <adec:decorative xmlns:adec="http://schemas.microsoft.com/office/drawing/2017/decorative" val="1"/>
              </a:ext>
            </a:extLst>
          </p:cNvPr>
          <p:cNvSpPr>
            <a:spLocks noChangeAspect="1"/>
          </p:cNvSpPr>
          <p:nvPr/>
        </p:nvSpPr>
        <p:spPr bwMode="auto">
          <a:xfrm>
            <a:off x="7439025" y="2320925"/>
            <a:ext cx="407988" cy="201613"/>
          </a:xfrm>
          <a:custGeom>
            <a:avLst/>
            <a:gdLst>
              <a:gd name="T0" fmla="*/ 0 w 52"/>
              <a:gd name="T1" fmla="*/ 2147483646 h 26"/>
              <a:gd name="T2" fmla="*/ 0 w 52"/>
              <a:gd name="T3" fmla="*/ 2147483646 h 26"/>
              <a:gd name="T4" fmla="*/ 2147483646 w 52"/>
              <a:gd name="T5" fmla="*/ 2147483646 h 26"/>
              <a:gd name="T6" fmla="*/ 2147483646 w 52"/>
              <a:gd name="T7" fmla="*/ 2147483646 h 26"/>
              <a:gd name="T8" fmla="*/ 2147483646 w 52"/>
              <a:gd name="T9" fmla="*/ 2147483646 h 26"/>
              <a:gd name="T10" fmla="*/ 2147483646 w 52"/>
              <a:gd name="T11" fmla="*/ 2147483646 h 26"/>
              <a:gd name="T12" fmla="*/ 2147483646 w 52"/>
              <a:gd name="T13" fmla="*/ 2147483646 h 26"/>
              <a:gd name="T14" fmla="*/ 2147483646 w 52"/>
              <a:gd name="T15" fmla="*/ 2147483646 h 26"/>
              <a:gd name="T16" fmla="*/ 2147483646 w 52"/>
              <a:gd name="T17" fmla="*/ 2147483646 h 26"/>
              <a:gd name="T18" fmla="*/ 2147483646 w 52"/>
              <a:gd name="T19" fmla="*/ 2147483646 h 26"/>
              <a:gd name="T20" fmla="*/ 2147483646 w 52"/>
              <a:gd name="T21" fmla="*/ 2147483646 h 26"/>
              <a:gd name="T22" fmla="*/ 2147483646 w 52"/>
              <a:gd name="T23" fmla="*/ 2147483646 h 26"/>
              <a:gd name="T24" fmla="*/ 2147483646 w 52"/>
              <a:gd name="T25" fmla="*/ 2147483646 h 26"/>
              <a:gd name="T26" fmla="*/ 2147483646 w 52"/>
              <a:gd name="T27" fmla="*/ 2147483646 h 26"/>
              <a:gd name="T28" fmla="*/ 2147483646 w 52"/>
              <a:gd name="T29" fmla="*/ 2147483646 h 26"/>
              <a:gd name="T30" fmla="*/ 2147483646 w 52"/>
              <a:gd name="T31" fmla="*/ 2147483646 h 26"/>
              <a:gd name="T32" fmla="*/ 2147483646 w 52"/>
              <a:gd name="T33" fmla="*/ 2147483646 h 26"/>
              <a:gd name="T34" fmla="*/ 2147483646 w 52"/>
              <a:gd name="T35" fmla="*/ 2147483646 h 26"/>
              <a:gd name="T36" fmla="*/ 2147483646 w 52"/>
              <a:gd name="T37" fmla="*/ 2147483646 h 26"/>
              <a:gd name="T38" fmla="*/ 2147483646 w 52"/>
              <a:gd name="T39" fmla="*/ 2147483646 h 26"/>
              <a:gd name="T40" fmla="*/ 2147483646 w 52"/>
              <a:gd name="T41" fmla="*/ 2147483646 h 26"/>
              <a:gd name="T42" fmla="*/ 2147483646 w 52"/>
              <a:gd name="T43" fmla="*/ 2147483646 h 26"/>
              <a:gd name="T44" fmla="*/ 2147483646 w 52"/>
              <a:gd name="T45" fmla="*/ 2147483646 h 26"/>
              <a:gd name="T46" fmla="*/ 2147483646 w 52"/>
              <a:gd name="T47" fmla="*/ 2147483646 h 26"/>
              <a:gd name="T48" fmla="*/ 2147483646 w 52"/>
              <a:gd name="T49" fmla="*/ 2147483646 h 26"/>
              <a:gd name="T50" fmla="*/ 2147483646 w 52"/>
              <a:gd name="T51" fmla="*/ 2147483646 h 26"/>
              <a:gd name="T52" fmla="*/ 2147483646 w 52"/>
              <a:gd name="T53" fmla="*/ 2147483646 h 26"/>
              <a:gd name="T54" fmla="*/ 2147483646 w 52"/>
              <a:gd name="T55" fmla="*/ 2147483646 h 26"/>
              <a:gd name="T56" fmla="*/ 2147483646 w 52"/>
              <a:gd name="T57" fmla="*/ 2147483646 h 26"/>
              <a:gd name="T58" fmla="*/ 2147483646 w 52"/>
              <a:gd name="T59" fmla="*/ 2147483646 h 26"/>
              <a:gd name="T60" fmla="*/ 2147483646 w 52"/>
              <a:gd name="T61" fmla="*/ 2147483646 h 26"/>
              <a:gd name="T62" fmla="*/ 2147483646 w 52"/>
              <a:gd name="T63" fmla="*/ 2147483646 h 26"/>
              <a:gd name="T64" fmla="*/ 2147483646 w 52"/>
              <a:gd name="T65" fmla="*/ 2147483646 h 26"/>
              <a:gd name="T66" fmla="*/ 2147483646 w 52"/>
              <a:gd name="T67" fmla="*/ 2147483646 h 26"/>
              <a:gd name="T68" fmla="*/ 2147483646 w 52"/>
              <a:gd name="T69" fmla="*/ 2147483646 h 26"/>
              <a:gd name="T70" fmla="*/ 2147483646 w 52"/>
              <a:gd name="T71" fmla="*/ 2147483646 h 26"/>
              <a:gd name="T72" fmla="*/ 2147483646 w 52"/>
              <a:gd name="T73" fmla="*/ 2147483646 h 26"/>
              <a:gd name="T74" fmla="*/ 2147483646 w 52"/>
              <a:gd name="T75" fmla="*/ 2147483646 h 26"/>
              <a:gd name="T76" fmla="*/ 2147483646 w 52"/>
              <a:gd name="T77" fmla="*/ 2147483646 h 26"/>
              <a:gd name="T78" fmla="*/ 2147483646 w 52"/>
              <a:gd name="T79" fmla="*/ 2147483646 h 26"/>
              <a:gd name="T80" fmla="*/ 2147483646 w 52"/>
              <a:gd name="T81" fmla="*/ 2147483646 h 26"/>
              <a:gd name="T82" fmla="*/ 2147483646 w 52"/>
              <a:gd name="T83" fmla="*/ 2147483646 h 26"/>
              <a:gd name="T84" fmla="*/ 2147483646 w 52"/>
              <a:gd name="T85" fmla="*/ 2147483646 h 26"/>
              <a:gd name="T86" fmla="*/ 2147483646 w 52"/>
              <a:gd name="T87" fmla="*/ 2147483646 h 26"/>
              <a:gd name="T88" fmla="*/ 2147483646 w 52"/>
              <a:gd name="T89" fmla="*/ 0 h 26"/>
              <a:gd name="T90" fmla="*/ 2147483646 w 52"/>
              <a:gd name="T91" fmla="*/ 2147483646 h 26"/>
              <a:gd name="T92" fmla="*/ 2147483646 w 52"/>
              <a:gd name="T93" fmla="*/ 2147483646 h 26"/>
              <a:gd name="T94" fmla="*/ 0 w 52"/>
              <a:gd name="T95" fmla="*/ 2147483646 h 2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52"/>
              <a:gd name="T145" fmla="*/ 0 h 26"/>
              <a:gd name="T146" fmla="*/ 52 w 52"/>
              <a:gd name="T147" fmla="*/ 26 h 2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52" h="26">
                <a:moveTo>
                  <a:pt x="0" y="10"/>
                </a:moveTo>
                <a:lnTo>
                  <a:pt x="0" y="24"/>
                </a:lnTo>
                <a:lnTo>
                  <a:pt x="24" y="19"/>
                </a:lnTo>
                <a:lnTo>
                  <a:pt x="28" y="18"/>
                </a:lnTo>
                <a:lnTo>
                  <a:pt x="30" y="18"/>
                </a:lnTo>
                <a:lnTo>
                  <a:pt x="32" y="22"/>
                </a:lnTo>
                <a:lnTo>
                  <a:pt x="35" y="23"/>
                </a:lnTo>
                <a:lnTo>
                  <a:pt x="36" y="26"/>
                </a:lnTo>
                <a:lnTo>
                  <a:pt x="38" y="26"/>
                </a:lnTo>
                <a:lnTo>
                  <a:pt x="38" y="24"/>
                </a:lnTo>
                <a:lnTo>
                  <a:pt x="40" y="23"/>
                </a:lnTo>
                <a:lnTo>
                  <a:pt x="40" y="21"/>
                </a:lnTo>
                <a:lnTo>
                  <a:pt x="41" y="20"/>
                </a:lnTo>
                <a:lnTo>
                  <a:pt x="42" y="24"/>
                </a:lnTo>
                <a:lnTo>
                  <a:pt x="45" y="23"/>
                </a:lnTo>
                <a:lnTo>
                  <a:pt x="45" y="22"/>
                </a:lnTo>
                <a:lnTo>
                  <a:pt x="48" y="20"/>
                </a:lnTo>
                <a:lnTo>
                  <a:pt x="50" y="19"/>
                </a:lnTo>
                <a:lnTo>
                  <a:pt x="52" y="21"/>
                </a:lnTo>
                <a:lnTo>
                  <a:pt x="51" y="17"/>
                </a:lnTo>
                <a:lnTo>
                  <a:pt x="49" y="13"/>
                </a:lnTo>
                <a:lnTo>
                  <a:pt x="48" y="12"/>
                </a:lnTo>
                <a:lnTo>
                  <a:pt x="46" y="12"/>
                </a:lnTo>
                <a:lnTo>
                  <a:pt x="46" y="13"/>
                </a:lnTo>
                <a:lnTo>
                  <a:pt x="47" y="13"/>
                </a:lnTo>
                <a:lnTo>
                  <a:pt x="48" y="13"/>
                </a:lnTo>
                <a:lnTo>
                  <a:pt x="49" y="14"/>
                </a:lnTo>
                <a:lnTo>
                  <a:pt x="50" y="16"/>
                </a:lnTo>
                <a:lnTo>
                  <a:pt x="49" y="18"/>
                </a:lnTo>
                <a:lnTo>
                  <a:pt x="45" y="20"/>
                </a:lnTo>
                <a:lnTo>
                  <a:pt x="43" y="19"/>
                </a:lnTo>
                <a:lnTo>
                  <a:pt x="42" y="16"/>
                </a:lnTo>
                <a:lnTo>
                  <a:pt x="40" y="16"/>
                </a:lnTo>
                <a:lnTo>
                  <a:pt x="40" y="14"/>
                </a:lnTo>
                <a:lnTo>
                  <a:pt x="38" y="12"/>
                </a:lnTo>
                <a:lnTo>
                  <a:pt x="35" y="11"/>
                </a:lnTo>
                <a:lnTo>
                  <a:pt x="35" y="12"/>
                </a:lnTo>
                <a:lnTo>
                  <a:pt x="34" y="12"/>
                </a:lnTo>
                <a:lnTo>
                  <a:pt x="33" y="10"/>
                </a:lnTo>
                <a:lnTo>
                  <a:pt x="34" y="8"/>
                </a:lnTo>
                <a:lnTo>
                  <a:pt x="35" y="7"/>
                </a:lnTo>
                <a:lnTo>
                  <a:pt x="34" y="6"/>
                </a:lnTo>
                <a:lnTo>
                  <a:pt x="37" y="4"/>
                </a:lnTo>
                <a:lnTo>
                  <a:pt x="34" y="2"/>
                </a:lnTo>
                <a:lnTo>
                  <a:pt x="34" y="0"/>
                </a:lnTo>
                <a:lnTo>
                  <a:pt x="28" y="3"/>
                </a:lnTo>
                <a:lnTo>
                  <a:pt x="11" y="8"/>
                </a:lnTo>
                <a:lnTo>
                  <a:pt x="0" y="10"/>
                </a:lnTo>
                <a:close/>
              </a:path>
            </a:pathLst>
          </a:custGeom>
          <a:solidFill>
            <a:srgbClr val="BDC9E1"/>
          </a:solidFill>
          <a:ln w="15875">
            <a:solidFill>
              <a:srgbClr val="003F48"/>
            </a:solidFill>
            <a:prstDash val="solid"/>
            <a:round/>
            <a:headEnd/>
            <a:tailEnd/>
          </a:ln>
        </p:spPr>
        <p:txBody>
          <a:bodyPr/>
          <a:lstStyle/>
          <a:p>
            <a:endParaRPr lang="en-US"/>
          </a:p>
        </p:txBody>
      </p:sp>
      <p:sp>
        <p:nvSpPr>
          <p:cNvPr id="310329" name="Freeform 59">
            <a:extLst>
              <a:ext uri="{FF2B5EF4-FFF2-40B4-BE49-F238E27FC236}">
                <a16:creationId xmlns:a16="http://schemas.microsoft.com/office/drawing/2014/main" id="{40671DFE-875E-47A7-9642-FC4F01CFA459}"/>
              </a:ext>
              <a:ext uri="{C183D7F6-B498-43B3-948B-1728B52AA6E4}">
                <adec:decorative xmlns:adec="http://schemas.microsoft.com/office/drawing/2017/decorative" val="1"/>
              </a:ext>
            </a:extLst>
          </p:cNvPr>
          <p:cNvSpPr>
            <a:spLocks noChangeAspect="1"/>
          </p:cNvSpPr>
          <p:nvPr/>
        </p:nvSpPr>
        <p:spPr bwMode="auto">
          <a:xfrm>
            <a:off x="7758113" y="2514600"/>
            <a:ext cx="39687" cy="33338"/>
          </a:xfrm>
          <a:custGeom>
            <a:avLst/>
            <a:gdLst>
              <a:gd name="T0" fmla="*/ 0 w 5"/>
              <a:gd name="T1" fmla="*/ 2147483646 h 4"/>
              <a:gd name="T2" fmla="*/ 2147483646 w 5"/>
              <a:gd name="T3" fmla="*/ 0 h 4"/>
              <a:gd name="T4" fmla="*/ 2147483646 w 5"/>
              <a:gd name="T5" fmla="*/ 2147483646 h 4"/>
              <a:gd name="T6" fmla="*/ 0 w 5"/>
              <a:gd name="T7" fmla="*/ 2147483646 h 4"/>
              <a:gd name="T8" fmla="*/ 0 60000 65536"/>
              <a:gd name="T9" fmla="*/ 0 60000 65536"/>
              <a:gd name="T10" fmla="*/ 0 60000 65536"/>
              <a:gd name="T11" fmla="*/ 0 60000 65536"/>
              <a:gd name="T12" fmla="*/ 0 w 5"/>
              <a:gd name="T13" fmla="*/ 0 h 4"/>
              <a:gd name="T14" fmla="*/ 5 w 5"/>
              <a:gd name="T15" fmla="*/ 4 h 4"/>
            </a:gdLst>
            <a:ahLst/>
            <a:cxnLst>
              <a:cxn ang="T8">
                <a:pos x="T0" y="T1"/>
              </a:cxn>
              <a:cxn ang="T9">
                <a:pos x="T2" y="T3"/>
              </a:cxn>
              <a:cxn ang="T10">
                <a:pos x="T4" y="T5"/>
              </a:cxn>
              <a:cxn ang="T11">
                <a:pos x="T6" y="T7"/>
              </a:cxn>
            </a:cxnLst>
            <a:rect l="T12" t="T13" r="T14" b="T15"/>
            <a:pathLst>
              <a:path w="5" h="4">
                <a:moveTo>
                  <a:pt x="0" y="4"/>
                </a:moveTo>
                <a:lnTo>
                  <a:pt x="2" y="0"/>
                </a:lnTo>
                <a:lnTo>
                  <a:pt x="5" y="2"/>
                </a:lnTo>
                <a:lnTo>
                  <a:pt x="0" y="4"/>
                </a:lnTo>
                <a:close/>
              </a:path>
            </a:pathLst>
          </a:custGeom>
          <a:noFill/>
          <a:ln w="15875">
            <a:solidFill>
              <a:srgbClr val="003F48"/>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10330" name="Freeform 60">
            <a:extLst>
              <a:ext uri="{FF2B5EF4-FFF2-40B4-BE49-F238E27FC236}">
                <a16:creationId xmlns:a16="http://schemas.microsoft.com/office/drawing/2014/main" id="{6ABAD4B6-D9BF-4F03-A3BE-FBC2BDD3CA4D}"/>
              </a:ext>
              <a:ext uri="{C183D7F6-B498-43B3-948B-1728B52AA6E4}">
                <adec:decorative xmlns:adec="http://schemas.microsoft.com/office/drawing/2017/decorative" val="1"/>
              </a:ext>
            </a:extLst>
          </p:cNvPr>
          <p:cNvSpPr>
            <a:spLocks noChangeAspect="1"/>
          </p:cNvSpPr>
          <p:nvPr/>
        </p:nvSpPr>
        <p:spPr bwMode="auto">
          <a:xfrm>
            <a:off x="7831138" y="2514600"/>
            <a:ext cx="31750" cy="15875"/>
          </a:xfrm>
          <a:custGeom>
            <a:avLst/>
            <a:gdLst>
              <a:gd name="T0" fmla="*/ 0 w 4"/>
              <a:gd name="T1" fmla="*/ 2147483646 h 2"/>
              <a:gd name="T2" fmla="*/ 2147483646 w 4"/>
              <a:gd name="T3" fmla="*/ 0 h 2"/>
              <a:gd name="T4" fmla="*/ 2147483646 w 4"/>
              <a:gd name="T5" fmla="*/ 2147483646 h 2"/>
              <a:gd name="T6" fmla="*/ 0 w 4"/>
              <a:gd name="T7" fmla="*/ 2147483646 h 2"/>
              <a:gd name="T8" fmla="*/ 0 60000 65536"/>
              <a:gd name="T9" fmla="*/ 0 60000 65536"/>
              <a:gd name="T10" fmla="*/ 0 60000 65536"/>
              <a:gd name="T11" fmla="*/ 0 60000 65536"/>
              <a:gd name="T12" fmla="*/ 0 w 4"/>
              <a:gd name="T13" fmla="*/ 0 h 2"/>
              <a:gd name="T14" fmla="*/ 4 w 4"/>
              <a:gd name="T15" fmla="*/ 2 h 2"/>
            </a:gdLst>
            <a:ahLst/>
            <a:cxnLst>
              <a:cxn ang="T8">
                <a:pos x="T0" y="T1"/>
              </a:cxn>
              <a:cxn ang="T9">
                <a:pos x="T2" y="T3"/>
              </a:cxn>
              <a:cxn ang="T10">
                <a:pos x="T4" y="T5"/>
              </a:cxn>
              <a:cxn ang="T11">
                <a:pos x="T6" y="T7"/>
              </a:cxn>
            </a:cxnLst>
            <a:rect l="T12" t="T13" r="T14" b="T15"/>
            <a:pathLst>
              <a:path w="4" h="2">
                <a:moveTo>
                  <a:pt x="0" y="2"/>
                </a:moveTo>
                <a:lnTo>
                  <a:pt x="2" y="0"/>
                </a:lnTo>
                <a:lnTo>
                  <a:pt x="4" y="2"/>
                </a:lnTo>
                <a:lnTo>
                  <a:pt x="0" y="2"/>
                </a:lnTo>
                <a:close/>
              </a:path>
            </a:pathLst>
          </a:custGeom>
          <a:noFill/>
          <a:ln w="15875">
            <a:solidFill>
              <a:srgbClr val="003F48"/>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10331" name="Virginia">
            <a:extLst>
              <a:ext uri="{FF2B5EF4-FFF2-40B4-BE49-F238E27FC236}">
                <a16:creationId xmlns:a16="http://schemas.microsoft.com/office/drawing/2014/main" id="{43DB85E0-5AB4-47CD-89B9-D0D8F38AC04A}"/>
              </a:ext>
              <a:ext uri="{C183D7F6-B498-43B3-948B-1728B52AA6E4}">
                <adec:decorative xmlns:adec="http://schemas.microsoft.com/office/drawing/2017/decorative" val="1"/>
              </a:ext>
            </a:extLst>
          </p:cNvPr>
          <p:cNvSpPr>
            <a:spLocks noChangeAspect="1"/>
          </p:cNvSpPr>
          <p:nvPr/>
        </p:nvSpPr>
        <p:spPr bwMode="auto">
          <a:xfrm>
            <a:off x="6410325" y="3014663"/>
            <a:ext cx="939800" cy="533400"/>
          </a:xfrm>
          <a:custGeom>
            <a:avLst/>
            <a:gdLst>
              <a:gd name="T0" fmla="*/ 2147483646 w 120"/>
              <a:gd name="T1" fmla="*/ 2147483646 h 69"/>
              <a:gd name="T2" fmla="*/ 2147483646 w 120"/>
              <a:gd name="T3" fmla="*/ 2147483646 h 69"/>
              <a:gd name="T4" fmla="*/ 2147483646 w 120"/>
              <a:gd name="T5" fmla="*/ 2147483646 h 69"/>
              <a:gd name="T6" fmla="*/ 2147483646 w 120"/>
              <a:gd name="T7" fmla="*/ 2147483646 h 69"/>
              <a:gd name="T8" fmla="*/ 2147483646 w 120"/>
              <a:gd name="T9" fmla="*/ 2147483646 h 69"/>
              <a:gd name="T10" fmla="*/ 2147483646 w 120"/>
              <a:gd name="T11" fmla="*/ 2147483646 h 69"/>
              <a:gd name="T12" fmla="*/ 2147483646 w 120"/>
              <a:gd name="T13" fmla="*/ 2147483646 h 69"/>
              <a:gd name="T14" fmla="*/ 2147483646 w 120"/>
              <a:gd name="T15" fmla="*/ 2147483646 h 69"/>
              <a:gd name="T16" fmla="*/ 2147483646 w 120"/>
              <a:gd name="T17" fmla="*/ 2147483646 h 69"/>
              <a:gd name="T18" fmla="*/ 2147483646 w 120"/>
              <a:gd name="T19" fmla="*/ 2147483646 h 69"/>
              <a:gd name="T20" fmla="*/ 2147483646 w 120"/>
              <a:gd name="T21" fmla="*/ 2147483646 h 69"/>
              <a:gd name="T22" fmla="*/ 2147483646 w 120"/>
              <a:gd name="T23" fmla="*/ 2147483646 h 69"/>
              <a:gd name="T24" fmla="*/ 2147483646 w 120"/>
              <a:gd name="T25" fmla="*/ 2147483646 h 69"/>
              <a:gd name="T26" fmla="*/ 2147483646 w 120"/>
              <a:gd name="T27" fmla="*/ 2147483646 h 69"/>
              <a:gd name="T28" fmla="*/ 2147483646 w 120"/>
              <a:gd name="T29" fmla="*/ 2147483646 h 69"/>
              <a:gd name="T30" fmla="*/ 2147483646 w 120"/>
              <a:gd name="T31" fmla="*/ 2147483646 h 69"/>
              <a:gd name="T32" fmla="*/ 2147483646 w 120"/>
              <a:gd name="T33" fmla="*/ 2147483646 h 69"/>
              <a:gd name="T34" fmla="*/ 2147483646 w 120"/>
              <a:gd name="T35" fmla="*/ 2147483646 h 69"/>
              <a:gd name="T36" fmla="*/ 2147483646 w 120"/>
              <a:gd name="T37" fmla="*/ 2147483646 h 69"/>
              <a:gd name="T38" fmla="*/ 2147483646 w 120"/>
              <a:gd name="T39" fmla="*/ 2147483646 h 69"/>
              <a:gd name="T40" fmla="*/ 2147483646 w 120"/>
              <a:gd name="T41" fmla="*/ 2147483646 h 69"/>
              <a:gd name="T42" fmla="*/ 2147483646 w 120"/>
              <a:gd name="T43" fmla="*/ 2147483646 h 69"/>
              <a:gd name="T44" fmla="*/ 2147483646 w 120"/>
              <a:gd name="T45" fmla="*/ 2147483646 h 69"/>
              <a:gd name="T46" fmla="*/ 2147483646 w 120"/>
              <a:gd name="T47" fmla="*/ 2147483646 h 69"/>
              <a:gd name="T48" fmla="*/ 2147483646 w 120"/>
              <a:gd name="T49" fmla="*/ 2147483646 h 69"/>
              <a:gd name="T50" fmla="*/ 2147483646 w 120"/>
              <a:gd name="T51" fmla="*/ 2147483646 h 69"/>
              <a:gd name="T52" fmla="*/ 2147483646 w 120"/>
              <a:gd name="T53" fmla="*/ 2147483646 h 69"/>
              <a:gd name="T54" fmla="*/ 2147483646 w 120"/>
              <a:gd name="T55" fmla="*/ 2147483646 h 69"/>
              <a:gd name="T56" fmla="*/ 2147483646 w 120"/>
              <a:gd name="T57" fmla="*/ 2147483646 h 69"/>
              <a:gd name="T58" fmla="*/ 2147483646 w 120"/>
              <a:gd name="T59" fmla="*/ 2147483646 h 69"/>
              <a:gd name="T60" fmla="*/ 2147483646 w 120"/>
              <a:gd name="T61" fmla="*/ 2147483646 h 69"/>
              <a:gd name="T62" fmla="*/ 2147483646 w 120"/>
              <a:gd name="T63" fmla="*/ 2147483646 h 69"/>
              <a:gd name="T64" fmla="*/ 2147483646 w 120"/>
              <a:gd name="T65" fmla="*/ 2147483646 h 69"/>
              <a:gd name="T66" fmla="*/ 2147483646 w 120"/>
              <a:gd name="T67" fmla="*/ 2147483646 h 69"/>
              <a:gd name="T68" fmla="*/ 2147483646 w 120"/>
              <a:gd name="T69" fmla="*/ 2147483646 h 69"/>
              <a:gd name="T70" fmla="*/ 2147483646 w 120"/>
              <a:gd name="T71" fmla="*/ 2147483646 h 69"/>
              <a:gd name="T72" fmla="*/ 2147483646 w 120"/>
              <a:gd name="T73" fmla="*/ 2147483646 h 69"/>
              <a:gd name="T74" fmla="*/ 2147483646 w 120"/>
              <a:gd name="T75" fmla="*/ 2147483646 h 69"/>
              <a:gd name="T76" fmla="*/ 2147483646 w 120"/>
              <a:gd name="T77" fmla="*/ 2147483646 h 69"/>
              <a:gd name="T78" fmla="*/ 0 w 120"/>
              <a:gd name="T79" fmla="*/ 2147483646 h 69"/>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w 120"/>
              <a:gd name="T121" fmla="*/ 0 h 69"/>
              <a:gd name="T122" fmla="*/ 120 w 120"/>
              <a:gd name="T123" fmla="*/ 69 h 69"/>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T120" t="T121" r="T122" b="T123"/>
            <a:pathLst>
              <a:path w="120" h="69">
                <a:moveTo>
                  <a:pt x="0" y="69"/>
                </a:moveTo>
                <a:lnTo>
                  <a:pt x="11" y="61"/>
                </a:lnTo>
                <a:lnTo>
                  <a:pt x="11" y="59"/>
                </a:lnTo>
                <a:lnTo>
                  <a:pt x="15" y="55"/>
                </a:lnTo>
                <a:lnTo>
                  <a:pt x="19" y="52"/>
                </a:lnTo>
                <a:lnTo>
                  <a:pt x="23" y="47"/>
                </a:lnTo>
                <a:lnTo>
                  <a:pt x="27" y="52"/>
                </a:lnTo>
                <a:lnTo>
                  <a:pt x="33" y="49"/>
                </a:lnTo>
                <a:lnTo>
                  <a:pt x="35" y="51"/>
                </a:lnTo>
                <a:lnTo>
                  <a:pt x="38" y="49"/>
                </a:lnTo>
                <a:lnTo>
                  <a:pt x="40" y="46"/>
                </a:lnTo>
                <a:lnTo>
                  <a:pt x="46" y="45"/>
                </a:lnTo>
                <a:lnTo>
                  <a:pt x="50" y="41"/>
                </a:lnTo>
                <a:lnTo>
                  <a:pt x="48" y="40"/>
                </a:lnTo>
                <a:lnTo>
                  <a:pt x="54" y="27"/>
                </a:lnTo>
                <a:lnTo>
                  <a:pt x="55" y="21"/>
                </a:lnTo>
                <a:lnTo>
                  <a:pt x="60" y="23"/>
                </a:lnTo>
                <a:lnTo>
                  <a:pt x="63" y="16"/>
                </a:lnTo>
                <a:lnTo>
                  <a:pt x="66" y="15"/>
                </a:lnTo>
                <a:lnTo>
                  <a:pt x="70" y="8"/>
                </a:lnTo>
                <a:lnTo>
                  <a:pt x="71" y="0"/>
                </a:lnTo>
                <a:lnTo>
                  <a:pt x="80" y="5"/>
                </a:lnTo>
                <a:lnTo>
                  <a:pt x="81" y="1"/>
                </a:lnTo>
                <a:lnTo>
                  <a:pt x="85" y="2"/>
                </a:lnTo>
                <a:lnTo>
                  <a:pt x="88" y="5"/>
                </a:lnTo>
                <a:lnTo>
                  <a:pt x="91" y="7"/>
                </a:lnTo>
                <a:lnTo>
                  <a:pt x="93" y="9"/>
                </a:lnTo>
                <a:lnTo>
                  <a:pt x="93" y="12"/>
                </a:lnTo>
                <a:lnTo>
                  <a:pt x="90" y="16"/>
                </a:lnTo>
                <a:lnTo>
                  <a:pt x="91" y="19"/>
                </a:lnTo>
                <a:lnTo>
                  <a:pt x="94" y="18"/>
                </a:lnTo>
                <a:lnTo>
                  <a:pt x="95" y="20"/>
                </a:lnTo>
                <a:lnTo>
                  <a:pt x="97" y="21"/>
                </a:lnTo>
                <a:lnTo>
                  <a:pt x="102" y="21"/>
                </a:lnTo>
                <a:lnTo>
                  <a:pt x="103" y="23"/>
                </a:lnTo>
                <a:lnTo>
                  <a:pt x="109" y="24"/>
                </a:lnTo>
                <a:lnTo>
                  <a:pt x="107" y="26"/>
                </a:lnTo>
                <a:lnTo>
                  <a:pt x="108" y="29"/>
                </a:lnTo>
                <a:lnTo>
                  <a:pt x="108" y="30"/>
                </a:lnTo>
                <a:lnTo>
                  <a:pt x="106" y="30"/>
                </a:lnTo>
                <a:lnTo>
                  <a:pt x="103" y="28"/>
                </a:lnTo>
                <a:lnTo>
                  <a:pt x="98" y="24"/>
                </a:lnTo>
                <a:lnTo>
                  <a:pt x="105" y="31"/>
                </a:lnTo>
                <a:lnTo>
                  <a:pt x="109" y="31"/>
                </a:lnTo>
                <a:lnTo>
                  <a:pt x="107" y="32"/>
                </a:lnTo>
                <a:lnTo>
                  <a:pt x="111" y="34"/>
                </a:lnTo>
                <a:lnTo>
                  <a:pt x="111" y="36"/>
                </a:lnTo>
                <a:lnTo>
                  <a:pt x="109" y="35"/>
                </a:lnTo>
                <a:lnTo>
                  <a:pt x="108" y="35"/>
                </a:lnTo>
                <a:lnTo>
                  <a:pt x="108" y="36"/>
                </a:lnTo>
                <a:lnTo>
                  <a:pt x="109" y="37"/>
                </a:lnTo>
                <a:lnTo>
                  <a:pt x="108" y="38"/>
                </a:lnTo>
                <a:lnTo>
                  <a:pt x="103" y="35"/>
                </a:lnTo>
                <a:lnTo>
                  <a:pt x="102" y="33"/>
                </a:lnTo>
                <a:lnTo>
                  <a:pt x="103" y="35"/>
                </a:lnTo>
                <a:lnTo>
                  <a:pt x="107" y="38"/>
                </a:lnTo>
                <a:lnTo>
                  <a:pt x="109" y="38"/>
                </a:lnTo>
                <a:lnTo>
                  <a:pt x="111" y="39"/>
                </a:lnTo>
                <a:lnTo>
                  <a:pt x="110" y="40"/>
                </a:lnTo>
                <a:lnTo>
                  <a:pt x="111" y="40"/>
                </a:lnTo>
                <a:lnTo>
                  <a:pt x="112" y="41"/>
                </a:lnTo>
                <a:lnTo>
                  <a:pt x="110" y="43"/>
                </a:lnTo>
                <a:lnTo>
                  <a:pt x="107" y="41"/>
                </a:lnTo>
                <a:lnTo>
                  <a:pt x="106" y="40"/>
                </a:lnTo>
                <a:lnTo>
                  <a:pt x="102" y="39"/>
                </a:lnTo>
                <a:lnTo>
                  <a:pt x="101" y="38"/>
                </a:lnTo>
                <a:lnTo>
                  <a:pt x="100" y="40"/>
                </a:lnTo>
                <a:lnTo>
                  <a:pt x="105" y="41"/>
                </a:lnTo>
                <a:lnTo>
                  <a:pt x="105" y="42"/>
                </a:lnTo>
                <a:lnTo>
                  <a:pt x="110" y="44"/>
                </a:lnTo>
                <a:lnTo>
                  <a:pt x="112" y="44"/>
                </a:lnTo>
                <a:lnTo>
                  <a:pt x="112" y="43"/>
                </a:lnTo>
                <a:lnTo>
                  <a:pt x="113" y="43"/>
                </a:lnTo>
                <a:lnTo>
                  <a:pt x="116" y="43"/>
                </a:lnTo>
                <a:lnTo>
                  <a:pt x="120" y="49"/>
                </a:lnTo>
                <a:lnTo>
                  <a:pt x="118" y="48"/>
                </a:lnTo>
                <a:lnTo>
                  <a:pt x="117" y="50"/>
                </a:lnTo>
                <a:lnTo>
                  <a:pt x="69" y="59"/>
                </a:lnTo>
                <a:lnTo>
                  <a:pt x="31" y="64"/>
                </a:lnTo>
                <a:lnTo>
                  <a:pt x="0" y="69"/>
                </a:lnTo>
                <a:close/>
              </a:path>
            </a:pathLst>
          </a:custGeom>
          <a:solidFill>
            <a:srgbClr val="67A9CF"/>
          </a:solidFill>
          <a:ln w="15875">
            <a:solidFill>
              <a:srgbClr val="003F48"/>
            </a:solidFill>
            <a:prstDash val="solid"/>
            <a:round/>
            <a:headEnd/>
            <a:tailEnd/>
          </a:ln>
        </p:spPr>
        <p:txBody>
          <a:bodyPr/>
          <a:lstStyle/>
          <a:p>
            <a:endParaRPr lang="en-US"/>
          </a:p>
        </p:txBody>
      </p:sp>
      <p:sp>
        <p:nvSpPr>
          <p:cNvPr id="310332" name="Freeform 62">
            <a:extLst>
              <a:ext uri="{FF2B5EF4-FFF2-40B4-BE49-F238E27FC236}">
                <a16:creationId xmlns:a16="http://schemas.microsoft.com/office/drawing/2014/main" id="{8457CEB0-FD66-4C0A-9552-F868B0D27606}"/>
              </a:ext>
              <a:ext uri="{C183D7F6-B498-43B3-948B-1728B52AA6E4}">
                <adec:decorative xmlns:adec="http://schemas.microsoft.com/office/drawing/2017/decorative" val="1"/>
              </a:ext>
            </a:extLst>
          </p:cNvPr>
          <p:cNvSpPr>
            <a:spLocks noChangeAspect="1"/>
          </p:cNvSpPr>
          <p:nvPr/>
        </p:nvSpPr>
        <p:spPr bwMode="auto">
          <a:xfrm>
            <a:off x="7313613" y="3160713"/>
            <a:ext cx="46037" cy="146050"/>
          </a:xfrm>
          <a:custGeom>
            <a:avLst/>
            <a:gdLst>
              <a:gd name="T0" fmla="*/ 0 w 6"/>
              <a:gd name="T1" fmla="*/ 2147483646 h 19"/>
              <a:gd name="T2" fmla="*/ 0 w 6"/>
              <a:gd name="T3" fmla="*/ 2147483646 h 19"/>
              <a:gd name="T4" fmla="*/ 2147483646 w 6"/>
              <a:gd name="T5" fmla="*/ 2147483646 h 19"/>
              <a:gd name="T6" fmla="*/ 2147483646 w 6"/>
              <a:gd name="T7" fmla="*/ 2147483646 h 19"/>
              <a:gd name="T8" fmla="*/ 2147483646 w 6"/>
              <a:gd name="T9" fmla="*/ 2147483646 h 19"/>
              <a:gd name="T10" fmla="*/ 2147483646 w 6"/>
              <a:gd name="T11" fmla="*/ 0 h 19"/>
              <a:gd name="T12" fmla="*/ 2147483646 w 6"/>
              <a:gd name="T13" fmla="*/ 2147483646 h 19"/>
              <a:gd name="T14" fmla="*/ 0 w 6"/>
              <a:gd name="T15" fmla="*/ 2147483646 h 19"/>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19"/>
              <a:gd name="T26" fmla="*/ 6 w 6"/>
              <a:gd name="T27" fmla="*/ 19 h 19"/>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19">
                <a:moveTo>
                  <a:pt x="0" y="11"/>
                </a:moveTo>
                <a:lnTo>
                  <a:pt x="0" y="17"/>
                </a:lnTo>
                <a:lnTo>
                  <a:pt x="1" y="19"/>
                </a:lnTo>
                <a:lnTo>
                  <a:pt x="2" y="13"/>
                </a:lnTo>
                <a:lnTo>
                  <a:pt x="5" y="10"/>
                </a:lnTo>
                <a:lnTo>
                  <a:pt x="6" y="0"/>
                </a:lnTo>
                <a:lnTo>
                  <a:pt x="2" y="2"/>
                </a:lnTo>
                <a:lnTo>
                  <a:pt x="0" y="11"/>
                </a:lnTo>
                <a:close/>
              </a:path>
            </a:pathLst>
          </a:custGeom>
          <a:noFill/>
          <a:ln w="15875">
            <a:solidFill>
              <a:srgbClr val="003F48"/>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nvGrpSpPr>
          <p:cNvPr id="310333" name="Hawaii">
            <a:extLst>
              <a:ext uri="{FF2B5EF4-FFF2-40B4-BE49-F238E27FC236}">
                <a16:creationId xmlns:a16="http://schemas.microsoft.com/office/drawing/2014/main" id="{BC242D99-C34B-4FCB-A00E-945426F36BB0}"/>
              </a:ext>
              <a:ext uri="{C183D7F6-B498-43B3-948B-1728B52AA6E4}">
                <adec:decorative xmlns:adec="http://schemas.microsoft.com/office/drawing/2017/decorative" val="1"/>
              </a:ext>
            </a:extLst>
          </p:cNvPr>
          <p:cNvGrpSpPr>
            <a:grpSpLocks/>
          </p:cNvGrpSpPr>
          <p:nvPr/>
        </p:nvGrpSpPr>
        <p:grpSpPr bwMode="auto">
          <a:xfrm>
            <a:off x="682625" y="3846513"/>
            <a:ext cx="963613" cy="498475"/>
            <a:chOff x="582" y="2987"/>
            <a:chExt cx="659" cy="352"/>
          </a:xfrm>
        </p:grpSpPr>
        <p:sp>
          <p:nvSpPr>
            <p:cNvPr id="310358" name="Freeform 64">
              <a:extLst>
                <a:ext uri="{FF2B5EF4-FFF2-40B4-BE49-F238E27FC236}">
                  <a16:creationId xmlns:a16="http://schemas.microsoft.com/office/drawing/2014/main" id="{A3267FD8-9394-444D-94E0-7EEF1F4EC525}"/>
                </a:ext>
              </a:extLst>
            </p:cNvPr>
            <p:cNvSpPr>
              <a:spLocks noChangeAspect="1"/>
            </p:cNvSpPr>
            <p:nvPr/>
          </p:nvSpPr>
          <p:spPr bwMode="auto">
            <a:xfrm>
              <a:off x="754" y="2987"/>
              <a:ext cx="48" cy="39"/>
            </a:xfrm>
            <a:custGeom>
              <a:avLst/>
              <a:gdLst>
                <a:gd name="T0" fmla="*/ 0 w 9"/>
                <a:gd name="T1" fmla="*/ 2147483646 h 7"/>
                <a:gd name="T2" fmla="*/ 2147483646 w 9"/>
                <a:gd name="T3" fmla="*/ 2147483646 h 7"/>
                <a:gd name="T4" fmla="*/ 2147483646 w 9"/>
                <a:gd name="T5" fmla="*/ 2147483646 h 7"/>
                <a:gd name="T6" fmla="*/ 2147483646 w 9"/>
                <a:gd name="T7" fmla="*/ 2147483646 h 7"/>
                <a:gd name="T8" fmla="*/ 2147483646 w 9"/>
                <a:gd name="T9" fmla="*/ 2147483646 h 7"/>
                <a:gd name="T10" fmla="*/ 2147483646 w 9"/>
                <a:gd name="T11" fmla="*/ 0 h 7"/>
                <a:gd name="T12" fmla="*/ 2147483646 w 9"/>
                <a:gd name="T13" fmla="*/ 0 h 7"/>
                <a:gd name="T14" fmla="*/ 0 w 9"/>
                <a:gd name="T15" fmla="*/ 2147483646 h 7"/>
                <a:gd name="T16" fmla="*/ 0 60000 65536"/>
                <a:gd name="T17" fmla="*/ 0 60000 65536"/>
                <a:gd name="T18" fmla="*/ 0 60000 65536"/>
                <a:gd name="T19" fmla="*/ 0 60000 65536"/>
                <a:gd name="T20" fmla="*/ 0 60000 65536"/>
                <a:gd name="T21" fmla="*/ 0 60000 65536"/>
                <a:gd name="T22" fmla="*/ 0 60000 65536"/>
                <a:gd name="T23" fmla="*/ 0 60000 65536"/>
                <a:gd name="T24" fmla="*/ 0 w 9"/>
                <a:gd name="T25" fmla="*/ 0 h 7"/>
                <a:gd name="T26" fmla="*/ 9 w 9"/>
                <a:gd name="T27" fmla="*/ 7 h 7"/>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9" h="7">
                  <a:moveTo>
                    <a:pt x="0" y="4"/>
                  </a:moveTo>
                  <a:lnTo>
                    <a:pt x="3" y="7"/>
                  </a:lnTo>
                  <a:lnTo>
                    <a:pt x="5" y="7"/>
                  </a:lnTo>
                  <a:lnTo>
                    <a:pt x="8" y="6"/>
                  </a:lnTo>
                  <a:lnTo>
                    <a:pt x="9" y="2"/>
                  </a:lnTo>
                  <a:lnTo>
                    <a:pt x="7" y="0"/>
                  </a:lnTo>
                  <a:lnTo>
                    <a:pt x="4" y="0"/>
                  </a:lnTo>
                  <a:lnTo>
                    <a:pt x="0" y="4"/>
                  </a:lnTo>
                  <a:close/>
                </a:path>
              </a:pathLst>
            </a:custGeom>
            <a:solidFill>
              <a:srgbClr val="BDC9E1"/>
            </a:solidFill>
            <a:ln w="15875">
              <a:solidFill>
                <a:srgbClr val="003F48"/>
              </a:solidFill>
              <a:prstDash val="solid"/>
              <a:round/>
              <a:headEnd/>
              <a:tailEnd/>
            </a:ln>
          </p:spPr>
          <p:txBody>
            <a:bodyPr/>
            <a:lstStyle/>
            <a:p>
              <a:endParaRPr lang="en-US"/>
            </a:p>
          </p:txBody>
        </p:sp>
        <p:sp>
          <p:nvSpPr>
            <p:cNvPr id="310359" name="Freeform 65">
              <a:extLst>
                <a:ext uri="{FF2B5EF4-FFF2-40B4-BE49-F238E27FC236}">
                  <a16:creationId xmlns:a16="http://schemas.microsoft.com/office/drawing/2014/main" id="{78B24EFB-9C6B-4A66-AE03-D577DCF75A39}"/>
                </a:ext>
              </a:extLst>
            </p:cNvPr>
            <p:cNvSpPr>
              <a:spLocks noChangeAspect="1"/>
            </p:cNvSpPr>
            <p:nvPr/>
          </p:nvSpPr>
          <p:spPr bwMode="auto">
            <a:xfrm>
              <a:off x="903" y="3048"/>
              <a:ext cx="54" cy="49"/>
            </a:xfrm>
            <a:custGeom>
              <a:avLst/>
              <a:gdLst>
                <a:gd name="T0" fmla="*/ 0 w 10"/>
                <a:gd name="T1" fmla="*/ 2147483646 h 9"/>
                <a:gd name="T2" fmla="*/ 2147483646 w 10"/>
                <a:gd name="T3" fmla="*/ 2147483646 h 9"/>
                <a:gd name="T4" fmla="*/ 2147483646 w 10"/>
                <a:gd name="T5" fmla="*/ 2147483646 h 9"/>
                <a:gd name="T6" fmla="*/ 2147483646 w 10"/>
                <a:gd name="T7" fmla="*/ 2147483646 h 9"/>
                <a:gd name="T8" fmla="*/ 2147483646 w 10"/>
                <a:gd name="T9" fmla="*/ 2147483646 h 9"/>
                <a:gd name="T10" fmla="*/ 2147483646 w 10"/>
                <a:gd name="T11" fmla="*/ 2147483646 h 9"/>
                <a:gd name="T12" fmla="*/ 2147483646 w 10"/>
                <a:gd name="T13" fmla="*/ 2147483646 h 9"/>
                <a:gd name="T14" fmla="*/ 2147483646 w 10"/>
                <a:gd name="T15" fmla="*/ 2147483646 h 9"/>
                <a:gd name="T16" fmla="*/ 2147483646 w 10"/>
                <a:gd name="T17" fmla="*/ 0 h 9"/>
                <a:gd name="T18" fmla="*/ 0 w 10"/>
                <a:gd name="T19" fmla="*/ 2147483646 h 9"/>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0"/>
                <a:gd name="T31" fmla="*/ 0 h 9"/>
                <a:gd name="T32" fmla="*/ 10 w 10"/>
                <a:gd name="T33" fmla="*/ 9 h 9"/>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0" h="9">
                  <a:moveTo>
                    <a:pt x="0" y="2"/>
                  </a:moveTo>
                  <a:lnTo>
                    <a:pt x="2" y="7"/>
                  </a:lnTo>
                  <a:lnTo>
                    <a:pt x="5" y="7"/>
                  </a:lnTo>
                  <a:lnTo>
                    <a:pt x="5" y="6"/>
                  </a:lnTo>
                  <a:lnTo>
                    <a:pt x="8" y="9"/>
                  </a:lnTo>
                  <a:lnTo>
                    <a:pt x="10" y="8"/>
                  </a:lnTo>
                  <a:lnTo>
                    <a:pt x="10" y="5"/>
                  </a:lnTo>
                  <a:lnTo>
                    <a:pt x="8" y="5"/>
                  </a:lnTo>
                  <a:lnTo>
                    <a:pt x="6" y="0"/>
                  </a:lnTo>
                  <a:lnTo>
                    <a:pt x="0" y="2"/>
                  </a:lnTo>
                  <a:close/>
                </a:path>
              </a:pathLst>
            </a:custGeom>
            <a:solidFill>
              <a:srgbClr val="BDC9E1"/>
            </a:solidFill>
            <a:ln w="15875">
              <a:solidFill>
                <a:srgbClr val="003F48"/>
              </a:solidFill>
              <a:prstDash val="solid"/>
              <a:round/>
              <a:headEnd/>
              <a:tailEnd/>
            </a:ln>
          </p:spPr>
          <p:txBody>
            <a:bodyPr/>
            <a:lstStyle/>
            <a:p>
              <a:endParaRPr lang="en-US"/>
            </a:p>
          </p:txBody>
        </p:sp>
        <p:sp>
          <p:nvSpPr>
            <p:cNvPr id="310360" name="Freeform 66">
              <a:extLst>
                <a:ext uri="{FF2B5EF4-FFF2-40B4-BE49-F238E27FC236}">
                  <a16:creationId xmlns:a16="http://schemas.microsoft.com/office/drawing/2014/main" id="{1037A011-7E52-477D-8B5B-F0A388243D4A}"/>
                </a:ext>
              </a:extLst>
            </p:cNvPr>
            <p:cNvSpPr>
              <a:spLocks noChangeAspect="1"/>
            </p:cNvSpPr>
            <p:nvPr/>
          </p:nvSpPr>
          <p:spPr bwMode="auto">
            <a:xfrm>
              <a:off x="994" y="3097"/>
              <a:ext cx="60" cy="16"/>
            </a:xfrm>
            <a:custGeom>
              <a:avLst/>
              <a:gdLst>
                <a:gd name="T0" fmla="*/ 0 w 11"/>
                <a:gd name="T1" fmla="*/ 2147483646 h 3"/>
                <a:gd name="T2" fmla="*/ 2147483646 w 11"/>
                <a:gd name="T3" fmla="*/ 0 h 3"/>
                <a:gd name="T4" fmla="*/ 2147483646 w 11"/>
                <a:gd name="T5" fmla="*/ 2147483646 h 3"/>
                <a:gd name="T6" fmla="*/ 2147483646 w 11"/>
                <a:gd name="T7" fmla="*/ 2147483646 h 3"/>
                <a:gd name="T8" fmla="*/ 0 w 11"/>
                <a:gd name="T9" fmla="*/ 2147483646 h 3"/>
                <a:gd name="T10" fmla="*/ 0 60000 65536"/>
                <a:gd name="T11" fmla="*/ 0 60000 65536"/>
                <a:gd name="T12" fmla="*/ 0 60000 65536"/>
                <a:gd name="T13" fmla="*/ 0 60000 65536"/>
                <a:gd name="T14" fmla="*/ 0 60000 65536"/>
                <a:gd name="T15" fmla="*/ 0 w 11"/>
                <a:gd name="T16" fmla="*/ 0 h 3"/>
                <a:gd name="T17" fmla="*/ 11 w 11"/>
                <a:gd name="T18" fmla="*/ 3 h 3"/>
              </a:gdLst>
              <a:ahLst/>
              <a:cxnLst>
                <a:cxn ang="T10">
                  <a:pos x="T0" y="T1"/>
                </a:cxn>
                <a:cxn ang="T11">
                  <a:pos x="T2" y="T3"/>
                </a:cxn>
                <a:cxn ang="T12">
                  <a:pos x="T4" y="T5"/>
                </a:cxn>
                <a:cxn ang="T13">
                  <a:pos x="T6" y="T7"/>
                </a:cxn>
                <a:cxn ang="T14">
                  <a:pos x="T8" y="T9"/>
                </a:cxn>
              </a:cxnLst>
              <a:rect l="T15" t="T16" r="T17" b="T18"/>
              <a:pathLst>
                <a:path w="11" h="3">
                  <a:moveTo>
                    <a:pt x="0" y="3"/>
                  </a:moveTo>
                  <a:lnTo>
                    <a:pt x="1" y="0"/>
                  </a:lnTo>
                  <a:lnTo>
                    <a:pt x="11" y="1"/>
                  </a:lnTo>
                  <a:lnTo>
                    <a:pt x="9" y="3"/>
                  </a:lnTo>
                  <a:lnTo>
                    <a:pt x="0" y="3"/>
                  </a:lnTo>
                  <a:close/>
                </a:path>
              </a:pathLst>
            </a:custGeom>
            <a:solidFill>
              <a:srgbClr val="BDC9E1"/>
            </a:solidFill>
            <a:ln w="15875">
              <a:solidFill>
                <a:srgbClr val="003F48"/>
              </a:solidFill>
              <a:prstDash val="solid"/>
              <a:round/>
              <a:headEnd/>
              <a:tailEnd/>
            </a:ln>
          </p:spPr>
          <p:txBody>
            <a:bodyPr/>
            <a:lstStyle/>
            <a:p>
              <a:endParaRPr lang="en-US"/>
            </a:p>
          </p:txBody>
        </p:sp>
        <p:sp>
          <p:nvSpPr>
            <p:cNvPr id="310361" name="Freeform 67">
              <a:extLst>
                <a:ext uri="{FF2B5EF4-FFF2-40B4-BE49-F238E27FC236}">
                  <a16:creationId xmlns:a16="http://schemas.microsoft.com/office/drawing/2014/main" id="{7443ADFF-22A6-42B4-9FF1-15AB441B9E63}"/>
                </a:ext>
              </a:extLst>
            </p:cNvPr>
            <p:cNvSpPr>
              <a:spLocks noChangeAspect="1"/>
            </p:cNvSpPr>
            <p:nvPr/>
          </p:nvSpPr>
          <p:spPr bwMode="auto">
            <a:xfrm>
              <a:off x="1022" y="3129"/>
              <a:ext cx="21" cy="17"/>
            </a:xfrm>
            <a:custGeom>
              <a:avLst/>
              <a:gdLst>
                <a:gd name="T0" fmla="*/ 0 w 4"/>
                <a:gd name="T1" fmla="*/ 0 h 3"/>
                <a:gd name="T2" fmla="*/ 2147483646 w 4"/>
                <a:gd name="T3" fmla="*/ 2147483646 h 3"/>
                <a:gd name="T4" fmla="*/ 2147483646 w 4"/>
                <a:gd name="T5" fmla="*/ 2147483646 h 3"/>
                <a:gd name="T6" fmla="*/ 2147483646 w 4"/>
                <a:gd name="T7" fmla="*/ 0 h 3"/>
                <a:gd name="T8" fmla="*/ 0 w 4"/>
                <a:gd name="T9" fmla="*/ 0 h 3"/>
                <a:gd name="T10" fmla="*/ 0 60000 65536"/>
                <a:gd name="T11" fmla="*/ 0 60000 65536"/>
                <a:gd name="T12" fmla="*/ 0 60000 65536"/>
                <a:gd name="T13" fmla="*/ 0 60000 65536"/>
                <a:gd name="T14" fmla="*/ 0 60000 65536"/>
                <a:gd name="T15" fmla="*/ 0 w 4"/>
                <a:gd name="T16" fmla="*/ 0 h 3"/>
                <a:gd name="T17" fmla="*/ 4 w 4"/>
                <a:gd name="T18" fmla="*/ 3 h 3"/>
              </a:gdLst>
              <a:ahLst/>
              <a:cxnLst>
                <a:cxn ang="T10">
                  <a:pos x="T0" y="T1"/>
                </a:cxn>
                <a:cxn ang="T11">
                  <a:pos x="T2" y="T3"/>
                </a:cxn>
                <a:cxn ang="T12">
                  <a:pos x="T4" y="T5"/>
                </a:cxn>
                <a:cxn ang="T13">
                  <a:pos x="T6" y="T7"/>
                </a:cxn>
                <a:cxn ang="T14">
                  <a:pos x="T8" y="T9"/>
                </a:cxn>
              </a:cxnLst>
              <a:rect l="T15" t="T16" r="T17" b="T18"/>
              <a:pathLst>
                <a:path w="4" h="3">
                  <a:moveTo>
                    <a:pt x="0" y="0"/>
                  </a:moveTo>
                  <a:lnTo>
                    <a:pt x="1" y="3"/>
                  </a:lnTo>
                  <a:lnTo>
                    <a:pt x="4" y="2"/>
                  </a:lnTo>
                  <a:lnTo>
                    <a:pt x="3" y="0"/>
                  </a:lnTo>
                  <a:lnTo>
                    <a:pt x="0" y="0"/>
                  </a:lnTo>
                  <a:close/>
                </a:path>
              </a:pathLst>
            </a:custGeom>
            <a:solidFill>
              <a:srgbClr val="BDC9E1"/>
            </a:solidFill>
            <a:ln w="15875">
              <a:solidFill>
                <a:srgbClr val="003F48"/>
              </a:solidFill>
              <a:prstDash val="solid"/>
              <a:round/>
              <a:headEnd/>
              <a:tailEnd/>
            </a:ln>
          </p:spPr>
          <p:txBody>
            <a:bodyPr/>
            <a:lstStyle/>
            <a:p>
              <a:endParaRPr lang="en-US"/>
            </a:p>
          </p:txBody>
        </p:sp>
        <p:sp>
          <p:nvSpPr>
            <p:cNvPr id="310362" name="Freeform 68">
              <a:extLst>
                <a:ext uri="{FF2B5EF4-FFF2-40B4-BE49-F238E27FC236}">
                  <a16:creationId xmlns:a16="http://schemas.microsoft.com/office/drawing/2014/main" id="{0E2AAE91-23B2-49D2-A5CA-D3AAD4EB193F}"/>
                </a:ext>
              </a:extLst>
            </p:cNvPr>
            <p:cNvSpPr>
              <a:spLocks noChangeAspect="1"/>
            </p:cNvSpPr>
            <p:nvPr/>
          </p:nvSpPr>
          <p:spPr bwMode="auto">
            <a:xfrm>
              <a:off x="1054" y="3113"/>
              <a:ext cx="75" cy="44"/>
            </a:xfrm>
            <a:custGeom>
              <a:avLst/>
              <a:gdLst>
                <a:gd name="T0" fmla="*/ 0 w 14"/>
                <a:gd name="T1" fmla="*/ 2147483646 h 8"/>
                <a:gd name="T2" fmla="*/ 2147483646 w 14"/>
                <a:gd name="T3" fmla="*/ 0 h 8"/>
                <a:gd name="T4" fmla="*/ 2147483646 w 14"/>
                <a:gd name="T5" fmla="*/ 2147483646 h 8"/>
                <a:gd name="T6" fmla="*/ 2147483646 w 14"/>
                <a:gd name="T7" fmla="*/ 2147483646 h 8"/>
                <a:gd name="T8" fmla="*/ 2147483646 w 14"/>
                <a:gd name="T9" fmla="*/ 2147483646 h 8"/>
                <a:gd name="T10" fmla="*/ 2147483646 w 14"/>
                <a:gd name="T11" fmla="*/ 2147483646 h 8"/>
                <a:gd name="T12" fmla="*/ 2147483646 w 14"/>
                <a:gd name="T13" fmla="*/ 2147483646 h 8"/>
                <a:gd name="T14" fmla="*/ 2147483646 w 14"/>
                <a:gd name="T15" fmla="*/ 2147483646 h 8"/>
                <a:gd name="T16" fmla="*/ 2147483646 w 14"/>
                <a:gd name="T17" fmla="*/ 2147483646 h 8"/>
                <a:gd name="T18" fmla="*/ 0 w 14"/>
                <a:gd name="T19" fmla="*/ 2147483646 h 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4"/>
                <a:gd name="T31" fmla="*/ 0 h 8"/>
                <a:gd name="T32" fmla="*/ 14 w 14"/>
                <a:gd name="T33" fmla="*/ 8 h 8"/>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4" h="8">
                  <a:moveTo>
                    <a:pt x="0" y="3"/>
                  </a:moveTo>
                  <a:lnTo>
                    <a:pt x="2" y="0"/>
                  </a:lnTo>
                  <a:lnTo>
                    <a:pt x="4" y="3"/>
                  </a:lnTo>
                  <a:lnTo>
                    <a:pt x="8" y="2"/>
                  </a:lnTo>
                  <a:lnTo>
                    <a:pt x="14" y="6"/>
                  </a:lnTo>
                  <a:lnTo>
                    <a:pt x="12" y="7"/>
                  </a:lnTo>
                  <a:lnTo>
                    <a:pt x="6" y="8"/>
                  </a:lnTo>
                  <a:lnTo>
                    <a:pt x="4" y="5"/>
                  </a:lnTo>
                  <a:lnTo>
                    <a:pt x="2" y="5"/>
                  </a:lnTo>
                  <a:lnTo>
                    <a:pt x="0" y="3"/>
                  </a:lnTo>
                  <a:close/>
                </a:path>
              </a:pathLst>
            </a:custGeom>
            <a:solidFill>
              <a:srgbClr val="BDC9E1"/>
            </a:solidFill>
            <a:ln w="15875">
              <a:solidFill>
                <a:srgbClr val="003F48"/>
              </a:solidFill>
              <a:prstDash val="solid"/>
              <a:round/>
              <a:headEnd/>
              <a:tailEnd/>
            </a:ln>
          </p:spPr>
          <p:txBody>
            <a:bodyPr/>
            <a:lstStyle/>
            <a:p>
              <a:endParaRPr lang="en-US"/>
            </a:p>
          </p:txBody>
        </p:sp>
        <p:sp>
          <p:nvSpPr>
            <p:cNvPr id="310363" name="Freeform 69">
              <a:extLst>
                <a:ext uri="{FF2B5EF4-FFF2-40B4-BE49-F238E27FC236}">
                  <a16:creationId xmlns:a16="http://schemas.microsoft.com/office/drawing/2014/main" id="{DC260B90-E812-43B3-BCBC-08A8575743AE}"/>
                </a:ext>
              </a:extLst>
            </p:cNvPr>
            <p:cNvSpPr>
              <a:spLocks noChangeAspect="1"/>
            </p:cNvSpPr>
            <p:nvPr/>
          </p:nvSpPr>
          <p:spPr bwMode="auto">
            <a:xfrm>
              <a:off x="1118" y="3196"/>
              <a:ext cx="123" cy="143"/>
            </a:xfrm>
            <a:custGeom>
              <a:avLst/>
              <a:gdLst>
                <a:gd name="T0" fmla="*/ 0 w 23"/>
                <a:gd name="T1" fmla="*/ 2147483646 h 26"/>
                <a:gd name="T2" fmla="*/ 2147483646 w 23"/>
                <a:gd name="T3" fmla="*/ 2147483646 h 26"/>
                <a:gd name="T4" fmla="*/ 2147483646 w 23"/>
                <a:gd name="T5" fmla="*/ 2147483646 h 26"/>
                <a:gd name="T6" fmla="*/ 2147483646 w 23"/>
                <a:gd name="T7" fmla="*/ 2147483646 h 26"/>
                <a:gd name="T8" fmla="*/ 2147483646 w 23"/>
                <a:gd name="T9" fmla="*/ 2147483646 h 26"/>
                <a:gd name="T10" fmla="*/ 2147483646 w 23"/>
                <a:gd name="T11" fmla="*/ 2147483646 h 26"/>
                <a:gd name="T12" fmla="*/ 2147483646 w 23"/>
                <a:gd name="T13" fmla="*/ 2147483646 h 26"/>
                <a:gd name="T14" fmla="*/ 2147483646 w 23"/>
                <a:gd name="T15" fmla="*/ 2147483646 h 26"/>
                <a:gd name="T16" fmla="*/ 2147483646 w 23"/>
                <a:gd name="T17" fmla="*/ 0 h 26"/>
                <a:gd name="T18" fmla="*/ 2147483646 w 23"/>
                <a:gd name="T19" fmla="*/ 2147483646 h 26"/>
                <a:gd name="T20" fmla="*/ 2147483646 w 23"/>
                <a:gd name="T21" fmla="*/ 2147483646 h 26"/>
                <a:gd name="T22" fmla="*/ 0 w 23"/>
                <a:gd name="T23" fmla="*/ 2147483646 h 2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23"/>
                <a:gd name="T37" fmla="*/ 0 h 26"/>
                <a:gd name="T38" fmla="*/ 23 w 23"/>
                <a:gd name="T39" fmla="*/ 26 h 2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23" h="26">
                  <a:moveTo>
                    <a:pt x="0" y="10"/>
                  </a:moveTo>
                  <a:lnTo>
                    <a:pt x="3" y="17"/>
                  </a:lnTo>
                  <a:lnTo>
                    <a:pt x="3" y="23"/>
                  </a:lnTo>
                  <a:lnTo>
                    <a:pt x="8" y="26"/>
                  </a:lnTo>
                  <a:lnTo>
                    <a:pt x="10" y="22"/>
                  </a:lnTo>
                  <a:lnTo>
                    <a:pt x="20" y="18"/>
                  </a:lnTo>
                  <a:lnTo>
                    <a:pt x="23" y="15"/>
                  </a:lnTo>
                  <a:lnTo>
                    <a:pt x="15" y="5"/>
                  </a:lnTo>
                  <a:lnTo>
                    <a:pt x="4" y="0"/>
                  </a:lnTo>
                  <a:lnTo>
                    <a:pt x="3" y="2"/>
                  </a:lnTo>
                  <a:lnTo>
                    <a:pt x="4" y="5"/>
                  </a:lnTo>
                  <a:lnTo>
                    <a:pt x="0" y="10"/>
                  </a:lnTo>
                  <a:close/>
                </a:path>
              </a:pathLst>
            </a:custGeom>
            <a:solidFill>
              <a:srgbClr val="BDC9E1"/>
            </a:solidFill>
            <a:ln w="15875">
              <a:solidFill>
                <a:srgbClr val="003F48"/>
              </a:solidFill>
              <a:prstDash val="solid"/>
              <a:round/>
              <a:headEnd/>
              <a:tailEnd/>
            </a:ln>
          </p:spPr>
          <p:txBody>
            <a:bodyPr/>
            <a:lstStyle/>
            <a:p>
              <a:endParaRPr lang="en-US"/>
            </a:p>
          </p:txBody>
        </p:sp>
        <p:sp>
          <p:nvSpPr>
            <p:cNvPr id="310364" name="Freeform 70">
              <a:extLst>
                <a:ext uri="{FF2B5EF4-FFF2-40B4-BE49-F238E27FC236}">
                  <a16:creationId xmlns:a16="http://schemas.microsoft.com/office/drawing/2014/main" id="{EA99AAC3-9EE3-4842-9A5E-AC531F4B0112}"/>
                </a:ext>
              </a:extLst>
            </p:cNvPr>
            <p:cNvSpPr>
              <a:spLocks noChangeAspect="1"/>
            </p:cNvSpPr>
            <p:nvPr/>
          </p:nvSpPr>
          <p:spPr bwMode="auto">
            <a:xfrm>
              <a:off x="582" y="3064"/>
              <a:ext cx="48" cy="12"/>
            </a:xfrm>
            <a:custGeom>
              <a:avLst/>
              <a:gdLst>
                <a:gd name="T0" fmla="*/ 2147483646 w 9"/>
                <a:gd name="T1" fmla="*/ 2147483646 h 2"/>
                <a:gd name="T2" fmla="*/ 2147483646 w 9"/>
                <a:gd name="T3" fmla="*/ 0 h 2"/>
                <a:gd name="T4" fmla="*/ 2147483646 w 9"/>
                <a:gd name="T5" fmla="*/ 0 h 2"/>
                <a:gd name="T6" fmla="*/ 2147483646 w 9"/>
                <a:gd name="T7" fmla="*/ 0 h 2"/>
                <a:gd name="T8" fmla="*/ 2147483646 w 9"/>
                <a:gd name="T9" fmla="*/ 0 h 2"/>
                <a:gd name="T10" fmla="*/ 2147483646 w 9"/>
                <a:gd name="T11" fmla="*/ 0 h 2"/>
                <a:gd name="T12" fmla="*/ 2147483646 w 9"/>
                <a:gd name="T13" fmla="*/ 0 h 2"/>
                <a:gd name="T14" fmla="*/ 2147483646 w 9"/>
                <a:gd name="T15" fmla="*/ 0 h 2"/>
                <a:gd name="T16" fmla="*/ 2147483646 w 9"/>
                <a:gd name="T17" fmla="*/ 0 h 2"/>
                <a:gd name="T18" fmla="*/ 2147483646 w 9"/>
                <a:gd name="T19" fmla="*/ 2147483646 h 2"/>
                <a:gd name="T20" fmla="*/ 2147483646 w 9"/>
                <a:gd name="T21" fmla="*/ 2147483646 h 2"/>
                <a:gd name="T22" fmla="*/ 2147483646 w 9"/>
                <a:gd name="T23" fmla="*/ 2147483646 h 2"/>
                <a:gd name="T24" fmla="*/ 2147483646 w 9"/>
                <a:gd name="T25" fmla="*/ 2147483646 h 2"/>
                <a:gd name="T26" fmla="*/ 2147483646 w 9"/>
                <a:gd name="T27" fmla="*/ 2147483646 h 2"/>
                <a:gd name="T28" fmla="*/ 2147483646 w 9"/>
                <a:gd name="T29" fmla="*/ 2147483646 h 2"/>
                <a:gd name="T30" fmla="*/ 2147483646 w 9"/>
                <a:gd name="T31" fmla="*/ 2147483646 h 2"/>
                <a:gd name="T32" fmla="*/ 2147483646 w 9"/>
                <a:gd name="T33" fmla="*/ 2147483646 h 2"/>
                <a:gd name="T34" fmla="*/ 2147483646 w 9"/>
                <a:gd name="T35" fmla="*/ 2147483646 h 2"/>
                <a:gd name="T36" fmla="*/ 2147483646 w 9"/>
                <a:gd name="T37" fmla="*/ 2147483646 h 2"/>
                <a:gd name="T38" fmla="*/ 2147483646 w 9"/>
                <a:gd name="T39" fmla="*/ 2147483646 h 2"/>
                <a:gd name="T40" fmla="*/ 0 w 9"/>
                <a:gd name="T41" fmla="*/ 2147483646 h 2"/>
                <a:gd name="T42" fmla="*/ 0 w 9"/>
                <a:gd name="T43" fmla="*/ 2147483646 h 2"/>
                <a:gd name="T44" fmla="*/ 2147483646 w 9"/>
                <a:gd name="T45" fmla="*/ 2147483646 h 2"/>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9"/>
                <a:gd name="T70" fmla="*/ 0 h 2"/>
                <a:gd name="T71" fmla="*/ 9 w 9"/>
                <a:gd name="T72" fmla="*/ 2 h 2"/>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9" h="2">
                  <a:moveTo>
                    <a:pt x="1" y="1"/>
                  </a:moveTo>
                  <a:lnTo>
                    <a:pt x="4" y="0"/>
                  </a:lnTo>
                  <a:lnTo>
                    <a:pt x="5" y="0"/>
                  </a:lnTo>
                  <a:lnTo>
                    <a:pt x="6" y="0"/>
                  </a:lnTo>
                  <a:lnTo>
                    <a:pt x="7" y="0"/>
                  </a:lnTo>
                  <a:lnTo>
                    <a:pt x="8" y="0"/>
                  </a:lnTo>
                  <a:lnTo>
                    <a:pt x="9" y="0"/>
                  </a:lnTo>
                  <a:lnTo>
                    <a:pt x="9" y="1"/>
                  </a:lnTo>
                  <a:lnTo>
                    <a:pt x="7" y="1"/>
                  </a:lnTo>
                  <a:lnTo>
                    <a:pt x="6" y="1"/>
                  </a:lnTo>
                  <a:lnTo>
                    <a:pt x="5" y="1"/>
                  </a:lnTo>
                  <a:lnTo>
                    <a:pt x="4" y="2"/>
                  </a:lnTo>
                  <a:lnTo>
                    <a:pt x="3" y="2"/>
                  </a:lnTo>
                  <a:lnTo>
                    <a:pt x="2" y="2"/>
                  </a:lnTo>
                  <a:lnTo>
                    <a:pt x="1" y="2"/>
                  </a:lnTo>
                  <a:lnTo>
                    <a:pt x="0" y="1"/>
                  </a:lnTo>
                  <a:lnTo>
                    <a:pt x="1" y="1"/>
                  </a:lnTo>
                  <a:close/>
                </a:path>
              </a:pathLst>
            </a:custGeom>
            <a:solidFill>
              <a:srgbClr val="BDC9E1"/>
            </a:solidFill>
            <a:ln w="15875">
              <a:solidFill>
                <a:srgbClr val="003F48"/>
              </a:solidFill>
              <a:prstDash val="solid"/>
              <a:round/>
              <a:headEnd/>
              <a:tailEnd/>
            </a:ln>
          </p:spPr>
          <p:txBody>
            <a:bodyPr/>
            <a:lstStyle/>
            <a:p>
              <a:endParaRPr lang="en-US"/>
            </a:p>
          </p:txBody>
        </p:sp>
        <p:sp>
          <p:nvSpPr>
            <p:cNvPr id="310365" name="Freeform 71">
              <a:extLst>
                <a:ext uri="{FF2B5EF4-FFF2-40B4-BE49-F238E27FC236}">
                  <a16:creationId xmlns:a16="http://schemas.microsoft.com/office/drawing/2014/main" id="{D0B2E831-1C1C-4F7F-B26C-8D0DC22913EB}"/>
                </a:ext>
              </a:extLst>
            </p:cNvPr>
            <p:cNvSpPr>
              <a:spLocks noChangeAspect="1"/>
            </p:cNvSpPr>
            <p:nvPr/>
          </p:nvSpPr>
          <p:spPr bwMode="auto">
            <a:xfrm>
              <a:off x="619" y="3031"/>
              <a:ext cx="16" cy="12"/>
            </a:xfrm>
            <a:custGeom>
              <a:avLst/>
              <a:gdLst>
                <a:gd name="T0" fmla="*/ 0 w 3"/>
                <a:gd name="T1" fmla="*/ 0 h 2"/>
                <a:gd name="T2" fmla="*/ 0 w 3"/>
                <a:gd name="T3" fmla="*/ 2147483646 h 2"/>
                <a:gd name="T4" fmla="*/ 2147483646 w 3"/>
                <a:gd name="T5" fmla="*/ 2147483646 h 2"/>
                <a:gd name="T6" fmla="*/ 2147483646 w 3"/>
                <a:gd name="T7" fmla="*/ 2147483646 h 2"/>
                <a:gd name="T8" fmla="*/ 2147483646 w 3"/>
                <a:gd name="T9" fmla="*/ 2147483646 h 2"/>
                <a:gd name="T10" fmla="*/ 2147483646 w 3"/>
                <a:gd name="T11" fmla="*/ 2147483646 h 2"/>
                <a:gd name="T12" fmla="*/ 2147483646 w 3"/>
                <a:gd name="T13" fmla="*/ 2147483646 h 2"/>
                <a:gd name="T14" fmla="*/ 2147483646 w 3"/>
                <a:gd name="T15" fmla="*/ 2147483646 h 2"/>
                <a:gd name="T16" fmla="*/ 2147483646 w 3"/>
                <a:gd name="T17" fmla="*/ 2147483646 h 2"/>
                <a:gd name="T18" fmla="*/ 2147483646 w 3"/>
                <a:gd name="T19" fmla="*/ 2147483646 h 2"/>
                <a:gd name="T20" fmla="*/ 2147483646 w 3"/>
                <a:gd name="T21" fmla="*/ 2147483646 h 2"/>
                <a:gd name="T22" fmla="*/ 0 w 3"/>
                <a:gd name="T23" fmla="*/ 2147483646 h 2"/>
                <a:gd name="T24" fmla="*/ 0 w 3"/>
                <a:gd name="T25" fmla="*/ 0 h 2"/>
                <a:gd name="T26" fmla="*/ 0 w 3"/>
                <a:gd name="T27" fmla="*/ 0 h 2"/>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3"/>
                <a:gd name="T43" fmla="*/ 0 h 2"/>
                <a:gd name="T44" fmla="*/ 3 w 3"/>
                <a:gd name="T45" fmla="*/ 2 h 2"/>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3" h="2">
                  <a:moveTo>
                    <a:pt x="0" y="0"/>
                  </a:moveTo>
                  <a:lnTo>
                    <a:pt x="0" y="1"/>
                  </a:lnTo>
                  <a:lnTo>
                    <a:pt x="1" y="2"/>
                  </a:lnTo>
                  <a:lnTo>
                    <a:pt x="2" y="2"/>
                  </a:lnTo>
                  <a:lnTo>
                    <a:pt x="3" y="2"/>
                  </a:lnTo>
                  <a:lnTo>
                    <a:pt x="2" y="1"/>
                  </a:lnTo>
                  <a:lnTo>
                    <a:pt x="1" y="1"/>
                  </a:lnTo>
                  <a:lnTo>
                    <a:pt x="0" y="1"/>
                  </a:lnTo>
                  <a:lnTo>
                    <a:pt x="0" y="0"/>
                  </a:lnTo>
                  <a:close/>
                </a:path>
              </a:pathLst>
            </a:custGeom>
            <a:solidFill>
              <a:srgbClr val="BDC9E1"/>
            </a:solidFill>
            <a:ln w="15875">
              <a:solidFill>
                <a:srgbClr val="003F48"/>
              </a:solidFill>
              <a:prstDash val="solid"/>
              <a:round/>
              <a:headEnd/>
              <a:tailEnd/>
            </a:ln>
          </p:spPr>
          <p:txBody>
            <a:bodyPr/>
            <a:lstStyle/>
            <a:p>
              <a:endParaRPr lang="en-US"/>
            </a:p>
          </p:txBody>
        </p:sp>
      </p:grpSp>
      <p:grpSp>
        <p:nvGrpSpPr>
          <p:cNvPr id="310334" name="Alaska">
            <a:extLst>
              <a:ext uri="{FF2B5EF4-FFF2-40B4-BE49-F238E27FC236}">
                <a16:creationId xmlns:a16="http://schemas.microsoft.com/office/drawing/2014/main" id="{37AE7DA9-A6F3-4F48-9794-6A1043794449}"/>
              </a:ext>
              <a:ext uri="{C183D7F6-B498-43B3-948B-1728B52AA6E4}">
                <adec:decorative xmlns:adec="http://schemas.microsoft.com/office/drawing/2017/decorative" val="1"/>
              </a:ext>
            </a:extLst>
          </p:cNvPr>
          <p:cNvGrpSpPr>
            <a:grpSpLocks/>
          </p:cNvGrpSpPr>
          <p:nvPr/>
        </p:nvGrpSpPr>
        <p:grpSpPr bwMode="auto">
          <a:xfrm>
            <a:off x="660400" y="4448175"/>
            <a:ext cx="2776538" cy="987425"/>
            <a:chOff x="523" y="3048"/>
            <a:chExt cx="1899" cy="696"/>
          </a:xfrm>
        </p:grpSpPr>
        <p:sp>
          <p:nvSpPr>
            <p:cNvPr id="310348" name="Freeform 73">
              <a:extLst>
                <a:ext uri="{FF2B5EF4-FFF2-40B4-BE49-F238E27FC236}">
                  <a16:creationId xmlns:a16="http://schemas.microsoft.com/office/drawing/2014/main" id="{00C852F3-8625-4457-BEE2-9A1B30607862}"/>
                </a:ext>
              </a:extLst>
            </p:cNvPr>
            <p:cNvSpPr>
              <a:spLocks noChangeAspect="1"/>
            </p:cNvSpPr>
            <p:nvPr/>
          </p:nvSpPr>
          <p:spPr bwMode="auto">
            <a:xfrm>
              <a:off x="1451" y="3048"/>
              <a:ext cx="971" cy="668"/>
            </a:xfrm>
            <a:custGeom>
              <a:avLst/>
              <a:gdLst>
                <a:gd name="T0" fmla="*/ 2147483646 w 181"/>
                <a:gd name="T1" fmla="*/ 2147483646 h 122"/>
                <a:gd name="T2" fmla="*/ 2147483646 w 181"/>
                <a:gd name="T3" fmla="*/ 2147483646 h 122"/>
                <a:gd name="T4" fmla="*/ 2147483646 w 181"/>
                <a:gd name="T5" fmla="*/ 2147483646 h 122"/>
                <a:gd name="T6" fmla="*/ 2147483646 w 181"/>
                <a:gd name="T7" fmla="*/ 2147483646 h 122"/>
                <a:gd name="T8" fmla="*/ 2147483646 w 181"/>
                <a:gd name="T9" fmla="*/ 2147483646 h 122"/>
                <a:gd name="T10" fmla="*/ 2147483646 w 181"/>
                <a:gd name="T11" fmla="*/ 2147483646 h 122"/>
                <a:gd name="T12" fmla="*/ 2147483646 w 181"/>
                <a:gd name="T13" fmla="*/ 2147483646 h 122"/>
                <a:gd name="T14" fmla="*/ 2147483646 w 181"/>
                <a:gd name="T15" fmla="*/ 2147483646 h 122"/>
                <a:gd name="T16" fmla="*/ 2147483646 w 181"/>
                <a:gd name="T17" fmla="*/ 2147483646 h 122"/>
                <a:gd name="T18" fmla="*/ 2147483646 w 181"/>
                <a:gd name="T19" fmla="*/ 2147483646 h 122"/>
                <a:gd name="T20" fmla="*/ 2147483646 w 181"/>
                <a:gd name="T21" fmla="*/ 2147483646 h 122"/>
                <a:gd name="T22" fmla="*/ 2147483646 w 181"/>
                <a:gd name="T23" fmla="*/ 2147483646 h 122"/>
                <a:gd name="T24" fmla="*/ 2147483646 w 181"/>
                <a:gd name="T25" fmla="*/ 2147483646 h 122"/>
                <a:gd name="T26" fmla="*/ 2147483646 w 181"/>
                <a:gd name="T27" fmla="*/ 2147483646 h 122"/>
                <a:gd name="T28" fmla="*/ 2147483646 w 181"/>
                <a:gd name="T29" fmla="*/ 2147483646 h 122"/>
                <a:gd name="T30" fmla="*/ 2147483646 w 181"/>
                <a:gd name="T31" fmla="*/ 2147483646 h 122"/>
                <a:gd name="T32" fmla="*/ 2147483646 w 181"/>
                <a:gd name="T33" fmla="*/ 2147483646 h 122"/>
                <a:gd name="T34" fmla="*/ 2147483646 w 181"/>
                <a:gd name="T35" fmla="*/ 2147483646 h 122"/>
                <a:gd name="T36" fmla="*/ 2147483646 w 181"/>
                <a:gd name="T37" fmla="*/ 2147483646 h 122"/>
                <a:gd name="T38" fmla="*/ 2147483646 w 181"/>
                <a:gd name="T39" fmla="*/ 2147483646 h 122"/>
                <a:gd name="T40" fmla="*/ 2147483646 w 181"/>
                <a:gd name="T41" fmla="*/ 2147483646 h 122"/>
                <a:gd name="T42" fmla="*/ 2147483646 w 181"/>
                <a:gd name="T43" fmla="*/ 2147483646 h 122"/>
                <a:gd name="T44" fmla="*/ 2147483646 w 181"/>
                <a:gd name="T45" fmla="*/ 2147483646 h 122"/>
                <a:gd name="T46" fmla="*/ 2147483646 w 181"/>
                <a:gd name="T47" fmla="*/ 2147483646 h 122"/>
                <a:gd name="T48" fmla="*/ 2147483646 w 181"/>
                <a:gd name="T49" fmla="*/ 2147483646 h 122"/>
                <a:gd name="T50" fmla="*/ 2147483646 w 181"/>
                <a:gd name="T51" fmla="*/ 2147483646 h 122"/>
                <a:gd name="T52" fmla="*/ 2147483646 w 181"/>
                <a:gd name="T53" fmla="*/ 2147483646 h 122"/>
                <a:gd name="T54" fmla="*/ 2147483646 w 181"/>
                <a:gd name="T55" fmla="*/ 2147483646 h 122"/>
                <a:gd name="T56" fmla="*/ 2147483646 w 181"/>
                <a:gd name="T57" fmla="*/ 2147483646 h 122"/>
                <a:gd name="T58" fmla="*/ 2147483646 w 181"/>
                <a:gd name="T59" fmla="*/ 2147483646 h 122"/>
                <a:gd name="T60" fmla="*/ 2147483646 w 181"/>
                <a:gd name="T61" fmla="*/ 2147483646 h 122"/>
                <a:gd name="T62" fmla="*/ 2147483646 w 181"/>
                <a:gd name="T63" fmla="*/ 2147483646 h 122"/>
                <a:gd name="T64" fmla="*/ 2147483646 w 181"/>
                <a:gd name="T65" fmla="*/ 2147483646 h 122"/>
                <a:gd name="T66" fmla="*/ 2147483646 w 181"/>
                <a:gd name="T67" fmla="*/ 2147483646 h 122"/>
                <a:gd name="T68" fmla="*/ 2147483646 w 181"/>
                <a:gd name="T69" fmla="*/ 2147483646 h 122"/>
                <a:gd name="T70" fmla="*/ 2147483646 w 181"/>
                <a:gd name="T71" fmla="*/ 2147483646 h 122"/>
                <a:gd name="T72" fmla="*/ 2147483646 w 181"/>
                <a:gd name="T73" fmla="*/ 2147483646 h 122"/>
                <a:gd name="T74" fmla="*/ 2147483646 w 181"/>
                <a:gd name="T75" fmla="*/ 2147483646 h 122"/>
                <a:gd name="T76" fmla="*/ 2147483646 w 181"/>
                <a:gd name="T77" fmla="*/ 2147483646 h 122"/>
                <a:gd name="T78" fmla="*/ 2147483646 w 181"/>
                <a:gd name="T79" fmla="*/ 2147483646 h 122"/>
                <a:gd name="T80" fmla="*/ 2147483646 w 181"/>
                <a:gd name="T81" fmla="*/ 2147483646 h 122"/>
                <a:gd name="T82" fmla="*/ 2147483646 w 181"/>
                <a:gd name="T83" fmla="*/ 2147483646 h 122"/>
                <a:gd name="T84" fmla="*/ 2147483646 w 181"/>
                <a:gd name="T85" fmla="*/ 2147483646 h 122"/>
                <a:gd name="T86" fmla="*/ 2147483646 w 181"/>
                <a:gd name="T87" fmla="*/ 2147483646 h 122"/>
                <a:gd name="T88" fmla="*/ 2147483646 w 181"/>
                <a:gd name="T89" fmla="*/ 2147483646 h 122"/>
                <a:gd name="T90" fmla="*/ 2147483646 w 181"/>
                <a:gd name="T91" fmla="*/ 2147483646 h 122"/>
                <a:gd name="T92" fmla="*/ 2147483646 w 181"/>
                <a:gd name="T93" fmla="*/ 2147483646 h 122"/>
                <a:gd name="T94" fmla="*/ 2147483646 w 181"/>
                <a:gd name="T95" fmla="*/ 2147483646 h 122"/>
                <a:gd name="T96" fmla="*/ 2147483646 w 181"/>
                <a:gd name="T97" fmla="*/ 2147483646 h 122"/>
                <a:gd name="T98" fmla="*/ 2147483646 w 181"/>
                <a:gd name="T99" fmla="*/ 2147483646 h 122"/>
                <a:gd name="T100" fmla="*/ 2147483646 w 181"/>
                <a:gd name="T101" fmla="*/ 2147483646 h 122"/>
                <a:gd name="T102" fmla="*/ 2147483646 w 181"/>
                <a:gd name="T103" fmla="*/ 0 h 122"/>
                <a:gd name="T104" fmla="*/ 2147483646 w 181"/>
                <a:gd name="T105" fmla="*/ 2147483646 h 122"/>
                <a:gd name="T106" fmla="*/ 2147483646 w 181"/>
                <a:gd name="T107" fmla="*/ 2147483646 h 122"/>
                <a:gd name="T108" fmla="*/ 2147483646 w 181"/>
                <a:gd name="T109" fmla="*/ 2147483646 h 122"/>
                <a:gd name="T110" fmla="*/ 2147483646 w 181"/>
                <a:gd name="T111" fmla="*/ 2147483646 h 122"/>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181"/>
                <a:gd name="T169" fmla="*/ 0 h 122"/>
                <a:gd name="T170" fmla="*/ 181 w 181"/>
                <a:gd name="T171" fmla="*/ 122 h 122"/>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181" h="122">
                  <a:moveTo>
                    <a:pt x="83" y="7"/>
                  </a:moveTo>
                  <a:lnTo>
                    <a:pt x="107" y="77"/>
                  </a:lnTo>
                  <a:lnTo>
                    <a:pt x="110" y="77"/>
                  </a:lnTo>
                  <a:lnTo>
                    <a:pt x="112" y="77"/>
                  </a:lnTo>
                  <a:lnTo>
                    <a:pt x="117" y="74"/>
                  </a:lnTo>
                  <a:lnTo>
                    <a:pt x="120" y="77"/>
                  </a:lnTo>
                  <a:lnTo>
                    <a:pt x="125" y="77"/>
                  </a:lnTo>
                  <a:lnTo>
                    <a:pt x="128" y="79"/>
                  </a:lnTo>
                  <a:lnTo>
                    <a:pt x="129" y="79"/>
                  </a:lnTo>
                  <a:lnTo>
                    <a:pt x="131" y="79"/>
                  </a:lnTo>
                  <a:lnTo>
                    <a:pt x="132" y="75"/>
                  </a:lnTo>
                  <a:lnTo>
                    <a:pt x="134" y="70"/>
                  </a:lnTo>
                  <a:lnTo>
                    <a:pt x="138" y="71"/>
                  </a:lnTo>
                  <a:lnTo>
                    <a:pt x="142" y="72"/>
                  </a:lnTo>
                  <a:lnTo>
                    <a:pt x="164" y="79"/>
                  </a:lnTo>
                  <a:lnTo>
                    <a:pt x="172" y="78"/>
                  </a:lnTo>
                  <a:lnTo>
                    <a:pt x="176" y="78"/>
                  </a:lnTo>
                  <a:lnTo>
                    <a:pt x="180" y="81"/>
                  </a:lnTo>
                  <a:lnTo>
                    <a:pt x="181" y="86"/>
                  </a:lnTo>
                  <a:lnTo>
                    <a:pt x="180" y="90"/>
                  </a:lnTo>
                  <a:lnTo>
                    <a:pt x="173" y="94"/>
                  </a:lnTo>
                  <a:lnTo>
                    <a:pt x="170" y="94"/>
                  </a:lnTo>
                  <a:lnTo>
                    <a:pt x="166" y="93"/>
                  </a:lnTo>
                  <a:lnTo>
                    <a:pt x="163" y="89"/>
                  </a:lnTo>
                  <a:lnTo>
                    <a:pt x="160" y="89"/>
                  </a:lnTo>
                  <a:lnTo>
                    <a:pt x="161" y="92"/>
                  </a:lnTo>
                  <a:lnTo>
                    <a:pt x="160" y="93"/>
                  </a:lnTo>
                  <a:lnTo>
                    <a:pt x="158" y="94"/>
                  </a:lnTo>
                  <a:lnTo>
                    <a:pt x="142" y="86"/>
                  </a:lnTo>
                  <a:lnTo>
                    <a:pt x="138" y="85"/>
                  </a:lnTo>
                  <a:lnTo>
                    <a:pt x="138" y="84"/>
                  </a:lnTo>
                  <a:lnTo>
                    <a:pt x="138" y="82"/>
                  </a:lnTo>
                  <a:lnTo>
                    <a:pt x="138" y="80"/>
                  </a:lnTo>
                  <a:lnTo>
                    <a:pt x="137" y="80"/>
                  </a:lnTo>
                  <a:lnTo>
                    <a:pt x="137" y="82"/>
                  </a:lnTo>
                  <a:lnTo>
                    <a:pt x="137" y="85"/>
                  </a:lnTo>
                  <a:lnTo>
                    <a:pt x="124" y="84"/>
                  </a:lnTo>
                  <a:lnTo>
                    <a:pt x="116" y="81"/>
                  </a:lnTo>
                  <a:lnTo>
                    <a:pt x="115" y="82"/>
                  </a:lnTo>
                  <a:lnTo>
                    <a:pt x="110" y="82"/>
                  </a:lnTo>
                  <a:lnTo>
                    <a:pt x="103" y="84"/>
                  </a:lnTo>
                  <a:lnTo>
                    <a:pt x="97" y="85"/>
                  </a:lnTo>
                  <a:lnTo>
                    <a:pt x="94" y="85"/>
                  </a:lnTo>
                  <a:lnTo>
                    <a:pt x="91" y="82"/>
                  </a:lnTo>
                  <a:lnTo>
                    <a:pt x="88" y="85"/>
                  </a:lnTo>
                  <a:lnTo>
                    <a:pt x="86" y="84"/>
                  </a:lnTo>
                  <a:lnTo>
                    <a:pt x="83" y="82"/>
                  </a:lnTo>
                  <a:lnTo>
                    <a:pt x="80" y="84"/>
                  </a:lnTo>
                  <a:lnTo>
                    <a:pt x="77" y="88"/>
                  </a:lnTo>
                  <a:lnTo>
                    <a:pt x="77" y="90"/>
                  </a:lnTo>
                  <a:lnTo>
                    <a:pt x="70" y="95"/>
                  </a:lnTo>
                  <a:lnTo>
                    <a:pt x="63" y="98"/>
                  </a:lnTo>
                  <a:lnTo>
                    <a:pt x="61" y="98"/>
                  </a:lnTo>
                  <a:lnTo>
                    <a:pt x="62" y="94"/>
                  </a:lnTo>
                  <a:lnTo>
                    <a:pt x="61" y="92"/>
                  </a:lnTo>
                  <a:lnTo>
                    <a:pt x="62" y="88"/>
                  </a:lnTo>
                  <a:lnTo>
                    <a:pt x="61" y="86"/>
                  </a:lnTo>
                  <a:lnTo>
                    <a:pt x="60" y="90"/>
                  </a:lnTo>
                  <a:lnTo>
                    <a:pt x="52" y="97"/>
                  </a:lnTo>
                  <a:lnTo>
                    <a:pt x="51" y="98"/>
                  </a:lnTo>
                  <a:lnTo>
                    <a:pt x="53" y="100"/>
                  </a:lnTo>
                  <a:lnTo>
                    <a:pt x="55" y="100"/>
                  </a:lnTo>
                  <a:lnTo>
                    <a:pt x="52" y="103"/>
                  </a:lnTo>
                  <a:lnTo>
                    <a:pt x="49" y="107"/>
                  </a:lnTo>
                  <a:lnTo>
                    <a:pt x="43" y="110"/>
                  </a:lnTo>
                  <a:lnTo>
                    <a:pt x="36" y="115"/>
                  </a:lnTo>
                  <a:lnTo>
                    <a:pt x="27" y="117"/>
                  </a:lnTo>
                  <a:lnTo>
                    <a:pt x="26" y="120"/>
                  </a:lnTo>
                  <a:lnTo>
                    <a:pt x="20" y="122"/>
                  </a:lnTo>
                  <a:lnTo>
                    <a:pt x="15" y="122"/>
                  </a:lnTo>
                  <a:lnTo>
                    <a:pt x="11" y="121"/>
                  </a:lnTo>
                  <a:lnTo>
                    <a:pt x="11" y="120"/>
                  </a:lnTo>
                  <a:lnTo>
                    <a:pt x="13" y="118"/>
                  </a:lnTo>
                  <a:lnTo>
                    <a:pt x="22" y="115"/>
                  </a:lnTo>
                  <a:lnTo>
                    <a:pt x="29" y="111"/>
                  </a:lnTo>
                  <a:lnTo>
                    <a:pt x="30" y="108"/>
                  </a:lnTo>
                  <a:lnTo>
                    <a:pt x="31" y="102"/>
                  </a:lnTo>
                  <a:lnTo>
                    <a:pt x="33" y="100"/>
                  </a:lnTo>
                  <a:lnTo>
                    <a:pt x="30" y="100"/>
                  </a:lnTo>
                  <a:lnTo>
                    <a:pt x="28" y="100"/>
                  </a:lnTo>
                  <a:lnTo>
                    <a:pt x="27" y="100"/>
                  </a:lnTo>
                  <a:lnTo>
                    <a:pt x="25" y="101"/>
                  </a:lnTo>
                  <a:lnTo>
                    <a:pt x="24" y="101"/>
                  </a:lnTo>
                  <a:lnTo>
                    <a:pt x="19" y="98"/>
                  </a:lnTo>
                  <a:lnTo>
                    <a:pt x="18" y="97"/>
                  </a:lnTo>
                  <a:lnTo>
                    <a:pt x="13" y="98"/>
                  </a:lnTo>
                  <a:lnTo>
                    <a:pt x="10" y="98"/>
                  </a:lnTo>
                  <a:lnTo>
                    <a:pt x="10" y="96"/>
                  </a:lnTo>
                  <a:lnTo>
                    <a:pt x="11" y="90"/>
                  </a:lnTo>
                  <a:lnTo>
                    <a:pt x="12" y="89"/>
                  </a:lnTo>
                  <a:lnTo>
                    <a:pt x="12" y="86"/>
                  </a:lnTo>
                  <a:lnTo>
                    <a:pt x="11" y="86"/>
                  </a:lnTo>
                  <a:lnTo>
                    <a:pt x="5" y="86"/>
                  </a:lnTo>
                  <a:lnTo>
                    <a:pt x="3" y="85"/>
                  </a:lnTo>
                  <a:lnTo>
                    <a:pt x="3" y="81"/>
                  </a:lnTo>
                  <a:lnTo>
                    <a:pt x="1" y="79"/>
                  </a:lnTo>
                  <a:lnTo>
                    <a:pt x="1" y="78"/>
                  </a:lnTo>
                  <a:lnTo>
                    <a:pt x="4" y="78"/>
                  </a:lnTo>
                  <a:lnTo>
                    <a:pt x="4" y="77"/>
                  </a:lnTo>
                  <a:lnTo>
                    <a:pt x="2" y="73"/>
                  </a:lnTo>
                  <a:lnTo>
                    <a:pt x="0" y="71"/>
                  </a:lnTo>
                  <a:lnTo>
                    <a:pt x="1" y="68"/>
                  </a:lnTo>
                  <a:lnTo>
                    <a:pt x="6" y="65"/>
                  </a:lnTo>
                  <a:lnTo>
                    <a:pt x="7" y="64"/>
                  </a:lnTo>
                  <a:lnTo>
                    <a:pt x="9" y="61"/>
                  </a:lnTo>
                  <a:lnTo>
                    <a:pt x="12" y="59"/>
                  </a:lnTo>
                  <a:lnTo>
                    <a:pt x="13" y="59"/>
                  </a:lnTo>
                  <a:lnTo>
                    <a:pt x="15" y="62"/>
                  </a:lnTo>
                  <a:lnTo>
                    <a:pt x="17" y="62"/>
                  </a:lnTo>
                  <a:lnTo>
                    <a:pt x="20" y="59"/>
                  </a:lnTo>
                  <a:lnTo>
                    <a:pt x="21" y="59"/>
                  </a:lnTo>
                  <a:lnTo>
                    <a:pt x="25" y="59"/>
                  </a:lnTo>
                  <a:lnTo>
                    <a:pt x="26" y="58"/>
                  </a:lnTo>
                  <a:lnTo>
                    <a:pt x="25" y="55"/>
                  </a:lnTo>
                  <a:lnTo>
                    <a:pt x="25" y="52"/>
                  </a:lnTo>
                  <a:lnTo>
                    <a:pt x="29" y="49"/>
                  </a:lnTo>
                  <a:lnTo>
                    <a:pt x="27" y="49"/>
                  </a:lnTo>
                  <a:lnTo>
                    <a:pt x="21" y="52"/>
                  </a:lnTo>
                  <a:lnTo>
                    <a:pt x="19" y="52"/>
                  </a:lnTo>
                  <a:lnTo>
                    <a:pt x="17" y="49"/>
                  </a:lnTo>
                  <a:lnTo>
                    <a:pt x="15" y="49"/>
                  </a:lnTo>
                  <a:lnTo>
                    <a:pt x="12" y="49"/>
                  </a:lnTo>
                  <a:lnTo>
                    <a:pt x="10" y="48"/>
                  </a:lnTo>
                  <a:lnTo>
                    <a:pt x="8" y="47"/>
                  </a:lnTo>
                  <a:lnTo>
                    <a:pt x="8" y="45"/>
                  </a:lnTo>
                  <a:lnTo>
                    <a:pt x="10" y="41"/>
                  </a:lnTo>
                  <a:lnTo>
                    <a:pt x="10" y="40"/>
                  </a:lnTo>
                  <a:lnTo>
                    <a:pt x="8" y="38"/>
                  </a:lnTo>
                  <a:lnTo>
                    <a:pt x="8" y="37"/>
                  </a:lnTo>
                  <a:lnTo>
                    <a:pt x="11" y="34"/>
                  </a:lnTo>
                  <a:lnTo>
                    <a:pt x="13" y="34"/>
                  </a:lnTo>
                  <a:lnTo>
                    <a:pt x="16" y="35"/>
                  </a:lnTo>
                  <a:lnTo>
                    <a:pt x="17" y="34"/>
                  </a:lnTo>
                  <a:lnTo>
                    <a:pt x="19" y="34"/>
                  </a:lnTo>
                  <a:lnTo>
                    <a:pt x="21" y="34"/>
                  </a:lnTo>
                  <a:lnTo>
                    <a:pt x="22" y="36"/>
                  </a:lnTo>
                  <a:lnTo>
                    <a:pt x="22" y="37"/>
                  </a:lnTo>
                  <a:lnTo>
                    <a:pt x="26" y="41"/>
                  </a:lnTo>
                  <a:lnTo>
                    <a:pt x="28" y="41"/>
                  </a:lnTo>
                  <a:lnTo>
                    <a:pt x="30" y="39"/>
                  </a:lnTo>
                  <a:lnTo>
                    <a:pt x="32" y="38"/>
                  </a:lnTo>
                  <a:lnTo>
                    <a:pt x="29" y="37"/>
                  </a:lnTo>
                  <a:lnTo>
                    <a:pt x="30" y="32"/>
                  </a:lnTo>
                  <a:lnTo>
                    <a:pt x="24" y="31"/>
                  </a:lnTo>
                  <a:lnTo>
                    <a:pt x="24" y="27"/>
                  </a:lnTo>
                  <a:lnTo>
                    <a:pt x="21" y="22"/>
                  </a:lnTo>
                  <a:lnTo>
                    <a:pt x="19" y="19"/>
                  </a:lnTo>
                  <a:lnTo>
                    <a:pt x="21" y="16"/>
                  </a:lnTo>
                  <a:lnTo>
                    <a:pt x="25" y="16"/>
                  </a:lnTo>
                  <a:lnTo>
                    <a:pt x="29" y="15"/>
                  </a:lnTo>
                  <a:lnTo>
                    <a:pt x="32" y="9"/>
                  </a:lnTo>
                  <a:lnTo>
                    <a:pt x="35" y="6"/>
                  </a:lnTo>
                  <a:lnTo>
                    <a:pt x="39" y="4"/>
                  </a:lnTo>
                  <a:lnTo>
                    <a:pt x="42" y="2"/>
                  </a:lnTo>
                  <a:lnTo>
                    <a:pt x="44" y="3"/>
                  </a:lnTo>
                  <a:lnTo>
                    <a:pt x="49" y="0"/>
                  </a:lnTo>
                  <a:lnTo>
                    <a:pt x="50" y="3"/>
                  </a:lnTo>
                  <a:lnTo>
                    <a:pt x="57" y="3"/>
                  </a:lnTo>
                  <a:lnTo>
                    <a:pt x="59" y="6"/>
                  </a:lnTo>
                  <a:lnTo>
                    <a:pt x="60" y="7"/>
                  </a:lnTo>
                  <a:lnTo>
                    <a:pt x="64" y="7"/>
                  </a:lnTo>
                  <a:lnTo>
                    <a:pt x="69" y="9"/>
                  </a:lnTo>
                  <a:lnTo>
                    <a:pt x="72" y="9"/>
                  </a:lnTo>
                  <a:lnTo>
                    <a:pt x="73" y="8"/>
                  </a:lnTo>
                  <a:lnTo>
                    <a:pt x="75" y="6"/>
                  </a:lnTo>
                  <a:lnTo>
                    <a:pt x="77" y="6"/>
                  </a:lnTo>
                  <a:lnTo>
                    <a:pt x="82" y="7"/>
                  </a:lnTo>
                  <a:lnTo>
                    <a:pt x="83" y="7"/>
                  </a:lnTo>
                  <a:close/>
                </a:path>
              </a:pathLst>
            </a:custGeom>
            <a:solidFill>
              <a:srgbClr val="BDC9E1"/>
            </a:solidFill>
            <a:ln w="15875">
              <a:solidFill>
                <a:srgbClr val="003F48"/>
              </a:solidFill>
              <a:prstDash val="solid"/>
              <a:round/>
              <a:headEnd/>
              <a:tailEnd/>
            </a:ln>
          </p:spPr>
          <p:txBody>
            <a:bodyPr/>
            <a:lstStyle/>
            <a:p>
              <a:endParaRPr lang="en-US"/>
            </a:p>
          </p:txBody>
        </p:sp>
        <p:sp>
          <p:nvSpPr>
            <p:cNvPr id="310349" name="Freeform 74">
              <a:extLst>
                <a:ext uri="{FF2B5EF4-FFF2-40B4-BE49-F238E27FC236}">
                  <a16:creationId xmlns:a16="http://schemas.microsoft.com/office/drawing/2014/main" id="{AC873EBE-41AB-437C-AF9C-71A9B63CE0BD}"/>
                </a:ext>
              </a:extLst>
            </p:cNvPr>
            <p:cNvSpPr>
              <a:spLocks noChangeAspect="1"/>
            </p:cNvSpPr>
            <p:nvPr/>
          </p:nvSpPr>
          <p:spPr bwMode="auto">
            <a:xfrm>
              <a:off x="1708" y="3613"/>
              <a:ext cx="71" cy="75"/>
            </a:xfrm>
            <a:custGeom>
              <a:avLst/>
              <a:gdLst>
                <a:gd name="T0" fmla="*/ 2147483646 w 13"/>
                <a:gd name="T1" fmla="*/ 0 h 14"/>
                <a:gd name="T2" fmla="*/ 2147483646 w 13"/>
                <a:gd name="T3" fmla="*/ 2147483646 h 14"/>
                <a:gd name="T4" fmla="*/ 2147483646 w 13"/>
                <a:gd name="T5" fmla="*/ 2147483646 h 14"/>
                <a:gd name="T6" fmla="*/ 2147483646 w 13"/>
                <a:gd name="T7" fmla="*/ 2147483646 h 14"/>
                <a:gd name="T8" fmla="*/ 0 w 13"/>
                <a:gd name="T9" fmla="*/ 2147483646 h 14"/>
                <a:gd name="T10" fmla="*/ 0 w 13"/>
                <a:gd name="T11" fmla="*/ 2147483646 h 14"/>
                <a:gd name="T12" fmla="*/ 0 w 13"/>
                <a:gd name="T13" fmla="*/ 2147483646 h 14"/>
                <a:gd name="T14" fmla="*/ 2147483646 w 13"/>
                <a:gd name="T15" fmla="*/ 2147483646 h 14"/>
                <a:gd name="T16" fmla="*/ 2147483646 w 13"/>
                <a:gd name="T17" fmla="*/ 2147483646 h 14"/>
                <a:gd name="T18" fmla="*/ 2147483646 w 13"/>
                <a:gd name="T19" fmla="*/ 2147483646 h 14"/>
                <a:gd name="T20" fmla="*/ 2147483646 w 13"/>
                <a:gd name="T21" fmla="*/ 2147483646 h 14"/>
                <a:gd name="T22" fmla="*/ 2147483646 w 13"/>
                <a:gd name="T23" fmla="*/ 2147483646 h 14"/>
                <a:gd name="T24" fmla="*/ 2147483646 w 13"/>
                <a:gd name="T25" fmla="*/ 2147483646 h 14"/>
                <a:gd name="T26" fmla="*/ 2147483646 w 13"/>
                <a:gd name="T27" fmla="*/ 2147483646 h 14"/>
                <a:gd name="T28" fmla="*/ 2147483646 w 13"/>
                <a:gd name="T29" fmla="*/ 0 h 14"/>
                <a:gd name="T30" fmla="*/ 2147483646 w 13"/>
                <a:gd name="T31" fmla="*/ 0 h 14"/>
                <a:gd name="T32" fmla="*/ 2147483646 w 13"/>
                <a:gd name="T33" fmla="*/ 0 h 14"/>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3"/>
                <a:gd name="T52" fmla="*/ 0 h 14"/>
                <a:gd name="T53" fmla="*/ 13 w 13"/>
                <a:gd name="T54" fmla="*/ 14 h 14"/>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3" h="14">
                  <a:moveTo>
                    <a:pt x="10" y="0"/>
                  </a:moveTo>
                  <a:lnTo>
                    <a:pt x="7" y="2"/>
                  </a:lnTo>
                  <a:lnTo>
                    <a:pt x="6" y="6"/>
                  </a:lnTo>
                  <a:lnTo>
                    <a:pt x="3" y="8"/>
                  </a:lnTo>
                  <a:lnTo>
                    <a:pt x="0" y="8"/>
                  </a:lnTo>
                  <a:lnTo>
                    <a:pt x="0" y="10"/>
                  </a:lnTo>
                  <a:lnTo>
                    <a:pt x="0" y="12"/>
                  </a:lnTo>
                  <a:lnTo>
                    <a:pt x="1" y="14"/>
                  </a:lnTo>
                  <a:lnTo>
                    <a:pt x="4" y="13"/>
                  </a:lnTo>
                  <a:lnTo>
                    <a:pt x="5" y="12"/>
                  </a:lnTo>
                  <a:lnTo>
                    <a:pt x="11" y="10"/>
                  </a:lnTo>
                  <a:lnTo>
                    <a:pt x="13" y="7"/>
                  </a:lnTo>
                  <a:lnTo>
                    <a:pt x="12" y="5"/>
                  </a:lnTo>
                  <a:lnTo>
                    <a:pt x="13" y="2"/>
                  </a:lnTo>
                  <a:lnTo>
                    <a:pt x="13" y="0"/>
                  </a:lnTo>
                  <a:lnTo>
                    <a:pt x="12" y="0"/>
                  </a:lnTo>
                  <a:lnTo>
                    <a:pt x="10" y="0"/>
                  </a:lnTo>
                  <a:close/>
                </a:path>
              </a:pathLst>
            </a:custGeom>
            <a:solidFill>
              <a:srgbClr val="BDC9E1"/>
            </a:solidFill>
            <a:ln w="15875">
              <a:solidFill>
                <a:srgbClr val="003F48"/>
              </a:solidFill>
              <a:prstDash val="solid"/>
              <a:round/>
              <a:headEnd/>
              <a:tailEnd/>
            </a:ln>
          </p:spPr>
          <p:txBody>
            <a:bodyPr/>
            <a:lstStyle/>
            <a:p>
              <a:endParaRPr lang="en-US"/>
            </a:p>
          </p:txBody>
        </p:sp>
        <p:sp>
          <p:nvSpPr>
            <p:cNvPr id="310350" name="Freeform 75">
              <a:extLst>
                <a:ext uri="{FF2B5EF4-FFF2-40B4-BE49-F238E27FC236}">
                  <a16:creationId xmlns:a16="http://schemas.microsoft.com/office/drawing/2014/main" id="{91DCE909-BA0C-450A-97FF-89CDE4C1D1C9}"/>
                </a:ext>
              </a:extLst>
            </p:cNvPr>
            <p:cNvSpPr>
              <a:spLocks noChangeAspect="1"/>
            </p:cNvSpPr>
            <p:nvPr/>
          </p:nvSpPr>
          <p:spPr bwMode="auto">
            <a:xfrm>
              <a:off x="1397" y="3311"/>
              <a:ext cx="38" cy="44"/>
            </a:xfrm>
            <a:custGeom>
              <a:avLst/>
              <a:gdLst>
                <a:gd name="T0" fmla="*/ 0 w 7"/>
                <a:gd name="T1" fmla="*/ 0 h 8"/>
                <a:gd name="T2" fmla="*/ 2147483646 w 7"/>
                <a:gd name="T3" fmla="*/ 2147483646 h 8"/>
                <a:gd name="T4" fmla="*/ 2147483646 w 7"/>
                <a:gd name="T5" fmla="*/ 2147483646 h 8"/>
                <a:gd name="T6" fmla="*/ 2147483646 w 7"/>
                <a:gd name="T7" fmla="*/ 2147483646 h 8"/>
                <a:gd name="T8" fmla="*/ 2147483646 w 7"/>
                <a:gd name="T9" fmla="*/ 2147483646 h 8"/>
                <a:gd name="T10" fmla="*/ 2147483646 w 7"/>
                <a:gd name="T11" fmla="*/ 2147483646 h 8"/>
                <a:gd name="T12" fmla="*/ 2147483646 w 7"/>
                <a:gd name="T13" fmla="*/ 2147483646 h 8"/>
                <a:gd name="T14" fmla="*/ 2147483646 w 7"/>
                <a:gd name="T15" fmla="*/ 2147483646 h 8"/>
                <a:gd name="T16" fmla="*/ 2147483646 w 7"/>
                <a:gd name="T17" fmla="*/ 0 h 8"/>
                <a:gd name="T18" fmla="*/ 2147483646 w 7"/>
                <a:gd name="T19" fmla="*/ 0 h 8"/>
                <a:gd name="T20" fmla="*/ 0 w 7"/>
                <a:gd name="T21" fmla="*/ 0 h 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7"/>
                <a:gd name="T34" fmla="*/ 0 h 8"/>
                <a:gd name="T35" fmla="*/ 7 w 7"/>
                <a:gd name="T36" fmla="*/ 8 h 8"/>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7" h="8">
                  <a:moveTo>
                    <a:pt x="0" y="0"/>
                  </a:moveTo>
                  <a:lnTo>
                    <a:pt x="1" y="2"/>
                  </a:lnTo>
                  <a:lnTo>
                    <a:pt x="1" y="5"/>
                  </a:lnTo>
                  <a:lnTo>
                    <a:pt x="2" y="6"/>
                  </a:lnTo>
                  <a:lnTo>
                    <a:pt x="4" y="6"/>
                  </a:lnTo>
                  <a:lnTo>
                    <a:pt x="5" y="8"/>
                  </a:lnTo>
                  <a:lnTo>
                    <a:pt x="7" y="6"/>
                  </a:lnTo>
                  <a:lnTo>
                    <a:pt x="5" y="3"/>
                  </a:lnTo>
                  <a:lnTo>
                    <a:pt x="2" y="0"/>
                  </a:lnTo>
                  <a:lnTo>
                    <a:pt x="1" y="0"/>
                  </a:lnTo>
                  <a:lnTo>
                    <a:pt x="0" y="0"/>
                  </a:lnTo>
                  <a:close/>
                </a:path>
              </a:pathLst>
            </a:custGeom>
            <a:solidFill>
              <a:srgbClr val="BDC9E1"/>
            </a:solidFill>
            <a:ln w="15875">
              <a:solidFill>
                <a:srgbClr val="003F48"/>
              </a:solidFill>
              <a:prstDash val="solid"/>
              <a:round/>
              <a:headEnd/>
              <a:tailEnd/>
            </a:ln>
          </p:spPr>
          <p:txBody>
            <a:bodyPr/>
            <a:lstStyle/>
            <a:p>
              <a:endParaRPr lang="en-US"/>
            </a:p>
          </p:txBody>
        </p:sp>
        <p:sp>
          <p:nvSpPr>
            <p:cNvPr id="310351" name="Freeform 76">
              <a:extLst>
                <a:ext uri="{FF2B5EF4-FFF2-40B4-BE49-F238E27FC236}">
                  <a16:creationId xmlns:a16="http://schemas.microsoft.com/office/drawing/2014/main" id="{27C58D5B-829B-4179-A99B-0F77127B412D}"/>
                </a:ext>
              </a:extLst>
            </p:cNvPr>
            <p:cNvSpPr>
              <a:spLocks noChangeAspect="1"/>
            </p:cNvSpPr>
            <p:nvPr/>
          </p:nvSpPr>
          <p:spPr bwMode="auto">
            <a:xfrm>
              <a:off x="1349" y="3694"/>
              <a:ext cx="156" cy="39"/>
            </a:xfrm>
            <a:custGeom>
              <a:avLst/>
              <a:gdLst>
                <a:gd name="T0" fmla="*/ 2147483646 w 29"/>
                <a:gd name="T1" fmla="*/ 2147483646 h 7"/>
                <a:gd name="T2" fmla="*/ 2147483646 w 29"/>
                <a:gd name="T3" fmla="*/ 0 h 7"/>
                <a:gd name="T4" fmla="*/ 2147483646 w 29"/>
                <a:gd name="T5" fmla="*/ 0 h 7"/>
                <a:gd name="T6" fmla="*/ 2147483646 w 29"/>
                <a:gd name="T7" fmla="*/ 0 h 7"/>
                <a:gd name="T8" fmla="*/ 2147483646 w 29"/>
                <a:gd name="T9" fmla="*/ 2147483646 h 7"/>
                <a:gd name="T10" fmla="*/ 2147483646 w 29"/>
                <a:gd name="T11" fmla="*/ 2147483646 h 7"/>
                <a:gd name="T12" fmla="*/ 2147483646 w 29"/>
                <a:gd name="T13" fmla="*/ 2147483646 h 7"/>
                <a:gd name="T14" fmla="*/ 2147483646 w 29"/>
                <a:gd name="T15" fmla="*/ 2147483646 h 7"/>
                <a:gd name="T16" fmla="*/ 0 w 29"/>
                <a:gd name="T17" fmla="*/ 2147483646 h 7"/>
                <a:gd name="T18" fmla="*/ 0 w 29"/>
                <a:gd name="T19" fmla="*/ 2147483646 h 7"/>
                <a:gd name="T20" fmla="*/ 2147483646 w 29"/>
                <a:gd name="T21" fmla="*/ 2147483646 h 7"/>
                <a:gd name="T22" fmla="*/ 2147483646 w 29"/>
                <a:gd name="T23" fmla="*/ 2147483646 h 7"/>
                <a:gd name="T24" fmla="*/ 2147483646 w 29"/>
                <a:gd name="T25" fmla="*/ 2147483646 h 7"/>
                <a:gd name="T26" fmla="*/ 2147483646 w 29"/>
                <a:gd name="T27" fmla="*/ 2147483646 h 7"/>
                <a:gd name="T28" fmla="*/ 2147483646 w 29"/>
                <a:gd name="T29" fmla="*/ 2147483646 h 7"/>
                <a:gd name="T30" fmla="*/ 2147483646 w 29"/>
                <a:gd name="T31" fmla="*/ 2147483646 h 7"/>
                <a:gd name="T32" fmla="*/ 2147483646 w 29"/>
                <a:gd name="T33" fmla="*/ 2147483646 h 7"/>
                <a:gd name="T34" fmla="*/ 2147483646 w 29"/>
                <a:gd name="T35" fmla="*/ 2147483646 h 7"/>
                <a:gd name="T36" fmla="*/ 2147483646 w 29"/>
                <a:gd name="T37" fmla="*/ 2147483646 h 7"/>
                <a:gd name="T38" fmla="*/ 2147483646 w 29"/>
                <a:gd name="T39" fmla="*/ 2147483646 h 7"/>
                <a:gd name="T40" fmla="*/ 2147483646 w 29"/>
                <a:gd name="T41" fmla="*/ 2147483646 h 7"/>
                <a:gd name="T42" fmla="*/ 2147483646 w 29"/>
                <a:gd name="T43" fmla="*/ 2147483646 h 7"/>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29"/>
                <a:gd name="T67" fmla="*/ 0 h 7"/>
                <a:gd name="T68" fmla="*/ 29 w 29"/>
                <a:gd name="T69" fmla="*/ 7 h 7"/>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29" h="7">
                  <a:moveTo>
                    <a:pt x="29" y="2"/>
                  </a:moveTo>
                  <a:lnTo>
                    <a:pt x="26" y="0"/>
                  </a:lnTo>
                  <a:lnTo>
                    <a:pt x="23" y="0"/>
                  </a:lnTo>
                  <a:lnTo>
                    <a:pt x="21" y="0"/>
                  </a:lnTo>
                  <a:lnTo>
                    <a:pt x="19" y="1"/>
                  </a:lnTo>
                  <a:lnTo>
                    <a:pt x="15" y="3"/>
                  </a:lnTo>
                  <a:lnTo>
                    <a:pt x="10" y="4"/>
                  </a:lnTo>
                  <a:lnTo>
                    <a:pt x="1" y="3"/>
                  </a:lnTo>
                  <a:lnTo>
                    <a:pt x="0" y="4"/>
                  </a:lnTo>
                  <a:lnTo>
                    <a:pt x="0" y="5"/>
                  </a:lnTo>
                  <a:lnTo>
                    <a:pt x="1" y="6"/>
                  </a:lnTo>
                  <a:lnTo>
                    <a:pt x="4" y="6"/>
                  </a:lnTo>
                  <a:lnTo>
                    <a:pt x="8" y="7"/>
                  </a:lnTo>
                  <a:lnTo>
                    <a:pt x="10" y="7"/>
                  </a:lnTo>
                  <a:lnTo>
                    <a:pt x="12" y="6"/>
                  </a:lnTo>
                  <a:lnTo>
                    <a:pt x="13" y="6"/>
                  </a:lnTo>
                  <a:lnTo>
                    <a:pt x="20" y="6"/>
                  </a:lnTo>
                  <a:lnTo>
                    <a:pt x="23" y="5"/>
                  </a:lnTo>
                  <a:lnTo>
                    <a:pt x="24" y="5"/>
                  </a:lnTo>
                  <a:lnTo>
                    <a:pt x="28" y="5"/>
                  </a:lnTo>
                  <a:lnTo>
                    <a:pt x="29" y="4"/>
                  </a:lnTo>
                  <a:lnTo>
                    <a:pt x="29" y="2"/>
                  </a:lnTo>
                  <a:close/>
                </a:path>
              </a:pathLst>
            </a:custGeom>
            <a:solidFill>
              <a:srgbClr val="BDC9E1"/>
            </a:solidFill>
            <a:ln w="15875">
              <a:solidFill>
                <a:srgbClr val="003F48"/>
              </a:solidFill>
              <a:prstDash val="solid"/>
              <a:round/>
              <a:headEnd/>
              <a:tailEnd/>
            </a:ln>
          </p:spPr>
          <p:txBody>
            <a:bodyPr/>
            <a:lstStyle/>
            <a:p>
              <a:endParaRPr lang="en-US"/>
            </a:p>
          </p:txBody>
        </p:sp>
        <p:sp>
          <p:nvSpPr>
            <p:cNvPr id="310352" name="Freeform 77">
              <a:extLst>
                <a:ext uri="{FF2B5EF4-FFF2-40B4-BE49-F238E27FC236}">
                  <a16:creationId xmlns:a16="http://schemas.microsoft.com/office/drawing/2014/main" id="{E113AE6A-A316-437F-84BA-5C9BBE79C9DB}"/>
                </a:ext>
              </a:extLst>
            </p:cNvPr>
            <p:cNvSpPr>
              <a:spLocks noChangeAspect="1"/>
            </p:cNvSpPr>
            <p:nvPr/>
          </p:nvSpPr>
          <p:spPr bwMode="auto">
            <a:xfrm>
              <a:off x="1385" y="3470"/>
              <a:ext cx="50" cy="27"/>
            </a:xfrm>
            <a:custGeom>
              <a:avLst/>
              <a:gdLst>
                <a:gd name="T0" fmla="*/ 2147483646 w 9"/>
                <a:gd name="T1" fmla="*/ 0 h 5"/>
                <a:gd name="T2" fmla="*/ 0 w 9"/>
                <a:gd name="T3" fmla="*/ 2147483646 h 5"/>
                <a:gd name="T4" fmla="*/ 2147483646 w 9"/>
                <a:gd name="T5" fmla="*/ 2147483646 h 5"/>
                <a:gd name="T6" fmla="*/ 2147483646 w 9"/>
                <a:gd name="T7" fmla="*/ 2147483646 h 5"/>
                <a:gd name="T8" fmla="*/ 2147483646 w 9"/>
                <a:gd name="T9" fmla="*/ 2147483646 h 5"/>
                <a:gd name="T10" fmla="*/ 2147483646 w 9"/>
                <a:gd name="T11" fmla="*/ 2147483646 h 5"/>
                <a:gd name="T12" fmla="*/ 2147483646 w 9"/>
                <a:gd name="T13" fmla="*/ 2147483646 h 5"/>
                <a:gd name="T14" fmla="*/ 2147483646 w 9"/>
                <a:gd name="T15" fmla="*/ 2147483646 h 5"/>
                <a:gd name="T16" fmla="*/ 2147483646 w 9"/>
                <a:gd name="T17" fmla="*/ 0 h 5"/>
                <a:gd name="T18" fmla="*/ 2147483646 w 9"/>
                <a:gd name="T19" fmla="*/ 0 h 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9"/>
                <a:gd name="T31" fmla="*/ 0 h 5"/>
                <a:gd name="T32" fmla="*/ 9 w 9"/>
                <a:gd name="T33" fmla="*/ 5 h 5"/>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9" h="5">
                  <a:moveTo>
                    <a:pt x="1" y="0"/>
                  </a:moveTo>
                  <a:lnTo>
                    <a:pt x="0" y="2"/>
                  </a:lnTo>
                  <a:lnTo>
                    <a:pt x="3" y="5"/>
                  </a:lnTo>
                  <a:lnTo>
                    <a:pt x="5" y="5"/>
                  </a:lnTo>
                  <a:lnTo>
                    <a:pt x="7" y="5"/>
                  </a:lnTo>
                  <a:lnTo>
                    <a:pt x="9" y="3"/>
                  </a:lnTo>
                  <a:lnTo>
                    <a:pt x="7" y="1"/>
                  </a:lnTo>
                  <a:lnTo>
                    <a:pt x="4" y="1"/>
                  </a:lnTo>
                  <a:lnTo>
                    <a:pt x="3" y="0"/>
                  </a:lnTo>
                  <a:lnTo>
                    <a:pt x="1" y="0"/>
                  </a:lnTo>
                  <a:close/>
                </a:path>
              </a:pathLst>
            </a:custGeom>
            <a:solidFill>
              <a:srgbClr val="BDC9E1"/>
            </a:solidFill>
            <a:ln w="15875">
              <a:solidFill>
                <a:srgbClr val="003F48"/>
              </a:solidFill>
              <a:prstDash val="solid"/>
              <a:round/>
              <a:headEnd/>
              <a:tailEnd/>
            </a:ln>
          </p:spPr>
          <p:txBody>
            <a:bodyPr/>
            <a:lstStyle/>
            <a:p>
              <a:endParaRPr lang="en-US"/>
            </a:p>
          </p:txBody>
        </p:sp>
        <p:sp>
          <p:nvSpPr>
            <p:cNvPr id="310353" name="Freeform 78">
              <a:extLst>
                <a:ext uri="{FF2B5EF4-FFF2-40B4-BE49-F238E27FC236}">
                  <a16:creationId xmlns:a16="http://schemas.microsoft.com/office/drawing/2014/main" id="{4CB1B898-D087-412F-BE92-440D76804502}"/>
                </a:ext>
              </a:extLst>
            </p:cNvPr>
            <p:cNvSpPr>
              <a:spLocks noChangeAspect="1"/>
            </p:cNvSpPr>
            <p:nvPr/>
          </p:nvSpPr>
          <p:spPr bwMode="auto">
            <a:xfrm>
              <a:off x="1216" y="3722"/>
              <a:ext cx="68" cy="22"/>
            </a:xfrm>
            <a:custGeom>
              <a:avLst/>
              <a:gdLst>
                <a:gd name="T0" fmla="*/ 0 w 13"/>
                <a:gd name="T1" fmla="*/ 2147483646 h 4"/>
                <a:gd name="T2" fmla="*/ 2147483646 w 13"/>
                <a:gd name="T3" fmla="*/ 2147483646 h 4"/>
                <a:gd name="T4" fmla="*/ 2147483646 w 13"/>
                <a:gd name="T5" fmla="*/ 2147483646 h 4"/>
                <a:gd name="T6" fmla="*/ 2147483646 w 13"/>
                <a:gd name="T7" fmla="*/ 2147483646 h 4"/>
                <a:gd name="T8" fmla="*/ 2147483646 w 13"/>
                <a:gd name="T9" fmla="*/ 2147483646 h 4"/>
                <a:gd name="T10" fmla="*/ 2147483646 w 13"/>
                <a:gd name="T11" fmla="*/ 2147483646 h 4"/>
                <a:gd name="T12" fmla="*/ 2147483646 w 13"/>
                <a:gd name="T13" fmla="*/ 2147483646 h 4"/>
                <a:gd name="T14" fmla="*/ 2147483646 w 13"/>
                <a:gd name="T15" fmla="*/ 0 h 4"/>
                <a:gd name="T16" fmla="*/ 2147483646 w 13"/>
                <a:gd name="T17" fmla="*/ 0 h 4"/>
                <a:gd name="T18" fmla="*/ 2147483646 w 13"/>
                <a:gd name="T19" fmla="*/ 2147483646 h 4"/>
                <a:gd name="T20" fmla="*/ 2147483646 w 13"/>
                <a:gd name="T21" fmla="*/ 2147483646 h 4"/>
                <a:gd name="T22" fmla="*/ 2147483646 w 13"/>
                <a:gd name="T23" fmla="*/ 2147483646 h 4"/>
                <a:gd name="T24" fmla="*/ 0 w 13"/>
                <a:gd name="T25" fmla="*/ 2147483646 h 4"/>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13"/>
                <a:gd name="T40" fmla="*/ 0 h 4"/>
                <a:gd name="T41" fmla="*/ 13 w 13"/>
                <a:gd name="T42" fmla="*/ 4 h 4"/>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13" h="4">
                  <a:moveTo>
                    <a:pt x="0" y="2"/>
                  </a:moveTo>
                  <a:lnTo>
                    <a:pt x="1" y="3"/>
                  </a:lnTo>
                  <a:lnTo>
                    <a:pt x="2" y="4"/>
                  </a:lnTo>
                  <a:lnTo>
                    <a:pt x="7" y="4"/>
                  </a:lnTo>
                  <a:lnTo>
                    <a:pt x="10" y="4"/>
                  </a:lnTo>
                  <a:lnTo>
                    <a:pt x="13" y="3"/>
                  </a:lnTo>
                  <a:lnTo>
                    <a:pt x="13" y="2"/>
                  </a:lnTo>
                  <a:lnTo>
                    <a:pt x="10" y="0"/>
                  </a:lnTo>
                  <a:lnTo>
                    <a:pt x="9" y="0"/>
                  </a:lnTo>
                  <a:lnTo>
                    <a:pt x="7" y="2"/>
                  </a:lnTo>
                  <a:lnTo>
                    <a:pt x="6" y="2"/>
                  </a:lnTo>
                  <a:lnTo>
                    <a:pt x="2" y="1"/>
                  </a:lnTo>
                  <a:lnTo>
                    <a:pt x="0" y="2"/>
                  </a:lnTo>
                  <a:close/>
                </a:path>
              </a:pathLst>
            </a:custGeom>
            <a:solidFill>
              <a:srgbClr val="BDC9E1"/>
            </a:solidFill>
            <a:ln w="15875">
              <a:solidFill>
                <a:srgbClr val="003F48"/>
              </a:solidFill>
              <a:prstDash val="solid"/>
              <a:round/>
              <a:headEnd/>
              <a:tailEnd/>
            </a:ln>
          </p:spPr>
          <p:txBody>
            <a:bodyPr/>
            <a:lstStyle/>
            <a:p>
              <a:endParaRPr lang="en-US"/>
            </a:p>
          </p:txBody>
        </p:sp>
        <p:sp>
          <p:nvSpPr>
            <p:cNvPr id="310354" name="Freeform 79">
              <a:extLst>
                <a:ext uri="{FF2B5EF4-FFF2-40B4-BE49-F238E27FC236}">
                  <a16:creationId xmlns:a16="http://schemas.microsoft.com/office/drawing/2014/main" id="{8BD82022-7C69-4562-A4FC-8CECF90861F3}"/>
                </a:ext>
              </a:extLst>
            </p:cNvPr>
            <p:cNvSpPr>
              <a:spLocks noChangeAspect="1"/>
            </p:cNvSpPr>
            <p:nvPr/>
          </p:nvSpPr>
          <p:spPr bwMode="auto">
            <a:xfrm>
              <a:off x="925" y="3672"/>
              <a:ext cx="80" cy="22"/>
            </a:xfrm>
            <a:custGeom>
              <a:avLst/>
              <a:gdLst>
                <a:gd name="T0" fmla="*/ 0 w 15"/>
                <a:gd name="T1" fmla="*/ 2147483646 h 4"/>
                <a:gd name="T2" fmla="*/ 2147483646 w 15"/>
                <a:gd name="T3" fmla="*/ 2147483646 h 4"/>
                <a:gd name="T4" fmla="*/ 2147483646 w 15"/>
                <a:gd name="T5" fmla="*/ 2147483646 h 4"/>
                <a:gd name="T6" fmla="*/ 2147483646 w 15"/>
                <a:gd name="T7" fmla="*/ 2147483646 h 4"/>
                <a:gd name="T8" fmla="*/ 2147483646 w 15"/>
                <a:gd name="T9" fmla="*/ 2147483646 h 4"/>
                <a:gd name="T10" fmla="*/ 2147483646 w 15"/>
                <a:gd name="T11" fmla="*/ 2147483646 h 4"/>
                <a:gd name="T12" fmla="*/ 2147483646 w 15"/>
                <a:gd name="T13" fmla="*/ 2147483646 h 4"/>
                <a:gd name="T14" fmla="*/ 2147483646 w 15"/>
                <a:gd name="T15" fmla="*/ 2147483646 h 4"/>
                <a:gd name="T16" fmla="*/ 2147483646 w 15"/>
                <a:gd name="T17" fmla="*/ 2147483646 h 4"/>
                <a:gd name="T18" fmla="*/ 2147483646 w 15"/>
                <a:gd name="T19" fmla="*/ 0 h 4"/>
                <a:gd name="T20" fmla="*/ 2147483646 w 15"/>
                <a:gd name="T21" fmla="*/ 0 h 4"/>
                <a:gd name="T22" fmla="*/ 2147483646 w 15"/>
                <a:gd name="T23" fmla="*/ 0 h 4"/>
                <a:gd name="T24" fmla="*/ 0 w 15"/>
                <a:gd name="T25" fmla="*/ 2147483646 h 4"/>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15"/>
                <a:gd name="T40" fmla="*/ 0 h 4"/>
                <a:gd name="T41" fmla="*/ 15 w 15"/>
                <a:gd name="T42" fmla="*/ 4 h 4"/>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15" h="4">
                  <a:moveTo>
                    <a:pt x="0" y="1"/>
                  </a:moveTo>
                  <a:lnTo>
                    <a:pt x="1" y="1"/>
                  </a:lnTo>
                  <a:lnTo>
                    <a:pt x="3" y="2"/>
                  </a:lnTo>
                  <a:lnTo>
                    <a:pt x="7" y="2"/>
                  </a:lnTo>
                  <a:lnTo>
                    <a:pt x="12" y="3"/>
                  </a:lnTo>
                  <a:lnTo>
                    <a:pt x="15" y="4"/>
                  </a:lnTo>
                  <a:lnTo>
                    <a:pt x="15" y="3"/>
                  </a:lnTo>
                  <a:lnTo>
                    <a:pt x="15" y="2"/>
                  </a:lnTo>
                  <a:lnTo>
                    <a:pt x="11" y="1"/>
                  </a:lnTo>
                  <a:lnTo>
                    <a:pt x="7" y="0"/>
                  </a:lnTo>
                  <a:lnTo>
                    <a:pt x="5" y="0"/>
                  </a:lnTo>
                  <a:lnTo>
                    <a:pt x="1" y="0"/>
                  </a:lnTo>
                  <a:lnTo>
                    <a:pt x="0" y="1"/>
                  </a:lnTo>
                  <a:close/>
                </a:path>
              </a:pathLst>
            </a:custGeom>
            <a:solidFill>
              <a:srgbClr val="BDC9E1"/>
            </a:solidFill>
            <a:ln w="15875">
              <a:solidFill>
                <a:srgbClr val="003F48"/>
              </a:solidFill>
              <a:prstDash val="solid"/>
              <a:round/>
              <a:headEnd/>
              <a:tailEnd/>
            </a:ln>
          </p:spPr>
          <p:txBody>
            <a:bodyPr/>
            <a:lstStyle/>
            <a:p>
              <a:endParaRPr lang="en-US"/>
            </a:p>
          </p:txBody>
        </p:sp>
        <p:sp>
          <p:nvSpPr>
            <p:cNvPr id="310355" name="Freeform 80">
              <a:extLst>
                <a:ext uri="{FF2B5EF4-FFF2-40B4-BE49-F238E27FC236}">
                  <a16:creationId xmlns:a16="http://schemas.microsoft.com/office/drawing/2014/main" id="{3CA81DA5-30CD-46D5-B2E0-E52CE18223C6}"/>
                </a:ext>
              </a:extLst>
            </p:cNvPr>
            <p:cNvSpPr>
              <a:spLocks noChangeAspect="1"/>
            </p:cNvSpPr>
            <p:nvPr/>
          </p:nvSpPr>
          <p:spPr bwMode="auto">
            <a:xfrm>
              <a:off x="855" y="3663"/>
              <a:ext cx="32" cy="15"/>
            </a:xfrm>
            <a:custGeom>
              <a:avLst/>
              <a:gdLst>
                <a:gd name="T0" fmla="*/ 0 w 6"/>
                <a:gd name="T1" fmla="*/ 2147483646 h 3"/>
                <a:gd name="T2" fmla="*/ 2147483646 w 6"/>
                <a:gd name="T3" fmla="*/ 2147483646 h 3"/>
                <a:gd name="T4" fmla="*/ 2147483646 w 6"/>
                <a:gd name="T5" fmla="*/ 2147483646 h 3"/>
                <a:gd name="T6" fmla="*/ 2147483646 w 6"/>
                <a:gd name="T7" fmla="*/ 2147483646 h 3"/>
                <a:gd name="T8" fmla="*/ 2147483646 w 6"/>
                <a:gd name="T9" fmla="*/ 2147483646 h 3"/>
                <a:gd name="T10" fmla="*/ 2147483646 w 6"/>
                <a:gd name="T11" fmla="*/ 2147483646 h 3"/>
                <a:gd name="T12" fmla="*/ 2147483646 w 6"/>
                <a:gd name="T13" fmla="*/ 0 h 3"/>
                <a:gd name="T14" fmla="*/ 2147483646 w 6"/>
                <a:gd name="T15" fmla="*/ 0 h 3"/>
                <a:gd name="T16" fmla="*/ 0 w 6"/>
                <a:gd name="T17" fmla="*/ 2147483646 h 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6"/>
                <a:gd name="T28" fmla="*/ 0 h 3"/>
                <a:gd name="T29" fmla="*/ 6 w 6"/>
                <a:gd name="T30" fmla="*/ 3 h 3"/>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6" h="3">
                  <a:moveTo>
                    <a:pt x="0" y="1"/>
                  </a:moveTo>
                  <a:lnTo>
                    <a:pt x="1" y="3"/>
                  </a:lnTo>
                  <a:lnTo>
                    <a:pt x="2" y="3"/>
                  </a:lnTo>
                  <a:lnTo>
                    <a:pt x="4" y="3"/>
                  </a:lnTo>
                  <a:lnTo>
                    <a:pt x="6" y="3"/>
                  </a:lnTo>
                  <a:lnTo>
                    <a:pt x="6" y="2"/>
                  </a:lnTo>
                  <a:lnTo>
                    <a:pt x="4" y="0"/>
                  </a:lnTo>
                  <a:lnTo>
                    <a:pt x="1" y="0"/>
                  </a:lnTo>
                  <a:lnTo>
                    <a:pt x="0" y="1"/>
                  </a:lnTo>
                  <a:close/>
                </a:path>
              </a:pathLst>
            </a:custGeom>
            <a:solidFill>
              <a:srgbClr val="BDC9E1"/>
            </a:solidFill>
            <a:ln w="15875">
              <a:solidFill>
                <a:srgbClr val="003F48"/>
              </a:solidFill>
              <a:prstDash val="solid"/>
              <a:round/>
              <a:headEnd/>
              <a:tailEnd/>
            </a:ln>
          </p:spPr>
          <p:txBody>
            <a:bodyPr/>
            <a:lstStyle/>
            <a:p>
              <a:endParaRPr lang="en-US"/>
            </a:p>
          </p:txBody>
        </p:sp>
        <p:sp>
          <p:nvSpPr>
            <p:cNvPr id="310356" name="Freeform 81">
              <a:extLst>
                <a:ext uri="{FF2B5EF4-FFF2-40B4-BE49-F238E27FC236}">
                  <a16:creationId xmlns:a16="http://schemas.microsoft.com/office/drawing/2014/main" id="{BF3DD729-CB92-4A91-9021-039C1041AA01}"/>
                </a:ext>
              </a:extLst>
            </p:cNvPr>
            <p:cNvSpPr>
              <a:spLocks noChangeAspect="1"/>
            </p:cNvSpPr>
            <p:nvPr/>
          </p:nvSpPr>
          <p:spPr bwMode="auto">
            <a:xfrm>
              <a:off x="731" y="3602"/>
              <a:ext cx="23" cy="16"/>
            </a:xfrm>
            <a:custGeom>
              <a:avLst/>
              <a:gdLst>
                <a:gd name="T0" fmla="*/ 0 w 4"/>
                <a:gd name="T1" fmla="*/ 2147483646 h 3"/>
                <a:gd name="T2" fmla="*/ 0 w 4"/>
                <a:gd name="T3" fmla="*/ 2147483646 h 3"/>
                <a:gd name="T4" fmla="*/ 2147483646 w 4"/>
                <a:gd name="T5" fmla="*/ 2147483646 h 3"/>
                <a:gd name="T6" fmla="*/ 2147483646 w 4"/>
                <a:gd name="T7" fmla="*/ 2147483646 h 3"/>
                <a:gd name="T8" fmla="*/ 2147483646 w 4"/>
                <a:gd name="T9" fmla="*/ 2147483646 h 3"/>
                <a:gd name="T10" fmla="*/ 2147483646 w 4"/>
                <a:gd name="T11" fmla="*/ 2147483646 h 3"/>
                <a:gd name="T12" fmla="*/ 2147483646 w 4"/>
                <a:gd name="T13" fmla="*/ 0 h 3"/>
                <a:gd name="T14" fmla="*/ 2147483646 w 4"/>
                <a:gd name="T15" fmla="*/ 0 h 3"/>
                <a:gd name="T16" fmla="*/ 0 w 4"/>
                <a:gd name="T17" fmla="*/ 2147483646 h 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4"/>
                <a:gd name="T28" fmla="*/ 0 h 3"/>
                <a:gd name="T29" fmla="*/ 4 w 4"/>
                <a:gd name="T30" fmla="*/ 3 h 3"/>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4" h="3">
                  <a:moveTo>
                    <a:pt x="0" y="1"/>
                  </a:moveTo>
                  <a:lnTo>
                    <a:pt x="0" y="2"/>
                  </a:lnTo>
                  <a:lnTo>
                    <a:pt x="2" y="3"/>
                  </a:lnTo>
                  <a:lnTo>
                    <a:pt x="3" y="3"/>
                  </a:lnTo>
                  <a:lnTo>
                    <a:pt x="4" y="2"/>
                  </a:lnTo>
                  <a:lnTo>
                    <a:pt x="4" y="1"/>
                  </a:lnTo>
                  <a:lnTo>
                    <a:pt x="2" y="0"/>
                  </a:lnTo>
                  <a:lnTo>
                    <a:pt x="1" y="0"/>
                  </a:lnTo>
                  <a:lnTo>
                    <a:pt x="0" y="1"/>
                  </a:lnTo>
                  <a:close/>
                </a:path>
              </a:pathLst>
            </a:custGeom>
            <a:solidFill>
              <a:srgbClr val="BDC9E1"/>
            </a:solidFill>
            <a:ln w="15875">
              <a:solidFill>
                <a:srgbClr val="003F48"/>
              </a:solidFill>
              <a:prstDash val="solid"/>
              <a:round/>
              <a:headEnd/>
              <a:tailEnd/>
            </a:ln>
          </p:spPr>
          <p:txBody>
            <a:bodyPr/>
            <a:lstStyle/>
            <a:p>
              <a:endParaRPr lang="en-US"/>
            </a:p>
          </p:txBody>
        </p:sp>
        <p:sp>
          <p:nvSpPr>
            <p:cNvPr id="310357" name="Freeform 82">
              <a:extLst>
                <a:ext uri="{FF2B5EF4-FFF2-40B4-BE49-F238E27FC236}">
                  <a16:creationId xmlns:a16="http://schemas.microsoft.com/office/drawing/2014/main" id="{F9AD90A4-4FD5-45EF-BCFF-A9405058939D}"/>
                </a:ext>
              </a:extLst>
            </p:cNvPr>
            <p:cNvSpPr>
              <a:spLocks noChangeAspect="1"/>
            </p:cNvSpPr>
            <p:nvPr/>
          </p:nvSpPr>
          <p:spPr bwMode="auto">
            <a:xfrm>
              <a:off x="523" y="3420"/>
              <a:ext cx="43" cy="28"/>
            </a:xfrm>
            <a:custGeom>
              <a:avLst/>
              <a:gdLst>
                <a:gd name="T0" fmla="*/ 0 w 8"/>
                <a:gd name="T1" fmla="*/ 2147483646 h 5"/>
                <a:gd name="T2" fmla="*/ 2147483646 w 8"/>
                <a:gd name="T3" fmla="*/ 2147483646 h 5"/>
                <a:gd name="T4" fmla="*/ 2147483646 w 8"/>
                <a:gd name="T5" fmla="*/ 2147483646 h 5"/>
                <a:gd name="T6" fmla="*/ 2147483646 w 8"/>
                <a:gd name="T7" fmla="*/ 2147483646 h 5"/>
                <a:gd name="T8" fmla="*/ 2147483646 w 8"/>
                <a:gd name="T9" fmla="*/ 2147483646 h 5"/>
                <a:gd name="T10" fmla="*/ 2147483646 w 8"/>
                <a:gd name="T11" fmla="*/ 2147483646 h 5"/>
                <a:gd name="T12" fmla="*/ 2147483646 w 8"/>
                <a:gd name="T13" fmla="*/ 2147483646 h 5"/>
                <a:gd name="T14" fmla="*/ 2147483646 w 8"/>
                <a:gd name="T15" fmla="*/ 2147483646 h 5"/>
                <a:gd name="T16" fmla="*/ 2147483646 w 8"/>
                <a:gd name="T17" fmla="*/ 0 h 5"/>
                <a:gd name="T18" fmla="*/ 2147483646 w 8"/>
                <a:gd name="T19" fmla="*/ 2147483646 h 5"/>
                <a:gd name="T20" fmla="*/ 0 w 8"/>
                <a:gd name="T21" fmla="*/ 2147483646 h 5"/>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8"/>
                <a:gd name="T34" fmla="*/ 0 h 5"/>
                <a:gd name="T35" fmla="*/ 8 w 8"/>
                <a:gd name="T36" fmla="*/ 5 h 5"/>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8" h="5">
                  <a:moveTo>
                    <a:pt x="0" y="2"/>
                  </a:moveTo>
                  <a:lnTo>
                    <a:pt x="2" y="3"/>
                  </a:lnTo>
                  <a:lnTo>
                    <a:pt x="6" y="5"/>
                  </a:lnTo>
                  <a:lnTo>
                    <a:pt x="7" y="5"/>
                  </a:lnTo>
                  <a:lnTo>
                    <a:pt x="8" y="4"/>
                  </a:lnTo>
                  <a:lnTo>
                    <a:pt x="8" y="2"/>
                  </a:lnTo>
                  <a:lnTo>
                    <a:pt x="6" y="1"/>
                  </a:lnTo>
                  <a:lnTo>
                    <a:pt x="3" y="1"/>
                  </a:lnTo>
                  <a:lnTo>
                    <a:pt x="1" y="0"/>
                  </a:lnTo>
                  <a:lnTo>
                    <a:pt x="1" y="1"/>
                  </a:lnTo>
                  <a:lnTo>
                    <a:pt x="0" y="2"/>
                  </a:lnTo>
                  <a:close/>
                </a:path>
              </a:pathLst>
            </a:custGeom>
            <a:solidFill>
              <a:srgbClr val="BDC9E1"/>
            </a:solidFill>
            <a:ln w="15875">
              <a:solidFill>
                <a:srgbClr val="003F48"/>
              </a:solidFill>
              <a:prstDash val="solid"/>
              <a:round/>
              <a:headEnd/>
              <a:tailEnd/>
            </a:ln>
          </p:spPr>
          <p:txBody>
            <a:bodyPr/>
            <a:lstStyle/>
            <a:p>
              <a:endParaRPr lang="en-US"/>
            </a:p>
          </p:txBody>
        </p:sp>
      </p:grpSp>
      <p:sp>
        <p:nvSpPr>
          <p:cNvPr id="310335" name="Rectangle 109">
            <a:extLst>
              <a:ext uri="{FF2B5EF4-FFF2-40B4-BE49-F238E27FC236}">
                <a16:creationId xmlns:a16="http://schemas.microsoft.com/office/drawing/2014/main" id="{78634161-72AC-493E-AA15-FE964964AB41}"/>
              </a:ext>
              <a:ext uri="{C183D7F6-B498-43B3-948B-1728B52AA6E4}">
                <adec:decorative xmlns:adec="http://schemas.microsoft.com/office/drawing/2017/decorative" val="1"/>
              </a:ext>
            </a:extLst>
          </p:cNvPr>
          <p:cNvSpPr>
            <a:spLocks noChangeArrowheads="1"/>
          </p:cNvSpPr>
          <p:nvPr/>
        </p:nvSpPr>
        <p:spPr bwMode="auto">
          <a:xfrm>
            <a:off x="293688" y="1879600"/>
            <a:ext cx="279400" cy="139700"/>
          </a:xfrm>
          <a:prstGeom prst="rect">
            <a:avLst/>
          </a:prstGeom>
          <a:solidFill>
            <a:srgbClr val="F6EFF7"/>
          </a:solidFill>
          <a:ln w="25400" algn="ctr">
            <a:solidFill>
              <a:srgbClr val="003F48"/>
            </a:solidFill>
            <a:miter lim="800000"/>
            <a:headEnd/>
            <a:tailEnd/>
          </a:ln>
        </p:spPr>
        <p:txBody>
          <a:bodyPr wrap="none" anchor="ctr"/>
          <a:lstStyle>
            <a:lvl1pPr>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1pPr>
            <a:lvl2pPr marL="742950" indent="-285750">
              <a:spcAft>
                <a:spcPct val="50000"/>
              </a:spcAft>
              <a:buClr>
                <a:schemeClr val="tx2"/>
              </a:buClr>
              <a:buSzPct val="70000"/>
              <a:buFont typeface="Monotype Sorts" panose="05010101010101010101" pitchFamily="2" charset="2"/>
              <a:buChar char="l"/>
              <a:defRPr sz="2800">
                <a:solidFill>
                  <a:schemeClr val="tx1"/>
                </a:solidFill>
                <a:latin typeface="Arial" panose="020B0604020202020204" pitchFamily="34" charset="0"/>
              </a:defRPr>
            </a:lvl2pPr>
            <a:lvl3pPr marL="1143000" indent="-228600">
              <a:spcAft>
                <a:spcPct val="50000"/>
              </a:spcAft>
              <a:buClr>
                <a:schemeClr val="tx2"/>
              </a:buClr>
              <a:buSzPct val="70000"/>
              <a:buFont typeface="Monotype Sorts" panose="05010101010101010101" pitchFamily="2" charset="2"/>
              <a:buChar char="ä"/>
              <a:defRPr sz="2800">
                <a:solidFill>
                  <a:schemeClr val="tx1"/>
                </a:solidFill>
                <a:latin typeface="Arial" panose="020B0604020202020204" pitchFamily="34" charset="0"/>
              </a:defRPr>
            </a:lvl3pPr>
            <a:lvl4pPr marL="1600200" indent="-228600">
              <a:spcAft>
                <a:spcPct val="50000"/>
              </a:spcAft>
              <a:buClr>
                <a:schemeClr val="tx2"/>
              </a:buClr>
              <a:buSzPct val="70000"/>
              <a:buFont typeface="Monotype Sorts" panose="05010101010101010101" pitchFamily="2" charset="2"/>
              <a:buChar char="n"/>
              <a:defRPr sz="2800">
                <a:solidFill>
                  <a:schemeClr val="tx1"/>
                </a:solidFill>
                <a:latin typeface="Arial" panose="020B0604020202020204" pitchFamily="34" charset="0"/>
              </a:defRPr>
            </a:lvl4pPr>
            <a:lvl5pPr marL="2057400" indent="-228600">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5pPr>
            <a:lvl6pPr marL="25146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6pPr>
            <a:lvl7pPr marL="29718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7pPr>
            <a:lvl8pPr marL="34290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8pPr>
            <a:lvl9pPr marL="38862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9pPr>
          </a:lstStyle>
          <a:p>
            <a:pPr algn="ctr">
              <a:spcAft>
                <a:spcPct val="0"/>
              </a:spcAft>
              <a:buClrTx/>
              <a:buSzTx/>
              <a:buFontTx/>
              <a:buNone/>
            </a:pPr>
            <a:endParaRPr lang="en-US" altLang="en-US" sz="1800">
              <a:solidFill>
                <a:schemeClr val="tx2"/>
              </a:solidFill>
            </a:endParaRPr>
          </a:p>
        </p:txBody>
      </p:sp>
      <p:sp>
        <p:nvSpPr>
          <p:cNvPr id="310336" name="Rectangle 110">
            <a:extLst>
              <a:ext uri="{FF2B5EF4-FFF2-40B4-BE49-F238E27FC236}">
                <a16:creationId xmlns:a16="http://schemas.microsoft.com/office/drawing/2014/main" id="{59BF6BB0-A55C-4507-A9C4-6F9C506A5107}"/>
              </a:ext>
              <a:ext uri="{C183D7F6-B498-43B3-948B-1728B52AA6E4}">
                <adec:decorative xmlns:adec="http://schemas.microsoft.com/office/drawing/2017/decorative" val="1"/>
              </a:ext>
            </a:extLst>
          </p:cNvPr>
          <p:cNvSpPr>
            <a:spLocks noChangeArrowheads="1"/>
          </p:cNvSpPr>
          <p:nvPr/>
        </p:nvSpPr>
        <p:spPr bwMode="auto">
          <a:xfrm>
            <a:off x="293688" y="1668463"/>
            <a:ext cx="279400" cy="139700"/>
          </a:xfrm>
          <a:prstGeom prst="rect">
            <a:avLst/>
          </a:prstGeom>
          <a:solidFill>
            <a:srgbClr val="BDC9E1"/>
          </a:solidFill>
          <a:ln w="25400" algn="ctr">
            <a:solidFill>
              <a:srgbClr val="003F48"/>
            </a:solidFill>
            <a:miter lim="800000"/>
            <a:headEnd/>
            <a:tailEnd/>
          </a:ln>
        </p:spPr>
        <p:txBody>
          <a:bodyPr wrap="none" anchor="ctr"/>
          <a:lstStyle>
            <a:lvl1pPr>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1pPr>
            <a:lvl2pPr marL="742950" indent="-285750">
              <a:spcAft>
                <a:spcPct val="50000"/>
              </a:spcAft>
              <a:buClr>
                <a:schemeClr val="tx2"/>
              </a:buClr>
              <a:buSzPct val="70000"/>
              <a:buFont typeface="Monotype Sorts" panose="05010101010101010101" pitchFamily="2" charset="2"/>
              <a:buChar char="l"/>
              <a:defRPr sz="2800">
                <a:solidFill>
                  <a:schemeClr val="tx1"/>
                </a:solidFill>
                <a:latin typeface="Arial" panose="020B0604020202020204" pitchFamily="34" charset="0"/>
              </a:defRPr>
            </a:lvl2pPr>
            <a:lvl3pPr marL="1143000" indent="-228600">
              <a:spcAft>
                <a:spcPct val="50000"/>
              </a:spcAft>
              <a:buClr>
                <a:schemeClr val="tx2"/>
              </a:buClr>
              <a:buSzPct val="70000"/>
              <a:buFont typeface="Monotype Sorts" panose="05010101010101010101" pitchFamily="2" charset="2"/>
              <a:buChar char="ä"/>
              <a:defRPr sz="2800">
                <a:solidFill>
                  <a:schemeClr val="tx1"/>
                </a:solidFill>
                <a:latin typeface="Arial" panose="020B0604020202020204" pitchFamily="34" charset="0"/>
              </a:defRPr>
            </a:lvl3pPr>
            <a:lvl4pPr marL="1600200" indent="-228600">
              <a:spcAft>
                <a:spcPct val="50000"/>
              </a:spcAft>
              <a:buClr>
                <a:schemeClr val="tx2"/>
              </a:buClr>
              <a:buSzPct val="70000"/>
              <a:buFont typeface="Monotype Sorts" panose="05010101010101010101" pitchFamily="2" charset="2"/>
              <a:buChar char="n"/>
              <a:defRPr sz="2800">
                <a:solidFill>
                  <a:schemeClr val="tx1"/>
                </a:solidFill>
                <a:latin typeface="Arial" panose="020B0604020202020204" pitchFamily="34" charset="0"/>
              </a:defRPr>
            </a:lvl4pPr>
            <a:lvl5pPr marL="2057400" indent="-228600">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5pPr>
            <a:lvl6pPr marL="25146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6pPr>
            <a:lvl7pPr marL="29718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7pPr>
            <a:lvl8pPr marL="34290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8pPr>
            <a:lvl9pPr marL="38862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9pPr>
          </a:lstStyle>
          <a:p>
            <a:pPr algn="ctr">
              <a:spcAft>
                <a:spcPct val="0"/>
              </a:spcAft>
              <a:buClrTx/>
              <a:buSzTx/>
              <a:buFontTx/>
              <a:buNone/>
            </a:pPr>
            <a:endParaRPr lang="en-US" altLang="en-US" sz="1800">
              <a:solidFill>
                <a:schemeClr val="tx2"/>
              </a:solidFill>
            </a:endParaRPr>
          </a:p>
        </p:txBody>
      </p:sp>
      <p:sp>
        <p:nvSpPr>
          <p:cNvPr id="310337" name="Rectangle 111">
            <a:extLst>
              <a:ext uri="{FF2B5EF4-FFF2-40B4-BE49-F238E27FC236}">
                <a16:creationId xmlns:a16="http://schemas.microsoft.com/office/drawing/2014/main" id="{19902345-545B-418C-BA53-AB76F7B41619}"/>
              </a:ext>
              <a:ext uri="{C183D7F6-B498-43B3-948B-1728B52AA6E4}">
                <adec:decorative xmlns:adec="http://schemas.microsoft.com/office/drawing/2017/decorative" val="1"/>
              </a:ext>
            </a:extLst>
          </p:cNvPr>
          <p:cNvSpPr>
            <a:spLocks noChangeArrowheads="1"/>
          </p:cNvSpPr>
          <p:nvPr/>
        </p:nvSpPr>
        <p:spPr bwMode="auto">
          <a:xfrm>
            <a:off x="295275" y="1443038"/>
            <a:ext cx="279400" cy="139700"/>
          </a:xfrm>
          <a:prstGeom prst="rect">
            <a:avLst/>
          </a:prstGeom>
          <a:solidFill>
            <a:srgbClr val="67A9CF"/>
          </a:solidFill>
          <a:ln w="25400" algn="ctr">
            <a:solidFill>
              <a:srgbClr val="003F48"/>
            </a:solidFill>
            <a:miter lim="800000"/>
            <a:headEnd/>
            <a:tailEnd/>
          </a:ln>
        </p:spPr>
        <p:txBody>
          <a:bodyPr wrap="none" anchor="ctr"/>
          <a:lstStyle>
            <a:lvl1pPr>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1pPr>
            <a:lvl2pPr marL="742950" indent="-285750">
              <a:spcAft>
                <a:spcPct val="50000"/>
              </a:spcAft>
              <a:buClr>
                <a:schemeClr val="tx2"/>
              </a:buClr>
              <a:buSzPct val="70000"/>
              <a:buFont typeface="Monotype Sorts" panose="05010101010101010101" pitchFamily="2" charset="2"/>
              <a:buChar char="l"/>
              <a:defRPr sz="2800">
                <a:solidFill>
                  <a:schemeClr val="tx1"/>
                </a:solidFill>
                <a:latin typeface="Arial" panose="020B0604020202020204" pitchFamily="34" charset="0"/>
              </a:defRPr>
            </a:lvl2pPr>
            <a:lvl3pPr marL="1143000" indent="-228600">
              <a:spcAft>
                <a:spcPct val="50000"/>
              </a:spcAft>
              <a:buClr>
                <a:schemeClr val="tx2"/>
              </a:buClr>
              <a:buSzPct val="70000"/>
              <a:buFont typeface="Monotype Sorts" panose="05010101010101010101" pitchFamily="2" charset="2"/>
              <a:buChar char="ä"/>
              <a:defRPr sz="2800">
                <a:solidFill>
                  <a:schemeClr val="tx1"/>
                </a:solidFill>
                <a:latin typeface="Arial" panose="020B0604020202020204" pitchFamily="34" charset="0"/>
              </a:defRPr>
            </a:lvl3pPr>
            <a:lvl4pPr marL="1600200" indent="-228600">
              <a:spcAft>
                <a:spcPct val="50000"/>
              </a:spcAft>
              <a:buClr>
                <a:schemeClr val="tx2"/>
              </a:buClr>
              <a:buSzPct val="70000"/>
              <a:buFont typeface="Monotype Sorts" panose="05010101010101010101" pitchFamily="2" charset="2"/>
              <a:buChar char="n"/>
              <a:defRPr sz="2800">
                <a:solidFill>
                  <a:schemeClr val="tx1"/>
                </a:solidFill>
                <a:latin typeface="Arial" panose="020B0604020202020204" pitchFamily="34" charset="0"/>
              </a:defRPr>
            </a:lvl4pPr>
            <a:lvl5pPr marL="2057400" indent="-228600">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5pPr>
            <a:lvl6pPr marL="25146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6pPr>
            <a:lvl7pPr marL="29718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7pPr>
            <a:lvl8pPr marL="34290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8pPr>
            <a:lvl9pPr marL="38862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9pPr>
          </a:lstStyle>
          <a:p>
            <a:pPr algn="ctr">
              <a:spcAft>
                <a:spcPct val="0"/>
              </a:spcAft>
              <a:buClrTx/>
              <a:buSzTx/>
              <a:buFontTx/>
              <a:buNone/>
            </a:pPr>
            <a:endParaRPr lang="en-US" altLang="en-US" sz="1800">
              <a:solidFill>
                <a:schemeClr val="tx2"/>
              </a:solidFill>
            </a:endParaRPr>
          </a:p>
        </p:txBody>
      </p:sp>
      <p:sp>
        <p:nvSpPr>
          <p:cNvPr id="310338" name="Rectangle 112">
            <a:extLst>
              <a:ext uri="{FF2B5EF4-FFF2-40B4-BE49-F238E27FC236}">
                <a16:creationId xmlns:a16="http://schemas.microsoft.com/office/drawing/2014/main" id="{92EEB590-389E-4DB2-8A2A-7D4F68700859}"/>
              </a:ext>
              <a:ext uri="{C183D7F6-B498-43B3-948B-1728B52AA6E4}">
                <adec:decorative xmlns:adec="http://schemas.microsoft.com/office/drawing/2017/decorative" val="1"/>
              </a:ext>
            </a:extLst>
          </p:cNvPr>
          <p:cNvSpPr>
            <a:spLocks noChangeArrowheads="1"/>
          </p:cNvSpPr>
          <p:nvPr/>
        </p:nvSpPr>
        <p:spPr bwMode="auto">
          <a:xfrm>
            <a:off x="295275" y="1225550"/>
            <a:ext cx="279400" cy="139700"/>
          </a:xfrm>
          <a:prstGeom prst="rect">
            <a:avLst/>
          </a:prstGeom>
          <a:solidFill>
            <a:srgbClr val="02818A"/>
          </a:solidFill>
          <a:ln w="25400" algn="ctr">
            <a:solidFill>
              <a:srgbClr val="003F48"/>
            </a:solidFill>
            <a:miter lim="800000"/>
            <a:headEnd/>
            <a:tailEnd/>
          </a:ln>
        </p:spPr>
        <p:txBody>
          <a:bodyPr wrap="none" anchor="ctr"/>
          <a:lstStyle>
            <a:lvl1pPr>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1pPr>
            <a:lvl2pPr marL="742950" indent="-285750">
              <a:spcAft>
                <a:spcPct val="50000"/>
              </a:spcAft>
              <a:buClr>
                <a:schemeClr val="tx2"/>
              </a:buClr>
              <a:buSzPct val="70000"/>
              <a:buFont typeface="Monotype Sorts" panose="05010101010101010101" pitchFamily="2" charset="2"/>
              <a:buChar char="l"/>
              <a:defRPr sz="2800">
                <a:solidFill>
                  <a:schemeClr val="tx1"/>
                </a:solidFill>
                <a:latin typeface="Arial" panose="020B0604020202020204" pitchFamily="34" charset="0"/>
              </a:defRPr>
            </a:lvl2pPr>
            <a:lvl3pPr marL="1143000" indent="-228600">
              <a:spcAft>
                <a:spcPct val="50000"/>
              </a:spcAft>
              <a:buClr>
                <a:schemeClr val="tx2"/>
              </a:buClr>
              <a:buSzPct val="70000"/>
              <a:buFont typeface="Monotype Sorts" panose="05010101010101010101" pitchFamily="2" charset="2"/>
              <a:buChar char="ä"/>
              <a:defRPr sz="2800">
                <a:solidFill>
                  <a:schemeClr val="tx1"/>
                </a:solidFill>
                <a:latin typeface="Arial" panose="020B0604020202020204" pitchFamily="34" charset="0"/>
              </a:defRPr>
            </a:lvl3pPr>
            <a:lvl4pPr marL="1600200" indent="-228600">
              <a:spcAft>
                <a:spcPct val="50000"/>
              </a:spcAft>
              <a:buClr>
                <a:schemeClr val="tx2"/>
              </a:buClr>
              <a:buSzPct val="70000"/>
              <a:buFont typeface="Monotype Sorts" panose="05010101010101010101" pitchFamily="2" charset="2"/>
              <a:buChar char="n"/>
              <a:defRPr sz="2800">
                <a:solidFill>
                  <a:schemeClr val="tx1"/>
                </a:solidFill>
                <a:latin typeface="Arial" panose="020B0604020202020204" pitchFamily="34" charset="0"/>
              </a:defRPr>
            </a:lvl4pPr>
            <a:lvl5pPr marL="2057400" indent="-228600">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5pPr>
            <a:lvl6pPr marL="25146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6pPr>
            <a:lvl7pPr marL="29718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7pPr>
            <a:lvl8pPr marL="34290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8pPr>
            <a:lvl9pPr marL="38862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9pPr>
          </a:lstStyle>
          <a:p>
            <a:pPr algn="ctr">
              <a:spcAft>
                <a:spcPct val="0"/>
              </a:spcAft>
              <a:buClrTx/>
              <a:buSzTx/>
              <a:buFontTx/>
              <a:buNone/>
            </a:pPr>
            <a:endParaRPr lang="en-US" altLang="en-US" sz="1800">
              <a:solidFill>
                <a:schemeClr val="tx2"/>
              </a:solidFill>
            </a:endParaRPr>
          </a:p>
        </p:txBody>
      </p:sp>
      <p:sp>
        <p:nvSpPr>
          <p:cNvPr id="310339" name="Rectangle 113">
            <a:extLst>
              <a:ext uri="{FF2B5EF4-FFF2-40B4-BE49-F238E27FC236}">
                <a16:creationId xmlns:a16="http://schemas.microsoft.com/office/drawing/2014/main" id="{5A813687-5903-4C62-99B5-B63683DA77BE}"/>
              </a:ext>
              <a:ext uri="{C183D7F6-B498-43B3-948B-1728B52AA6E4}">
                <adec:decorative xmlns:adec="http://schemas.microsoft.com/office/drawing/2017/decorative" val="1"/>
              </a:ext>
            </a:extLst>
          </p:cNvPr>
          <p:cNvSpPr>
            <a:spLocks noChangeArrowheads="1"/>
          </p:cNvSpPr>
          <p:nvPr/>
        </p:nvSpPr>
        <p:spPr bwMode="auto">
          <a:xfrm>
            <a:off x="295275" y="2236788"/>
            <a:ext cx="279400" cy="139700"/>
          </a:xfrm>
          <a:prstGeom prst="rect">
            <a:avLst/>
          </a:prstGeom>
          <a:solidFill>
            <a:srgbClr val="DCEDC8"/>
          </a:solidFill>
          <a:ln w="25400" algn="ctr">
            <a:solidFill>
              <a:srgbClr val="003F48"/>
            </a:solidFill>
            <a:miter lim="800000"/>
            <a:headEnd/>
            <a:tailEnd/>
          </a:ln>
        </p:spPr>
        <p:txBody>
          <a:bodyPr wrap="none" anchor="ctr"/>
          <a:lstStyle>
            <a:lvl1pPr>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1pPr>
            <a:lvl2pPr marL="742950" indent="-285750">
              <a:spcAft>
                <a:spcPct val="50000"/>
              </a:spcAft>
              <a:buClr>
                <a:schemeClr val="tx2"/>
              </a:buClr>
              <a:buSzPct val="70000"/>
              <a:buFont typeface="Monotype Sorts" panose="05010101010101010101" pitchFamily="2" charset="2"/>
              <a:buChar char="l"/>
              <a:defRPr sz="2800">
                <a:solidFill>
                  <a:schemeClr val="tx1"/>
                </a:solidFill>
                <a:latin typeface="Arial" panose="020B0604020202020204" pitchFamily="34" charset="0"/>
              </a:defRPr>
            </a:lvl2pPr>
            <a:lvl3pPr marL="1143000" indent="-228600">
              <a:spcAft>
                <a:spcPct val="50000"/>
              </a:spcAft>
              <a:buClr>
                <a:schemeClr val="tx2"/>
              </a:buClr>
              <a:buSzPct val="70000"/>
              <a:buFont typeface="Monotype Sorts" panose="05010101010101010101" pitchFamily="2" charset="2"/>
              <a:buChar char="ä"/>
              <a:defRPr sz="2800">
                <a:solidFill>
                  <a:schemeClr val="tx1"/>
                </a:solidFill>
                <a:latin typeface="Arial" panose="020B0604020202020204" pitchFamily="34" charset="0"/>
              </a:defRPr>
            </a:lvl3pPr>
            <a:lvl4pPr marL="1600200" indent="-228600">
              <a:spcAft>
                <a:spcPct val="50000"/>
              </a:spcAft>
              <a:buClr>
                <a:schemeClr val="tx2"/>
              </a:buClr>
              <a:buSzPct val="70000"/>
              <a:buFont typeface="Monotype Sorts" panose="05010101010101010101" pitchFamily="2" charset="2"/>
              <a:buChar char="n"/>
              <a:defRPr sz="2800">
                <a:solidFill>
                  <a:schemeClr val="tx1"/>
                </a:solidFill>
                <a:latin typeface="Arial" panose="020B0604020202020204" pitchFamily="34" charset="0"/>
              </a:defRPr>
            </a:lvl4pPr>
            <a:lvl5pPr marL="2057400" indent="-228600">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5pPr>
            <a:lvl6pPr marL="25146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6pPr>
            <a:lvl7pPr marL="29718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7pPr>
            <a:lvl8pPr marL="34290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8pPr>
            <a:lvl9pPr marL="38862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9pPr>
          </a:lstStyle>
          <a:p>
            <a:pPr algn="ctr">
              <a:spcAft>
                <a:spcPct val="0"/>
              </a:spcAft>
              <a:buClrTx/>
              <a:buSzTx/>
              <a:buFontTx/>
              <a:buNone/>
            </a:pPr>
            <a:endParaRPr lang="en-US" altLang="en-US" sz="1800">
              <a:solidFill>
                <a:schemeClr val="tx2"/>
              </a:solidFill>
            </a:endParaRPr>
          </a:p>
        </p:txBody>
      </p:sp>
      <p:sp>
        <p:nvSpPr>
          <p:cNvPr id="310340" name="Text Box 114">
            <a:extLst>
              <a:ext uri="{FF2B5EF4-FFF2-40B4-BE49-F238E27FC236}">
                <a16:creationId xmlns:a16="http://schemas.microsoft.com/office/drawing/2014/main" id="{54783A08-EA38-4005-9FB9-0C0C23FAD2BF}"/>
              </a:ext>
              <a:ext uri="{C183D7F6-B498-43B3-948B-1728B52AA6E4}">
                <adec:decorative xmlns:adec="http://schemas.microsoft.com/office/drawing/2017/decorative" val="1"/>
              </a:ext>
            </a:extLst>
          </p:cNvPr>
          <p:cNvSpPr txBox="1">
            <a:spLocks noChangeArrowheads="1"/>
          </p:cNvSpPr>
          <p:nvPr/>
        </p:nvSpPr>
        <p:spPr bwMode="auto">
          <a:xfrm>
            <a:off x="647700" y="2178050"/>
            <a:ext cx="758825"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5875" algn="ctr">
                <a:solidFill>
                  <a:srgbClr val="000000"/>
                </a:solidFill>
                <a:miter lim="800000"/>
                <a:headEnd/>
                <a:tailEnd/>
              </a14:hiddenLine>
            </a:ext>
          </a:extLst>
        </p:spPr>
        <p:txBody>
          <a:bodyPr wrap="none">
            <a:spAutoFit/>
          </a:bodyPr>
          <a:lstStyle>
            <a:lvl1pPr>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1pPr>
            <a:lvl2pPr marL="742950" indent="-285750">
              <a:spcAft>
                <a:spcPct val="50000"/>
              </a:spcAft>
              <a:buClr>
                <a:schemeClr val="tx2"/>
              </a:buClr>
              <a:buSzPct val="70000"/>
              <a:buFont typeface="Monotype Sorts" panose="05010101010101010101" pitchFamily="2" charset="2"/>
              <a:buChar char="l"/>
              <a:defRPr sz="2800">
                <a:solidFill>
                  <a:schemeClr val="tx1"/>
                </a:solidFill>
                <a:latin typeface="Arial" panose="020B0604020202020204" pitchFamily="34" charset="0"/>
              </a:defRPr>
            </a:lvl2pPr>
            <a:lvl3pPr marL="1143000" indent="-228600">
              <a:spcAft>
                <a:spcPct val="50000"/>
              </a:spcAft>
              <a:buClr>
                <a:schemeClr val="tx2"/>
              </a:buClr>
              <a:buSzPct val="70000"/>
              <a:buFont typeface="Monotype Sorts" panose="05010101010101010101" pitchFamily="2" charset="2"/>
              <a:buChar char="ä"/>
              <a:defRPr sz="2800">
                <a:solidFill>
                  <a:schemeClr val="tx1"/>
                </a:solidFill>
                <a:latin typeface="Arial" panose="020B0604020202020204" pitchFamily="34" charset="0"/>
              </a:defRPr>
            </a:lvl3pPr>
            <a:lvl4pPr marL="1600200" indent="-228600">
              <a:spcAft>
                <a:spcPct val="50000"/>
              </a:spcAft>
              <a:buClr>
                <a:schemeClr val="tx2"/>
              </a:buClr>
              <a:buSzPct val="70000"/>
              <a:buFont typeface="Monotype Sorts" panose="05010101010101010101" pitchFamily="2" charset="2"/>
              <a:buChar char="n"/>
              <a:defRPr sz="2800">
                <a:solidFill>
                  <a:schemeClr val="tx1"/>
                </a:solidFill>
                <a:latin typeface="Arial" panose="020B0604020202020204" pitchFamily="34" charset="0"/>
              </a:defRPr>
            </a:lvl4pPr>
            <a:lvl5pPr marL="2057400" indent="-228600">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5pPr>
            <a:lvl6pPr marL="25146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6pPr>
            <a:lvl7pPr marL="29718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7pPr>
            <a:lvl8pPr marL="34290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8pPr>
            <a:lvl9pPr marL="38862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9pPr>
          </a:lstStyle>
          <a:p>
            <a:pPr algn="ctr">
              <a:spcAft>
                <a:spcPct val="0"/>
              </a:spcAft>
              <a:buClrTx/>
              <a:buSzTx/>
              <a:buFontTx/>
              <a:buNone/>
            </a:pPr>
            <a:r>
              <a:rPr lang="en-US" altLang="en-US" sz="1200">
                <a:solidFill>
                  <a:srgbClr val="00788A"/>
                </a:solidFill>
              </a:rPr>
              <a:t>No</a:t>
            </a:r>
            <a:r>
              <a:rPr lang="en-US" altLang="en-US" sz="1200"/>
              <a:t> </a:t>
            </a:r>
            <a:r>
              <a:rPr lang="en-US" altLang="en-US" sz="1200">
                <a:solidFill>
                  <a:srgbClr val="00788A"/>
                </a:solidFill>
              </a:rPr>
              <a:t>Data</a:t>
            </a:r>
          </a:p>
        </p:txBody>
      </p:sp>
      <p:sp>
        <p:nvSpPr>
          <p:cNvPr id="310341" name="Text Box 105">
            <a:extLst>
              <a:ext uri="{FF2B5EF4-FFF2-40B4-BE49-F238E27FC236}">
                <a16:creationId xmlns:a16="http://schemas.microsoft.com/office/drawing/2014/main" id="{26C04708-01E1-450D-9BBA-051AF0DE95C4}"/>
              </a:ext>
              <a:ext uri="{C183D7F6-B498-43B3-948B-1728B52AA6E4}">
                <adec:decorative xmlns:adec="http://schemas.microsoft.com/office/drawing/2017/decorative" val="1"/>
              </a:ext>
            </a:extLst>
          </p:cNvPr>
          <p:cNvSpPr txBox="1">
            <a:spLocks noChangeArrowheads="1"/>
          </p:cNvSpPr>
          <p:nvPr/>
        </p:nvSpPr>
        <p:spPr bwMode="auto">
          <a:xfrm>
            <a:off x="671513" y="1811338"/>
            <a:ext cx="849312"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5875" algn="ctr">
                <a:solidFill>
                  <a:srgbClr val="000000"/>
                </a:solidFill>
                <a:miter lim="800000"/>
                <a:headEnd/>
                <a:tailEnd/>
              </a14:hiddenLine>
            </a:ext>
          </a:extLst>
        </p:spPr>
        <p:txBody>
          <a:bodyPr wrap="none">
            <a:spAutoFit/>
          </a:bodyPr>
          <a:lstStyle>
            <a:lvl1pPr>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1pPr>
            <a:lvl2pPr marL="742950" indent="-285750">
              <a:spcAft>
                <a:spcPct val="50000"/>
              </a:spcAft>
              <a:buClr>
                <a:schemeClr val="tx2"/>
              </a:buClr>
              <a:buSzPct val="70000"/>
              <a:buFont typeface="Monotype Sorts" panose="05010101010101010101" pitchFamily="2" charset="2"/>
              <a:buChar char="l"/>
              <a:defRPr sz="2800">
                <a:solidFill>
                  <a:schemeClr val="tx1"/>
                </a:solidFill>
                <a:latin typeface="Arial" panose="020B0604020202020204" pitchFamily="34" charset="0"/>
              </a:defRPr>
            </a:lvl2pPr>
            <a:lvl3pPr marL="1143000" indent="-228600">
              <a:spcAft>
                <a:spcPct val="50000"/>
              </a:spcAft>
              <a:buClr>
                <a:schemeClr val="tx2"/>
              </a:buClr>
              <a:buSzPct val="70000"/>
              <a:buFont typeface="Monotype Sorts" panose="05010101010101010101" pitchFamily="2" charset="2"/>
              <a:buChar char="ä"/>
              <a:defRPr sz="2800">
                <a:solidFill>
                  <a:schemeClr val="tx1"/>
                </a:solidFill>
                <a:latin typeface="Arial" panose="020B0604020202020204" pitchFamily="34" charset="0"/>
              </a:defRPr>
            </a:lvl3pPr>
            <a:lvl4pPr marL="1600200" indent="-228600">
              <a:spcAft>
                <a:spcPct val="50000"/>
              </a:spcAft>
              <a:buClr>
                <a:schemeClr val="tx2"/>
              </a:buClr>
              <a:buSzPct val="70000"/>
              <a:buFont typeface="Monotype Sorts" panose="05010101010101010101" pitchFamily="2" charset="2"/>
              <a:buChar char="n"/>
              <a:defRPr sz="2800">
                <a:solidFill>
                  <a:schemeClr val="tx1"/>
                </a:solidFill>
                <a:latin typeface="Arial" panose="020B0604020202020204" pitchFamily="34" charset="0"/>
              </a:defRPr>
            </a:lvl4pPr>
            <a:lvl5pPr marL="2057400" indent="-228600">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5pPr>
            <a:lvl6pPr marL="25146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6pPr>
            <a:lvl7pPr marL="29718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7pPr>
            <a:lvl8pPr marL="34290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8pPr>
            <a:lvl9pPr marL="38862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9pPr>
          </a:lstStyle>
          <a:p>
            <a:pPr algn="ctr">
              <a:spcAft>
                <a:spcPct val="0"/>
              </a:spcAft>
              <a:buClrTx/>
              <a:buSzTx/>
              <a:buFontTx/>
              <a:buNone/>
            </a:pPr>
            <a:r>
              <a:rPr lang="en-US" altLang="en-US" sz="1200">
                <a:solidFill>
                  <a:srgbClr val="00788A"/>
                </a:solidFill>
              </a:rPr>
              <a:t>0% - 24%</a:t>
            </a:r>
          </a:p>
        </p:txBody>
      </p:sp>
      <p:sp>
        <p:nvSpPr>
          <p:cNvPr id="310342" name="Text Box 106">
            <a:extLst>
              <a:ext uri="{FF2B5EF4-FFF2-40B4-BE49-F238E27FC236}">
                <a16:creationId xmlns:a16="http://schemas.microsoft.com/office/drawing/2014/main" id="{D79619A4-EE7C-4F3D-AB3A-C782EB6F233B}"/>
              </a:ext>
              <a:ext uri="{C183D7F6-B498-43B3-948B-1728B52AA6E4}">
                <adec:decorative xmlns:adec="http://schemas.microsoft.com/office/drawing/2017/decorative" val="1"/>
              </a:ext>
            </a:extLst>
          </p:cNvPr>
          <p:cNvSpPr txBox="1">
            <a:spLocks noChangeArrowheads="1"/>
          </p:cNvSpPr>
          <p:nvPr/>
        </p:nvSpPr>
        <p:spPr bwMode="auto">
          <a:xfrm>
            <a:off x="585788" y="1589088"/>
            <a:ext cx="935037"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5875" algn="ctr">
                <a:solidFill>
                  <a:srgbClr val="000000"/>
                </a:solidFill>
                <a:miter lim="800000"/>
                <a:headEnd/>
                <a:tailEnd/>
              </a14:hiddenLine>
            </a:ext>
          </a:extLst>
        </p:spPr>
        <p:txBody>
          <a:bodyPr wrap="none">
            <a:spAutoFit/>
          </a:bodyPr>
          <a:lstStyle>
            <a:lvl1pPr>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1pPr>
            <a:lvl2pPr marL="742950" indent="-285750">
              <a:spcAft>
                <a:spcPct val="50000"/>
              </a:spcAft>
              <a:buClr>
                <a:schemeClr val="tx2"/>
              </a:buClr>
              <a:buSzPct val="70000"/>
              <a:buFont typeface="Monotype Sorts" panose="05010101010101010101" pitchFamily="2" charset="2"/>
              <a:buChar char="l"/>
              <a:defRPr sz="2800">
                <a:solidFill>
                  <a:schemeClr val="tx1"/>
                </a:solidFill>
                <a:latin typeface="Arial" panose="020B0604020202020204" pitchFamily="34" charset="0"/>
              </a:defRPr>
            </a:lvl2pPr>
            <a:lvl3pPr marL="1143000" indent="-228600">
              <a:spcAft>
                <a:spcPct val="50000"/>
              </a:spcAft>
              <a:buClr>
                <a:schemeClr val="tx2"/>
              </a:buClr>
              <a:buSzPct val="70000"/>
              <a:buFont typeface="Monotype Sorts" panose="05010101010101010101" pitchFamily="2" charset="2"/>
              <a:buChar char="ä"/>
              <a:defRPr sz="2800">
                <a:solidFill>
                  <a:schemeClr val="tx1"/>
                </a:solidFill>
                <a:latin typeface="Arial" panose="020B0604020202020204" pitchFamily="34" charset="0"/>
              </a:defRPr>
            </a:lvl3pPr>
            <a:lvl4pPr marL="1600200" indent="-228600">
              <a:spcAft>
                <a:spcPct val="50000"/>
              </a:spcAft>
              <a:buClr>
                <a:schemeClr val="tx2"/>
              </a:buClr>
              <a:buSzPct val="70000"/>
              <a:buFont typeface="Monotype Sorts" panose="05010101010101010101" pitchFamily="2" charset="2"/>
              <a:buChar char="n"/>
              <a:defRPr sz="2800">
                <a:solidFill>
                  <a:schemeClr val="tx1"/>
                </a:solidFill>
                <a:latin typeface="Arial" panose="020B0604020202020204" pitchFamily="34" charset="0"/>
              </a:defRPr>
            </a:lvl4pPr>
            <a:lvl5pPr marL="2057400" indent="-228600">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5pPr>
            <a:lvl6pPr marL="25146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6pPr>
            <a:lvl7pPr marL="29718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7pPr>
            <a:lvl8pPr marL="34290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8pPr>
            <a:lvl9pPr marL="38862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9pPr>
          </a:lstStyle>
          <a:p>
            <a:pPr algn="ctr">
              <a:spcAft>
                <a:spcPct val="0"/>
              </a:spcAft>
              <a:buClrTx/>
              <a:buSzTx/>
              <a:buFontTx/>
              <a:buNone/>
            </a:pPr>
            <a:r>
              <a:rPr lang="en-US" altLang="en-US" sz="1200">
                <a:solidFill>
                  <a:srgbClr val="00788A"/>
                </a:solidFill>
              </a:rPr>
              <a:t>25% - 49%</a:t>
            </a:r>
          </a:p>
        </p:txBody>
      </p:sp>
      <p:sp>
        <p:nvSpPr>
          <p:cNvPr id="310343" name="Text Box 107">
            <a:extLst>
              <a:ext uri="{FF2B5EF4-FFF2-40B4-BE49-F238E27FC236}">
                <a16:creationId xmlns:a16="http://schemas.microsoft.com/office/drawing/2014/main" id="{7DAD1CFF-60D3-4A83-B025-647636BD2B54}"/>
              </a:ext>
              <a:ext uri="{C183D7F6-B498-43B3-948B-1728B52AA6E4}">
                <adec:decorative xmlns:adec="http://schemas.microsoft.com/office/drawing/2017/decorative" val="1"/>
              </a:ext>
            </a:extLst>
          </p:cNvPr>
          <p:cNvSpPr txBox="1">
            <a:spLocks noChangeArrowheads="1"/>
          </p:cNvSpPr>
          <p:nvPr/>
        </p:nvSpPr>
        <p:spPr bwMode="auto">
          <a:xfrm>
            <a:off x="585788" y="1365250"/>
            <a:ext cx="935037"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5875" algn="ctr">
                <a:solidFill>
                  <a:srgbClr val="000000"/>
                </a:solidFill>
                <a:miter lim="800000"/>
                <a:headEnd/>
                <a:tailEnd/>
              </a14:hiddenLine>
            </a:ext>
          </a:extLst>
        </p:spPr>
        <p:txBody>
          <a:bodyPr wrap="none">
            <a:spAutoFit/>
          </a:bodyPr>
          <a:lstStyle>
            <a:lvl1pPr>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1pPr>
            <a:lvl2pPr marL="742950" indent="-285750">
              <a:spcAft>
                <a:spcPct val="50000"/>
              </a:spcAft>
              <a:buClr>
                <a:schemeClr val="tx2"/>
              </a:buClr>
              <a:buSzPct val="70000"/>
              <a:buFont typeface="Monotype Sorts" panose="05010101010101010101" pitchFamily="2" charset="2"/>
              <a:buChar char="l"/>
              <a:defRPr sz="2800">
                <a:solidFill>
                  <a:schemeClr val="tx1"/>
                </a:solidFill>
                <a:latin typeface="Arial" panose="020B0604020202020204" pitchFamily="34" charset="0"/>
              </a:defRPr>
            </a:lvl2pPr>
            <a:lvl3pPr marL="1143000" indent="-228600">
              <a:spcAft>
                <a:spcPct val="50000"/>
              </a:spcAft>
              <a:buClr>
                <a:schemeClr val="tx2"/>
              </a:buClr>
              <a:buSzPct val="70000"/>
              <a:buFont typeface="Monotype Sorts" panose="05010101010101010101" pitchFamily="2" charset="2"/>
              <a:buChar char="ä"/>
              <a:defRPr sz="2800">
                <a:solidFill>
                  <a:schemeClr val="tx1"/>
                </a:solidFill>
                <a:latin typeface="Arial" panose="020B0604020202020204" pitchFamily="34" charset="0"/>
              </a:defRPr>
            </a:lvl3pPr>
            <a:lvl4pPr marL="1600200" indent="-228600">
              <a:spcAft>
                <a:spcPct val="50000"/>
              </a:spcAft>
              <a:buClr>
                <a:schemeClr val="tx2"/>
              </a:buClr>
              <a:buSzPct val="70000"/>
              <a:buFont typeface="Monotype Sorts" panose="05010101010101010101" pitchFamily="2" charset="2"/>
              <a:buChar char="n"/>
              <a:defRPr sz="2800">
                <a:solidFill>
                  <a:schemeClr val="tx1"/>
                </a:solidFill>
                <a:latin typeface="Arial" panose="020B0604020202020204" pitchFamily="34" charset="0"/>
              </a:defRPr>
            </a:lvl4pPr>
            <a:lvl5pPr marL="2057400" indent="-228600">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5pPr>
            <a:lvl6pPr marL="25146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6pPr>
            <a:lvl7pPr marL="29718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7pPr>
            <a:lvl8pPr marL="34290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8pPr>
            <a:lvl9pPr marL="38862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9pPr>
          </a:lstStyle>
          <a:p>
            <a:pPr algn="ctr">
              <a:spcAft>
                <a:spcPct val="0"/>
              </a:spcAft>
              <a:buClrTx/>
              <a:buSzTx/>
              <a:buFontTx/>
              <a:buNone/>
            </a:pPr>
            <a:r>
              <a:rPr lang="en-US" altLang="en-US" sz="1200">
                <a:solidFill>
                  <a:srgbClr val="00788A"/>
                </a:solidFill>
              </a:rPr>
              <a:t>50% - 74%</a:t>
            </a:r>
          </a:p>
        </p:txBody>
      </p:sp>
      <p:sp>
        <p:nvSpPr>
          <p:cNvPr id="310344" name="Text Box 108">
            <a:extLst>
              <a:ext uri="{FF2B5EF4-FFF2-40B4-BE49-F238E27FC236}">
                <a16:creationId xmlns:a16="http://schemas.microsoft.com/office/drawing/2014/main" id="{FDF68CF4-BC00-40D1-A5B5-9AD3DC76F659}"/>
              </a:ext>
              <a:ext uri="{C183D7F6-B498-43B3-948B-1728B52AA6E4}">
                <adec:decorative xmlns:adec="http://schemas.microsoft.com/office/drawing/2017/decorative" val="1"/>
              </a:ext>
            </a:extLst>
          </p:cNvPr>
          <p:cNvSpPr txBox="1">
            <a:spLocks noChangeArrowheads="1"/>
          </p:cNvSpPr>
          <p:nvPr/>
        </p:nvSpPr>
        <p:spPr bwMode="auto">
          <a:xfrm>
            <a:off x="585788" y="1162050"/>
            <a:ext cx="1020762"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5875" algn="ctr">
                <a:solidFill>
                  <a:srgbClr val="000000"/>
                </a:solidFill>
                <a:miter lim="800000"/>
                <a:headEnd/>
                <a:tailEnd/>
              </a14:hiddenLine>
            </a:ext>
          </a:extLst>
        </p:spPr>
        <p:txBody>
          <a:bodyPr wrap="none">
            <a:spAutoFit/>
          </a:bodyPr>
          <a:lstStyle>
            <a:lvl1pPr>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1pPr>
            <a:lvl2pPr marL="742950" indent="-285750">
              <a:spcAft>
                <a:spcPct val="50000"/>
              </a:spcAft>
              <a:buClr>
                <a:schemeClr val="tx2"/>
              </a:buClr>
              <a:buSzPct val="70000"/>
              <a:buFont typeface="Monotype Sorts" panose="05010101010101010101" pitchFamily="2" charset="2"/>
              <a:buChar char="l"/>
              <a:defRPr sz="2800">
                <a:solidFill>
                  <a:schemeClr val="tx1"/>
                </a:solidFill>
                <a:latin typeface="Arial" panose="020B0604020202020204" pitchFamily="34" charset="0"/>
              </a:defRPr>
            </a:lvl2pPr>
            <a:lvl3pPr marL="1143000" indent="-228600">
              <a:spcAft>
                <a:spcPct val="50000"/>
              </a:spcAft>
              <a:buClr>
                <a:schemeClr val="tx2"/>
              </a:buClr>
              <a:buSzPct val="70000"/>
              <a:buFont typeface="Monotype Sorts" panose="05010101010101010101" pitchFamily="2" charset="2"/>
              <a:buChar char="ä"/>
              <a:defRPr sz="2800">
                <a:solidFill>
                  <a:schemeClr val="tx1"/>
                </a:solidFill>
                <a:latin typeface="Arial" panose="020B0604020202020204" pitchFamily="34" charset="0"/>
              </a:defRPr>
            </a:lvl3pPr>
            <a:lvl4pPr marL="1600200" indent="-228600">
              <a:spcAft>
                <a:spcPct val="50000"/>
              </a:spcAft>
              <a:buClr>
                <a:schemeClr val="tx2"/>
              </a:buClr>
              <a:buSzPct val="70000"/>
              <a:buFont typeface="Monotype Sorts" panose="05010101010101010101" pitchFamily="2" charset="2"/>
              <a:buChar char="n"/>
              <a:defRPr sz="2800">
                <a:solidFill>
                  <a:schemeClr val="tx1"/>
                </a:solidFill>
                <a:latin typeface="Arial" panose="020B0604020202020204" pitchFamily="34" charset="0"/>
              </a:defRPr>
            </a:lvl4pPr>
            <a:lvl5pPr marL="2057400" indent="-228600">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5pPr>
            <a:lvl6pPr marL="25146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6pPr>
            <a:lvl7pPr marL="29718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7pPr>
            <a:lvl8pPr marL="34290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8pPr>
            <a:lvl9pPr marL="38862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9pPr>
          </a:lstStyle>
          <a:p>
            <a:pPr algn="ctr">
              <a:spcAft>
                <a:spcPct val="0"/>
              </a:spcAft>
              <a:buClrTx/>
              <a:buSzTx/>
              <a:buFontTx/>
              <a:buNone/>
            </a:pPr>
            <a:r>
              <a:rPr lang="en-US" altLang="en-US" sz="1200">
                <a:solidFill>
                  <a:srgbClr val="00788A"/>
                </a:solidFill>
              </a:rPr>
              <a:t>75% - 100%</a:t>
            </a:r>
          </a:p>
        </p:txBody>
      </p:sp>
      <p:sp>
        <p:nvSpPr>
          <p:cNvPr id="310345" name="Rectangle 7">
            <a:extLst>
              <a:ext uri="{FF2B5EF4-FFF2-40B4-BE49-F238E27FC236}">
                <a16:creationId xmlns:a16="http://schemas.microsoft.com/office/drawing/2014/main" id="{EEFDC151-A654-4048-AACE-A8501C2788B8}"/>
              </a:ext>
              <a:ext uri="{C183D7F6-B498-43B3-948B-1728B52AA6E4}">
                <adec:decorative xmlns:adec="http://schemas.microsoft.com/office/drawing/2017/decorative" val="1"/>
              </a:ext>
            </a:extLst>
          </p:cNvPr>
          <p:cNvSpPr>
            <a:spLocks noGrp="1" noChangeArrowheads="1"/>
          </p:cNvSpPr>
          <p:nvPr>
            <p:ph type="title" idx="4294967295"/>
          </p:nvPr>
        </p:nvSpPr>
        <p:spPr>
          <a:xfrm>
            <a:off x="250825" y="41275"/>
            <a:ext cx="8618538" cy="1406525"/>
          </a:xfrm>
          <a:noFill/>
        </p:spPr>
        <p:txBody>
          <a:bodyPr anchor="ctr"/>
          <a:lstStyle/>
          <a:p>
            <a:r>
              <a:rPr lang="en-US" altLang="en-US" sz="1700">
                <a:solidFill>
                  <a:srgbClr val="00788A"/>
                </a:solidFill>
              </a:rPr>
              <a:t>Percentage of secondary schools that taught 19 key tobacco-use prevention topics in a required course</a:t>
            </a:r>
          </a:p>
        </p:txBody>
      </p:sp>
      <p:sp>
        <p:nvSpPr>
          <p:cNvPr id="310346" name="Text Box 101">
            <a:extLst>
              <a:ext uri="{FF2B5EF4-FFF2-40B4-BE49-F238E27FC236}">
                <a16:creationId xmlns:a16="http://schemas.microsoft.com/office/drawing/2014/main" id="{DD1707B8-B7A3-4857-898E-7543EA6275F1}"/>
              </a:ext>
              <a:ext uri="{C183D7F6-B498-43B3-948B-1728B52AA6E4}">
                <adec:decorative xmlns:adec="http://schemas.microsoft.com/office/drawing/2017/decorative" val="1"/>
              </a:ext>
            </a:extLst>
          </p:cNvPr>
          <p:cNvSpPr txBox="1">
            <a:spLocks noChangeArrowheads="1"/>
          </p:cNvSpPr>
          <p:nvPr/>
        </p:nvSpPr>
        <p:spPr bwMode="auto">
          <a:xfrm>
            <a:off x="279400" y="5554663"/>
            <a:ext cx="8051800"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5875" algn="ctr">
                <a:solidFill>
                  <a:srgbClr val="000000"/>
                </a:solidFill>
                <a:miter lim="800000"/>
                <a:headEnd/>
                <a:tailEnd/>
              </a14:hiddenLine>
            </a:ext>
          </a:extLst>
        </p:spPr>
        <p:txBody>
          <a:bodyPr>
            <a:spAutoFit/>
          </a:bodyPr>
          <a:lstStyle>
            <a:lvl1pPr>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1pPr>
            <a:lvl2pPr marL="742950" indent="-285750">
              <a:spcAft>
                <a:spcPct val="50000"/>
              </a:spcAft>
              <a:buClr>
                <a:schemeClr val="tx2"/>
              </a:buClr>
              <a:buSzPct val="70000"/>
              <a:buFont typeface="Monotype Sorts" panose="05010101010101010101" pitchFamily="2" charset="2"/>
              <a:buChar char="l"/>
              <a:defRPr sz="2800">
                <a:solidFill>
                  <a:schemeClr val="tx1"/>
                </a:solidFill>
                <a:latin typeface="Arial" panose="020B0604020202020204" pitchFamily="34" charset="0"/>
              </a:defRPr>
            </a:lvl2pPr>
            <a:lvl3pPr marL="1143000" indent="-228600">
              <a:spcAft>
                <a:spcPct val="50000"/>
              </a:spcAft>
              <a:buClr>
                <a:schemeClr val="tx2"/>
              </a:buClr>
              <a:buSzPct val="70000"/>
              <a:buFont typeface="Monotype Sorts" panose="05010101010101010101" pitchFamily="2" charset="2"/>
              <a:buChar char="ä"/>
              <a:defRPr sz="2800">
                <a:solidFill>
                  <a:schemeClr val="tx1"/>
                </a:solidFill>
                <a:latin typeface="Arial" panose="020B0604020202020204" pitchFamily="34" charset="0"/>
              </a:defRPr>
            </a:lvl3pPr>
            <a:lvl4pPr marL="1600200" indent="-228600">
              <a:spcAft>
                <a:spcPct val="50000"/>
              </a:spcAft>
              <a:buClr>
                <a:schemeClr val="tx2"/>
              </a:buClr>
              <a:buSzPct val="70000"/>
              <a:buFont typeface="Monotype Sorts" panose="05010101010101010101" pitchFamily="2" charset="2"/>
              <a:buChar char="n"/>
              <a:defRPr sz="2800">
                <a:solidFill>
                  <a:schemeClr val="tx1"/>
                </a:solidFill>
                <a:latin typeface="Arial" panose="020B0604020202020204" pitchFamily="34" charset="0"/>
              </a:defRPr>
            </a:lvl4pPr>
            <a:lvl5pPr marL="2057400" indent="-228600">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5pPr>
            <a:lvl6pPr marL="25146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6pPr>
            <a:lvl7pPr marL="29718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7pPr>
            <a:lvl8pPr marL="34290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8pPr>
            <a:lvl9pPr marL="38862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9pPr>
          </a:lstStyle>
          <a:p>
            <a:pPr>
              <a:spcBef>
                <a:spcPct val="50000"/>
              </a:spcBef>
              <a:spcAft>
                <a:spcPct val="0"/>
              </a:spcAft>
              <a:buClrTx/>
              <a:buSzTx/>
              <a:buFontTx/>
              <a:buNone/>
            </a:pPr>
            <a:endParaRPr lang="en-US" altLang="en-US" sz="1000">
              <a:solidFill>
                <a:srgbClr val="00788A"/>
              </a:solidFill>
            </a:endParaRPr>
          </a:p>
        </p:txBody>
      </p:sp>
      <p:sp>
        <p:nvSpPr>
          <p:cNvPr id="310347" name="Text Box 116">
            <a:extLst>
              <a:ext uri="{FF2B5EF4-FFF2-40B4-BE49-F238E27FC236}">
                <a16:creationId xmlns:a16="http://schemas.microsoft.com/office/drawing/2014/main" id="{C0211DFB-7CE5-4755-9916-32FE8A73CFB4}"/>
              </a:ext>
              <a:ext uri="{C183D7F6-B498-43B3-948B-1728B52AA6E4}">
                <adec:decorative xmlns:adec="http://schemas.microsoft.com/office/drawing/2017/decorative" val="1"/>
              </a:ext>
            </a:extLst>
          </p:cNvPr>
          <p:cNvSpPr txBox="1">
            <a:spLocks noChangeArrowheads="1"/>
          </p:cNvSpPr>
          <p:nvPr/>
        </p:nvSpPr>
        <p:spPr bwMode="auto">
          <a:xfrm>
            <a:off x="271463" y="6038850"/>
            <a:ext cx="3000375"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rgbClr val="000000"/>
                </a:solidFill>
                <a:miter lim="800000"/>
                <a:headEnd/>
                <a:tailEnd/>
              </a14:hiddenLine>
            </a:ext>
          </a:extLst>
        </p:spPr>
        <p:txBody>
          <a:bodyPr lIns="90488" tIns="44450" rIns="90488" bIns="44450">
            <a:spAutoFit/>
          </a:bodyPr>
          <a:lstStyle>
            <a:lvl1pPr>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1pPr>
            <a:lvl2pPr marL="742950" indent="-285750">
              <a:spcAft>
                <a:spcPct val="50000"/>
              </a:spcAft>
              <a:buClr>
                <a:schemeClr val="tx2"/>
              </a:buClr>
              <a:buSzPct val="70000"/>
              <a:buFont typeface="Monotype Sorts" panose="05010101010101010101" pitchFamily="2" charset="2"/>
              <a:buChar char="l"/>
              <a:defRPr sz="2800">
                <a:solidFill>
                  <a:schemeClr val="tx1"/>
                </a:solidFill>
                <a:latin typeface="Arial" panose="020B0604020202020204" pitchFamily="34" charset="0"/>
              </a:defRPr>
            </a:lvl2pPr>
            <a:lvl3pPr marL="1143000" indent="-228600">
              <a:spcAft>
                <a:spcPct val="50000"/>
              </a:spcAft>
              <a:buClr>
                <a:schemeClr val="tx2"/>
              </a:buClr>
              <a:buSzPct val="70000"/>
              <a:buFont typeface="Monotype Sorts" panose="05010101010101010101" pitchFamily="2" charset="2"/>
              <a:buChar char="ä"/>
              <a:defRPr sz="2800">
                <a:solidFill>
                  <a:schemeClr val="tx1"/>
                </a:solidFill>
                <a:latin typeface="Arial" panose="020B0604020202020204" pitchFamily="34" charset="0"/>
              </a:defRPr>
            </a:lvl3pPr>
            <a:lvl4pPr marL="1600200" indent="-228600">
              <a:spcAft>
                <a:spcPct val="50000"/>
              </a:spcAft>
              <a:buClr>
                <a:schemeClr val="tx2"/>
              </a:buClr>
              <a:buSzPct val="70000"/>
              <a:buFont typeface="Monotype Sorts" panose="05010101010101010101" pitchFamily="2" charset="2"/>
              <a:buChar char="n"/>
              <a:defRPr sz="2800">
                <a:solidFill>
                  <a:schemeClr val="tx1"/>
                </a:solidFill>
                <a:latin typeface="Arial" panose="020B0604020202020204" pitchFamily="34" charset="0"/>
              </a:defRPr>
            </a:lvl4pPr>
            <a:lvl5pPr marL="2057400" indent="-228600">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5pPr>
            <a:lvl6pPr marL="25146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6pPr>
            <a:lvl7pPr marL="29718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7pPr>
            <a:lvl8pPr marL="34290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8pPr>
            <a:lvl9pPr marL="38862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9pPr>
          </a:lstStyle>
          <a:p>
            <a:pPr>
              <a:spcAft>
                <a:spcPct val="0"/>
              </a:spcAft>
              <a:buClrTx/>
              <a:buSzTx/>
              <a:buFontTx/>
              <a:buNone/>
            </a:pPr>
            <a:r>
              <a:rPr lang="en-US" altLang="en-US" sz="1200" b="0" i="1">
                <a:solidFill>
                  <a:srgbClr val="0070C0"/>
                </a:solidFill>
              </a:rPr>
              <a:t>School Health Profiles, 2018</a:t>
            </a:r>
          </a:p>
        </p:txBody>
      </p:sp>
    </p:spTree>
  </p:cSld>
  <p:clrMapOvr>
    <a:masterClrMapping/>
  </p:clrMapOvr>
  <p:transition>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2322" name="Kansas">
            <a:extLst>
              <a:ext uri="{FF2B5EF4-FFF2-40B4-BE49-F238E27FC236}">
                <a16:creationId xmlns:a16="http://schemas.microsoft.com/office/drawing/2014/main" id="{3EFCA9DD-23C6-4FDA-8B2F-E52E7E15A725}"/>
              </a:ext>
              <a:ext uri="{C183D7F6-B498-43B3-948B-1728B52AA6E4}">
                <adec:decorative xmlns:adec="http://schemas.microsoft.com/office/drawing/2017/decorative" val="1"/>
              </a:ext>
            </a:extLst>
          </p:cNvPr>
          <p:cNvSpPr>
            <a:spLocks noChangeAspect="1"/>
          </p:cNvSpPr>
          <p:nvPr/>
        </p:nvSpPr>
        <p:spPr bwMode="auto">
          <a:xfrm>
            <a:off x="4151313" y="3081338"/>
            <a:ext cx="909637" cy="490537"/>
          </a:xfrm>
          <a:custGeom>
            <a:avLst/>
            <a:gdLst>
              <a:gd name="T0" fmla="*/ 0 w 116"/>
              <a:gd name="T1" fmla="*/ 2147483646 h 63"/>
              <a:gd name="T2" fmla="*/ 2147483646 w 116"/>
              <a:gd name="T3" fmla="*/ 0 h 63"/>
              <a:gd name="T4" fmla="*/ 2147483646 w 116"/>
              <a:gd name="T5" fmla="*/ 2147483646 h 63"/>
              <a:gd name="T6" fmla="*/ 2147483646 w 116"/>
              <a:gd name="T7" fmla="*/ 2147483646 h 63"/>
              <a:gd name="T8" fmla="*/ 2147483646 w 116"/>
              <a:gd name="T9" fmla="*/ 2147483646 h 63"/>
              <a:gd name="T10" fmla="*/ 2147483646 w 116"/>
              <a:gd name="T11" fmla="*/ 2147483646 h 63"/>
              <a:gd name="T12" fmla="*/ 2147483646 w 116"/>
              <a:gd name="T13" fmla="*/ 2147483646 h 63"/>
              <a:gd name="T14" fmla="*/ 2147483646 w 116"/>
              <a:gd name="T15" fmla="*/ 2147483646 h 63"/>
              <a:gd name="T16" fmla="*/ 2147483646 w 116"/>
              <a:gd name="T17" fmla="*/ 2147483646 h 63"/>
              <a:gd name="T18" fmla="*/ 2147483646 w 116"/>
              <a:gd name="T19" fmla="*/ 2147483646 h 63"/>
              <a:gd name="T20" fmla="*/ 2147483646 w 116"/>
              <a:gd name="T21" fmla="*/ 2147483646 h 63"/>
              <a:gd name="T22" fmla="*/ 2147483646 w 116"/>
              <a:gd name="T23" fmla="*/ 2147483646 h 63"/>
              <a:gd name="T24" fmla="*/ 2147483646 w 116"/>
              <a:gd name="T25" fmla="*/ 2147483646 h 63"/>
              <a:gd name="T26" fmla="*/ 2147483646 w 116"/>
              <a:gd name="T27" fmla="*/ 2147483646 h 63"/>
              <a:gd name="T28" fmla="*/ 0 w 116"/>
              <a:gd name="T29" fmla="*/ 2147483646 h 63"/>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116"/>
              <a:gd name="T46" fmla="*/ 0 h 63"/>
              <a:gd name="T47" fmla="*/ 116 w 116"/>
              <a:gd name="T48" fmla="*/ 63 h 63"/>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116" h="63">
                <a:moveTo>
                  <a:pt x="0" y="60"/>
                </a:moveTo>
                <a:lnTo>
                  <a:pt x="4" y="0"/>
                </a:lnTo>
                <a:lnTo>
                  <a:pt x="47" y="3"/>
                </a:lnTo>
                <a:lnTo>
                  <a:pt x="105" y="3"/>
                </a:lnTo>
                <a:lnTo>
                  <a:pt x="108" y="6"/>
                </a:lnTo>
                <a:lnTo>
                  <a:pt x="110" y="6"/>
                </a:lnTo>
                <a:lnTo>
                  <a:pt x="111" y="7"/>
                </a:lnTo>
                <a:lnTo>
                  <a:pt x="112" y="9"/>
                </a:lnTo>
                <a:lnTo>
                  <a:pt x="110" y="9"/>
                </a:lnTo>
                <a:lnTo>
                  <a:pt x="108" y="13"/>
                </a:lnTo>
                <a:lnTo>
                  <a:pt x="113" y="19"/>
                </a:lnTo>
                <a:lnTo>
                  <a:pt x="116" y="20"/>
                </a:lnTo>
                <a:lnTo>
                  <a:pt x="116" y="63"/>
                </a:lnTo>
                <a:lnTo>
                  <a:pt x="66" y="63"/>
                </a:lnTo>
                <a:lnTo>
                  <a:pt x="0" y="60"/>
                </a:lnTo>
                <a:close/>
              </a:path>
            </a:pathLst>
          </a:custGeom>
          <a:solidFill>
            <a:srgbClr val="F6EFF7"/>
          </a:solidFill>
          <a:ln w="15875">
            <a:solidFill>
              <a:srgbClr val="003F48"/>
            </a:solidFill>
            <a:prstDash val="solid"/>
            <a:round/>
            <a:headEnd/>
            <a:tailEnd/>
          </a:ln>
        </p:spPr>
        <p:txBody>
          <a:bodyPr/>
          <a:lstStyle/>
          <a:p>
            <a:endParaRPr lang="en-US"/>
          </a:p>
        </p:txBody>
      </p:sp>
      <p:sp>
        <p:nvSpPr>
          <p:cNvPr id="312323" name="Missouri">
            <a:extLst>
              <a:ext uri="{FF2B5EF4-FFF2-40B4-BE49-F238E27FC236}">
                <a16:creationId xmlns:a16="http://schemas.microsoft.com/office/drawing/2014/main" id="{EC310C25-DF7B-4010-A8DF-2111401AF118}"/>
              </a:ext>
              <a:ext uri="{C183D7F6-B498-43B3-948B-1728B52AA6E4}">
                <adec:decorative xmlns:adec="http://schemas.microsoft.com/office/drawing/2017/decorative" val="1"/>
              </a:ext>
            </a:extLst>
          </p:cNvPr>
          <p:cNvSpPr>
            <a:spLocks noChangeAspect="1"/>
          </p:cNvSpPr>
          <p:nvPr/>
        </p:nvSpPr>
        <p:spPr bwMode="auto">
          <a:xfrm>
            <a:off x="4926013" y="3014663"/>
            <a:ext cx="809625" cy="698500"/>
          </a:xfrm>
          <a:custGeom>
            <a:avLst/>
            <a:gdLst>
              <a:gd name="T0" fmla="*/ 0 w 103"/>
              <a:gd name="T1" fmla="*/ 2147483646 h 90"/>
              <a:gd name="T2" fmla="*/ 2147483646 w 103"/>
              <a:gd name="T3" fmla="*/ 2147483646 h 90"/>
              <a:gd name="T4" fmla="*/ 2147483646 w 103"/>
              <a:gd name="T5" fmla="*/ 2147483646 h 90"/>
              <a:gd name="T6" fmla="*/ 2147483646 w 103"/>
              <a:gd name="T7" fmla="*/ 2147483646 h 90"/>
              <a:gd name="T8" fmla="*/ 2147483646 w 103"/>
              <a:gd name="T9" fmla="*/ 2147483646 h 90"/>
              <a:gd name="T10" fmla="*/ 2147483646 w 103"/>
              <a:gd name="T11" fmla="*/ 2147483646 h 90"/>
              <a:gd name="T12" fmla="*/ 2147483646 w 103"/>
              <a:gd name="T13" fmla="*/ 2147483646 h 90"/>
              <a:gd name="T14" fmla="*/ 2147483646 w 103"/>
              <a:gd name="T15" fmla="*/ 2147483646 h 90"/>
              <a:gd name="T16" fmla="*/ 2147483646 w 103"/>
              <a:gd name="T17" fmla="*/ 2147483646 h 90"/>
              <a:gd name="T18" fmla="*/ 2147483646 w 103"/>
              <a:gd name="T19" fmla="*/ 2147483646 h 90"/>
              <a:gd name="T20" fmla="*/ 2147483646 w 103"/>
              <a:gd name="T21" fmla="*/ 2147483646 h 90"/>
              <a:gd name="T22" fmla="*/ 2147483646 w 103"/>
              <a:gd name="T23" fmla="*/ 2147483646 h 90"/>
              <a:gd name="T24" fmla="*/ 2147483646 w 103"/>
              <a:gd name="T25" fmla="*/ 2147483646 h 90"/>
              <a:gd name="T26" fmla="*/ 2147483646 w 103"/>
              <a:gd name="T27" fmla="*/ 2147483646 h 90"/>
              <a:gd name="T28" fmla="*/ 2147483646 w 103"/>
              <a:gd name="T29" fmla="*/ 2147483646 h 90"/>
              <a:gd name="T30" fmla="*/ 2147483646 w 103"/>
              <a:gd name="T31" fmla="*/ 2147483646 h 90"/>
              <a:gd name="T32" fmla="*/ 2147483646 w 103"/>
              <a:gd name="T33" fmla="*/ 2147483646 h 90"/>
              <a:gd name="T34" fmla="*/ 2147483646 w 103"/>
              <a:gd name="T35" fmla="*/ 2147483646 h 90"/>
              <a:gd name="T36" fmla="*/ 2147483646 w 103"/>
              <a:gd name="T37" fmla="*/ 2147483646 h 90"/>
              <a:gd name="T38" fmla="*/ 2147483646 w 103"/>
              <a:gd name="T39" fmla="*/ 2147483646 h 90"/>
              <a:gd name="T40" fmla="*/ 2147483646 w 103"/>
              <a:gd name="T41" fmla="*/ 2147483646 h 90"/>
              <a:gd name="T42" fmla="*/ 2147483646 w 103"/>
              <a:gd name="T43" fmla="*/ 2147483646 h 90"/>
              <a:gd name="T44" fmla="*/ 2147483646 w 103"/>
              <a:gd name="T45" fmla="*/ 2147483646 h 90"/>
              <a:gd name="T46" fmla="*/ 2147483646 w 103"/>
              <a:gd name="T47" fmla="*/ 2147483646 h 90"/>
              <a:gd name="T48" fmla="*/ 2147483646 w 103"/>
              <a:gd name="T49" fmla="*/ 2147483646 h 90"/>
              <a:gd name="T50" fmla="*/ 2147483646 w 103"/>
              <a:gd name="T51" fmla="*/ 2147483646 h 90"/>
              <a:gd name="T52" fmla="*/ 2147483646 w 103"/>
              <a:gd name="T53" fmla="*/ 2147483646 h 90"/>
              <a:gd name="T54" fmla="*/ 2147483646 w 103"/>
              <a:gd name="T55" fmla="*/ 2147483646 h 90"/>
              <a:gd name="T56" fmla="*/ 2147483646 w 103"/>
              <a:gd name="T57" fmla="*/ 2147483646 h 90"/>
              <a:gd name="T58" fmla="*/ 2147483646 w 103"/>
              <a:gd name="T59" fmla="*/ 2147483646 h 90"/>
              <a:gd name="T60" fmla="*/ 2147483646 w 103"/>
              <a:gd name="T61" fmla="*/ 2147483646 h 90"/>
              <a:gd name="T62" fmla="*/ 2147483646 w 103"/>
              <a:gd name="T63" fmla="*/ 2147483646 h 90"/>
              <a:gd name="T64" fmla="*/ 2147483646 w 103"/>
              <a:gd name="T65" fmla="*/ 2147483646 h 90"/>
              <a:gd name="T66" fmla="*/ 2147483646 w 103"/>
              <a:gd name="T67" fmla="*/ 2147483646 h 90"/>
              <a:gd name="T68" fmla="*/ 2147483646 w 103"/>
              <a:gd name="T69" fmla="*/ 2147483646 h 90"/>
              <a:gd name="T70" fmla="*/ 2147483646 w 103"/>
              <a:gd name="T71" fmla="*/ 2147483646 h 90"/>
              <a:gd name="T72" fmla="*/ 2147483646 w 103"/>
              <a:gd name="T73" fmla="*/ 2147483646 h 90"/>
              <a:gd name="T74" fmla="*/ 2147483646 w 103"/>
              <a:gd name="T75" fmla="*/ 0 h 90"/>
              <a:gd name="T76" fmla="*/ 0 w 103"/>
              <a:gd name="T77" fmla="*/ 2147483646 h 90"/>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w 103"/>
              <a:gd name="T118" fmla="*/ 0 h 90"/>
              <a:gd name="T119" fmla="*/ 103 w 103"/>
              <a:gd name="T120" fmla="*/ 90 h 90"/>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T117" t="T118" r="T119" b="T120"/>
            <a:pathLst>
              <a:path w="103" h="90">
                <a:moveTo>
                  <a:pt x="0" y="1"/>
                </a:moveTo>
                <a:lnTo>
                  <a:pt x="6" y="12"/>
                </a:lnTo>
                <a:lnTo>
                  <a:pt x="9" y="15"/>
                </a:lnTo>
                <a:lnTo>
                  <a:pt x="11" y="15"/>
                </a:lnTo>
                <a:lnTo>
                  <a:pt x="12" y="16"/>
                </a:lnTo>
                <a:lnTo>
                  <a:pt x="13" y="18"/>
                </a:lnTo>
                <a:lnTo>
                  <a:pt x="11" y="18"/>
                </a:lnTo>
                <a:lnTo>
                  <a:pt x="9" y="22"/>
                </a:lnTo>
                <a:lnTo>
                  <a:pt x="14" y="28"/>
                </a:lnTo>
                <a:lnTo>
                  <a:pt x="17" y="29"/>
                </a:lnTo>
                <a:lnTo>
                  <a:pt x="17" y="72"/>
                </a:lnTo>
                <a:lnTo>
                  <a:pt x="17" y="82"/>
                </a:lnTo>
                <a:lnTo>
                  <a:pt x="86" y="80"/>
                </a:lnTo>
                <a:lnTo>
                  <a:pt x="87" y="86"/>
                </a:lnTo>
                <a:lnTo>
                  <a:pt x="84" y="90"/>
                </a:lnTo>
                <a:lnTo>
                  <a:pt x="95" y="89"/>
                </a:lnTo>
                <a:lnTo>
                  <a:pt x="96" y="86"/>
                </a:lnTo>
                <a:lnTo>
                  <a:pt x="97" y="82"/>
                </a:lnTo>
                <a:lnTo>
                  <a:pt x="99" y="79"/>
                </a:lnTo>
                <a:lnTo>
                  <a:pt x="100" y="76"/>
                </a:lnTo>
                <a:lnTo>
                  <a:pt x="102" y="76"/>
                </a:lnTo>
                <a:lnTo>
                  <a:pt x="103" y="69"/>
                </a:lnTo>
                <a:lnTo>
                  <a:pt x="102" y="69"/>
                </a:lnTo>
                <a:lnTo>
                  <a:pt x="99" y="69"/>
                </a:lnTo>
                <a:lnTo>
                  <a:pt x="97" y="64"/>
                </a:lnTo>
                <a:lnTo>
                  <a:pt x="96" y="58"/>
                </a:lnTo>
                <a:lnTo>
                  <a:pt x="93" y="53"/>
                </a:lnTo>
                <a:lnTo>
                  <a:pt x="89" y="52"/>
                </a:lnTo>
                <a:lnTo>
                  <a:pt x="84" y="48"/>
                </a:lnTo>
                <a:lnTo>
                  <a:pt x="82" y="42"/>
                </a:lnTo>
                <a:lnTo>
                  <a:pt x="85" y="34"/>
                </a:lnTo>
                <a:lnTo>
                  <a:pt x="82" y="32"/>
                </a:lnTo>
                <a:lnTo>
                  <a:pt x="76" y="32"/>
                </a:lnTo>
                <a:lnTo>
                  <a:pt x="75" y="26"/>
                </a:lnTo>
                <a:lnTo>
                  <a:pt x="65" y="16"/>
                </a:lnTo>
                <a:lnTo>
                  <a:pt x="63" y="7"/>
                </a:lnTo>
                <a:lnTo>
                  <a:pt x="64" y="4"/>
                </a:lnTo>
                <a:lnTo>
                  <a:pt x="59" y="0"/>
                </a:lnTo>
                <a:lnTo>
                  <a:pt x="0" y="1"/>
                </a:lnTo>
                <a:close/>
              </a:path>
            </a:pathLst>
          </a:custGeom>
          <a:solidFill>
            <a:srgbClr val="F6EFF7"/>
          </a:solidFill>
          <a:ln w="15875">
            <a:solidFill>
              <a:srgbClr val="003F48"/>
            </a:solidFill>
            <a:prstDash val="solid"/>
            <a:round/>
            <a:headEnd/>
            <a:tailEnd/>
          </a:ln>
        </p:spPr>
        <p:txBody>
          <a:bodyPr/>
          <a:lstStyle/>
          <a:p>
            <a:endParaRPr lang="en-US"/>
          </a:p>
        </p:txBody>
      </p:sp>
      <p:sp>
        <p:nvSpPr>
          <p:cNvPr id="312324" name="Illinois">
            <a:extLst>
              <a:ext uri="{FF2B5EF4-FFF2-40B4-BE49-F238E27FC236}">
                <a16:creationId xmlns:a16="http://schemas.microsoft.com/office/drawing/2014/main" id="{D8961D64-B5CC-4ED1-AE26-61BDC6275745}"/>
              </a:ext>
              <a:ext uri="{C183D7F6-B498-43B3-948B-1728B52AA6E4}">
                <adec:decorative xmlns:adec="http://schemas.microsoft.com/office/drawing/2017/decorative" val="1"/>
              </a:ext>
            </a:extLst>
          </p:cNvPr>
          <p:cNvSpPr>
            <a:spLocks noChangeAspect="1"/>
          </p:cNvSpPr>
          <p:nvPr/>
        </p:nvSpPr>
        <p:spPr bwMode="auto">
          <a:xfrm>
            <a:off x="5421313" y="2693988"/>
            <a:ext cx="477837" cy="854075"/>
          </a:xfrm>
          <a:custGeom>
            <a:avLst/>
            <a:gdLst>
              <a:gd name="T0" fmla="*/ 0 w 61"/>
              <a:gd name="T1" fmla="*/ 2147483646 h 110"/>
              <a:gd name="T2" fmla="*/ 2147483646 w 61"/>
              <a:gd name="T3" fmla="*/ 2147483646 h 110"/>
              <a:gd name="T4" fmla="*/ 2147483646 w 61"/>
              <a:gd name="T5" fmla="*/ 2147483646 h 110"/>
              <a:gd name="T6" fmla="*/ 2147483646 w 61"/>
              <a:gd name="T7" fmla="*/ 2147483646 h 110"/>
              <a:gd name="T8" fmla="*/ 2147483646 w 61"/>
              <a:gd name="T9" fmla="*/ 2147483646 h 110"/>
              <a:gd name="T10" fmla="*/ 2147483646 w 61"/>
              <a:gd name="T11" fmla="*/ 2147483646 h 110"/>
              <a:gd name="T12" fmla="*/ 2147483646 w 61"/>
              <a:gd name="T13" fmla="*/ 2147483646 h 110"/>
              <a:gd name="T14" fmla="*/ 2147483646 w 61"/>
              <a:gd name="T15" fmla="*/ 2147483646 h 110"/>
              <a:gd name="T16" fmla="*/ 2147483646 w 61"/>
              <a:gd name="T17" fmla="*/ 2147483646 h 110"/>
              <a:gd name="T18" fmla="*/ 2147483646 w 61"/>
              <a:gd name="T19" fmla="*/ 0 h 110"/>
              <a:gd name="T20" fmla="*/ 2147483646 w 61"/>
              <a:gd name="T21" fmla="*/ 2147483646 h 110"/>
              <a:gd name="T22" fmla="*/ 2147483646 w 61"/>
              <a:gd name="T23" fmla="*/ 2147483646 h 110"/>
              <a:gd name="T24" fmla="*/ 2147483646 w 61"/>
              <a:gd name="T25" fmla="*/ 2147483646 h 110"/>
              <a:gd name="T26" fmla="*/ 2147483646 w 61"/>
              <a:gd name="T27" fmla="*/ 2147483646 h 110"/>
              <a:gd name="T28" fmla="*/ 2147483646 w 61"/>
              <a:gd name="T29" fmla="*/ 2147483646 h 110"/>
              <a:gd name="T30" fmla="*/ 2147483646 w 61"/>
              <a:gd name="T31" fmla="*/ 2147483646 h 110"/>
              <a:gd name="T32" fmla="*/ 2147483646 w 61"/>
              <a:gd name="T33" fmla="*/ 2147483646 h 110"/>
              <a:gd name="T34" fmla="*/ 2147483646 w 61"/>
              <a:gd name="T35" fmla="*/ 2147483646 h 110"/>
              <a:gd name="T36" fmla="*/ 2147483646 w 61"/>
              <a:gd name="T37" fmla="*/ 2147483646 h 110"/>
              <a:gd name="T38" fmla="*/ 2147483646 w 61"/>
              <a:gd name="T39" fmla="*/ 2147483646 h 110"/>
              <a:gd name="T40" fmla="*/ 2147483646 w 61"/>
              <a:gd name="T41" fmla="*/ 2147483646 h 110"/>
              <a:gd name="T42" fmla="*/ 2147483646 w 61"/>
              <a:gd name="T43" fmla="*/ 2147483646 h 110"/>
              <a:gd name="T44" fmla="*/ 2147483646 w 61"/>
              <a:gd name="T45" fmla="*/ 2147483646 h 110"/>
              <a:gd name="T46" fmla="*/ 2147483646 w 61"/>
              <a:gd name="T47" fmla="*/ 2147483646 h 110"/>
              <a:gd name="T48" fmla="*/ 2147483646 w 61"/>
              <a:gd name="T49" fmla="*/ 2147483646 h 110"/>
              <a:gd name="T50" fmla="*/ 2147483646 w 61"/>
              <a:gd name="T51" fmla="*/ 2147483646 h 110"/>
              <a:gd name="T52" fmla="*/ 2147483646 w 61"/>
              <a:gd name="T53" fmla="*/ 2147483646 h 110"/>
              <a:gd name="T54" fmla="*/ 2147483646 w 61"/>
              <a:gd name="T55" fmla="*/ 2147483646 h 110"/>
              <a:gd name="T56" fmla="*/ 2147483646 w 61"/>
              <a:gd name="T57" fmla="*/ 2147483646 h 110"/>
              <a:gd name="T58" fmla="*/ 2147483646 w 61"/>
              <a:gd name="T59" fmla="*/ 2147483646 h 110"/>
              <a:gd name="T60" fmla="*/ 2147483646 w 61"/>
              <a:gd name="T61" fmla="*/ 2147483646 h 110"/>
              <a:gd name="T62" fmla="*/ 2147483646 w 61"/>
              <a:gd name="T63" fmla="*/ 2147483646 h 110"/>
              <a:gd name="T64" fmla="*/ 2147483646 w 61"/>
              <a:gd name="T65" fmla="*/ 2147483646 h 110"/>
              <a:gd name="T66" fmla="*/ 2147483646 w 61"/>
              <a:gd name="T67" fmla="*/ 2147483646 h 110"/>
              <a:gd name="T68" fmla="*/ 2147483646 w 61"/>
              <a:gd name="T69" fmla="*/ 2147483646 h 110"/>
              <a:gd name="T70" fmla="*/ 2147483646 w 61"/>
              <a:gd name="T71" fmla="*/ 2147483646 h 110"/>
              <a:gd name="T72" fmla="*/ 2147483646 w 61"/>
              <a:gd name="T73" fmla="*/ 2147483646 h 110"/>
              <a:gd name="T74" fmla="*/ 2147483646 w 61"/>
              <a:gd name="T75" fmla="*/ 2147483646 h 110"/>
              <a:gd name="T76" fmla="*/ 0 w 61"/>
              <a:gd name="T77" fmla="*/ 2147483646 h 110"/>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w 61"/>
              <a:gd name="T118" fmla="*/ 0 h 110"/>
              <a:gd name="T119" fmla="*/ 61 w 61"/>
              <a:gd name="T120" fmla="*/ 110 h 110"/>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T117" t="T118" r="T119" b="T120"/>
            <a:pathLst>
              <a:path w="61" h="110">
                <a:moveTo>
                  <a:pt x="0" y="48"/>
                </a:moveTo>
                <a:lnTo>
                  <a:pt x="1" y="45"/>
                </a:lnTo>
                <a:lnTo>
                  <a:pt x="5" y="38"/>
                </a:lnTo>
                <a:lnTo>
                  <a:pt x="7" y="31"/>
                </a:lnTo>
                <a:lnTo>
                  <a:pt x="5" y="26"/>
                </a:lnTo>
                <a:lnTo>
                  <a:pt x="16" y="18"/>
                </a:lnTo>
                <a:lnTo>
                  <a:pt x="18" y="13"/>
                </a:lnTo>
                <a:lnTo>
                  <a:pt x="18" y="11"/>
                </a:lnTo>
                <a:lnTo>
                  <a:pt x="11" y="2"/>
                </a:lnTo>
                <a:lnTo>
                  <a:pt x="51" y="0"/>
                </a:lnTo>
                <a:lnTo>
                  <a:pt x="52" y="7"/>
                </a:lnTo>
                <a:lnTo>
                  <a:pt x="56" y="15"/>
                </a:lnTo>
                <a:lnTo>
                  <a:pt x="60" y="57"/>
                </a:lnTo>
                <a:lnTo>
                  <a:pt x="59" y="65"/>
                </a:lnTo>
                <a:lnTo>
                  <a:pt x="61" y="70"/>
                </a:lnTo>
                <a:lnTo>
                  <a:pt x="59" y="80"/>
                </a:lnTo>
                <a:lnTo>
                  <a:pt x="56" y="84"/>
                </a:lnTo>
                <a:lnTo>
                  <a:pt x="54" y="91"/>
                </a:lnTo>
                <a:lnTo>
                  <a:pt x="55" y="93"/>
                </a:lnTo>
                <a:lnTo>
                  <a:pt x="54" y="97"/>
                </a:lnTo>
                <a:lnTo>
                  <a:pt x="55" y="99"/>
                </a:lnTo>
                <a:lnTo>
                  <a:pt x="50" y="101"/>
                </a:lnTo>
                <a:lnTo>
                  <a:pt x="49" y="108"/>
                </a:lnTo>
                <a:lnTo>
                  <a:pt x="42" y="105"/>
                </a:lnTo>
                <a:lnTo>
                  <a:pt x="38" y="109"/>
                </a:lnTo>
                <a:lnTo>
                  <a:pt x="39" y="110"/>
                </a:lnTo>
                <a:lnTo>
                  <a:pt x="36" y="110"/>
                </a:lnTo>
                <a:lnTo>
                  <a:pt x="34" y="105"/>
                </a:lnTo>
                <a:lnTo>
                  <a:pt x="33" y="99"/>
                </a:lnTo>
                <a:lnTo>
                  <a:pt x="30" y="94"/>
                </a:lnTo>
                <a:lnTo>
                  <a:pt x="26" y="93"/>
                </a:lnTo>
                <a:lnTo>
                  <a:pt x="21" y="89"/>
                </a:lnTo>
                <a:lnTo>
                  <a:pt x="19" y="83"/>
                </a:lnTo>
                <a:lnTo>
                  <a:pt x="22" y="75"/>
                </a:lnTo>
                <a:lnTo>
                  <a:pt x="19" y="73"/>
                </a:lnTo>
                <a:lnTo>
                  <a:pt x="13" y="73"/>
                </a:lnTo>
                <a:lnTo>
                  <a:pt x="12" y="67"/>
                </a:lnTo>
                <a:lnTo>
                  <a:pt x="2" y="57"/>
                </a:lnTo>
                <a:lnTo>
                  <a:pt x="0" y="48"/>
                </a:lnTo>
                <a:close/>
              </a:path>
            </a:pathLst>
          </a:custGeom>
          <a:solidFill>
            <a:srgbClr val="BDC9E1"/>
          </a:solidFill>
          <a:ln w="15875">
            <a:solidFill>
              <a:srgbClr val="003F48"/>
            </a:solidFill>
            <a:prstDash val="solid"/>
            <a:round/>
            <a:headEnd/>
            <a:tailEnd/>
          </a:ln>
        </p:spPr>
        <p:txBody>
          <a:bodyPr/>
          <a:lstStyle/>
          <a:p>
            <a:endParaRPr lang="en-US"/>
          </a:p>
        </p:txBody>
      </p:sp>
      <p:sp>
        <p:nvSpPr>
          <p:cNvPr id="312325" name="Iowa">
            <a:extLst>
              <a:ext uri="{FF2B5EF4-FFF2-40B4-BE49-F238E27FC236}">
                <a16:creationId xmlns:a16="http://schemas.microsoft.com/office/drawing/2014/main" id="{53F28B99-551C-4465-825F-4EDA27CE3B14}"/>
              </a:ext>
              <a:ext uri="{C183D7F6-B498-43B3-948B-1728B52AA6E4}">
                <adec:decorative xmlns:adec="http://schemas.microsoft.com/office/drawing/2017/decorative" val="1"/>
              </a:ext>
            </a:extLst>
          </p:cNvPr>
          <p:cNvSpPr>
            <a:spLocks noChangeAspect="1"/>
          </p:cNvSpPr>
          <p:nvPr/>
        </p:nvSpPr>
        <p:spPr bwMode="auto">
          <a:xfrm>
            <a:off x="4833938" y="2562225"/>
            <a:ext cx="728662" cy="482600"/>
          </a:xfrm>
          <a:custGeom>
            <a:avLst/>
            <a:gdLst>
              <a:gd name="T0" fmla="*/ 0 w 93"/>
              <a:gd name="T1" fmla="*/ 2147483646 h 62"/>
              <a:gd name="T2" fmla="*/ 0 w 93"/>
              <a:gd name="T3" fmla="*/ 2147483646 h 62"/>
              <a:gd name="T4" fmla="*/ 2147483646 w 93"/>
              <a:gd name="T5" fmla="*/ 2147483646 h 62"/>
              <a:gd name="T6" fmla="*/ 2147483646 w 93"/>
              <a:gd name="T7" fmla="*/ 2147483646 h 62"/>
              <a:gd name="T8" fmla="*/ 2147483646 w 93"/>
              <a:gd name="T9" fmla="*/ 2147483646 h 62"/>
              <a:gd name="T10" fmla="*/ 2147483646 w 93"/>
              <a:gd name="T11" fmla="*/ 2147483646 h 62"/>
              <a:gd name="T12" fmla="*/ 2147483646 w 93"/>
              <a:gd name="T13" fmla="*/ 2147483646 h 62"/>
              <a:gd name="T14" fmla="*/ 2147483646 w 93"/>
              <a:gd name="T15" fmla="*/ 2147483646 h 62"/>
              <a:gd name="T16" fmla="*/ 2147483646 w 93"/>
              <a:gd name="T17" fmla="*/ 2147483646 h 62"/>
              <a:gd name="T18" fmla="*/ 2147483646 w 93"/>
              <a:gd name="T19" fmla="*/ 2147483646 h 62"/>
              <a:gd name="T20" fmla="*/ 2147483646 w 93"/>
              <a:gd name="T21" fmla="*/ 2147483646 h 62"/>
              <a:gd name="T22" fmla="*/ 2147483646 w 93"/>
              <a:gd name="T23" fmla="*/ 2147483646 h 62"/>
              <a:gd name="T24" fmla="*/ 2147483646 w 93"/>
              <a:gd name="T25" fmla="*/ 2147483646 h 62"/>
              <a:gd name="T26" fmla="*/ 2147483646 w 93"/>
              <a:gd name="T27" fmla="*/ 2147483646 h 62"/>
              <a:gd name="T28" fmla="*/ 2147483646 w 93"/>
              <a:gd name="T29" fmla="*/ 2147483646 h 62"/>
              <a:gd name="T30" fmla="*/ 2147483646 w 93"/>
              <a:gd name="T31" fmla="*/ 2147483646 h 62"/>
              <a:gd name="T32" fmla="*/ 2147483646 w 93"/>
              <a:gd name="T33" fmla="*/ 2147483646 h 62"/>
              <a:gd name="T34" fmla="*/ 2147483646 w 93"/>
              <a:gd name="T35" fmla="*/ 2147483646 h 62"/>
              <a:gd name="T36" fmla="*/ 2147483646 w 93"/>
              <a:gd name="T37" fmla="*/ 2147483646 h 62"/>
              <a:gd name="T38" fmla="*/ 2147483646 w 93"/>
              <a:gd name="T39" fmla="*/ 2147483646 h 62"/>
              <a:gd name="T40" fmla="*/ 2147483646 w 93"/>
              <a:gd name="T41" fmla="*/ 2147483646 h 62"/>
              <a:gd name="T42" fmla="*/ 2147483646 w 93"/>
              <a:gd name="T43" fmla="*/ 0 h 62"/>
              <a:gd name="T44" fmla="*/ 2147483646 w 93"/>
              <a:gd name="T45" fmla="*/ 2147483646 h 62"/>
              <a:gd name="T46" fmla="*/ 0 w 93"/>
              <a:gd name="T47" fmla="*/ 2147483646 h 62"/>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93"/>
              <a:gd name="T73" fmla="*/ 0 h 62"/>
              <a:gd name="T74" fmla="*/ 93 w 93"/>
              <a:gd name="T75" fmla="*/ 62 h 62"/>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93" h="62">
                <a:moveTo>
                  <a:pt x="0" y="1"/>
                </a:moveTo>
                <a:lnTo>
                  <a:pt x="0" y="6"/>
                </a:lnTo>
                <a:lnTo>
                  <a:pt x="2" y="10"/>
                </a:lnTo>
                <a:lnTo>
                  <a:pt x="1" y="13"/>
                </a:lnTo>
                <a:lnTo>
                  <a:pt x="2" y="22"/>
                </a:lnTo>
                <a:lnTo>
                  <a:pt x="6" y="34"/>
                </a:lnTo>
                <a:lnTo>
                  <a:pt x="6" y="38"/>
                </a:lnTo>
                <a:lnTo>
                  <a:pt x="9" y="43"/>
                </a:lnTo>
                <a:lnTo>
                  <a:pt x="11" y="53"/>
                </a:lnTo>
                <a:lnTo>
                  <a:pt x="10" y="56"/>
                </a:lnTo>
                <a:lnTo>
                  <a:pt x="12" y="59"/>
                </a:lnTo>
                <a:lnTo>
                  <a:pt x="71" y="58"/>
                </a:lnTo>
                <a:lnTo>
                  <a:pt x="76" y="62"/>
                </a:lnTo>
                <a:lnTo>
                  <a:pt x="80" y="55"/>
                </a:lnTo>
                <a:lnTo>
                  <a:pt x="82" y="48"/>
                </a:lnTo>
                <a:lnTo>
                  <a:pt x="80" y="43"/>
                </a:lnTo>
                <a:lnTo>
                  <a:pt x="91" y="35"/>
                </a:lnTo>
                <a:lnTo>
                  <a:pt x="93" y="30"/>
                </a:lnTo>
                <a:lnTo>
                  <a:pt x="93" y="28"/>
                </a:lnTo>
                <a:lnTo>
                  <a:pt x="86" y="19"/>
                </a:lnTo>
                <a:lnTo>
                  <a:pt x="78" y="10"/>
                </a:lnTo>
                <a:lnTo>
                  <a:pt x="76" y="0"/>
                </a:lnTo>
                <a:lnTo>
                  <a:pt x="2" y="2"/>
                </a:lnTo>
                <a:lnTo>
                  <a:pt x="0" y="1"/>
                </a:lnTo>
                <a:close/>
              </a:path>
            </a:pathLst>
          </a:custGeom>
          <a:solidFill>
            <a:srgbClr val="DCEDC8"/>
          </a:solidFill>
          <a:ln w="15875">
            <a:solidFill>
              <a:srgbClr val="003F48"/>
            </a:solidFill>
            <a:prstDash val="solid"/>
            <a:round/>
            <a:headEnd/>
            <a:tailEnd/>
          </a:ln>
        </p:spPr>
        <p:txBody>
          <a:bodyPr/>
          <a:lstStyle/>
          <a:p>
            <a:endParaRPr lang="en-US"/>
          </a:p>
        </p:txBody>
      </p:sp>
      <p:sp>
        <p:nvSpPr>
          <p:cNvPr id="312326" name="New Mexico">
            <a:extLst>
              <a:ext uri="{FF2B5EF4-FFF2-40B4-BE49-F238E27FC236}">
                <a16:creationId xmlns:a16="http://schemas.microsoft.com/office/drawing/2014/main" id="{99E7E09B-BE62-40FF-8EEC-8B1613E96A6D}"/>
              </a:ext>
              <a:ext uri="{C183D7F6-B498-43B3-948B-1728B52AA6E4}">
                <adec:decorative xmlns:adec="http://schemas.microsoft.com/office/drawing/2017/decorative" val="1"/>
              </a:ext>
            </a:extLst>
          </p:cNvPr>
          <p:cNvSpPr>
            <a:spLocks noChangeAspect="1"/>
          </p:cNvSpPr>
          <p:nvPr/>
        </p:nvSpPr>
        <p:spPr bwMode="auto">
          <a:xfrm>
            <a:off x="3176588" y="3455988"/>
            <a:ext cx="865187" cy="871537"/>
          </a:xfrm>
          <a:custGeom>
            <a:avLst/>
            <a:gdLst>
              <a:gd name="T0" fmla="*/ 0 w 110"/>
              <a:gd name="T1" fmla="*/ 2147483646 h 112"/>
              <a:gd name="T2" fmla="*/ 2147483646 w 110"/>
              <a:gd name="T3" fmla="*/ 2147483646 h 112"/>
              <a:gd name="T4" fmla="*/ 2147483646 w 110"/>
              <a:gd name="T5" fmla="*/ 2147483646 h 112"/>
              <a:gd name="T6" fmla="*/ 2147483646 w 110"/>
              <a:gd name="T7" fmla="*/ 2147483646 h 112"/>
              <a:gd name="T8" fmla="*/ 2147483646 w 110"/>
              <a:gd name="T9" fmla="*/ 2147483646 h 112"/>
              <a:gd name="T10" fmla="*/ 2147483646 w 110"/>
              <a:gd name="T11" fmla="*/ 2147483646 h 112"/>
              <a:gd name="T12" fmla="*/ 2147483646 w 110"/>
              <a:gd name="T13" fmla="*/ 2147483646 h 112"/>
              <a:gd name="T14" fmla="*/ 2147483646 w 110"/>
              <a:gd name="T15" fmla="*/ 2147483646 h 112"/>
              <a:gd name="T16" fmla="*/ 2147483646 w 110"/>
              <a:gd name="T17" fmla="*/ 2147483646 h 112"/>
              <a:gd name="T18" fmla="*/ 2147483646 w 110"/>
              <a:gd name="T19" fmla="*/ 2147483646 h 112"/>
              <a:gd name="T20" fmla="*/ 2147483646 w 110"/>
              <a:gd name="T21" fmla="*/ 0 h 112"/>
              <a:gd name="T22" fmla="*/ 0 w 110"/>
              <a:gd name="T23" fmla="*/ 2147483646 h 112"/>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10"/>
              <a:gd name="T37" fmla="*/ 0 h 112"/>
              <a:gd name="T38" fmla="*/ 110 w 110"/>
              <a:gd name="T39" fmla="*/ 112 h 112"/>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10" h="112">
                <a:moveTo>
                  <a:pt x="0" y="110"/>
                </a:moveTo>
                <a:lnTo>
                  <a:pt x="14" y="112"/>
                </a:lnTo>
                <a:lnTo>
                  <a:pt x="15" y="104"/>
                </a:lnTo>
                <a:lnTo>
                  <a:pt x="43" y="108"/>
                </a:lnTo>
                <a:lnTo>
                  <a:pt x="41" y="104"/>
                </a:lnTo>
                <a:lnTo>
                  <a:pt x="46" y="104"/>
                </a:lnTo>
                <a:lnTo>
                  <a:pt x="101" y="109"/>
                </a:lnTo>
                <a:lnTo>
                  <a:pt x="109" y="21"/>
                </a:lnTo>
                <a:lnTo>
                  <a:pt x="110" y="11"/>
                </a:lnTo>
                <a:lnTo>
                  <a:pt x="63" y="6"/>
                </a:lnTo>
                <a:lnTo>
                  <a:pt x="16" y="0"/>
                </a:lnTo>
                <a:lnTo>
                  <a:pt x="0" y="110"/>
                </a:lnTo>
                <a:close/>
              </a:path>
            </a:pathLst>
          </a:custGeom>
          <a:solidFill>
            <a:srgbClr val="BDC9E1"/>
          </a:solidFill>
          <a:ln w="15875">
            <a:solidFill>
              <a:srgbClr val="003F48"/>
            </a:solidFill>
            <a:prstDash val="solid"/>
            <a:round/>
            <a:headEnd/>
            <a:tailEnd/>
          </a:ln>
        </p:spPr>
        <p:txBody>
          <a:bodyPr/>
          <a:lstStyle/>
          <a:p>
            <a:endParaRPr lang="en-US"/>
          </a:p>
        </p:txBody>
      </p:sp>
      <p:sp>
        <p:nvSpPr>
          <p:cNvPr id="312327" name="Oklahoma">
            <a:extLst>
              <a:ext uri="{FF2B5EF4-FFF2-40B4-BE49-F238E27FC236}">
                <a16:creationId xmlns:a16="http://schemas.microsoft.com/office/drawing/2014/main" id="{632BDDFF-A8D1-4ED9-B053-F995EB89E4C7}"/>
              </a:ext>
              <a:ext uri="{C183D7F6-B498-43B3-948B-1728B52AA6E4}">
                <adec:decorative xmlns:adec="http://schemas.microsoft.com/office/drawing/2017/decorative" val="1"/>
              </a:ext>
            </a:extLst>
          </p:cNvPr>
          <p:cNvSpPr>
            <a:spLocks noChangeAspect="1"/>
          </p:cNvSpPr>
          <p:nvPr/>
        </p:nvSpPr>
        <p:spPr bwMode="auto">
          <a:xfrm>
            <a:off x="4033838" y="3541713"/>
            <a:ext cx="1049337" cy="546100"/>
          </a:xfrm>
          <a:custGeom>
            <a:avLst/>
            <a:gdLst>
              <a:gd name="T0" fmla="*/ 0 w 134"/>
              <a:gd name="T1" fmla="*/ 2147483646 h 70"/>
              <a:gd name="T2" fmla="*/ 2147483646 w 134"/>
              <a:gd name="T3" fmla="*/ 0 h 70"/>
              <a:gd name="T4" fmla="*/ 2147483646 w 134"/>
              <a:gd name="T5" fmla="*/ 2147483646 h 70"/>
              <a:gd name="T6" fmla="*/ 2147483646 w 134"/>
              <a:gd name="T7" fmla="*/ 2147483646 h 70"/>
              <a:gd name="T8" fmla="*/ 2147483646 w 134"/>
              <a:gd name="T9" fmla="*/ 2147483646 h 70"/>
              <a:gd name="T10" fmla="*/ 2147483646 w 134"/>
              <a:gd name="T11" fmla="*/ 2147483646 h 70"/>
              <a:gd name="T12" fmla="*/ 2147483646 w 134"/>
              <a:gd name="T13" fmla="*/ 2147483646 h 70"/>
              <a:gd name="T14" fmla="*/ 2147483646 w 134"/>
              <a:gd name="T15" fmla="*/ 2147483646 h 70"/>
              <a:gd name="T16" fmla="*/ 2147483646 w 134"/>
              <a:gd name="T17" fmla="*/ 2147483646 h 70"/>
              <a:gd name="T18" fmla="*/ 2147483646 w 134"/>
              <a:gd name="T19" fmla="*/ 2147483646 h 70"/>
              <a:gd name="T20" fmla="*/ 2147483646 w 134"/>
              <a:gd name="T21" fmla="*/ 2147483646 h 70"/>
              <a:gd name="T22" fmla="*/ 2147483646 w 134"/>
              <a:gd name="T23" fmla="*/ 2147483646 h 70"/>
              <a:gd name="T24" fmla="*/ 2147483646 w 134"/>
              <a:gd name="T25" fmla="*/ 2147483646 h 70"/>
              <a:gd name="T26" fmla="*/ 2147483646 w 134"/>
              <a:gd name="T27" fmla="*/ 2147483646 h 70"/>
              <a:gd name="T28" fmla="*/ 2147483646 w 134"/>
              <a:gd name="T29" fmla="*/ 2147483646 h 70"/>
              <a:gd name="T30" fmla="*/ 2147483646 w 134"/>
              <a:gd name="T31" fmla="*/ 2147483646 h 70"/>
              <a:gd name="T32" fmla="*/ 2147483646 w 134"/>
              <a:gd name="T33" fmla="*/ 2147483646 h 70"/>
              <a:gd name="T34" fmla="*/ 2147483646 w 134"/>
              <a:gd name="T35" fmla="*/ 2147483646 h 70"/>
              <a:gd name="T36" fmla="*/ 2147483646 w 134"/>
              <a:gd name="T37" fmla="*/ 2147483646 h 70"/>
              <a:gd name="T38" fmla="*/ 2147483646 w 134"/>
              <a:gd name="T39" fmla="*/ 2147483646 h 70"/>
              <a:gd name="T40" fmla="*/ 2147483646 w 134"/>
              <a:gd name="T41" fmla="*/ 2147483646 h 70"/>
              <a:gd name="T42" fmla="*/ 2147483646 w 134"/>
              <a:gd name="T43" fmla="*/ 2147483646 h 70"/>
              <a:gd name="T44" fmla="*/ 2147483646 w 134"/>
              <a:gd name="T45" fmla="*/ 2147483646 h 70"/>
              <a:gd name="T46" fmla="*/ 2147483646 w 134"/>
              <a:gd name="T47" fmla="*/ 2147483646 h 70"/>
              <a:gd name="T48" fmla="*/ 2147483646 w 134"/>
              <a:gd name="T49" fmla="*/ 2147483646 h 70"/>
              <a:gd name="T50" fmla="*/ 2147483646 w 134"/>
              <a:gd name="T51" fmla="*/ 2147483646 h 70"/>
              <a:gd name="T52" fmla="*/ 2147483646 w 134"/>
              <a:gd name="T53" fmla="*/ 2147483646 h 70"/>
              <a:gd name="T54" fmla="*/ 2147483646 w 134"/>
              <a:gd name="T55" fmla="*/ 2147483646 h 70"/>
              <a:gd name="T56" fmla="*/ 2147483646 w 134"/>
              <a:gd name="T57" fmla="*/ 2147483646 h 70"/>
              <a:gd name="T58" fmla="*/ 2147483646 w 134"/>
              <a:gd name="T59" fmla="*/ 2147483646 h 70"/>
              <a:gd name="T60" fmla="*/ 2147483646 w 134"/>
              <a:gd name="T61" fmla="*/ 2147483646 h 70"/>
              <a:gd name="T62" fmla="*/ 2147483646 w 134"/>
              <a:gd name="T63" fmla="*/ 2147483646 h 70"/>
              <a:gd name="T64" fmla="*/ 2147483646 w 134"/>
              <a:gd name="T65" fmla="*/ 2147483646 h 70"/>
              <a:gd name="T66" fmla="*/ 2147483646 w 134"/>
              <a:gd name="T67" fmla="*/ 2147483646 h 70"/>
              <a:gd name="T68" fmla="*/ 2147483646 w 134"/>
              <a:gd name="T69" fmla="*/ 2147483646 h 70"/>
              <a:gd name="T70" fmla="*/ 2147483646 w 134"/>
              <a:gd name="T71" fmla="*/ 2147483646 h 70"/>
              <a:gd name="T72" fmla="*/ 0 w 134"/>
              <a:gd name="T73" fmla="*/ 2147483646 h 70"/>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134"/>
              <a:gd name="T112" fmla="*/ 0 h 70"/>
              <a:gd name="T113" fmla="*/ 134 w 134"/>
              <a:gd name="T114" fmla="*/ 70 h 70"/>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134" h="70">
                <a:moveTo>
                  <a:pt x="0" y="10"/>
                </a:moveTo>
                <a:lnTo>
                  <a:pt x="1" y="0"/>
                </a:lnTo>
                <a:lnTo>
                  <a:pt x="15" y="1"/>
                </a:lnTo>
                <a:lnTo>
                  <a:pt x="81" y="4"/>
                </a:lnTo>
                <a:lnTo>
                  <a:pt x="131" y="4"/>
                </a:lnTo>
                <a:lnTo>
                  <a:pt x="131" y="14"/>
                </a:lnTo>
                <a:lnTo>
                  <a:pt x="134" y="36"/>
                </a:lnTo>
                <a:lnTo>
                  <a:pt x="134" y="70"/>
                </a:lnTo>
                <a:lnTo>
                  <a:pt x="129" y="69"/>
                </a:lnTo>
                <a:lnTo>
                  <a:pt x="123" y="64"/>
                </a:lnTo>
                <a:lnTo>
                  <a:pt x="120" y="65"/>
                </a:lnTo>
                <a:lnTo>
                  <a:pt x="112" y="66"/>
                </a:lnTo>
                <a:lnTo>
                  <a:pt x="103" y="69"/>
                </a:lnTo>
                <a:lnTo>
                  <a:pt x="100" y="66"/>
                </a:lnTo>
                <a:lnTo>
                  <a:pt x="95" y="67"/>
                </a:lnTo>
                <a:lnTo>
                  <a:pt x="94" y="64"/>
                </a:lnTo>
                <a:lnTo>
                  <a:pt x="91" y="66"/>
                </a:lnTo>
                <a:lnTo>
                  <a:pt x="91" y="69"/>
                </a:lnTo>
                <a:lnTo>
                  <a:pt x="90" y="65"/>
                </a:lnTo>
                <a:lnTo>
                  <a:pt x="87" y="67"/>
                </a:lnTo>
                <a:lnTo>
                  <a:pt x="82" y="63"/>
                </a:lnTo>
                <a:lnTo>
                  <a:pt x="79" y="66"/>
                </a:lnTo>
                <a:lnTo>
                  <a:pt x="77" y="65"/>
                </a:lnTo>
                <a:lnTo>
                  <a:pt x="75" y="60"/>
                </a:lnTo>
                <a:lnTo>
                  <a:pt x="71" y="60"/>
                </a:lnTo>
                <a:lnTo>
                  <a:pt x="70" y="61"/>
                </a:lnTo>
                <a:lnTo>
                  <a:pt x="67" y="59"/>
                </a:lnTo>
                <a:lnTo>
                  <a:pt x="65" y="60"/>
                </a:lnTo>
                <a:lnTo>
                  <a:pt x="62" y="58"/>
                </a:lnTo>
                <a:lnTo>
                  <a:pt x="58" y="58"/>
                </a:lnTo>
                <a:lnTo>
                  <a:pt x="58" y="55"/>
                </a:lnTo>
                <a:lnTo>
                  <a:pt x="56" y="53"/>
                </a:lnTo>
                <a:lnTo>
                  <a:pt x="54" y="55"/>
                </a:lnTo>
                <a:lnTo>
                  <a:pt x="50" y="54"/>
                </a:lnTo>
                <a:lnTo>
                  <a:pt x="45" y="51"/>
                </a:lnTo>
                <a:lnTo>
                  <a:pt x="47" y="13"/>
                </a:lnTo>
                <a:lnTo>
                  <a:pt x="0" y="10"/>
                </a:lnTo>
                <a:close/>
              </a:path>
            </a:pathLst>
          </a:custGeom>
          <a:solidFill>
            <a:srgbClr val="DCEDC8"/>
          </a:solidFill>
          <a:ln w="15875">
            <a:solidFill>
              <a:srgbClr val="003F48"/>
            </a:solidFill>
            <a:prstDash val="solid"/>
            <a:round/>
            <a:headEnd/>
            <a:tailEnd/>
          </a:ln>
        </p:spPr>
        <p:txBody>
          <a:bodyPr/>
          <a:lstStyle/>
          <a:p>
            <a:endParaRPr lang="en-US"/>
          </a:p>
        </p:txBody>
      </p:sp>
      <p:sp>
        <p:nvSpPr>
          <p:cNvPr id="312328" name="Florida">
            <a:extLst>
              <a:ext uri="{FF2B5EF4-FFF2-40B4-BE49-F238E27FC236}">
                <a16:creationId xmlns:a16="http://schemas.microsoft.com/office/drawing/2014/main" id="{8253AD07-BDA5-4303-BA23-74583F6D0182}"/>
              </a:ext>
              <a:ext uri="{C183D7F6-B498-43B3-948B-1728B52AA6E4}">
                <adec:decorative xmlns:adec="http://schemas.microsoft.com/office/drawing/2017/decorative" val="1"/>
              </a:ext>
            </a:extLst>
          </p:cNvPr>
          <p:cNvSpPr>
            <a:spLocks noChangeAspect="1"/>
          </p:cNvSpPr>
          <p:nvPr/>
        </p:nvSpPr>
        <p:spPr bwMode="auto">
          <a:xfrm>
            <a:off x="5994400" y="4397375"/>
            <a:ext cx="1106488" cy="831850"/>
          </a:xfrm>
          <a:custGeom>
            <a:avLst/>
            <a:gdLst>
              <a:gd name="T0" fmla="*/ 0 w 141"/>
              <a:gd name="T1" fmla="*/ 2147483646 h 107"/>
              <a:gd name="T2" fmla="*/ 2147483646 w 141"/>
              <a:gd name="T3" fmla="*/ 2147483646 h 107"/>
              <a:gd name="T4" fmla="*/ 2147483646 w 141"/>
              <a:gd name="T5" fmla="*/ 2147483646 h 107"/>
              <a:gd name="T6" fmla="*/ 2147483646 w 141"/>
              <a:gd name="T7" fmla="*/ 2147483646 h 107"/>
              <a:gd name="T8" fmla="*/ 2147483646 w 141"/>
              <a:gd name="T9" fmla="*/ 2147483646 h 107"/>
              <a:gd name="T10" fmla="*/ 2147483646 w 141"/>
              <a:gd name="T11" fmla="*/ 2147483646 h 107"/>
              <a:gd name="T12" fmla="*/ 2147483646 w 141"/>
              <a:gd name="T13" fmla="*/ 2147483646 h 107"/>
              <a:gd name="T14" fmla="*/ 2147483646 w 141"/>
              <a:gd name="T15" fmla="*/ 2147483646 h 107"/>
              <a:gd name="T16" fmla="*/ 2147483646 w 141"/>
              <a:gd name="T17" fmla="*/ 2147483646 h 107"/>
              <a:gd name="T18" fmla="*/ 2147483646 w 141"/>
              <a:gd name="T19" fmla="*/ 2147483646 h 107"/>
              <a:gd name="T20" fmla="*/ 2147483646 w 141"/>
              <a:gd name="T21" fmla="*/ 2147483646 h 107"/>
              <a:gd name="T22" fmla="*/ 2147483646 w 141"/>
              <a:gd name="T23" fmla="*/ 2147483646 h 107"/>
              <a:gd name="T24" fmla="*/ 2147483646 w 141"/>
              <a:gd name="T25" fmla="*/ 2147483646 h 107"/>
              <a:gd name="T26" fmla="*/ 2147483646 w 141"/>
              <a:gd name="T27" fmla="*/ 2147483646 h 107"/>
              <a:gd name="T28" fmla="*/ 2147483646 w 141"/>
              <a:gd name="T29" fmla="*/ 2147483646 h 107"/>
              <a:gd name="T30" fmla="*/ 2147483646 w 141"/>
              <a:gd name="T31" fmla="*/ 2147483646 h 107"/>
              <a:gd name="T32" fmla="*/ 2147483646 w 141"/>
              <a:gd name="T33" fmla="*/ 2147483646 h 107"/>
              <a:gd name="T34" fmla="*/ 2147483646 w 141"/>
              <a:gd name="T35" fmla="*/ 2147483646 h 107"/>
              <a:gd name="T36" fmla="*/ 2147483646 w 141"/>
              <a:gd name="T37" fmla="*/ 2147483646 h 107"/>
              <a:gd name="T38" fmla="*/ 2147483646 w 141"/>
              <a:gd name="T39" fmla="*/ 2147483646 h 107"/>
              <a:gd name="T40" fmla="*/ 2147483646 w 141"/>
              <a:gd name="T41" fmla="*/ 2147483646 h 107"/>
              <a:gd name="T42" fmla="*/ 2147483646 w 141"/>
              <a:gd name="T43" fmla="*/ 2147483646 h 107"/>
              <a:gd name="T44" fmla="*/ 2147483646 w 141"/>
              <a:gd name="T45" fmla="*/ 2147483646 h 107"/>
              <a:gd name="T46" fmla="*/ 2147483646 w 141"/>
              <a:gd name="T47" fmla="*/ 2147483646 h 107"/>
              <a:gd name="T48" fmla="*/ 2147483646 w 141"/>
              <a:gd name="T49" fmla="*/ 2147483646 h 107"/>
              <a:gd name="T50" fmla="*/ 2147483646 w 141"/>
              <a:gd name="T51" fmla="*/ 2147483646 h 107"/>
              <a:gd name="T52" fmla="*/ 2147483646 w 141"/>
              <a:gd name="T53" fmla="*/ 2147483646 h 107"/>
              <a:gd name="T54" fmla="*/ 2147483646 w 141"/>
              <a:gd name="T55" fmla="*/ 2147483646 h 107"/>
              <a:gd name="T56" fmla="*/ 2147483646 w 141"/>
              <a:gd name="T57" fmla="*/ 2147483646 h 107"/>
              <a:gd name="T58" fmla="*/ 2147483646 w 141"/>
              <a:gd name="T59" fmla="*/ 2147483646 h 107"/>
              <a:gd name="T60" fmla="*/ 2147483646 w 141"/>
              <a:gd name="T61" fmla="*/ 2147483646 h 107"/>
              <a:gd name="T62" fmla="*/ 2147483646 w 141"/>
              <a:gd name="T63" fmla="*/ 2147483646 h 107"/>
              <a:gd name="T64" fmla="*/ 2147483646 w 141"/>
              <a:gd name="T65" fmla="*/ 2147483646 h 107"/>
              <a:gd name="T66" fmla="*/ 2147483646 w 141"/>
              <a:gd name="T67" fmla="*/ 2147483646 h 107"/>
              <a:gd name="T68" fmla="*/ 2147483646 w 141"/>
              <a:gd name="T69" fmla="*/ 2147483646 h 107"/>
              <a:gd name="T70" fmla="*/ 2147483646 w 141"/>
              <a:gd name="T71" fmla="*/ 2147483646 h 107"/>
              <a:gd name="T72" fmla="*/ 2147483646 w 141"/>
              <a:gd name="T73" fmla="*/ 2147483646 h 107"/>
              <a:gd name="T74" fmla="*/ 2147483646 w 141"/>
              <a:gd name="T75" fmla="*/ 2147483646 h 107"/>
              <a:gd name="T76" fmla="*/ 2147483646 w 141"/>
              <a:gd name="T77" fmla="*/ 2147483646 h 107"/>
              <a:gd name="T78" fmla="*/ 2147483646 w 141"/>
              <a:gd name="T79" fmla="*/ 2147483646 h 107"/>
              <a:gd name="T80" fmla="*/ 2147483646 w 141"/>
              <a:gd name="T81" fmla="*/ 2147483646 h 107"/>
              <a:gd name="T82" fmla="*/ 2147483646 w 141"/>
              <a:gd name="T83" fmla="*/ 2147483646 h 107"/>
              <a:gd name="T84" fmla="*/ 2147483646 w 141"/>
              <a:gd name="T85" fmla="*/ 2147483646 h 107"/>
              <a:gd name="T86" fmla="*/ 2147483646 w 141"/>
              <a:gd name="T87" fmla="*/ 2147483646 h 107"/>
              <a:gd name="T88" fmla="*/ 2147483646 w 141"/>
              <a:gd name="T89" fmla="*/ 2147483646 h 107"/>
              <a:gd name="T90" fmla="*/ 2147483646 w 141"/>
              <a:gd name="T91" fmla="*/ 2147483646 h 107"/>
              <a:gd name="T92" fmla="*/ 2147483646 w 141"/>
              <a:gd name="T93" fmla="*/ 2147483646 h 107"/>
              <a:gd name="T94" fmla="*/ 2147483646 w 141"/>
              <a:gd name="T95" fmla="*/ 2147483646 h 107"/>
              <a:gd name="T96" fmla="*/ 2147483646 w 141"/>
              <a:gd name="T97" fmla="*/ 2147483646 h 107"/>
              <a:gd name="T98" fmla="*/ 2147483646 w 141"/>
              <a:gd name="T99" fmla="*/ 2147483646 h 107"/>
              <a:gd name="T100" fmla="*/ 2147483646 w 141"/>
              <a:gd name="T101" fmla="*/ 2147483646 h 107"/>
              <a:gd name="T102" fmla="*/ 2147483646 w 141"/>
              <a:gd name="T103" fmla="*/ 2147483646 h 107"/>
              <a:gd name="T104" fmla="*/ 2147483646 w 141"/>
              <a:gd name="T105" fmla="*/ 2147483646 h 107"/>
              <a:gd name="T106" fmla="*/ 2147483646 w 141"/>
              <a:gd name="T107" fmla="*/ 2147483646 h 107"/>
              <a:gd name="T108" fmla="*/ 0 w 141"/>
              <a:gd name="T109" fmla="*/ 2147483646 h 107"/>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141"/>
              <a:gd name="T166" fmla="*/ 0 h 107"/>
              <a:gd name="T167" fmla="*/ 141 w 141"/>
              <a:gd name="T168" fmla="*/ 107 h 107"/>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141" h="107">
                <a:moveTo>
                  <a:pt x="0" y="7"/>
                </a:moveTo>
                <a:lnTo>
                  <a:pt x="0" y="10"/>
                </a:lnTo>
                <a:lnTo>
                  <a:pt x="4" y="14"/>
                </a:lnTo>
                <a:lnTo>
                  <a:pt x="3" y="16"/>
                </a:lnTo>
                <a:lnTo>
                  <a:pt x="4" y="17"/>
                </a:lnTo>
                <a:lnTo>
                  <a:pt x="3" y="20"/>
                </a:lnTo>
                <a:lnTo>
                  <a:pt x="6" y="19"/>
                </a:lnTo>
                <a:lnTo>
                  <a:pt x="8" y="17"/>
                </a:lnTo>
                <a:lnTo>
                  <a:pt x="8" y="15"/>
                </a:lnTo>
                <a:lnTo>
                  <a:pt x="9" y="16"/>
                </a:lnTo>
                <a:lnTo>
                  <a:pt x="10" y="14"/>
                </a:lnTo>
                <a:lnTo>
                  <a:pt x="11" y="16"/>
                </a:lnTo>
                <a:lnTo>
                  <a:pt x="8" y="18"/>
                </a:lnTo>
                <a:lnTo>
                  <a:pt x="17" y="16"/>
                </a:lnTo>
                <a:lnTo>
                  <a:pt x="19" y="15"/>
                </a:lnTo>
                <a:lnTo>
                  <a:pt x="21" y="15"/>
                </a:lnTo>
                <a:lnTo>
                  <a:pt x="24" y="14"/>
                </a:lnTo>
                <a:lnTo>
                  <a:pt x="25" y="16"/>
                </a:lnTo>
                <a:lnTo>
                  <a:pt x="19" y="16"/>
                </a:lnTo>
                <a:lnTo>
                  <a:pt x="21" y="17"/>
                </a:lnTo>
                <a:lnTo>
                  <a:pt x="28" y="18"/>
                </a:lnTo>
                <a:lnTo>
                  <a:pt x="32" y="21"/>
                </a:lnTo>
                <a:lnTo>
                  <a:pt x="31" y="17"/>
                </a:lnTo>
                <a:lnTo>
                  <a:pt x="33" y="20"/>
                </a:lnTo>
                <a:lnTo>
                  <a:pt x="36" y="20"/>
                </a:lnTo>
                <a:lnTo>
                  <a:pt x="34" y="21"/>
                </a:lnTo>
                <a:lnTo>
                  <a:pt x="39" y="24"/>
                </a:lnTo>
                <a:lnTo>
                  <a:pt x="41" y="26"/>
                </a:lnTo>
                <a:lnTo>
                  <a:pt x="40" y="28"/>
                </a:lnTo>
                <a:lnTo>
                  <a:pt x="39" y="25"/>
                </a:lnTo>
                <a:lnTo>
                  <a:pt x="40" y="29"/>
                </a:lnTo>
                <a:lnTo>
                  <a:pt x="43" y="28"/>
                </a:lnTo>
                <a:lnTo>
                  <a:pt x="46" y="27"/>
                </a:lnTo>
                <a:lnTo>
                  <a:pt x="48" y="26"/>
                </a:lnTo>
                <a:lnTo>
                  <a:pt x="48" y="27"/>
                </a:lnTo>
                <a:lnTo>
                  <a:pt x="54" y="23"/>
                </a:lnTo>
                <a:lnTo>
                  <a:pt x="56" y="23"/>
                </a:lnTo>
                <a:lnTo>
                  <a:pt x="55" y="21"/>
                </a:lnTo>
                <a:lnTo>
                  <a:pt x="58" y="18"/>
                </a:lnTo>
                <a:lnTo>
                  <a:pt x="63" y="18"/>
                </a:lnTo>
                <a:lnTo>
                  <a:pt x="68" y="21"/>
                </a:lnTo>
                <a:lnTo>
                  <a:pt x="71" y="25"/>
                </a:lnTo>
                <a:lnTo>
                  <a:pt x="74" y="26"/>
                </a:lnTo>
                <a:lnTo>
                  <a:pt x="74" y="28"/>
                </a:lnTo>
                <a:lnTo>
                  <a:pt x="77" y="30"/>
                </a:lnTo>
                <a:lnTo>
                  <a:pt x="79" y="32"/>
                </a:lnTo>
                <a:lnTo>
                  <a:pt x="80" y="33"/>
                </a:lnTo>
                <a:lnTo>
                  <a:pt x="85" y="34"/>
                </a:lnTo>
                <a:lnTo>
                  <a:pt x="87" y="37"/>
                </a:lnTo>
                <a:lnTo>
                  <a:pt x="89" y="43"/>
                </a:lnTo>
                <a:lnTo>
                  <a:pt x="88" y="53"/>
                </a:lnTo>
                <a:lnTo>
                  <a:pt x="88" y="60"/>
                </a:lnTo>
                <a:lnTo>
                  <a:pt x="91" y="62"/>
                </a:lnTo>
                <a:lnTo>
                  <a:pt x="91" y="58"/>
                </a:lnTo>
                <a:lnTo>
                  <a:pt x="89" y="57"/>
                </a:lnTo>
                <a:lnTo>
                  <a:pt x="90" y="55"/>
                </a:lnTo>
                <a:lnTo>
                  <a:pt x="91" y="56"/>
                </a:lnTo>
                <a:lnTo>
                  <a:pt x="93" y="57"/>
                </a:lnTo>
                <a:lnTo>
                  <a:pt x="93" y="59"/>
                </a:lnTo>
                <a:lnTo>
                  <a:pt x="94" y="56"/>
                </a:lnTo>
                <a:lnTo>
                  <a:pt x="96" y="58"/>
                </a:lnTo>
                <a:lnTo>
                  <a:pt x="92" y="65"/>
                </a:lnTo>
                <a:lnTo>
                  <a:pt x="91" y="66"/>
                </a:lnTo>
                <a:lnTo>
                  <a:pt x="94" y="68"/>
                </a:lnTo>
                <a:lnTo>
                  <a:pt x="96" y="73"/>
                </a:lnTo>
                <a:lnTo>
                  <a:pt x="99" y="76"/>
                </a:lnTo>
                <a:lnTo>
                  <a:pt x="100" y="78"/>
                </a:lnTo>
                <a:lnTo>
                  <a:pt x="102" y="78"/>
                </a:lnTo>
                <a:lnTo>
                  <a:pt x="100" y="75"/>
                </a:lnTo>
                <a:lnTo>
                  <a:pt x="102" y="75"/>
                </a:lnTo>
                <a:lnTo>
                  <a:pt x="104" y="75"/>
                </a:lnTo>
                <a:lnTo>
                  <a:pt x="103" y="76"/>
                </a:lnTo>
                <a:lnTo>
                  <a:pt x="104" y="79"/>
                </a:lnTo>
                <a:lnTo>
                  <a:pt x="105" y="82"/>
                </a:lnTo>
                <a:lnTo>
                  <a:pt x="108" y="84"/>
                </a:lnTo>
                <a:lnTo>
                  <a:pt x="109" y="86"/>
                </a:lnTo>
                <a:lnTo>
                  <a:pt x="112" y="94"/>
                </a:lnTo>
                <a:lnTo>
                  <a:pt x="116" y="94"/>
                </a:lnTo>
                <a:lnTo>
                  <a:pt x="119" y="95"/>
                </a:lnTo>
                <a:lnTo>
                  <a:pt x="124" y="102"/>
                </a:lnTo>
                <a:lnTo>
                  <a:pt x="129" y="103"/>
                </a:lnTo>
                <a:lnTo>
                  <a:pt x="129" y="105"/>
                </a:lnTo>
                <a:lnTo>
                  <a:pt x="127" y="105"/>
                </a:lnTo>
                <a:lnTo>
                  <a:pt x="124" y="104"/>
                </a:lnTo>
                <a:lnTo>
                  <a:pt x="125" y="107"/>
                </a:lnTo>
                <a:lnTo>
                  <a:pt x="130" y="106"/>
                </a:lnTo>
                <a:lnTo>
                  <a:pt x="133" y="106"/>
                </a:lnTo>
                <a:lnTo>
                  <a:pt x="134" y="104"/>
                </a:lnTo>
                <a:lnTo>
                  <a:pt x="137" y="104"/>
                </a:lnTo>
                <a:lnTo>
                  <a:pt x="139" y="100"/>
                </a:lnTo>
                <a:lnTo>
                  <a:pt x="138" y="96"/>
                </a:lnTo>
                <a:lnTo>
                  <a:pt x="140" y="91"/>
                </a:lnTo>
                <a:lnTo>
                  <a:pt x="141" y="92"/>
                </a:lnTo>
                <a:lnTo>
                  <a:pt x="140" y="75"/>
                </a:lnTo>
                <a:lnTo>
                  <a:pt x="138" y="70"/>
                </a:lnTo>
                <a:lnTo>
                  <a:pt x="123" y="44"/>
                </a:lnTo>
                <a:lnTo>
                  <a:pt x="119" y="37"/>
                </a:lnTo>
                <a:lnTo>
                  <a:pt x="121" y="37"/>
                </a:lnTo>
                <a:lnTo>
                  <a:pt x="111" y="21"/>
                </a:lnTo>
                <a:lnTo>
                  <a:pt x="104" y="4"/>
                </a:lnTo>
                <a:lnTo>
                  <a:pt x="104" y="1"/>
                </a:lnTo>
                <a:lnTo>
                  <a:pt x="102" y="1"/>
                </a:lnTo>
                <a:lnTo>
                  <a:pt x="95" y="0"/>
                </a:lnTo>
                <a:lnTo>
                  <a:pt x="93" y="2"/>
                </a:lnTo>
                <a:lnTo>
                  <a:pt x="95" y="9"/>
                </a:lnTo>
                <a:lnTo>
                  <a:pt x="92" y="9"/>
                </a:lnTo>
                <a:lnTo>
                  <a:pt x="91" y="5"/>
                </a:lnTo>
                <a:lnTo>
                  <a:pt x="46" y="8"/>
                </a:lnTo>
                <a:lnTo>
                  <a:pt x="43" y="3"/>
                </a:lnTo>
                <a:lnTo>
                  <a:pt x="0" y="7"/>
                </a:lnTo>
                <a:close/>
              </a:path>
            </a:pathLst>
          </a:custGeom>
          <a:solidFill>
            <a:srgbClr val="BDC9E1"/>
          </a:solidFill>
          <a:ln w="15875">
            <a:solidFill>
              <a:srgbClr val="003F48"/>
            </a:solidFill>
            <a:prstDash val="solid"/>
            <a:round/>
            <a:headEnd/>
            <a:tailEnd/>
          </a:ln>
        </p:spPr>
        <p:txBody>
          <a:bodyPr/>
          <a:lstStyle/>
          <a:p>
            <a:endParaRPr lang="en-US"/>
          </a:p>
        </p:txBody>
      </p:sp>
      <p:sp>
        <p:nvSpPr>
          <p:cNvPr id="312329" name="Freeform 9">
            <a:extLst>
              <a:ext uri="{FF2B5EF4-FFF2-40B4-BE49-F238E27FC236}">
                <a16:creationId xmlns:a16="http://schemas.microsoft.com/office/drawing/2014/main" id="{B92EA523-18E5-4303-B9EC-D29A58EAEB5E}"/>
              </a:ext>
              <a:ext uri="{C183D7F6-B498-43B3-948B-1728B52AA6E4}">
                <adec:decorative xmlns:adec="http://schemas.microsoft.com/office/drawing/2017/decorative" val="1"/>
              </a:ext>
            </a:extLst>
          </p:cNvPr>
          <p:cNvSpPr>
            <a:spLocks noChangeAspect="1"/>
          </p:cNvSpPr>
          <p:nvPr/>
        </p:nvSpPr>
        <p:spPr bwMode="auto">
          <a:xfrm>
            <a:off x="6911975" y="5292725"/>
            <a:ext cx="53975" cy="36513"/>
          </a:xfrm>
          <a:custGeom>
            <a:avLst/>
            <a:gdLst>
              <a:gd name="T0" fmla="*/ 0 w 7"/>
              <a:gd name="T1" fmla="*/ 2147483646 h 5"/>
              <a:gd name="T2" fmla="*/ 0 w 7"/>
              <a:gd name="T3" fmla="*/ 2147483646 h 5"/>
              <a:gd name="T4" fmla="*/ 2147483646 w 7"/>
              <a:gd name="T5" fmla="*/ 2147483646 h 5"/>
              <a:gd name="T6" fmla="*/ 2147483646 w 7"/>
              <a:gd name="T7" fmla="*/ 0 h 5"/>
              <a:gd name="T8" fmla="*/ 2147483646 w 7"/>
              <a:gd name="T9" fmla="*/ 2147483646 h 5"/>
              <a:gd name="T10" fmla="*/ 2147483646 w 7"/>
              <a:gd name="T11" fmla="*/ 2147483646 h 5"/>
              <a:gd name="T12" fmla="*/ 2147483646 w 7"/>
              <a:gd name="T13" fmla="*/ 2147483646 h 5"/>
              <a:gd name="T14" fmla="*/ 2147483646 w 7"/>
              <a:gd name="T15" fmla="*/ 2147483646 h 5"/>
              <a:gd name="T16" fmla="*/ 0 w 7"/>
              <a:gd name="T17" fmla="*/ 2147483646 h 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7"/>
              <a:gd name="T28" fmla="*/ 0 h 5"/>
              <a:gd name="T29" fmla="*/ 7 w 7"/>
              <a:gd name="T30" fmla="*/ 5 h 5"/>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7" h="5">
                <a:moveTo>
                  <a:pt x="0" y="5"/>
                </a:moveTo>
                <a:lnTo>
                  <a:pt x="0" y="2"/>
                </a:lnTo>
                <a:lnTo>
                  <a:pt x="2" y="2"/>
                </a:lnTo>
                <a:lnTo>
                  <a:pt x="3" y="0"/>
                </a:lnTo>
                <a:lnTo>
                  <a:pt x="7" y="2"/>
                </a:lnTo>
                <a:lnTo>
                  <a:pt x="3" y="3"/>
                </a:lnTo>
                <a:lnTo>
                  <a:pt x="1" y="3"/>
                </a:lnTo>
                <a:lnTo>
                  <a:pt x="2" y="4"/>
                </a:lnTo>
                <a:lnTo>
                  <a:pt x="0" y="5"/>
                </a:lnTo>
                <a:close/>
              </a:path>
            </a:pathLst>
          </a:custGeom>
          <a:solidFill>
            <a:srgbClr val="FF6600"/>
          </a:solidFill>
          <a:ln w="15875">
            <a:solidFill>
              <a:srgbClr val="003F48"/>
            </a:solidFill>
            <a:prstDash val="solid"/>
            <a:round/>
            <a:headEnd/>
            <a:tailEnd/>
          </a:ln>
        </p:spPr>
        <p:txBody>
          <a:bodyPr/>
          <a:lstStyle/>
          <a:p>
            <a:endParaRPr lang="en-US"/>
          </a:p>
        </p:txBody>
      </p:sp>
      <p:sp>
        <p:nvSpPr>
          <p:cNvPr id="312330" name="Freeform 10">
            <a:extLst>
              <a:ext uri="{FF2B5EF4-FFF2-40B4-BE49-F238E27FC236}">
                <a16:creationId xmlns:a16="http://schemas.microsoft.com/office/drawing/2014/main" id="{E1F228C7-5BB1-4217-B59E-FF9B67F60D00}"/>
              </a:ext>
              <a:ext uri="{C183D7F6-B498-43B3-948B-1728B52AA6E4}">
                <adec:decorative xmlns:adec="http://schemas.microsoft.com/office/drawing/2017/decorative" val="1"/>
              </a:ext>
            </a:extLst>
          </p:cNvPr>
          <p:cNvSpPr>
            <a:spLocks noChangeAspect="1"/>
          </p:cNvSpPr>
          <p:nvPr/>
        </p:nvSpPr>
        <p:spPr bwMode="auto">
          <a:xfrm>
            <a:off x="6981825" y="5267325"/>
            <a:ext cx="49213" cy="31750"/>
          </a:xfrm>
          <a:custGeom>
            <a:avLst/>
            <a:gdLst>
              <a:gd name="T0" fmla="*/ 0 w 6"/>
              <a:gd name="T1" fmla="*/ 2147483646 h 4"/>
              <a:gd name="T2" fmla="*/ 2147483646 w 6"/>
              <a:gd name="T3" fmla="*/ 2147483646 h 4"/>
              <a:gd name="T4" fmla="*/ 2147483646 w 6"/>
              <a:gd name="T5" fmla="*/ 0 h 4"/>
              <a:gd name="T6" fmla="*/ 2147483646 w 6"/>
              <a:gd name="T7" fmla="*/ 2147483646 h 4"/>
              <a:gd name="T8" fmla="*/ 0 w 6"/>
              <a:gd name="T9" fmla="*/ 2147483646 h 4"/>
              <a:gd name="T10" fmla="*/ 0 60000 65536"/>
              <a:gd name="T11" fmla="*/ 0 60000 65536"/>
              <a:gd name="T12" fmla="*/ 0 60000 65536"/>
              <a:gd name="T13" fmla="*/ 0 60000 65536"/>
              <a:gd name="T14" fmla="*/ 0 60000 65536"/>
              <a:gd name="T15" fmla="*/ 0 w 6"/>
              <a:gd name="T16" fmla="*/ 0 h 4"/>
              <a:gd name="T17" fmla="*/ 6 w 6"/>
              <a:gd name="T18" fmla="*/ 4 h 4"/>
            </a:gdLst>
            <a:ahLst/>
            <a:cxnLst>
              <a:cxn ang="T10">
                <a:pos x="T0" y="T1"/>
              </a:cxn>
              <a:cxn ang="T11">
                <a:pos x="T2" y="T3"/>
              </a:cxn>
              <a:cxn ang="T12">
                <a:pos x="T4" y="T5"/>
              </a:cxn>
              <a:cxn ang="T13">
                <a:pos x="T6" y="T7"/>
              </a:cxn>
              <a:cxn ang="T14">
                <a:pos x="T8" y="T9"/>
              </a:cxn>
            </a:cxnLst>
            <a:rect l="T15" t="T16" r="T17" b="T18"/>
            <a:pathLst>
              <a:path w="6" h="4">
                <a:moveTo>
                  <a:pt x="0" y="4"/>
                </a:moveTo>
                <a:lnTo>
                  <a:pt x="1" y="4"/>
                </a:lnTo>
                <a:lnTo>
                  <a:pt x="6" y="0"/>
                </a:lnTo>
                <a:lnTo>
                  <a:pt x="2" y="3"/>
                </a:lnTo>
                <a:lnTo>
                  <a:pt x="0" y="4"/>
                </a:lnTo>
                <a:close/>
              </a:path>
            </a:pathLst>
          </a:custGeom>
          <a:solidFill>
            <a:srgbClr val="FF6600"/>
          </a:solidFill>
          <a:ln w="15875">
            <a:solidFill>
              <a:srgbClr val="003F48"/>
            </a:solidFill>
            <a:prstDash val="solid"/>
            <a:round/>
            <a:headEnd/>
            <a:tailEnd/>
          </a:ln>
        </p:spPr>
        <p:txBody>
          <a:bodyPr/>
          <a:lstStyle/>
          <a:p>
            <a:endParaRPr lang="en-US"/>
          </a:p>
        </p:txBody>
      </p:sp>
      <p:sp>
        <p:nvSpPr>
          <p:cNvPr id="312331" name="Freeform 11">
            <a:extLst>
              <a:ext uri="{FF2B5EF4-FFF2-40B4-BE49-F238E27FC236}">
                <a16:creationId xmlns:a16="http://schemas.microsoft.com/office/drawing/2014/main" id="{5085F98B-F66D-4FD1-921C-FD3D0A6C3C54}"/>
              </a:ext>
              <a:ext uri="{C183D7F6-B498-43B3-948B-1728B52AA6E4}">
                <adec:decorative xmlns:adec="http://schemas.microsoft.com/office/drawing/2017/decorative" val="1"/>
              </a:ext>
            </a:extLst>
          </p:cNvPr>
          <p:cNvSpPr>
            <a:spLocks noChangeAspect="1"/>
          </p:cNvSpPr>
          <p:nvPr/>
        </p:nvSpPr>
        <p:spPr bwMode="auto">
          <a:xfrm>
            <a:off x="7061200" y="5183188"/>
            <a:ext cx="31750" cy="53975"/>
          </a:xfrm>
          <a:custGeom>
            <a:avLst/>
            <a:gdLst>
              <a:gd name="T0" fmla="*/ 0 w 4"/>
              <a:gd name="T1" fmla="*/ 2147483646 h 7"/>
              <a:gd name="T2" fmla="*/ 2147483646 w 4"/>
              <a:gd name="T3" fmla="*/ 2147483646 h 7"/>
              <a:gd name="T4" fmla="*/ 2147483646 w 4"/>
              <a:gd name="T5" fmla="*/ 0 h 7"/>
              <a:gd name="T6" fmla="*/ 2147483646 w 4"/>
              <a:gd name="T7" fmla="*/ 2147483646 h 7"/>
              <a:gd name="T8" fmla="*/ 0 w 4"/>
              <a:gd name="T9" fmla="*/ 2147483646 h 7"/>
              <a:gd name="T10" fmla="*/ 0 60000 65536"/>
              <a:gd name="T11" fmla="*/ 0 60000 65536"/>
              <a:gd name="T12" fmla="*/ 0 60000 65536"/>
              <a:gd name="T13" fmla="*/ 0 60000 65536"/>
              <a:gd name="T14" fmla="*/ 0 60000 65536"/>
              <a:gd name="T15" fmla="*/ 0 w 4"/>
              <a:gd name="T16" fmla="*/ 0 h 7"/>
              <a:gd name="T17" fmla="*/ 4 w 4"/>
              <a:gd name="T18" fmla="*/ 7 h 7"/>
            </a:gdLst>
            <a:ahLst/>
            <a:cxnLst>
              <a:cxn ang="T10">
                <a:pos x="T0" y="T1"/>
              </a:cxn>
              <a:cxn ang="T11">
                <a:pos x="T2" y="T3"/>
              </a:cxn>
              <a:cxn ang="T12">
                <a:pos x="T4" y="T5"/>
              </a:cxn>
              <a:cxn ang="T13">
                <a:pos x="T6" y="T7"/>
              </a:cxn>
              <a:cxn ang="T14">
                <a:pos x="T8" y="T9"/>
              </a:cxn>
            </a:cxnLst>
            <a:rect l="T15" t="T16" r="T17" b="T18"/>
            <a:pathLst>
              <a:path w="4" h="7">
                <a:moveTo>
                  <a:pt x="0" y="7"/>
                </a:moveTo>
                <a:lnTo>
                  <a:pt x="2" y="5"/>
                </a:lnTo>
                <a:lnTo>
                  <a:pt x="4" y="0"/>
                </a:lnTo>
                <a:lnTo>
                  <a:pt x="3" y="2"/>
                </a:lnTo>
                <a:lnTo>
                  <a:pt x="0" y="7"/>
                </a:lnTo>
                <a:close/>
              </a:path>
            </a:pathLst>
          </a:custGeom>
          <a:solidFill>
            <a:srgbClr val="FF6600"/>
          </a:solidFill>
          <a:ln w="15875">
            <a:solidFill>
              <a:srgbClr val="003F48"/>
            </a:solidFill>
            <a:prstDash val="solid"/>
            <a:round/>
            <a:headEnd/>
            <a:tailEnd/>
          </a:ln>
        </p:spPr>
        <p:txBody>
          <a:bodyPr/>
          <a:lstStyle/>
          <a:p>
            <a:endParaRPr lang="en-US"/>
          </a:p>
        </p:txBody>
      </p:sp>
      <p:sp>
        <p:nvSpPr>
          <p:cNvPr id="312332" name="Michigan Upper">
            <a:extLst>
              <a:ext uri="{FF2B5EF4-FFF2-40B4-BE49-F238E27FC236}">
                <a16:creationId xmlns:a16="http://schemas.microsoft.com/office/drawing/2014/main" id="{BB60D951-523B-450D-ADE2-EC199AC8ABBC}"/>
              </a:ext>
              <a:ext uri="{C183D7F6-B498-43B3-948B-1728B52AA6E4}">
                <adec:decorative xmlns:adec="http://schemas.microsoft.com/office/drawing/2017/decorative" val="1"/>
              </a:ext>
            </a:extLst>
          </p:cNvPr>
          <p:cNvSpPr>
            <a:spLocks noChangeAspect="1"/>
          </p:cNvSpPr>
          <p:nvPr/>
        </p:nvSpPr>
        <p:spPr bwMode="auto">
          <a:xfrm>
            <a:off x="5491163" y="1939925"/>
            <a:ext cx="708025" cy="357188"/>
          </a:xfrm>
          <a:custGeom>
            <a:avLst/>
            <a:gdLst>
              <a:gd name="T0" fmla="*/ 2147483646 w 90"/>
              <a:gd name="T1" fmla="*/ 2147483646 h 46"/>
              <a:gd name="T2" fmla="*/ 2147483646 w 90"/>
              <a:gd name="T3" fmla="*/ 2147483646 h 46"/>
              <a:gd name="T4" fmla="*/ 2147483646 w 90"/>
              <a:gd name="T5" fmla="*/ 2147483646 h 46"/>
              <a:gd name="T6" fmla="*/ 2147483646 w 90"/>
              <a:gd name="T7" fmla="*/ 2147483646 h 46"/>
              <a:gd name="T8" fmla="*/ 2147483646 w 90"/>
              <a:gd name="T9" fmla="*/ 2147483646 h 46"/>
              <a:gd name="T10" fmla="*/ 2147483646 w 90"/>
              <a:gd name="T11" fmla="*/ 2147483646 h 46"/>
              <a:gd name="T12" fmla="*/ 2147483646 w 90"/>
              <a:gd name="T13" fmla="*/ 2147483646 h 46"/>
              <a:gd name="T14" fmla="*/ 2147483646 w 90"/>
              <a:gd name="T15" fmla="*/ 2147483646 h 46"/>
              <a:gd name="T16" fmla="*/ 2147483646 w 90"/>
              <a:gd name="T17" fmla="*/ 2147483646 h 46"/>
              <a:gd name="T18" fmla="*/ 2147483646 w 90"/>
              <a:gd name="T19" fmla="*/ 2147483646 h 46"/>
              <a:gd name="T20" fmla="*/ 2147483646 w 90"/>
              <a:gd name="T21" fmla="*/ 2147483646 h 46"/>
              <a:gd name="T22" fmla="*/ 2147483646 w 90"/>
              <a:gd name="T23" fmla="*/ 2147483646 h 46"/>
              <a:gd name="T24" fmla="*/ 2147483646 w 90"/>
              <a:gd name="T25" fmla="*/ 2147483646 h 46"/>
              <a:gd name="T26" fmla="*/ 2147483646 w 90"/>
              <a:gd name="T27" fmla="*/ 2147483646 h 46"/>
              <a:gd name="T28" fmla="*/ 2147483646 w 90"/>
              <a:gd name="T29" fmla="*/ 2147483646 h 46"/>
              <a:gd name="T30" fmla="*/ 2147483646 w 90"/>
              <a:gd name="T31" fmla="*/ 2147483646 h 46"/>
              <a:gd name="T32" fmla="*/ 2147483646 w 90"/>
              <a:gd name="T33" fmla="*/ 2147483646 h 46"/>
              <a:gd name="T34" fmla="*/ 2147483646 w 90"/>
              <a:gd name="T35" fmla="*/ 2147483646 h 46"/>
              <a:gd name="T36" fmla="*/ 2147483646 w 90"/>
              <a:gd name="T37" fmla="*/ 2147483646 h 46"/>
              <a:gd name="T38" fmla="*/ 2147483646 w 90"/>
              <a:gd name="T39" fmla="*/ 2147483646 h 46"/>
              <a:gd name="T40" fmla="*/ 2147483646 w 90"/>
              <a:gd name="T41" fmla="*/ 2147483646 h 46"/>
              <a:gd name="T42" fmla="*/ 2147483646 w 90"/>
              <a:gd name="T43" fmla="*/ 2147483646 h 46"/>
              <a:gd name="T44" fmla="*/ 2147483646 w 90"/>
              <a:gd name="T45" fmla="*/ 2147483646 h 46"/>
              <a:gd name="T46" fmla="*/ 2147483646 w 90"/>
              <a:gd name="T47" fmla="*/ 2147483646 h 46"/>
              <a:gd name="T48" fmla="*/ 2147483646 w 90"/>
              <a:gd name="T49" fmla="*/ 2147483646 h 46"/>
              <a:gd name="T50" fmla="*/ 2147483646 w 90"/>
              <a:gd name="T51" fmla="*/ 2147483646 h 46"/>
              <a:gd name="T52" fmla="*/ 2147483646 w 90"/>
              <a:gd name="T53" fmla="*/ 2147483646 h 46"/>
              <a:gd name="T54" fmla="*/ 2147483646 w 90"/>
              <a:gd name="T55" fmla="*/ 2147483646 h 46"/>
              <a:gd name="T56" fmla="*/ 2147483646 w 90"/>
              <a:gd name="T57" fmla="*/ 2147483646 h 46"/>
              <a:gd name="T58" fmla="*/ 2147483646 w 90"/>
              <a:gd name="T59" fmla="*/ 2147483646 h 46"/>
              <a:gd name="T60" fmla="*/ 2147483646 w 90"/>
              <a:gd name="T61" fmla="*/ 2147483646 h 46"/>
              <a:gd name="T62" fmla="*/ 2147483646 w 90"/>
              <a:gd name="T63" fmla="*/ 0 h 46"/>
              <a:gd name="T64" fmla="*/ 2147483646 w 90"/>
              <a:gd name="T65" fmla="*/ 2147483646 h 46"/>
              <a:gd name="T66" fmla="*/ 2147483646 w 90"/>
              <a:gd name="T67" fmla="*/ 2147483646 h 46"/>
              <a:gd name="T68" fmla="*/ 2147483646 w 90"/>
              <a:gd name="T69" fmla="*/ 2147483646 h 46"/>
              <a:gd name="T70" fmla="*/ 2147483646 w 90"/>
              <a:gd name="T71" fmla="*/ 2147483646 h 46"/>
              <a:gd name="T72" fmla="*/ 2147483646 w 90"/>
              <a:gd name="T73" fmla="*/ 2147483646 h 46"/>
              <a:gd name="T74" fmla="*/ 0 w 90"/>
              <a:gd name="T75" fmla="*/ 2147483646 h 4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90"/>
              <a:gd name="T115" fmla="*/ 0 h 46"/>
              <a:gd name="T116" fmla="*/ 90 w 90"/>
              <a:gd name="T117" fmla="*/ 46 h 4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90" h="46">
                <a:moveTo>
                  <a:pt x="0" y="20"/>
                </a:moveTo>
                <a:lnTo>
                  <a:pt x="7" y="25"/>
                </a:lnTo>
                <a:lnTo>
                  <a:pt x="25" y="29"/>
                </a:lnTo>
                <a:lnTo>
                  <a:pt x="32" y="30"/>
                </a:lnTo>
                <a:lnTo>
                  <a:pt x="33" y="33"/>
                </a:lnTo>
                <a:lnTo>
                  <a:pt x="37" y="34"/>
                </a:lnTo>
                <a:lnTo>
                  <a:pt x="41" y="46"/>
                </a:lnTo>
                <a:lnTo>
                  <a:pt x="45" y="36"/>
                </a:lnTo>
                <a:lnTo>
                  <a:pt x="46" y="34"/>
                </a:lnTo>
                <a:lnTo>
                  <a:pt x="47" y="33"/>
                </a:lnTo>
                <a:lnTo>
                  <a:pt x="47" y="31"/>
                </a:lnTo>
                <a:lnTo>
                  <a:pt x="48" y="29"/>
                </a:lnTo>
                <a:lnTo>
                  <a:pt x="49" y="29"/>
                </a:lnTo>
                <a:lnTo>
                  <a:pt x="48" y="30"/>
                </a:lnTo>
                <a:lnTo>
                  <a:pt x="48" y="33"/>
                </a:lnTo>
                <a:lnTo>
                  <a:pt x="50" y="32"/>
                </a:lnTo>
                <a:lnTo>
                  <a:pt x="51" y="30"/>
                </a:lnTo>
                <a:lnTo>
                  <a:pt x="53" y="30"/>
                </a:lnTo>
                <a:lnTo>
                  <a:pt x="54" y="28"/>
                </a:lnTo>
                <a:lnTo>
                  <a:pt x="54" y="29"/>
                </a:lnTo>
                <a:lnTo>
                  <a:pt x="52" y="34"/>
                </a:lnTo>
                <a:lnTo>
                  <a:pt x="53" y="34"/>
                </a:lnTo>
                <a:lnTo>
                  <a:pt x="55" y="32"/>
                </a:lnTo>
                <a:lnTo>
                  <a:pt x="57" y="30"/>
                </a:lnTo>
                <a:lnTo>
                  <a:pt x="58" y="27"/>
                </a:lnTo>
                <a:lnTo>
                  <a:pt x="63" y="27"/>
                </a:lnTo>
                <a:lnTo>
                  <a:pt x="65" y="26"/>
                </a:lnTo>
                <a:lnTo>
                  <a:pt x="70" y="23"/>
                </a:lnTo>
                <a:lnTo>
                  <a:pt x="75" y="24"/>
                </a:lnTo>
                <a:lnTo>
                  <a:pt x="79" y="27"/>
                </a:lnTo>
                <a:lnTo>
                  <a:pt x="79" y="24"/>
                </a:lnTo>
                <a:lnTo>
                  <a:pt x="81" y="23"/>
                </a:lnTo>
                <a:lnTo>
                  <a:pt x="86" y="24"/>
                </a:lnTo>
                <a:lnTo>
                  <a:pt x="90" y="23"/>
                </a:lnTo>
                <a:lnTo>
                  <a:pt x="85" y="20"/>
                </a:lnTo>
                <a:lnTo>
                  <a:pt x="84" y="15"/>
                </a:lnTo>
                <a:lnTo>
                  <a:pt x="80" y="16"/>
                </a:lnTo>
                <a:lnTo>
                  <a:pt x="78" y="15"/>
                </a:lnTo>
                <a:lnTo>
                  <a:pt x="77" y="16"/>
                </a:lnTo>
                <a:lnTo>
                  <a:pt x="74" y="15"/>
                </a:lnTo>
                <a:lnTo>
                  <a:pt x="73" y="15"/>
                </a:lnTo>
                <a:lnTo>
                  <a:pt x="73" y="12"/>
                </a:lnTo>
                <a:lnTo>
                  <a:pt x="74" y="9"/>
                </a:lnTo>
                <a:lnTo>
                  <a:pt x="70" y="11"/>
                </a:lnTo>
                <a:lnTo>
                  <a:pt x="66" y="12"/>
                </a:lnTo>
                <a:lnTo>
                  <a:pt x="58" y="14"/>
                </a:lnTo>
                <a:lnTo>
                  <a:pt x="52" y="19"/>
                </a:lnTo>
                <a:lnTo>
                  <a:pt x="51" y="18"/>
                </a:lnTo>
                <a:lnTo>
                  <a:pt x="49" y="19"/>
                </a:lnTo>
                <a:lnTo>
                  <a:pt x="46" y="17"/>
                </a:lnTo>
                <a:lnTo>
                  <a:pt x="45" y="17"/>
                </a:lnTo>
                <a:lnTo>
                  <a:pt x="42" y="18"/>
                </a:lnTo>
                <a:lnTo>
                  <a:pt x="38" y="12"/>
                </a:lnTo>
                <a:lnTo>
                  <a:pt x="32" y="11"/>
                </a:lnTo>
                <a:lnTo>
                  <a:pt x="30" y="11"/>
                </a:lnTo>
                <a:lnTo>
                  <a:pt x="29" y="13"/>
                </a:lnTo>
                <a:lnTo>
                  <a:pt x="30" y="10"/>
                </a:lnTo>
                <a:lnTo>
                  <a:pt x="28" y="12"/>
                </a:lnTo>
                <a:lnTo>
                  <a:pt x="27" y="14"/>
                </a:lnTo>
                <a:lnTo>
                  <a:pt x="27" y="11"/>
                </a:lnTo>
                <a:lnTo>
                  <a:pt x="29" y="5"/>
                </a:lnTo>
                <a:lnTo>
                  <a:pt x="32" y="1"/>
                </a:lnTo>
                <a:lnTo>
                  <a:pt x="36" y="1"/>
                </a:lnTo>
                <a:lnTo>
                  <a:pt x="35" y="0"/>
                </a:lnTo>
                <a:lnTo>
                  <a:pt x="30" y="0"/>
                </a:lnTo>
                <a:lnTo>
                  <a:pt x="27" y="2"/>
                </a:lnTo>
                <a:lnTo>
                  <a:pt x="26" y="4"/>
                </a:lnTo>
                <a:lnTo>
                  <a:pt x="21" y="7"/>
                </a:lnTo>
                <a:lnTo>
                  <a:pt x="20" y="10"/>
                </a:lnTo>
                <a:lnTo>
                  <a:pt x="17" y="11"/>
                </a:lnTo>
                <a:lnTo>
                  <a:pt x="16" y="12"/>
                </a:lnTo>
                <a:lnTo>
                  <a:pt x="14" y="13"/>
                </a:lnTo>
                <a:lnTo>
                  <a:pt x="9" y="14"/>
                </a:lnTo>
                <a:lnTo>
                  <a:pt x="7" y="15"/>
                </a:lnTo>
                <a:lnTo>
                  <a:pt x="5" y="18"/>
                </a:lnTo>
                <a:lnTo>
                  <a:pt x="0" y="20"/>
                </a:lnTo>
                <a:close/>
              </a:path>
            </a:pathLst>
          </a:custGeom>
          <a:solidFill>
            <a:srgbClr val="BDC9E1"/>
          </a:solidFill>
          <a:ln w="15875">
            <a:solidFill>
              <a:srgbClr val="003F48"/>
            </a:solidFill>
            <a:prstDash val="solid"/>
            <a:round/>
            <a:headEnd/>
            <a:tailEnd/>
          </a:ln>
        </p:spPr>
        <p:txBody>
          <a:bodyPr/>
          <a:lstStyle/>
          <a:p>
            <a:endParaRPr lang="en-US"/>
          </a:p>
        </p:txBody>
      </p:sp>
      <p:sp>
        <p:nvSpPr>
          <p:cNvPr id="312333" name="Michigan">
            <a:extLst>
              <a:ext uri="{FF2B5EF4-FFF2-40B4-BE49-F238E27FC236}">
                <a16:creationId xmlns:a16="http://schemas.microsoft.com/office/drawing/2014/main" id="{DFC16438-11B9-4EC8-AB7E-B551FF1D83CC}"/>
              </a:ext>
              <a:ext uri="{C183D7F6-B498-43B3-948B-1728B52AA6E4}">
                <adec:decorative xmlns:adec="http://schemas.microsoft.com/office/drawing/2017/decorative" val="1"/>
              </a:ext>
            </a:extLst>
          </p:cNvPr>
          <p:cNvSpPr>
            <a:spLocks noChangeAspect="1"/>
          </p:cNvSpPr>
          <p:nvPr/>
        </p:nvSpPr>
        <p:spPr bwMode="auto">
          <a:xfrm>
            <a:off x="5946775" y="2157413"/>
            <a:ext cx="471488" cy="638175"/>
          </a:xfrm>
          <a:custGeom>
            <a:avLst/>
            <a:gdLst>
              <a:gd name="T0" fmla="*/ 0 w 60"/>
              <a:gd name="T1" fmla="*/ 2147483646 h 82"/>
              <a:gd name="T2" fmla="*/ 2147483646 w 60"/>
              <a:gd name="T3" fmla="*/ 2147483646 h 82"/>
              <a:gd name="T4" fmla="*/ 2147483646 w 60"/>
              <a:gd name="T5" fmla="*/ 2147483646 h 82"/>
              <a:gd name="T6" fmla="*/ 2147483646 w 60"/>
              <a:gd name="T7" fmla="*/ 2147483646 h 82"/>
              <a:gd name="T8" fmla="*/ 2147483646 w 60"/>
              <a:gd name="T9" fmla="*/ 2147483646 h 82"/>
              <a:gd name="T10" fmla="*/ 2147483646 w 60"/>
              <a:gd name="T11" fmla="*/ 2147483646 h 82"/>
              <a:gd name="T12" fmla="*/ 2147483646 w 60"/>
              <a:gd name="T13" fmla="*/ 2147483646 h 82"/>
              <a:gd name="T14" fmla="*/ 2147483646 w 60"/>
              <a:gd name="T15" fmla="*/ 2147483646 h 82"/>
              <a:gd name="T16" fmla="*/ 0 w 60"/>
              <a:gd name="T17" fmla="*/ 2147483646 h 82"/>
              <a:gd name="T18" fmla="*/ 2147483646 w 60"/>
              <a:gd name="T19" fmla="*/ 2147483646 h 82"/>
              <a:gd name="T20" fmla="*/ 2147483646 w 60"/>
              <a:gd name="T21" fmla="*/ 2147483646 h 82"/>
              <a:gd name="T22" fmla="*/ 2147483646 w 60"/>
              <a:gd name="T23" fmla="*/ 2147483646 h 82"/>
              <a:gd name="T24" fmla="*/ 2147483646 w 60"/>
              <a:gd name="T25" fmla="*/ 2147483646 h 82"/>
              <a:gd name="T26" fmla="*/ 2147483646 w 60"/>
              <a:gd name="T27" fmla="*/ 2147483646 h 82"/>
              <a:gd name="T28" fmla="*/ 2147483646 w 60"/>
              <a:gd name="T29" fmla="*/ 2147483646 h 82"/>
              <a:gd name="T30" fmla="*/ 2147483646 w 60"/>
              <a:gd name="T31" fmla="*/ 2147483646 h 82"/>
              <a:gd name="T32" fmla="*/ 2147483646 w 60"/>
              <a:gd name="T33" fmla="*/ 2147483646 h 82"/>
              <a:gd name="T34" fmla="*/ 2147483646 w 60"/>
              <a:gd name="T35" fmla="*/ 2147483646 h 82"/>
              <a:gd name="T36" fmla="*/ 2147483646 w 60"/>
              <a:gd name="T37" fmla="*/ 2147483646 h 82"/>
              <a:gd name="T38" fmla="*/ 2147483646 w 60"/>
              <a:gd name="T39" fmla="*/ 2147483646 h 82"/>
              <a:gd name="T40" fmla="*/ 2147483646 w 60"/>
              <a:gd name="T41" fmla="*/ 2147483646 h 82"/>
              <a:gd name="T42" fmla="*/ 2147483646 w 60"/>
              <a:gd name="T43" fmla="*/ 2147483646 h 82"/>
              <a:gd name="T44" fmla="*/ 2147483646 w 60"/>
              <a:gd name="T45" fmla="*/ 2147483646 h 82"/>
              <a:gd name="T46" fmla="*/ 2147483646 w 60"/>
              <a:gd name="T47" fmla="*/ 2147483646 h 82"/>
              <a:gd name="T48" fmla="*/ 2147483646 w 60"/>
              <a:gd name="T49" fmla="*/ 0 h 82"/>
              <a:gd name="T50" fmla="*/ 2147483646 w 60"/>
              <a:gd name="T51" fmla="*/ 2147483646 h 82"/>
              <a:gd name="T52" fmla="*/ 2147483646 w 60"/>
              <a:gd name="T53" fmla="*/ 2147483646 h 82"/>
              <a:gd name="T54" fmla="*/ 2147483646 w 60"/>
              <a:gd name="T55" fmla="*/ 2147483646 h 82"/>
              <a:gd name="T56" fmla="*/ 2147483646 w 60"/>
              <a:gd name="T57" fmla="*/ 2147483646 h 82"/>
              <a:gd name="T58" fmla="*/ 2147483646 w 60"/>
              <a:gd name="T59" fmla="*/ 2147483646 h 82"/>
              <a:gd name="T60" fmla="*/ 2147483646 w 60"/>
              <a:gd name="T61" fmla="*/ 2147483646 h 82"/>
              <a:gd name="T62" fmla="*/ 2147483646 w 60"/>
              <a:gd name="T63" fmla="*/ 2147483646 h 82"/>
              <a:gd name="T64" fmla="*/ 2147483646 w 60"/>
              <a:gd name="T65" fmla="*/ 2147483646 h 82"/>
              <a:gd name="T66" fmla="*/ 2147483646 w 60"/>
              <a:gd name="T67" fmla="*/ 2147483646 h 82"/>
              <a:gd name="T68" fmla="*/ 2147483646 w 60"/>
              <a:gd name="T69" fmla="*/ 2147483646 h 82"/>
              <a:gd name="T70" fmla="*/ 2147483646 w 60"/>
              <a:gd name="T71" fmla="*/ 2147483646 h 82"/>
              <a:gd name="T72" fmla="*/ 2147483646 w 60"/>
              <a:gd name="T73" fmla="*/ 2147483646 h 82"/>
              <a:gd name="T74" fmla="*/ 2147483646 w 60"/>
              <a:gd name="T75" fmla="*/ 2147483646 h 82"/>
              <a:gd name="T76" fmla="*/ 2147483646 w 60"/>
              <a:gd name="T77" fmla="*/ 2147483646 h 82"/>
              <a:gd name="T78" fmla="*/ 2147483646 w 60"/>
              <a:gd name="T79" fmla="*/ 2147483646 h 82"/>
              <a:gd name="T80" fmla="*/ 2147483646 w 60"/>
              <a:gd name="T81" fmla="*/ 2147483646 h 82"/>
              <a:gd name="T82" fmla="*/ 2147483646 w 60"/>
              <a:gd name="T83" fmla="*/ 2147483646 h 82"/>
              <a:gd name="T84" fmla="*/ 2147483646 w 60"/>
              <a:gd name="T85" fmla="*/ 2147483646 h 82"/>
              <a:gd name="T86" fmla="*/ 2147483646 w 60"/>
              <a:gd name="T87" fmla="*/ 2147483646 h 82"/>
              <a:gd name="T88" fmla="*/ 2147483646 w 60"/>
              <a:gd name="T89" fmla="*/ 2147483646 h 82"/>
              <a:gd name="T90" fmla="*/ 2147483646 w 60"/>
              <a:gd name="T91" fmla="*/ 2147483646 h 82"/>
              <a:gd name="T92" fmla="*/ 2147483646 w 60"/>
              <a:gd name="T93" fmla="*/ 2147483646 h 82"/>
              <a:gd name="T94" fmla="*/ 2147483646 w 60"/>
              <a:gd name="T95" fmla="*/ 2147483646 h 82"/>
              <a:gd name="T96" fmla="*/ 2147483646 w 60"/>
              <a:gd name="T97" fmla="*/ 2147483646 h 82"/>
              <a:gd name="T98" fmla="*/ 2147483646 w 60"/>
              <a:gd name="T99" fmla="*/ 2147483646 h 82"/>
              <a:gd name="T100" fmla="*/ 2147483646 w 60"/>
              <a:gd name="T101" fmla="*/ 2147483646 h 82"/>
              <a:gd name="T102" fmla="*/ 2147483646 w 60"/>
              <a:gd name="T103" fmla="*/ 2147483646 h 82"/>
              <a:gd name="T104" fmla="*/ 2147483646 w 60"/>
              <a:gd name="T105" fmla="*/ 2147483646 h 82"/>
              <a:gd name="T106" fmla="*/ 2147483646 w 60"/>
              <a:gd name="T107" fmla="*/ 2147483646 h 82"/>
              <a:gd name="T108" fmla="*/ 2147483646 w 60"/>
              <a:gd name="T109" fmla="*/ 2147483646 h 82"/>
              <a:gd name="T110" fmla="*/ 2147483646 w 60"/>
              <a:gd name="T111" fmla="*/ 2147483646 h 82"/>
              <a:gd name="T112" fmla="*/ 2147483646 w 60"/>
              <a:gd name="T113" fmla="*/ 2147483646 h 82"/>
              <a:gd name="T114" fmla="*/ 2147483646 w 60"/>
              <a:gd name="T115" fmla="*/ 2147483646 h 82"/>
              <a:gd name="T116" fmla="*/ 2147483646 w 60"/>
              <a:gd name="T117" fmla="*/ 2147483646 h 82"/>
              <a:gd name="T118" fmla="*/ 2147483646 w 60"/>
              <a:gd name="T119" fmla="*/ 2147483646 h 82"/>
              <a:gd name="T120" fmla="*/ 2147483646 w 60"/>
              <a:gd name="T121" fmla="*/ 2147483646 h 82"/>
              <a:gd name="T122" fmla="*/ 0 w 60"/>
              <a:gd name="T123" fmla="*/ 2147483646 h 82"/>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60"/>
              <a:gd name="T187" fmla="*/ 0 h 82"/>
              <a:gd name="T188" fmla="*/ 60 w 60"/>
              <a:gd name="T189" fmla="*/ 82 h 82"/>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60" h="82">
                <a:moveTo>
                  <a:pt x="0" y="82"/>
                </a:moveTo>
                <a:lnTo>
                  <a:pt x="5" y="72"/>
                </a:lnTo>
                <a:lnTo>
                  <a:pt x="6" y="68"/>
                </a:lnTo>
                <a:lnTo>
                  <a:pt x="7" y="61"/>
                </a:lnTo>
                <a:lnTo>
                  <a:pt x="5" y="55"/>
                </a:lnTo>
                <a:lnTo>
                  <a:pt x="2" y="48"/>
                </a:lnTo>
                <a:lnTo>
                  <a:pt x="1" y="45"/>
                </a:lnTo>
                <a:lnTo>
                  <a:pt x="2" y="41"/>
                </a:lnTo>
                <a:lnTo>
                  <a:pt x="0" y="37"/>
                </a:lnTo>
                <a:lnTo>
                  <a:pt x="2" y="34"/>
                </a:lnTo>
                <a:lnTo>
                  <a:pt x="3" y="27"/>
                </a:lnTo>
                <a:lnTo>
                  <a:pt x="3" y="24"/>
                </a:lnTo>
                <a:lnTo>
                  <a:pt x="5" y="22"/>
                </a:lnTo>
                <a:lnTo>
                  <a:pt x="5" y="19"/>
                </a:lnTo>
                <a:lnTo>
                  <a:pt x="8" y="18"/>
                </a:lnTo>
                <a:lnTo>
                  <a:pt x="12" y="13"/>
                </a:lnTo>
                <a:lnTo>
                  <a:pt x="11" y="21"/>
                </a:lnTo>
                <a:lnTo>
                  <a:pt x="14" y="19"/>
                </a:lnTo>
                <a:lnTo>
                  <a:pt x="14" y="12"/>
                </a:lnTo>
                <a:lnTo>
                  <a:pt x="17" y="9"/>
                </a:lnTo>
                <a:lnTo>
                  <a:pt x="19" y="8"/>
                </a:lnTo>
                <a:lnTo>
                  <a:pt x="17" y="7"/>
                </a:lnTo>
                <a:lnTo>
                  <a:pt x="16" y="5"/>
                </a:lnTo>
                <a:lnTo>
                  <a:pt x="18" y="1"/>
                </a:lnTo>
                <a:lnTo>
                  <a:pt x="21" y="0"/>
                </a:lnTo>
                <a:lnTo>
                  <a:pt x="28" y="2"/>
                </a:lnTo>
                <a:lnTo>
                  <a:pt x="31" y="5"/>
                </a:lnTo>
                <a:lnTo>
                  <a:pt x="39" y="7"/>
                </a:lnTo>
                <a:lnTo>
                  <a:pt x="40" y="9"/>
                </a:lnTo>
                <a:lnTo>
                  <a:pt x="43" y="12"/>
                </a:lnTo>
                <a:lnTo>
                  <a:pt x="40" y="12"/>
                </a:lnTo>
                <a:lnTo>
                  <a:pt x="40" y="14"/>
                </a:lnTo>
                <a:lnTo>
                  <a:pt x="43" y="17"/>
                </a:lnTo>
                <a:lnTo>
                  <a:pt x="44" y="23"/>
                </a:lnTo>
                <a:lnTo>
                  <a:pt x="44" y="26"/>
                </a:lnTo>
                <a:lnTo>
                  <a:pt x="41" y="30"/>
                </a:lnTo>
                <a:lnTo>
                  <a:pt x="40" y="32"/>
                </a:lnTo>
                <a:lnTo>
                  <a:pt x="37" y="34"/>
                </a:lnTo>
                <a:lnTo>
                  <a:pt x="37" y="35"/>
                </a:lnTo>
                <a:lnTo>
                  <a:pt x="37" y="40"/>
                </a:lnTo>
                <a:lnTo>
                  <a:pt x="40" y="42"/>
                </a:lnTo>
                <a:lnTo>
                  <a:pt x="43" y="38"/>
                </a:lnTo>
                <a:lnTo>
                  <a:pt x="46" y="33"/>
                </a:lnTo>
                <a:lnTo>
                  <a:pt x="50" y="31"/>
                </a:lnTo>
                <a:lnTo>
                  <a:pt x="54" y="33"/>
                </a:lnTo>
                <a:lnTo>
                  <a:pt x="56" y="37"/>
                </a:lnTo>
                <a:lnTo>
                  <a:pt x="59" y="47"/>
                </a:lnTo>
                <a:lnTo>
                  <a:pt x="60" y="51"/>
                </a:lnTo>
                <a:lnTo>
                  <a:pt x="59" y="53"/>
                </a:lnTo>
                <a:lnTo>
                  <a:pt x="60" y="57"/>
                </a:lnTo>
                <a:lnTo>
                  <a:pt x="58" y="59"/>
                </a:lnTo>
                <a:lnTo>
                  <a:pt x="57" y="57"/>
                </a:lnTo>
                <a:lnTo>
                  <a:pt x="56" y="58"/>
                </a:lnTo>
                <a:lnTo>
                  <a:pt x="55" y="62"/>
                </a:lnTo>
                <a:lnTo>
                  <a:pt x="55" y="64"/>
                </a:lnTo>
                <a:lnTo>
                  <a:pt x="52" y="66"/>
                </a:lnTo>
                <a:lnTo>
                  <a:pt x="52" y="71"/>
                </a:lnTo>
                <a:lnTo>
                  <a:pt x="50" y="73"/>
                </a:lnTo>
                <a:lnTo>
                  <a:pt x="49" y="77"/>
                </a:lnTo>
                <a:lnTo>
                  <a:pt x="29" y="80"/>
                </a:lnTo>
                <a:lnTo>
                  <a:pt x="28" y="79"/>
                </a:lnTo>
                <a:lnTo>
                  <a:pt x="0" y="82"/>
                </a:lnTo>
                <a:close/>
              </a:path>
            </a:pathLst>
          </a:custGeom>
          <a:solidFill>
            <a:srgbClr val="BDC9E1"/>
          </a:solidFill>
          <a:ln w="15875">
            <a:solidFill>
              <a:srgbClr val="003F48"/>
            </a:solidFill>
            <a:prstDash val="solid"/>
            <a:round/>
            <a:headEnd/>
            <a:tailEnd/>
          </a:ln>
        </p:spPr>
        <p:txBody>
          <a:bodyPr/>
          <a:lstStyle/>
          <a:p>
            <a:endParaRPr lang="en-US"/>
          </a:p>
        </p:txBody>
      </p:sp>
      <p:sp>
        <p:nvSpPr>
          <p:cNvPr id="312334" name="New York">
            <a:extLst>
              <a:ext uri="{FF2B5EF4-FFF2-40B4-BE49-F238E27FC236}">
                <a16:creationId xmlns:a16="http://schemas.microsoft.com/office/drawing/2014/main" id="{9787E9B7-7AB2-4124-8872-D8E740800F6A}"/>
              </a:ext>
              <a:ext uri="{C183D7F6-B498-43B3-948B-1728B52AA6E4}">
                <adec:decorative xmlns:adec="http://schemas.microsoft.com/office/drawing/2017/decorative" val="1"/>
              </a:ext>
            </a:extLst>
          </p:cNvPr>
          <p:cNvSpPr>
            <a:spLocks noChangeAspect="1"/>
          </p:cNvSpPr>
          <p:nvPr/>
        </p:nvSpPr>
        <p:spPr bwMode="auto">
          <a:xfrm>
            <a:off x="6731000" y="2063750"/>
            <a:ext cx="723900" cy="646113"/>
          </a:xfrm>
          <a:custGeom>
            <a:avLst/>
            <a:gdLst>
              <a:gd name="T0" fmla="*/ 0 w 92"/>
              <a:gd name="T1" fmla="*/ 2147483646 h 83"/>
              <a:gd name="T2" fmla="*/ 2147483646 w 92"/>
              <a:gd name="T3" fmla="*/ 2147483646 h 83"/>
              <a:gd name="T4" fmla="*/ 2147483646 w 92"/>
              <a:gd name="T5" fmla="*/ 2147483646 h 83"/>
              <a:gd name="T6" fmla="*/ 2147483646 w 92"/>
              <a:gd name="T7" fmla="*/ 2147483646 h 83"/>
              <a:gd name="T8" fmla="*/ 2147483646 w 92"/>
              <a:gd name="T9" fmla="*/ 2147483646 h 83"/>
              <a:gd name="T10" fmla="*/ 2147483646 w 92"/>
              <a:gd name="T11" fmla="*/ 2147483646 h 83"/>
              <a:gd name="T12" fmla="*/ 2147483646 w 92"/>
              <a:gd name="T13" fmla="*/ 2147483646 h 83"/>
              <a:gd name="T14" fmla="*/ 2147483646 w 92"/>
              <a:gd name="T15" fmla="*/ 2147483646 h 83"/>
              <a:gd name="T16" fmla="*/ 2147483646 w 92"/>
              <a:gd name="T17" fmla="*/ 2147483646 h 83"/>
              <a:gd name="T18" fmla="*/ 2147483646 w 92"/>
              <a:gd name="T19" fmla="*/ 2147483646 h 83"/>
              <a:gd name="T20" fmla="*/ 2147483646 w 92"/>
              <a:gd name="T21" fmla="*/ 2147483646 h 83"/>
              <a:gd name="T22" fmla="*/ 2147483646 w 92"/>
              <a:gd name="T23" fmla="*/ 2147483646 h 83"/>
              <a:gd name="T24" fmla="*/ 2147483646 w 92"/>
              <a:gd name="T25" fmla="*/ 2147483646 h 83"/>
              <a:gd name="T26" fmla="*/ 2147483646 w 92"/>
              <a:gd name="T27" fmla="*/ 2147483646 h 83"/>
              <a:gd name="T28" fmla="*/ 2147483646 w 92"/>
              <a:gd name="T29" fmla="*/ 2147483646 h 83"/>
              <a:gd name="T30" fmla="*/ 2147483646 w 92"/>
              <a:gd name="T31" fmla="*/ 2147483646 h 83"/>
              <a:gd name="T32" fmla="*/ 2147483646 w 92"/>
              <a:gd name="T33" fmla="*/ 2147483646 h 83"/>
              <a:gd name="T34" fmla="*/ 2147483646 w 92"/>
              <a:gd name="T35" fmla="*/ 0 h 83"/>
              <a:gd name="T36" fmla="*/ 2147483646 w 92"/>
              <a:gd name="T37" fmla="*/ 2147483646 h 83"/>
              <a:gd name="T38" fmla="*/ 2147483646 w 92"/>
              <a:gd name="T39" fmla="*/ 2147483646 h 83"/>
              <a:gd name="T40" fmla="*/ 2147483646 w 92"/>
              <a:gd name="T41" fmla="*/ 2147483646 h 83"/>
              <a:gd name="T42" fmla="*/ 2147483646 w 92"/>
              <a:gd name="T43" fmla="*/ 2147483646 h 83"/>
              <a:gd name="T44" fmla="*/ 2147483646 w 92"/>
              <a:gd name="T45" fmla="*/ 2147483646 h 83"/>
              <a:gd name="T46" fmla="*/ 2147483646 w 92"/>
              <a:gd name="T47" fmla="*/ 2147483646 h 83"/>
              <a:gd name="T48" fmla="*/ 2147483646 w 92"/>
              <a:gd name="T49" fmla="*/ 2147483646 h 83"/>
              <a:gd name="T50" fmla="*/ 2147483646 w 92"/>
              <a:gd name="T51" fmla="*/ 2147483646 h 83"/>
              <a:gd name="T52" fmla="*/ 2147483646 w 92"/>
              <a:gd name="T53" fmla="*/ 2147483646 h 83"/>
              <a:gd name="T54" fmla="*/ 2147483646 w 92"/>
              <a:gd name="T55" fmla="*/ 2147483646 h 83"/>
              <a:gd name="T56" fmla="*/ 2147483646 w 92"/>
              <a:gd name="T57" fmla="*/ 2147483646 h 83"/>
              <a:gd name="T58" fmla="*/ 2147483646 w 92"/>
              <a:gd name="T59" fmla="*/ 2147483646 h 83"/>
              <a:gd name="T60" fmla="*/ 2147483646 w 92"/>
              <a:gd name="T61" fmla="*/ 2147483646 h 83"/>
              <a:gd name="T62" fmla="*/ 2147483646 w 92"/>
              <a:gd name="T63" fmla="*/ 2147483646 h 83"/>
              <a:gd name="T64" fmla="*/ 2147483646 w 92"/>
              <a:gd name="T65" fmla="*/ 2147483646 h 83"/>
              <a:gd name="T66" fmla="*/ 2147483646 w 92"/>
              <a:gd name="T67" fmla="*/ 2147483646 h 83"/>
              <a:gd name="T68" fmla="*/ 2147483646 w 92"/>
              <a:gd name="T69" fmla="*/ 2147483646 h 83"/>
              <a:gd name="T70" fmla="*/ 2147483646 w 92"/>
              <a:gd name="T71" fmla="*/ 2147483646 h 83"/>
              <a:gd name="T72" fmla="*/ 2147483646 w 92"/>
              <a:gd name="T73" fmla="*/ 2147483646 h 83"/>
              <a:gd name="T74" fmla="*/ 2147483646 w 92"/>
              <a:gd name="T75" fmla="*/ 2147483646 h 83"/>
              <a:gd name="T76" fmla="*/ 2147483646 w 92"/>
              <a:gd name="T77" fmla="*/ 2147483646 h 83"/>
              <a:gd name="T78" fmla="*/ 2147483646 w 92"/>
              <a:gd name="T79" fmla="*/ 2147483646 h 83"/>
              <a:gd name="T80" fmla="*/ 2147483646 w 92"/>
              <a:gd name="T81" fmla="*/ 2147483646 h 83"/>
              <a:gd name="T82" fmla="*/ 2147483646 w 92"/>
              <a:gd name="T83" fmla="*/ 2147483646 h 83"/>
              <a:gd name="T84" fmla="*/ 2147483646 w 92"/>
              <a:gd name="T85" fmla="*/ 2147483646 h 83"/>
              <a:gd name="T86" fmla="*/ 2147483646 w 92"/>
              <a:gd name="T87" fmla="*/ 2147483646 h 83"/>
              <a:gd name="T88" fmla="*/ 2147483646 w 92"/>
              <a:gd name="T89" fmla="*/ 2147483646 h 83"/>
              <a:gd name="T90" fmla="*/ 2147483646 w 92"/>
              <a:gd name="T91" fmla="*/ 2147483646 h 83"/>
              <a:gd name="T92" fmla="*/ 2147483646 w 92"/>
              <a:gd name="T93" fmla="*/ 2147483646 h 83"/>
              <a:gd name="T94" fmla="*/ 2147483646 w 92"/>
              <a:gd name="T95" fmla="*/ 2147483646 h 83"/>
              <a:gd name="T96" fmla="*/ 2147483646 w 92"/>
              <a:gd name="T97" fmla="*/ 2147483646 h 83"/>
              <a:gd name="T98" fmla="*/ 2147483646 w 92"/>
              <a:gd name="T99" fmla="*/ 2147483646 h 83"/>
              <a:gd name="T100" fmla="*/ 2147483646 w 92"/>
              <a:gd name="T101" fmla="*/ 2147483646 h 83"/>
              <a:gd name="T102" fmla="*/ 2147483646 w 92"/>
              <a:gd name="T103" fmla="*/ 2147483646 h 83"/>
              <a:gd name="T104" fmla="*/ 0 w 92"/>
              <a:gd name="T105" fmla="*/ 2147483646 h 83"/>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92"/>
              <a:gd name="T160" fmla="*/ 0 h 83"/>
              <a:gd name="T161" fmla="*/ 92 w 92"/>
              <a:gd name="T162" fmla="*/ 83 h 83"/>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92" h="83">
                <a:moveTo>
                  <a:pt x="0" y="71"/>
                </a:moveTo>
                <a:lnTo>
                  <a:pt x="3" y="76"/>
                </a:lnTo>
                <a:lnTo>
                  <a:pt x="63" y="64"/>
                </a:lnTo>
                <a:lnTo>
                  <a:pt x="67" y="67"/>
                </a:lnTo>
                <a:lnTo>
                  <a:pt x="70" y="71"/>
                </a:lnTo>
                <a:lnTo>
                  <a:pt x="75" y="74"/>
                </a:lnTo>
                <a:lnTo>
                  <a:pt x="89" y="79"/>
                </a:lnTo>
                <a:lnTo>
                  <a:pt x="89" y="81"/>
                </a:lnTo>
                <a:lnTo>
                  <a:pt x="90" y="83"/>
                </a:lnTo>
                <a:lnTo>
                  <a:pt x="91" y="82"/>
                </a:lnTo>
                <a:lnTo>
                  <a:pt x="92" y="78"/>
                </a:lnTo>
                <a:lnTo>
                  <a:pt x="92" y="71"/>
                </a:lnTo>
                <a:lnTo>
                  <a:pt x="90" y="57"/>
                </a:lnTo>
                <a:lnTo>
                  <a:pt x="90" y="43"/>
                </a:lnTo>
                <a:lnTo>
                  <a:pt x="87" y="32"/>
                </a:lnTo>
                <a:lnTo>
                  <a:pt x="83" y="23"/>
                </a:lnTo>
                <a:lnTo>
                  <a:pt x="82" y="14"/>
                </a:lnTo>
                <a:lnTo>
                  <a:pt x="79" y="0"/>
                </a:lnTo>
                <a:lnTo>
                  <a:pt x="60" y="5"/>
                </a:lnTo>
                <a:lnTo>
                  <a:pt x="59" y="5"/>
                </a:lnTo>
                <a:lnTo>
                  <a:pt x="53" y="9"/>
                </a:lnTo>
                <a:lnTo>
                  <a:pt x="48" y="16"/>
                </a:lnTo>
                <a:lnTo>
                  <a:pt x="47" y="20"/>
                </a:lnTo>
                <a:lnTo>
                  <a:pt x="45" y="23"/>
                </a:lnTo>
                <a:lnTo>
                  <a:pt x="41" y="27"/>
                </a:lnTo>
                <a:lnTo>
                  <a:pt x="43" y="29"/>
                </a:lnTo>
                <a:lnTo>
                  <a:pt x="43" y="27"/>
                </a:lnTo>
                <a:lnTo>
                  <a:pt x="45" y="28"/>
                </a:lnTo>
                <a:lnTo>
                  <a:pt x="44" y="29"/>
                </a:lnTo>
                <a:lnTo>
                  <a:pt x="45" y="29"/>
                </a:lnTo>
                <a:lnTo>
                  <a:pt x="44" y="31"/>
                </a:lnTo>
                <a:lnTo>
                  <a:pt x="43" y="31"/>
                </a:lnTo>
                <a:lnTo>
                  <a:pt x="43" y="32"/>
                </a:lnTo>
                <a:lnTo>
                  <a:pt x="45" y="34"/>
                </a:lnTo>
                <a:lnTo>
                  <a:pt x="45" y="37"/>
                </a:lnTo>
                <a:lnTo>
                  <a:pt x="42" y="38"/>
                </a:lnTo>
                <a:lnTo>
                  <a:pt x="39" y="43"/>
                </a:lnTo>
                <a:lnTo>
                  <a:pt x="36" y="45"/>
                </a:lnTo>
                <a:lnTo>
                  <a:pt x="30" y="45"/>
                </a:lnTo>
                <a:lnTo>
                  <a:pt x="28" y="47"/>
                </a:lnTo>
                <a:lnTo>
                  <a:pt x="25" y="45"/>
                </a:lnTo>
                <a:lnTo>
                  <a:pt x="15" y="46"/>
                </a:lnTo>
                <a:lnTo>
                  <a:pt x="7" y="50"/>
                </a:lnTo>
                <a:lnTo>
                  <a:pt x="8" y="52"/>
                </a:lnTo>
                <a:lnTo>
                  <a:pt x="7" y="54"/>
                </a:lnTo>
                <a:lnTo>
                  <a:pt x="8" y="54"/>
                </a:lnTo>
                <a:lnTo>
                  <a:pt x="9" y="56"/>
                </a:lnTo>
                <a:lnTo>
                  <a:pt x="10" y="56"/>
                </a:lnTo>
                <a:lnTo>
                  <a:pt x="11" y="58"/>
                </a:lnTo>
                <a:lnTo>
                  <a:pt x="11" y="59"/>
                </a:lnTo>
                <a:lnTo>
                  <a:pt x="9" y="61"/>
                </a:lnTo>
                <a:lnTo>
                  <a:pt x="8" y="64"/>
                </a:lnTo>
                <a:lnTo>
                  <a:pt x="0" y="71"/>
                </a:lnTo>
                <a:close/>
              </a:path>
            </a:pathLst>
          </a:custGeom>
          <a:solidFill>
            <a:srgbClr val="BDC9E1"/>
          </a:solidFill>
          <a:ln w="15875">
            <a:solidFill>
              <a:srgbClr val="003F48"/>
            </a:solidFill>
            <a:prstDash val="solid"/>
            <a:round/>
            <a:headEnd/>
            <a:tailEnd/>
          </a:ln>
        </p:spPr>
        <p:txBody>
          <a:bodyPr/>
          <a:lstStyle/>
          <a:p>
            <a:endParaRPr lang="en-US"/>
          </a:p>
        </p:txBody>
      </p:sp>
      <p:sp>
        <p:nvSpPr>
          <p:cNvPr id="312335" name="Freeform 15">
            <a:extLst>
              <a:ext uri="{FF2B5EF4-FFF2-40B4-BE49-F238E27FC236}">
                <a16:creationId xmlns:a16="http://schemas.microsoft.com/office/drawing/2014/main" id="{1A2CEF04-F3D2-4C34-B3AA-DA84608224F7}"/>
              </a:ext>
              <a:ext uri="{C183D7F6-B498-43B3-948B-1728B52AA6E4}">
                <adec:decorative xmlns:adec="http://schemas.microsoft.com/office/drawing/2017/decorative" val="1"/>
              </a:ext>
            </a:extLst>
          </p:cNvPr>
          <p:cNvSpPr>
            <a:spLocks noChangeAspect="1"/>
          </p:cNvSpPr>
          <p:nvPr/>
        </p:nvSpPr>
        <p:spPr bwMode="auto">
          <a:xfrm>
            <a:off x="7405688" y="2733675"/>
            <a:ext cx="17462" cy="28575"/>
          </a:xfrm>
          <a:custGeom>
            <a:avLst/>
            <a:gdLst>
              <a:gd name="T0" fmla="*/ 0 w 2"/>
              <a:gd name="T1" fmla="*/ 2147483646 h 4"/>
              <a:gd name="T2" fmla="*/ 0 w 2"/>
              <a:gd name="T3" fmla="*/ 2147483646 h 4"/>
              <a:gd name="T4" fmla="*/ 2147483646 w 2"/>
              <a:gd name="T5" fmla="*/ 0 h 4"/>
              <a:gd name="T6" fmla="*/ 2147483646 w 2"/>
              <a:gd name="T7" fmla="*/ 2147483646 h 4"/>
              <a:gd name="T8" fmla="*/ 2147483646 w 2"/>
              <a:gd name="T9" fmla="*/ 2147483646 h 4"/>
              <a:gd name="T10" fmla="*/ 0 w 2"/>
              <a:gd name="T11" fmla="*/ 2147483646 h 4"/>
              <a:gd name="T12" fmla="*/ 0 60000 65536"/>
              <a:gd name="T13" fmla="*/ 0 60000 65536"/>
              <a:gd name="T14" fmla="*/ 0 60000 65536"/>
              <a:gd name="T15" fmla="*/ 0 60000 65536"/>
              <a:gd name="T16" fmla="*/ 0 60000 65536"/>
              <a:gd name="T17" fmla="*/ 0 60000 65536"/>
              <a:gd name="T18" fmla="*/ 0 w 2"/>
              <a:gd name="T19" fmla="*/ 0 h 4"/>
              <a:gd name="T20" fmla="*/ 2 w 2"/>
              <a:gd name="T21" fmla="*/ 4 h 4"/>
            </a:gdLst>
            <a:ahLst/>
            <a:cxnLst>
              <a:cxn ang="T12">
                <a:pos x="T0" y="T1"/>
              </a:cxn>
              <a:cxn ang="T13">
                <a:pos x="T2" y="T3"/>
              </a:cxn>
              <a:cxn ang="T14">
                <a:pos x="T4" y="T5"/>
              </a:cxn>
              <a:cxn ang="T15">
                <a:pos x="T6" y="T7"/>
              </a:cxn>
              <a:cxn ang="T16">
                <a:pos x="T8" y="T9"/>
              </a:cxn>
              <a:cxn ang="T17">
                <a:pos x="T10" y="T11"/>
              </a:cxn>
            </a:cxnLst>
            <a:rect l="T18" t="T19" r="T20" b="T21"/>
            <a:pathLst>
              <a:path w="2" h="4">
                <a:moveTo>
                  <a:pt x="0" y="4"/>
                </a:moveTo>
                <a:lnTo>
                  <a:pt x="0" y="2"/>
                </a:lnTo>
                <a:lnTo>
                  <a:pt x="1" y="0"/>
                </a:lnTo>
                <a:lnTo>
                  <a:pt x="2" y="1"/>
                </a:lnTo>
                <a:lnTo>
                  <a:pt x="1" y="3"/>
                </a:lnTo>
                <a:lnTo>
                  <a:pt x="0" y="4"/>
                </a:lnTo>
                <a:close/>
              </a:path>
            </a:pathLst>
          </a:custGeom>
          <a:noFill/>
          <a:ln w="15875">
            <a:solidFill>
              <a:srgbClr val="FFFFF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12336" name="Freeform 16">
            <a:extLst>
              <a:ext uri="{FF2B5EF4-FFF2-40B4-BE49-F238E27FC236}">
                <a16:creationId xmlns:a16="http://schemas.microsoft.com/office/drawing/2014/main" id="{7E1F0268-E752-4B25-948E-213C1F7B34BC}"/>
              </a:ext>
              <a:ext uri="{C183D7F6-B498-43B3-948B-1728B52AA6E4}">
                <adec:decorative xmlns:adec="http://schemas.microsoft.com/office/drawing/2017/decorative" val="1"/>
              </a:ext>
            </a:extLst>
          </p:cNvPr>
          <p:cNvSpPr>
            <a:spLocks noChangeAspect="1"/>
          </p:cNvSpPr>
          <p:nvPr/>
        </p:nvSpPr>
        <p:spPr bwMode="auto">
          <a:xfrm>
            <a:off x="7431088" y="2608263"/>
            <a:ext cx="217487" cy="141287"/>
          </a:xfrm>
          <a:custGeom>
            <a:avLst/>
            <a:gdLst>
              <a:gd name="T0" fmla="*/ 0 w 28"/>
              <a:gd name="T1" fmla="*/ 2147483646 h 18"/>
              <a:gd name="T2" fmla="*/ 0 w 28"/>
              <a:gd name="T3" fmla="*/ 2147483646 h 18"/>
              <a:gd name="T4" fmla="*/ 2147483646 w 28"/>
              <a:gd name="T5" fmla="*/ 2147483646 h 18"/>
              <a:gd name="T6" fmla="*/ 2147483646 w 28"/>
              <a:gd name="T7" fmla="*/ 2147483646 h 18"/>
              <a:gd name="T8" fmla="*/ 2147483646 w 28"/>
              <a:gd name="T9" fmla="*/ 2147483646 h 18"/>
              <a:gd name="T10" fmla="*/ 2147483646 w 28"/>
              <a:gd name="T11" fmla="*/ 2147483646 h 18"/>
              <a:gd name="T12" fmla="*/ 2147483646 w 28"/>
              <a:gd name="T13" fmla="*/ 2147483646 h 18"/>
              <a:gd name="T14" fmla="*/ 2147483646 w 28"/>
              <a:gd name="T15" fmla="*/ 2147483646 h 18"/>
              <a:gd name="T16" fmla="*/ 2147483646 w 28"/>
              <a:gd name="T17" fmla="*/ 2147483646 h 18"/>
              <a:gd name="T18" fmla="*/ 2147483646 w 28"/>
              <a:gd name="T19" fmla="*/ 2147483646 h 18"/>
              <a:gd name="T20" fmla="*/ 2147483646 w 28"/>
              <a:gd name="T21" fmla="*/ 2147483646 h 18"/>
              <a:gd name="T22" fmla="*/ 2147483646 w 28"/>
              <a:gd name="T23" fmla="*/ 2147483646 h 18"/>
              <a:gd name="T24" fmla="*/ 2147483646 w 28"/>
              <a:gd name="T25" fmla="*/ 2147483646 h 18"/>
              <a:gd name="T26" fmla="*/ 2147483646 w 28"/>
              <a:gd name="T27" fmla="*/ 2147483646 h 18"/>
              <a:gd name="T28" fmla="*/ 2147483646 w 28"/>
              <a:gd name="T29" fmla="*/ 2147483646 h 18"/>
              <a:gd name="T30" fmla="*/ 2147483646 w 28"/>
              <a:gd name="T31" fmla="*/ 2147483646 h 18"/>
              <a:gd name="T32" fmla="*/ 2147483646 w 28"/>
              <a:gd name="T33" fmla="*/ 2147483646 h 18"/>
              <a:gd name="T34" fmla="*/ 2147483646 w 28"/>
              <a:gd name="T35" fmla="*/ 2147483646 h 18"/>
              <a:gd name="T36" fmla="*/ 2147483646 w 28"/>
              <a:gd name="T37" fmla="*/ 2147483646 h 18"/>
              <a:gd name="T38" fmla="*/ 2147483646 w 28"/>
              <a:gd name="T39" fmla="*/ 2147483646 h 18"/>
              <a:gd name="T40" fmla="*/ 2147483646 w 28"/>
              <a:gd name="T41" fmla="*/ 2147483646 h 18"/>
              <a:gd name="T42" fmla="*/ 2147483646 w 28"/>
              <a:gd name="T43" fmla="*/ 2147483646 h 18"/>
              <a:gd name="T44" fmla="*/ 2147483646 w 28"/>
              <a:gd name="T45" fmla="*/ 2147483646 h 18"/>
              <a:gd name="T46" fmla="*/ 2147483646 w 28"/>
              <a:gd name="T47" fmla="*/ 2147483646 h 18"/>
              <a:gd name="T48" fmla="*/ 2147483646 w 28"/>
              <a:gd name="T49" fmla="*/ 2147483646 h 18"/>
              <a:gd name="T50" fmla="*/ 2147483646 w 28"/>
              <a:gd name="T51" fmla="*/ 2147483646 h 18"/>
              <a:gd name="T52" fmla="*/ 2147483646 w 28"/>
              <a:gd name="T53" fmla="*/ 2147483646 h 18"/>
              <a:gd name="T54" fmla="*/ 2147483646 w 28"/>
              <a:gd name="T55" fmla="*/ 2147483646 h 18"/>
              <a:gd name="T56" fmla="*/ 2147483646 w 28"/>
              <a:gd name="T57" fmla="*/ 2147483646 h 18"/>
              <a:gd name="T58" fmla="*/ 2147483646 w 28"/>
              <a:gd name="T59" fmla="*/ 2147483646 h 18"/>
              <a:gd name="T60" fmla="*/ 2147483646 w 28"/>
              <a:gd name="T61" fmla="*/ 2147483646 h 18"/>
              <a:gd name="T62" fmla="*/ 2147483646 w 28"/>
              <a:gd name="T63" fmla="*/ 2147483646 h 18"/>
              <a:gd name="T64" fmla="*/ 2147483646 w 28"/>
              <a:gd name="T65" fmla="*/ 0 h 18"/>
              <a:gd name="T66" fmla="*/ 2147483646 w 28"/>
              <a:gd name="T67" fmla="*/ 0 h 18"/>
              <a:gd name="T68" fmla="*/ 2147483646 w 28"/>
              <a:gd name="T69" fmla="*/ 2147483646 h 18"/>
              <a:gd name="T70" fmla="*/ 2147483646 w 28"/>
              <a:gd name="T71" fmla="*/ 2147483646 h 18"/>
              <a:gd name="T72" fmla="*/ 2147483646 w 28"/>
              <a:gd name="T73" fmla="*/ 2147483646 h 18"/>
              <a:gd name="T74" fmla="*/ 2147483646 w 28"/>
              <a:gd name="T75" fmla="*/ 2147483646 h 18"/>
              <a:gd name="T76" fmla="*/ 2147483646 w 28"/>
              <a:gd name="T77" fmla="*/ 2147483646 h 18"/>
              <a:gd name="T78" fmla="*/ 2147483646 w 28"/>
              <a:gd name="T79" fmla="*/ 2147483646 h 18"/>
              <a:gd name="T80" fmla="*/ 2147483646 w 28"/>
              <a:gd name="T81" fmla="*/ 2147483646 h 18"/>
              <a:gd name="T82" fmla="*/ 2147483646 w 28"/>
              <a:gd name="T83" fmla="*/ 2147483646 h 18"/>
              <a:gd name="T84" fmla="*/ 2147483646 w 28"/>
              <a:gd name="T85" fmla="*/ 2147483646 h 18"/>
              <a:gd name="T86" fmla="*/ 2147483646 w 28"/>
              <a:gd name="T87" fmla="*/ 2147483646 h 18"/>
              <a:gd name="T88" fmla="*/ 2147483646 w 28"/>
              <a:gd name="T89" fmla="*/ 2147483646 h 18"/>
              <a:gd name="T90" fmla="*/ 2147483646 w 28"/>
              <a:gd name="T91" fmla="*/ 2147483646 h 18"/>
              <a:gd name="T92" fmla="*/ 2147483646 w 28"/>
              <a:gd name="T93" fmla="*/ 2147483646 h 18"/>
              <a:gd name="T94" fmla="*/ 0 w 28"/>
              <a:gd name="T95" fmla="*/ 2147483646 h 18"/>
              <a:gd name="T96" fmla="*/ 0 w 28"/>
              <a:gd name="T97" fmla="*/ 2147483646 h 18"/>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28"/>
              <a:gd name="T148" fmla="*/ 0 h 18"/>
              <a:gd name="T149" fmla="*/ 28 w 28"/>
              <a:gd name="T150" fmla="*/ 18 h 18"/>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28" h="18">
                <a:moveTo>
                  <a:pt x="0" y="16"/>
                </a:moveTo>
                <a:lnTo>
                  <a:pt x="0" y="17"/>
                </a:lnTo>
                <a:lnTo>
                  <a:pt x="1" y="18"/>
                </a:lnTo>
                <a:lnTo>
                  <a:pt x="2" y="16"/>
                </a:lnTo>
                <a:lnTo>
                  <a:pt x="3" y="16"/>
                </a:lnTo>
                <a:lnTo>
                  <a:pt x="4" y="16"/>
                </a:lnTo>
                <a:lnTo>
                  <a:pt x="2" y="18"/>
                </a:lnTo>
                <a:lnTo>
                  <a:pt x="5" y="17"/>
                </a:lnTo>
                <a:lnTo>
                  <a:pt x="5" y="16"/>
                </a:lnTo>
                <a:lnTo>
                  <a:pt x="9" y="14"/>
                </a:lnTo>
                <a:lnTo>
                  <a:pt x="12" y="12"/>
                </a:lnTo>
                <a:lnTo>
                  <a:pt x="16" y="10"/>
                </a:lnTo>
                <a:lnTo>
                  <a:pt x="18" y="9"/>
                </a:lnTo>
                <a:lnTo>
                  <a:pt x="13" y="13"/>
                </a:lnTo>
                <a:lnTo>
                  <a:pt x="11" y="14"/>
                </a:lnTo>
                <a:lnTo>
                  <a:pt x="12" y="14"/>
                </a:lnTo>
                <a:lnTo>
                  <a:pt x="14" y="13"/>
                </a:lnTo>
                <a:lnTo>
                  <a:pt x="23" y="6"/>
                </a:lnTo>
                <a:lnTo>
                  <a:pt x="24" y="5"/>
                </a:lnTo>
                <a:lnTo>
                  <a:pt x="28" y="1"/>
                </a:lnTo>
                <a:lnTo>
                  <a:pt x="26" y="3"/>
                </a:lnTo>
                <a:lnTo>
                  <a:pt x="25" y="2"/>
                </a:lnTo>
                <a:lnTo>
                  <a:pt x="23" y="3"/>
                </a:lnTo>
                <a:lnTo>
                  <a:pt x="22" y="3"/>
                </a:lnTo>
                <a:lnTo>
                  <a:pt x="21" y="7"/>
                </a:lnTo>
                <a:lnTo>
                  <a:pt x="20" y="6"/>
                </a:lnTo>
                <a:lnTo>
                  <a:pt x="18" y="6"/>
                </a:lnTo>
                <a:lnTo>
                  <a:pt x="21" y="3"/>
                </a:lnTo>
                <a:lnTo>
                  <a:pt x="23" y="0"/>
                </a:lnTo>
                <a:lnTo>
                  <a:pt x="22" y="0"/>
                </a:lnTo>
                <a:lnTo>
                  <a:pt x="18" y="5"/>
                </a:lnTo>
                <a:lnTo>
                  <a:pt x="14" y="7"/>
                </a:lnTo>
                <a:lnTo>
                  <a:pt x="11" y="7"/>
                </a:lnTo>
                <a:lnTo>
                  <a:pt x="11" y="8"/>
                </a:lnTo>
                <a:lnTo>
                  <a:pt x="8" y="9"/>
                </a:lnTo>
                <a:lnTo>
                  <a:pt x="6" y="9"/>
                </a:lnTo>
                <a:lnTo>
                  <a:pt x="6" y="10"/>
                </a:lnTo>
                <a:lnTo>
                  <a:pt x="5" y="10"/>
                </a:lnTo>
                <a:lnTo>
                  <a:pt x="4" y="12"/>
                </a:lnTo>
                <a:lnTo>
                  <a:pt x="4" y="11"/>
                </a:lnTo>
                <a:lnTo>
                  <a:pt x="3" y="13"/>
                </a:lnTo>
                <a:lnTo>
                  <a:pt x="1" y="13"/>
                </a:lnTo>
                <a:lnTo>
                  <a:pt x="0" y="15"/>
                </a:lnTo>
                <a:lnTo>
                  <a:pt x="0" y="16"/>
                </a:lnTo>
                <a:close/>
              </a:path>
            </a:pathLst>
          </a:custGeom>
          <a:noFill/>
          <a:ln w="15875">
            <a:solidFill>
              <a:srgbClr val="003F48"/>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12337" name="Washington">
            <a:extLst>
              <a:ext uri="{FF2B5EF4-FFF2-40B4-BE49-F238E27FC236}">
                <a16:creationId xmlns:a16="http://schemas.microsoft.com/office/drawing/2014/main" id="{43056A44-A171-445C-AE5F-84B5D9AA13CD}"/>
              </a:ext>
              <a:ext uri="{C183D7F6-B498-43B3-948B-1728B52AA6E4}">
                <adec:decorative xmlns:adec="http://schemas.microsoft.com/office/drawing/2017/decorative" val="1"/>
              </a:ext>
            </a:extLst>
          </p:cNvPr>
          <p:cNvSpPr>
            <a:spLocks noChangeAspect="1"/>
          </p:cNvSpPr>
          <p:nvPr/>
        </p:nvSpPr>
        <p:spPr bwMode="auto">
          <a:xfrm>
            <a:off x="1946275" y="1349375"/>
            <a:ext cx="815975" cy="584200"/>
          </a:xfrm>
          <a:custGeom>
            <a:avLst/>
            <a:gdLst>
              <a:gd name="T0" fmla="*/ 2147483646 w 104"/>
              <a:gd name="T1" fmla="*/ 2147483646 h 75"/>
              <a:gd name="T2" fmla="*/ 2147483646 w 104"/>
              <a:gd name="T3" fmla="*/ 2147483646 h 75"/>
              <a:gd name="T4" fmla="*/ 2147483646 w 104"/>
              <a:gd name="T5" fmla="*/ 2147483646 h 75"/>
              <a:gd name="T6" fmla="*/ 2147483646 w 104"/>
              <a:gd name="T7" fmla="*/ 2147483646 h 75"/>
              <a:gd name="T8" fmla="*/ 2147483646 w 104"/>
              <a:gd name="T9" fmla="*/ 2147483646 h 75"/>
              <a:gd name="T10" fmla="*/ 2147483646 w 104"/>
              <a:gd name="T11" fmla="*/ 2147483646 h 75"/>
              <a:gd name="T12" fmla="*/ 0 w 104"/>
              <a:gd name="T13" fmla="*/ 2147483646 h 75"/>
              <a:gd name="T14" fmla="*/ 2147483646 w 104"/>
              <a:gd name="T15" fmla="*/ 2147483646 h 75"/>
              <a:gd name="T16" fmla="*/ 2147483646 w 104"/>
              <a:gd name="T17" fmla="*/ 2147483646 h 75"/>
              <a:gd name="T18" fmla="*/ 2147483646 w 104"/>
              <a:gd name="T19" fmla="*/ 2147483646 h 75"/>
              <a:gd name="T20" fmla="*/ 2147483646 w 104"/>
              <a:gd name="T21" fmla="*/ 2147483646 h 75"/>
              <a:gd name="T22" fmla="*/ 2147483646 w 104"/>
              <a:gd name="T23" fmla="*/ 0 h 75"/>
              <a:gd name="T24" fmla="*/ 2147483646 w 104"/>
              <a:gd name="T25" fmla="*/ 2147483646 h 75"/>
              <a:gd name="T26" fmla="*/ 2147483646 w 104"/>
              <a:gd name="T27" fmla="*/ 2147483646 h 75"/>
              <a:gd name="T28" fmla="*/ 2147483646 w 104"/>
              <a:gd name="T29" fmla="*/ 2147483646 h 75"/>
              <a:gd name="T30" fmla="*/ 2147483646 w 104"/>
              <a:gd name="T31" fmla="*/ 2147483646 h 75"/>
              <a:gd name="T32" fmla="*/ 2147483646 w 104"/>
              <a:gd name="T33" fmla="*/ 2147483646 h 75"/>
              <a:gd name="T34" fmla="*/ 2147483646 w 104"/>
              <a:gd name="T35" fmla="*/ 2147483646 h 75"/>
              <a:gd name="T36" fmla="*/ 2147483646 w 104"/>
              <a:gd name="T37" fmla="*/ 2147483646 h 75"/>
              <a:gd name="T38" fmla="*/ 2147483646 w 104"/>
              <a:gd name="T39" fmla="*/ 2147483646 h 75"/>
              <a:gd name="T40" fmla="*/ 2147483646 w 104"/>
              <a:gd name="T41" fmla="*/ 2147483646 h 75"/>
              <a:gd name="T42" fmla="*/ 2147483646 w 104"/>
              <a:gd name="T43" fmla="*/ 2147483646 h 75"/>
              <a:gd name="T44" fmla="*/ 2147483646 w 104"/>
              <a:gd name="T45" fmla="*/ 2147483646 h 75"/>
              <a:gd name="T46" fmla="*/ 2147483646 w 104"/>
              <a:gd name="T47" fmla="*/ 2147483646 h 75"/>
              <a:gd name="T48" fmla="*/ 2147483646 w 104"/>
              <a:gd name="T49" fmla="*/ 2147483646 h 75"/>
              <a:gd name="T50" fmla="*/ 2147483646 w 104"/>
              <a:gd name="T51" fmla="*/ 2147483646 h 75"/>
              <a:gd name="T52" fmla="*/ 2147483646 w 104"/>
              <a:gd name="T53" fmla="*/ 2147483646 h 75"/>
              <a:gd name="T54" fmla="*/ 2147483646 w 104"/>
              <a:gd name="T55" fmla="*/ 2147483646 h 75"/>
              <a:gd name="T56" fmla="*/ 2147483646 w 104"/>
              <a:gd name="T57" fmla="*/ 2147483646 h 75"/>
              <a:gd name="T58" fmla="*/ 2147483646 w 104"/>
              <a:gd name="T59" fmla="*/ 2147483646 h 75"/>
              <a:gd name="T60" fmla="*/ 2147483646 w 104"/>
              <a:gd name="T61" fmla="*/ 2147483646 h 75"/>
              <a:gd name="T62" fmla="*/ 2147483646 w 104"/>
              <a:gd name="T63" fmla="*/ 2147483646 h 75"/>
              <a:gd name="T64" fmla="*/ 2147483646 w 104"/>
              <a:gd name="T65" fmla="*/ 2147483646 h 75"/>
              <a:gd name="T66" fmla="*/ 2147483646 w 104"/>
              <a:gd name="T67" fmla="*/ 2147483646 h 75"/>
              <a:gd name="T68" fmla="*/ 2147483646 w 104"/>
              <a:gd name="T69" fmla="*/ 2147483646 h 75"/>
              <a:gd name="T70" fmla="*/ 2147483646 w 104"/>
              <a:gd name="T71" fmla="*/ 2147483646 h 75"/>
              <a:gd name="T72" fmla="*/ 2147483646 w 104"/>
              <a:gd name="T73" fmla="*/ 2147483646 h 75"/>
              <a:gd name="T74" fmla="*/ 2147483646 w 104"/>
              <a:gd name="T75" fmla="*/ 2147483646 h 75"/>
              <a:gd name="T76" fmla="*/ 2147483646 w 104"/>
              <a:gd name="T77" fmla="*/ 2147483646 h 75"/>
              <a:gd name="T78" fmla="*/ 2147483646 w 104"/>
              <a:gd name="T79" fmla="*/ 2147483646 h 75"/>
              <a:gd name="T80" fmla="*/ 2147483646 w 104"/>
              <a:gd name="T81" fmla="*/ 2147483646 h 75"/>
              <a:gd name="T82" fmla="*/ 2147483646 w 104"/>
              <a:gd name="T83" fmla="*/ 2147483646 h 75"/>
              <a:gd name="T84" fmla="*/ 2147483646 w 104"/>
              <a:gd name="T85" fmla="*/ 2147483646 h 75"/>
              <a:gd name="T86" fmla="*/ 2147483646 w 104"/>
              <a:gd name="T87" fmla="*/ 2147483646 h 75"/>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104"/>
              <a:gd name="T133" fmla="*/ 0 h 75"/>
              <a:gd name="T134" fmla="*/ 104 w 104"/>
              <a:gd name="T135" fmla="*/ 75 h 75"/>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104" h="75">
                <a:moveTo>
                  <a:pt x="2" y="12"/>
                </a:moveTo>
                <a:lnTo>
                  <a:pt x="4" y="16"/>
                </a:lnTo>
                <a:lnTo>
                  <a:pt x="4" y="21"/>
                </a:lnTo>
                <a:lnTo>
                  <a:pt x="3" y="24"/>
                </a:lnTo>
                <a:lnTo>
                  <a:pt x="4" y="26"/>
                </a:lnTo>
                <a:lnTo>
                  <a:pt x="3" y="32"/>
                </a:lnTo>
                <a:lnTo>
                  <a:pt x="5" y="31"/>
                </a:lnTo>
                <a:lnTo>
                  <a:pt x="7" y="33"/>
                </a:lnTo>
                <a:lnTo>
                  <a:pt x="5" y="33"/>
                </a:lnTo>
                <a:lnTo>
                  <a:pt x="3" y="33"/>
                </a:lnTo>
                <a:lnTo>
                  <a:pt x="2" y="35"/>
                </a:lnTo>
                <a:lnTo>
                  <a:pt x="2" y="37"/>
                </a:lnTo>
                <a:lnTo>
                  <a:pt x="5" y="37"/>
                </a:lnTo>
                <a:lnTo>
                  <a:pt x="5" y="38"/>
                </a:lnTo>
                <a:lnTo>
                  <a:pt x="3" y="39"/>
                </a:lnTo>
                <a:lnTo>
                  <a:pt x="4" y="41"/>
                </a:lnTo>
                <a:lnTo>
                  <a:pt x="2" y="44"/>
                </a:lnTo>
                <a:lnTo>
                  <a:pt x="2" y="39"/>
                </a:lnTo>
                <a:lnTo>
                  <a:pt x="0" y="44"/>
                </a:lnTo>
                <a:lnTo>
                  <a:pt x="3" y="46"/>
                </a:lnTo>
                <a:lnTo>
                  <a:pt x="7" y="48"/>
                </a:lnTo>
                <a:lnTo>
                  <a:pt x="8" y="50"/>
                </a:lnTo>
                <a:lnTo>
                  <a:pt x="10" y="50"/>
                </a:lnTo>
                <a:lnTo>
                  <a:pt x="14" y="58"/>
                </a:lnTo>
                <a:lnTo>
                  <a:pt x="13" y="61"/>
                </a:lnTo>
                <a:lnTo>
                  <a:pt x="19" y="66"/>
                </a:lnTo>
                <a:lnTo>
                  <a:pt x="30" y="65"/>
                </a:lnTo>
                <a:lnTo>
                  <a:pt x="38" y="69"/>
                </a:lnTo>
                <a:lnTo>
                  <a:pt x="41" y="68"/>
                </a:lnTo>
                <a:lnTo>
                  <a:pt x="65" y="69"/>
                </a:lnTo>
                <a:lnTo>
                  <a:pt x="92" y="75"/>
                </a:lnTo>
                <a:lnTo>
                  <a:pt x="93" y="67"/>
                </a:lnTo>
                <a:lnTo>
                  <a:pt x="104" y="19"/>
                </a:lnTo>
                <a:lnTo>
                  <a:pt x="32" y="0"/>
                </a:lnTo>
                <a:lnTo>
                  <a:pt x="31" y="0"/>
                </a:lnTo>
                <a:lnTo>
                  <a:pt x="32" y="1"/>
                </a:lnTo>
                <a:lnTo>
                  <a:pt x="31" y="2"/>
                </a:lnTo>
                <a:lnTo>
                  <a:pt x="32" y="3"/>
                </a:lnTo>
                <a:lnTo>
                  <a:pt x="32" y="4"/>
                </a:lnTo>
                <a:lnTo>
                  <a:pt x="32" y="5"/>
                </a:lnTo>
                <a:lnTo>
                  <a:pt x="33" y="4"/>
                </a:lnTo>
                <a:lnTo>
                  <a:pt x="34" y="5"/>
                </a:lnTo>
                <a:lnTo>
                  <a:pt x="34" y="7"/>
                </a:lnTo>
                <a:lnTo>
                  <a:pt x="34" y="8"/>
                </a:lnTo>
                <a:lnTo>
                  <a:pt x="33" y="11"/>
                </a:lnTo>
                <a:lnTo>
                  <a:pt x="31" y="9"/>
                </a:lnTo>
                <a:lnTo>
                  <a:pt x="30" y="9"/>
                </a:lnTo>
                <a:lnTo>
                  <a:pt x="30" y="11"/>
                </a:lnTo>
                <a:lnTo>
                  <a:pt x="31" y="11"/>
                </a:lnTo>
                <a:lnTo>
                  <a:pt x="33" y="14"/>
                </a:lnTo>
                <a:lnTo>
                  <a:pt x="32" y="18"/>
                </a:lnTo>
                <a:lnTo>
                  <a:pt x="33" y="19"/>
                </a:lnTo>
                <a:lnTo>
                  <a:pt x="34" y="19"/>
                </a:lnTo>
                <a:lnTo>
                  <a:pt x="33" y="20"/>
                </a:lnTo>
                <a:lnTo>
                  <a:pt x="32" y="21"/>
                </a:lnTo>
                <a:lnTo>
                  <a:pt x="30" y="23"/>
                </a:lnTo>
                <a:lnTo>
                  <a:pt x="30" y="24"/>
                </a:lnTo>
                <a:lnTo>
                  <a:pt x="30" y="25"/>
                </a:lnTo>
                <a:lnTo>
                  <a:pt x="29" y="25"/>
                </a:lnTo>
                <a:lnTo>
                  <a:pt x="30" y="27"/>
                </a:lnTo>
                <a:lnTo>
                  <a:pt x="29" y="27"/>
                </a:lnTo>
                <a:lnTo>
                  <a:pt x="29" y="31"/>
                </a:lnTo>
                <a:lnTo>
                  <a:pt x="27" y="32"/>
                </a:lnTo>
                <a:lnTo>
                  <a:pt x="27" y="33"/>
                </a:lnTo>
                <a:lnTo>
                  <a:pt x="26" y="32"/>
                </a:lnTo>
                <a:lnTo>
                  <a:pt x="25" y="33"/>
                </a:lnTo>
                <a:lnTo>
                  <a:pt x="23" y="35"/>
                </a:lnTo>
                <a:lnTo>
                  <a:pt x="22" y="35"/>
                </a:lnTo>
                <a:lnTo>
                  <a:pt x="21" y="34"/>
                </a:lnTo>
                <a:lnTo>
                  <a:pt x="21" y="35"/>
                </a:lnTo>
                <a:lnTo>
                  <a:pt x="20" y="34"/>
                </a:lnTo>
                <a:lnTo>
                  <a:pt x="20" y="36"/>
                </a:lnTo>
                <a:lnTo>
                  <a:pt x="19" y="36"/>
                </a:lnTo>
                <a:lnTo>
                  <a:pt x="19" y="34"/>
                </a:lnTo>
                <a:lnTo>
                  <a:pt x="18" y="35"/>
                </a:lnTo>
                <a:lnTo>
                  <a:pt x="20" y="33"/>
                </a:lnTo>
                <a:lnTo>
                  <a:pt x="18" y="33"/>
                </a:lnTo>
                <a:lnTo>
                  <a:pt x="19" y="32"/>
                </a:lnTo>
                <a:lnTo>
                  <a:pt x="18" y="32"/>
                </a:lnTo>
                <a:lnTo>
                  <a:pt x="19" y="31"/>
                </a:lnTo>
                <a:lnTo>
                  <a:pt x="20" y="32"/>
                </a:lnTo>
                <a:lnTo>
                  <a:pt x="21" y="31"/>
                </a:lnTo>
                <a:lnTo>
                  <a:pt x="23" y="30"/>
                </a:lnTo>
                <a:lnTo>
                  <a:pt x="22" y="32"/>
                </a:lnTo>
                <a:lnTo>
                  <a:pt x="22" y="34"/>
                </a:lnTo>
                <a:lnTo>
                  <a:pt x="23" y="31"/>
                </a:lnTo>
                <a:lnTo>
                  <a:pt x="25" y="30"/>
                </a:lnTo>
                <a:lnTo>
                  <a:pt x="24" y="32"/>
                </a:lnTo>
                <a:lnTo>
                  <a:pt x="25" y="33"/>
                </a:lnTo>
                <a:lnTo>
                  <a:pt x="25" y="31"/>
                </a:lnTo>
                <a:lnTo>
                  <a:pt x="26" y="30"/>
                </a:lnTo>
                <a:lnTo>
                  <a:pt x="27" y="28"/>
                </a:lnTo>
                <a:lnTo>
                  <a:pt x="27" y="27"/>
                </a:lnTo>
                <a:lnTo>
                  <a:pt x="25" y="27"/>
                </a:lnTo>
                <a:lnTo>
                  <a:pt x="25" y="25"/>
                </a:lnTo>
                <a:lnTo>
                  <a:pt x="26" y="26"/>
                </a:lnTo>
                <a:lnTo>
                  <a:pt x="26" y="24"/>
                </a:lnTo>
                <a:lnTo>
                  <a:pt x="29" y="24"/>
                </a:lnTo>
                <a:lnTo>
                  <a:pt x="29" y="21"/>
                </a:lnTo>
                <a:lnTo>
                  <a:pt x="28" y="19"/>
                </a:lnTo>
                <a:lnTo>
                  <a:pt x="28" y="22"/>
                </a:lnTo>
                <a:lnTo>
                  <a:pt x="27" y="21"/>
                </a:lnTo>
                <a:lnTo>
                  <a:pt x="26" y="23"/>
                </a:lnTo>
                <a:lnTo>
                  <a:pt x="24" y="24"/>
                </a:lnTo>
                <a:lnTo>
                  <a:pt x="23" y="24"/>
                </a:lnTo>
                <a:lnTo>
                  <a:pt x="21" y="26"/>
                </a:lnTo>
                <a:lnTo>
                  <a:pt x="19" y="28"/>
                </a:lnTo>
                <a:lnTo>
                  <a:pt x="22" y="28"/>
                </a:lnTo>
                <a:lnTo>
                  <a:pt x="19" y="29"/>
                </a:lnTo>
                <a:lnTo>
                  <a:pt x="18" y="29"/>
                </a:lnTo>
                <a:lnTo>
                  <a:pt x="21" y="24"/>
                </a:lnTo>
                <a:lnTo>
                  <a:pt x="23" y="24"/>
                </a:lnTo>
                <a:lnTo>
                  <a:pt x="25" y="21"/>
                </a:lnTo>
                <a:lnTo>
                  <a:pt x="25" y="22"/>
                </a:lnTo>
                <a:lnTo>
                  <a:pt x="27" y="21"/>
                </a:lnTo>
                <a:lnTo>
                  <a:pt x="28" y="18"/>
                </a:lnTo>
                <a:lnTo>
                  <a:pt x="28" y="16"/>
                </a:lnTo>
                <a:lnTo>
                  <a:pt x="27" y="18"/>
                </a:lnTo>
                <a:lnTo>
                  <a:pt x="26" y="17"/>
                </a:lnTo>
                <a:lnTo>
                  <a:pt x="27" y="15"/>
                </a:lnTo>
                <a:lnTo>
                  <a:pt x="26" y="15"/>
                </a:lnTo>
                <a:lnTo>
                  <a:pt x="26" y="17"/>
                </a:lnTo>
                <a:lnTo>
                  <a:pt x="25" y="18"/>
                </a:lnTo>
                <a:lnTo>
                  <a:pt x="25" y="16"/>
                </a:lnTo>
                <a:lnTo>
                  <a:pt x="24" y="15"/>
                </a:lnTo>
                <a:lnTo>
                  <a:pt x="24" y="16"/>
                </a:lnTo>
                <a:lnTo>
                  <a:pt x="23" y="14"/>
                </a:lnTo>
                <a:lnTo>
                  <a:pt x="20" y="14"/>
                </a:lnTo>
                <a:lnTo>
                  <a:pt x="11" y="9"/>
                </a:lnTo>
                <a:lnTo>
                  <a:pt x="4" y="3"/>
                </a:lnTo>
                <a:lnTo>
                  <a:pt x="2" y="7"/>
                </a:lnTo>
                <a:lnTo>
                  <a:pt x="2" y="12"/>
                </a:lnTo>
                <a:close/>
              </a:path>
            </a:pathLst>
          </a:custGeom>
          <a:solidFill>
            <a:srgbClr val="BDC9E1"/>
          </a:solidFill>
          <a:ln w="15875">
            <a:solidFill>
              <a:srgbClr val="003F48"/>
            </a:solidFill>
            <a:prstDash val="solid"/>
            <a:round/>
            <a:headEnd/>
            <a:tailEnd/>
          </a:ln>
        </p:spPr>
        <p:txBody>
          <a:bodyPr/>
          <a:lstStyle/>
          <a:p>
            <a:endParaRPr lang="en-US"/>
          </a:p>
        </p:txBody>
      </p:sp>
      <p:sp>
        <p:nvSpPr>
          <p:cNvPr id="312338" name="Freeform 19">
            <a:extLst>
              <a:ext uri="{FF2B5EF4-FFF2-40B4-BE49-F238E27FC236}">
                <a16:creationId xmlns:a16="http://schemas.microsoft.com/office/drawing/2014/main" id="{E3FACC39-E703-4954-9BA2-08016E112DE1}"/>
              </a:ext>
              <a:ext uri="{C183D7F6-B498-43B3-948B-1728B52AA6E4}">
                <adec:decorative xmlns:adec="http://schemas.microsoft.com/office/drawing/2017/decorative" val="1"/>
              </a:ext>
            </a:extLst>
          </p:cNvPr>
          <p:cNvSpPr>
            <a:spLocks noChangeAspect="1"/>
          </p:cNvSpPr>
          <p:nvPr/>
        </p:nvSpPr>
        <p:spPr bwMode="auto">
          <a:xfrm>
            <a:off x="2165350" y="1435100"/>
            <a:ext cx="23813" cy="61913"/>
          </a:xfrm>
          <a:custGeom>
            <a:avLst/>
            <a:gdLst>
              <a:gd name="T0" fmla="*/ 0 w 3"/>
              <a:gd name="T1" fmla="*/ 2147483646 h 8"/>
              <a:gd name="T2" fmla="*/ 2147483646 w 3"/>
              <a:gd name="T3" fmla="*/ 0 h 8"/>
              <a:gd name="T4" fmla="*/ 2147483646 w 3"/>
              <a:gd name="T5" fmla="*/ 2147483646 h 8"/>
              <a:gd name="T6" fmla="*/ 2147483646 w 3"/>
              <a:gd name="T7" fmla="*/ 2147483646 h 8"/>
              <a:gd name="T8" fmla="*/ 0 w 3"/>
              <a:gd name="T9" fmla="*/ 2147483646 h 8"/>
              <a:gd name="T10" fmla="*/ 0 60000 65536"/>
              <a:gd name="T11" fmla="*/ 0 60000 65536"/>
              <a:gd name="T12" fmla="*/ 0 60000 65536"/>
              <a:gd name="T13" fmla="*/ 0 60000 65536"/>
              <a:gd name="T14" fmla="*/ 0 60000 65536"/>
              <a:gd name="T15" fmla="*/ 0 w 3"/>
              <a:gd name="T16" fmla="*/ 0 h 8"/>
              <a:gd name="T17" fmla="*/ 3 w 3"/>
              <a:gd name="T18" fmla="*/ 8 h 8"/>
            </a:gdLst>
            <a:ahLst/>
            <a:cxnLst>
              <a:cxn ang="T10">
                <a:pos x="T0" y="T1"/>
              </a:cxn>
              <a:cxn ang="T11">
                <a:pos x="T2" y="T3"/>
              </a:cxn>
              <a:cxn ang="T12">
                <a:pos x="T4" y="T5"/>
              </a:cxn>
              <a:cxn ang="T13">
                <a:pos x="T6" y="T7"/>
              </a:cxn>
              <a:cxn ang="T14">
                <a:pos x="T8" y="T9"/>
              </a:cxn>
            </a:cxnLst>
            <a:rect l="T15" t="T16" r="T17" b="T18"/>
            <a:pathLst>
              <a:path w="3" h="8">
                <a:moveTo>
                  <a:pt x="0" y="2"/>
                </a:moveTo>
                <a:lnTo>
                  <a:pt x="2" y="0"/>
                </a:lnTo>
                <a:lnTo>
                  <a:pt x="3" y="1"/>
                </a:lnTo>
                <a:lnTo>
                  <a:pt x="2" y="8"/>
                </a:lnTo>
                <a:lnTo>
                  <a:pt x="0" y="2"/>
                </a:lnTo>
                <a:close/>
              </a:path>
            </a:pathLst>
          </a:custGeom>
          <a:noFill/>
          <a:ln w="15875">
            <a:solidFill>
              <a:srgbClr val="003F48"/>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12339" name="Alabama">
            <a:extLst>
              <a:ext uri="{FF2B5EF4-FFF2-40B4-BE49-F238E27FC236}">
                <a16:creationId xmlns:a16="http://schemas.microsoft.com/office/drawing/2014/main" id="{DE12CA85-A534-402E-AEE7-86F4DAAD6B33}"/>
              </a:ext>
              <a:ext uri="{C183D7F6-B498-43B3-948B-1728B52AA6E4}">
                <adec:decorative xmlns:adec="http://schemas.microsoft.com/office/drawing/2017/decorative" val="1"/>
              </a:ext>
            </a:extLst>
          </p:cNvPr>
          <p:cNvSpPr>
            <a:spLocks noChangeAspect="1"/>
          </p:cNvSpPr>
          <p:nvPr/>
        </p:nvSpPr>
        <p:spPr bwMode="auto">
          <a:xfrm>
            <a:off x="5868988" y="3822700"/>
            <a:ext cx="461962" cy="744538"/>
          </a:xfrm>
          <a:custGeom>
            <a:avLst/>
            <a:gdLst>
              <a:gd name="T0" fmla="*/ 0 w 59"/>
              <a:gd name="T1" fmla="*/ 2147483646 h 96"/>
              <a:gd name="T2" fmla="*/ 2147483646 w 59"/>
              <a:gd name="T3" fmla="*/ 2147483646 h 96"/>
              <a:gd name="T4" fmla="*/ 0 w 59"/>
              <a:gd name="T5" fmla="*/ 2147483646 h 96"/>
              <a:gd name="T6" fmla="*/ 2147483646 w 59"/>
              <a:gd name="T7" fmla="*/ 2147483646 h 96"/>
              <a:gd name="T8" fmla="*/ 2147483646 w 59"/>
              <a:gd name="T9" fmla="*/ 2147483646 h 96"/>
              <a:gd name="T10" fmla="*/ 2147483646 w 59"/>
              <a:gd name="T11" fmla="*/ 2147483646 h 96"/>
              <a:gd name="T12" fmla="*/ 2147483646 w 59"/>
              <a:gd name="T13" fmla="*/ 2147483646 h 96"/>
              <a:gd name="T14" fmla="*/ 2147483646 w 59"/>
              <a:gd name="T15" fmla="*/ 2147483646 h 96"/>
              <a:gd name="T16" fmla="*/ 2147483646 w 59"/>
              <a:gd name="T17" fmla="*/ 2147483646 h 96"/>
              <a:gd name="T18" fmla="*/ 2147483646 w 59"/>
              <a:gd name="T19" fmla="*/ 2147483646 h 96"/>
              <a:gd name="T20" fmla="*/ 2147483646 w 59"/>
              <a:gd name="T21" fmla="*/ 2147483646 h 96"/>
              <a:gd name="T22" fmla="*/ 2147483646 w 59"/>
              <a:gd name="T23" fmla="*/ 2147483646 h 96"/>
              <a:gd name="T24" fmla="*/ 2147483646 w 59"/>
              <a:gd name="T25" fmla="*/ 2147483646 h 96"/>
              <a:gd name="T26" fmla="*/ 2147483646 w 59"/>
              <a:gd name="T27" fmla="*/ 2147483646 h 96"/>
              <a:gd name="T28" fmla="*/ 2147483646 w 59"/>
              <a:gd name="T29" fmla="*/ 2147483646 h 96"/>
              <a:gd name="T30" fmla="*/ 2147483646 w 59"/>
              <a:gd name="T31" fmla="*/ 2147483646 h 96"/>
              <a:gd name="T32" fmla="*/ 2147483646 w 59"/>
              <a:gd name="T33" fmla="*/ 2147483646 h 96"/>
              <a:gd name="T34" fmla="*/ 2147483646 w 59"/>
              <a:gd name="T35" fmla="*/ 2147483646 h 96"/>
              <a:gd name="T36" fmla="*/ 2147483646 w 59"/>
              <a:gd name="T37" fmla="*/ 2147483646 h 96"/>
              <a:gd name="T38" fmla="*/ 2147483646 w 59"/>
              <a:gd name="T39" fmla="*/ 2147483646 h 96"/>
              <a:gd name="T40" fmla="*/ 2147483646 w 59"/>
              <a:gd name="T41" fmla="*/ 2147483646 h 96"/>
              <a:gd name="T42" fmla="*/ 2147483646 w 59"/>
              <a:gd name="T43" fmla="*/ 2147483646 h 96"/>
              <a:gd name="T44" fmla="*/ 2147483646 w 59"/>
              <a:gd name="T45" fmla="*/ 0 h 96"/>
              <a:gd name="T46" fmla="*/ 0 w 59"/>
              <a:gd name="T47" fmla="*/ 2147483646 h 9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59"/>
              <a:gd name="T73" fmla="*/ 0 h 96"/>
              <a:gd name="T74" fmla="*/ 59 w 59"/>
              <a:gd name="T75" fmla="*/ 96 h 9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59" h="96">
                <a:moveTo>
                  <a:pt x="0" y="3"/>
                </a:moveTo>
                <a:lnTo>
                  <a:pt x="1" y="5"/>
                </a:lnTo>
                <a:lnTo>
                  <a:pt x="0" y="65"/>
                </a:lnTo>
                <a:lnTo>
                  <a:pt x="4" y="94"/>
                </a:lnTo>
                <a:lnTo>
                  <a:pt x="8" y="94"/>
                </a:lnTo>
                <a:lnTo>
                  <a:pt x="10" y="86"/>
                </a:lnTo>
                <a:lnTo>
                  <a:pt x="11" y="88"/>
                </a:lnTo>
                <a:lnTo>
                  <a:pt x="11" y="92"/>
                </a:lnTo>
                <a:lnTo>
                  <a:pt x="14" y="94"/>
                </a:lnTo>
                <a:lnTo>
                  <a:pt x="10" y="96"/>
                </a:lnTo>
                <a:lnTo>
                  <a:pt x="19" y="94"/>
                </a:lnTo>
                <a:lnTo>
                  <a:pt x="20" y="91"/>
                </a:lnTo>
                <a:lnTo>
                  <a:pt x="19" y="90"/>
                </a:lnTo>
                <a:lnTo>
                  <a:pt x="20" y="88"/>
                </a:lnTo>
                <a:lnTo>
                  <a:pt x="16" y="84"/>
                </a:lnTo>
                <a:lnTo>
                  <a:pt x="16" y="81"/>
                </a:lnTo>
                <a:lnTo>
                  <a:pt x="59" y="77"/>
                </a:lnTo>
                <a:lnTo>
                  <a:pt x="56" y="61"/>
                </a:lnTo>
                <a:lnTo>
                  <a:pt x="56" y="56"/>
                </a:lnTo>
                <a:lnTo>
                  <a:pt x="58" y="53"/>
                </a:lnTo>
                <a:lnTo>
                  <a:pt x="57" y="47"/>
                </a:lnTo>
                <a:lnTo>
                  <a:pt x="52" y="41"/>
                </a:lnTo>
                <a:lnTo>
                  <a:pt x="41" y="0"/>
                </a:lnTo>
                <a:lnTo>
                  <a:pt x="0" y="3"/>
                </a:lnTo>
                <a:close/>
              </a:path>
            </a:pathLst>
          </a:custGeom>
          <a:solidFill>
            <a:srgbClr val="BDC9E1"/>
          </a:solidFill>
          <a:ln w="15875">
            <a:solidFill>
              <a:srgbClr val="003F48"/>
            </a:solidFill>
            <a:prstDash val="solid"/>
            <a:round/>
            <a:headEnd/>
            <a:tailEnd/>
          </a:ln>
        </p:spPr>
        <p:txBody>
          <a:bodyPr/>
          <a:lstStyle/>
          <a:p>
            <a:endParaRPr lang="en-US"/>
          </a:p>
        </p:txBody>
      </p:sp>
      <p:sp>
        <p:nvSpPr>
          <p:cNvPr id="312340" name="Arizona">
            <a:extLst>
              <a:ext uri="{FF2B5EF4-FFF2-40B4-BE49-F238E27FC236}">
                <a16:creationId xmlns:a16="http://schemas.microsoft.com/office/drawing/2014/main" id="{18D66E8A-D780-4A92-BB3C-B8610F5850B5}"/>
              </a:ext>
              <a:ext uri="{C183D7F6-B498-43B3-948B-1728B52AA6E4}">
                <adec:decorative xmlns:adec="http://schemas.microsoft.com/office/drawing/2017/decorative" val="1"/>
              </a:ext>
            </a:extLst>
          </p:cNvPr>
          <p:cNvSpPr>
            <a:spLocks noChangeAspect="1"/>
          </p:cNvSpPr>
          <p:nvPr/>
        </p:nvSpPr>
        <p:spPr bwMode="auto">
          <a:xfrm>
            <a:off x="2470150" y="3354388"/>
            <a:ext cx="833438" cy="957262"/>
          </a:xfrm>
          <a:custGeom>
            <a:avLst/>
            <a:gdLst>
              <a:gd name="T0" fmla="*/ 0 w 106"/>
              <a:gd name="T1" fmla="*/ 2147483646 h 123"/>
              <a:gd name="T2" fmla="*/ 2147483646 w 106"/>
              <a:gd name="T3" fmla="*/ 2147483646 h 123"/>
              <a:gd name="T4" fmla="*/ 2147483646 w 106"/>
              <a:gd name="T5" fmla="*/ 2147483646 h 123"/>
              <a:gd name="T6" fmla="*/ 2147483646 w 106"/>
              <a:gd name="T7" fmla="*/ 2147483646 h 123"/>
              <a:gd name="T8" fmla="*/ 2147483646 w 106"/>
              <a:gd name="T9" fmla="*/ 2147483646 h 123"/>
              <a:gd name="T10" fmla="*/ 2147483646 w 106"/>
              <a:gd name="T11" fmla="*/ 2147483646 h 123"/>
              <a:gd name="T12" fmla="*/ 2147483646 w 106"/>
              <a:gd name="T13" fmla="*/ 2147483646 h 123"/>
              <a:gd name="T14" fmla="*/ 2147483646 w 106"/>
              <a:gd name="T15" fmla="*/ 2147483646 h 123"/>
              <a:gd name="T16" fmla="*/ 2147483646 w 106"/>
              <a:gd name="T17" fmla="*/ 2147483646 h 123"/>
              <a:gd name="T18" fmla="*/ 2147483646 w 106"/>
              <a:gd name="T19" fmla="*/ 2147483646 h 123"/>
              <a:gd name="T20" fmla="*/ 2147483646 w 106"/>
              <a:gd name="T21" fmla="*/ 2147483646 h 123"/>
              <a:gd name="T22" fmla="*/ 2147483646 w 106"/>
              <a:gd name="T23" fmla="*/ 0 h 123"/>
              <a:gd name="T24" fmla="*/ 2147483646 w 106"/>
              <a:gd name="T25" fmla="*/ 2147483646 h 123"/>
              <a:gd name="T26" fmla="*/ 2147483646 w 106"/>
              <a:gd name="T27" fmla="*/ 2147483646 h 123"/>
              <a:gd name="T28" fmla="*/ 2147483646 w 106"/>
              <a:gd name="T29" fmla="*/ 2147483646 h 123"/>
              <a:gd name="T30" fmla="*/ 2147483646 w 106"/>
              <a:gd name="T31" fmla="*/ 2147483646 h 123"/>
              <a:gd name="T32" fmla="*/ 2147483646 w 106"/>
              <a:gd name="T33" fmla="*/ 2147483646 h 123"/>
              <a:gd name="T34" fmla="*/ 0 w 106"/>
              <a:gd name="T35" fmla="*/ 2147483646 h 123"/>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06"/>
              <a:gd name="T55" fmla="*/ 0 h 123"/>
              <a:gd name="T56" fmla="*/ 106 w 106"/>
              <a:gd name="T57" fmla="*/ 123 h 123"/>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06" h="123">
                <a:moveTo>
                  <a:pt x="0" y="85"/>
                </a:moveTo>
                <a:lnTo>
                  <a:pt x="7" y="79"/>
                </a:lnTo>
                <a:lnTo>
                  <a:pt x="4" y="74"/>
                </a:lnTo>
                <a:lnTo>
                  <a:pt x="5" y="67"/>
                </a:lnTo>
                <a:lnTo>
                  <a:pt x="12" y="56"/>
                </a:lnTo>
                <a:lnTo>
                  <a:pt x="17" y="52"/>
                </a:lnTo>
                <a:lnTo>
                  <a:pt x="14" y="48"/>
                </a:lnTo>
                <a:lnTo>
                  <a:pt x="13" y="37"/>
                </a:lnTo>
                <a:lnTo>
                  <a:pt x="14" y="16"/>
                </a:lnTo>
                <a:lnTo>
                  <a:pt x="18" y="15"/>
                </a:lnTo>
                <a:lnTo>
                  <a:pt x="24" y="18"/>
                </a:lnTo>
                <a:lnTo>
                  <a:pt x="29" y="0"/>
                </a:lnTo>
                <a:lnTo>
                  <a:pt x="106" y="13"/>
                </a:lnTo>
                <a:lnTo>
                  <a:pt x="90" y="123"/>
                </a:lnTo>
                <a:lnTo>
                  <a:pt x="67" y="120"/>
                </a:lnTo>
                <a:lnTo>
                  <a:pt x="52" y="116"/>
                </a:lnTo>
                <a:lnTo>
                  <a:pt x="22" y="98"/>
                </a:lnTo>
                <a:lnTo>
                  <a:pt x="0" y="85"/>
                </a:lnTo>
                <a:close/>
              </a:path>
            </a:pathLst>
          </a:custGeom>
          <a:solidFill>
            <a:srgbClr val="DCEDC8"/>
          </a:solidFill>
          <a:ln w="15875">
            <a:solidFill>
              <a:srgbClr val="003F48"/>
            </a:solidFill>
            <a:prstDash val="solid"/>
            <a:round/>
            <a:headEnd/>
            <a:tailEnd/>
          </a:ln>
        </p:spPr>
        <p:txBody>
          <a:bodyPr/>
          <a:lstStyle/>
          <a:p>
            <a:endParaRPr lang="en-US"/>
          </a:p>
        </p:txBody>
      </p:sp>
      <p:sp>
        <p:nvSpPr>
          <p:cNvPr id="312341" name="Arkansas">
            <a:extLst>
              <a:ext uri="{FF2B5EF4-FFF2-40B4-BE49-F238E27FC236}">
                <a16:creationId xmlns:a16="http://schemas.microsoft.com/office/drawing/2014/main" id="{55C1AB9C-94F6-40D1-B1CB-3CE503A18C1A}"/>
              </a:ext>
              <a:ext uri="{C183D7F6-B498-43B3-948B-1728B52AA6E4}">
                <adec:decorative xmlns:adec="http://schemas.microsoft.com/office/drawing/2017/decorative" val="1"/>
              </a:ext>
            </a:extLst>
          </p:cNvPr>
          <p:cNvSpPr>
            <a:spLocks noChangeAspect="1"/>
          </p:cNvSpPr>
          <p:nvPr/>
        </p:nvSpPr>
        <p:spPr bwMode="auto">
          <a:xfrm>
            <a:off x="5060950" y="3635375"/>
            <a:ext cx="620713" cy="544513"/>
          </a:xfrm>
          <a:custGeom>
            <a:avLst/>
            <a:gdLst>
              <a:gd name="T0" fmla="*/ 0 w 79"/>
              <a:gd name="T1" fmla="*/ 2147483646 h 70"/>
              <a:gd name="T2" fmla="*/ 2147483646 w 79"/>
              <a:gd name="T3" fmla="*/ 2147483646 h 70"/>
              <a:gd name="T4" fmla="*/ 2147483646 w 79"/>
              <a:gd name="T5" fmla="*/ 2147483646 h 70"/>
              <a:gd name="T6" fmla="*/ 2147483646 w 79"/>
              <a:gd name="T7" fmla="*/ 2147483646 h 70"/>
              <a:gd name="T8" fmla="*/ 2147483646 w 79"/>
              <a:gd name="T9" fmla="*/ 2147483646 h 70"/>
              <a:gd name="T10" fmla="*/ 2147483646 w 79"/>
              <a:gd name="T11" fmla="*/ 2147483646 h 70"/>
              <a:gd name="T12" fmla="*/ 2147483646 w 79"/>
              <a:gd name="T13" fmla="*/ 2147483646 h 70"/>
              <a:gd name="T14" fmla="*/ 2147483646 w 79"/>
              <a:gd name="T15" fmla="*/ 2147483646 h 70"/>
              <a:gd name="T16" fmla="*/ 2147483646 w 79"/>
              <a:gd name="T17" fmla="*/ 2147483646 h 70"/>
              <a:gd name="T18" fmla="*/ 2147483646 w 79"/>
              <a:gd name="T19" fmla="*/ 2147483646 h 70"/>
              <a:gd name="T20" fmla="*/ 2147483646 w 79"/>
              <a:gd name="T21" fmla="*/ 2147483646 h 70"/>
              <a:gd name="T22" fmla="*/ 2147483646 w 79"/>
              <a:gd name="T23" fmla="*/ 2147483646 h 70"/>
              <a:gd name="T24" fmla="*/ 2147483646 w 79"/>
              <a:gd name="T25" fmla="*/ 2147483646 h 70"/>
              <a:gd name="T26" fmla="*/ 2147483646 w 79"/>
              <a:gd name="T27" fmla="*/ 2147483646 h 70"/>
              <a:gd name="T28" fmla="*/ 2147483646 w 79"/>
              <a:gd name="T29" fmla="*/ 2147483646 h 70"/>
              <a:gd name="T30" fmla="*/ 2147483646 w 79"/>
              <a:gd name="T31" fmla="*/ 2147483646 h 70"/>
              <a:gd name="T32" fmla="*/ 2147483646 w 79"/>
              <a:gd name="T33" fmla="*/ 2147483646 h 70"/>
              <a:gd name="T34" fmla="*/ 2147483646 w 79"/>
              <a:gd name="T35" fmla="*/ 2147483646 h 70"/>
              <a:gd name="T36" fmla="*/ 2147483646 w 79"/>
              <a:gd name="T37" fmla="*/ 2147483646 h 70"/>
              <a:gd name="T38" fmla="*/ 2147483646 w 79"/>
              <a:gd name="T39" fmla="*/ 0 h 70"/>
              <a:gd name="T40" fmla="*/ 0 w 79"/>
              <a:gd name="T41" fmla="*/ 2147483646 h 70"/>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9"/>
              <a:gd name="T64" fmla="*/ 0 h 70"/>
              <a:gd name="T65" fmla="*/ 79 w 79"/>
              <a:gd name="T66" fmla="*/ 70 h 70"/>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9" h="70">
                <a:moveTo>
                  <a:pt x="0" y="2"/>
                </a:moveTo>
                <a:lnTo>
                  <a:pt x="3" y="24"/>
                </a:lnTo>
                <a:lnTo>
                  <a:pt x="3" y="58"/>
                </a:lnTo>
                <a:lnTo>
                  <a:pt x="4" y="60"/>
                </a:lnTo>
                <a:lnTo>
                  <a:pt x="10" y="60"/>
                </a:lnTo>
                <a:lnTo>
                  <a:pt x="10" y="70"/>
                </a:lnTo>
                <a:lnTo>
                  <a:pt x="57" y="70"/>
                </a:lnTo>
                <a:lnTo>
                  <a:pt x="56" y="59"/>
                </a:lnTo>
                <a:lnTo>
                  <a:pt x="60" y="47"/>
                </a:lnTo>
                <a:lnTo>
                  <a:pt x="66" y="39"/>
                </a:lnTo>
                <a:lnTo>
                  <a:pt x="65" y="37"/>
                </a:lnTo>
                <a:lnTo>
                  <a:pt x="70" y="29"/>
                </a:lnTo>
                <a:lnTo>
                  <a:pt x="72" y="22"/>
                </a:lnTo>
                <a:lnTo>
                  <a:pt x="71" y="21"/>
                </a:lnTo>
                <a:lnTo>
                  <a:pt x="75" y="17"/>
                </a:lnTo>
                <a:lnTo>
                  <a:pt x="79" y="11"/>
                </a:lnTo>
                <a:lnTo>
                  <a:pt x="78" y="9"/>
                </a:lnTo>
                <a:lnTo>
                  <a:pt x="67" y="10"/>
                </a:lnTo>
                <a:lnTo>
                  <a:pt x="70" y="6"/>
                </a:lnTo>
                <a:lnTo>
                  <a:pt x="69" y="0"/>
                </a:lnTo>
                <a:lnTo>
                  <a:pt x="0" y="2"/>
                </a:lnTo>
                <a:close/>
              </a:path>
            </a:pathLst>
          </a:custGeom>
          <a:solidFill>
            <a:srgbClr val="DCEDC8"/>
          </a:solidFill>
          <a:ln w="15875">
            <a:solidFill>
              <a:srgbClr val="003F48"/>
            </a:solidFill>
            <a:prstDash val="solid"/>
            <a:round/>
            <a:headEnd/>
            <a:tailEnd/>
          </a:ln>
        </p:spPr>
        <p:txBody>
          <a:bodyPr/>
          <a:lstStyle/>
          <a:p>
            <a:endParaRPr lang="en-US"/>
          </a:p>
        </p:txBody>
      </p:sp>
      <p:sp>
        <p:nvSpPr>
          <p:cNvPr id="312342" name="California">
            <a:extLst>
              <a:ext uri="{FF2B5EF4-FFF2-40B4-BE49-F238E27FC236}">
                <a16:creationId xmlns:a16="http://schemas.microsoft.com/office/drawing/2014/main" id="{94DA2F99-D3F1-4F7F-94F9-AD7632A84F62}"/>
              </a:ext>
              <a:ext uri="{C183D7F6-B498-43B3-948B-1728B52AA6E4}">
                <adec:decorative xmlns:adec="http://schemas.microsoft.com/office/drawing/2017/decorative" val="1"/>
              </a:ext>
            </a:extLst>
          </p:cNvPr>
          <p:cNvSpPr>
            <a:spLocks noChangeAspect="1"/>
          </p:cNvSpPr>
          <p:nvPr/>
        </p:nvSpPr>
        <p:spPr bwMode="auto">
          <a:xfrm>
            <a:off x="1638300" y="2320925"/>
            <a:ext cx="966788" cy="1647825"/>
          </a:xfrm>
          <a:custGeom>
            <a:avLst/>
            <a:gdLst>
              <a:gd name="T0" fmla="*/ 2147483646 w 123"/>
              <a:gd name="T1" fmla="*/ 2147483646 h 212"/>
              <a:gd name="T2" fmla="*/ 2147483646 w 123"/>
              <a:gd name="T3" fmla="*/ 2147483646 h 212"/>
              <a:gd name="T4" fmla="*/ 2147483646 w 123"/>
              <a:gd name="T5" fmla="*/ 2147483646 h 212"/>
              <a:gd name="T6" fmla="*/ 2147483646 w 123"/>
              <a:gd name="T7" fmla="*/ 2147483646 h 212"/>
              <a:gd name="T8" fmla="*/ 2147483646 w 123"/>
              <a:gd name="T9" fmla="*/ 2147483646 h 212"/>
              <a:gd name="T10" fmla="*/ 2147483646 w 123"/>
              <a:gd name="T11" fmla="*/ 2147483646 h 212"/>
              <a:gd name="T12" fmla="*/ 2147483646 w 123"/>
              <a:gd name="T13" fmla="*/ 2147483646 h 212"/>
              <a:gd name="T14" fmla="*/ 2147483646 w 123"/>
              <a:gd name="T15" fmla="*/ 2147483646 h 212"/>
              <a:gd name="T16" fmla="*/ 2147483646 w 123"/>
              <a:gd name="T17" fmla="*/ 2147483646 h 212"/>
              <a:gd name="T18" fmla="*/ 2147483646 w 123"/>
              <a:gd name="T19" fmla="*/ 2147483646 h 212"/>
              <a:gd name="T20" fmla="*/ 2147483646 w 123"/>
              <a:gd name="T21" fmla="*/ 2147483646 h 212"/>
              <a:gd name="T22" fmla="*/ 2147483646 w 123"/>
              <a:gd name="T23" fmla="*/ 2147483646 h 212"/>
              <a:gd name="T24" fmla="*/ 2147483646 w 123"/>
              <a:gd name="T25" fmla="*/ 2147483646 h 212"/>
              <a:gd name="T26" fmla="*/ 2147483646 w 123"/>
              <a:gd name="T27" fmla="*/ 2147483646 h 212"/>
              <a:gd name="T28" fmla="*/ 2147483646 w 123"/>
              <a:gd name="T29" fmla="*/ 2147483646 h 212"/>
              <a:gd name="T30" fmla="*/ 2147483646 w 123"/>
              <a:gd name="T31" fmla="*/ 2147483646 h 212"/>
              <a:gd name="T32" fmla="*/ 2147483646 w 123"/>
              <a:gd name="T33" fmla="*/ 2147483646 h 212"/>
              <a:gd name="T34" fmla="*/ 2147483646 w 123"/>
              <a:gd name="T35" fmla="*/ 2147483646 h 212"/>
              <a:gd name="T36" fmla="*/ 2147483646 w 123"/>
              <a:gd name="T37" fmla="*/ 2147483646 h 212"/>
              <a:gd name="T38" fmla="*/ 2147483646 w 123"/>
              <a:gd name="T39" fmla="*/ 2147483646 h 212"/>
              <a:gd name="T40" fmla="*/ 2147483646 w 123"/>
              <a:gd name="T41" fmla="*/ 2147483646 h 212"/>
              <a:gd name="T42" fmla="*/ 2147483646 w 123"/>
              <a:gd name="T43" fmla="*/ 2147483646 h 212"/>
              <a:gd name="T44" fmla="*/ 2147483646 w 123"/>
              <a:gd name="T45" fmla="*/ 2147483646 h 212"/>
              <a:gd name="T46" fmla="*/ 2147483646 w 123"/>
              <a:gd name="T47" fmla="*/ 2147483646 h 212"/>
              <a:gd name="T48" fmla="*/ 2147483646 w 123"/>
              <a:gd name="T49" fmla="*/ 2147483646 h 212"/>
              <a:gd name="T50" fmla="*/ 2147483646 w 123"/>
              <a:gd name="T51" fmla="*/ 2147483646 h 212"/>
              <a:gd name="T52" fmla="*/ 2147483646 w 123"/>
              <a:gd name="T53" fmla="*/ 2147483646 h 212"/>
              <a:gd name="T54" fmla="*/ 2147483646 w 123"/>
              <a:gd name="T55" fmla="*/ 2147483646 h 212"/>
              <a:gd name="T56" fmla="*/ 2147483646 w 123"/>
              <a:gd name="T57" fmla="*/ 2147483646 h 212"/>
              <a:gd name="T58" fmla="*/ 2147483646 w 123"/>
              <a:gd name="T59" fmla="*/ 2147483646 h 212"/>
              <a:gd name="T60" fmla="*/ 2147483646 w 123"/>
              <a:gd name="T61" fmla="*/ 2147483646 h 212"/>
              <a:gd name="T62" fmla="*/ 2147483646 w 123"/>
              <a:gd name="T63" fmla="*/ 2147483646 h 212"/>
              <a:gd name="T64" fmla="*/ 2147483646 w 123"/>
              <a:gd name="T65" fmla="*/ 2147483646 h 212"/>
              <a:gd name="T66" fmla="*/ 2147483646 w 123"/>
              <a:gd name="T67" fmla="*/ 2147483646 h 212"/>
              <a:gd name="T68" fmla="*/ 2147483646 w 123"/>
              <a:gd name="T69" fmla="*/ 2147483646 h 212"/>
              <a:gd name="T70" fmla="*/ 2147483646 w 123"/>
              <a:gd name="T71" fmla="*/ 2147483646 h 212"/>
              <a:gd name="T72" fmla="*/ 2147483646 w 123"/>
              <a:gd name="T73" fmla="*/ 2147483646 h 212"/>
              <a:gd name="T74" fmla="*/ 2147483646 w 123"/>
              <a:gd name="T75" fmla="*/ 2147483646 h 212"/>
              <a:gd name="T76" fmla="*/ 2147483646 w 123"/>
              <a:gd name="T77" fmla="*/ 2147483646 h 212"/>
              <a:gd name="T78" fmla="*/ 2147483646 w 123"/>
              <a:gd name="T79" fmla="*/ 2147483646 h 212"/>
              <a:gd name="T80" fmla="*/ 2147483646 w 123"/>
              <a:gd name="T81" fmla="*/ 2147483646 h 212"/>
              <a:gd name="T82" fmla="*/ 2147483646 w 123"/>
              <a:gd name="T83" fmla="*/ 2147483646 h 212"/>
              <a:gd name="T84" fmla="*/ 2147483646 w 123"/>
              <a:gd name="T85" fmla="*/ 2147483646 h 212"/>
              <a:gd name="T86" fmla="*/ 2147483646 w 123"/>
              <a:gd name="T87" fmla="*/ 2147483646 h 212"/>
              <a:gd name="T88" fmla="*/ 2147483646 w 123"/>
              <a:gd name="T89" fmla="*/ 2147483646 h 212"/>
              <a:gd name="T90" fmla="*/ 2147483646 w 123"/>
              <a:gd name="T91" fmla="*/ 2147483646 h 212"/>
              <a:gd name="T92" fmla="*/ 2147483646 w 123"/>
              <a:gd name="T93" fmla="*/ 2147483646 h 212"/>
              <a:gd name="T94" fmla="*/ 2147483646 w 123"/>
              <a:gd name="T95" fmla="*/ 2147483646 h 212"/>
              <a:gd name="T96" fmla="*/ 2147483646 w 123"/>
              <a:gd name="T97" fmla="*/ 0 h 212"/>
              <a:gd name="T98" fmla="*/ 2147483646 w 123"/>
              <a:gd name="T99" fmla="*/ 2147483646 h 212"/>
              <a:gd name="T100" fmla="*/ 2147483646 w 123"/>
              <a:gd name="T101" fmla="*/ 2147483646 h 212"/>
              <a:gd name="T102" fmla="*/ 0 w 123"/>
              <a:gd name="T103" fmla="*/ 2147483646 h 212"/>
              <a:gd name="T104" fmla="*/ 2147483646 w 123"/>
              <a:gd name="T105" fmla="*/ 2147483646 h 212"/>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123"/>
              <a:gd name="T160" fmla="*/ 0 h 212"/>
              <a:gd name="T161" fmla="*/ 123 w 123"/>
              <a:gd name="T162" fmla="*/ 212 h 212"/>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123" h="212">
                <a:moveTo>
                  <a:pt x="3" y="38"/>
                </a:moveTo>
                <a:lnTo>
                  <a:pt x="4" y="43"/>
                </a:lnTo>
                <a:lnTo>
                  <a:pt x="1" y="59"/>
                </a:lnTo>
                <a:lnTo>
                  <a:pt x="3" y="64"/>
                </a:lnTo>
                <a:lnTo>
                  <a:pt x="13" y="86"/>
                </a:lnTo>
                <a:lnTo>
                  <a:pt x="14" y="85"/>
                </a:lnTo>
                <a:lnTo>
                  <a:pt x="14" y="81"/>
                </a:lnTo>
                <a:lnTo>
                  <a:pt x="16" y="80"/>
                </a:lnTo>
                <a:lnTo>
                  <a:pt x="18" y="81"/>
                </a:lnTo>
                <a:lnTo>
                  <a:pt x="15" y="84"/>
                </a:lnTo>
                <a:lnTo>
                  <a:pt x="16" y="85"/>
                </a:lnTo>
                <a:lnTo>
                  <a:pt x="18" y="95"/>
                </a:lnTo>
                <a:lnTo>
                  <a:pt x="17" y="95"/>
                </a:lnTo>
                <a:lnTo>
                  <a:pt x="13" y="91"/>
                </a:lnTo>
                <a:lnTo>
                  <a:pt x="14" y="87"/>
                </a:lnTo>
                <a:lnTo>
                  <a:pt x="13" y="87"/>
                </a:lnTo>
                <a:lnTo>
                  <a:pt x="11" y="91"/>
                </a:lnTo>
                <a:lnTo>
                  <a:pt x="11" y="100"/>
                </a:lnTo>
                <a:lnTo>
                  <a:pt x="13" y="104"/>
                </a:lnTo>
                <a:lnTo>
                  <a:pt x="18" y="107"/>
                </a:lnTo>
                <a:lnTo>
                  <a:pt x="17" y="112"/>
                </a:lnTo>
                <a:lnTo>
                  <a:pt x="14" y="112"/>
                </a:lnTo>
                <a:lnTo>
                  <a:pt x="13" y="118"/>
                </a:lnTo>
                <a:lnTo>
                  <a:pt x="19" y="130"/>
                </a:lnTo>
                <a:lnTo>
                  <a:pt x="24" y="138"/>
                </a:lnTo>
                <a:lnTo>
                  <a:pt x="23" y="143"/>
                </a:lnTo>
                <a:lnTo>
                  <a:pt x="26" y="146"/>
                </a:lnTo>
                <a:lnTo>
                  <a:pt x="25" y="149"/>
                </a:lnTo>
                <a:lnTo>
                  <a:pt x="23" y="156"/>
                </a:lnTo>
                <a:lnTo>
                  <a:pt x="26" y="159"/>
                </a:lnTo>
                <a:lnTo>
                  <a:pt x="41" y="164"/>
                </a:lnTo>
                <a:lnTo>
                  <a:pt x="47" y="172"/>
                </a:lnTo>
                <a:lnTo>
                  <a:pt x="54" y="175"/>
                </a:lnTo>
                <a:lnTo>
                  <a:pt x="54" y="180"/>
                </a:lnTo>
                <a:lnTo>
                  <a:pt x="59" y="181"/>
                </a:lnTo>
                <a:lnTo>
                  <a:pt x="65" y="190"/>
                </a:lnTo>
                <a:lnTo>
                  <a:pt x="69" y="197"/>
                </a:lnTo>
                <a:lnTo>
                  <a:pt x="69" y="209"/>
                </a:lnTo>
                <a:lnTo>
                  <a:pt x="113" y="212"/>
                </a:lnTo>
                <a:lnTo>
                  <a:pt x="110" y="207"/>
                </a:lnTo>
                <a:lnTo>
                  <a:pt x="111" y="200"/>
                </a:lnTo>
                <a:lnTo>
                  <a:pt x="118" y="189"/>
                </a:lnTo>
                <a:lnTo>
                  <a:pt x="123" y="185"/>
                </a:lnTo>
                <a:lnTo>
                  <a:pt x="120" y="181"/>
                </a:lnTo>
                <a:lnTo>
                  <a:pt x="119" y="170"/>
                </a:lnTo>
                <a:lnTo>
                  <a:pt x="60" y="82"/>
                </a:lnTo>
                <a:lnTo>
                  <a:pt x="56" y="73"/>
                </a:lnTo>
                <a:lnTo>
                  <a:pt x="70" y="16"/>
                </a:lnTo>
                <a:lnTo>
                  <a:pt x="12" y="0"/>
                </a:lnTo>
                <a:lnTo>
                  <a:pt x="10" y="3"/>
                </a:lnTo>
                <a:lnTo>
                  <a:pt x="11" y="11"/>
                </a:lnTo>
                <a:lnTo>
                  <a:pt x="0" y="28"/>
                </a:lnTo>
                <a:lnTo>
                  <a:pt x="3" y="38"/>
                </a:lnTo>
                <a:close/>
              </a:path>
            </a:pathLst>
          </a:custGeom>
          <a:solidFill>
            <a:srgbClr val="BDC9E1"/>
          </a:solidFill>
          <a:ln w="15875">
            <a:solidFill>
              <a:srgbClr val="003F48"/>
            </a:solidFill>
            <a:prstDash val="solid"/>
            <a:round/>
            <a:headEnd/>
            <a:tailEnd/>
          </a:ln>
        </p:spPr>
        <p:txBody>
          <a:bodyPr/>
          <a:lstStyle/>
          <a:p>
            <a:endParaRPr lang="en-US"/>
          </a:p>
        </p:txBody>
      </p:sp>
      <p:sp>
        <p:nvSpPr>
          <p:cNvPr id="312343" name="Colorado">
            <a:extLst>
              <a:ext uri="{FF2B5EF4-FFF2-40B4-BE49-F238E27FC236}">
                <a16:creationId xmlns:a16="http://schemas.microsoft.com/office/drawing/2014/main" id="{A443647A-08EE-42C7-8959-34BF5DCF872F}"/>
              </a:ext>
              <a:ext uri="{C183D7F6-B498-43B3-948B-1728B52AA6E4}">
                <adec:decorative xmlns:adec="http://schemas.microsoft.com/office/drawing/2017/decorative" val="1"/>
              </a:ext>
            </a:extLst>
          </p:cNvPr>
          <p:cNvSpPr>
            <a:spLocks noChangeAspect="1"/>
          </p:cNvSpPr>
          <p:nvPr/>
        </p:nvSpPr>
        <p:spPr bwMode="auto">
          <a:xfrm>
            <a:off x="3303588" y="2849563"/>
            <a:ext cx="893762" cy="698500"/>
          </a:xfrm>
          <a:custGeom>
            <a:avLst/>
            <a:gdLst>
              <a:gd name="T0" fmla="*/ 0 w 114"/>
              <a:gd name="T1" fmla="*/ 2147483646 h 90"/>
              <a:gd name="T2" fmla="*/ 2147483646 w 114"/>
              <a:gd name="T3" fmla="*/ 0 h 90"/>
              <a:gd name="T4" fmla="*/ 2147483646 w 114"/>
              <a:gd name="T5" fmla="*/ 2147483646 h 90"/>
              <a:gd name="T6" fmla="*/ 2147483646 w 114"/>
              <a:gd name="T7" fmla="*/ 2147483646 h 90"/>
              <a:gd name="T8" fmla="*/ 2147483646 w 114"/>
              <a:gd name="T9" fmla="*/ 2147483646 h 90"/>
              <a:gd name="T10" fmla="*/ 2147483646 w 114"/>
              <a:gd name="T11" fmla="*/ 2147483646 h 90"/>
              <a:gd name="T12" fmla="*/ 2147483646 w 114"/>
              <a:gd name="T13" fmla="*/ 2147483646 h 90"/>
              <a:gd name="T14" fmla="*/ 2147483646 w 114"/>
              <a:gd name="T15" fmla="*/ 2147483646 h 90"/>
              <a:gd name="T16" fmla="*/ 0 w 114"/>
              <a:gd name="T17" fmla="*/ 2147483646 h 9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14"/>
              <a:gd name="T28" fmla="*/ 0 h 90"/>
              <a:gd name="T29" fmla="*/ 114 w 114"/>
              <a:gd name="T30" fmla="*/ 90 h 9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14" h="90">
                <a:moveTo>
                  <a:pt x="0" y="78"/>
                </a:moveTo>
                <a:lnTo>
                  <a:pt x="11" y="0"/>
                </a:lnTo>
                <a:lnTo>
                  <a:pt x="84" y="8"/>
                </a:lnTo>
                <a:lnTo>
                  <a:pt x="114" y="11"/>
                </a:lnTo>
                <a:lnTo>
                  <a:pt x="112" y="30"/>
                </a:lnTo>
                <a:lnTo>
                  <a:pt x="108" y="90"/>
                </a:lnTo>
                <a:lnTo>
                  <a:pt x="94" y="89"/>
                </a:lnTo>
                <a:lnTo>
                  <a:pt x="47" y="84"/>
                </a:lnTo>
                <a:lnTo>
                  <a:pt x="0" y="78"/>
                </a:lnTo>
                <a:close/>
              </a:path>
            </a:pathLst>
          </a:custGeom>
          <a:solidFill>
            <a:srgbClr val="DCEDC8"/>
          </a:solidFill>
          <a:ln w="15875">
            <a:solidFill>
              <a:srgbClr val="003F48"/>
            </a:solidFill>
            <a:prstDash val="solid"/>
            <a:round/>
            <a:headEnd/>
            <a:tailEnd/>
          </a:ln>
        </p:spPr>
        <p:txBody>
          <a:bodyPr/>
          <a:lstStyle/>
          <a:p>
            <a:endParaRPr lang="en-US"/>
          </a:p>
        </p:txBody>
      </p:sp>
      <p:sp>
        <p:nvSpPr>
          <p:cNvPr id="312344" name="Connecticut">
            <a:extLst>
              <a:ext uri="{FF2B5EF4-FFF2-40B4-BE49-F238E27FC236}">
                <a16:creationId xmlns:a16="http://schemas.microsoft.com/office/drawing/2014/main" id="{F67D3245-9BF3-4EF5-B2B4-BE09253A34C6}"/>
              </a:ext>
              <a:ext uri="{C183D7F6-B498-43B3-948B-1728B52AA6E4}">
                <adec:decorative xmlns:adec="http://schemas.microsoft.com/office/drawing/2017/decorative" val="1"/>
              </a:ext>
            </a:extLst>
          </p:cNvPr>
          <p:cNvSpPr>
            <a:spLocks noChangeAspect="1"/>
          </p:cNvSpPr>
          <p:nvPr/>
        </p:nvSpPr>
        <p:spPr bwMode="auto">
          <a:xfrm>
            <a:off x="7439025" y="2468563"/>
            <a:ext cx="203200" cy="201612"/>
          </a:xfrm>
          <a:custGeom>
            <a:avLst/>
            <a:gdLst>
              <a:gd name="T0" fmla="*/ 0 w 26"/>
              <a:gd name="T1" fmla="*/ 2147483646 h 26"/>
              <a:gd name="T2" fmla="*/ 2147483646 w 26"/>
              <a:gd name="T3" fmla="*/ 2147483646 h 26"/>
              <a:gd name="T4" fmla="*/ 2147483646 w 26"/>
              <a:gd name="T5" fmla="*/ 2147483646 h 26"/>
              <a:gd name="T6" fmla="*/ 2147483646 w 26"/>
              <a:gd name="T7" fmla="*/ 2147483646 h 26"/>
              <a:gd name="T8" fmla="*/ 2147483646 w 26"/>
              <a:gd name="T9" fmla="*/ 2147483646 h 26"/>
              <a:gd name="T10" fmla="*/ 2147483646 w 26"/>
              <a:gd name="T11" fmla="*/ 2147483646 h 26"/>
              <a:gd name="T12" fmla="*/ 2147483646 w 26"/>
              <a:gd name="T13" fmla="*/ 2147483646 h 26"/>
              <a:gd name="T14" fmla="*/ 2147483646 w 26"/>
              <a:gd name="T15" fmla="*/ 2147483646 h 26"/>
              <a:gd name="T16" fmla="*/ 2147483646 w 26"/>
              <a:gd name="T17" fmla="*/ 2147483646 h 26"/>
              <a:gd name="T18" fmla="*/ 2147483646 w 26"/>
              <a:gd name="T19" fmla="*/ 2147483646 h 26"/>
              <a:gd name="T20" fmla="*/ 2147483646 w 26"/>
              <a:gd name="T21" fmla="*/ 2147483646 h 26"/>
              <a:gd name="T22" fmla="*/ 2147483646 w 26"/>
              <a:gd name="T23" fmla="*/ 2147483646 h 26"/>
              <a:gd name="T24" fmla="*/ 2147483646 w 26"/>
              <a:gd name="T25" fmla="*/ 2147483646 h 26"/>
              <a:gd name="T26" fmla="*/ 2147483646 w 26"/>
              <a:gd name="T27" fmla="*/ 2147483646 h 26"/>
              <a:gd name="T28" fmla="*/ 2147483646 w 26"/>
              <a:gd name="T29" fmla="*/ 2147483646 h 26"/>
              <a:gd name="T30" fmla="*/ 2147483646 w 26"/>
              <a:gd name="T31" fmla="*/ 0 h 26"/>
              <a:gd name="T32" fmla="*/ 0 w 26"/>
              <a:gd name="T33" fmla="*/ 2147483646 h 2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26"/>
              <a:gd name="T52" fmla="*/ 0 h 26"/>
              <a:gd name="T53" fmla="*/ 26 w 26"/>
              <a:gd name="T54" fmla="*/ 26 h 2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26" h="26">
                <a:moveTo>
                  <a:pt x="0" y="5"/>
                </a:moveTo>
                <a:lnTo>
                  <a:pt x="2" y="19"/>
                </a:lnTo>
                <a:lnTo>
                  <a:pt x="2" y="26"/>
                </a:lnTo>
                <a:lnTo>
                  <a:pt x="4" y="25"/>
                </a:lnTo>
                <a:lnTo>
                  <a:pt x="5" y="23"/>
                </a:lnTo>
                <a:lnTo>
                  <a:pt x="9" y="21"/>
                </a:lnTo>
                <a:lnTo>
                  <a:pt x="11" y="18"/>
                </a:lnTo>
                <a:lnTo>
                  <a:pt x="12" y="19"/>
                </a:lnTo>
                <a:lnTo>
                  <a:pt x="15" y="17"/>
                </a:lnTo>
                <a:lnTo>
                  <a:pt x="19" y="17"/>
                </a:lnTo>
                <a:lnTo>
                  <a:pt x="19" y="15"/>
                </a:lnTo>
                <a:lnTo>
                  <a:pt x="21" y="16"/>
                </a:lnTo>
                <a:lnTo>
                  <a:pt x="22" y="15"/>
                </a:lnTo>
                <a:lnTo>
                  <a:pt x="24" y="15"/>
                </a:lnTo>
                <a:lnTo>
                  <a:pt x="26" y="13"/>
                </a:lnTo>
                <a:lnTo>
                  <a:pt x="24" y="0"/>
                </a:lnTo>
                <a:lnTo>
                  <a:pt x="0" y="5"/>
                </a:lnTo>
                <a:close/>
              </a:path>
            </a:pathLst>
          </a:custGeom>
          <a:solidFill>
            <a:srgbClr val="DCEDC8"/>
          </a:solidFill>
          <a:ln w="15875">
            <a:solidFill>
              <a:srgbClr val="003F48"/>
            </a:solidFill>
            <a:prstDash val="solid"/>
            <a:round/>
            <a:headEnd/>
            <a:tailEnd/>
          </a:ln>
        </p:spPr>
        <p:txBody>
          <a:bodyPr/>
          <a:lstStyle/>
          <a:p>
            <a:endParaRPr lang="en-US"/>
          </a:p>
        </p:txBody>
      </p:sp>
      <p:sp>
        <p:nvSpPr>
          <p:cNvPr id="312345" name="Delaware">
            <a:extLst>
              <a:ext uri="{FF2B5EF4-FFF2-40B4-BE49-F238E27FC236}">
                <a16:creationId xmlns:a16="http://schemas.microsoft.com/office/drawing/2014/main" id="{63FD787D-F138-4F45-9B4F-BEF754FF92BA}"/>
              </a:ext>
              <a:ext uri="{C183D7F6-B498-43B3-948B-1728B52AA6E4}">
                <adec:decorative xmlns:adec="http://schemas.microsoft.com/office/drawing/2017/decorative" val="1"/>
              </a:ext>
            </a:extLst>
          </p:cNvPr>
          <p:cNvSpPr>
            <a:spLocks noChangeAspect="1"/>
          </p:cNvSpPr>
          <p:nvPr/>
        </p:nvSpPr>
        <p:spPr bwMode="auto">
          <a:xfrm>
            <a:off x="7256463" y="2895600"/>
            <a:ext cx="127000" cy="211138"/>
          </a:xfrm>
          <a:custGeom>
            <a:avLst/>
            <a:gdLst>
              <a:gd name="T0" fmla="*/ 0 w 16"/>
              <a:gd name="T1" fmla="*/ 2147483646 h 27"/>
              <a:gd name="T2" fmla="*/ 2147483646 w 16"/>
              <a:gd name="T3" fmla="*/ 0 h 27"/>
              <a:gd name="T4" fmla="*/ 2147483646 w 16"/>
              <a:gd name="T5" fmla="*/ 0 h 27"/>
              <a:gd name="T6" fmla="*/ 2147483646 w 16"/>
              <a:gd name="T7" fmla="*/ 2147483646 h 27"/>
              <a:gd name="T8" fmla="*/ 2147483646 w 16"/>
              <a:gd name="T9" fmla="*/ 2147483646 h 27"/>
              <a:gd name="T10" fmla="*/ 2147483646 w 16"/>
              <a:gd name="T11" fmla="*/ 2147483646 h 27"/>
              <a:gd name="T12" fmla="*/ 2147483646 w 16"/>
              <a:gd name="T13" fmla="*/ 2147483646 h 27"/>
              <a:gd name="T14" fmla="*/ 2147483646 w 16"/>
              <a:gd name="T15" fmla="*/ 2147483646 h 27"/>
              <a:gd name="T16" fmla="*/ 2147483646 w 16"/>
              <a:gd name="T17" fmla="*/ 2147483646 h 27"/>
              <a:gd name="T18" fmla="*/ 2147483646 w 16"/>
              <a:gd name="T19" fmla="*/ 2147483646 h 27"/>
              <a:gd name="T20" fmla="*/ 2147483646 w 16"/>
              <a:gd name="T21" fmla="*/ 2147483646 h 27"/>
              <a:gd name="T22" fmla="*/ 2147483646 w 16"/>
              <a:gd name="T23" fmla="*/ 2147483646 h 27"/>
              <a:gd name="T24" fmla="*/ 2147483646 w 16"/>
              <a:gd name="T25" fmla="*/ 2147483646 h 27"/>
              <a:gd name="T26" fmla="*/ 2147483646 w 16"/>
              <a:gd name="T27" fmla="*/ 2147483646 h 27"/>
              <a:gd name="T28" fmla="*/ 2147483646 w 16"/>
              <a:gd name="T29" fmla="*/ 2147483646 h 27"/>
              <a:gd name="T30" fmla="*/ 2147483646 w 16"/>
              <a:gd name="T31" fmla="*/ 2147483646 h 27"/>
              <a:gd name="T32" fmla="*/ 2147483646 w 16"/>
              <a:gd name="T33" fmla="*/ 2147483646 h 27"/>
              <a:gd name="T34" fmla="*/ 2147483646 w 16"/>
              <a:gd name="T35" fmla="*/ 2147483646 h 27"/>
              <a:gd name="T36" fmla="*/ 2147483646 w 16"/>
              <a:gd name="T37" fmla="*/ 2147483646 h 27"/>
              <a:gd name="T38" fmla="*/ 0 w 16"/>
              <a:gd name="T39" fmla="*/ 2147483646 h 27"/>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16"/>
              <a:gd name="T61" fmla="*/ 0 h 27"/>
              <a:gd name="T62" fmla="*/ 16 w 16"/>
              <a:gd name="T63" fmla="*/ 27 h 27"/>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16" h="27">
                <a:moveTo>
                  <a:pt x="0" y="3"/>
                </a:moveTo>
                <a:lnTo>
                  <a:pt x="2" y="0"/>
                </a:lnTo>
                <a:lnTo>
                  <a:pt x="5" y="0"/>
                </a:lnTo>
                <a:lnTo>
                  <a:pt x="4" y="3"/>
                </a:lnTo>
                <a:lnTo>
                  <a:pt x="3" y="4"/>
                </a:lnTo>
                <a:lnTo>
                  <a:pt x="4" y="7"/>
                </a:lnTo>
                <a:lnTo>
                  <a:pt x="5" y="9"/>
                </a:lnTo>
                <a:lnTo>
                  <a:pt x="7" y="11"/>
                </a:lnTo>
                <a:lnTo>
                  <a:pt x="8" y="14"/>
                </a:lnTo>
                <a:lnTo>
                  <a:pt x="10" y="17"/>
                </a:lnTo>
                <a:lnTo>
                  <a:pt x="12" y="18"/>
                </a:lnTo>
                <a:lnTo>
                  <a:pt x="14" y="19"/>
                </a:lnTo>
                <a:lnTo>
                  <a:pt x="15" y="21"/>
                </a:lnTo>
                <a:lnTo>
                  <a:pt x="13" y="23"/>
                </a:lnTo>
                <a:lnTo>
                  <a:pt x="15" y="23"/>
                </a:lnTo>
                <a:lnTo>
                  <a:pt x="16" y="25"/>
                </a:lnTo>
                <a:lnTo>
                  <a:pt x="12" y="26"/>
                </a:lnTo>
                <a:lnTo>
                  <a:pt x="6" y="27"/>
                </a:lnTo>
                <a:lnTo>
                  <a:pt x="6" y="25"/>
                </a:lnTo>
                <a:lnTo>
                  <a:pt x="0" y="3"/>
                </a:lnTo>
                <a:close/>
              </a:path>
            </a:pathLst>
          </a:custGeom>
          <a:solidFill>
            <a:srgbClr val="BDC9E1"/>
          </a:solidFill>
          <a:ln w="15875">
            <a:solidFill>
              <a:srgbClr val="003F48"/>
            </a:solidFill>
            <a:prstDash val="solid"/>
            <a:round/>
            <a:headEnd/>
            <a:tailEnd/>
          </a:ln>
        </p:spPr>
        <p:txBody>
          <a:bodyPr/>
          <a:lstStyle/>
          <a:p>
            <a:endParaRPr lang="en-US"/>
          </a:p>
        </p:txBody>
      </p:sp>
      <p:sp>
        <p:nvSpPr>
          <p:cNvPr id="312346" name="Freeform 27">
            <a:extLst>
              <a:ext uri="{FF2B5EF4-FFF2-40B4-BE49-F238E27FC236}">
                <a16:creationId xmlns:a16="http://schemas.microsoft.com/office/drawing/2014/main" id="{F2916F65-ABCF-47DA-9599-4D2C4FE1A0CE}"/>
              </a:ext>
              <a:ext uri="{C183D7F6-B498-43B3-948B-1728B52AA6E4}">
                <adec:decorative xmlns:adec="http://schemas.microsoft.com/office/drawing/2017/decorative" val="1"/>
              </a:ext>
            </a:extLst>
          </p:cNvPr>
          <p:cNvSpPr>
            <a:spLocks noChangeAspect="1"/>
          </p:cNvSpPr>
          <p:nvPr/>
        </p:nvSpPr>
        <p:spPr bwMode="auto">
          <a:xfrm>
            <a:off x="7123113" y="3060700"/>
            <a:ext cx="23812" cy="20638"/>
          </a:xfrm>
          <a:custGeom>
            <a:avLst/>
            <a:gdLst>
              <a:gd name="T0" fmla="*/ 0 w 3"/>
              <a:gd name="T1" fmla="*/ 2147483646 h 3"/>
              <a:gd name="T2" fmla="*/ 2147483646 w 3"/>
              <a:gd name="T3" fmla="*/ 0 h 3"/>
              <a:gd name="T4" fmla="*/ 2147483646 w 3"/>
              <a:gd name="T5" fmla="*/ 2147483646 h 3"/>
              <a:gd name="T6" fmla="*/ 2147483646 w 3"/>
              <a:gd name="T7" fmla="*/ 2147483646 h 3"/>
              <a:gd name="T8" fmla="*/ 0 w 3"/>
              <a:gd name="T9" fmla="*/ 2147483646 h 3"/>
              <a:gd name="T10" fmla="*/ 0 60000 65536"/>
              <a:gd name="T11" fmla="*/ 0 60000 65536"/>
              <a:gd name="T12" fmla="*/ 0 60000 65536"/>
              <a:gd name="T13" fmla="*/ 0 60000 65536"/>
              <a:gd name="T14" fmla="*/ 0 60000 65536"/>
              <a:gd name="T15" fmla="*/ 0 w 3"/>
              <a:gd name="T16" fmla="*/ 0 h 3"/>
              <a:gd name="T17" fmla="*/ 3 w 3"/>
              <a:gd name="T18" fmla="*/ 3 h 3"/>
            </a:gdLst>
            <a:ahLst/>
            <a:cxnLst>
              <a:cxn ang="T10">
                <a:pos x="T0" y="T1"/>
              </a:cxn>
              <a:cxn ang="T11">
                <a:pos x="T2" y="T3"/>
              </a:cxn>
              <a:cxn ang="T12">
                <a:pos x="T4" y="T5"/>
              </a:cxn>
              <a:cxn ang="T13">
                <a:pos x="T6" y="T7"/>
              </a:cxn>
              <a:cxn ang="T14">
                <a:pos x="T8" y="T9"/>
              </a:cxn>
            </a:cxnLst>
            <a:rect l="T15" t="T16" r="T17" b="T18"/>
            <a:pathLst>
              <a:path w="3" h="3">
                <a:moveTo>
                  <a:pt x="0" y="1"/>
                </a:moveTo>
                <a:lnTo>
                  <a:pt x="2" y="0"/>
                </a:lnTo>
                <a:lnTo>
                  <a:pt x="3" y="2"/>
                </a:lnTo>
                <a:lnTo>
                  <a:pt x="2" y="3"/>
                </a:lnTo>
                <a:lnTo>
                  <a:pt x="0" y="1"/>
                </a:lnTo>
                <a:close/>
              </a:path>
            </a:pathLst>
          </a:custGeom>
          <a:noFill/>
          <a:ln w="15875">
            <a:solidFill>
              <a:srgbClr val="FFFFF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12347" name="Georgia">
            <a:extLst>
              <a:ext uri="{FF2B5EF4-FFF2-40B4-BE49-F238E27FC236}">
                <a16:creationId xmlns:a16="http://schemas.microsoft.com/office/drawing/2014/main" id="{8EFB2FB5-5B2C-415B-A06F-6405C09B947B}"/>
              </a:ext>
              <a:ext uri="{C183D7F6-B498-43B3-948B-1728B52AA6E4}">
                <adec:decorative xmlns:adec="http://schemas.microsoft.com/office/drawing/2017/decorative" val="1"/>
              </a:ext>
            </a:extLst>
          </p:cNvPr>
          <p:cNvSpPr>
            <a:spLocks noChangeAspect="1"/>
          </p:cNvSpPr>
          <p:nvPr/>
        </p:nvSpPr>
        <p:spPr bwMode="auto">
          <a:xfrm>
            <a:off x="6191250" y="3783013"/>
            <a:ext cx="665163" cy="684212"/>
          </a:xfrm>
          <a:custGeom>
            <a:avLst/>
            <a:gdLst>
              <a:gd name="T0" fmla="*/ 0 w 85"/>
              <a:gd name="T1" fmla="*/ 2147483646 h 88"/>
              <a:gd name="T2" fmla="*/ 2147483646 w 85"/>
              <a:gd name="T3" fmla="*/ 2147483646 h 88"/>
              <a:gd name="T4" fmla="*/ 2147483646 w 85"/>
              <a:gd name="T5" fmla="*/ 2147483646 h 88"/>
              <a:gd name="T6" fmla="*/ 2147483646 w 85"/>
              <a:gd name="T7" fmla="*/ 2147483646 h 88"/>
              <a:gd name="T8" fmla="*/ 2147483646 w 85"/>
              <a:gd name="T9" fmla="*/ 2147483646 h 88"/>
              <a:gd name="T10" fmla="*/ 2147483646 w 85"/>
              <a:gd name="T11" fmla="*/ 2147483646 h 88"/>
              <a:gd name="T12" fmla="*/ 2147483646 w 85"/>
              <a:gd name="T13" fmla="*/ 2147483646 h 88"/>
              <a:gd name="T14" fmla="*/ 2147483646 w 85"/>
              <a:gd name="T15" fmla="*/ 2147483646 h 88"/>
              <a:gd name="T16" fmla="*/ 2147483646 w 85"/>
              <a:gd name="T17" fmla="*/ 2147483646 h 88"/>
              <a:gd name="T18" fmla="*/ 2147483646 w 85"/>
              <a:gd name="T19" fmla="*/ 2147483646 h 88"/>
              <a:gd name="T20" fmla="*/ 2147483646 w 85"/>
              <a:gd name="T21" fmla="*/ 2147483646 h 88"/>
              <a:gd name="T22" fmla="*/ 2147483646 w 85"/>
              <a:gd name="T23" fmla="*/ 2147483646 h 88"/>
              <a:gd name="T24" fmla="*/ 2147483646 w 85"/>
              <a:gd name="T25" fmla="*/ 2147483646 h 88"/>
              <a:gd name="T26" fmla="*/ 2147483646 w 85"/>
              <a:gd name="T27" fmla="*/ 2147483646 h 88"/>
              <a:gd name="T28" fmla="*/ 2147483646 w 85"/>
              <a:gd name="T29" fmla="*/ 2147483646 h 88"/>
              <a:gd name="T30" fmla="*/ 2147483646 w 85"/>
              <a:gd name="T31" fmla="*/ 2147483646 h 88"/>
              <a:gd name="T32" fmla="*/ 2147483646 w 85"/>
              <a:gd name="T33" fmla="*/ 2147483646 h 88"/>
              <a:gd name="T34" fmla="*/ 2147483646 w 85"/>
              <a:gd name="T35" fmla="*/ 2147483646 h 88"/>
              <a:gd name="T36" fmla="*/ 2147483646 w 85"/>
              <a:gd name="T37" fmla="*/ 2147483646 h 88"/>
              <a:gd name="T38" fmla="*/ 2147483646 w 85"/>
              <a:gd name="T39" fmla="*/ 2147483646 h 88"/>
              <a:gd name="T40" fmla="*/ 2147483646 w 85"/>
              <a:gd name="T41" fmla="*/ 2147483646 h 88"/>
              <a:gd name="T42" fmla="*/ 2147483646 w 85"/>
              <a:gd name="T43" fmla="*/ 2147483646 h 88"/>
              <a:gd name="T44" fmla="*/ 2147483646 w 85"/>
              <a:gd name="T45" fmla="*/ 2147483646 h 88"/>
              <a:gd name="T46" fmla="*/ 2147483646 w 85"/>
              <a:gd name="T47" fmla="*/ 2147483646 h 88"/>
              <a:gd name="T48" fmla="*/ 2147483646 w 85"/>
              <a:gd name="T49" fmla="*/ 2147483646 h 88"/>
              <a:gd name="T50" fmla="*/ 2147483646 w 85"/>
              <a:gd name="T51" fmla="*/ 2147483646 h 88"/>
              <a:gd name="T52" fmla="*/ 2147483646 w 85"/>
              <a:gd name="T53" fmla="*/ 2147483646 h 88"/>
              <a:gd name="T54" fmla="*/ 2147483646 w 85"/>
              <a:gd name="T55" fmla="*/ 2147483646 h 88"/>
              <a:gd name="T56" fmla="*/ 2147483646 w 85"/>
              <a:gd name="T57" fmla="*/ 2147483646 h 88"/>
              <a:gd name="T58" fmla="*/ 2147483646 w 85"/>
              <a:gd name="T59" fmla="*/ 2147483646 h 88"/>
              <a:gd name="T60" fmla="*/ 2147483646 w 85"/>
              <a:gd name="T61" fmla="*/ 2147483646 h 88"/>
              <a:gd name="T62" fmla="*/ 2147483646 w 85"/>
              <a:gd name="T63" fmla="*/ 2147483646 h 88"/>
              <a:gd name="T64" fmla="*/ 2147483646 w 85"/>
              <a:gd name="T65" fmla="*/ 2147483646 h 88"/>
              <a:gd name="T66" fmla="*/ 2147483646 w 85"/>
              <a:gd name="T67" fmla="*/ 2147483646 h 88"/>
              <a:gd name="T68" fmla="*/ 2147483646 w 85"/>
              <a:gd name="T69" fmla="*/ 2147483646 h 88"/>
              <a:gd name="T70" fmla="*/ 2147483646 w 85"/>
              <a:gd name="T71" fmla="*/ 2147483646 h 88"/>
              <a:gd name="T72" fmla="*/ 2147483646 w 85"/>
              <a:gd name="T73" fmla="*/ 2147483646 h 88"/>
              <a:gd name="T74" fmla="*/ 2147483646 w 85"/>
              <a:gd name="T75" fmla="*/ 2147483646 h 88"/>
              <a:gd name="T76" fmla="*/ 2147483646 w 85"/>
              <a:gd name="T77" fmla="*/ 2147483646 h 88"/>
              <a:gd name="T78" fmla="*/ 2147483646 w 85"/>
              <a:gd name="T79" fmla="*/ 2147483646 h 88"/>
              <a:gd name="T80" fmla="*/ 2147483646 w 85"/>
              <a:gd name="T81" fmla="*/ 0 h 88"/>
              <a:gd name="T82" fmla="*/ 2147483646 w 85"/>
              <a:gd name="T83" fmla="*/ 2147483646 h 88"/>
              <a:gd name="T84" fmla="*/ 0 w 85"/>
              <a:gd name="T85" fmla="*/ 2147483646 h 88"/>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85"/>
              <a:gd name="T130" fmla="*/ 0 h 88"/>
              <a:gd name="T131" fmla="*/ 85 w 85"/>
              <a:gd name="T132" fmla="*/ 88 h 88"/>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85" h="88">
                <a:moveTo>
                  <a:pt x="0" y="5"/>
                </a:moveTo>
                <a:lnTo>
                  <a:pt x="11" y="46"/>
                </a:lnTo>
                <a:lnTo>
                  <a:pt x="16" y="52"/>
                </a:lnTo>
                <a:lnTo>
                  <a:pt x="17" y="58"/>
                </a:lnTo>
                <a:lnTo>
                  <a:pt x="15" y="61"/>
                </a:lnTo>
                <a:lnTo>
                  <a:pt x="15" y="66"/>
                </a:lnTo>
                <a:lnTo>
                  <a:pt x="18" y="82"/>
                </a:lnTo>
                <a:lnTo>
                  <a:pt x="21" y="87"/>
                </a:lnTo>
                <a:lnTo>
                  <a:pt x="66" y="84"/>
                </a:lnTo>
                <a:lnTo>
                  <a:pt x="67" y="88"/>
                </a:lnTo>
                <a:lnTo>
                  <a:pt x="70" y="88"/>
                </a:lnTo>
                <a:lnTo>
                  <a:pt x="68" y="81"/>
                </a:lnTo>
                <a:lnTo>
                  <a:pt x="70" y="79"/>
                </a:lnTo>
                <a:lnTo>
                  <a:pt x="77" y="80"/>
                </a:lnTo>
                <a:lnTo>
                  <a:pt x="78" y="75"/>
                </a:lnTo>
                <a:lnTo>
                  <a:pt x="77" y="74"/>
                </a:lnTo>
                <a:lnTo>
                  <a:pt x="78" y="73"/>
                </a:lnTo>
                <a:lnTo>
                  <a:pt x="76" y="72"/>
                </a:lnTo>
                <a:lnTo>
                  <a:pt x="77" y="70"/>
                </a:lnTo>
                <a:lnTo>
                  <a:pt x="77" y="68"/>
                </a:lnTo>
                <a:lnTo>
                  <a:pt x="80" y="66"/>
                </a:lnTo>
                <a:lnTo>
                  <a:pt x="79" y="63"/>
                </a:lnTo>
                <a:lnTo>
                  <a:pt x="80" y="63"/>
                </a:lnTo>
                <a:lnTo>
                  <a:pt x="81" y="60"/>
                </a:lnTo>
                <a:lnTo>
                  <a:pt x="80" y="59"/>
                </a:lnTo>
                <a:lnTo>
                  <a:pt x="82" y="58"/>
                </a:lnTo>
                <a:lnTo>
                  <a:pt x="81" y="56"/>
                </a:lnTo>
                <a:lnTo>
                  <a:pt x="83" y="56"/>
                </a:lnTo>
                <a:lnTo>
                  <a:pt x="85" y="53"/>
                </a:lnTo>
                <a:lnTo>
                  <a:pt x="84" y="52"/>
                </a:lnTo>
                <a:lnTo>
                  <a:pt x="81" y="52"/>
                </a:lnTo>
                <a:lnTo>
                  <a:pt x="79" y="49"/>
                </a:lnTo>
                <a:lnTo>
                  <a:pt x="76" y="43"/>
                </a:lnTo>
                <a:lnTo>
                  <a:pt x="74" y="43"/>
                </a:lnTo>
                <a:lnTo>
                  <a:pt x="70" y="35"/>
                </a:lnTo>
                <a:lnTo>
                  <a:pt x="65" y="31"/>
                </a:lnTo>
                <a:lnTo>
                  <a:pt x="61" y="26"/>
                </a:lnTo>
                <a:lnTo>
                  <a:pt x="51" y="19"/>
                </a:lnTo>
                <a:lnTo>
                  <a:pt x="47" y="13"/>
                </a:lnTo>
                <a:lnTo>
                  <a:pt x="37" y="6"/>
                </a:lnTo>
                <a:lnTo>
                  <a:pt x="40" y="0"/>
                </a:lnTo>
                <a:lnTo>
                  <a:pt x="21" y="2"/>
                </a:lnTo>
                <a:lnTo>
                  <a:pt x="0" y="5"/>
                </a:lnTo>
                <a:close/>
              </a:path>
            </a:pathLst>
          </a:custGeom>
          <a:solidFill>
            <a:srgbClr val="BDC9E1"/>
          </a:solidFill>
          <a:ln w="15875">
            <a:solidFill>
              <a:srgbClr val="003F48"/>
            </a:solidFill>
            <a:prstDash val="solid"/>
            <a:round/>
            <a:headEnd/>
            <a:tailEnd/>
          </a:ln>
        </p:spPr>
        <p:txBody>
          <a:bodyPr/>
          <a:lstStyle/>
          <a:p>
            <a:endParaRPr lang="en-US"/>
          </a:p>
        </p:txBody>
      </p:sp>
      <p:sp>
        <p:nvSpPr>
          <p:cNvPr id="312348" name="Idaho">
            <a:extLst>
              <a:ext uri="{FF2B5EF4-FFF2-40B4-BE49-F238E27FC236}">
                <a16:creationId xmlns:a16="http://schemas.microsoft.com/office/drawing/2014/main" id="{83839F8A-90BC-4BCF-899D-891618FA21E1}"/>
              </a:ext>
              <a:ext uri="{C183D7F6-B498-43B3-948B-1728B52AA6E4}">
                <adec:decorative xmlns:adec="http://schemas.microsoft.com/office/drawing/2017/decorative" val="1"/>
              </a:ext>
            </a:extLst>
          </p:cNvPr>
          <p:cNvSpPr>
            <a:spLocks noChangeAspect="1"/>
          </p:cNvSpPr>
          <p:nvPr/>
        </p:nvSpPr>
        <p:spPr bwMode="auto">
          <a:xfrm>
            <a:off x="2519363" y="1497013"/>
            <a:ext cx="728662" cy="1166812"/>
          </a:xfrm>
          <a:custGeom>
            <a:avLst/>
            <a:gdLst>
              <a:gd name="T0" fmla="*/ 0 w 93"/>
              <a:gd name="T1" fmla="*/ 2147483646 h 150"/>
              <a:gd name="T2" fmla="*/ 2147483646 w 93"/>
              <a:gd name="T3" fmla="*/ 2147483646 h 150"/>
              <a:gd name="T4" fmla="*/ 2147483646 w 93"/>
              <a:gd name="T5" fmla="*/ 2147483646 h 150"/>
              <a:gd name="T6" fmla="*/ 2147483646 w 93"/>
              <a:gd name="T7" fmla="*/ 2147483646 h 150"/>
              <a:gd name="T8" fmla="*/ 2147483646 w 93"/>
              <a:gd name="T9" fmla="*/ 2147483646 h 150"/>
              <a:gd name="T10" fmla="*/ 2147483646 w 93"/>
              <a:gd name="T11" fmla="*/ 2147483646 h 150"/>
              <a:gd name="T12" fmla="*/ 2147483646 w 93"/>
              <a:gd name="T13" fmla="*/ 2147483646 h 150"/>
              <a:gd name="T14" fmla="*/ 2147483646 w 93"/>
              <a:gd name="T15" fmla="*/ 2147483646 h 150"/>
              <a:gd name="T16" fmla="*/ 2147483646 w 93"/>
              <a:gd name="T17" fmla="*/ 2147483646 h 150"/>
              <a:gd name="T18" fmla="*/ 2147483646 w 93"/>
              <a:gd name="T19" fmla="*/ 2147483646 h 150"/>
              <a:gd name="T20" fmla="*/ 2147483646 w 93"/>
              <a:gd name="T21" fmla="*/ 2147483646 h 150"/>
              <a:gd name="T22" fmla="*/ 2147483646 w 93"/>
              <a:gd name="T23" fmla="*/ 0 h 150"/>
              <a:gd name="T24" fmla="*/ 2147483646 w 93"/>
              <a:gd name="T25" fmla="*/ 2147483646 h 150"/>
              <a:gd name="T26" fmla="*/ 2147483646 w 93"/>
              <a:gd name="T27" fmla="*/ 2147483646 h 150"/>
              <a:gd name="T28" fmla="*/ 2147483646 w 93"/>
              <a:gd name="T29" fmla="*/ 2147483646 h 150"/>
              <a:gd name="T30" fmla="*/ 2147483646 w 93"/>
              <a:gd name="T31" fmla="*/ 2147483646 h 150"/>
              <a:gd name="T32" fmla="*/ 2147483646 w 93"/>
              <a:gd name="T33" fmla="*/ 2147483646 h 150"/>
              <a:gd name="T34" fmla="*/ 2147483646 w 93"/>
              <a:gd name="T35" fmla="*/ 2147483646 h 150"/>
              <a:gd name="T36" fmla="*/ 2147483646 w 93"/>
              <a:gd name="T37" fmla="*/ 2147483646 h 150"/>
              <a:gd name="T38" fmla="*/ 2147483646 w 93"/>
              <a:gd name="T39" fmla="*/ 2147483646 h 150"/>
              <a:gd name="T40" fmla="*/ 2147483646 w 93"/>
              <a:gd name="T41" fmla="*/ 2147483646 h 150"/>
              <a:gd name="T42" fmla="*/ 2147483646 w 93"/>
              <a:gd name="T43" fmla="*/ 2147483646 h 150"/>
              <a:gd name="T44" fmla="*/ 2147483646 w 93"/>
              <a:gd name="T45" fmla="*/ 2147483646 h 150"/>
              <a:gd name="T46" fmla="*/ 2147483646 w 93"/>
              <a:gd name="T47" fmla="*/ 2147483646 h 150"/>
              <a:gd name="T48" fmla="*/ 2147483646 w 93"/>
              <a:gd name="T49" fmla="*/ 2147483646 h 150"/>
              <a:gd name="T50" fmla="*/ 2147483646 w 93"/>
              <a:gd name="T51" fmla="*/ 2147483646 h 150"/>
              <a:gd name="T52" fmla="*/ 2147483646 w 93"/>
              <a:gd name="T53" fmla="*/ 2147483646 h 150"/>
              <a:gd name="T54" fmla="*/ 2147483646 w 93"/>
              <a:gd name="T55" fmla="*/ 2147483646 h 150"/>
              <a:gd name="T56" fmla="*/ 2147483646 w 93"/>
              <a:gd name="T57" fmla="*/ 2147483646 h 150"/>
              <a:gd name="T58" fmla="*/ 2147483646 w 93"/>
              <a:gd name="T59" fmla="*/ 2147483646 h 150"/>
              <a:gd name="T60" fmla="*/ 2147483646 w 93"/>
              <a:gd name="T61" fmla="*/ 2147483646 h 150"/>
              <a:gd name="T62" fmla="*/ 2147483646 w 93"/>
              <a:gd name="T63" fmla="*/ 2147483646 h 150"/>
              <a:gd name="T64" fmla="*/ 2147483646 w 93"/>
              <a:gd name="T65" fmla="*/ 2147483646 h 150"/>
              <a:gd name="T66" fmla="*/ 2147483646 w 93"/>
              <a:gd name="T67" fmla="*/ 2147483646 h 150"/>
              <a:gd name="T68" fmla="*/ 2147483646 w 93"/>
              <a:gd name="T69" fmla="*/ 2147483646 h 150"/>
              <a:gd name="T70" fmla="*/ 2147483646 w 93"/>
              <a:gd name="T71" fmla="*/ 2147483646 h 150"/>
              <a:gd name="T72" fmla="*/ 2147483646 w 93"/>
              <a:gd name="T73" fmla="*/ 2147483646 h 150"/>
              <a:gd name="T74" fmla="*/ 2147483646 w 93"/>
              <a:gd name="T75" fmla="*/ 2147483646 h 150"/>
              <a:gd name="T76" fmla="*/ 2147483646 w 93"/>
              <a:gd name="T77" fmla="*/ 2147483646 h 150"/>
              <a:gd name="T78" fmla="*/ 2147483646 w 93"/>
              <a:gd name="T79" fmla="*/ 2147483646 h 150"/>
              <a:gd name="T80" fmla="*/ 2147483646 w 93"/>
              <a:gd name="T81" fmla="*/ 2147483646 h 150"/>
              <a:gd name="T82" fmla="*/ 0 w 93"/>
              <a:gd name="T83" fmla="*/ 2147483646 h 150"/>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93"/>
              <a:gd name="T127" fmla="*/ 0 h 150"/>
              <a:gd name="T128" fmla="*/ 93 w 93"/>
              <a:gd name="T129" fmla="*/ 150 h 150"/>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93" h="150">
                <a:moveTo>
                  <a:pt x="0" y="133"/>
                </a:moveTo>
                <a:lnTo>
                  <a:pt x="7" y="101"/>
                </a:lnTo>
                <a:lnTo>
                  <a:pt x="11" y="92"/>
                </a:lnTo>
                <a:lnTo>
                  <a:pt x="8" y="88"/>
                </a:lnTo>
                <a:lnTo>
                  <a:pt x="9" y="84"/>
                </a:lnTo>
                <a:lnTo>
                  <a:pt x="15" y="79"/>
                </a:lnTo>
                <a:lnTo>
                  <a:pt x="20" y="71"/>
                </a:lnTo>
                <a:lnTo>
                  <a:pt x="24" y="65"/>
                </a:lnTo>
                <a:lnTo>
                  <a:pt x="21" y="60"/>
                </a:lnTo>
                <a:lnTo>
                  <a:pt x="19" y="56"/>
                </a:lnTo>
                <a:lnTo>
                  <a:pt x="20" y="48"/>
                </a:lnTo>
                <a:lnTo>
                  <a:pt x="31" y="0"/>
                </a:lnTo>
                <a:lnTo>
                  <a:pt x="44" y="2"/>
                </a:lnTo>
                <a:lnTo>
                  <a:pt x="40" y="21"/>
                </a:lnTo>
                <a:lnTo>
                  <a:pt x="42" y="28"/>
                </a:lnTo>
                <a:lnTo>
                  <a:pt x="42" y="32"/>
                </a:lnTo>
                <a:lnTo>
                  <a:pt x="41" y="33"/>
                </a:lnTo>
                <a:lnTo>
                  <a:pt x="46" y="37"/>
                </a:lnTo>
                <a:lnTo>
                  <a:pt x="51" y="49"/>
                </a:lnTo>
                <a:lnTo>
                  <a:pt x="52" y="49"/>
                </a:lnTo>
                <a:lnTo>
                  <a:pt x="52" y="51"/>
                </a:lnTo>
                <a:lnTo>
                  <a:pt x="55" y="51"/>
                </a:lnTo>
                <a:lnTo>
                  <a:pt x="57" y="52"/>
                </a:lnTo>
                <a:lnTo>
                  <a:pt x="52" y="60"/>
                </a:lnTo>
                <a:lnTo>
                  <a:pt x="53" y="66"/>
                </a:lnTo>
                <a:lnTo>
                  <a:pt x="50" y="72"/>
                </a:lnTo>
                <a:lnTo>
                  <a:pt x="51" y="74"/>
                </a:lnTo>
                <a:lnTo>
                  <a:pt x="58" y="71"/>
                </a:lnTo>
                <a:lnTo>
                  <a:pt x="63" y="90"/>
                </a:lnTo>
                <a:lnTo>
                  <a:pt x="66" y="91"/>
                </a:lnTo>
                <a:lnTo>
                  <a:pt x="66" y="97"/>
                </a:lnTo>
                <a:lnTo>
                  <a:pt x="69" y="99"/>
                </a:lnTo>
                <a:lnTo>
                  <a:pt x="71" y="97"/>
                </a:lnTo>
                <a:lnTo>
                  <a:pt x="75" y="99"/>
                </a:lnTo>
                <a:lnTo>
                  <a:pt x="77" y="97"/>
                </a:lnTo>
                <a:lnTo>
                  <a:pt x="86" y="99"/>
                </a:lnTo>
                <a:lnTo>
                  <a:pt x="88" y="99"/>
                </a:lnTo>
                <a:lnTo>
                  <a:pt x="90" y="95"/>
                </a:lnTo>
                <a:lnTo>
                  <a:pt x="93" y="101"/>
                </a:lnTo>
                <a:lnTo>
                  <a:pt x="85" y="150"/>
                </a:lnTo>
                <a:lnTo>
                  <a:pt x="42" y="142"/>
                </a:lnTo>
                <a:lnTo>
                  <a:pt x="0" y="133"/>
                </a:lnTo>
                <a:close/>
              </a:path>
            </a:pathLst>
          </a:custGeom>
          <a:solidFill>
            <a:srgbClr val="F6EFF7"/>
          </a:solidFill>
          <a:ln w="15875">
            <a:solidFill>
              <a:srgbClr val="003F48"/>
            </a:solidFill>
            <a:prstDash val="solid"/>
            <a:round/>
            <a:headEnd/>
            <a:tailEnd/>
          </a:ln>
        </p:spPr>
        <p:txBody>
          <a:bodyPr/>
          <a:lstStyle/>
          <a:p>
            <a:endParaRPr lang="en-US"/>
          </a:p>
        </p:txBody>
      </p:sp>
      <p:sp>
        <p:nvSpPr>
          <p:cNvPr id="312349" name="Indiana">
            <a:extLst>
              <a:ext uri="{FF2B5EF4-FFF2-40B4-BE49-F238E27FC236}">
                <a16:creationId xmlns:a16="http://schemas.microsoft.com/office/drawing/2014/main" id="{755A11A5-D9C8-4F2D-89BF-481B4F4D25DB}"/>
              </a:ext>
              <a:ext uri="{C183D7F6-B498-43B3-948B-1728B52AA6E4}">
                <adec:decorative xmlns:adec="http://schemas.microsoft.com/office/drawing/2017/decorative" val="1"/>
              </a:ext>
            </a:extLst>
          </p:cNvPr>
          <p:cNvSpPr>
            <a:spLocks noChangeAspect="1"/>
          </p:cNvSpPr>
          <p:nvPr/>
        </p:nvSpPr>
        <p:spPr bwMode="auto">
          <a:xfrm>
            <a:off x="5846763" y="2773363"/>
            <a:ext cx="374650" cy="644525"/>
          </a:xfrm>
          <a:custGeom>
            <a:avLst/>
            <a:gdLst>
              <a:gd name="T0" fmla="*/ 0 w 48"/>
              <a:gd name="T1" fmla="*/ 2147483646 h 83"/>
              <a:gd name="T2" fmla="*/ 2147483646 w 48"/>
              <a:gd name="T3" fmla="*/ 2147483646 h 83"/>
              <a:gd name="T4" fmla="*/ 2147483646 w 48"/>
              <a:gd name="T5" fmla="*/ 2147483646 h 83"/>
              <a:gd name="T6" fmla="*/ 2147483646 w 48"/>
              <a:gd name="T7" fmla="*/ 2147483646 h 83"/>
              <a:gd name="T8" fmla="*/ 2147483646 w 48"/>
              <a:gd name="T9" fmla="*/ 2147483646 h 83"/>
              <a:gd name="T10" fmla="*/ 2147483646 w 48"/>
              <a:gd name="T11" fmla="*/ 2147483646 h 83"/>
              <a:gd name="T12" fmla="*/ 2147483646 w 48"/>
              <a:gd name="T13" fmla="*/ 2147483646 h 83"/>
              <a:gd name="T14" fmla="*/ 2147483646 w 48"/>
              <a:gd name="T15" fmla="*/ 2147483646 h 83"/>
              <a:gd name="T16" fmla="*/ 2147483646 w 48"/>
              <a:gd name="T17" fmla="*/ 2147483646 h 83"/>
              <a:gd name="T18" fmla="*/ 2147483646 w 48"/>
              <a:gd name="T19" fmla="*/ 2147483646 h 83"/>
              <a:gd name="T20" fmla="*/ 2147483646 w 48"/>
              <a:gd name="T21" fmla="*/ 2147483646 h 83"/>
              <a:gd name="T22" fmla="*/ 2147483646 w 48"/>
              <a:gd name="T23" fmla="*/ 2147483646 h 83"/>
              <a:gd name="T24" fmla="*/ 2147483646 w 48"/>
              <a:gd name="T25" fmla="*/ 2147483646 h 83"/>
              <a:gd name="T26" fmla="*/ 2147483646 w 48"/>
              <a:gd name="T27" fmla="*/ 2147483646 h 83"/>
              <a:gd name="T28" fmla="*/ 2147483646 w 48"/>
              <a:gd name="T29" fmla="*/ 2147483646 h 83"/>
              <a:gd name="T30" fmla="*/ 2147483646 w 48"/>
              <a:gd name="T31" fmla="*/ 2147483646 h 83"/>
              <a:gd name="T32" fmla="*/ 2147483646 w 48"/>
              <a:gd name="T33" fmla="*/ 2147483646 h 83"/>
              <a:gd name="T34" fmla="*/ 2147483646 w 48"/>
              <a:gd name="T35" fmla="*/ 2147483646 h 83"/>
              <a:gd name="T36" fmla="*/ 2147483646 w 48"/>
              <a:gd name="T37" fmla="*/ 0 h 83"/>
              <a:gd name="T38" fmla="*/ 2147483646 w 48"/>
              <a:gd name="T39" fmla="*/ 2147483646 h 83"/>
              <a:gd name="T40" fmla="*/ 2147483646 w 48"/>
              <a:gd name="T41" fmla="*/ 2147483646 h 83"/>
              <a:gd name="T42" fmla="*/ 2147483646 w 48"/>
              <a:gd name="T43" fmla="*/ 2147483646 h 83"/>
              <a:gd name="T44" fmla="*/ 2147483646 w 48"/>
              <a:gd name="T45" fmla="*/ 2147483646 h 83"/>
              <a:gd name="T46" fmla="*/ 2147483646 w 48"/>
              <a:gd name="T47" fmla="*/ 2147483646 h 83"/>
              <a:gd name="T48" fmla="*/ 2147483646 w 48"/>
              <a:gd name="T49" fmla="*/ 2147483646 h 83"/>
              <a:gd name="T50" fmla="*/ 2147483646 w 48"/>
              <a:gd name="T51" fmla="*/ 2147483646 h 83"/>
              <a:gd name="T52" fmla="*/ 2147483646 w 48"/>
              <a:gd name="T53" fmla="*/ 2147483646 h 83"/>
              <a:gd name="T54" fmla="*/ 0 w 48"/>
              <a:gd name="T55" fmla="*/ 2147483646 h 83"/>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w 48"/>
              <a:gd name="T85" fmla="*/ 0 h 83"/>
              <a:gd name="T86" fmla="*/ 48 w 48"/>
              <a:gd name="T87" fmla="*/ 83 h 83"/>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T84" t="T85" r="T86" b="T87"/>
            <a:pathLst>
              <a:path w="48" h="83">
                <a:moveTo>
                  <a:pt x="0" y="81"/>
                </a:moveTo>
                <a:lnTo>
                  <a:pt x="1" y="83"/>
                </a:lnTo>
                <a:lnTo>
                  <a:pt x="3" y="81"/>
                </a:lnTo>
                <a:lnTo>
                  <a:pt x="10" y="79"/>
                </a:lnTo>
                <a:lnTo>
                  <a:pt x="12" y="80"/>
                </a:lnTo>
                <a:lnTo>
                  <a:pt x="20" y="77"/>
                </a:lnTo>
                <a:lnTo>
                  <a:pt x="22" y="80"/>
                </a:lnTo>
                <a:lnTo>
                  <a:pt x="25" y="74"/>
                </a:lnTo>
                <a:lnTo>
                  <a:pt x="27" y="73"/>
                </a:lnTo>
                <a:lnTo>
                  <a:pt x="33" y="76"/>
                </a:lnTo>
                <a:lnTo>
                  <a:pt x="33" y="72"/>
                </a:lnTo>
                <a:lnTo>
                  <a:pt x="40" y="65"/>
                </a:lnTo>
                <a:lnTo>
                  <a:pt x="41" y="60"/>
                </a:lnTo>
                <a:lnTo>
                  <a:pt x="43" y="61"/>
                </a:lnTo>
                <a:lnTo>
                  <a:pt x="48" y="57"/>
                </a:lnTo>
                <a:lnTo>
                  <a:pt x="47" y="54"/>
                </a:lnTo>
                <a:lnTo>
                  <a:pt x="48" y="52"/>
                </a:lnTo>
                <a:lnTo>
                  <a:pt x="42" y="1"/>
                </a:lnTo>
                <a:lnTo>
                  <a:pt x="41" y="0"/>
                </a:lnTo>
                <a:lnTo>
                  <a:pt x="13" y="3"/>
                </a:lnTo>
                <a:lnTo>
                  <a:pt x="7" y="6"/>
                </a:lnTo>
                <a:lnTo>
                  <a:pt x="2" y="5"/>
                </a:lnTo>
                <a:lnTo>
                  <a:pt x="6" y="47"/>
                </a:lnTo>
                <a:lnTo>
                  <a:pt x="5" y="55"/>
                </a:lnTo>
                <a:lnTo>
                  <a:pt x="7" y="60"/>
                </a:lnTo>
                <a:lnTo>
                  <a:pt x="5" y="70"/>
                </a:lnTo>
                <a:lnTo>
                  <a:pt x="2" y="74"/>
                </a:lnTo>
                <a:lnTo>
                  <a:pt x="0" y="81"/>
                </a:lnTo>
                <a:close/>
              </a:path>
            </a:pathLst>
          </a:custGeom>
          <a:solidFill>
            <a:srgbClr val="DCEDC8"/>
          </a:solidFill>
          <a:ln w="15875">
            <a:solidFill>
              <a:srgbClr val="003F48"/>
            </a:solidFill>
            <a:prstDash val="solid"/>
            <a:round/>
            <a:headEnd/>
            <a:tailEnd/>
          </a:ln>
        </p:spPr>
        <p:txBody>
          <a:bodyPr/>
          <a:lstStyle/>
          <a:p>
            <a:endParaRPr lang="en-US"/>
          </a:p>
        </p:txBody>
      </p:sp>
      <p:sp>
        <p:nvSpPr>
          <p:cNvPr id="312350" name="Kentucky">
            <a:extLst>
              <a:ext uri="{FF2B5EF4-FFF2-40B4-BE49-F238E27FC236}">
                <a16:creationId xmlns:a16="http://schemas.microsoft.com/office/drawing/2014/main" id="{27C10420-9FBF-44D8-839F-AA519C2D0BC9}"/>
              </a:ext>
              <a:ext uri="{C183D7F6-B498-43B3-948B-1728B52AA6E4}">
                <adec:decorative xmlns:adec="http://schemas.microsoft.com/office/drawing/2017/decorative" val="1"/>
              </a:ext>
            </a:extLst>
          </p:cNvPr>
          <p:cNvSpPr>
            <a:spLocks noChangeAspect="1"/>
          </p:cNvSpPr>
          <p:nvPr/>
        </p:nvSpPr>
        <p:spPr bwMode="auto">
          <a:xfrm>
            <a:off x="5703888" y="3175000"/>
            <a:ext cx="885825" cy="452438"/>
          </a:xfrm>
          <a:custGeom>
            <a:avLst/>
            <a:gdLst>
              <a:gd name="T0" fmla="*/ 0 w 113"/>
              <a:gd name="T1" fmla="*/ 2147483646 h 58"/>
              <a:gd name="T2" fmla="*/ 2147483646 w 113"/>
              <a:gd name="T3" fmla="*/ 2147483646 h 58"/>
              <a:gd name="T4" fmla="*/ 2147483646 w 113"/>
              <a:gd name="T5" fmla="*/ 2147483646 h 58"/>
              <a:gd name="T6" fmla="*/ 2147483646 w 113"/>
              <a:gd name="T7" fmla="*/ 2147483646 h 58"/>
              <a:gd name="T8" fmla="*/ 2147483646 w 113"/>
              <a:gd name="T9" fmla="*/ 2147483646 h 58"/>
              <a:gd name="T10" fmla="*/ 2147483646 w 113"/>
              <a:gd name="T11" fmla="*/ 2147483646 h 58"/>
              <a:gd name="T12" fmla="*/ 2147483646 w 113"/>
              <a:gd name="T13" fmla="*/ 2147483646 h 58"/>
              <a:gd name="T14" fmla="*/ 2147483646 w 113"/>
              <a:gd name="T15" fmla="*/ 2147483646 h 58"/>
              <a:gd name="T16" fmla="*/ 2147483646 w 113"/>
              <a:gd name="T17" fmla="*/ 2147483646 h 58"/>
              <a:gd name="T18" fmla="*/ 2147483646 w 113"/>
              <a:gd name="T19" fmla="*/ 2147483646 h 58"/>
              <a:gd name="T20" fmla="*/ 2147483646 w 113"/>
              <a:gd name="T21" fmla="*/ 2147483646 h 58"/>
              <a:gd name="T22" fmla="*/ 2147483646 w 113"/>
              <a:gd name="T23" fmla="*/ 2147483646 h 58"/>
              <a:gd name="T24" fmla="*/ 2147483646 w 113"/>
              <a:gd name="T25" fmla="*/ 2147483646 h 58"/>
              <a:gd name="T26" fmla="*/ 2147483646 w 113"/>
              <a:gd name="T27" fmla="*/ 2147483646 h 58"/>
              <a:gd name="T28" fmla="*/ 2147483646 w 113"/>
              <a:gd name="T29" fmla="*/ 2147483646 h 58"/>
              <a:gd name="T30" fmla="*/ 2147483646 w 113"/>
              <a:gd name="T31" fmla="*/ 2147483646 h 58"/>
              <a:gd name="T32" fmla="*/ 2147483646 w 113"/>
              <a:gd name="T33" fmla="*/ 2147483646 h 58"/>
              <a:gd name="T34" fmla="*/ 2147483646 w 113"/>
              <a:gd name="T35" fmla="*/ 2147483646 h 58"/>
              <a:gd name="T36" fmla="*/ 2147483646 w 113"/>
              <a:gd name="T37" fmla="*/ 2147483646 h 58"/>
              <a:gd name="T38" fmla="*/ 2147483646 w 113"/>
              <a:gd name="T39" fmla="*/ 2147483646 h 58"/>
              <a:gd name="T40" fmla="*/ 2147483646 w 113"/>
              <a:gd name="T41" fmla="*/ 2147483646 h 58"/>
              <a:gd name="T42" fmla="*/ 2147483646 w 113"/>
              <a:gd name="T43" fmla="*/ 2147483646 h 58"/>
              <a:gd name="T44" fmla="*/ 2147483646 w 113"/>
              <a:gd name="T45" fmla="*/ 2147483646 h 58"/>
              <a:gd name="T46" fmla="*/ 2147483646 w 113"/>
              <a:gd name="T47" fmla="*/ 2147483646 h 58"/>
              <a:gd name="T48" fmla="*/ 2147483646 w 113"/>
              <a:gd name="T49" fmla="*/ 2147483646 h 58"/>
              <a:gd name="T50" fmla="*/ 2147483646 w 113"/>
              <a:gd name="T51" fmla="*/ 2147483646 h 58"/>
              <a:gd name="T52" fmla="*/ 2147483646 w 113"/>
              <a:gd name="T53" fmla="*/ 0 h 58"/>
              <a:gd name="T54" fmla="*/ 2147483646 w 113"/>
              <a:gd name="T55" fmla="*/ 0 h 58"/>
              <a:gd name="T56" fmla="*/ 2147483646 w 113"/>
              <a:gd name="T57" fmla="*/ 2147483646 h 58"/>
              <a:gd name="T58" fmla="*/ 2147483646 w 113"/>
              <a:gd name="T59" fmla="*/ 2147483646 h 58"/>
              <a:gd name="T60" fmla="*/ 2147483646 w 113"/>
              <a:gd name="T61" fmla="*/ 2147483646 h 58"/>
              <a:gd name="T62" fmla="*/ 2147483646 w 113"/>
              <a:gd name="T63" fmla="*/ 2147483646 h 58"/>
              <a:gd name="T64" fmla="*/ 2147483646 w 113"/>
              <a:gd name="T65" fmla="*/ 2147483646 h 58"/>
              <a:gd name="T66" fmla="*/ 2147483646 w 113"/>
              <a:gd name="T67" fmla="*/ 2147483646 h 58"/>
              <a:gd name="T68" fmla="*/ 2147483646 w 113"/>
              <a:gd name="T69" fmla="*/ 2147483646 h 58"/>
              <a:gd name="T70" fmla="*/ 2147483646 w 113"/>
              <a:gd name="T71" fmla="*/ 2147483646 h 58"/>
              <a:gd name="T72" fmla="*/ 2147483646 w 113"/>
              <a:gd name="T73" fmla="*/ 2147483646 h 58"/>
              <a:gd name="T74" fmla="*/ 2147483646 w 113"/>
              <a:gd name="T75" fmla="*/ 2147483646 h 58"/>
              <a:gd name="T76" fmla="*/ 2147483646 w 113"/>
              <a:gd name="T77" fmla="*/ 2147483646 h 58"/>
              <a:gd name="T78" fmla="*/ 2147483646 w 113"/>
              <a:gd name="T79" fmla="*/ 2147483646 h 58"/>
              <a:gd name="T80" fmla="*/ 2147483646 w 113"/>
              <a:gd name="T81" fmla="*/ 2147483646 h 58"/>
              <a:gd name="T82" fmla="*/ 2147483646 w 113"/>
              <a:gd name="T83" fmla="*/ 2147483646 h 58"/>
              <a:gd name="T84" fmla="*/ 2147483646 w 113"/>
              <a:gd name="T85" fmla="*/ 2147483646 h 58"/>
              <a:gd name="T86" fmla="*/ 2147483646 w 113"/>
              <a:gd name="T87" fmla="*/ 2147483646 h 58"/>
              <a:gd name="T88" fmla="*/ 2147483646 w 113"/>
              <a:gd name="T89" fmla="*/ 2147483646 h 58"/>
              <a:gd name="T90" fmla="*/ 2147483646 w 113"/>
              <a:gd name="T91" fmla="*/ 2147483646 h 58"/>
              <a:gd name="T92" fmla="*/ 0 w 113"/>
              <a:gd name="T93" fmla="*/ 2147483646 h 58"/>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113"/>
              <a:gd name="T142" fmla="*/ 0 h 58"/>
              <a:gd name="T143" fmla="*/ 113 w 113"/>
              <a:gd name="T144" fmla="*/ 58 h 58"/>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113" h="58">
                <a:moveTo>
                  <a:pt x="0" y="58"/>
                </a:moveTo>
                <a:lnTo>
                  <a:pt x="1" y="55"/>
                </a:lnTo>
                <a:lnTo>
                  <a:pt x="3" y="55"/>
                </a:lnTo>
                <a:lnTo>
                  <a:pt x="4" y="48"/>
                </a:lnTo>
                <a:lnTo>
                  <a:pt x="3" y="48"/>
                </a:lnTo>
                <a:lnTo>
                  <a:pt x="2" y="47"/>
                </a:lnTo>
                <a:lnTo>
                  <a:pt x="6" y="43"/>
                </a:lnTo>
                <a:lnTo>
                  <a:pt x="13" y="46"/>
                </a:lnTo>
                <a:lnTo>
                  <a:pt x="14" y="39"/>
                </a:lnTo>
                <a:lnTo>
                  <a:pt x="19" y="37"/>
                </a:lnTo>
                <a:lnTo>
                  <a:pt x="18" y="35"/>
                </a:lnTo>
                <a:lnTo>
                  <a:pt x="19" y="31"/>
                </a:lnTo>
                <a:lnTo>
                  <a:pt x="21" y="29"/>
                </a:lnTo>
                <a:lnTo>
                  <a:pt x="28" y="27"/>
                </a:lnTo>
                <a:lnTo>
                  <a:pt x="30" y="28"/>
                </a:lnTo>
                <a:lnTo>
                  <a:pt x="38" y="25"/>
                </a:lnTo>
                <a:lnTo>
                  <a:pt x="40" y="28"/>
                </a:lnTo>
                <a:lnTo>
                  <a:pt x="43" y="22"/>
                </a:lnTo>
                <a:lnTo>
                  <a:pt x="45" y="21"/>
                </a:lnTo>
                <a:lnTo>
                  <a:pt x="51" y="24"/>
                </a:lnTo>
                <a:lnTo>
                  <a:pt x="51" y="20"/>
                </a:lnTo>
                <a:lnTo>
                  <a:pt x="58" y="13"/>
                </a:lnTo>
                <a:lnTo>
                  <a:pt x="59" y="8"/>
                </a:lnTo>
                <a:lnTo>
                  <a:pt x="61" y="9"/>
                </a:lnTo>
                <a:lnTo>
                  <a:pt x="66" y="5"/>
                </a:lnTo>
                <a:lnTo>
                  <a:pt x="65" y="2"/>
                </a:lnTo>
                <a:lnTo>
                  <a:pt x="66" y="0"/>
                </a:lnTo>
                <a:lnTo>
                  <a:pt x="70" y="0"/>
                </a:lnTo>
                <a:lnTo>
                  <a:pt x="73" y="1"/>
                </a:lnTo>
                <a:lnTo>
                  <a:pt x="75" y="5"/>
                </a:lnTo>
                <a:lnTo>
                  <a:pt x="80" y="5"/>
                </a:lnTo>
                <a:lnTo>
                  <a:pt x="83" y="7"/>
                </a:lnTo>
                <a:lnTo>
                  <a:pt x="91" y="7"/>
                </a:lnTo>
                <a:lnTo>
                  <a:pt x="93" y="5"/>
                </a:lnTo>
                <a:lnTo>
                  <a:pt x="101" y="9"/>
                </a:lnTo>
                <a:lnTo>
                  <a:pt x="104" y="19"/>
                </a:lnTo>
                <a:lnTo>
                  <a:pt x="107" y="22"/>
                </a:lnTo>
                <a:lnTo>
                  <a:pt x="113" y="26"/>
                </a:lnTo>
                <a:lnTo>
                  <a:pt x="109" y="31"/>
                </a:lnTo>
                <a:lnTo>
                  <a:pt x="105" y="34"/>
                </a:lnTo>
                <a:lnTo>
                  <a:pt x="101" y="38"/>
                </a:lnTo>
                <a:lnTo>
                  <a:pt x="101" y="40"/>
                </a:lnTo>
                <a:lnTo>
                  <a:pt x="90" y="48"/>
                </a:lnTo>
                <a:lnTo>
                  <a:pt x="27" y="53"/>
                </a:lnTo>
                <a:lnTo>
                  <a:pt x="21" y="53"/>
                </a:lnTo>
                <a:lnTo>
                  <a:pt x="21" y="56"/>
                </a:lnTo>
                <a:lnTo>
                  <a:pt x="0" y="58"/>
                </a:lnTo>
                <a:close/>
              </a:path>
            </a:pathLst>
          </a:custGeom>
          <a:solidFill>
            <a:srgbClr val="BDC9E1"/>
          </a:solidFill>
          <a:ln w="15875">
            <a:solidFill>
              <a:srgbClr val="003F48"/>
            </a:solidFill>
            <a:prstDash val="solid"/>
            <a:round/>
            <a:headEnd/>
            <a:tailEnd/>
          </a:ln>
        </p:spPr>
        <p:txBody>
          <a:bodyPr/>
          <a:lstStyle/>
          <a:p>
            <a:endParaRPr lang="en-US"/>
          </a:p>
        </p:txBody>
      </p:sp>
      <p:sp>
        <p:nvSpPr>
          <p:cNvPr id="312351" name="Louisiana">
            <a:extLst>
              <a:ext uri="{FF2B5EF4-FFF2-40B4-BE49-F238E27FC236}">
                <a16:creationId xmlns:a16="http://schemas.microsoft.com/office/drawing/2014/main" id="{5E980A30-74C3-4A03-BA2F-D445BCD20E44}"/>
              </a:ext>
              <a:ext uri="{C183D7F6-B498-43B3-948B-1728B52AA6E4}">
                <adec:decorative xmlns:adec="http://schemas.microsoft.com/office/drawing/2017/decorative" val="1"/>
              </a:ext>
            </a:extLst>
          </p:cNvPr>
          <p:cNvSpPr>
            <a:spLocks noChangeAspect="1"/>
          </p:cNvSpPr>
          <p:nvPr/>
        </p:nvSpPr>
        <p:spPr bwMode="auto">
          <a:xfrm>
            <a:off x="5140325" y="4179888"/>
            <a:ext cx="688975" cy="598487"/>
          </a:xfrm>
          <a:custGeom>
            <a:avLst/>
            <a:gdLst>
              <a:gd name="T0" fmla="*/ 2147483646 w 88"/>
              <a:gd name="T1" fmla="*/ 2147483646 h 77"/>
              <a:gd name="T2" fmla="*/ 2147483646 w 88"/>
              <a:gd name="T3" fmla="*/ 2147483646 h 77"/>
              <a:gd name="T4" fmla="*/ 2147483646 w 88"/>
              <a:gd name="T5" fmla="*/ 2147483646 h 77"/>
              <a:gd name="T6" fmla="*/ 2147483646 w 88"/>
              <a:gd name="T7" fmla="*/ 2147483646 h 77"/>
              <a:gd name="T8" fmla="*/ 2147483646 w 88"/>
              <a:gd name="T9" fmla="*/ 2147483646 h 77"/>
              <a:gd name="T10" fmla="*/ 2147483646 w 88"/>
              <a:gd name="T11" fmla="*/ 2147483646 h 77"/>
              <a:gd name="T12" fmla="*/ 2147483646 w 88"/>
              <a:gd name="T13" fmla="*/ 2147483646 h 77"/>
              <a:gd name="T14" fmla="*/ 2147483646 w 88"/>
              <a:gd name="T15" fmla="*/ 2147483646 h 77"/>
              <a:gd name="T16" fmla="*/ 2147483646 w 88"/>
              <a:gd name="T17" fmla="*/ 2147483646 h 77"/>
              <a:gd name="T18" fmla="*/ 2147483646 w 88"/>
              <a:gd name="T19" fmla="*/ 2147483646 h 77"/>
              <a:gd name="T20" fmla="*/ 2147483646 w 88"/>
              <a:gd name="T21" fmla="*/ 2147483646 h 77"/>
              <a:gd name="T22" fmla="*/ 2147483646 w 88"/>
              <a:gd name="T23" fmla="*/ 2147483646 h 77"/>
              <a:gd name="T24" fmla="*/ 2147483646 w 88"/>
              <a:gd name="T25" fmla="*/ 2147483646 h 77"/>
              <a:gd name="T26" fmla="*/ 2147483646 w 88"/>
              <a:gd name="T27" fmla="*/ 2147483646 h 77"/>
              <a:gd name="T28" fmla="*/ 2147483646 w 88"/>
              <a:gd name="T29" fmla="*/ 2147483646 h 77"/>
              <a:gd name="T30" fmla="*/ 2147483646 w 88"/>
              <a:gd name="T31" fmla="*/ 2147483646 h 77"/>
              <a:gd name="T32" fmla="*/ 2147483646 w 88"/>
              <a:gd name="T33" fmla="*/ 2147483646 h 77"/>
              <a:gd name="T34" fmla="*/ 2147483646 w 88"/>
              <a:gd name="T35" fmla="*/ 2147483646 h 77"/>
              <a:gd name="T36" fmla="*/ 2147483646 w 88"/>
              <a:gd name="T37" fmla="*/ 2147483646 h 77"/>
              <a:gd name="T38" fmla="*/ 2147483646 w 88"/>
              <a:gd name="T39" fmla="*/ 2147483646 h 77"/>
              <a:gd name="T40" fmla="*/ 2147483646 w 88"/>
              <a:gd name="T41" fmla="*/ 2147483646 h 77"/>
              <a:gd name="T42" fmla="*/ 2147483646 w 88"/>
              <a:gd name="T43" fmla="*/ 2147483646 h 77"/>
              <a:gd name="T44" fmla="*/ 2147483646 w 88"/>
              <a:gd name="T45" fmla="*/ 2147483646 h 77"/>
              <a:gd name="T46" fmla="*/ 2147483646 w 88"/>
              <a:gd name="T47" fmla="*/ 2147483646 h 77"/>
              <a:gd name="T48" fmla="*/ 2147483646 w 88"/>
              <a:gd name="T49" fmla="*/ 2147483646 h 77"/>
              <a:gd name="T50" fmla="*/ 2147483646 w 88"/>
              <a:gd name="T51" fmla="*/ 2147483646 h 77"/>
              <a:gd name="T52" fmla="*/ 2147483646 w 88"/>
              <a:gd name="T53" fmla="*/ 2147483646 h 77"/>
              <a:gd name="T54" fmla="*/ 2147483646 w 88"/>
              <a:gd name="T55" fmla="*/ 2147483646 h 77"/>
              <a:gd name="T56" fmla="*/ 2147483646 w 88"/>
              <a:gd name="T57" fmla="*/ 2147483646 h 77"/>
              <a:gd name="T58" fmla="*/ 2147483646 w 88"/>
              <a:gd name="T59" fmla="*/ 2147483646 h 77"/>
              <a:gd name="T60" fmla="*/ 2147483646 w 88"/>
              <a:gd name="T61" fmla="*/ 2147483646 h 77"/>
              <a:gd name="T62" fmla="*/ 2147483646 w 88"/>
              <a:gd name="T63" fmla="*/ 2147483646 h 77"/>
              <a:gd name="T64" fmla="*/ 2147483646 w 88"/>
              <a:gd name="T65" fmla="*/ 2147483646 h 77"/>
              <a:gd name="T66" fmla="*/ 2147483646 w 88"/>
              <a:gd name="T67" fmla="*/ 2147483646 h 77"/>
              <a:gd name="T68" fmla="*/ 2147483646 w 88"/>
              <a:gd name="T69" fmla="*/ 2147483646 h 77"/>
              <a:gd name="T70" fmla="*/ 2147483646 w 88"/>
              <a:gd name="T71" fmla="*/ 2147483646 h 77"/>
              <a:gd name="T72" fmla="*/ 2147483646 w 88"/>
              <a:gd name="T73" fmla="*/ 2147483646 h 77"/>
              <a:gd name="T74" fmla="*/ 2147483646 w 88"/>
              <a:gd name="T75" fmla="*/ 2147483646 h 77"/>
              <a:gd name="T76" fmla="*/ 2147483646 w 88"/>
              <a:gd name="T77" fmla="*/ 2147483646 h 77"/>
              <a:gd name="T78" fmla="*/ 2147483646 w 88"/>
              <a:gd name="T79" fmla="*/ 2147483646 h 77"/>
              <a:gd name="T80" fmla="*/ 2147483646 w 88"/>
              <a:gd name="T81" fmla="*/ 2147483646 h 77"/>
              <a:gd name="T82" fmla="*/ 2147483646 w 88"/>
              <a:gd name="T83" fmla="*/ 2147483646 h 77"/>
              <a:gd name="T84" fmla="*/ 2147483646 w 88"/>
              <a:gd name="T85" fmla="*/ 2147483646 h 77"/>
              <a:gd name="T86" fmla="*/ 2147483646 w 88"/>
              <a:gd name="T87" fmla="*/ 2147483646 h 77"/>
              <a:gd name="T88" fmla="*/ 2147483646 w 88"/>
              <a:gd name="T89" fmla="*/ 2147483646 h 77"/>
              <a:gd name="T90" fmla="*/ 2147483646 w 88"/>
              <a:gd name="T91" fmla="*/ 0 h 77"/>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w 88"/>
              <a:gd name="T139" fmla="*/ 0 h 77"/>
              <a:gd name="T140" fmla="*/ 88 w 88"/>
              <a:gd name="T141" fmla="*/ 77 h 77"/>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T138" t="T139" r="T140" b="T141"/>
            <a:pathLst>
              <a:path w="88" h="77">
                <a:moveTo>
                  <a:pt x="0" y="0"/>
                </a:moveTo>
                <a:lnTo>
                  <a:pt x="1" y="21"/>
                </a:lnTo>
                <a:lnTo>
                  <a:pt x="4" y="24"/>
                </a:lnTo>
                <a:lnTo>
                  <a:pt x="4" y="29"/>
                </a:lnTo>
                <a:lnTo>
                  <a:pt x="9" y="36"/>
                </a:lnTo>
                <a:lnTo>
                  <a:pt x="9" y="43"/>
                </a:lnTo>
                <a:lnTo>
                  <a:pt x="6" y="48"/>
                </a:lnTo>
                <a:lnTo>
                  <a:pt x="6" y="52"/>
                </a:lnTo>
                <a:lnTo>
                  <a:pt x="7" y="55"/>
                </a:lnTo>
                <a:lnTo>
                  <a:pt x="7" y="58"/>
                </a:lnTo>
                <a:lnTo>
                  <a:pt x="5" y="60"/>
                </a:lnTo>
                <a:lnTo>
                  <a:pt x="3" y="63"/>
                </a:lnTo>
                <a:lnTo>
                  <a:pt x="5" y="65"/>
                </a:lnTo>
                <a:lnTo>
                  <a:pt x="16" y="64"/>
                </a:lnTo>
                <a:lnTo>
                  <a:pt x="26" y="67"/>
                </a:lnTo>
                <a:lnTo>
                  <a:pt x="35" y="67"/>
                </a:lnTo>
                <a:lnTo>
                  <a:pt x="34" y="64"/>
                </a:lnTo>
                <a:lnTo>
                  <a:pt x="37" y="62"/>
                </a:lnTo>
                <a:lnTo>
                  <a:pt x="43" y="63"/>
                </a:lnTo>
                <a:lnTo>
                  <a:pt x="44" y="68"/>
                </a:lnTo>
                <a:lnTo>
                  <a:pt x="46" y="67"/>
                </a:lnTo>
                <a:lnTo>
                  <a:pt x="49" y="68"/>
                </a:lnTo>
                <a:lnTo>
                  <a:pt x="51" y="71"/>
                </a:lnTo>
                <a:lnTo>
                  <a:pt x="52" y="73"/>
                </a:lnTo>
                <a:lnTo>
                  <a:pt x="54" y="74"/>
                </a:lnTo>
                <a:lnTo>
                  <a:pt x="57" y="76"/>
                </a:lnTo>
                <a:lnTo>
                  <a:pt x="59" y="75"/>
                </a:lnTo>
                <a:lnTo>
                  <a:pt x="61" y="72"/>
                </a:lnTo>
                <a:lnTo>
                  <a:pt x="61" y="71"/>
                </a:lnTo>
                <a:lnTo>
                  <a:pt x="63" y="73"/>
                </a:lnTo>
                <a:lnTo>
                  <a:pt x="65" y="71"/>
                </a:lnTo>
                <a:lnTo>
                  <a:pt x="67" y="75"/>
                </a:lnTo>
                <a:lnTo>
                  <a:pt x="70" y="73"/>
                </a:lnTo>
                <a:lnTo>
                  <a:pt x="71" y="72"/>
                </a:lnTo>
                <a:lnTo>
                  <a:pt x="70" y="71"/>
                </a:lnTo>
                <a:lnTo>
                  <a:pt x="70" y="67"/>
                </a:lnTo>
                <a:lnTo>
                  <a:pt x="71" y="67"/>
                </a:lnTo>
                <a:lnTo>
                  <a:pt x="73" y="68"/>
                </a:lnTo>
                <a:lnTo>
                  <a:pt x="74" y="70"/>
                </a:lnTo>
                <a:lnTo>
                  <a:pt x="76" y="70"/>
                </a:lnTo>
                <a:lnTo>
                  <a:pt x="79" y="71"/>
                </a:lnTo>
                <a:lnTo>
                  <a:pt x="80" y="73"/>
                </a:lnTo>
                <a:lnTo>
                  <a:pt x="82" y="74"/>
                </a:lnTo>
                <a:lnTo>
                  <a:pt x="82" y="77"/>
                </a:lnTo>
                <a:lnTo>
                  <a:pt x="84" y="74"/>
                </a:lnTo>
                <a:lnTo>
                  <a:pt x="85" y="76"/>
                </a:lnTo>
                <a:lnTo>
                  <a:pt x="85" y="74"/>
                </a:lnTo>
                <a:lnTo>
                  <a:pt x="88" y="73"/>
                </a:lnTo>
                <a:lnTo>
                  <a:pt x="88" y="72"/>
                </a:lnTo>
                <a:lnTo>
                  <a:pt x="85" y="71"/>
                </a:lnTo>
                <a:lnTo>
                  <a:pt x="84" y="70"/>
                </a:lnTo>
                <a:lnTo>
                  <a:pt x="82" y="71"/>
                </a:lnTo>
                <a:lnTo>
                  <a:pt x="81" y="68"/>
                </a:lnTo>
                <a:lnTo>
                  <a:pt x="79" y="68"/>
                </a:lnTo>
                <a:lnTo>
                  <a:pt x="77" y="65"/>
                </a:lnTo>
                <a:lnTo>
                  <a:pt x="78" y="64"/>
                </a:lnTo>
                <a:lnTo>
                  <a:pt x="80" y="63"/>
                </a:lnTo>
                <a:lnTo>
                  <a:pt x="80" y="60"/>
                </a:lnTo>
                <a:lnTo>
                  <a:pt x="82" y="60"/>
                </a:lnTo>
                <a:lnTo>
                  <a:pt x="84" y="58"/>
                </a:lnTo>
                <a:lnTo>
                  <a:pt x="83" y="57"/>
                </a:lnTo>
                <a:lnTo>
                  <a:pt x="83" y="54"/>
                </a:lnTo>
                <a:lnTo>
                  <a:pt x="81" y="55"/>
                </a:lnTo>
                <a:lnTo>
                  <a:pt x="78" y="56"/>
                </a:lnTo>
                <a:lnTo>
                  <a:pt x="76" y="59"/>
                </a:lnTo>
                <a:lnTo>
                  <a:pt x="73" y="57"/>
                </a:lnTo>
                <a:lnTo>
                  <a:pt x="73" y="56"/>
                </a:lnTo>
                <a:lnTo>
                  <a:pt x="75" y="55"/>
                </a:lnTo>
                <a:lnTo>
                  <a:pt x="75" y="56"/>
                </a:lnTo>
                <a:lnTo>
                  <a:pt x="76" y="54"/>
                </a:lnTo>
                <a:lnTo>
                  <a:pt x="74" y="55"/>
                </a:lnTo>
                <a:lnTo>
                  <a:pt x="74" y="54"/>
                </a:lnTo>
                <a:lnTo>
                  <a:pt x="74" y="55"/>
                </a:lnTo>
                <a:lnTo>
                  <a:pt x="72" y="54"/>
                </a:lnTo>
                <a:lnTo>
                  <a:pt x="70" y="56"/>
                </a:lnTo>
                <a:lnTo>
                  <a:pt x="68" y="57"/>
                </a:lnTo>
                <a:lnTo>
                  <a:pt x="63" y="55"/>
                </a:lnTo>
                <a:lnTo>
                  <a:pt x="63" y="54"/>
                </a:lnTo>
                <a:lnTo>
                  <a:pt x="65" y="50"/>
                </a:lnTo>
                <a:lnTo>
                  <a:pt x="68" y="50"/>
                </a:lnTo>
                <a:lnTo>
                  <a:pt x="70" y="52"/>
                </a:lnTo>
                <a:lnTo>
                  <a:pt x="77" y="53"/>
                </a:lnTo>
                <a:lnTo>
                  <a:pt x="72" y="44"/>
                </a:lnTo>
                <a:lnTo>
                  <a:pt x="73" y="37"/>
                </a:lnTo>
                <a:lnTo>
                  <a:pt x="41" y="39"/>
                </a:lnTo>
                <a:lnTo>
                  <a:pt x="42" y="35"/>
                </a:lnTo>
                <a:lnTo>
                  <a:pt x="45" y="24"/>
                </a:lnTo>
                <a:lnTo>
                  <a:pt x="51" y="17"/>
                </a:lnTo>
                <a:lnTo>
                  <a:pt x="49" y="15"/>
                </a:lnTo>
                <a:lnTo>
                  <a:pt x="50" y="8"/>
                </a:lnTo>
                <a:lnTo>
                  <a:pt x="47" y="0"/>
                </a:lnTo>
                <a:lnTo>
                  <a:pt x="0" y="0"/>
                </a:lnTo>
                <a:close/>
              </a:path>
            </a:pathLst>
          </a:custGeom>
          <a:solidFill>
            <a:srgbClr val="DCEDC8"/>
          </a:solidFill>
          <a:ln w="15875">
            <a:solidFill>
              <a:srgbClr val="003F48"/>
            </a:solidFill>
            <a:prstDash val="solid"/>
            <a:round/>
            <a:headEnd/>
            <a:tailEnd/>
          </a:ln>
        </p:spPr>
        <p:txBody>
          <a:bodyPr/>
          <a:lstStyle/>
          <a:p>
            <a:endParaRPr lang="en-US"/>
          </a:p>
        </p:txBody>
      </p:sp>
      <p:sp>
        <p:nvSpPr>
          <p:cNvPr id="312352" name="Maine">
            <a:extLst>
              <a:ext uri="{FF2B5EF4-FFF2-40B4-BE49-F238E27FC236}">
                <a16:creationId xmlns:a16="http://schemas.microsoft.com/office/drawing/2014/main" id="{1654CC56-17C2-4CE9-9BA7-17DD9AB0FC42}"/>
              </a:ext>
              <a:ext uri="{C183D7F6-B498-43B3-948B-1728B52AA6E4}">
                <adec:decorative xmlns:adec="http://schemas.microsoft.com/office/drawing/2017/decorative" val="1"/>
              </a:ext>
            </a:extLst>
          </p:cNvPr>
          <p:cNvSpPr>
            <a:spLocks noChangeAspect="1"/>
          </p:cNvSpPr>
          <p:nvPr/>
        </p:nvSpPr>
        <p:spPr bwMode="auto">
          <a:xfrm>
            <a:off x="7572375" y="1582738"/>
            <a:ext cx="454025" cy="698500"/>
          </a:xfrm>
          <a:custGeom>
            <a:avLst/>
            <a:gdLst>
              <a:gd name="T0" fmla="*/ 0 w 58"/>
              <a:gd name="T1" fmla="*/ 2147483646 h 90"/>
              <a:gd name="T2" fmla="*/ 2147483646 w 58"/>
              <a:gd name="T3" fmla="*/ 2147483646 h 90"/>
              <a:gd name="T4" fmla="*/ 2147483646 w 58"/>
              <a:gd name="T5" fmla="*/ 2147483646 h 90"/>
              <a:gd name="T6" fmla="*/ 2147483646 w 58"/>
              <a:gd name="T7" fmla="*/ 2147483646 h 90"/>
              <a:gd name="T8" fmla="*/ 2147483646 w 58"/>
              <a:gd name="T9" fmla="*/ 2147483646 h 90"/>
              <a:gd name="T10" fmla="*/ 2147483646 w 58"/>
              <a:gd name="T11" fmla="*/ 2147483646 h 90"/>
              <a:gd name="T12" fmla="*/ 2147483646 w 58"/>
              <a:gd name="T13" fmla="*/ 2147483646 h 90"/>
              <a:gd name="T14" fmla="*/ 2147483646 w 58"/>
              <a:gd name="T15" fmla="*/ 2147483646 h 90"/>
              <a:gd name="T16" fmla="*/ 2147483646 w 58"/>
              <a:gd name="T17" fmla="*/ 2147483646 h 90"/>
              <a:gd name="T18" fmla="*/ 2147483646 w 58"/>
              <a:gd name="T19" fmla="*/ 2147483646 h 90"/>
              <a:gd name="T20" fmla="*/ 2147483646 w 58"/>
              <a:gd name="T21" fmla="*/ 2147483646 h 90"/>
              <a:gd name="T22" fmla="*/ 2147483646 w 58"/>
              <a:gd name="T23" fmla="*/ 2147483646 h 90"/>
              <a:gd name="T24" fmla="*/ 2147483646 w 58"/>
              <a:gd name="T25" fmla="*/ 0 h 90"/>
              <a:gd name="T26" fmla="*/ 2147483646 w 58"/>
              <a:gd name="T27" fmla="*/ 2147483646 h 90"/>
              <a:gd name="T28" fmla="*/ 2147483646 w 58"/>
              <a:gd name="T29" fmla="*/ 2147483646 h 90"/>
              <a:gd name="T30" fmla="*/ 2147483646 w 58"/>
              <a:gd name="T31" fmla="*/ 2147483646 h 90"/>
              <a:gd name="T32" fmla="*/ 2147483646 w 58"/>
              <a:gd name="T33" fmla="*/ 2147483646 h 90"/>
              <a:gd name="T34" fmla="*/ 2147483646 w 58"/>
              <a:gd name="T35" fmla="*/ 2147483646 h 90"/>
              <a:gd name="T36" fmla="*/ 2147483646 w 58"/>
              <a:gd name="T37" fmla="*/ 2147483646 h 90"/>
              <a:gd name="T38" fmla="*/ 2147483646 w 58"/>
              <a:gd name="T39" fmla="*/ 2147483646 h 90"/>
              <a:gd name="T40" fmla="*/ 2147483646 w 58"/>
              <a:gd name="T41" fmla="*/ 2147483646 h 90"/>
              <a:gd name="T42" fmla="*/ 2147483646 w 58"/>
              <a:gd name="T43" fmla="*/ 2147483646 h 90"/>
              <a:gd name="T44" fmla="*/ 2147483646 w 58"/>
              <a:gd name="T45" fmla="*/ 2147483646 h 90"/>
              <a:gd name="T46" fmla="*/ 2147483646 w 58"/>
              <a:gd name="T47" fmla="*/ 2147483646 h 90"/>
              <a:gd name="T48" fmla="*/ 2147483646 w 58"/>
              <a:gd name="T49" fmla="*/ 2147483646 h 90"/>
              <a:gd name="T50" fmla="*/ 2147483646 w 58"/>
              <a:gd name="T51" fmla="*/ 2147483646 h 90"/>
              <a:gd name="T52" fmla="*/ 2147483646 w 58"/>
              <a:gd name="T53" fmla="*/ 2147483646 h 90"/>
              <a:gd name="T54" fmla="*/ 2147483646 w 58"/>
              <a:gd name="T55" fmla="*/ 2147483646 h 90"/>
              <a:gd name="T56" fmla="*/ 2147483646 w 58"/>
              <a:gd name="T57" fmla="*/ 2147483646 h 90"/>
              <a:gd name="T58" fmla="*/ 2147483646 w 58"/>
              <a:gd name="T59" fmla="*/ 2147483646 h 90"/>
              <a:gd name="T60" fmla="*/ 2147483646 w 58"/>
              <a:gd name="T61" fmla="*/ 2147483646 h 90"/>
              <a:gd name="T62" fmla="*/ 2147483646 w 58"/>
              <a:gd name="T63" fmla="*/ 2147483646 h 90"/>
              <a:gd name="T64" fmla="*/ 2147483646 w 58"/>
              <a:gd name="T65" fmla="*/ 2147483646 h 90"/>
              <a:gd name="T66" fmla="*/ 2147483646 w 58"/>
              <a:gd name="T67" fmla="*/ 2147483646 h 90"/>
              <a:gd name="T68" fmla="*/ 2147483646 w 58"/>
              <a:gd name="T69" fmla="*/ 2147483646 h 90"/>
              <a:gd name="T70" fmla="*/ 2147483646 w 58"/>
              <a:gd name="T71" fmla="*/ 2147483646 h 90"/>
              <a:gd name="T72" fmla="*/ 2147483646 w 58"/>
              <a:gd name="T73" fmla="*/ 2147483646 h 90"/>
              <a:gd name="T74" fmla="*/ 2147483646 w 58"/>
              <a:gd name="T75" fmla="*/ 2147483646 h 90"/>
              <a:gd name="T76" fmla="*/ 2147483646 w 58"/>
              <a:gd name="T77" fmla="*/ 2147483646 h 90"/>
              <a:gd name="T78" fmla="*/ 2147483646 w 58"/>
              <a:gd name="T79" fmla="*/ 2147483646 h 90"/>
              <a:gd name="T80" fmla="*/ 2147483646 w 58"/>
              <a:gd name="T81" fmla="*/ 2147483646 h 90"/>
              <a:gd name="T82" fmla="*/ 2147483646 w 58"/>
              <a:gd name="T83" fmla="*/ 2147483646 h 90"/>
              <a:gd name="T84" fmla="*/ 2147483646 w 58"/>
              <a:gd name="T85" fmla="*/ 2147483646 h 90"/>
              <a:gd name="T86" fmla="*/ 2147483646 w 58"/>
              <a:gd name="T87" fmla="*/ 2147483646 h 90"/>
              <a:gd name="T88" fmla="*/ 2147483646 w 58"/>
              <a:gd name="T89" fmla="*/ 2147483646 h 90"/>
              <a:gd name="T90" fmla="*/ 2147483646 w 58"/>
              <a:gd name="T91" fmla="*/ 2147483646 h 90"/>
              <a:gd name="T92" fmla="*/ 2147483646 w 58"/>
              <a:gd name="T93" fmla="*/ 2147483646 h 90"/>
              <a:gd name="T94" fmla="*/ 2147483646 w 58"/>
              <a:gd name="T95" fmla="*/ 2147483646 h 90"/>
              <a:gd name="T96" fmla="*/ 2147483646 w 58"/>
              <a:gd name="T97" fmla="*/ 2147483646 h 90"/>
              <a:gd name="T98" fmla="*/ 2147483646 w 58"/>
              <a:gd name="T99" fmla="*/ 2147483646 h 90"/>
              <a:gd name="T100" fmla="*/ 2147483646 w 58"/>
              <a:gd name="T101" fmla="*/ 2147483646 h 90"/>
              <a:gd name="T102" fmla="*/ 2147483646 w 58"/>
              <a:gd name="T103" fmla="*/ 2147483646 h 90"/>
              <a:gd name="T104" fmla="*/ 2147483646 w 58"/>
              <a:gd name="T105" fmla="*/ 2147483646 h 90"/>
              <a:gd name="T106" fmla="*/ 2147483646 w 58"/>
              <a:gd name="T107" fmla="*/ 2147483646 h 90"/>
              <a:gd name="T108" fmla="*/ 2147483646 w 58"/>
              <a:gd name="T109" fmla="*/ 2147483646 h 90"/>
              <a:gd name="T110" fmla="*/ 2147483646 w 58"/>
              <a:gd name="T111" fmla="*/ 2147483646 h 90"/>
              <a:gd name="T112" fmla="*/ 2147483646 w 58"/>
              <a:gd name="T113" fmla="*/ 2147483646 h 90"/>
              <a:gd name="T114" fmla="*/ 2147483646 w 58"/>
              <a:gd name="T115" fmla="*/ 2147483646 h 90"/>
              <a:gd name="T116" fmla="*/ 2147483646 w 58"/>
              <a:gd name="T117" fmla="*/ 2147483646 h 90"/>
              <a:gd name="T118" fmla="*/ 0 w 58"/>
              <a:gd name="T119" fmla="*/ 2147483646 h 90"/>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58"/>
              <a:gd name="T181" fmla="*/ 0 h 90"/>
              <a:gd name="T182" fmla="*/ 58 w 58"/>
              <a:gd name="T183" fmla="*/ 90 h 90"/>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58" h="90">
                <a:moveTo>
                  <a:pt x="0" y="49"/>
                </a:moveTo>
                <a:lnTo>
                  <a:pt x="4" y="49"/>
                </a:lnTo>
                <a:lnTo>
                  <a:pt x="4" y="43"/>
                </a:lnTo>
                <a:lnTo>
                  <a:pt x="8" y="35"/>
                </a:lnTo>
                <a:lnTo>
                  <a:pt x="7" y="29"/>
                </a:lnTo>
                <a:lnTo>
                  <a:pt x="8" y="21"/>
                </a:lnTo>
                <a:lnTo>
                  <a:pt x="8" y="18"/>
                </a:lnTo>
                <a:lnTo>
                  <a:pt x="14" y="1"/>
                </a:lnTo>
                <a:lnTo>
                  <a:pt x="17" y="1"/>
                </a:lnTo>
                <a:lnTo>
                  <a:pt x="17" y="5"/>
                </a:lnTo>
                <a:lnTo>
                  <a:pt x="25" y="1"/>
                </a:lnTo>
                <a:lnTo>
                  <a:pt x="28" y="0"/>
                </a:lnTo>
                <a:lnTo>
                  <a:pt x="32" y="2"/>
                </a:lnTo>
                <a:lnTo>
                  <a:pt x="35" y="5"/>
                </a:lnTo>
                <a:lnTo>
                  <a:pt x="42" y="29"/>
                </a:lnTo>
                <a:lnTo>
                  <a:pt x="48" y="30"/>
                </a:lnTo>
                <a:lnTo>
                  <a:pt x="48" y="31"/>
                </a:lnTo>
                <a:lnTo>
                  <a:pt x="48" y="32"/>
                </a:lnTo>
                <a:lnTo>
                  <a:pt x="52" y="38"/>
                </a:lnTo>
                <a:lnTo>
                  <a:pt x="52" y="36"/>
                </a:lnTo>
                <a:lnTo>
                  <a:pt x="56" y="40"/>
                </a:lnTo>
                <a:lnTo>
                  <a:pt x="54" y="41"/>
                </a:lnTo>
                <a:lnTo>
                  <a:pt x="55" y="42"/>
                </a:lnTo>
                <a:lnTo>
                  <a:pt x="58" y="42"/>
                </a:lnTo>
                <a:lnTo>
                  <a:pt x="56" y="47"/>
                </a:lnTo>
                <a:lnTo>
                  <a:pt x="53" y="47"/>
                </a:lnTo>
                <a:lnTo>
                  <a:pt x="52" y="48"/>
                </a:lnTo>
                <a:lnTo>
                  <a:pt x="52" y="50"/>
                </a:lnTo>
                <a:lnTo>
                  <a:pt x="50" y="51"/>
                </a:lnTo>
                <a:lnTo>
                  <a:pt x="48" y="51"/>
                </a:lnTo>
                <a:lnTo>
                  <a:pt x="48" y="54"/>
                </a:lnTo>
                <a:lnTo>
                  <a:pt x="46" y="53"/>
                </a:lnTo>
                <a:lnTo>
                  <a:pt x="46" y="56"/>
                </a:lnTo>
                <a:lnTo>
                  <a:pt x="43" y="53"/>
                </a:lnTo>
                <a:lnTo>
                  <a:pt x="41" y="56"/>
                </a:lnTo>
                <a:lnTo>
                  <a:pt x="39" y="57"/>
                </a:lnTo>
                <a:lnTo>
                  <a:pt x="38" y="60"/>
                </a:lnTo>
                <a:lnTo>
                  <a:pt x="36" y="59"/>
                </a:lnTo>
                <a:lnTo>
                  <a:pt x="37" y="57"/>
                </a:lnTo>
                <a:lnTo>
                  <a:pt x="35" y="55"/>
                </a:lnTo>
                <a:lnTo>
                  <a:pt x="33" y="58"/>
                </a:lnTo>
                <a:lnTo>
                  <a:pt x="34" y="65"/>
                </a:lnTo>
                <a:lnTo>
                  <a:pt x="33" y="67"/>
                </a:lnTo>
                <a:lnTo>
                  <a:pt x="31" y="67"/>
                </a:lnTo>
                <a:lnTo>
                  <a:pt x="30" y="67"/>
                </a:lnTo>
                <a:lnTo>
                  <a:pt x="28" y="71"/>
                </a:lnTo>
                <a:lnTo>
                  <a:pt x="25" y="71"/>
                </a:lnTo>
                <a:lnTo>
                  <a:pt x="26" y="75"/>
                </a:lnTo>
                <a:lnTo>
                  <a:pt x="24" y="72"/>
                </a:lnTo>
                <a:lnTo>
                  <a:pt x="20" y="75"/>
                </a:lnTo>
                <a:lnTo>
                  <a:pt x="20" y="77"/>
                </a:lnTo>
                <a:lnTo>
                  <a:pt x="21" y="79"/>
                </a:lnTo>
                <a:lnTo>
                  <a:pt x="20" y="80"/>
                </a:lnTo>
                <a:lnTo>
                  <a:pt x="20" y="82"/>
                </a:lnTo>
                <a:lnTo>
                  <a:pt x="18" y="84"/>
                </a:lnTo>
                <a:lnTo>
                  <a:pt x="18" y="90"/>
                </a:lnTo>
                <a:lnTo>
                  <a:pt x="17" y="90"/>
                </a:lnTo>
                <a:lnTo>
                  <a:pt x="11" y="83"/>
                </a:lnTo>
                <a:lnTo>
                  <a:pt x="0" y="49"/>
                </a:lnTo>
                <a:close/>
              </a:path>
            </a:pathLst>
          </a:custGeom>
          <a:solidFill>
            <a:srgbClr val="BDC9E1"/>
          </a:solidFill>
          <a:ln w="15875">
            <a:solidFill>
              <a:srgbClr val="003F48"/>
            </a:solidFill>
            <a:prstDash val="solid"/>
            <a:round/>
            <a:headEnd/>
            <a:tailEnd/>
          </a:ln>
        </p:spPr>
        <p:txBody>
          <a:bodyPr/>
          <a:lstStyle/>
          <a:p>
            <a:endParaRPr lang="en-US"/>
          </a:p>
        </p:txBody>
      </p:sp>
      <p:sp>
        <p:nvSpPr>
          <p:cNvPr id="312353" name="Maryland">
            <a:extLst>
              <a:ext uri="{FF2B5EF4-FFF2-40B4-BE49-F238E27FC236}">
                <a16:creationId xmlns:a16="http://schemas.microsoft.com/office/drawing/2014/main" id="{DC9C537B-61DB-465F-A238-D6899210B95E}"/>
              </a:ext>
              <a:ext uri="{C183D7F6-B498-43B3-948B-1728B52AA6E4}">
                <adec:decorative xmlns:adec="http://schemas.microsoft.com/office/drawing/2017/decorative" val="1"/>
              </a:ext>
            </a:extLst>
          </p:cNvPr>
          <p:cNvSpPr>
            <a:spLocks noChangeAspect="1"/>
          </p:cNvSpPr>
          <p:nvPr/>
        </p:nvSpPr>
        <p:spPr bwMode="auto">
          <a:xfrm>
            <a:off x="6832600" y="2921000"/>
            <a:ext cx="550863" cy="271463"/>
          </a:xfrm>
          <a:custGeom>
            <a:avLst/>
            <a:gdLst>
              <a:gd name="T0" fmla="*/ 2147483646 w 70"/>
              <a:gd name="T1" fmla="*/ 2147483646 h 35"/>
              <a:gd name="T2" fmla="*/ 2147483646 w 70"/>
              <a:gd name="T3" fmla="*/ 2147483646 h 35"/>
              <a:gd name="T4" fmla="*/ 2147483646 w 70"/>
              <a:gd name="T5" fmla="*/ 2147483646 h 35"/>
              <a:gd name="T6" fmla="*/ 2147483646 w 70"/>
              <a:gd name="T7" fmla="*/ 2147483646 h 35"/>
              <a:gd name="T8" fmla="*/ 2147483646 w 70"/>
              <a:gd name="T9" fmla="*/ 2147483646 h 35"/>
              <a:gd name="T10" fmla="*/ 2147483646 w 70"/>
              <a:gd name="T11" fmla="*/ 2147483646 h 35"/>
              <a:gd name="T12" fmla="*/ 2147483646 w 70"/>
              <a:gd name="T13" fmla="*/ 2147483646 h 35"/>
              <a:gd name="T14" fmla="*/ 2147483646 w 70"/>
              <a:gd name="T15" fmla="*/ 2147483646 h 35"/>
              <a:gd name="T16" fmla="*/ 2147483646 w 70"/>
              <a:gd name="T17" fmla="*/ 2147483646 h 35"/>
              <a:gd name="T18" fmla="*/ 2147483646 w 70"/>
              <a:gd name="T19" fmla="*/ 2147483646 h 35"/>
              <a:gd name="T20" fmla="*/ 2147483646 w 70"/>
              <a:gd name="T21" fmla="*/ 2147483646 h 35"/>
              <a:gd name="T22" fmla="*/ 2147483646 w 70"/>
              <a:gd name="T23" fmla="*/ 2147483646 h 35"/>
              <a:gd name="T24" fmla="*/ 2147483646 w 70"/>
              <a:gd name="T25" fmla="*/ 2147483646 h 35"/>
              <a:gd name="T26" fmla="*/ 2147483646 w 70"/>
              <a:gd name="T27" fmla="*/ 2147483646 h 35"/>
              <a:gd name="T28" fmla="*/ 2147483646 w 70"/>
              <a:gd name="T29" fmla="*/ 2147483646 h 35"/>
              <a:gd name="T30" fmla="*/ 2147483646 w 70"/>
              <a:gd name="T31" fmla="*/ 2147483646 h 35"/>
              <a:gd name="T32" fmla="*/ 2147483646 w 70"/>
              <a:gd name="T33" fmla="*/ 2147483646 h 35"/>
              <a:gd name="T34" fmla="*/ 2147483646 w 70"/>
              <a:gd name="T35" fmla="*/ 2147483646 h 35"/>
              <a:gd name="T36" fmla="*/ 2147483646 w 70"/>
              <a:gd name="T37" fmla="*/ 2147483646 h 35"/>
              <a:gd name="T38" fmla="*/ 2147483646 w 70"/>
              <a:gd name="T39" fmla="*/ 2147483646 h 35"/>
              <a:gd name="T40" fmla="*/ 2147483646 w 70"/>
              <a:gd name="T41" fmla="*/ 2147483646 h 35"/>
              <a:gd name="T42" fmla="*/ 2147483646 w 70"/>
              <a:gd name="T43" fmla="*/ 2147483646 h 35"/>
              <a:gd name="T44" fmla="*/ 2147483646 w 70"/>
              <a:gd name="T45" fmla="*/ 2147483646 h 35"/>
              <a:gd name="T46" fmla="*/ 2147483646 w 70"/>
              <a:gd name="T47" fmla="*/ 2147483646 h 35"/>
              <a:gd name="T48" fmla="*/ 2147483646 w 70"/>
              <a:gd name="T49" fmla="*/ 2147483646 h 35"/>
              <a:gd name="T50" fmla="*/ 2147483646 w 70"/>
              <a:gd name="T51" fmla="*/ 2147483646 h 35"/>
              <a:gd name="T52" fmla="*/ 2147483646 w 70"/>
              <a:gd name="T53" fmla="*/ 2147483646 h 35"/>
              <a:gd name="T54" fmla="*/ 2147483646 w 70"/>
              <a:gd name="T55" fmla="*/ 2147483646 h 35"/>
              <a:gd name="T56" fmla="*/ 2147483646 w 70"/>
              <a:gd name="T57" fmla="*/ 2147483646 h 35"/>
              <a:gd name="T58" fmla="*/ 2147483646 w 70"/>
              <a:gd name="T59" fmla="*/ 2147483646 h 35"/>
              <a:gd name="T60" fmla="*/ 2147483646 w 70"/>
              <a:gd name="T61" fmla="*/ 2147483646 h 35"/>
              <a:gd name="T62" fmla="*/ 2147483646 w 70"/>
              <a:gd name="T63" fmla="*/ 2147483646 h 35"/>
              <a:gd name="T64" fmla="*/ 2147483646 w 70"/>
              <a:gd name="T65" fmla="*/ 2147483646 h 35"/>
              <a:gd name="T66" fmla="*/ 2147483646 w 70"/>
              <a:gd name="T67" fmla="*/ 2147483646 h 35"/>
              <a:gd name="T68" fmla="*/ 2147483646 w 70"/>
              <a:gd name="T69" fmla="*/ 2147483646 h 35"/>
              <a:gd name="T70" fmla="*/ 2147483646 w 70"/>
              <a:gd name="T71" fmla="*/ 0 h 35"/>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70"/>
              <a:gd name="T109" fmla="*/ 0 h 35"/>
              <a:gd name="T110" fmla="*/ 70 w 70"/>
              <a:gd name="T111" fmla="*/ 35 h 35"/>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70" h="35">
                <a:moveTo>
                  <a:pt x="0" y="10"/>
                </a:moveTo>
                <a:lnTo>
                  <a:pt x="1" y="20"/>
                </a:lnTo>
                <a:lnTo>
                  <a:pt x="6" y="14"/>
                </a:lnTo>
                <a:lnTo>
                  <a:pt x="15" y="12"/>
                </a:lnTo>
                <a:lnTo>
                  <a:pt x="16" y="9"/>
                </a:lnTo>
                <a:lnTo>
                  <a:pt x="21" y="8"/>
                </a:lnTo>
                <a:lnTo>
                  <a:pt x="25" y="10"/>
                </a:lnTo>
                <a:lnTo>
                  <a:pt x="27" y="13"/>
                </a:lnTo>
                <a:lnTo>
                  <a:pt x="31" y="14"/>
                </a:lnTo>
                <a:lnTo>
                  <a:pt x="34" y="17"/>
                </a:lnTo>
                <a:lnTo>
                  <a:pt x="37" y="19"/>
                </a:lnTo>
                <a:lnTo>
                  <a:pt x="39" y="18"/>
                </a:lnTo>
                <a:lnTo>
                  <a:pt x="40" y="20"/>
                </a:lnTo>
                <a:lnTo>
                  <a:pt x="39" y="21"/>
                </a:lnTo>
                <a:lnTo>
                  <a:pt x="39" y="24"/>
                </a:lnTo>
                <a:lnTo>
                  <a:pt x="36" y="28"/>
                </a:lnTo>
                <a:lnTo>
                  <a:pt x="37" y="31"/>
                </a:lnTo>
                <a:lnTo>
                  <a:pt x="40" y="30"/>
                </a:lnTo>
                <a:lnTo>
                  <a:pt x="40" y="28"/>
                </a:lnTo>
                <a:lnTo>
                  <a:pt x="43" y="31"/>
                </a:lnTo>
                <a:lnTo>
                  <a:pt x="44" y="30"/>
                </a:lnTo>
                <a:lnTo>
                  <a:pt x="45" y="32"/>
                </a:lnTo>
                <a:lnTo>
                  <a:pt x="46" y="31"/>
                </a:lnTo>
                <a:lnTo>
                  <a:pt x="48" y="32"/>
                </a:lnTo>
                <a:lnTo>
                  <a:pt x="50" y="31"/>
                </a:lnTo>
                <a:lnTo>
                  <a:pt x="53" y="34"/>
                </a:lnTo>
                <a:lnTo>
                  <a:pt x="50" y="30"/>
                </a:lnTo>
                <a:lnTo>
                  <a:pt x="46" y="27"/>
                </a:lnTo>
                <a:lnTo>
                  <a:pt x="50" y="29"/>
                </a:lnTo>
                <a:lnTo>
                  <a:pt x="47" y="25"/>
                </a:lnTo>
                <a:lnTo>
                  <a:pt x="47" y="21"/>
                </a:lnTo>
                <a:lnTo>
                  <a:pt x="47" y="14"/>
                </a:lnTo>
                <a:lnTo>
                  <a:pt x="44" y="12"/>
                </a:lnTo>
                <a:lnTo>
                  <a:pt x="50" y="7"/>
                </a:lnTo>
                <a:lnTo>
                  <a:pt x="50" y="4"/>
                </a:lnTo>
                <a:lnTo>
                  <a:pt x="54" y="4"/>
                </a:lnTo>
                <a:lnTo>
                  <a:pt x="53" y="7"/>
                </a:lnTo>
                <a:lnTo>
                  <a:pt x="50" y="8"/>
                </a:lnTo>
                <a:lnTo>
                  <a:pt x="49" y="11"/>
                </a:lnTo>
                <a:lnTo>
                  <a:pt x="50" y="14"/>
                </a:lnTo>
                <a:lnTo>
                  <a:pt x="52" y="13"/>
                </a:lnTo>
                <a:lnTo>
                  <a:pt x="51" y="16"/>
                </a:lnTo>
                <a:lnTo>
                  <a:pt x="51" y="17"/>
                </a:lnTo>
                <a:lnTo>
                  <a:pt x="52" y="19"/>
                </a:lnTo>
                <a:lnTo>
                  <a:pt x="50" y="18"/>
                </a:lnTo>
                <a:lnTo>
                  <a:pt x="50" y="20"/>
                </a:lnTo>
                <a:lnTo>
                  <a:pt x="53" y="20"/>
                </a:lnTo>
                <a:lnTo>
                  <a:pt x="53" y="21"/>
                </a:lnTo>
                <a:lnTo>
                  <a:pt x="55" y="23"/>
                </a:lnTo>
                <a:lnTo>
                  <a:pt x="51" y="23"/>
                </a:lnTo>
                <a:lnTo>
                  <a:pt x="52" y="28"/>
                </a:lnTo>
                <a:lnTo>
                  <a:pt x="56" y="29"/>
                </a:lnTo>
                <a:lnTo>
                  <a:pt x="58" y="27"/>
                </a:lnTo>
                <a:lnTo>
                  <a:pt x="58" y="31"/>
                </a:lnTo>
                <a:lnTo>
                  <a:pt x="60" y="30"/>
                </a:lnTo>
                <a:lnTo>
                  <a:pt x="59" y="32"/>
                </a:lnTo>
                <a:lnTo>
                  <a:pt x="61" y="32"/>
                </a:lnTo>
                <a:lnTo>
                  <a:pt x="60" y="34"/>
                </a:lnTo>
                <a:lnTo>
                  <a:pt x="60" y="35"/>
                </a:lnTo>
                <a:lnTo>
                  <a:pt x="63" y="33"/>
                </a:lnTo>
                <a:lnTo>
                  <a:pt x="67" y="31"/>
                </a:lnTo>
                <a:lnTo>
                  <a:pt x="69" y="27"/>
                </a:lnTo>
                <a:lnTo>
                  <a:pt x="69" y="29"/>
                </a:lnTo>
                <a:lnTo>
                  <a:pt x="69" y="31"/>
                </a:lnTo>
                <a:lnTo>
                  <a:pt x="68" y="33"/>
                </a:lnTo>
                <a:lnTo>
                  <a:pt x="68" y="35"/>
                </a:lnTo>
                <a:lnTo>
                  <a:pt x="69" y="31"/>
                </a:lnTo>
                <a:lnTo>
                  <a:pt x="70" y="22"/>
                </a:lnTo>
                <a:lnTo>
                  <a:pt x="66" y="23"/>
                </a:lnTo>
                <a:lnTo>
                  <a:pt x="60" y="24"/>
                </a:lnTo>
                <a:lnTo>
                  <a:pt x="60" y="22"/>
                </a:lnTo>
                <a:lnTo>
                  <a:pt x="54" y="0"/>
                </a:lnTo>
                <a:lnTo>
                  <a:pt x="0" y="10"/>
                </a:lnTo>
                <a:close/>
              </a:path>
            </a:pathLst>
          </a:custGeom>
          <a:solidFill>
            <a:srgbClr val="BDC9E1"/>
          </a:solidFill>
          <a:ln w="15875">
            <a:solidFill>
              <a:srgbClr val="003F48"/>
            </a:solidFill>
            <a:prstDash val="solid"/>
            <a:round/>
            <a:headEnd/>
            <a:tailEnd/>
          </a:ln>
        </p:spPr>
        <p:txBody>
          <a:bodyPr/>
          <a:lstStyle/>
          <a:p>
            <a:endParaRPr lang="en-US"/>
          </a:p>
        </p:txBody>
      </p:sp>
      <p:sp>
        <p:nvSpPr>
          <p:cNvPr id="312354" name="Minnesota">
            <a:extLst>
              <a:ext uri="{FF2B5EF4-FFF2-40B4-BE49-F238E27FC236}">
                <a16:creationId xmlns:a16="http://schemas.microsoft.com/office/drawing/2014/main" id="{6D8C3C71-0AFD-475D-8674-959BE1412FC4}"/>
              </a:ext>
              <a:ext uri="{C183D7F6-B498-43B3-948B-1728B52AA6E4}">
                <adec:decorative xmlns:adec="http://schemas.microsoft.com/office/drawing/2017/decorative" val="1"/>
              </a:ext>
            </a:extLst>
          </p:cNvPr>
          <p:cNvSpPr>
            <a:spLocks noChangeAspect="1"/>
          </p:cNvSpPr>
          <p:nvPr/>
        </p:nvSpPr>
        <p:spPr bwMode="auto">
          <a:xfrm>
            <a:off x="4778375" y="1682750"/>
            <a:ext cx="800100" cy="893763"/>
          </a:xfrm>
          <a:custGeom>
            <a:avLst/>
            <a:gdLst>
              <a:gd name="T0" fmla="*/ 0 w 102"/>
              <a:gd name="T1" fmla="*/ 2147483646 h 115"/>
              <a:gd name="T2" fmla="*/ 2147483646 w 102"/>
              <a:gd name="T3" fmla="*/ 2147483646 h 115"/>
              <a:gd name="T4" fmla="*/ 2147483646 w 102"/>
              <a:gd name="T5" fmla="*/ 2147483646 h 115"/>
              <a:gd name="T6" fmla="*/ 2147483646 w 102"/>
              <a:gd name="T7" fmla="*/ 2147483646 h 115"/>
              <a:gd name="T8" fmla="*/ 2147483646 w 102"/>
              <a:gd name="T9" fmla="*/ 2147483646 h 115"/>
              <a:gd name="T10" fmla="*/ 2147483646 w 102"/>
              <a:gd name="T11" fmla="*/ 2147483646 h 115"/>
              <a:gd name="T12" fmla="*/ 2147483646 w 102"/>
              <a:gd name="T13" fmla="*/ 2147483646 h 115"/>
              <a:gd name="T14" fmla="*/ 2147483646 w 102"/>
              <a:gd name="T15" fmla="*/ 2147483646 h 115"/>
              <a:gd name="T16" fmla="*/ 2147483646 w 102"/>
              <a:gd name="T17" fmla="*/ 2147483646 h 115"/>
              <a:gd name="T18" fmla="*/ 2147483646 w 102"/>
              <a:gd name="T19" fmla="*/ 2147483646 h 115"/>
              <a:gd name="T20" fmla="*/ 2147483646 w 102"/>
              <a:gd name="T21" fmla="*/ 2147483646 h 115"/>
              <a:gd name="T22" fmla="*/ 2147483646 w 102"/>
              <a:gd name="T23" fmla="*/ 2147483646 h 115"/>
              <a:gd name="T24" fmla="*/ 2147483646 w 102"/>
              <a:gd name="T25" fmla="*/ 2147483646 h 115"/>
              <a:gd name="T26" fmla="*/ 2147483646 w 102"/>
              <a:gd name="T27" fmla="*/ 2147483646 h 115"/>
              <a:gd name="T28" fmla="*/ 2147483646 w 102"/>
              <a:gd name="T29" fmla="*/ 2147483646 h 115"/>
              <a:gd name="T30" fmla="*/ 2147483646 w 102"/>
              <a:gd name="T31" fmla="*/ 2147483646 h 115"/>
              <a:gd name="T32" fmla="*/ 2147483646 w 102"/>
              <a:gd name="T33" fmla="*/ 2147483646 h 115"/>
              <a:gd name="T34" fmla="*/ 2147483646 w 102"/>
              <a:gd name="T35" fmla="*/ 2147483646 h 115"/>
              <a:gd name="T36" fmla="*/ 2147483646 w 102"/>
              <a:gd name="T37" fmla="*/ 2147483646 h 115"/>
              <a:gd name="T38" fmla="*/ 2147483646 w 102"/>
              <a:gd name="T39" fmla="*/ 2147483646 h 115"/>
              <a:gd name="T40" fmla="*/ 2147483646 w 102"/>
              <a:gd name="T41" fmla="*/ 2147483646 h 115"/>
              <a:gd name="T42" fmla="*/ 2147483646 w 102"/>
              <a:gd name="T43" fmla="*/ 2147483646 h 115"/>
              <a:gd name="T44" fmla="*/ 2147483646 w 102"/>
              <a:gd name="T45" fmla="*/ 2147483646 h 115"/>
              <a:gd name="T46" fmla="*/ 2147483646 w 102"/>
              <a:gd name="T47" fmla="*/ 2147483646 h 115"/>
              <a:gd name="T48" fmla="*/ 2147483646 w 102"/>
              <a:gd name="T49" fmla="*/ 2147483646 h 115"/>
              <a:gd name="T50" fmla="*/ 2147483646 w 102"/>
              <a:gd name="T51" fmla="*/ 2147483646 h 115"/>
              <a:gd name="T52" fmla="*/ 2147483646 w 102"/>
              <a:gd name="T53" fmla="*/ 2147483646 h 115"/>
              <a:gd name="T54" fmla="*/ 2147483646 w 102"/>
              <a:gd name="T55" fmla="*/ 2147483646 h 115"/>
              <a:gd name="T56" fmla="*/ 2147483646 w 102"/>
              <a:gd name="T57" fmla="*/ 2147483646 h 115"/>
              <a:gd name="T58" fmla="*/ 2147483646 w 102"/>
              <a:gd name="T59" fmla="*/ 2147483646 h 115"/>
              <a:gd name="T60" fmla="*/ 2147483646 w 102"/>
              <a:gd name="T61" fmla="*/ 2147483646 h 115"/>
              <a:gd name="T62" fmla="*/ 2147483646 w 102"/>
              <a:gd name="T63" fmla="*/ 2147483646 h 115"/>
              <a:gd name="T64" fmla="*/ 2147483646 w 102"/>
              <a:gd name="T65" fmla="*/ 2147483646 h 115"/>
              <a:gd name="T66" fmla="*/ 2147483646 w 102"/>
              <a:gd name="T67" fmla="*/ 2147483646 h 115"/>
              <a:gd name="T68" fmla="*/ 2147483646 w 102"/>
              <a:gd name="T69" fmla="*/ 2147483646 h 115"/>
              <a:gd name="T70" fmla="*/ 2147483646 w 102"/>
              <a:gd name="T71" fmla="*/ 2147483646 h 115"/>
              <a:gd name="T72" fmla="*/ 2147483646 w 102"/>
              <a:gd name="T73" fmla="*/ 2147483646 h 115"/>
              <a:gd name="T74" fmla="*/ 2147483646 w 102"/>
              <a:gd name="T75" fmla="*/ 2147483646 h 115"/>
              <a:gd name="T76" fmla="*/ 2147483646 w 102"/>
              <a:gd name="T77" fmla="*/ 2147483646 h 115"/>
              <a:gd name="T78" fmla="*/ 2147483646 w 102"/>
              <a:gd name="T79" fmla="*/ 2147483646 h 115"/>
              <a:gd name="T80" fmla="*/ 2147483646 w 102"/>
              <a:gd name="T81" fmla="*/ 2147483646 h 115"/>
              <a:gd name="T82" fmla="*/ 2147483646 w 102"/>
              <a:gd name="T83" fmla="*/ 2147483646 h 115"/>
              <a:gd name="T84" fmla="*/ 2147483646 w 102"/>
              <a:gd name="T85" fmla="*/ 2147483646 h 115"/>
              <a:gd name="T86" fmla="*/ 2147483646 w 102"/>
              <a:gd name="T87" fmla="*/ 2147483646 h 115"/>
              <a:gd name="T88" fmla="*/ 2147483646 w 102"/>
              <a:gd name="T89" fmla="*/ 0 h 115"/>
              <a:gd name="T90" fmla="*/ 2147483646 w 102"/>
              <a:gd name="T91" fmla="*/ 0 h 115"/>
              <a:gd name="T92" fmla="*/ 2147483646 w 102"/>
              <a:gd name="T93" fmla="*/ 2147483646 h 115"/>
              <a:gd name="T94" fmla="*/ 0 w 102"/>
              <a:gd name="T95" fmla="*/ 2147483646 h 115"/>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102"/>
              <a:gd name="T145" fmla="*/ 0 h 115"/>
              <a:gd name="T146" fmla="*/ 102 w 102"/>
              <a:gd name="T147" fmla="*/ 115 h 115"/>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102" h="115">
                <a:moveTo>
                  <a:pt x="0" y="6"/>
                </a:moveTo>
                <a:lnTo>
                  <a:pt x="1" y="23"/>
                </a:lnTo>
                <a:lnTo>
                  <a:pt x="5" y="36"/>
                </a:lnTo>
                <a:lnTo>
                  <a:pt x="5" y="53"/>
                </a:lnTo>
                <a:lnTo>
                  <a:pt x="8" y="67"/>
                </a:lnTo>
                <a:lnTo>
                  <a:pt x="4" y="73"/>
                </a:lnTo>
                <a:lnTo>
                  <a:pt x="9" y="79"/>
                </a:lnTo>
                <a:lnTo>
                  <a:pt x="9" y="115"/>
                </a:lnTo>
                <a:lnTo>
                  <a:pt x="83" y="113"/>
                </a:lnTo>
                <a:lnTo>
                  <a:pt x="82" y="106"/>
                </a:lnTo>
                <a:lnTo>
                  <a:pt x="80" y="104"/>
                </a:lnTo>
                <a:lnTo>
                  <a:pt x="74" y="100"/>
                </a:lnTo>
                <a:lnTo>
                  <a:pt x="70" y="95"/>
                </a:lnTo>
                <a:lnTo>
                  <a:pt x="60" y="89"/>
                </a:lnTo>
                <a:lnTo>
                  <a:pt x="60" y="79"/>
                </a:lnTo>
                <a:lnTo>
                  <a:pt x="58" y="72"/>
                </a:lnTo>
                <a:lnTo>
                  <a:pt x="66" y="62"/>
                </a:lnTo>
                <a:lnTo>
                  <a:pt x="65" y="52"/>
                </a:lnTo>
                <a:lnTo>
                  <a:pt x="68" y="50"/>
                </a:lnTo>
                <a:lnTo>
                  <a:pt x="77" y="42"/>
                </a:lnTo>
                <a:lnTo>
                  <a:pt x="83" y="36"/>
                </a:lnTo>
                <a:lnTo>
                  <a:pt x="89" y="30"/>
                </a:lnTo>
                <a:lnTo>
                  <a:pt x="102" y="24"/>
                </a:lnTo>
                <a:lnTo>
                  <a:pt x="97" y="24"/>
                </a:lnTo>
                <a:lnTo>
                  <a:pt x="93" y="22"/>
                </a:lnTo>
                <a:lnTo>
                  <a:pt x="86" y="23"/>
                </a:lnTo>
                <a:lnTo>
                  <a:pt x="84" y="20"/>
                </a:lnTo>
                <a:lnTo>
                  <a:pt x="82" y="21"/>
                </a:lnTo>
                <a:lnTo>
                  <a:pt x="77" y="24"/>
                </a:lnTo>
                <a:lnTo>
                  <a:pt x="73" y="23"/>
                </a:lnTo>
                <a:lnTo>
                  <a:pt x="72" y="21"/>
                </a:lnTo>
                <a:lnTo>
                  <a:pt x="69" y="21"/>
                </a:lnTo>
                <a:lnTo>
                  <a:pt x="68" y="19"/>
                </a:lnTo>
                <a:lnTo>
                  <a:pt x="65" y="19"/>
                </a:lnTo>
                <a:lnTo>
                  <a:pt x="65" y="21"/>
                </a:lnTo>
                <a:lnTo>
                  <a:pt x="64" y="21"/>
                </a:lnTo>
                <a:lnTo>
                  <a:pt x="62" y="17"/>
                </a:lnTo>
                <a:lnTo>
                  <a:pt x="60" y="17"/>
                </a:lnTo>
                <a:lnTo>
                  <a:pt x="60" y="15"/>
                </a:lnTo>
                <a:lnTo>
                  <a:pt x="54" y="14"/>
                </a:lnTo>
                <a:lnTo>
                  <a:pt x="52" y="14"/>
                </a:lnTo>
                <a:lnTo>
                  <a:pt x="45" y="16"/>
                </a:lnTo>
                <a:lnTo>
                  <a:pt x="44" y="14"/>
                </a:lnTo>
                <a:lnTo>
                  <a:pt x="33" y="12"/>
                </a:lnTo>
                <a:lnTo>
                  <a:pt x="31" y="0"/>
                </a:lnTo>
                <a:lnTo>
                  <a:pt x="27" y="0"/>
                </a:lnTo>
                <a:lnTo>
                  <a:pt x="27" y="7"/>
                </a:lnTo>
                <a:lnTo>
                  <a:pt x="0" y="6"/>
                </a:lnTo>
                <a:close/>
              </a:path>
            </a:pathLst>
          </a:custGeom>
          <a:solidFill>
            <a:srgbClr val="F6EFF7"/>
          </a:solidFill>
          <a:ln w="15875">
            <a:solidFill>
              <a:srgbClr val="003F48"/>
            </a:solidFill>
            <a:prstDash val="solid"/>
            <a:round/>
            <a:headEnd/>
            <a:tailEnd/>
          </a:ln>
        </p:spPr>
        <p:txBody>
          <a:bodyPr/>
          <a:lstStyle/>
          <a:p>
            <a:endParaRPr lang="en-US"/>
          </a:p>
        </p:txBody>
      </p:sp>
      <p:sp>
        <p:nvSpPr>
          <p:cNvPr id="312355" name="Mississippi">
            <a:extLst>
              <a:ext uri="{FF2B5EF4-FFF2-40B4-BE49-F238E27FC236}">
                <a16:creationId xmlns:a16="http://schemas.microsoft.com/office/drawing/2014/main" id="{1340C79B-68A6-4836-996C-7BD45A6C53BE}"/>
              </a:ext>
              <a:ext uri="{C183D7F6-B498-43B3-948B-1728B52AA6E4}">
                <adec:decorative xmlns:adec="http://schemas.microsoft.com/office/drawing/2017/decorative" val="1"/>
              </a:ext>
            </a:extLst>
          </p:cNvPr>
          <p:cNvSpPr>
            <a:spLocks noChangeAspect="1"/>
          </p:cNvSpPr>
          <p:nvPr/>
        </p:nvSpPr>
        <p:spPr bwMode="auto">
          <a:xfrm>
            <a:off x="5461000" y="3846513"/>
            <a:ext cx="438150" cy="746125"/>
          </a:xfrm>
          <a:custGeom>
            <a:avLst/>
            <a:gdLst>
              <a:gd name="T0" fmla="*/ 0 w 56"/>
              <a:gd name="T1" fmla="*/ 2147483646 h 96"/>
              <a:gd name="T2" fmla="*/ 2147483646 w 56"/>
              <a:gd name="T3" fmla="*/ 2147483646 h 96"/>
              <a:gd name="T4" fmla="*/ 2147483646 w 56"/>
              <a:gd name="T5" fmla="*/ 2147483646 h 96"/>
              <a:gd name="T6" fmla="*/ 2147483646 w 56"/>
              <a:gd name="T7" fmla="*/ 2147483646 h 96"/>
              <a:gd name="T8" fmla="*/ 2147483646 w 56"/>
              <a:gd name="T9" fmla="*/ 2147483646 h 96"/>
              <a:gd name="T10" fmla="*/ 2147483646 w 56"/>
              <a:gd name="T11" fmla="*/ 2147483646 h 96"/>
              <a:gd name="T12" fmla="*/ 2147483646 w 56"/>
              <a:gd name="T13" fmla="*/ 2147483646 h 96"/>
              <a:gd name="T14" fmla="*/ 2147483646 w 56"/>
              <a:gd name="T15" fmla="*/ 2147483646 h 96"/>
              <a:gd name="T16" fmla="*/ 2147483646 w 56"/>
              <a:gd name="T17" fmla="*/ 2147483646 h 96"/>
              <a:gd name="T18" fmla="*/ 2147483646 w 56"/>
              <a:gd name="T19" fmla="*/ 2147483646 h 96"/>
              <a:gd name="T20" fmla="*/ 2147483646 w 56"/>
              <a:gd name="T21" fmla="*/ 2147483646 h 96"/>
              <a:gd name="T22" fmla="*/ 2147483646 w 56"/>
              <a:gd name="T23" fmla="*/ 2147483646 h 96"/>
              <a:gd name="T24" fmla="*/ 2147483646 w 56"/>
              <a:gd name="T25" fmla="*/ 0 h 96"/>
              <a:gd name="T26" fmla="*/ 2147483646 w 56"/>
              <a:gd name="T27" fmla="*/ 2147483646 h 96"/>
              <a:gd name="T28" fmla="*/ 2147483646 w 56"/>
              <a:gd name="T29" fmla="*/ 2147483646 h 96"/>
              <a:gd name="T30" fmla="*/ 2147483646 w 56"/>
              <a:gd name="T31" fmla="*/ 2147483646 h 96"/>
              <a:gd name="T32" fmla="*/ 2147483646 w 56"/>
              <a:gd name="T33" fmla="*/ 2147483646 h 96"/>
              <a:gd name="T34" fmla="*/ 2147483646 w 56"/>
              <a:gd name="T35" fmla="*/ 2147483646 h 96"/>
              <a:gd name="T36" fmla="*/ 2147483646 w 56"/>
              <a:gd name="T37" fmla="*/ 2147483646 h 96"/>
              <a:gd name="T38" fmla="*/ 2147483646 w 56"/>
              <a:gd name="T39" fmla="*/ 2147483646 h 96"/>
              <a:gd name="T40" fmla="*/ 2147483646 w 56"/>
              <a:gd name="T41" fmla="*/ 2147483646 h 96"/>
              <a:gd name="T42" fmla="*/ 2147483646 w 56"/>
              <a:gd name="T43" fmla="*/ 2147483646 h 96"/>
              <a:gd name="T44" fmla="*/ 2147483646 w 56"/>
              <a:gd name="T45" fmla="*/ 2147483646 h 96"/>
              <a:gd name="T46" fmla="*/ 2147483646 w 56"/>
              <a:gd name="T47" fmla="*/ 2147483646 h 96"/>
              <a:gd name="T48" fmla="*/ 2147483646 w 56"/>
              <a:gd name="T49" fmla="*/ 2147483646 h 96"/>
              <a:gd name="T50" fmla="*/ 2147483646 w 56"/>
              <a:gd name="T51" fmla="*/ 2147483646 h 96"/>
              <a:gd name="T52" fmla="*/ 2147483646 w 56"/>
              <a:gd name="T53" fmla="*/ 2147483646 h 96"/>
              <a:gd name="T54" fmla="*/ 2147483646 w 56"/>
              <a:gd name="T55" fmla="*/ 2147483646 h 96"/>
              <a:gd name="T56" fmla="*/ 0 w 56"/>
              <a:gd name="T57" fmla="*/ 2147483646 h 9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56"/>
              <a:gd name="T88" fmla="*/ 0 h 96"/>
              <a:gd name="T89" fmla="*/ 56 w 56"/>
              <a:gd name="T90" fmla="*/ 96 h 9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56" h="96">
                <a:moveTo>
                  <a:pt x="0" y="82"/>
                </a:moveTo>
                <a:lnTo>
                  <a:pt x="1" y="78"/>
                </a:lnTo>
                <a:lnTo>
                  <a:pt x="4" y="67"/>
                </a:lnTo>
                <a:lnTo>
                  <a:pt x="10" y="60"/>
                </a:lnTo>
                <a:lnTo>
                  <a:pt x="8" y="58"/>
                </a:lnTo>
                <a:lnTo>
                  <a:pt x="9" y="51"/>
                </a:lnTo>
                <a:lnTo>
                  <a:pt x="6" y="43"/>
                </a:lnTo>
                <a:lnTo>
                  <a:pt x="5" y="32"/>
                </a:lnTo>
                <a:lnTo>
                  <a:pt x="9" y="20"/>
                </a:lnTo>
                <a:lnTo>
                  <a:pt x="15" y="12"/>
                </a:lnTo>
                <a:lnTo>
                  <a:pt x="14" y="10"/>
                </a:lnTo>
                <a:lnTo>
                  <a:pt x="19" y="2"/>
                </a:lnTo>
                <a:lnTo>
                  <a:pt x="52" y="0"/>
                </a:lnTo>
                <a:lnTo>
                  <a:pt x="53" y="2"/>
                </a:lnTo>
                <a:lnTo>
                  <a:pt x="52" y="62"/>
                </a:lnTo>
                <a:lnTo>
                  <a:pt x="56" y="91"/>
                </a:lnTo>
                <a:lnTo>
                  <a:pt x="54" y="92"/>
                </a:lnTo>
                <a:lnTo>
                  <a:pt x="52" y="91"/>
                </a:lnTo>
                <a:lnTo>
                  <a:pt x="50" y="92"/>
                </a:lnTo>
                <a:lnTo>
                  <a:pt x="47" y="90"/>
                </a:lnTo>
                <a:lnTo>
                  <a:pt x="47" y="91"/>
                </a:lnTo>
                <a:lnTo>
                  <a:pt x="44" y="91"/>
                </a:lnTo>
                <a:lnTo>
                  <a:pt x="41" y="93"/>
                </a:lnTo>
                <a:lnTo>
                  <a:pt x="40" y="92"/>
                </a:lnTo>
                <a:lnTo>
                  <a:pt x="38" y="96"/>
                </a:lnTo>
                <a:lnTo>
                  <a:pt x="36" y="96"/>
                </a:lnTo>
                <a:lnTo>
                  <a:pt x="31" y="87"/>
                </a:lnTo>
                <a:lnTo>
                  <a:pt x="32" y="80"/>
                </a:lnTo>
                <a:lnTo>
                  <a:pt x="0" y="82"/>
                </a:lnTo>
                <a:close/>
              </a:path>
            </a:pathLst>
          </a:custGeom>
          <a:solidFill>
            <a:srgbClr val="BDC9E1"/>
          </a:solidFill>
          <a:ln w="15875">
            <a:solidFill>
              <a:srgbClr val="003F48"/>
            </a:solidFill>
            <a:prstDash val="solid"/>
            <a:round/>
            <a:headEnd/>
            <a:tailEnd/>
          </a:ln>
        </p:spPr>
        <p:txBody>
          <a:bodyPr/>
          <a:lstStyle/>
          <a:p>
            <a:endParaRPr lang="en-US"/>
          </a:p>
        </p:txBody>
      </p:sp>
      <p:sp>
        <p:nvSpPr>
          <p:cNvPr id="312356" name="Montana">
            <a:extLst>
              <a:ext uri="{FF2B5EF4-FFF2-40B4-BE49-F238E27FC236}">
                <a16:creationId xmlns:a16="http://schemas.microsoft.com/office/drawing/2014/main" id="{1DDCC3AE-5A5E-49A0-867D-B2D0888BD859}"/>
              </a:ext>
              <a:ext uri="{C183D7F6-B498-43B3-948B-1728B52AA6E4}">
                <adec:decorative xmlns:adec="http://schemas.microsoft.com/office/drawing/2017/decorative" val="1"/>
              </a:ext>
            </a:extLst>
          </p:cNvPr>
          <p:cNvSpPr>
            <a:spLocks noChangeAspect="1"/>
          </p:cNvSpPr>
          <p:nvPr/>
        </p:nvSpPr>
        <p:spPr bwMode="auto">
          <a:xfrm>
            <a:off x="2832100" y="1512888"/>
            <a:ext cx="1239838" cy="793750"/>
          </a:xfrm>
          <a:custGeom>
            <a:avLst/>
            <a:gdLst>
              <a:gd name="T0" fmla="*/ 0 w 158"/>
              <a:gd name="T1" fmla="*/ 2147483646 h 102"/>
              <a:gd name="T2" fmla="*/ 2147483646 w 158"/>
              <a:gd name="T3" fmla="*/ 2147483646 h 102"/>
              <a:gd name="T4" fmla="*/ 2147483646 w 158"/>
              <a:gd name="T5" fmla="*/ 2147483646 h 102"/>
              <a:gd name="T6" fmla="*/ 2147483646 w 158"/>
              <a:gd name="T7" fmla="*/ 2147483646 h 102"/>
              <a:gd name="T8" fmla="*/ 2147483646 w 158"/>
              <a:gd name="T9" fmla="*/ 2147483646 h 102"/>
              <a:gd name="T10" fmla="*/ 2147483646 w 158"/>
              <a:gd name="T11" fmla="*/ 2147483646 h 102"/>
              <a:gd name="T12" fmla="*/ 2147483646 w 158"/>
              <a:gd name="T13" fmla="*/ 2147483646 h 102"/>
              <a:gd name="T14" fmla="*/ 2147483646 w 158"/>
              <a:gd name="T15" fmla="*/ 2147483646 h 102"/>
              <a:gd name="T16" fmla="*/ 2147483646 w 158"/>
              <a:gd name="T17" fmla="*/ 2147483646 h 102"/>
              <a:gd name="T18" fmla="*/ 2147483646 w 158"/>
              <a:gd name="T19" fmla="*/ 2147483646 h 102"/>
              <a:gd name="T20" fmla="*/ 2147483646 w 158"/>
              <a:gd name="T21" fmla="*/ 2147483646 h 102"/>
              <a:gd name="T22" fmla="*/ 2147483646 w 158"/>
              <a:gd name="T23" fmla="*/ 2147483646 h 102"/>
              <a:gd name="T24" fmla="*/ 2147483646 w 158"/>
              <a:gd name="T25" fmla="*/ 2147483646 h 102"/>
              <a:gd name="T26" fmla="*/ 2147483646 w 158"/>
              <a:gd name="T27" fmla="*/ 2147483646 h 102"/>
              <a:gd name="T28" fmla="*/ 2147483646 w 158"/>
              <a:gd name="T29" fmla="*/ 2147483646 h 102"/>
              <a:gd name="T30" fmla="*/ 2147483646 w 158"/>
              <a:gd name="T31" fmla="*/ 2147483646 h 102"/>
              <a:gd name="T32" fmla="*/ 2147483646 w 158"/>
              <a:gd name="T33" fmla="*/ 2147483646 h 102"/>
              <a:gd name="T34" fmla="*/ 2147483646 w 158"/>
              <a:gd name="T35" fmla="*/ 2147483646 h 102"/>
              <a:gd name="T36" fmla="*/ 2147483646 w 158"/>
              <a:gd name="T37" fmla="*/ 2147483646 h 102"/>
              <a:gd name="T38" fmla="*/ 2147483646 w 158"/>
              <a:gd name="T39" fmla="*/ 2147483646 h 102"/>
              <a:gd name="T40" fmla="*/ 2147483646 w 158"/>
              <a:gd name="T41" fmla="*/ 2147483646 h 102"/>
              <a:gd name="T42" fmla="*/ 2147483646 w 158"/>
              <a:gd name="T43" fmla="*/ 2147483646 h 102"/>
              <a:gd name="T44" fmla="*/ 2147483646 w 158"/>
              <a:gd name="T45" fmla="*/ 2147483646 h 102"/>
              <a:gd name="T46" fmla="*/ 2147483646 w 158"/>
              <a:gd name="T47" fmla="*/ 2147483646 h 102"/>
              <a:gd name="T48" fmla="*/ 2147483646 w 158"/>
              <a:gd name="T49" fmla="*/ 2147483646 h 102"/>
              <a:gd name="T50" fmla="*/ 2147483646 w 158"/>
              <a:gd name="T51" fmla="*/ 2147483646 h 102"/>
              <a:gd name="T52" fmla="*/ 2147483646 w 158"/>
              <a:gd name="T53" fmla="*/ 2147483646 h 102"/>
              <a:gd name="T54" fmla="*/ 2147483646 w 158"/>
              <a:gd name="T55" fmla="*/ 2147483646 h 102"/>
              <a:gd name="T56" fmla="*/ 2147483646 w 158"/>
              <a:gd name="T57" fmla="*/ 2147483646 h 102"/>
              <a:gd name="T58" fmla="*/ 2147483646 w 158"/>
              <a:gd name="T59" fmla="*/ 2147483646 h 102"/>
              <a:gd name="T60" fmla="*/ 2147483646 w 158"/>
              <a:gd name="T61" fmla="*/ 2147483646 h 102"/>
              <a:gd name="T62" fmla="*/ 2147483646 w 158"/>
              <a:gd name="T63" fmla="*/ 2147483646 h 102"/>
              <a:gd name="T64" fmla="*/ 2147483646 w 158"/>
              <a:gd name="T65" fmla="*/ 2147483646 h 102"/>
              <a:gd name="T66" fmla="*/ 2147483646 w 158"/>
              <a:gd name="T67" fmla="*/ 0 h 102"/>
              <a:gd name="T68" fmla="*/ 0 w 158"/>
              <a:gd name="T69" fmla="*/ 2147483646 h 102"/>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158"/>
              <a:gd name="T106" fmla="*/ 0 h 102"/>
              <a:gd name="T107" fmla="*/ 158 w 158"/>
              <a:gd name="T108" fmla="*/ 102 h 102"/>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158" h="102">
                <a:moveTo>
                  <a:pt x="0" y="19"/>
                </a:moveTo>
                <a:lnTo>
                  <a:pt x="2" y="26"/>
                </a:lnTo>
                <a:lnTo>
                  <a:pt x="2" y="30"/>
                </a:lnTo>
                <a:lnTo>
                  <a:pt x="1" y="31"/>
                </a:lnTo>
                <a:lnTo>
                  <a:pt x="6" y="35"/>
                </a:lnTo>
                <a:lnTo>
                  <a:pt x="11" y="47"/>
                </a:lnTo>
                <a:lnTo>
                  <a:pt x="12" y="47"/>
                </a:lnTo>
                <a:lnTo>
                  <a:pt x="12" y="49"/>
                </a:lnTo>
                <a:lnTo>
                  <a:pt x="15" y="49"/>
                </a:lnTo>
                <a:lnTo>
                  <a:pt x="17" y="50"/>
                </a:lnTo>
                <a:lnTo>
                  <a:pt x="12" y="58"/>
                </a:lnTo>
                <a:lnTo>
                  <a:pt x="13" y="64"/>
                </a:lnTo>
                <a:lnTo>
                  <a:pt x="10" y="70"/>
                </a:lnTo>
                <a:lnTo>
                  <a:pt x="11" y="72"/>
                </a:lnTo>
                <a:lnTo>
                  <a:pt x="18" y="69"/>
                </a:lnTo>
                <a:lnTo>
                  <a:pt x="23" y="88"/>
                </a:lnTo>
                <a:lnTo>
                  <a:pt x="26" y="89"/>
                </a:lnTo>
                <a:lnTo>
                  <a:pt x="26" y="95"/>
                </a:lnTo>
                <a:lnTo>
                  <a:pt x="29" y="97"/>
                </a:lnTo>
                <a:lnTo>
                  <a:pt x="31" y="95"/>
                </a:lnTo>
                <a:lnTo>
                  <a:pt x="35" y="97"/>
                </a:lnTo>
                <a:lnTo>
                  <a:pt x="37" y="95"/>
                </a:lnTo>
                <a:lnTo>
                  <a:pt x="46" y="97"/>
                </a:lnTo>
                <a:lnTo>
                  <a:pt x="48" y="97"/>
                </a:lnTo>
                <a:lnTo>
                  <a:pt x="50" y="93"/>
                </a:lnTo>
                <a:lnTo>
                  <a:pt x="53" y="99"/>
                </a:lnTo>
                <a:lnTo>
                  <a:pt x="55" y="90"/>
                </a:lnTo>
                <a:lnTo>
                  <a:pt x="98" y="96"/>
                </a:lnTo>
                <a:lnTo>
                  <a:pt x="152" y="102"/>
                </a:lnTo>
                <a:lnTo>
                  <a:pt x="153" y="83"/>
                </a:lnTo>
                <a:lnTo>
                  <a:pt x="158" y="24"/>
                </a:lnTo>
                <a:lnTo>
                  <a:pt x="88" y="16"/>
                </a:lnTo>
                <a:lnTo>
                  <a:pt x="53" y="10"/>
                </a:lnTo>
                <a:lnTo>
                  <a:pt x="4" y="0"/>
                </a:lnTo>
                <a:lnTo>
                  <a:pt x="0" y="19"/>
                </a:lnTo>
                <a:close/>
              </a:path>
            </a:pathLst>
          </a:custGeom>
          <a:solidFill>
            <a:srgbClr val="BDC9E1"/>
          </a:solidFill>
          <a:ln w="15875">
            <a:solidFill>
              <a:srgbClr val="003F48"/>
            </a:solidFill>
            <a:prstDash val="solid"/>
            <a:round/>
            <a:headEnd/>
            <a:tailEnd/>
          </a:ln>
        </p:spPr>
        <p:txBody>
          <a:bodyPr/>
          <a:lstStyle/>
          <a:p>
            <a:endParaRPr lang="en-US"/>
          </a:p>
        </p:txBody>
      </p:sp>
      <p:sp>
        <p:nvSpPr>
          <p:cNvPr id="312357" name="Nebraska">
            <a:extLst>
              <a:ext uri="{FF2B5EF4-FFF2-40B4-BE49-F238E27FC236}">
                <a16:creationId xmlns:a16="http://schemas.microsoft.com/office/drawing/2014/main" id="{ECFB7F4E-2CE6-476E-A366-8D650ECFF94F}"/>
              </a:ext>
              <a:ext uri="{C183D7F6-B498-43B3-948B-1728B52AA6E4}">
                <adec:decorative xmlns:adec="http://schemas.microsoft.com/office/drawing/2017/decorative" val="1"/>
              </a:ext>
            </a:extLst>
          </p:cNvPr>
          <p:cNvSpPr>
            <a:spLocks noChangeAspect="1"/>
          </p:cNvSpPr>
          <p:nvPr/>
        </p:nvSpPr>
        <p:spPr bwMode="auto">
          <a:xfrm>
            <a:off x="3962400" y="2608263"/>
            <a:ext cx="1011238" cy="498475"/>
          </a:xfrm>
          <a:custGeom>
            <a:avLst/>
            <a:gdLst>
              <a:gd name="T0" fmla="*/ 0 w 129"/>
              <a:gd name="T1" fmla="*/ 2147483646 h 64"/>
              <a:gd name="T2" fmla="*/ 2147483646 w 129"/>
              <a:gd name="T3" fmla="*/ 0 h 64"/>
              <a:gd name="T4" fmla="*/ 2147483646 w 129"/>
              <a:gd name="T5" fmla="*/ 2147483646 h 64"/>
              <a:gd name="T6" fmla="*/ 2147483646 w 129"/>
              <a:gd name="T7" fmla="*/ 2147483646 h 64"/>
              <a:gd name="T8" fmla="*/ 2147483646 w 129"/>
              <a:gd name="T9" fmla="*/ 2147483646 h 64"/>
              <a:gd name="T10" fmla="*/ 2147483646 w 129"/>
              <a:gd name="T11" fmla="*/ 2147483646 h 64"/>
              <a:gd name="T12" fmla="*/ 2147483646 w 129"/>
              <a:gd name="T13" fmla="*/ 2147483646 h 64"/>
              <a:gd name="T14" fmla="*/ 2147483646 w 129"/>
              <a:gd name="T15" fmla="*/ 2147483646 h 64"/>
              <a:gd name="T16" fmla="*/ 2147483646 w 129"/>
              <a:gd name="T17" fmla="*/ 2147483646 h 64"/>
              <a:gd name="T18" fmla="*/ 2147483646 w 129"/>
              <a:gd name="T19" fmla="*/ 2147483646 h 64"/>
              <a:gd name="T20" fmla="*/ 2147483646 w 129"/>
              <a:gd name="T21" fmla="*/ 2147483646 h 64"/>
              <a:gd name="T22" fmla="*/ 2147483646 w 129"/>
              <a:gd name="T23" fmla="*/ 2147483646 h 64"/>
              <a:gd name="T24" fmla="*/ 2147483646 w 129"/>
              <a:gd name="T25" fmla="*/ 2147483646 h 64"/>
              <a:gd name="T26" fmla="*/ 2147483646 w 129"/>
              <a:gd name="T27" fmla="*/ 2147483646 h 64"/>
              <a:gd name="T28" fmla="*/ 2147483646 w 129"/>
              <a:gd name="T29" fmla="*/ 2147483646 h 64"/>
              <a:gd name="T30" fmla="*/ 2147483646 w 129"/>
              <a:gd name="T31" fmla="*/ 2147483646 h 64"/>
              <a:gd name="T32" fmla="*/ 2147483646 w 129"/>
              <a:gd name="T33" fmla="*/ 2147483646 h 64"/>
              <a:gd name="T34" fmla="*/ 2147483646 w 129"/>
              <a:gd name="T35" fmla="*/ 2147483646 h 64"/>
              <a:gd name="T36" fmla="*/ 2147483646 w 129"/>
              <a:gd name="T37" fmla="*/ 2147483646 h 64"/>
              <a:gd name="T38" fmla="*/ 0 w 129"/>
              <a:gd name="T39" fmla="*/ 2147483646 h 6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129"/>
              <a:gd name="T61" fmla="*/ 0 h 64"/>
              <a:gd name="T62" fmla="*/ 129 w 129"/>
              <a:gd name="T63" fmla="*/ 64 h 64"/>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129" h="64">
                <a:moveTo>
                  <a:pt x="0" y="39"/>
                </a:moveTo>
                <a:lnTo>
                  <a:pt x="4" y="0"/>
                </a:lnTo>
                <a:lnTo>
                  <a:pt x="83" y="5"/>
                </a:lnTo>
                <a:lnTo>
                  <a:pt x="89" y="9"/>
                </a:lnTo>
                <a:lnTo>
                  <a:pt x="98" y="9"/>
                </a:lnTo>
                <a:lnTo>
                  <a:pt x="102" y="9"/>
                </a:lnTo>
                <a:lnTo>
                  <a:pt x="108" y="12"/>
                </a:lnTo>
                <a:lnTo>
                  <a:pt x="110" y="15"/>
                </a:lnTo>
                <a:lnTo>
                  <a:pt x="113" y="16"/>
                </a:lnTo>
                <a:lnTo>
                  <a:pt x="117" y="28"/>
                </a:lnTo>
                <a:lnTo>
                  <a:pt x="117" y="32"/>
                </a:lnTo>
                <a:lnTo>
                  <a:pt x="120" y="37"/>
                </a:lnTo>
                <a:lnTo>
                  <a:pt x="122" y="47"/>
                </a:lnTo>
                <a:lnTo>
                  <a:pt x="121" y="50"/>
                </a:lnTo>
                <a:lnTo>
                  <a:pt x="123" y="53"/>
                </a:lnTo>
                <a:lnTo>
                  <a:pt x="129" y="64"/>
                </a:lnTo>
                <a:lnTo>
                  <a:pt x="71" y="64"/>
                </a:lnTo>
                <a:lnTo>
                  <a:pt x="28" y="61"/>
                </a:lnTo>
                <a:lnTo>
                  <a:pt x="30" y="42"/>
                </a:lnTo>
                <a:lnTo>
                  <a:pt x="0" y="39"/>
                </a:lnTo>
                <a:close/>
              </a:path>
            </a:pathLst>
          </a:custGeom>
          <a:solidFill>
            <a:srgbClr val="BDC9E1"/>
          </a:solidFill>
          <a:ln w="15875">
            <a:solidFill>
              <a:srgbClr val="003F48"/>
            </a:solidFill>
            <a:prstDash val="solid"/>
            <a:round/>
            <a:headEnd/>
            <a:tailEnd/>
          </a:ln>
        </p:spPr>
        <p:txBody>
          <a:bodyPr/>
          <a:lstStyle/>
          <a:p>
            <a:endParaRPr lang="en-US"/>
          </a:p>
        </p:txBody>
      </p:sp>
      <p:sp>
        <p:nvSpPr>
          <p:cNvPr id="312358" name="Nevada">
            <a:extLst>
              <a:ext uri="{FF2B5EF4-FFF2-40B4-BE49-F238E27FC236}">
                <a16:creationId xmlns:a16="http://schemas.microsoft.com/office/drawing/2014/main" id="{E376427A-AC6A-4D1A-9767-9395F5AAAF4E}"/>
              </a:ext>
              <a:ext uri="{C183D7F6-B498-43B3-948B-1728B52AA6E4}">
                <adec:decorative xmlns:adec="http://schemas.microsoft.com/office/drawing/2017/decorative" val="1"/>
              </a:ext>
            </a:extLst>
          </p:cNvPr>
          <p:cNvSpPr>
            <a:spLocks noChangeAspect="1"/>
          </p:cNvSpPr>
          <p:nvPr/>
        </p:nvSpPr>
        <p:spPr bwMode="auto">
          <a:xfrm>
            <a:off x="2079625" y="2446338"/>
            <a:ext cx="768350" cy="1195387"/>
          </a:xfrm>
          <a:custGeom>
            <a:avLst/>
            <a:gdLst>
              <a:gd name="T0" fmla="*/ 0 w 98"/>
              <a:gd name="T1" fmla="*/ 2147483646 h 154"/>
              <a:gd name="T2" fmla="*/ 2147483646 w 98"/>
              <a:gd name="T3" fmla="*/ 2147483646 h 154"/>
              <a:gd name="T4" fmla="*/ 2147483646 w 98"/>
              <a:gd name="T5" fmla="*/ 2147483646 h 154"/>
              <a:gd name="T6" fmla="*/ 2147483646 w 98"/>
              <a:gd name="T7" fmla="*/ 2147483646 h 154"/>
              <a:gd name="T8" fmla="*/ 2147483646 w 98"/>
              <a:gd name="T9" fmla="*/ 2147483646 h 154"/>
              <a:gd name="T10" fmla="*/ 2147483646 w 98"/>
              <a:gd name="T11" fmla="*/ 2147483646 h 154"/>
              <a:gd name="T12" fmla="*/ 2147483646 w 98"/>
              <a:gd name="T13" fmla="*/ 2147483646 h 154"/>
              <a:gd name="T14" fmla="*/ 2147483646 w 98"/>
              <a:gd name="T15" fmla="*/ 2147483646 h 154"/>
              <a:gd name="T16" fmla="*/ 2147483646 w 98"/>
              <a:gd name="T17" fmla="*/ 2147483646 h 154"/>
              <a:gd name="T18" fmla="*/ 2147483646 w 98"/>
              <a:gd name="T19" fmla="*/ 0 h 154"/>
              <a:gd name="T20" fmla="*/ 0 w 98"/>
              <a:gd name="T21" fmla="*/ 2147483646 h 154"/>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98"/>
              <a:gd name="T34" fmla="*/ 0 h 154"/>
              <a:gd name="T35" fmla="*/ 98 w 98"/>
              <a:gd name="T36" fmla="*/ 154 h 154"/>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98" h="154">
                <a:moveTo>
                  <a:pt x="0" y="57"/>
                </a:moveTo>
                <a:lnTo>
                  <a:pt x="4" y="66"/>
                </a:lnTo>
                <a:lnTo>
                  <a:pt x="63" y="154"/>
                </a:lnTo>
                <a:lnTo>
                  <a:pt x="64" y="133"/>
                </a:lnTo>
                <a:lnTo>
                  <a:pt x="68" y="132"/>
                </a:lnTo>
                <a:lnTo>
                  <a:pt x="74" y="135"/>
                </a:lnTo>
                <a:lnTo>
                  <a:pt x="79" y="117"/>
                </a:lnTo>
                <a:lnTo>
                  <a:pt x="98" y="20"/>
                </a:lnTo>
                <a:lnTo>
                  <a:pt x="56" y="11"/>
                </a:lnTo>
                <a:lnTo>
                  <a:pt x="14" y="0"/>
                </a:lnTo>
                <a:lnTo>
                  <a:pt x="0" y="57"/>
                </a:lnTo>
                <a:close/>
              </a:path>
            </a:pathLst>
          </a:custGeom>
          <a:solidFill>
            <a:srgbClr val="DCEDC8"/>
          </a:solidFill>
          <a:ln w="15875">
            <a:solidFill>
              <a:srgbClr val="003F48"/>
            </a:solidFill>
            <a:prstDash val="solid"/>
            <a:round/>
            <a:headEnd/>
            <a:tailEnd/>
          </a:ln>
        </p:spPr>
        <p:txBody>
          <a:bodyPr/>
          <a:lstStyle/>
          <a:p>
            <a:endParaRPr lang="en-US"/>
          </a:p>
        </p:txBody>
      </p:sp>
      <p:sp>
        <p:nvSpPr>
          <p:cNvPr id="312359" name="New Hampshire">
            <a:extLst>
              <a:ext uri="{FF2B5EF4-FFF2-40B4-BE49-F238E27FC236}">
                <a16:creationId xmlns:a16="http://schemas.microsoft.com/office/drawing/2014/main" id="{EBC37A00-6EFC-4537-941F-7E02EE14A8B0}"/>
              </a:ext>
              <a:ext uri="{C183D7F6-B498-43B3-948B-1728B52AA6E4}">
                <adec:decorative xmlns:adec="http://schemas.microsoft.com/office/drawing/2017/decorative" val="1"/>
              </a:ext>
            </a:extLst>
          </p:cNvPr>
          <p:cNvSpPr>
            <a:spLocks noChangeAspect="1"/>
          </p:cNvSpPr>
          <p:nvPr/>
        </p:nvSpPr>
        <p:spPr bwMode="auto">
          <a:xfrm>
            <a:off x="7508875" y="1963738"/>
            <a:ext cx="196850" cy="419100"/>
          </a:xfrm>
          <a:custGeom>
            <a:avLst/>
            <a:gdLst>
              <a:gd name="T0" fmla="*/ 0 w 25"/>
              <a:gd name="T1" fmla="*/ 2147483646 h 54"/>
              <a:gd name="T2" fmla="*/ 2147483646 w 25"/>
              <a:gd name="T3" fmla="*/ 2147483646 h 54"/>
              <a:gd name="T4" fmla="*/ 2147483646 w 25"/>
              <a:gd name="T5" fmla="*/ 2147483646 h 54"/>
              <a:gd name="T6" fmla="*/ 2147483646 w 25"/>
              <a:gd name="T7" fmla="*/ 2147483646 h 54"/>
              <a:gd name="T8" fmla="*/ 2147483646 w 25"/>
              <a:gd name="T9" fmla="*/ 2147483646 h 54"/>
              <a:gd name="T10" fmla="*/ 2147483646 w 25"/>
              <a:gd name="T11" fmla="*/ 0 h 54"/>
              <a:gd name="T12" fmla="*/ 2147483646 w 25"/>
              <a:gd name="T13" fmla="*/ 2147483646 h 54"/>
              <a:gd name="T14" fmla="*/ 2147483646 w 25"/>
              <a:gd name="T15" fmla="*/ 2147483646 h 54"/>
              <a:gd name="T16" fmla="*/ 2147483646 w 25"/>
              <a:gd name="T17" fmla="*/ 2147483646 h 54"/>
              <a:gd name="T18" fmla="*/ 2147483646 w 25"/>
              <a:gd name="T19" fmla="*/ 2147483646 h 54"/>
              <a:gd name="T20" fmla="*/ 2147483646 w 25"/>
              <a:gd name="T21" fmla="*/ 2147483646 h 54"/>
              <a:gd name="T22" fmla="*/ 2147483646 w 25"/>
              <a:gd name="T23" fmla="*/ 2147483646 h 54"/>
              <a:gd name="T24" fmla="*/ 0 w 25"/>
              <a:gd name="T25" fmla="*/ 2147483646 h 54"/>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25"/>
              <a:gd name="T40" fmla="*/ 0 h 54"/>
              <a:gd name="T41" fmla="*/ 25 w 25"/>
              <a:gd name="T42" fmla="*/ 54 h 54"/>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25" h="54">
                <a:moveTo>
                  <a:pt x="0" y="37"/>
                </a:moveTo>
                <a:lnTo>
                  <a:pt x="1" y="25"/>
                </a:lnTo>
                <a:lnTo>
                  <a:pt x="4" y="19"/>
                </a:lnTo>
                <a:lnTo>
                  <a:pt x="5" y="7"/>
                </a:lnTo>
                <a:lnTo>
                  <a:pt x="4" y="2"/>
                </a:lnTo>
                <a:lnTo>
                  <a:pt x="8" y="0"/>
                </a:lnTo>
                <a:lnTo>
                  <a:pt x="19" y="34"/>
                </a:lnTo>
                <a:lnTo>
                  <a:pt x="25" y="41"/>
                </a:lnTo>
                <a:lnTo>
                  <a:pt x="25" y="43"/>
                </a:lnTo>
                <a:lnTo>
                  <a:pt x="25" y="46"/>
                </a:lnTo>
                <a:lnTo>
                  <a:pt x="19" y="49"/>
                </a:lnTo>
                <a:lnTo>
                  <a:pt x="2" y="54"/>
                </a:lnTo>
                <a:lnTo>
                  <a:pt x="0" y="37"/>
                </a:lnTo>
                <a:close/>
              </a:path>
            </a:pathLst>
          </a:custGeom>
          <a:solidFill>
            <a:srgbClr val="BDC9E1"/>
          </a:solidFill>
          <a:ln w="15875">
            <a:solidFill>
              <a:srgbClr val="003F48"/>
            </a:solidFill>
            <a:prstDash val="solid"/>
            <a:round/>
            <a:headEnd/>
            <a:tailEnd/>
          </a:ln>
        </p:spPr>
        <p:txBody>
          <a:bodyPr/>
          <a:lstStyle/>
          <a:p>
            <a:endParaRPr lang="en-US"/>
          </a:p>
        </p:txBody>
      </p:sp>
      <p:sp>
        <p:nvSpPr>
          <p:cNvPr id="312360" name="New Jersey">
            <a:extLst>
              <a:ext uri="{FF2B5EF4-FFF2-40B4-BE49-F238E27FC236}">
                <a16:creationId xmlns:a16="http://schemas.microsoft.com/office/drawing/2014/main" id="{BA979B82-6184-43A2-A568-D134E38C3FAB}"/>
              </a:ext>
              <a:ext uri="{C183D7F6-B498-43B3-948B-1728B52AA6E4}">
                <adec:decorative xmlns:adec="http://schemas.microsoft.com/office/drawing/2017/decorative" val="1"/>
              </a:ext>
            </a:extLst>
          </p:cNvPr>
          <p:cNvSpPr>
            <a:spLocks noChangeAspect="1"/>
          </p:cNvSpPr>
          <p:nvPr/>
        </p:nvSpPr>
        <p:spPr bwMode="auto">
          <a:xfrm>
            <a:off x="7291388" y="2641600"/>
            <a:ext cx="163512" cy="373063"/>
          </a:xfrm>
          <a:custGeom>
            <a:avLst/>
            <a:gdLst>
              <a:gd name="T0" fmla="*/ 0 w 21"/>
              <a:gd name="T1" fmla="*/ 2147483646 h 48"/>
              <a:gd name="T2" fmla="*/ 2147483646 w 21"/>
              <a:gd name="T3" fmla="*/ 2147483646 h 48"/>
              <a:gd name="T4" fmla="*/ 2147483646 w 21"/>
              <a:gd name="T5" fmla="*/ 2147483646 h 48"/>
              <a:gd name="T6" fmla="*/ 2147483646 w 21"/>
              <a:gd name="T7" fmla="*/ 2147483646 h 48"/>
              <a:gd name="T8" fmla="*/ 2147483646 w 21"/>
              <a:gd name="T9" fmla="*/ 2147483646 h 48"/>
              <a:gd name="T10" fmla="*/ 2147483646 w 21"/>
              <a:gd name="T11" fmla="*/ 2147483646 h 48"/>
              <a:gd name="T12" fmla="*/ 0 w 21"/>
              <a:gd name="T13" fmla="*/ 2147483646 h 48"/>
              <a:gd name="T14" fmla="*/ 2147483646 w 21"/>
              <a:gd name="T15" fmla="*/ 0 h 48"/>
              <a:gd name="T16" fmla="*/ 2147483646 w 21"/>
              <a:gd name="T17" fmla="*/ 2147483646 h 48"/>
              <a:gd name="T18" fmla="*/ 2147483646 w 21"/>
              <a:gd name="T19" fmla="*/ 2147483646 h 48"/>
              <a:gd name="T20" fmla="*/ 2147483646 w 21"/>
              <a:gd name="T21" fmla="*/ 2147483646 h 48"/>
              <a:gd name="T22" fmla="*/ 2147483646 w 21"/>
              <a:gd name="T23" fmla="*/ 2147483646 h 48"/>
              <a:gd name="T24" fmla="*/ 2147483646 w 21"/>
              <a:gd name="T25" fmla="*/ 2147483646 h 48"/>
              <a:gd name="T26" fmla="*/ 2147483646 w 21"/>
              <a:gd name="T27" fmla="*/ 2147483646 h 48"/>
              <a:gd name="T28" fmla="*/ 2147483646 w 21"/>
              <a:gd name="T29" fmla="*/ 2147483646 h 48"/>
              <a:gd name="T30" fmla="*/ 2147483646 w 21"/>
              <a:gd name="T31" fmla="*/ 2147483646 h 48"/>
              <a:gd name="T32" fmla="*/ 2147483646 w 21"/>
              <a:gd name="T33" fmla="*/ 2147483646 h 48"/>
              <a:gd name="T34" fmla="*/ 2147483646 w 21"/>
              <a:gd name="T35" fmla="*/ 2147483646 h 48"/>
              <a:gd name="T36" fmla="*/ 2147483646 w 21"/>
              <a:gd name="T37" fmla="*/ 2147483646 h 48"/>
              <a:gd name="T38" fmla="*/ 2147483646 w 21"/>
              <a:gd name="T39" fmla="*/ 2147483646 h 48"/>
              <a:gd name="T40" fmla="*/ 2147483646 w 21"/>
              <a:gd name="T41" fmla="*/ 2147483646 h 48"/>
              <a:gd name="T42" fmla="*/ 2147483646 w 21"/>
              <a:gd name="T43" fmla="*/ 2147483646 h 48"/>
              <a:gd name="T44" fmla="*/ 2147483646 w 21"/>
              <a:gd name="T45" fmla="*/ 2147483646 h 48"/>
              <a:gd name="T46" fmla="*/ 2147483646 w 21"/>
              <a:gd name="T47" fmla="*/ 2147483646 h 48"/>
              <a:gd name="T48" fmla="*/ 2147483646 w 21"/>
              <a:gd name="T49" fmla="*/ 2147483646 h 48"/>
              <a:gd name="T50" fmla="*/ 2147483646 w 21"/>
              <a:gd name="T51" fmla="*/ 2147483646 h 48"/>
              <a:gd name="T52" fmla="*/ 2147483646 w 21"/>
              <a:gd name="T53" fmla="*/ 2147483646 h 48"/>
              <a:gd name="T54" fmla="*/ 2147483646 w 21"/>
              <a:gd name="T55" fmla="*/ 2147483646 h 48"/>
              <a:gd name="T56" fmla="*/ 2147483646 w 21"/>
              <a:gd name="T57" fmla="*/ 2147483646 h 48"/>
              <a:gd name="T58" fmla="*/ 2147483646 w 21"/>
              <a:gd name="T59" fmla="*/ 2147483646 h 48"/>
              <a:gd name="T60" fmla="*/ 2147483646 w 21"/>
              <a:gd name="T61" fmla="*/ 2147483646 h 48"/>
              <a:gd name="T62" fmla="*/ 2147483646 w 21"/>
              <a:gd name="T63" fmla="*/ 2147483646 h 48"/>
              <a:gd name="T64" fmla="*/ 2147483646 w 21"/>
              <a:gd name="T65" fmla="*/ 2147483646 h 48"/>
              <a:gd name="T66" fmla="*/ 2147483646 w 21"/>
              <a:gd name="T67" fmla="*/ 2147483646 h 48"/>
              <a:gd name="T68" fmla="*/ 2147483646 w 21"/>
              <a:gd name="T69" fmla="*/ 2147483646 h 48"/>
              <a:gd name="T70" fmla="*/ 2147483646 w 21"/>
              <a:gd name="T71" fmla="*/ 2147483646 h 48"/>
              <a:gd name="T72" fmla="*/ 2147483646 w 21"/>
              <a:gd name="T73" fmla="*/ 2147483646 h 48"/>
              <a:gd name="T74" fmla="*/ 0 w 21"/>
              <a:gd name="T75" fmla="*/ 2147483646 h 48"/>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21"/>
              <a:gd name="T115" fmla="*/ 0 h 48"/>
              <a:gd name="T116" fmla="*/ 21 w 21"/>
              <a:gd name="T117" fmla="*/ 48 h 48"/>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21" h="48">
                <a:moveTo>
                  <a:pt x="0" y="36"/>
                </a:moveTo>
                <a:lnTo>
                  <a:pt x="1" y="33"/>
                </a:lnTo>
                <a:lnTo>
                  <a:pt x="5" y="31"/>
                </a:lnTo>
                <a:lnTo>
                  <a:pt x="6" y="27"/>
                </a:lnTo>
                <a:lnTo>
                  <a:pt x="10" y="24"/>
                </a:lnTo>
                <a:lnTo>
                  <a:pt x="1" y="17"/>
                </a:lnTo>
                <a:lnTo>
                  <a:pt x="0" y="10"/>
                </a:lnTo>
                <a:lnTo>
                  <a:pt x="4" y="0"/>
                </a:lnTo>
                <a:lnTo>
                  <a:pt x="18" y="5"/>
                </a:lnTo>
                <a:lnTo>
                  <a:pt x="18" y="7"/>
                </a:lnTo>
                <a:lnTo>
                  <a:pt x="16" y="12"/>
                </a:lnTo>
                <a:lnTo>
                  <a:pt x="15" y="14"/>
                </a:lnTo>
                <a:lnTo>
                  <a:pt x="15" y="16"/>
                </a:lnTo>
                <a:lnTo>
                  <a:pt x="16" y="17"/>
                </a:lnTo>
                <a:lnTo>
                  <a:pt x="18" y="17"/>
                </a:lnTo>
                <a:lnTo>
                  <a:pt x="19" y="17"/>
                </a:lnTo>
                <a:lnTo>
                  <a:pt x="19" y="16"/>
                </a:lnTo>
                <a:lnTo>
                  <a:pt x="21" y="19"/>
                </a:lnTo>
                <a:lnTo>
                  <a:pt x="21" y="29"/>
                </a:lnTo>
                <a:lnTo>
                  <a:pt x="20" y="27"/>
                </a:lnTo>
                <a:lnTo>
                  <a:pt x="19" y="24"/>
                </a:lnTo>
                <a:lnTo>
                  <a:pt x="19" y="26"/>
                </a:lnTo>
                <a:lnTo>
                  <a:pt x="20" y="28"/>
                </a:lnTo>
                <a:lnTo>
                  <a:pt x="19" y="29"/>
                </a:lnTo>
                <a:lnTo>
                  <a:pt x="19" y="32"/>
                </a:lnTo>
                <a:lnTo>
                  <a:pt x="18" y="35"/>
                </a:lnTo>
                <a:lnTo>
                  <a:pt x="17" y="35"/>
                </a:lnTo>
                <a:lnTo>
                  <a:pt x="18" y="37"/>
                </a:lnTo>
                <a:lnTo>
                  <a:pt x="16" y="40"/>
                </a:lnTo>
                <a:lnTo>
                  <a:pt x="13" y="48"/>
                </a:lnTo>
                <a:lnTo>
                  <a:pt x="11" y="48"/>
                </a:lnTo>
                <a:lnTo>
                  <a:pt x="12" y="45"/>
                </a:lnTo>
                <a:lnTo>
                  <a:pt x="11" y="44"/>
                </a:lnTo>
                <a:lnTo>
                  <a:pt x="8" y="44"/>
                </a:lnTo>
                <a:lnTo>
                  <a:pt x="3" y="41"/>
                </a:lnTo>
                <a:lnTo>
                  <a:pt x="1" y="40"/>
                </a:lnTo>
                <a:lnTo>
                  <a:pt x="0" y="36"/>
                </a:lnTo>
                <a:close/>
              </a:path>
            </a:pathLst>
          </a:custGeom>
          <a:solidFill>
            <a:srgbClr val="BDC9E1"/>
          </a:solidFill>
          <a:ln w="15875">
            <a:solidFill>
              <a:srgbClr val="003F48"/>
            </a:solidFill>
            <a:prstDash val="solid"/>
            <a:round/>
            <a:headEnd/>
            <a:tailEnd/>
          </a:ln>
        </p:spPr>
        <p:txBody>
          <a:bodyPr/>
          <a:lstStyle/>
          <a:p>
            <a:endParaRPr lang="en-US"/>
          </a:p>
        </p:txBody>
      </p:sp>
      <p:sp>
        <p:nvSpPr>
          <p:cNvPr id="312361" name="North Carolina">
            <a:extLst>
              <a:ext uri="{FF2B5EF4-FFF2-40B4-BE49-F238E27FC236}">
                <a16:creationId xmlns:a16="http://schemas.microsoft.com/office/drawing/2014/main" id="{1DC57DCE-F3CA-4A36-AE53-3D2DFA6B9358}"/>
              </a:ext>
              <a:ext uri="{C183D7F6-B498-43B3-948B-1728B52AA6E4}">
                <adec:decorative xmlns:adec="http://schemas.microsoft.com/office/drawing/2017/decorative" val="1"/>
              </a:ext>
            </a:extLst>
          </p:cNvPr>
          <p:cNvSpPr>
            <a:spLocks noChangeAspect="1"/>
          </p:cNvSpPr>
          <p:nvPr/>
        </p:nvSpPr>
        <p:spPr bwMode="auto">
          <a:xfrm>
            <a:off x="6354763" y="3400425"/>
            <a:ext cx="1035050" cy="460375"/>
          </a:xfrm>
          <a:custGeom>
            <a:avLst/>
            <a:gdLst>
              <a:gd name="T0" fmla="*/ 0 w 132"/>
              <a:gd name="T1" fmla="*/ 2147483646 h 59"/>
              <a:gd name="T2" fmla="*/ 2147483646 w 132"/>
              <a:gd name="T3" fmla="*/ 2147483646 h 59"/>
              <a:gd name="T4" fmla="*/ 2147483646 w 132"/>
              <a:gd name="T5" fmla="*/ 2147483646 h 59"/>
              <a:gd name="T6" fmla="*/ 2147483646 w 132"/>
              <a:gd name="T7" fmla="*/ 2147483646 h 59"/>
              <a:gd name="T8" fmla="*/ 2147483646 w 132"/>
              <a:gd name="T9" fmla="*/ 2147483646 h 59"/>
              <a:gd name="T10" fmla="*/ 2147483646 w 132"/>
              <a:gd name="T11" fmla="*/ 2147483646 h 59"/>
              <a:gd name="T12" fmla="*/ 2147483646 w 132"/>
              <a:gd name="T13" fmla="*/ 2147483646 h 59"/>
              <a:gd name="T14" fmla="*/ 2147483646 w 132"/>
              <a:gd name="T15" fmla="*/ 2147483646 h 59"/>
              <a:gd name="T16" fmla="*/ 2147483646 w 132"/>
              <a:gd name="T17" fmla="*/ 2147483646 h 59"/>
              <a:gd name="T18" fmla="*/ 2147483646 w 132"/>
              <a:gd name="T19" fmla="*/ 2147483646 h 59"/>
              <a:gd name="T20" fmla="*/ 2147483646 w 132"/>
              <a:gd name="T21" fmla="*/ 2147483646 h 59"/>
              <a:gd name="T22" fmla="*/ 2147483646 w 132"/>
              <a:gd name="T23" fmla="*/ 2147483646 h 59"/>
              <a:gd name="T24" fmla="*/ 2147483646 w 132"/>
              <a:gd name="T25" fmla="*/ 2147483646 h 59"/>
              <a:gd name="T26" fmla="*/ 2147483646 w 132"/>
              <a:gd name="T27" fmla="*/ 2147483646 h 59"/>
              <a:gd name="T28" fmla="*/ 2147483646 w 132"/>
              <a:gd name="T29" fmla="*/ 2147483646 h 59"/>
              <a:gd name="T30" fmla="*/ 2147483646 w 132"/>
              <a:gd name="T31" fmla="*/ 2147483646 h 59"/>
              <a:gd name="T32" fmla="*/ 2147483646 w 132"/>
              <a:gd name="T33" fmla="*/ 2147483646 h 59"/>
              <a:gd name="T34" fmla="*/ 2147483646 w 132"/>
              <a:gd name="T35" fmla="*/ 2147483646 h 59"/>
              <a:gd name="T36" fmla="*/ 2147483646 w 132"/>
              <a:gd name="T37" fmla="*/ 2147483646 h 59"/>
              <a:gd name="T38" fmla="*/ 2147483646 w 132"/>
              <a:gd name="T39" fmla="*/ 2147483646 h 59"/>
              <a:gd name="T40" fmla="*/ 2147483646 w 132"/>
              <a:gd name="T41" fmla="*/ 2147483646 h 59"/>
              <a:gd name="T42" fmla="*/ 2147483646 w 132"/>
              <a:gd name="T43" fmla="*/ 2147483646 h 59"/>
              <a:gd name="T44" fmla="*/ 2147483646 w 132"/>
              <a:gd name="T45" fmla="*/ 2147483646 h 59"/>
              <a:gd name="T46" fmla="*/ 2147483646 w 132"/>
              <a:gd name="T47" fmla="*/ 2147483646 h 59"/>
              <a:gd name="T48" fmla="*/ 2147483646 w 132"/>
              <a:gd name="T49" fmla="*/ 2147483646 h 59"/>
              <a:gd name="T50" fmla="*/ 2147483646 w 132"/>
              <a:gd name="T51" fmla="*/ 2147483646 h 59"/>
              <a:gd name="T52" fmla="*/ 2147483646 w 132"/>
              <a:gd name="T53" fmla="*/ 2147483646 h 59"/>
              <a:gd name="T54" fmla="*/ 2147483646 w 132"/>
              <a:gd name="T55" fmla="*/ 2147483646 h 59"/>
              <a:gd name="T56" fmla="*/ 2147483646 w 132"/>
              <a:gd name="T57" fmla="*/ 2147483646 h 59"/>
              <a:gd name="T58" fmla="*/ 2147483646 w 132"/>
              <a:gd name="T59" fmla="*/ 2147483646 h 59"/>
              <a:gd name="T60" fmla="*/ 2147483646 w 132"/>
              <a:gd name="T61" fmla="*/ 2147483646 h 59"/>
              <a:gd name="T62" fmla="*/ 2147483646 w 132"/>
              <a:gd name="T63" fmla="*/ 2147483646 h 59"/>
              <a:gd name="T64" fmla="*/ 2147483646 w 132"/>
              <a:gd name="T65" fmla="*/ 2147483646 h 59"/>
              <a:gd name="T66" fmla="*/ 2147483646 w 132"/>
              <a:gd name="T67" fmla="*/ 2147483646 h 59"/>
              <a:gd name="T68" fmla="*/ 2147483646 w 132"/>
              <a:gd name="T69" fmla="*/ 2147483646 h 59"/>
              <a:gd name="T70" fmla="*/ 2147483646 w 132"/>
              <a:gd name="T71" fmla="*/ 2147483646 h 59"/>
              <a:gd name="T72" fmla="*/ 2147483646 w 132"/>
              <a:gd name="T73" fmla="*/ 2147483646 h 59"/>
              <a:gd name="T74" fmla="*/ 2147483646 w 132"/>
              <a:gd name="T75" fmla="*/ 2147483646 h 59"/>
              <a:gd name="T76" fmla="*/ 2147483646 w 132"/>
              <a:gd name="T77" fmla="*/ 2147483646 h 59"/>
              <a:gd name="T78" fmla="*/ 2147483646 w 132"/>
              <a:gd name="T79" fmla="*/ 2147483646 h 59"/>
              <a:gd name="T80" fmla="*/ 2147483646 w 132"/>
              <a:gd name="T81" fmla="*/ 2147483646 h 59"/>
              <a:gd name="T82" fmla="*/ 2147483646 w 132"/>
              <a:gd name="T83" fmla="*/ 2147483646 h 59"/>
              <a:gd name="T84" fmla="*/ 2147483646 w 132"/>
              <a:gd name="T85" fmla="*/ 2147483646 h 59"/>
              <a:gd name="T86" fmla="*/ 2147483646 w 132"/>
              <a:gd name="T87" fmla="*/ 2147483646 h 59"/>
              <a:gd name="T88" fmla="*/ 2147483646 w 132"/>
              <a:gd name="T89" fmla="*/ 2147483646 h 59"/>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w 132"/>
              <a:gd name="T136" fmla="*/ 0 h 59"/>
              <a:gd name="T137" fmla="*/ 132 w 132"/>
              <a:gd name="T138" fmla="*/ 59 h 59"/>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132" h="59">
                <a:moveTo>
                  <a:pt x="0" y="47"/>
                </a:moveTo>
                <a:lnTo>
                  <a:pt x="0" y="51"/>
                </a:lnTo>
                <a:lnTo>
                  <a:pt x="19" y="49"/>
                </a:lnTo>
                <a:lnTo>
                  <a:pt x="30" y="43"/>
                </a:lnTo>
                <a:lnTo>
                  <a:pt x="51" y="41"/>
                </a:lnTo>
                <a:lnTo>
                  <a:pt x="60" y="46"/>
                </a:lnTo>
                <a:lnTo>
                  <a:pt x="74" y="45"/>
                </a:lnTo>
                <a:lnTo>
                  <a:pt x="95" y="59"/>
                </a:lnTo>
                <a:lnTo>
                  <a:pt x="97" y="58"/>
                </a:lnTo>
                <a:lnTo>
                  <a:pt x="103" y="58"/>
                </a:lnTo>
                <a:lnTo>
                  <a:pt x="104" y="54"/>
                </a:lnTo>
                <a:lnTo>
                  <a:pt x="105" y="56"/>
                </a:lnTo>
                <a:lnTo>
                  <a:pt x="106" y="49"/>
                </a:lnTo>
                <a:lnTo>
                  <a:pt x="109" y="45"/>
                </a:lnTo>
                <a:lnTo>
                  <a:pt x="111" y="43"/>
                </a:lnTo>
                <a:lnTo>
                  <a:pt x="110" y="42"/>
                </a:lnTo>
                <a:lnTo>
                  <a:pt x="110" y="41"/>
                </a:lnTo>
                <a:lnTo>
                  <a:pt x="109" y="39"/>
                </a:lnTo>
                <a:lnTo>
                  <a:pt x="111" y="41"/>
                </a:lnTo>
                <a:lnTo>
                  <a:pt x="111" y="42"/>
                </a:lnTo>
                <a:lnTo>
                  <a:pt x="112" y="42"/>
                </a:lnTo>
                <a:lnTo>
                  <a:pt x="114" y="41"/>
                </a:lnTo>
                <a:lnTo>
                  <a:pt x="115" y="41"/>
                </a:lnTo>
                <a:lnTo>
                  <a:pt x="114" y="38"/>
                </a:lnTo>
                <a:lnTo>
                  <a:pt x="115" y="38"/>
                </a:lnTo>
                <a:lnTo>
                  <a:pt x="115" y="39"/>
                </a:lnTo>
                <a:lnTo>
                  <a:pt x="120" y="37"/>
                </a:lnTo>
                <a:lnTo>
                  <a:pt x="124" y="37"/>
                </a:lnTo>
                <a:lnTo>
                  <a:pt x="127" y="32"/>
                </a:lnTo>
                <a:lnTo>
                  <a:pt x="126" y="31"/>
                </a:lnTo>
                <a:lnTo>
                  <a:pt x="124" y="32"/>
                </a:lnTo>
                <a:lnTo>
                  <a:pt x="124" y="30"/>
                </a:lnTo>
                <a:lnTo>
                  <a:pt x="122" y="32"/>
                </a:lnTo>
                <a:lnTo>
                  <a:pt x="122" y="33"/>
                </a:lnTo>
                <a:lnTo>
                  <a:pt x="121" y="32"/>
                </a:lnTo>
                <a:lnTo>
                  <a:pt x="121" y="34"/>
                </a:lnTo>
                <a:lnTo>
                  <a:pt x="117" y="33"/>
                </a:lnTo>
                <a:lnTo>
                  <a:pt x="114" y="31"/>
                </a:lnTo>
                <a:lnTo>
                  <a:pt x="114" y="30"/>
                </a:lnTo>
                <a:lnTo>
                  <a:pt x="119" y="33"/>
                </a:lnTo>
                <a:lnTo>
                  <a:pt x="122" y="29"/>
                </a:lnTo>
                <a:lnTo>
                  <a:pt x="120" y="28"/>
                </a:lnTo>
                <a:lnTo>
                  <a:pt x="122" y="26"/>
                </a:lnTo>
                <a:lnTo>
                  <a:pt x="120" y="26"/>
                </a:lnTo>
                <a:lnTo>
                  <a:pt x="113" y="24"/>
                </a:lnTo>
                <a:lnTo>
                  <a:pt x="117" y="23"/>
                </a:lnTo>
                <a:lnTo>
                  <a:pt x="120" y="24"/>
                </a:lnTo>
                <a:lnTo>
                  <a:pt x="119" y="22"/>
                </a:lnTo>
                <a:lnTo>
                  <a:pt x="120" y="22"/>
                </a:lnTo>
                <a:lnTo>
                  <a:pt x="122" y="20"/>
                </a:lnTo>
                <a:lnTo>
                  <a:pt x="121" y="22"/>
                </a:lnTo>
                <a:lnTo>
                  <a:pt x="121" y="24"/>
                </a:lnTo>
                <a:lnTo>
                  <a:pt x="123" y="22"/>
                </a:lnTo>
                <a:lnTo>
                  <a:pt x="124" y="24"/>
                </a:lnTo>
                <a:lnTo>
                  <a:pt x="125" y="24"/>
                </a:lnTo>
                <a:lnTo>
                  <a:pt x="128" y="24"/>
                </a:lnTo>
                <a:lnTo>
                  <a:pt x="129" y="22"/>
                </a:lnTo>
                <a:lnTo>
                  <a:pt x="130" y="18"/>
                </a:lnTo>
                <a:lnTo>
                  <a:pt x="132" y="17"/>
                </a:lnTo>
                <a:lnTo>
                  <a:pt x="132" y="15"/>
                </a:lnTo>
                <a:lnTo>
                  <a:pt x="131" y="12"/>
                </a:lnTo>
                <a:lnTo>
                  <a:pt x="129" y="12"/>
                </a:lnTo>
                <a:lnTo>
                  <a:pt x="127" y="17"/>
                </a:lnTo>
                <a:lnTo>
                  <a:pt x="126" y="14"/>
                </a:lnTo>
                <a:lnTo>
                  <a:pt x="126" y="11"/>
                </a:lnTo>
                <a:lnTo>
                  <a:pt x="121" y="13"/>
                </a:lnTo>
                <a:lnTo>
                  <a:pt x="116" y="14"/>
                </a:lnTo>
                <a:lnTo>
                  <a:pt x="117" y="12"/>
                </a:lnTo>
                <a:lnTo>
                  <a:pt x="119" y="10"/>
                </a:lnTo>
                <a:lnTo>
                  <a:pt x="125" y="8"/>
                </a:lnTo>
                <a:lnTo>
                  <a:pt x="123" y="5"/>
                </a:lnTo>
                <a:lnTo>
                  <a:pt x="128" y="7"/>
                </a:lnTo>
                <a:lnTo>
                  <a:pt x="126" y="5"/>
                </a:lnTo>
                <a:lnTo>
                  <a:pt x="130" y="8"/>
                </a:lnTo>
                <a:lnTo>
                  <a:pt x="127" y="2"/>
                </a:lnTo>
                <a:lnTo>
                  <a:pt x="124" y="0"/>
                </a:lnTo>
                <a:lnTo>
                  <a:pt x="76" y="9"/>
                </a:lnTo>
                <a:lnTo>
                  <a:pt x="38" y="14"/>
                </a:lnTo>
                <a:lnTo>
                  <a:pt x="37" y="19"/>
                </a:lnTo>
                <a:lnTo>
                  <a:pt x="35" y="20"/>
                </a:lnTo>
                <a:lnTo>
                  <a:pt x="32" y="25"/>
                </a:lnTo>
                <a:lnTo>
                  <a:pt x="30" y="25"/>
                </a:lnTo>
                <a:lnTo>
                  <a:pt x="28" y="26"/>
                </a:lnTo>
                <a:lnTo>
                  <a:pt x="26" y="28"/>
                </a:lnTo>
                <a:lnTo>
                  <a:pt x="23" y="27"/>
                </a:lnTo>
                <a:lnTo>
                  <a:pt x="20" y="30"/>
                </a:lnTo>
                <a:lnTo>
                  <a:pt x="19" y="33"/>
                </a:lnTo>
                <a:lnTo>
                  <a:pt x="4" y="41"/>
                </a:lnTo>
                <a:lnTo>
                  <a:pt x="4" y="45"/>
                </a:lnTo>
                <a:lnTo>
                  <a:pt x="0" y="47"/>
                </a:lnTo>
                <a:close/>
              </a:path>
            </a:pathLst>
          </a:custGeom>
          <a:solidFill>
            <a:srgbClr val="BDC9E1"/>
          </a:solidFill>
          <a:ln w="15875">
            <a:solidFill>
              <a:srgbClr val="003F48"/>
            </a:solidFill>
            <a:prstDash val="solid"/>
            <a:round/>
            <a:headEnd/>
            <a:tailEnd/>
          </a:ln>
        </p:spPr>
        <p:txBody>
          <a:bodyPr/>
          <a:lstStyle/>
          <a:p>
            <a:endParaRPr lang="en-US"/>
          </a:p>
        </p:txBody>
      </p:sp>
      <p:sp>
        <p:nvSpPr>
          <p:cNvPr id="312362" name="North Dakota">
            <a:extLst>
              <a:ext uri="{FF2B5EF4-FFF2-40B4-BE49-F238E27FC236}">
                <a16:creationId xmlns:a16="http://schemas.microsoft.com/office/drawing/2014/main" id="{57C2435A-740E-4C8E-8EA8-2B4D17F11F02}"/>
              </a:ext>
              <a:ext uri="{C183D7F6-B498-43B3-948B-1728B52AA6E4}">
                <adec:decorative xmlns:adec="http://schemas.microsoft.com/office/drawing/2017/decorative" val="1"/>
              </a:ext>
            </a:extLst>
          </p:cNvPr>
          <p:cNvSpPr>
            <a:spLocks noChangeAspect="1"/>
          </p:cNvSpPr>
          <p:nvPr/>
        </p:nvSpPr>
        <p:spPr bwMode="auto">
          <a:xfrm>
            <a:off x="4033838" y="1700213"/>
            <a:ext cx="809625" cy="504825"/>
          </a:xfrm>
          <a:custGeom>
            <a:avLst/>
            <a:gdLst>
              <a:gd name="T0" fmla="*/ 0 w 103"/>
              <a:gd name="T1" fmla="*/ 2147483646 h 65"/>
              <a:gd name="T2" fmla="*/ 2147483646 w 103"/>
              <a:gd name="T3" fmla="*/ 0 h 65"/>
              <a:gd name="T4" fmla="*/ 2147483646 w 103"/>
              <a:gd name="T5" fmla="*/ 2147483646 h 65"/>
              <a:gd name="T6" fmla="*/ 2147483646 w 103"/>
              <a:gd name="T7" fmla="*/ 2147483646 h 65"/>
              <a:gd name="T8" fmla="*/ 2147483646 w 103"/>
              <a:gd name="T9" fmla="*/ 2147483646 h 65"/>
              <a:gd name="T10" fmla="*/ 2147483646 w 103"/>
              <a:gd name="T11" fmla="*/ 2147483646 h 65"/>
              <a:gd name="T12" fmla="*/ 2147483646 w 103"/>
              <a:gd name="T13" fmla="*/ 2147483646 h 65"/>
              <a:gd name="T14" fmla="*/ 2147483646 w 103"/>
              <a:gd name="T15" fmla="*/ 2147483646 h 65"/>
              <a:gd name="T16" fmla="*/ 2147483646 w 103"/>
              <a:gd name="T17" fmla="*/ 2147483646 h 65"/>
              <a:gd name="T18" fmla="*/ 0 w 103"/>
              <a:gd name="T19" fmla="*/ 2147483646 h 6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03"/>
              <a:gd name="T31" fmla="*/ 0 h 65"/>
              <a:gd name="T32" fmla="*/ 103 w 103"/>
              <a:gd name="T33" fmla="*/ 65 h 65"/>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03" h="65">
                <a:moveTo>
                  <a:pt x="0" y="59"/>
                </a:moveTo>
                <a:lnTo>
                  <a:pt x="5" y="0"/>
                </a:lnTo>
                <a:lnTo>
                  <a:pt x="56" y="3"/>
                </a:lnTo>
                <a:lnTo>
                  <a:pt x="95" y="4"/>
                </a:lnTo>
                <a:lnTo>
                  <a:pt x="96" y="21"/>
                </a:lnTo>
                <a:lnTo>
                  <a:pt x="100" y="34"/>
                </a:lnTo>
                <a:lnTo>
                  <a:pt x="100" y="51"/>
                </a:lnTo>
                <a:lnTo>
                  <a:pt x="103" y="65"/>
                </a:lnTo>
                <a:lnTo>
                  <a:pt x="49" y="63"/>
                </a:lnTo>
                <a:lnTo>
                  <a:pt x="0" y="59"/>
                </a:lnTo>
                <a:close/>
              </a:path>
            </a:pathLst>
          </a:custGeom>
          <a:solidFill>
            <a:srgbClr val="BDC9E1"/>
          </a:solidFill>
          <a:ln w="15875">
            <a:solidFill>
              <a:srgbClr val="003F48"/>
            </a:solidFill>
            <a:prstDash val="solid"/>
            <a:round/>
            <a:headEnd/>
            <a:tailEnd/>
          </a:ln>
        </p:spPr>
        <p:txBody>
          <a:bodyPr/>
          <a:lstStyle/>
          <a:p>
            <a:endParaRPr lang="en-US"/>
          </a:p>
        </p:txBody>
      </p:sp>
      <p:sp>
        <p:nvSpPr>
          <p:cNvPr id="312363" name="Ohio">
            <a:extLst>
              <a:ext uri="{FF2B5EF4-FFF2-40B4-BE49-F238E27FC236}">
                <a16:creationId xmlns:a16="http://schemas.microsoft.com/office/drawing/2014/main" id="{1D2C9EBD-B3C0-4BC3-9AE7-381A57532AA1}"/>
              </a:ext>
              <a:ext uri="{C183D7F6-B498-43B3-948B-1728B52AA6E4}">
                <adec:decorative xmlns:adec="http://schemas.microsoft.com/office/drawing/2017/decorative" val="1"/>
              </a:ext>
            </a:extLst>
          </p:cNvPr>
          <p:cNvSpPr>
            <a:spLocks noChangeAspect="1"/>
          </p:cNvSpPr>
          <p:nvPr/>
        </p:nvSpPr>
        <p:spPr bwMode="auto">
          <a:xfrm>
            <a:off x="6173788" y="2679700"/>
            <a:ext cx="511175" cy="566738"/>
          </a:xfrm>
          <a:custGeom>
            <a:avLst/>
            <a:gdLst>
              <a:gd name="T0" fmla="*/ 0 w 65"/>
              <a:gd name="T1" fmla="*/ 2147483646 h 73"/>
              <a:gd name="T2" fmla="*/ 2147483646 w 65"/>
              <a:gd name="T3" fmla="*/ 2147483646 h 73"/>
              <a:gd name="T4" fmla="*/ 2147483646 w 65"/>
              <a:gd name="T5" fmla="*/ 2147483646 h 73"/>
              <a:gd name="T6" fmla="*/ 2147483646 w 65"/>
              <a:gd name="T7" fmla="*/ 2147483646 h 73"/>
              <a:gd name="T8" fmla="*/ 2147483646 w 65"/>
              <a:gd name="T9" fmla="*/ 2147483646 h 73"/>
              <a:gd name="T10" fmla="*/ 2147483646 w 65"/>
              <a:gd name="T11" fmla="*/ 2147483646 h 73"/>
              <a:gd name="T12" fmla="*/ 2147483646 w 65"/>
              <a:gd name="T13" fmla="*/ 2147483646 h 73"/>
              <a:gd name="T14" fmla="*/ 2147483646 w 65"/>
              <a:gd name="T15" fmla="*/ 2147483646 h 73"/>
              <a:gd name="T16" fmla="*/ 2147483646 w 65"/>
              <a:gd name="T17" fmla="*/ 2147483646 h 73"/>
              <a:gd name="T18" fmla="*/ 2147483646 w 65"/>
              <a:gd name="T19" fmla="*/ 2147483646 h 73"/>
              <a:gd name="T20" fmla="*/ 2147483646 w 65"/>
              <a:gd name="T21" fmla="*/ 2147483646 h 73"/>
              <a:gd name="T22" fmla="*/ 2147483646 w 65"/>
              <a:gd name="T23" fmla="*/ 2147483646 h 73"/>
              <a:gd name="T24" fmla="*/ 2147483646 w 65"/>
              <a:gd name="T25" fmla="*/ 2147483646 h 73"/>
              <a:gd name="T26" fmla="*/ 2147483646 w 65"/>
              <a:gd name="T27" fmla="*/ 2147483646 h 73"/>
              <a:gd name="T28" fmla="*/ 2147483646 w 65"/>
              <a:gd name="T29" fmla="*/ 2147483646 h 73"/>
              <a:gd name="T30" fmla="*/ 2147483646 w 65"/>
              <a:gd name="T31" fmla="*/ 2147483646 h 73"/>
              <a:gd name="T32" fmla="*/ 2147483646 w 65"/>
              <a:gd name="T33" fmla="*/ 2147483646 h 73"/>
              <a:gd name="T34" fmla="*/ 2147483646 w 65"/>
              <a:gd name="T35" fmla="*/ 2147483646 h 73"/>
              <a:gd name="T36" fmla="*/ 2147483646 w 65"/>
              <a:gd name="T37" fmla="*/ 2147483646 h 73"/>
              <a:gd name="T38" fmla="*/ 2147483646 w 65"/>
              <a:gd name="T39" fmla="*/ 0 h 73"/>
              <a:gd name="T40" fmla="*/ 2147483646 w 65"/>
              <a:gd name="T41" fmla="*/ 2147483646 h 73"/>
              <a:gd name="T42" fmla="*/ 2147483646 w 65"/>
              <a:gd name="T43" fmla="*/ 2147483646 h 73"/>
              <a:gd name="T44" fmla="*/ 2147483646 w 65"/>
              <a:gd name="T45" fmla="*/ 2147483646 h 73"/>
              <a:gd name="T46" fmla="*/ 2147483646 w 65"/>
              <a:gd name="T47" fmla="*/ 2147483646 h 73"/>
              <a:gd name="T48" fmla="*/ 2147483646 w 65"/>
              <a:gd name="T49" fmla="*/ 2147483646 h 73"/>
              <a:gd name="T50" fmla="*/ 2147483646 w 65"/>
              <a:gd name="T51" fmla="*/ 2147483646 h 73"/>
              <a:gd name="T52" fmla="*/ 2147483646 w 65"/>
              <a:gd name="T53" fmla="*/ 2147483646 h 73"/>
              <a:gd name="T54" fmla="*/ 2147483646 w 65"/>
              <a:gd name="T55" fmla="*/ 2147483646 h 73"/>
              <a:gd name="T56" fmla="*/ 2147483646 w 65"/>
              <a:gd name="T57" fmla="*/ 2147483646 h 73"/>
              <a:gd name="T58" fmla="*/ 2147483646 w 65"/>
              <a:gd name="T59" fmla="*/ 2147483646 h 73"/>
              <a:gd name="T60" fmla="*/ 2147483646 w 65"/>
              <a:gd name="T61" fmla="*/ 2147483646 h 73"/>
              <a:gd name="T62" fmla="*/ 2147483646 w 65"/>
              <a:gd name="T63" fmla="*/ 2147483646 h 73"/>
              <a:gd name="T64" fmla="*/ 2147483646 w 65"/>
              <a:gd name="T65" fmla="*/ 2147483646 h 73"/>
              <a:gd name="T66" fmla="*/ 2147483646 w 65"/>
              <a:gd name="T67" fmla="*/ 2147483646 h 73"/>
              <a:gd name="T68" fmla="*/ 2147483646 w 65"/>
              <a:gd name="T69" fmla="*/ 2147483646 h 73"/>
              <a:gd name="T70" fmla="*/ 2147483646 w 65"/>
              <a:gd name="T71" fmla="*/ 2147483646 h 73"/>
              <a:gd name="T72" fmla="*/ 2147483646 w 65"/>
              <a:gd name="T73" fmla="*/ 2147483646 h 73"/>
              <a:gd name="T74" fmla="*/ 0 w 65"/>
              <a:gd name="T75" fmla="*/ 2147483646 h 73"/>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65"/>
              <a:gd name="T115" fmla="*/ 0 h 73"/>
              <a:gd name="T116" fmla="*/ 65 w 65"/>
              <a:gd name="T117" fmla="*/ 73 h 73"/>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65" h="73">
                <a:moveTo>
                  <a:pt x="0" y="13"/>
                </a:moveTo>
                <a:lnTo>
                  <a:pt x="6" y="64"/>
                </a:lnTo>
                <a:lnTo>
                  <a:pt x="10" y="64"/>
                </a:lnTo>
                <a:lnTo>
                  <a:pt x="13" y="65"/>
                </a:lnTo>
                <a:lnTo>
                  <a:pt x="15" y="69"/>
                </a:lnTo>
                <a:lnTo>
                  <a:pt x="20" y="69"/>
                </a:lnTo>
                <a:lnTo>
                  <a:pt x="23" y="71"/>
                </a:lnTo>
                <a:lnTo>
                  <a:pt x="31" y="71"/>
                </a:lnTo>
                <a:lnTo>
                  <a:pt x="33" y="69"/>
                </a:lnTo>
                <a:lnTo>
                  <a:pt x="41" y="73"/>
                </a:lnTo>
                <a:lnTo>
                  <a:pt x="46" y="69"/>
                </a:lnTo>
                <a:lnTo>
                  <a:pt x="47" y="61"/>
                </a:lnTo>
                <a:lnTo>
                  <a:pt x="50" y="63"/>
                </a:lnTo>
                <a:lnTo>
                  <a:pt x="52" y="56"/>
                </a:lnTo>
                <a:lnTo>
                  <a:pt x="60" y="50"/>
                </a:lnTo>
                <a:lnTo>
                  <a:pt x="63" y="46"/>
                </a:lnTo>
                <a:lnTo>
                  <a:pt x="64" y="31"/>
                </a:lnTo>
                <a:lnTo>
                  <a:pt x="63" y="27"/>
                </a:lnTo>
                <a:lnTo>
                  <a:pt x="65" y="25"/>
                </a:lnTo>
                <a:lnTo>
                  <a:pt x="61" y="0"/>
                </a:lnTo>
                <a:lnTo>
                  <a:pt x="54" y="3"/>
                </a:lnTo>
                <a:lnTo>
                  <a:pt x="50" y="6"/>
                </a:lnTo>
                <a:lnTo>
                  <a:pt x="48" y="8"/>
                </a:lnTo>
                <a:lnTo>
                  <a:pt x="45" y="12"/>
                </a:lnTo>
                <a:lnTo>
                  <a:pt x="41" y="12"/>
                </a:lnTo>
                <a:lnTo>
                  <a:pt x="36" y="14"/>
                </a:lnTo>
                <a:lnTo>
                  <a:pt x="34" y="15"/>
                </a:lnTo>
                <a:lnTo>
                  <a:pt x="31" y="14"/>
                </a:lnTo>
                <a:lnTo>
                  <a:pt x="28" y="15"/>
                </a:lnTo>
                <a:lnTo>
                  <a:pt x="27" y="15"/>
                </a:lnTo>
                <a:lnTo>
                  <a:pt x="31" y="12"/>
                </a:lnTo>
                <a:lnTo>
                  <a:pt x="29" y="12"/>
                </a:lnTo>
                <a:lnTo>
                  <a:pt x="27" y="13"/>
                </a:lnTo>
                <a:lnTo>
                  <a:pt x="21" y="11"/>
                </a:lnTo>
                <a:lnTo>
                  <a:pt x="19" y="12"/>
                </a:lnTo>
                <a:lnTo>
                  <a:pt x="20" y="10"/>
                </a:lnTo>
                <a:lnTo>
                  <a:pt x="0" y="13"/>
                </a:lnTo>
                <a:close/>
              </a:path>
            </a:pathLst>
          </a:custGeom>
          <a:solidFill>
            <a:srgbClr val="BDC9E1"/>
          </a:solidFill>
          <a:ln w="15875">
            <a:solidFill>
              <a:srgbClr val="003F48"/>
            </a:solidFill>
            <a:prstDash val="solid"/>
            <a:round/>
            <a:headEnd/>
            <a:tailEnd/>
          </a:ln>
        </p:spPr>
        <p:txBody>
          <a:bodyPr/>
          <a:lstStyle/>
          <a:p>
            <a:endParaRPr lang="en-US"/>
          </a:p>
        </p:txBody>
      </p:sp>
      <p:sp>
        <p:nvSpPr>
          <p:cNvPr id="312364" name="Oregon">
            <a:extLst>
              <a:ext uri="{FF2B5EF4-FFF2-40B4-BE49-F238E27FC236}">
                <a16:creationId xmlns:a16="http://schemas.microsoft.com/office/drawing/2014/main" id="{1EEA6FBA-19B1-4352-9901-A1AED8DACD7F}"/>
              </a:ext>
              <a:ext uri="{C183D7F6-B498-43B3-948B-1728B52AA6E4}">
                <adec:decorative xmlns:adec="http://schemas.microsoft.com/office/drawing/2017/decorative" val="1"/>
              </a:ext>
            </a:extLst>
          </p:cNvPr>
          <p:cNvSpPr>
            <a:spLocks noChangeAspect="1"/>
          </p:cNvSpPr>
          <p:nvPr/>
        </p:nvSpPr>
        <p:spPr bwMode="auto">
          <a:xfrm>
            <a:off x="1733550" y="1706563"/>
            <a:ext cx="973138" cy="823912"/>
          </a:xfrm>
          <a:custGeom>
            <a:avLst/>
            <a:gdLst>
              <a:gd name="T0" fmla="*/ 0 w 124"/>
              <a:gd name="T1" fmla="*/ 2147483646 h 106"/>
              <a:gd name="T2" fmla="*/ 2147483646 w 124"/>
              <a:gd name="T3" fmla="*/ 2147483646 h 106"/>
              <a:gd name="T4" fmla="*/ 2147483646 w 124"/>
              <a:gd name="T5" fmla="*/ 2147483646 h 106"/>
              <a:gd name="T6" fmla="*/ 2147483646 w 124"/>
              <a:gd name="T7" fmla="*/ 0 h 106"/>
              <a:gd name="T8" fmla="*/ 2147483646 w 124"/>
              <a:gd name="T9" fmla="*/ 2147483646 h 106"/>
              <a:gd name="T10" fmla="*/ 2147483646 w 124"/>
              <a:gd name="T11" fmla="*/ 2147483646 h 106"/>
              <a:gd name="T12" fmla="*/ 2147483646 w 124"/>
              <a:gd name="T13" fmla="*/ 2147483646 h 106"/>
              <a:gd name="T14" fmla="*/ 2147483646 w 124"/>
              <a:gd name="T15" fmla="*/ 2147483646 h 106"/>
              <a:gd name="T16" fmla="*/ 2147483646 w 124"/>
              <a:gd name="T17" fmla="*/ 2147483646 h 106"/>
              <a:gd name="T18" fmla="*/ 2147483646 w 124"/>
              <a:gd name="T19" fmla="*/ 2147483646 h 106"/>
              <a:gd name="T20" fmla="*/ 2147483646 w 124"/>
              <a:gd name="T21" fmla="*/ 2147483646 h 106"/>
              <a:gd name="T22" fmla="*/ 2147483646 w 124"/>
              <a:gd name="T23" fmla="*/ 2147483646 h 106"/>
              <a:gd name="T24" fmla="*/ 2147483646 w 124"/>
              <a:gd name="T25" fmla="*/ 2147483646 h 106"/>
              <a:gd name="T26" fmla="*/ 2147483646 w 124"/>
              <a:gd name="T27" fmla="*/ 2147483646 h 106"/>
              <a:gd name="T28" fmla="*/ 2147483646 w 124"/>
              <a:gd name="T29" fmla="*/ 2147483646 h 106"/>
              <a:gd name="T30" fmla="*/ 2147483646 w 124"/>
              <a:gd name="T31" fmla="*/ 2147483646 h 106"/>
              <a:gd name="T32" fmla="*/ 2147483646 w 124"/>
              <a:gd name="T33" fmla="*/ 2147483646 h 106"/>
              <a:gd name="T34" fmla="*/ 2147483646 w 124"/>
              <a:gd name="T35" fmla="*/ 2147483646 h 106"/>
              <a:gd name="T36" fmla="*/ 2147483646 w 124"/>
              <a:gd name="T37" fmla="*/ 2147483646 h 106"/>
              <a:gd name="T38" fmla="*/ 2147483646 w 124"/>
              <a:gd name="T39" fmla="*/ 2147483646 h 106"/>
              <a:gd name="T40" fmla="*/ 2147483646 w 124"/>
              <a:gd name="T41" fmla="*/ 2147483646 h 106"/>
              <a:gd name="T42" fmla="*/ 2147483646 w 124"/>
              <a:gd name="T43" fmla="*/ 2147483646 h 106"/>
              <a:gd name="T44" fmla="*/ 2147483646 w 124"/>
              <a:gd name="T45" fmla="*/ 2147483646 h 106"/>
              <a:gd name="T46" fmla="*/ 2147483646 w 124"/>
              <a:gd name="T47" fmla="*/ 2147483646 h 106"/>
              <a:gd name="T48" fmla="*/ 2147483646 w 124"/>
              <a:gd name="T49" fmla="*/ 2147483646 h 106"/>
              <a:gd name="T50" fmla="*/ 0 w 124"/>
              <a:gd name="T51" fmla="*/ 2147483646 h 10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124"/>
              <a:gd name="T79" fmla="*/ 0 h 106"/>
              <a:gd name="T80" fmla="*/ 124 w 124"/>
              <a:gd name="T81" fmla="*/ 106 h 10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124" h="106">
                <a:moveTo>
                  <a:pt x="0" y="79"/>
                </a:moveTo>
                <a:lnTo>
                  <a:pt x="2" y="60"/>
                </a:lnTo>
                <a:lnTo>
                  <a:pt x="11" y="44"/>
                </a:lnTo>
                <a:lnTo>
                  <a:pt x="27" y="0"/>
                </a:lnTo>
                <a:lnTo>
                  <a:pt x="34" y="2"/>
                </a:lnTo>
                <a:lnTo>
                  <a:pt x="35" y="4"/>
                </a:lnTo>
                <a:lnTo>
                  <a:pt x="37" y="4"/>
                </a:lnTo>
                <a:lnTo>
                  <a:pt x="41" y="12"/>
                </a:lnTo>
                <a:lnTo>
                  <a:pt x="40" y="15"/>
                </a:lnTo>
                <a:lnTo>
                  <a:pt x="46" y="20"/>
                </a:lnTo>
                <a:lnTo>
                  <a:pt x="57" y="19"/>
                </a:lnTo>
                <a:lnTo>
                  <a:pt x="65" y="23"/>
                </a:lnTo>
                <a:lnTo>
                  <a:pt x="68" y="22"/>
                </a:lnTo>
                <a:lnTo>
                  <a:pt x="92" y="23"/>
                </a:lnTo>
                <a:lnTo>
                  <a:pt x="119" y="29"/>
                </a:lnTo>
                <a:lnTo>
                  <a:pt x="121" y="33"/>
                </a:lnTo>
                <a:lnTo>
                  <a:pt x="124" y="38"/>
                </a:lnTo>
                <a:lnTo>
                  <a:pt x="120" y="44"/>
                </a:lnTo>
                <a:lnTo>
                  <a:pt x="115" y="52"/>
                </a:lnTo>
                <a:lnTo>
                  <a:pt x="109" y="57"/>
                </a:lnTo>
                <a:lnTo>
                  <a:pt x="108" y="61"/>
                </a:lnTo>
                <a:lnTo>
                  <a:pt x="111" y="65"/>
                </a:lnTo>
                <a:lnTo>
                  <a:pt x="107" y="74"/>
                </a:lnTo>
                <a:lnTo>
                  <a:pt x="100" y="106"/>
                </a:lnTo>
                <a:lnTo>
                  <a:pt x="58" y="95"/>
                </a:lnTo>
                <a:lnTo>
                  <a:pt x="0" y="79"/>
                </a:lnTo>
                <a:close/>
              </a:path>
            </a:pathLst>
          </a:custGeom>
          <a:solidFill>
            <a:srgbClr val="F6EFF7"/>
          </a:solidFill>
          <a:ln w="15875">
            <a:solidFill>
              <a:srgbClr val="003F48"/>
            </a:solidFill>
            <a:prstDash val="solid"/>
            <a:round/>
            <a:headEnd/>
            <a:tailEnd/>
          </a:ln>
        </p:spPr>
        <p:txBody>
          <a:bodyPr/>
          <a:lstStyle/>
          <a:p>
            <a:endParaRPr lang="en-US"/>
          </a:p>
        </p:txBody>
      </p:sp>
      <p:sp>
        <p:nvSpPr>
          <p:cNvPr id="312365" name="Pennsylvania">
            <a:extLst>
              <a:ext uri="{FF2B5EF4-FFF2-40B4-BE49-F238E27FC236}">
                <a16:creationId xmlns:a16="http://schemas.microsoft.com/office/drawing/2014/main" id="{45275A68-3C34-44B5-BCCF-F562613BA7D1}"/>
              </a:ext>
              <a:ext uri="{C183D7F6-B498-43B3-948B-1728B52AA6E4}">
                <adec:decorative xmlns:adec="http://schemas.microsoft.com/office/drawing/2017/decorative" val="1"/>
              </a:ext>
            </a:extLst>
          </p:cNvPr>
          <p:cNvSpPr>
            <a:spLocks noChangeAspect="1"/>
          </p:cNvSpPr>
          <p:nvPr/>
        </p:nvSpPr>
        <p:spPr bwMode="auto">
          <a:xfrm>
            <a:off x="6653213" y="2562225"/>
            <a:ext cx="714375" cy="458788"/>
          </a:xfrm>
          <a:custGeom>
            <a:avLst/>
            <a:gdLst>
              <a:gd name="T0" fmla="*/ 0 w 91"/>
              <a:gd name="T1" fmla="*/ 2147483646 h 59"/>
              <a:gd name="T2" fmla="*/ 2147483646 w 91"/>
              <a:gd name="T3" fmla="*/ 2147483646 h 59"/>
              <a:gd name="T4" fmla="*/ 2147483646 w 91"/>
              <a:gd name="T5" fmla="*/ 2147483646 h 59"/>
              <a:gd name="T6" fmla="*/ 2147483646 w 91"/>
              <a:gd name="T7" fmla="*/ 2147483646 h 59"/>
              <a:gd name="T8" fmla="*/ 2147483646 w 91"/>
              <a:gd name="T9" fmla="*/ 2147483646 h 59"/>
              <a:gd name="T10" fmla="*/ 2147483646 w 91"/>
              <a:gd name="T11" fmla="*/ 2147483646 h 59"/>
              <a:gd name="T12" fmla="*/ 2147483646 w 91"/>
              <a:gd name="T13" fmla="*/ 2147483646 h 59"/>
              <a:gd name="T14" fmla="*/ 2147483646 w 91"/>
              <a:gd name="T15" fmla="*/ 2147483646 h 59"/>
              <a:gd name="T16" fmla="*/ 2147483646 w 91"/>
              <a:gd name="T17" fmla="*/ 2147483646 h 59"/>
              <a:gd name="T18" fmla="*/ 2147483646 w 91"/>
              <a:gd name="T19" fmla="*/ 2147483646 h 59"/>
              <a:gd name="T20" fmla="*/ 2147483646 w 91"/>
              <a:gd name="T21" fmla="*/ 2147483646 h 59"/>
              <a:gd name="T22" fmla="*/ 2147483646 w 91"/>
              <a:gd name="T23" fmla="*/ 2147483646 h 59"/>
              <a:gd name="T24" fmla="*/ 2147483646 w 91"/>
              <a:gd name="T25" fmla="*/ 2147483646 h 59"/>
              <a:gd name="T26" fmla="*/ 2147483646 w 91"/>
              <a:gd name="T27" fmla="*/ 2147483646 h 59"/>
              <a:gd name="T28" fmla="*/ 2147483646 w 91"/>
              <a:gd name="T29" fmla="*/ 2147483646 h 59"/>
              <a:gd name="T30" fmla="*/ 2147483646 w 91"/>
              <a:gd name="T31" fmla="*/ 0 h 59"/>
              <a:gd name="T32" fmla="*/ 2147483646 w 91"/>
              <a:gd name="T33" fmla="*/ 2147483646 h 59"/>
              <a:gd name="T34" fmla="*/ 2147483646 w 91"/>
              <a:gd name="T35" fmla="*/ 2147483646 h 59"/>
              <a:gd name="T36" fmla="*/ 0 w 91"/>
              <a:gd name="T37" fmla="*/ 2147483646 h 59"/>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91"/>
              <a:gd name="T58" fmla="*/ 0 h 59"/>
              <a:gd name="T59" fmla="*/ 91 w 91"/>
              <a:gd name="T60" fmla="*/ 59 h 59"/>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91" h="59">
                <a:moveTo>
                  <a:pt x="0" y="15"/>
                </a:moveTo>
                <a:lnTo>
                  <a:pt x="4" y="40"/>
                </a:lnTo>
                <a:lnTo>
                  <a:pt x="7" y="59"/>
                </a:lnTo>
                <a:lnTo>
                  <a:pt x="23" y="56"/>
                </a:lnTo>
                <a:lnTo>
                  <a:pt x="77" y="46"/>
                </a:lnTo>
                <a:lnTo>
                  <a:pt x="79" y="43"/>
                </a:lnTo>
                <a:lnTo>
                  <a:pt x="82" y="43"/>
                </a:lnTo>
                <a:lnTo>
                  <a:pt x="86" y="41"/>
                </a:lnTo>
                <a:lnTo>
                  <a:pt x="87" y="37"/>
                </a:lnTo>
                <a:lnTo>
                  <a:pt x="91" y="34"/>
                </a:lnTo>
                <a:lnTo>
                  <a:pt x="82" y="27"/>
                </a:lnTo>
                <a:lnTo>
                  <a:pt x="81" y="20"/>
                </a:lnTo>
                <a:lnTo>
                  <a:pt x="85" y="10"/>
                </a:lnTo>
                <a:lnTo>
                  <a:pt x="80" y="7"/>
                </a:lnTo>
                <a:lnTo>
                  <a:pt x="77" y="3"/>
                </a:lnTo>
                <a:lnTo>
                  <a:pt x="73" y="0"/>
                </a:lnTo>
                <a:lnTo>
                  <a:pt x="13" y="12"/>
                </a:lnTo>
                <a:lnTo>
                  <a:pt x="10" y="7"/>
                </a:lnTo>
                <a:lnTo>
                  <a:pt x="0" y="15"/>
                </a:lnTo>
                <a:close/>
              </a:path>
            </a:pathLst>
          </a:custGeom>
          <a:solidFill>
            <a:srgbClr val="F6EFF7"/>
          </a:solidFill>
          <a:ln w="15875">
            <a:solidFill>
              <a:srgbClr val="003F48"/>
            </a:solidFill>
            <a:prstDash val="solid"/>
            <a:round/>
            <a:headEnd/>
            <a:tailEnd/>
          </a:ln>
        </p:spPr>
        <p:txBody>
          <a:bodyPr/>
          <a:lstStyle/>
          <a:p>
            <a:endParaRPr lang="en-US"/>
          </a:p>
        </p:txBody>
      </p:sp>
      <p:sp>
        <p:nvSpPr>
          <p:cNvPr id="312366" name="Rhode Island">
            <a:extLst>
              <a:ext uri="{FF2B5EF4-FFF2-40B4-BE49-F238E27FC236}">
                <a16:creationId xmlns:a16="http://schemas.microsoft.com/office/drawing/2014/main" id="{9663E62B-52F7-45B8-8828-192D073836F0}"/>
              </a:ext>
              <a:ext uri="{C183D7F6-B498-43B3-948B-1728B52AA6E4}">
                <adec:decorative xmlns:adec="http://schemas.microsoft.com/office/drawing/2017/decorative" val="1"/>
              </a:ext>
            </a:extLst>
          </p:cNvPr>
          <p:cNvSpPr>
            <a:spLocks noChangeAspect="1"/>
          </p:cNvSpPr>
          <p:nvPr/>
        </p:nvSpPr>
        <p:spPr bwMode="auto">
          <a:xfrm>
            <a:off x="7626350" y="2462213"/>
            <a:ext cx="95250" cy="114300"/>
          </a:xfrm>
          <a:custGeom>
            <a:avLst/>
            <a:gdLst>
              <a:gd name="T0" fmla="*/ 0 w 12"/>
              <a:gd name="T1" fmla="*/ 2147483646 h 15"/>
              <a:gd name="T2" fmla="*/ 2147483646 w 12"/>
              <a:gd name="T3" fmla="*/ 2147483646 h 15"/>
              <a:gd name="T4" fmla="*/ 2147483646 w 12"/>
              <a:gd name="T5" fmla="*/ 2147483646 h 15"/>
              <a:gd name="T6" fmla="*/ 2147483646 w 12"/>
              <a:gd name="T7" fmla="*/ 2147483646 h 15"/>
              <a:gd name="T8" fmla="*/ 2147483646 w 12"/>
              <a:gd name="T9" fmla="*/ 2147483646 h 15"/>
              <a:gd name="T10" fmla="*/ 2147483646 w 12"/>
              <a:gd name="T11" fmla="*/ 2147483646 h 15"/>
              <a:gd name="T12" fmla="*/ 2147483646 w 12"/>
              <a:gd name="T13" fmla="*/ 2147483646 h 15"/>
              <a:gd name="T14" fmla="*/ 2147483646 w 12"/>
              <a:gd name="T15" fmla="*/ 2147483646 h 15"/>
              <a:gd name="T16" fmla="*/ 2147483646 w 12"/>
              <a:gd name="T17" fmla="*/ 2147483646 h 15"/>
              <a:gd name="T18" fmla="*/ 2147483646 w 12"/>
              <a:gd name="T19" fmla="*/ 2147483646 h 15"/>
              <a:gd name="T20" fmla="*/ 2147483646 w 12"/>
              <a:gd name="T21" fmla="*/ 2147483646 h 15"/>
              <a:gd name="T22" fmla="*/ 2147483646 w 12"/>
              <a:gd name="T23" fmla="*/ 2147483646 h 15"/>
              <a:gd name="T24" fmla="*/ 2147483646 w 12"/>
              <a:gd name="T25" fmla="*/ 0 h 15"/>
              <a:gd name="T26" fmla="*/ 2147483646 w 12"/>
              <a:gd name="T27" fmla="*/ 0 h 15"/>
              <a:gd name="T28" fmla="*/ 0 w 12"/>
              <a:gd name="T29" fmla="*/ 2147483646 h 15"/>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12"/>
              <a:gd name="T46" fmla="*/ 0 h 15"/>
              <a:gd name="T47" fmla="*/ 12 w 12"/>
              <a:gd name="T48" fmla="*/ 15 h 15"/>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12" h="15">
                <a:moveTo>
                  <a:pt x="0" y="1"/>
                </a:moveTo>
                <a:lnTo>
                  <a:pt x="2" y="14"/>
                </a:lnTo>
                <a:lnTo>
                  <a:pt x="3" y="15"/>
                </a:lnTo>
                <a:lnTo>
                  <a:pt x="8" y="12"/>
                </a:lnTo>
                <a:lnTo>
                  <a:pt x="7" y="8"/>
                </a:lnTo>
                <a:lnTo>
                  <a:pt x="8" y="6"/>
                </a:lnTo>
                <a:lnTo>
                  <a:pt x="9" y="8"/>
                </a:lnTo>
                <a:lnTo>
                  <a:pt x="10" y="11"/>
                </a:lnTo>
                <a:lnTo>
                  <a:pt x="11" y="10"/>
                </a:lnTo>
                <a:lnTo>
                  <a:pt x="12" y="8"/>
                </a:lnTo>
                <a:lnTo>
                  <a:pt x="11" y="5"/>
                </a:lnTo>
                <a:lnTo>
                  <a:pt x="8" y="4"/>
                </a:lnTo>
                <a:lnTo>
                  <a:pt x="6" y="0"/>
                </a:lnTo>
                <a:lnTo>
                  <a:pt x="4" y="0"/>
                </a:lnTo>
                <a:lnTo>
                  <a:pt x="0" y="1"/>
                </a:lnTo>
                <a:close/>
              </a:path>
            </a:pathLst>
          </a:custGeom>
          <a:solidFill>
            <a:srgbClr val="BDC9E1"/>
          </a:solidFill>
          <a:ln w="15875">
            <a:solidFill>
              <a:srgbClr val="003F48"/>
            </a:solidFill>
            <a:prstDash val="solid"/>
            <a:round/>
            <a:headEnd/>
            <a:tailEnd/>
          </a:ln>
        </p:spPr>
        <p:txBody>
          <a:bodyPr/>
          <a:lstStyle/>
          <a:p>
            <a:endParaRPr lang="en-US"/>
          </a:p>
        </p:txBody>
      </p:sp>
      <p:sp>
        <p:nvSpPr>
          <p:cNvPr id="312367" name="South Carolina">
            <a:extLst>
              <a:ext uri="{FF2B5EF4-FFF2-40B4-BE49-F238E27FC236}">
                <a16:creationId xmlns:a16="http://schemas.microsoft.com/office/drawing/2014/main" id="{E0BAF990-4192-4644-B4B9-89D6005CF97F}"/>
              </a:ext>
              <a:ext uri="{C183D7F6-B498-43B3-948B-1728B52AA6E4}">
                <adec:decorative xmlns:adec="http://schemas.microsoft.com/office/drawing/2017/decorative" val="1"/>
              </a:ext>
            </a:extLst>
          </p:cNvPr>
          <p:cNvSpPr>
            <a:spLocks noChangeAspect="1"/>
          </p:cNvSpPr>
          <p:nvPr/>
        </p:nvSpPr>
        <p:spPr bwMode="auto">
          <a:xfrm>
            <a:off x="6481763" y="3719513"/>
            <a:ext cx="619125" cy="466725"/>
          </a:xfrm>
          <a:custGeom>
            <a:avLst/>
            <a:gdLst>
              <a:gd name="T0" fmla="*/ 0 w 79"/>
              <a:gd name="T1" fmla="*/ 2147483646 h 60"/>
              <a:gd name="T2" fmla="*/ 2147483646 w 79"/>
              <a:gd name="T3" fmla="*/ 2147483646 h 60"/>
              <a:gd name="T4" fmla="*/ 2147483646 w 79"/>
              <a:gd name="T5" fmla="*/ 2147483646 h 60"/>
              <a:gd name="T6" fmla="*/ 2147483646 w 79"/>
              <a:gd name="T7" fmla="*/ 0 h 60"/>
              <a:gd name="T8" fmla="*/ 2147483646 w 79"/>
              <a:gd name="T9" fmla="*/ 2147483646 h 60"/>
              <a:gd name="T10" fmla="*/ 2147483646 w 79"/>
              <a:gd name="T11" fmla="*/ 2147483646 h 60"/>
              <a:gd name="T12" fmla="*/ 2147483646 w 79"/>
              <a:gd name="T13" fmla="*/ 2147483646 h 60"/>
              <a:gd name="T14" fmla="*/ 2147483646 w 79"/>
              <a:gd name="T15" fmla="*/ 2147483646 h 60"/>
              <a:gd name="T16" fmla="*/ 2147483646 w 79"/>
              <a:gd name="T17" fmla="*/ 2147483646 h 60"/>
              <a:gd name="T18" fmla="*/ 2147483646 w 79"/>
              <a:gd name="T19" fmla="*/ 2147483646 h 60"/>
              <a:gd name="T20" fmla="*/ 2147483646 w 79"/>
              <a:gd name="T21" fmla="*/ 2147483646 h 60"/>
              <a:gd name="T22" fmla="*/ 2147483646 w 79"/>
              <a:gd name="T23" fmla="*/ 2147483646 h 60"/>
              <a:gd name="T24" fmla="*/ 2147483646 w 79"/>
              <a:gd name="T25" fmla="*/ 2147483646 h 60"/>
              <a:gd name="T26" fmla="*/ 2147483646 w 79"/>
              <a:gd name="T27" fmla="*/ 2147483646 h 60"/>
              <a:gd name="T28" fmla="*/ 2147483646 w 79"/>
              <a:gd name="T29" fmla="*/ 2147483646 h 60"/>
              <a:gd name="T30" fmla="*/ 2147483646 w 79"/>
              <a:gd name="T31" fmla="*/ 2147483646 h 60"/>
              <a:gd name="T32" fmla="*/ 2147483646 w 79"/>
              <a:gd name="T33" fmla="*/ 2147483646 h 60"/>
              <a:gd name="T34" fmla="*/ 2147483646 w 79"/>
              <a:gd name="T35" fmla="*/ 2147483646 h 60"/>
              <a:gd name="T36" fmla="*/ 2147483646 w 79"/>
              <a:gd name="T37" fmla="*/ 2147483646 h 60"/>
              <a:gd name="T38" fmla="*/ 2147483646 w 79"/>
              <a:gd name="T39" fmla="*/ 2147483646 h 60"/>
              <a:gd name="T40" fmla="*/ 2147483646 w 79"/>
              <a:gd name="T41" fmla="*/ 2147483646 h 60"/>
              <a:gd name="T42" fmla="*/ 2147483646 w 79"/>
              <a:gd name="T43" fmla="*/ 2147483646 h 60"/>
              <a:gd name="T44" fmla="*/ 2147483646 w 79"/>
              <a:gd name="T45" fmla="*/ 2147483646 h 60"/>
              <a:gd name="T46" fmla="*/ 2147483646 w 79"/>
              <a:gd name="T47" fmla="*/ 2147483646 h 60"/>
              <a:gd name="T48" fmla="*/ 2147483646 w 79"/>
              <a:gd name="T49" fmla="*/ 2147483646 h 60"/>
              <a:gd name="T50" fmla="*/ 2147483646 w 79"/>
              <a:gd name="T51" fmla="*/ 2147483646 h 60"/>
              <a:gd name="T52" fmla="*/ 2147483646 w 79"/>
              <a:gd name="T53" fmla="*/ 2147483646 h 60"/>
              <a:gd name="T54" fmla="*/ 0 w 79"/>
              <a:gd name="T55" fmla="*/ 2147483646 h 60"/>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w 79"/>
              <a:gd name="T85" fmla="*/ 0 h 60"/>
              <a:gd name="T86" fmla="*/ 79 w 79"/>
              <a:gd name="T87" fmla="*/ 60 h 60"/>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T84" t="T85" r="T86" b="T87"/>
            <a:pathLst>
              <a:path w="79" h="60">
                <a:moveTo>
                  <a:pt x="0" y="14"/>
                </a:moveTo>
                <a:lnTo>
                  <a:pt x="3" y="8"/>
                </a:lnTo>
                <a:lnTo>
                  <a:pt x="14" y="2"/>
                </a:lnTo>
                <a:lnTo>
                  <a:pt x="35" y="0"/>
                </a:lnTo>
                <a:lnTo>
                  <a:pt x="44" y="5"/>
                </a:lnTo>
                <a:lnTo>
                  <a:pt x="58" y="4"/>
                </a:lnTo>
                <a:lnTo>
                  <a:pt x="79" y="18"/>
                </a:lnTo>
                <a:lnTo>
                  <a:pt x="72" y="26"/>
                </a:lnTo>
                <a:lnTo>
                  <a:pt x="70" y="30"/>
                </a:lnTo>
                <a:lnTo>
                  <a:pt x="70" y="35"/>
                </a:lnTo>
                <a:lnTo>
                  <a:pt x="64" y="40"/>
                </a:lnTo>
                <a:lnTo>
                  <a:pt x="60" y="46"/>
                </a:lnTo>
                <a:lnTo>
                  <a:pt x="54" y="50"/>
                </a:lnTo>
                <a:lnTo>
                  <a:pt x="51" y="51"/>
                </a:lnTo>
                <a:lnTo>
                  <a:pt x="50" y="55"/>
                </a:lnTo>
                <a:lnTo>
                  <a:pt x="47" y="52"/>
                </a:lnTo>
                <a:lnTo>
                  <a:pt x="50" y="57"/>
                </a:lnTo>
                <a:lnTo>
                  <a:pt x="47" y="60"/>
                </a:lnTo>
                <a:lnTo>
                  <a:pt x="44" y="60"/>
                </a:lnTo>
                <a:lnTo>
                  <a:pt x="42" y="57"/>
                </a:lnTo>
                <a:lnTo>
                  <a:pt x="39" y="51"/>
                </a:lnTo>
                <a:lnTo>
                  <a:pt x="37" y="51"/>
                </a:lnTo>
                <a:lnTo>
                  <a:pt x="33" y="43"/>
                </a:lnTo>
                <a:lnTo>
                  <a:pt x="28" y="39"/>
                </a:lnTo>
                <a:lnTo>
                  <a:pt x="24" y="34"/>
                </a:lnTo>
                <a:lnTo>
                  <a:pt x="14" y="27"/>
                </a:lnTo>
                <a:lnTo>
                  <a:pt x="10" y="21"/>
                </a:lnTo>
                <a:lnTo>
                  <a:pt x="0" y="14"/>
                </a:lnTo>
                <a:close/>
              </a:path>
            </a:pathLst>
          </a:custGeom>
          <a:solidFill>
            <a:srgbClr val="BDC9E1"/>
          </a:solidFill>
          <a:ln w="15875">
            <a:solidFill>
              <a:srgbClr val="003F48"/>
            </a:solidFill>
            <a:prstDash val="solid"/>
            <a:round/>
            <a:headEnd/>
            <a:tailEnd/>
          </a:ln>
        </p:spPr>
        <p:txBody>
          <a:bodyPr/>
          <a:lstStyle/>
          <a:p>
            <a:endParaRPr lang="en-US"/>
          </a:p>
        </p:txBody>
      </p:sp>
      <p:sp>
        <p:nvSpPr>
          <p:cNvPr id="312368" name="South Dakota">
            <a:extLst>
              <a:ext uri="{FF2B5EF4-FFF2-40B4-BE49-F238E27FC236}">
                <a16:creationId xmlns:a16="http://schemas.microsoft.com/office/drawing/2014/main" id="{DC1752DF-B409-4E34-8CBD-926A92FA3EB4}"/>
              </a:ext>
              <a:ext uri="{C183D7F6-B498-43B3-948B-1728B52AA6E4}">
                <adec:decorative xmlns:adec="http://schemas.microsoft.com/office/drawing/2017/decorative" val="1"/>
              </a:ext>
            </a:extLst>
          </p:cNvPr>
          <p:cNvSpPr>
            <a:spLocks noChangeAspect="1"/>
          </p:cNvSpPr>
          <p:nvPr/>
        </p:nvSpPr>
        <p:spPr bwMode="auto">
          <a:xfrm>
            <a:off x="3992563" y="2157413"/>
            <a:ext cx="857250" cy="576262"/>
          </a:xfrm>
          <a:custGeom>
            <a:avLst/>
            <a:gdLst>
              <a:gd name="T0" fmla="*/ 0 w 109"/>
              <a:gd name="T1" fmla="*/ 2147483646 h 74"/>
              <a:gd name="T2" fmla="*/ 2147483646 w 109"/>
              <a:gd name="T3" fmla="*/ 2147483646 h 74"/>
              <a:gd name="T4" fmla="*/ 2147483646 w 109"/>
              <a:gd name="T5" fmla="*/ 0 h 74"/>
              <a:gd name="T6" fmla="*/ 2147483646 w 109"/>
              <a:gd name="T7" fmla="*/ 2147483646 h 74"/>
              <a:gd name="T8" fmla="*/ 2147483646 w 109"/>
              <a:gd name="T9" fmla="*/ 2147483646 h 74"/>
              <a:gd name="T10" fmla="*/ 2147483646 w 109"/>
              <a:gd name="T11" fmla="*/ 2147483646 h 74"/>
              <a:gd name="T12" fmla="*/ 2147483646 w 109"/>
              <a:gd name="T13" fmla="*/ 2147483646 h 74"/>
              <a:gd name="T14" fmla="*/ 2147483646 w 109"/>
              <a:gd name="T15" fmla="*/ 2147483646 h 74"/>
              <a:gd name="T16" fmla="*/ 2147483646 w 109"/>
              <a:gd name="T17" fmla="*/ 2147483646 h 74"/>
              <a:gd name="T18" fmla="*/ 2147483646 w 109"/>
              <a:gd name="T19" fmla="*/ 2147483646 h 74"/>
              <a:gd name="T20" fmla="*/ 2147483646 w 109"/>
              <a:gd name="T21" fmla="*/ 2147483646 h 74"/>
              <a:gd name="T22" fmla="*/ 2147483646 w 109"/>
              <a:gd name="T23" fmla="*/ 2147483646 h 74"/>
              <a:gd name="T24" fmla="*/ 2147483646 w 109"/>
              <a:gd name="T25" fmla="*/ 2147483646 h 74"/>
              <a:gd name="T26" fmla="*/ 2147483646 w 109"/>
              <a:gd name="T27" fmla="*/ 2147483646 h 74"/>
              <a:gd name="T28" fmla="*/ 2147483646 w 109"/>
              <a:gd name="T29" fmla="*/ 2147483646 h 74"/>
              <a:gd name="T30" fmla="*/ 2147483646 w 109"/>
              <a:gd name="T31" fmla="*/ 2147483646 h 74"/>
              <a:gd name="T32" fmla="*/ 2147483646 w 109"/>
              <a:gd name="T33" fmla="*/ 2147483646 h 74"/>
              <a:gd name="T34" fmla="*/ 2147483646 w 109"/>
              <a:gd name="T35" fmla="*/ 2147483646 h 74"/>
              <a:gd name="T36" fmla="*/ 2147483646 w 109"/>
              <a:gd name="T37" fmla="*/ 2147483646 h 74"/>
              <a:gd name="T38" fmla="*/ 0 w 109"/>
              <a:gd name="T39" fmla="*/ 2147483646 h 7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109"/>
              <a:gd name="T61" fmla="*/ 0 h 74"/>
              <a:gd name="T62" fmla="*/ 109 w 109"/>
              <a:gd name="T63" fmla="*/ 74 h 74"/>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109" h="74">
                <a:moveTo>
                  <a:pt x="0" y="58"/>
                </a:moveTo>
                <a:lnTo>
                  <a:pt x="4" y="19"/>
                </a:lnTo>
                <a:lnTo>
                  <a:pt x="5" y="0"/>
                </a:lnTo>
                <a:lnTo>
                  <a:pt x="54" y="4"/>
                </a:lnTo>
                <a:lnTo>
                  <a:pt x="108" y="6"/>
                </a:lnTo>
                <a:lnTo>
                  <a:pt x="104" y="12"/>
                </a:lnTo>
                <a:lnTo>
                  <a:pt x="109" y="18"/>
                </a:lnTo>
                <a:lnTo>
                  <a:pt x="109" y="54"/>
                </a:lnTo>
                <a:lnTo>
                  <a:pt x="107" y="53"/>
                </a:lnTo>
                <a:lnTo>
                  <a:pt x="107" y="58"/>
                </a:lnTo>
                <a:lnTo>
                  <a:pt x="109" y="62"/>
                </a:lnTo>
                <a:lnTo>
                  <a:pt x="108" y="65"/>
                </a:lnTo>
                <a:lnTo>
                  <a:pt x="109" y="74"/>
                </a:lnTo>
                <a:lnTo>
                  <a:pt x="106" y="73"/>
                </a:lnTo>
                <a:lnTo>
                  <a:pt x="104" y="70"/>
                </a:lnTo>
                <a:lnTo>
                  <a:pt x="98" y="67"/>
                </a:lnTo>
                <a:lnTo>
                  <a:pt x="94" y="67"/>
                </a:lnTo>
                <a:lnTo>
                  <a:pt x="85" y="67"/>
                </a:lnTo>
                <a:lnTo>
                  <a:pt x="79" y="63"/>
                </a:lnTo>
                <a:lnTo>
                  <a:pt x="0" y="58"/>
                </a:lnTo>
                <a:close/>
              </a:path>
            </a:pathLst>
          </a:custGeom>
          <a:solidFill>
            <a:srgbClr val="F6EFF7"/>
          </a:solidFill>
          <a:ln w="15875">
            <a:solidFill>
              <a:srgbClr val="003F48"/>
            </a:solidFill>
            <a:prstDash val="solid"/>
            <a:round/>
            <a:headEnd/>
            <a:tailEnd/>
          </a:ln>
        </p:spPr>
        <p:txBody>
          <a:bodyPr/>
          <a:lstStyle/>
          <a:p>
            <a:endParaRPr lang="en-US"/>
          </a:p>
        </p:txBody>
      </p:sp>
      <p:sp>
        <p:nvSpPr>
          <p:cNvPr id="312369" name="Tennessee">
            <a:extLst>
              <a:ext uri="{FF2B5EF4-FFF2-40B4-BE49-F238E27FC236}">
                <a16:creationId xmlns:a16="http://schemas.microsoft.com/office/drawing/2014/main" id="{E9762A42-F9B4-4B7C-8F6B-B7A43D2A1686}"/>
              </a:ext>
              <a:ext uri="{C183D7F6-B498-43B3-948B-1728B52AA6E4}">
                <adec:decorative xmlns:adec="http://schemas.microsoft.com/office/drawing/2017/decorative" val="1"/>
              </a:ext>
            </a:extLst>
          </p:cNvPr>
          <p:cNvSpPr>
            <a:spLocks noChangeAspect="1"/>
          </p:cNvSpPr>
          <p:nvPr/>
        </p:nvSpPr>
        <p:spPr bwMode="auto">
          <a:xfrm>
            <a:off x="5608638" y="3509963"/>
            <a:ext cx="1044575" cy="350837"/>
          </a:xfrm>
          <a:custGeom>
            <a:avLst/>
            <a:gdLst>
              <a:gd name="T0" fmla="*/ 0 w 133"/>
              <a:gd name="T1" fmla="*/ 2147483646 h 45"/>
              <a:gd name="T2" fmla="*/ 2147483646 w 133"/>
              <a:gd name="T3" fmla="*/ 2147483646 h 45"/>
              <a:gd name="T4" fmla="*/ 2147483646 w 133"/>
              <a:gd name="T5" fmla="*/ 2147483646 h 45"/>
              <a:gd name="T6" fmla="*/ 2147483646 w 133"/>
              <a:gd name="T7" fmla="*/ 2147483646 h 45"/>
              <a:gd name="T8" fmla="*/ 2147483646 w 133"/>
              <a:gd name="T9" fmla="*/ 2147483646 h 45"/>
              <a:gd name="T10" fmla="*/ 2147483646 w 133"/>
              <a:gd name="T11" fmla="*/ 2147483646 h 45"/>
              <a:gd name="T12" fmla="*/ 2147483646 w 133"/>
              <a:gd name="T13" fmla="*/ 2147483646 h 45"/>
              <a:gd name="T14" fmla="*/ 2147483646 w 133"/>
              <a:gd name="T15" fmla="*/ 2147483646 h 45"/>
              <a:gd name="T16" fmla="*/ 2147483646 w 133"/>
              <a:gd name="T17" fmla="*/ 2147483646 h 45"/>
              <a:gd name="T18" fmla="*/ 2147483646 w 133"/>
              <a:gd name="T19" fmla="*/ 2147483646 h 45"/>
              <a:gd name="T20" fmla="*/ 2147483646 w 133"/>
              <a:gd name="T21" fmla="*/ 2147483646 h 45"/>
              <a:gd name="T22" fmla="*/ 2147483646 w 133"/>
              <a:gd name="T23" fmla="*/ 2147483646 h 45"/>
              <a:gd name="T24" fmla="*/ 2147483646 w 133"/>
              <a:gd name="T25" fmla="*/ 2147483646 h 45"/>
              <a:gd name="T26" fmla="*/ 2147483646 w 133"/>
              <a:gd name="T27" fmla="*/ 0 h 45"/>
              <a:gd name="T28" fmla="*/ 2147483646 w 133"/>
              <a:gd name="T29" fmla="*/ 2147483646 h 45"/>
              <a:gd name="T30" fmla="*/ 2147483646 w 133"/>
              <a:gd name="T31" fmla="*/ 2147483646 h 45"/>
              <a:gd name="T32" fmla="*/ 2147483646 w 133"/>
              <a:gd name="T33" fmla="*/ 2147483646 h 45"/>
              <a:gd name="T34" fmla="*/ 2147483646 w 133"/>
              <a:gd name="T35" fmla="*/ 2147483646 h 45"/>
              <a:gd name="T36" fmla="*/ 2147483646 w 133"/>
              <a:gd name="T37" fmla="*/ 2147483646 h 45"/>
              <a:gd name="T38" fmla="*/ 2147483646 w 133"/>
              <a:gd name="T39" fmla="*/ 2147483646 h 45"/>
              <a:gd name="T40" fmla="*/ 2147483646 w 133"/>
              <a:gd name="T41" fmla="*/ 2147483646 h 45"/>
              <a:gd name="T42" fmla="*/ 2147483646 w 133"/>
              <a:gd name="T43" fmla="*/ 2147483646 h 45"/>
              <a:gd name="T44" fmla="*/ 2147483646 w 133"/>
              <a:gd name="T45" fmla="*/ 2147483646 h 45"/>
              <a:gd name="T46" fmla="*/ 2147483646 w 133"/>
              <a:gd name="T47" fmla="*/ 2147483646 h 45"/>
              <a:gd name="T48" fmla="*/ 2147483646 w 133"/>
              <a:gd name="T49" fmla="*/ 2147483646 h 45"/>
              <a:gd name="T50" fmla="*/ 2147483646 w 133"/>
              <a:gd name="T51" fmla="*/ 2147483646 h 45"/>
              <a:gd name="T52" fmla="*/ 2147483646 w 133"/>
              <a:gd name="T53" fmla="*/ 2147483646 h 45"/>
              <a:gd name="T54" fmla="*/ 2147483646 w 133"/>
              <a:gd name="T55" fmla="*/ 2147483646 h 45"/>
              <a:gd name="T56" fmla="*/ 2147483646 w 133"/>
              <a:gd name="T57" fmla="*/ 2147483646 h 45"/>
              <a:gd name="T58" fmla="*/ 0 w 133"/>
              <a:gd name="T59" fmla="*/ 2147483646 h 45"/>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133"/>
              <a:gd name="T91" fmla="*/ 0 h 45"/>
              <a:gd name="T92" fmla="*/ 133 w 133"/>
              <a:gd name="T93" fmla="*/ 45 h 45"/>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133" h="45">
                <a:moveTo>
                  <a:pt x="0" y="45"/>
                </a:moveTo>
                <a:lnTo>
                  <a:pt x="2" y="38"/>
                </a:lnTo>
                <a:lnTo>
                  <a:pt x="1" y="37"/>
                </a:lnTo>
                <a:lnTo>
                  <a:pt x="5" y="33"/>
                </a:lnTo>
                <a:lnTo>
                  <a:pt x="9" y="27"/>
                </a:lnTo>
                <a:lnTo>
                  <a:pt x="8" y="25"/>
                </a:lnTo>
                <a:lnTo>
                  <a:pt x="9" y="22"/>
                </a:lnTo>
                <a:lnTo>
                  <a:pt x="10" y="18"/>
                </a:lnTo>
                <a:lnTo>
                  <a:pt x="12" y="15"/>
                </a:lnTo>
                <a:lnTo>
                  <a:pt x="33" y="13"/>
                </a:lnTo>
                <a:lnTo>
                  <a:pt x="33" y="10"/>
                </a:lnTo>
                <a:lnTo>
                  <a:pt x="39" y="10"/>
                </a:lnTo>
                <a:lnTo>
                  <a:pt x="102" y="5"/>
                </a:lnTo>
                <a:lnTo>
                  <a:pt x="133" y="0"/>
                </a:lnTo>
                <a:lnTo>
                  <a:pt x="132" y="5"/>
                </a:lnTo>
                <a:lnTo>
                  <a:pt x="130" y="6"/>
                </a:lnTo>
                <a:lnTo>
                  <a:pt x="127" y="11"/>
                </a:lnTo>
                <a:lnTo>
                  <a:pt x="125" y="11"/>
                </a:lnTo>
                <a:lnTo>
                  <a:pt x="123" y="12"/>
                </a:lnTo>
                <a:lnTo>
                  <a:pt x="121" y="14"/>
                </a:lnTo>
                <a:lnTo>
                  <a:pt x="118" y="13"/>
                </a:lnTo>
                <a:lnTo>
                  <a:pt x="115" y="16"/>
                </a:lnTo>
                <a:lnTo>
                  <a:pt x="114" y="19"/>
                </a:lnTo>
                <a:lnTo>
                  <a:pt x="99" y="27"/>
                </a:lnTo>
                <a:lnTo>
                  <a:pt x="99" y="31"/>
                </a:lnTo>
                <a:lnTo>
                  <a:pt x="95" y="33"/>
                </a:lnTo>
                <a:lnTo>
                  <a:pt x="95" y="37"/>
                </a:lnTo>
                <a:lnTo>
                  <a:pt x="74" y="40"/>
                </a:lnTo>
                <a:lnTo>
                  <a:pt x="33" y="43"/>
                </a:lnTo>
                <a:lnTo>
                  <a:pt x="0" y="45"/>
                </a:lnTo>
                <a:close/>
              </a:path>
            </a:pathLst>
          </a:custGeom>
          <a:solidFill>
            <a:srgbClr val="BDC9E1"/>
          </a:solidFill>
          <a:ln w="15875">
            <a:solidFill>
              <a:srgbClr val="003F48"/>
            </a:solidFill>
            <a:prstDash val="solid"/>
            <a:round/>
            <a:headEnd/>
            <a:tailEnd/>
          </a:ln>
        </p:spPr>
        <p:txBody>
          <a:bodyPr/>
          <a:lstStyle/>
          <a:p>
            <a:endParaRPr lang="en-US"/>
          </a:p>
        </p:txBody>
      </p:sp>
      <p:sp>
        <p:nvSpPr>
          <p:cNvPr id="312370" name="Texas">
            <a:extLst>
              <a:ext uri="{FF2B5EF4-FFF2-40B4-BE49-F238E27FC236}">
                <a16:creationId xmlns:a16="http://schemas.microsoft.com/office/drawing/2014/main" id="{1AC544F1-BBB9-4960-92AD-23D1235F1AE4}"/>
              </a:ext>
              <a:ext uri="{C183D7F6-B498-43B3-948B-1728B52AA6E4}">
                <adec:decorative xmlns:adec="http://schemas.microsoft.com/office/drawing/2017/decorative" val="1"/>
              </a:ext>
            </a:extLst>
          </p:cNvPr>
          <p:cNvSpPr>
            <a:spLocks noChangeAspect="1"/>
          </p:cNvSpPr>
          <p:nvPr/>
        </p:nvSpPr>
        <p:spPr bwMode="auto">
          <a:xfrm>
            <a:off x="3498850" y="3619500"/>
            <a:ext cx="1711325" cy="1639888"/>
          </a:xfrm>
          <a:custGeom>
            <a:avLst/>
            <a:gdLst>
              <a:gd name="T0" fmla="*/ 2147483646 w 218"/>
              <a:gd name="T1" fmla="*/ 2147483646 h 211"/>
              <a:gd name="T2" fmla="*/ 2147483646 w 218"/>
              <a:gd name="T3" fmla="*/ 2147483646 h 211"/>
              <a:gd name="T4" fmla="*/ 2147483646 w 218"/>
              <a:gd name="T5" fmla="*/ 2147483646 h 211"/>
              <a:gd name="T6" fmla="*/ 2147483646 w 218"/>
              <a:gd name="T7" fmla="*/ 2147483646 h 211"/>
              <a:gd name="T8" fmla="*/ 2147483646 w 218"/>
              <a:gd name="T9" fmla="*/ 2147483646 h 211"/>
              <a:gd name="T10" fmla="*/ 2147483646 w 218"/>
              <a:gd name="T11" fmla="*/ 2147483646 h 211"/>
              <a:gd name="T12" fmla="*/ 2147483646 w 218"/>
              <a:gd name="T13" fmla="*/ 2147483646 h 211"/>
              <a:gd name="T14" fmla="*/ 2147483646 w 218"/>
              <a:gd name="T15" fmla="*/ 2147483646 h 211"/>
              <a:gd name="T16" fmla="*/ 2147483646 w 218"/>
              <a:gd name="T17" fmla="*/ 2147483646 h 211"/>
              <a:gd name="T18" fmla="*/ 2147483646 w 218"/>
              <a:gd name="T19" fmla="*/ 2147483646 h 211"/>
              <a:gd name="T20" fmla="*/ 2147483646 w 218"/>
              <a:gd name="T21" fmla="*/ 2147483646 h 211"/>
              <a:gd name="T22" fmla="*/ 2147483646 w 218"/>
              <a:gd name="T23" fmla="*/ 2147483646 h 211"/>
              <a:gd name="T24" fmla="*/ 2147483646 w 218"/>
              <a:gd name="T25" fmla="*/ 2147483646 h 211"/>
              <a:gd name="T26" fmla="*/ 2147483646 w 218"/>
              <a:gd name="T27" fmla="*/ 2147483646 h 211"/>
              <a:gd name="T28" fmla="*/ 2147483646 w 218"/>
              <a:gd name="T29" fmla="*/ 2147483646 h 211"/>
              <a:gd name="T30" fmla="*/ 2147483646 w 218"/>
              <a:gd name="T31" fmla="*/ 2147483646 h 211"/>
              <a:gd name="T32" fmla="*/ 2147483646 w 218"/>
              <a:gd name="T33" fmla="*/ 2147483646 h 211"/>
              <a:gd name="T34" fmla="*/ 2147483646 w 218"/>
              <a:gd name="T35" fmla="*/ 2147483646 h 211"/>
              <a:gd name="T36" fmla="*/ 2147483646 w 218"/>
              <a:gd name="T37" fmla="*/ 2147483646 h 211"/>
              <a:gd name="T38" fmla="*/ 2147483646 w 218"/>
              <a:gd name="T39" fmla="*/ 2147483646 h 211"/>
              <a:gd name="T40" fmla="*/ 2147483646 w 218"/>
              <a:gd name="T41" fmla="*/ 2147483646 h 211"/>
              <a:gd name="T42" fmla="*/ 2147483646 w 218"/>
              <a:gd name="T43" fmla="*/ 2147483646 h 211"/>
              <a:gd name="T44" fmla="*/ 2147483646 w 218"/>
              <a:gd name="T45" fmla="*/ 2147483646 h 211"/>
              <a:gd name="T46" fmla="*/ 2147483646 w 218"/>
              <a:gd name="T47" fmla="*/ 2147483646 h 211"/>
              <a:gd name="T48" fmla="*/ 2147483646 w 218"/>
              <a:gd name="T49" fmla="*/ 2147483646 h 211"/>
              <a:gd name="T50" fmla="*/ 2147483646 w 218"/>
              <a:gd name="T51" fmla="*/ 2147483646 h 211"/>
              <a:gd name="T52" fmla="*/ 2147483646 w 218"/>
              <a:gd name="T53" fmla="*/ 2147483646 h 211"/>
              <a:gd name="T54" fmla="*/ 2147483646 w 218"/>
              <a:gd name="T55" fmla="*/ 2147483646 h 211"/>
              <a:gd name="T56" fmla="*/ 2147483646 w 218"/>
              <a:gd name="T57" fmla="*/ 2147483646 h 211"/>
              <a:gd name="T58" fmla="*/ 2147483646 w 218"/>
              <a:gd name="T59" fmla="*/ 2147483646 h 211"/>
              <a:gd name="T60" fmla="*/ 2147483646 w 218"/>
              <a:gd name="T61" fmla="*/ 2147483646 h 211"/>
              <a:gd name="T62" fmla="*/ 2147483646 w 218"/>
              <a:gd name="T63" fmla="*/ 2147483646 h 211"/>
              <a:gd name="T64" fmla="*/ 2147483646 w 218"/>
              <a:gd name="T65" fmla="*/ 2147483646 h 211"/>
              <a:gd name="T66" fmla="*/ 2147483646 w 218"/>
              <a:gd name="T67" fmla="*/ 2147483646 h 211"/>
              <a:gd name="T68" fmla="*/ 2147483646 w 218"/>
              <a:gd name="T69" fmla="*/ 2147483646 h 211"/>
              <a:gd name="T70" fmla="*/ 2147483646 w 218"/>
              <a:gd name="T71" fmla="*/ 2147483646 h 211"/>
              <a:gd name="T72" fmla="*/ 2147483646 w 218"/>
              <a:gd name="T73" fmla="*/ 2147483646 h 211"/>
              <a:gd name="T74" fmla="*/ 2147483646 w 218"/>
              <a:gd name="T75" fmla="*/ 2147483646 h 211"/>
              <a:gd name="T76" fmla="*/ 2147483646 w 218"/>
              <a:gd name="T77" fmla="*/ 2147483646 h 211"/>
              <a:gd name="T78" fmla="*/ 2147483646 w 218"/>
              <a:gd name="T79" fmla="*/ 2147483646 h 211"/>
              <a:gd name="T80" fmla="*/ 2147483646 w 218"/>
              <a:gd name="T81" fmla="*/ 2147483646 h 211"/>
              <a:gd name="T82" fmla="*/ 2147483646 w 218"/>
              <a:gd name="T83" fmla="*/ 2147483646 h 211"/>
              <a:gd name="T84" fmla="*/ 2147483646 w 218"/>
              <a:gd name="T85" fmla="*/ 2147483646 h 211"/>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218"/>
              <a:gd name="T130" fmla="*/ 0 h 211"/>
              <a:gd name="T131" fmla="*/ 218 w 218"/>
              <a:gd name="T132" fmla="*/ 211 h 211"/>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218" h="211">
                <a:moveTo>
                  <a:pt x="2" y="87"/>
                </a:moveTo>
                <a:lnTo>
                  <a:pt x="0" y="83"/>
                </a:lnTo>
                <a:lnTo>
                  <a:pt x="5" y="83"/>
                </a:lnTo>
                <a:lnTo>
                  <a:pt x="60" y="88"/>
                </a:lnTo>
                <a:lnTo>
                  <a:pt x="68" y="0"/>
                </a:lnTo>
                <a:lnTo>
                  <a:pt x="115" y="3"/>
                </a:lnTo>
                <a:lnTo>
                  <a:pt x="113" y="41"/>
                </a:lnTo>
                <a:lnTo>
                  <a:pt x="118" y="44"/>
                </a:lnTo>
                <a:lnTo>
                  <a:pt x="122" y="45"/>
                </a:lnTo>
                <a:lnTo>
                  <a:pt x="124" y="43"/>
                </a:lnTo>
                <a:lnTo>
                  <a:pt x="126" y="45"/>
                </a:lnTo>
                <a:lnTo>
                  <a:pt x="126" y="48"/>
                </a:lnTo>
                <a:lnTo>
                  <a:pt x="130" y="48"/>
                </a:lnTo>
                <a:lnTo>
                  <a:pt x="133" y="50"/>
                </a:lnTo>
                <a:lnTo>
                  <a:pt x="135" y="49"/>
                </a:lnTo>
                <a:lnTo>
                  <a:pt x="138" y="51"/>
                </a:lnTo>
                <a:lnTo>
                  <a:pt x="139" y="50"/>
                </a:lnTo>
                <a:lnTo>
                  <a:pt x="143" y="50"/>
                </a:lnTo>
                <a:lnTo>
                  <a:pt x="145" y="55"/>
                </a:lnTo>
                <a:lnTo>
                  <a:pt x="147" y="56"/>
                </a:lnTo>
                <a:lnTo>
                  <a:pt x="150" y="53"/>
                </a:lnTo>
                <a:lnTo>
                  <a:pt x="155" y="57"/>
                </a:lnTo>
                <a:lnTo>
                  <a:pt x="158" y="55"/>
                </a:lnTo>
                <a:lnTo>
                  <a:pt x="159" y="59"/>
                </a:lnTo>
                <a:lnTo>
                  <a:pt x="159" y="56"/>
                </a:lnTo>
                <a:lnTo>
                  <a:pt x="162" y="54"/>
                </a:lnTo>
                <a:lnTo>
                  <a:pt x="163" y="57"/>
                </a:lnTo>
                <a:lnTo>
                  <a:pt x="168" y="56"/>
                </a:lnTo>
                <a:lnTo>
                  <a:pt x="171" y="59"/>
                </a:lnTo>
                <a:lnTo>
                  <a:pt x="180" y="56"/>
                </a:lnTo>
                <a:lnTo>
                  <a:pt x="188" y="55"/>
                </a:lnTo>
                <a:lnTo>
                  <a:pt x="191" y="54"/>
                </a:lnTo>
                <a:lnTo>
                  <a:pt x="197" y="59"/>
                </a:lnTo>
                <a:lnTo>
                  <a:pt x="202" y="60"/>
                </a:lnTo>
                <a:lnTo>
                  <a:pt x="203" y="62"/>
                </a:lnTo>
                <a:lnTo>
                  <a:pt x="209" y="62"/>
                </a:lnTo>
                <a:lnTo>
                  <a:pt x="209" y="72"/>
                </a:lnTo>
                <a:lnTo>
                  <a:pt x="210" y="93"/>
                </a:lnTo>
                <a:lnTo>
                  <a:pt x="213" y="96"/>
                </a:lnTo>
                <a:lnTo>
                  <a:pt x="213" y="101"/>
                </a:lnTo>
                <a:lnTo>
                  <a:pt x="218" y="108"/>
                </a:lnTo>
                <a:lnTo>
                  <a:pt x="218" y="115"/>
                </a:lnTo>
                <a:lnTo>
                  <a:pt x="215" y="120"/>
                </a:lnTo>
                <a:lnTo>
                  <a:pt x="215" y="124"/>
                </a:lnTo>
                <a:lnTo>
                  <a:pt x="216" y="127"/>
                </a:lnTo>
                <a:lnTo>
                  <a:pt x="216" y="130"/>
                </a:lnTo>
                <a:lnTo>
                  <a:pt x="214" y="132"/>
                </a:lnTo>
                <a:lnTo>
                  <a:pt x="212" y="135"/>
                </a:lnTo>
                <a:lnTo>
                  <a:pt x="214" y="137"/>
                </a:lnTo>
                <a:lnTo>
                  <a:pt x="205" y="140"/>
                </a:lnTo>
                <a:lnTo>
                  <a:pt x="198" y="144"/>
                </a:lnTo>
                <a:lnTo>
                  <a:pt x="202" y="140"/>
                </a:lnTo>
                <a:lnTo>
                  <a:pt x="197" y="140"/>
                </a:lnTo>
                <a:lnTo>
                  <a:pt x="199" y="135"/>
                </a:lnTo>
                <a:lnTo>
                  <a:pt x="195" y="138"/>
                </a:lnTo>
                <a:lnTo>
                  <a:pt x="193" y="137"/>
                </a:lnTo>
                <a:lnTo>
                  <a:pt x="194" y="141"/>
                </a:lnTo>
                <a:lnTo>
                  <a:pt x="195" y="142"/>
                </a:lnTo>
                <a:lnTo>
                  <a:pt x="195" y="144"/>
                </a:lnTo>
                <a:lnTo>
                  <a:pt x="193" y="147"/>
                </a:lnTo>
                <a:lnTo>
                  <a:pt x="191" y="147"/>
                </a:lnTo>
                <a:lnTo>
                  <a:pt x="191" y="151"/>
                </a:lnTo>
                <a:lnTo>
                  <a:pt x="170" y="163"/>
                </a:lnTo>
                <a:lnTo>
                  <a:pt x="171" y="162"/>
                </a:lnTo>
                <a:lnTo>
                  <a:pt x="180" y="156"/>
                </a:lnTo>
                <a:lnTo>
                  <a:pt x="173" y="160"/>
                </a:lnTo>
                <a:lnTo>
                  <a:pt x="173" y="156"/>
                </a:lnTo>
                <a:lnTo>
                  <a:pt x="171" y="158"/>
                </a:lnTo>
                <a:lnTo>
                  <a:pt x="169" y="157"/>
                </a:lnTo>
                <a:lnTo>
                  <a:pt x="168" y="160"/>
                </a:lnTo>
                <a:lnTo>
                  <a:pt x="165" y="157"/>
                </a:lnTo>
                <a:lnTo>
                  <a:pt x="165" y="160"/>
                </a:lnTo>
                <a:lnTo>
                  <a:pt x="169" y="162"/>
                </a:lnTo>
                <a:lnTo>
                  <a:pt x="165" y="164"/>
                </a:lnTo>
                <a:lnTo>
                  <a:pt x="163" y="161"/>
                </a:lnTo>
                <a:lnTo>
                  <a:pt x="161" y="170"/>
                </a:lnTo>
                <a:lnTo>
                  <a:pt x="159" y="166"/>
                </a:lnTo>
                <a:lnTo>
                  <a:pt x="156" y="167"/>
                </a:lnTo>
                <a:lnTo>
                  <a:pt x="155" y="170"/>
                </a:lnTo>
                <a:lnTo>
                  <a:pt x="157" y="173"/>
                </a:lnTo>
                <a:lnTo>
                  <a:pt x="149" y="173"/>
                </a:lnTo>
                <a:lnTo>
                  <a:pt x="152" y="174"/>
                </a:lnTo>
                <a:lnTo>
                  <a:pt x="152" y="178"/>
                </a:lnTo>
                <a:lnTo>
                  <a:pt x="154" y="177"/>
                </a:lnTo>
                <a:lnTo>
                  <a:pt x="153" y="179"/>
                </a:lnTo>
                <a:lnTo>
                  <a:pt x="150" y="185"/>
                </a:lnTo>
                <a:lnTo>
                  <a:pt x="150" y="182"/>
                </a:lnTo>
                <a:lnTo>
                  <a:pt x="148" y="184"/>
                </a:lnTo>
                <a:lnTo>
                  <a:pt x="145" y="181"/>
                </a:lnTo>
                <a:lnTo>
                  <a:pt x="146" y="185"/>
                </a:lnTo>
                <a:lnTo>
                  <a:pt x="151" y="185"/>
                </a:lnTo>
                <a:lnTo>
                  <a:pt x="149" y="191"/>
                </a:lnTo>
                <a:lnTo>
                  <a:pt x="151" y="202"/>
                </a:lnTo>
                <a:lnTo>
                  <a:pt x="155" y="211"/>
                </a:lnTo>
                <a:lnTo>
                  <a:pt x="149" y="211"/>
                </a:lnTo>
                <a:lnTo>
                  <a:pt x="143" y="208"/>
                </a:lnTo>
                <a:lnTo>
                  <a:pt x="138" y="209"/>
                </a:lnTo>
                <a:lnTo>
                  <a:pt x="130" y="204"/>
                </a:lnTo>
                <a:lnTo>
                  <a:pt x="122" y="201"/>
                </a:lnTo>
                <a:lnTo>
                  <a:pt x="121" y="197"/>
                </a:lnTo>
                <a:lnTo>
                  <a:pt x="118" y="192"/>
                </a:lnTo>
                <a:lnTo>
                  <a:pt x="116" y="188"/>
                </a:lnTo>
                <a:lnTo>
                  <a:pt x="116" y="185"/>
                </a:lnTo>
                <a:lnTo>
                  <a:pt x="114" y="183"/>
                </a:lnTo>
                <a:lnTo>
                  <a:pt x="115" y="178"/>
                </a:lnTo>
                <a:lnTo>
                  <a:pt x="109" y="174"/>
                </a:lnTo>
                <a:lnTo>
                  <a:pt x="104" y="165"/>
                </a:lnTo>
                <a:lnTo>
                  <a:pt x="94" y="144"/>
                </a:lnTo>
                <a:lnTo>
                  <a:pt x="87" y="139"/>
                </a:lnTo>
                <a:lnTo>
                  <a:pt x="85" y="134"/>
                </a:lnTo>
                <a:lnTo>
                  <a:pt x="79" y="133"/>
                </a:lnTo>
                <a:lnTo>
                  <a:pt x="73" y="132"/>
                </a:lnTo>
                <a:lnTo>
                  <a:pt x="69" y="130"/>
                </a:lnTo>
                <a:lnTo>
                  <a:pt x="68" y="132"/>
                </a:lnTo>
                <a:lnTo>
                  <a:pt x="63" y="132"/>
                </a:lnTo>
                <a:lnTo>
                  <a:pt x="59" y="143"/>
                </a:lnTo>
                <a:lnTo>
                  <a:pt x="54" y="147"/>
                </a:lnTo>
                <a:lnTo>
                  <a:pt x="51" y="147"/>
                </a:lnTo>
                <a:lnTo>
                  <a:pt x="43" y="140"/>
                </a:lnTo>
                <a:lnTo>
                  <a:pt x="39" y="139"/>
                </a:lnTo>
                <a:lnTo>
                  <a:pt x="31" y="132"/>
                </a:lnTo>
                <a:lnTo>
                  <a:pt x="29" y="126"/>
                </a:lnTo>
                <a:lnTo>
                  <a:pt x="29" y="120"/>
                </a:lnTo>
                <a:lnTo>
                  <a:pt x="26" y="112"/>
                </a:lnTo>
                <a:lnTo>
                  <a:pt x="19" y="107"/>
                </a:lnTo>
                <a:lnTo>
                  <a:pt x="10" y="95"/>
                </a:lnTo>
                <a:lnTo>
                  <a:pt x="6" y="93"/>
                </a:lnTo>
                <a:lnTo>
                  <a:pt x="4" y="87"/>
                </a:lnTo>
                <a:lnTo>
                  <a:pt x="2" y="87"/>
                </a:lnTo>
                <a:close/>
              </a:path>
            </a:pathLst>
          </a:custGeom>
          <a:solidFill>
            <a:srgbClr val="DCEDC8"/>
          </a:solidFill>
          <a:ln w="15875">
            <a:solidFill>
              <a:srgbClr val="003F48"/>
            </a:solidFill>
            <a:prstDash val="solid"/>
            <a:round/>
            <a:headEnd/>
            <a:tailEnd/>
          </a:ln>
        </p:spPr>
        <p:txBody>
          <a:bodyPr/>
          <a:lstStyle/>
          <a:p>
            <a:endParaRPr lang="en-US"/>
          </a:p>
        </p:txBody>
      </p:sp>
      <p:sp>
        <p:nvSpPr>
          <p:cNvPr id="312371" name="Utah">
            <a:extLst>
              <a:ext uri="{FF2B5EF4-FFF2-40B4-BE49-F238E27FC236}">
                <a16:creationId xmlns:a16="http://schemas.microsoft.com/office/drawing/2014/main" id="{6C2AE768-4AA8-4B1C-AA35-DCACA2934A1A}"/>
              </a:ext>
              <a:ext uri="{C183D7F6-B498-43B3-948B-1728B52AA6E4}">
                <adec:decorative xmlns:adec="http://schemas.microsoft.com/office/drawing/2017/decorative" val="1"/>
              </a:ext>
            </a:extLst>
          </p:cNvPr>
          <p:cNvSpPr>
            <a:spLocks noChangeAspect="1"/>
          </p:cNvSpPr>
          <p:nvPr/>
        </p:nvSpPr>
        <p:spPr bwMode="auto">
          <a:xfrm>
            <a:off x="2698750" y="2601913"/>
            <a:ext cx="690563" cy="854075"/>
          </a:xfrm>
          <a:custGeom>
            <a:avLst/>
            <a:gdLst>
              <a:gd name="T0" fmla="*/ 0 w 88"/>
              <a:gd name="T1" fmla="*/ 2147483646 h 110"/>
              <a:gd name="T2" fmla="*/ 2147483646 w 88"/>
              <a:gd name="T3" fmla="*/ 0 h 110"/>
              <a:gd name="T4" fmla="*/ 2147483646 w 88"/>
              <a:gd name="T5" fmla="*/ 2147483646 h 110"/>
              <a:gd name="T6" fmla="*/ 2147483646 w 88"/>
              <a:gd name="T7" fmla="*/ 2147483646 h 110"/>
              <a:gd name="T8" fmla="*/ 2147483646 w 88"/>
              <a:gd name="T9" fmla="*/ 2147483646 h 110"/>
              <a:gd name="T10" fmla="*/ 2147483646 w 88"/>
              <a:gd name="T11" fmla="*/ 2147483646 h 110"/>
              <a:gd name="T12" fmla="*/ 0 w 88"/>
              <a:gd name="T13" fmla="*/ 2147483646 h 110"/>
              <a:gd name="T14" fmla="*/ 0 60000 65536"/>
              <a:gd name="T15" fmla="*/ 0 60000 65536"/>
              <a:gd name="T16" fmla="*/ 0 60000 65536"/>
              <a:gd name="T17" fmla="*/ 0 60000 65536"/>
              <a:gd name="T18" fmla="*/ 0 60000 65536"/>
              <a:gd name="T19" fmla="*/ 0 60000 65536"/>
              <a:gd name="T20" fmla="*/ 0 60000 65536"/>
              <a:gd name="T21" fmla="*/ 0 w 88"/>
              <a:gd name="T22" fmla="*/ 0 h 110"/>
              <a:gd name="T23" fmla="*/ 88 w 88"/>
              <a:gd name="T24" fmla="*/ 110 h 11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88" h="110">
                <a:moveTo>
                  <a:pt x="0" y="97"/>
                </a:moveTo>
                <a:lnTo>
                  <a:pt x="19" y="0"/>
                </a:lnTo>
                <a:lnTo>
                  <a:pt x="62" y="8"/>
                </a:lnTo>
                <a:lnTo>
                  <a:pt x="59" y="27"/>
                </a:lnTo>
                <a:lnTo>
                  <a:pt x="88" y="32"/>
                </a:lnTo>
                <a:lnTo>
                  <a:pt x="77" y="110"/>
                </a:lnTo>
                <a:lnTo>
                  <a:pt x="0" y="97"/>
                </a:lnTo>
                <a:close/>
              </a:path>
            </a:pathLst>
          </a:custGeom>
          <a:solidFill>
            <a:srgbClr val="BDC9E1"/>
          </a:solidFill>
          <a:ln w="15875">
            <a:solidFill>
              <a:srgbClr val="003F48"/>
            </a:solidFill>
            <a:prstDash val="solid"/>
            <a:round/>
            <a:headEnd/>
            <a:tailEnd/>
          </a:ln>
        </p:spPr>
        <p:txBody>
          <a:bodyPr/>
          <a:lstStyle/>
          <a:p>
            <a:endParaRPr lang="en-US"/>
          </a:p>
        </p:txBody>
      </p:sp>
      <p:sp>
        <p:nvSpPr>
          <p:cNvPr id="312372" name="Vermont">
            <a:extLst>
              <a:ext uri="{FF2B5EF4-FFF2-40B4-BE49-F238E27FC236}">
                <a16:creationId xmlns:a16="http://schemas.microsoft.com/office/drawing/2014/main" id="{03974CF3-61B4-4C51-A89F-E7841AB07514}"/>
              </a:ext>
              <a:ext uri="{C183D7F6-B498-43B3-948B-1728B52AA6E4}">
                <adec:decorative xmlns:adec="http://schemas.microsoft.com/office/drawing/2017/decorative" val="1"/>
              </a:ext>
            </a:extLst>
          </p:cNvPr>
          <p:cNvSpPr>
            <a:spLocks noChangeAspect="1"/>
          </p:cNvSpPr>
          <p:nvPr/>
        </p:nvSpPr>
        <p:spPr bwMode="auto">
          <a:xfrm>
            <a:off x="7350125" y="2017713"/>
            <a:ext cx="196850" cy="382587"/>
          </a:xfrm>
          <a:custGeom>
            <a:avLst/>
            <a:gdLst>
              <a:gd name="T0" fmla="*/ 0 w 25"/>
              <a:gd name="T1" fmla="*/ 2147483646 h 49"/>
              <a:gd name="T2" fmla="*/ 2147483646 w 25"/>
              <a:gd name="T3" fmla="*/ 2147483646 h 49"/>
              <a:gd name="T4" fmla="*/ 2147483646 w 25"/>
              <a:gd name="T5" fmla="*/ 2147483646 h 49"/>
              <a:gd name="T6" fmla="*/ 2147483646 w 25"/>
              <a:gd name="T7" fmla="*/ 2147483646 h 49"/>
              <a:gd name="T8" fmla="*/ 2147483646 w 25"/>
              <a:gd name="T9" fmla="*/ 2147483646 h 49"/>
              <a:gd name="T10" fmla="*/ 2147483646 w 25"/>
              <a:gd name="T11" fmla="*/ 2147483646 h 49"/>
              <a:gd name="T12" fmla="*/ 2147483646 w 25"/>
              <a:gd name="T13" fmla="*/ 2147483646 h 49"/>
              <a:gd name="T14" fmla="*/ 2147483646 w 25"/>
              <a:gd name="T15" fmla="*/ 2147483646 h 49"/>
              <a:gd name="T16" fmla="*/ 2147483646 w 25"/>
              <a:gd name="T17" fmla="*/ 2147483646 h 49"/>
              <a:gd name="T18" fmla="*/ 2147483646 w 25"/>
              <a:gd name="T19" fmla="*/ 0 h 49"/>
              <a:gd name="T20" fmla="*/ 0 w 25"/>
              <a:gd name="T21" fmla="*/ 2147483646 h 49"/>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5"/>
              <a:gd name="T34" fmla="*/ 0 h 49"/>
              <a:gd name="T35" fmla="*/ 25 w 25"/>
              <a:gd name="T36" fmla="*/ 49 h 49"/>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5" h="49">
                <a:moveTo>
                  <a:pt x="0" y="6"/>
                </a:moveTo>
                <a:lnTo>
                  <a:pt x="3" y="20"/>
                </a:lnTo>
                <a:lnTo>
                  <a:pt x="4" y="29"/>
                </a:lnTo>
                <a:lnTo>
                  <a:pt x="8" y="38"/>
                </a:lnTo>
                <a:lnTo>
                  <a:pt x="11" y="49"/>
                </a:lnTo>
                <a:lnTo>
                  <a:pt x="22" y="47"/>
                </a:lnTo>
                <a:lnTo>
                  <a:pt x="20" y="30"/>
                </a:lnTo>
                <a:lnTo>
                  <a:pt x="21" y="18"/>
                </a:lnTo>
                <a:lnTo>
                  <a:pt x="24" y="12"/>
                </a:lnTo>
                <a:lnTo>
                  <a:pt x="25" y="0"/>
                </a:lnTo>
                <a:lnTo>
                  <a:pt x="0" y="6"/>
                </a:lnTo>
                <a:close/>
              </a:path>
            </a:pathLst>
          </a:custGeom>
          <a:solidFill>
            <a:srgbClr val="BDC9E1"/>
          </a:solidFill>
          <a:ln w="15875">
            <a:solidFill>
              <a:srgbClr val="003F48"/>
            </a:solidFill>
            <a:prstDash val="solid"/>
            <a:round/>
            <a:headEnd/>
            <a:tailEnd/>
          </a:ln>
        </p:spPr>
        <p:txBody>
          <a:bodyPr/>
          <a:lstStyle/>
          <a:p>
            <a:endParaRPr lang="en-US"/>
          </a:p>
        </p:txBody>
      </p:sp>
      <p:sp>
        <p:nvSpPr>
          <p:cNvPr id="312373" name="West Virginia">
            <a:extLst>
              <a:ext uri="{FF2B5EF4-FFF2-40B4-BE49-F238E27FC236}">
                <a16:creationId xmlns:a16="http://schemas.microsoft.com/office/drawing/2014/main" id="{782A577F-1736-45E0-9BC1-562C604EA1BB}"/>
              </a:ext>
              <a:ext uri="{C183D7F6-B498-43B3-948B-1728B52AA6E4}">
                <adec:decorative xmlns:adec="http://schemas.microsoft.com/office/drawing/2017/decorative" val="1"/>
              </a:ext>
            </a:extLst>
          </p:cNvPr>
          <p:cNvSpPr>
            <a:spLocks noChangeAspect="1"/>
          </p:cNvSpPr>
          <p:nvPr/>
        </p:nvSpPr>
        <p:spPr bwMode="auto">
          <a:xfrm>
            <a:off x="6497638" y="2871788"/>
            <a:ext cx="549275" cy="546100"/>
          </a:xfrm>
          <a:custGeom>
            <a:avLst/>
            <a:gdLst>
              <a:gd name="T0" fmla="*/ 0 w 70"/>
              <a:gd name="T1" fmla="*/ 2147483646 h 70"/>
              <a:gd name="T2" fmla="*/ 2147483646 w 70"/>
              <a:gd name="T3" fmla="*/ 2147483646 h 70"/>
              <a:gd name="T4" fmla="*/ 2147483646 w 70"/>
              <a:gd name="T5" fmla="*/ 2147483646 h 70"/>
              <a:gd name="T6" fmla="*/ 2147483646 w 70"/>
              <a:gd name="T7" fmla="*/ 2147483646 h 70"/>
              <a:gd name="T8" fmla="*/ 2147483646 w 70"/>
              <a:gd name="T9" fmla="*/ 2147483646 h 70"/>
              <a:gd name="T10" fmla="*/ 2147483646 w 70"/>
              <a:gd name="T11" fmla="*/ 2147483646 h 70"/>
              <a:gd name="T12" fmla="*/ 2147483646 w 70"/>
              <a:gd name="T13" fmla="*/ 2147483646 h 70"/>
              <a:gd name="T14" fmla="*/ 2147483646 w 70"/>
              <a:gd name="T15" fmla="*/ 2147483646 h 70"/>
              <a:gd name="T16" fmla="*/ 2147483646 w 70"/>
              <a:gd name="T17" fmla="*/ 2147483646 h 70"/>
              <a:gd name="T18" fmla="*/ 2147483646 w 70"/>
              <a:gd name="T19" fmla="*/ 2147483646 h 70"/>
              <a:gd name="T20" fmla="*/ 2147483646 w 70"/>
              <a:gd name="T21" fmla="*/ 2147483646 h 70"/>
              <a:gd name="T22" fmla="*/ 2147483646 w 70"/>
              <a:gd name="T23" fmla="*/ 2147483646 h 70"/>
              <a:gd name="T24" fmla="*/ 2147483646 w 70"/>
              <a:gd name="T25" fmla="*/ 2147483646 h 70"/>
              <a:gd name="T26" fmla="*/ 2147483646 w 70"/>
              <a:gd name="T27" fmla="*/ 2147483646 h 70"/>
              <a:gd name="T28" fmla="*/ 2147483646 w 70"/>
              <a:gd name="T29" fmla="*/ 2147483646 h 70"/>
              <a:gd name="T30" fmla="*/ 2147483646 w 70"/>
              <a:gd name="T31" fmla="*/ 2147483646 h 70"/>
              <a:gd name="T32" fmla="*/ 2147483646 w 70"/>
              <a:gd name="T33" fmla="*/ 2147483646 h 70"/>
              <a:gd name="T34" fmla="*/ 2147483646 w 70"/>
              <a:gd name="T35" fmla="*/ 2147483646 h 70"/>
              <a:gd name="T36" fmla="*/ 2147483646 w 70"/>
              <a:gd name="T37" fmla="*/ 2147483646 h 70"/>
              <a:gd name="T38" fmla="*/ 2147483646 w 70"/>
              <a:gd name="T39" fmla="*/ 2147483646 h 70"/>
              <a:gd name="T40" fmla="*/ 2147483646 w 70"/>
              <a:gd name="T41" fmla="*/ 2147483646 h 70"/>
              <a:gd name="T42" fmla="*/ 2147483646 w 70"/>
              <a:gd name="T43" fmla="*/ 2147483646 h 70"/>
              <a:gd name="T44" fmla="*/ 2147483646 w 70"/>
              <a:gd name="T45" fmla="*/ 2147483646 h 70"/>
              <a:gd name="T46" fmla="*/ 2147483646 w 70"/>
              <a:gd name="T47" fmla="*/ 2147483646 h 70"/>
              <a:gd name="T48" fmla="*/ 2147483646 w 70"/>
              <a:gd name="T49" fmla="*/ 2147483646 h 70"/>
              <a:gd name="T50" fmla="*/ 2147483646 w 70"/>
              <a:gd name="T51" fmla="*/ 2147483646 h 70"/>
              <a:gd name="T52" fmla="*/ 2147483646 w 70"/>
              <a:gd name="T53" fmla="*/ 2147483646 h 70"/>
              <a:gd name="T54" fmla="*/ 2147483646 w 70"/>
              <a:gd name="T55" fmla="*/ 2147483646 h 70"/>
              <a:gd name="T56" fmla="*/ 2147483646 w 70"/>
              <a:gd name="T57" fmla="*/ 2147483646 h 70"/>
              <a:gd name="T58" fmla="*/ 2147483646 w 70"/>
              <a:gd name="T59" fmla="*/ 0 h 70"/>
              <a:gd name="T60" fmla="*/ 2147483646 w 70"/>
              <a:gd name="T61" fmla="*/ 2147483646 h 70"/>
              <a:gd name="T62" fmla="*/ 2147483646 w 70"/>
              <a:gd name="T63" fmla="*/ 2147483646 h 70"/>
              <a:gd name="T64" fmla="*/ 2147483646 w 70"/>
              <a:gd name="T65" fmla="*/ 2147483646 h 70"/>
              <a:gd name="T66" fmla="*/ 2147483646 w 70"/>
              <a:gd name="T67" fmla="*/ 2147483646 h 70"/>
              <a:gd name="T68" fmla="*/ 2147483646 w 70"/>
              <a:gd name="T69" fmla="*/ 2147483646 h 70"/>
              <a:gd name="T70" fmla="*/ 2147483646 w 70"/>
              <a:gd name="T71" fmla="*/ 2147483646 h 70"/>
              <a:gd name="T72" fmla="*/ 2147483646 w 70"/>
              <a:gd name="T73" fmla="*/ 2147483646 h 70"/>
              <a:gd name="T74" fmla="*/ 2147483646 w 70"/>
              <a:gd name="T75" fmla="*/ 2147483646 h 70"/>
              <a:gd name="T76" fmla="*/ 0 w 70"/>
              <a:gd name="T77" fmla="*/ 2147483646 h 70"/>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w 70"/>
              <a:gd name="T118" fmla="*/ 0 h 70"/>
              <a:gd name="T119" fmla="*/ 70 w 70"/>
              <a:gd name="T120" fmla="*/ 70 h 70"/>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T117" t="T118" r="T119" b="T120"/>
            <a:pathLst>
              <a:path w="70" h="70">
                <a:moveTo>
                  <a:pt x="0" y="48"/>
                </a:moveTo>
                <a:lnTo>
                  <a:pt x="3" y="58"/>
                </a:lnTo>
                <a:lnTo>
                  <a:pt x="6" y="61"/>
                </a:lnTo>
                <a:lnTo>
                  <a:pt x="12" y="65"/>
                </a:lnTo>
                <a:lnTo>
                  <a:pt x="16" y="70"/>
                </a:lnTo>
                <a:lnTo>
                  <a:pt x="22" y="67"/>
                </a:lnTo>
                <a:lnTo>
                  <a:pt x="24" y="69"/>
                </a:lnTo>
                <a:lnTo>
                  <a:pt x="27" y="67"/>
                </a:lnTo>
                <a:lnTo>
                  <a:pt x="29" y="64"/>
                </a:lnTo>
                <a:lnTo>
                  <a:pt x="35" y="63"/>
                </a:lnTo>
                <a:lnTo>
                  <a:pt x="39" y="59"/>
                </a:lnTo>
                <a:lnTo>
                  <a:pt x="37" y="58"/>
                </a:lnTo>
                <a:lnTo>
                  <a:pt x="43" y="45"/>
                </a:lnTo>
                <a:lnTo>
                  <a:pt x="44" y="39"/>
                </a:lnTo>
                <a:lnTo>
                  <a:pt x="49" y="41"/>
                </a:lnTo>
                <a:lnTo>
                  <a:pt x="52" y="34"/>
                </a:lnTo>
                <a:lnTo>
                  <a:pt x="55" y="33"/>
                </a:lnTo>
                <a:lnTo>
                  <a:pt x="59" y="26"/>
                </a:lnTo>
                <a:lnTo>
                  <a:pt x="60" y="18"/>
                </a:lnTo>
                <a:lnTo>
                  <a:pt x="69" y="23"/>
                </a:lnTo>
                <a:lnTo>
                  <a:pt x="70" y="19"/>
                </a:lnTo>
                <a:lnTo>
                  <a:pt x="68" y="16"/>
                </a:lnTo>
                <a:lnTo>
                  <a:pt x="64" y="14"/>
                </a:lnTo>
                <a:lnTo>
                  <a:pt x="59" y="15"/>
                </a:lnTo>
                <a:lnTo>
                  <a:pt x="58" y="18"/>
                </a:lnTo>
                <a:lnTo>
                  <a:pt x="49" y="20"/>
                </a:lnTo>
                <a:lnTo>
                  <a:pt x="44" y="26"/>
                </a:lnTo>
                <a:lnTo>
                  <a:pt x="43" y="16"/>
                </a:lnTo>
                <a:lnTo>
                  <a:pt x="27" y="19"/>
                </a:lnTo>
                <a:lnTo>
                  <a:pt x="24" y="0"/>
                </a:lnTo>
                <a:lnTo>
                  <a:pt x="22" y="2"/>
                </a:lnTo>
                <a:lnTo>
                  <a:pt x="23" y="6"/>
                </a:lnTo>
                <a:lnTo>
                  <a:pt x="22" y="21"/>
                </a:lnTo>
                <a:lnTo>
                  <a:pt x="19" y="25"/>
                </a:lnTo>
                <a:lnTo>
                  <a:pt x="11" y="31"/>
                </a:lnTo>
                <a:lnTo>
                  <a:pt x="9" y="38"/>
                </a:lnTo>
                <a:lnTo>
                  <a:pt x="6" y="36"/>
                </a:lnTo>
                <a:lnTo>
                  <a:pt x="5" y="44"/>
                </a:lnTo>
                <a:lnTo>
                  <a:pt x="0" y="48"/>
                </a:lnTo>
                <a:close/>
              </a:path>
            </a:pathLst>
          </a:custGeom>
          <a:solidFill>
            <a:srgbClr val="BDC9E1"/>
          </a:solidFill>
          <a:ln w="15875">
            <a:solidFill>
              <a:srgbClr val="003F48"/>
            </a:solidFill>
            <a:prstDash val="solid"/>
            <a:round/>
            <a:headEnd/>
            <a:tailEnd/>
          </a:ln>
        </p:spPr>
        <p:txBody>
          <a:bodyPr/>
          <a:lstStyle/>
          <a:p>
            <a:endParaRPr lang="en-US"/>
          </a:p>
        </p:txBody>
      </p:sp>
      <p:sp>
        <p:nvSpPr>
          <p:cNvPr id="312374" name="Wisconsin">
            <a:extLst>
              <a:ext uri="{FF2B5EF4-FFF2-40B4-BE49-F238E27FC236}">
                <a16:creationId xmlns:a16="http://schemas.microsoft.com/office/drawing/2014/main" id="{FA845C2E-DA68-4E2F-BAB7-A1FF9D1B5177}"/>
              </a:ext>
              <a:ext uri="{C183D7F6-B498-43B3-948B-1728B52AA6E4}">
                <adec:decorative xmlns:adec="http://schemas.microsoft.com/office/drawing/2017/decorative" val="1"/>
              </a:ext>
            </a:extLst>
          </p:cNvPr>
          <p:cNvSpPr>
            <a:spLocks noChangeAspect="1"/>
          </p:cNvSpPr>
          <p:nvPr/>
        </p:nvSpPr>
        <p:spPr bwMode="auto">
          <a:xfrm>
            <a:off x="5233988" y="2043113"/>
            <a:ext cx="642937" cy="666750"/>
          </a:xfrm>
          <a:custGeom>
            <a:avLst/>
            <a:gdLst>
              <a:gd name="T0" fmla="*/ 0 w 82"/>
              <a:gd name="T1" fmla="*/ 2147483646 h 86"/>
              <a:gd name="T2" fmla="*/ 2147483646 w 82"/>
              <a:gd name="T3" fmla="*/ 2147483646 h 86"/>
              <a:gd name="T4" fmla="*/ 2147483646 w 82"/>
              <a:gd name="T5" fmla="*/ 2147483646 h 86"/>
              <a:gd name="T6" fmla="*/ 2147483646 w 82"/>
              <a:gd name="T7" fmla="*/ 2147483646 h 86"/>
              <a:gd name="T8" fmla="*/ 2147483646 w 82"/>
              <a:gd name="T9" fmla="*/ 2147483646 h 86"/>
              <a:gd name="T10" fmla="*/ 2147483646 w 82"/>
              <a:gd name="T11" fmla="*/ 2147483646 h 86"/>
              <a:gd name="T12" fmla="*/ 2147483646 w 82"/>
              <a:gd name="T13" fmla="*/ 2147483646 h 86"/>
              <a:gd name="T14" fmla="*/ 2147483646 w 82"/>
              <a:gd name="T15" fmla="*/ 2147483646 h 86"/>
              <a:gd name="T16" fmla="*/ 2147483646 w 82"/>
              <a:gd name="T17" fmla="*/ 2147483646 h 86"/>
              <a:gd name="T18" fmla="*/ 2147483646 w 82"/>
              <a:gd name="T19" fmla="*/ 2147483646 h 86"/>
              <a:gd name="T20" fmla="*/ 2147483646 w 82"/>
              <a:gd name="T21" fmla="*/ 2147483646 h 86"/>
              <a:gd name="T22" fmla="*/ 2147483646 w 82"/>
              <a:gd name="T23" fmla="*/ 2147483646 h 86"/>
              <a:gd name="T24" fmla="*/ 2147483646 w 82"/>
              <a:gd name="T25" fmla="*/ 2147483646 h 86"/>
              <a:gd name="T26" fmla="*/ 2147483646 w 82"/>
              <a:gd name="T27" fmla="*/ 2147483646 h 86"/>
              <a:gd name="T28" fmla="*/ 2147483646 w 82"/>
              <a:gd name="T29" fmla="*/ 2147483646 h 86"/>
              <a:gd name="T30" fmla="*/ 2147483646 w 82"/>
              <a:gd name="T31" fmla="*/ 2147483646 h 86"/>
              <a:gd name="T32" fmla="*/ 2147483646 w 82"/>
              <a:gd name="T33" fmla="*/ 2147483646 h 86"/>
              <a:gd name="T34" fmla="*/ 2147483646 w 82"/>
              <a:gd name="T35" fmla="*/ 2147483646 h 86"/>
              <a:gd name="T36" fmla="*/ 2147483646 w 82"/>
              <a:gd name="T37" fmla="*/ 2147483646 h 86"/>
              <a:gd name="T38" fmla="*/ 2147483646 w 82"/>
              <a:gd name="T39" fmla="*/ 2147483646 h 86"/>
              <a:gd name="T40" fmla="*/ 2147483646 w 82"/>
              <a:gd name="T41" fmla="*/ 2147483646 h 86"/>
              <a:gd name="T42" fmla="*/ 2147483646 w 82"/>
              <a:gd name="T43" fmla="*/ 2147483646 h 86"/>
              <a:gd name="T44" fmla="*/ 2147483646 w 82"/>
              <a:gd name="T45" fmla="*/ 2147483646 h 86"/>
              <a:gd name="T46" fmla="*/ 2147483646 w 82"/>
              <a:gd name="T47" fmla="*/ 2147483646 h 86"/>
              <a:gd name="T48" fmla="*/ 2147483646 w 82"/>
              <a:gd name="T49" fmla="*/ 2147483646 h 86"/>
              <a:gd name="T50" fmla="*/ 2147483646 w 82"/>
              <a:gd name="T51" fmla="*/ 2147483646 h 86"/>
              <a:gd name="T52" fmla="*/ 2147483646 w 82"/>
              <a:gd name="T53" fmla="*/ 2147483646 h 86"/>
              <a:gd name="T54" fmla="*/ 2147483646 w 82"/>
              <a:gd name="T55" fmla="*/ 2147483646 h 86"/>
              <a:gd name="T56" fmla="*/ 2147483646 w 82"/>
              <a:gd name="T57" fmla="*/ 2147483646 h 86"/>
              <a:gd name="T58" fmla="*/ 2147483646 w 82"/>
              <a:gd name="T59" fmla="*/ 2147483646 h 86"/>
              <a:gd name="T60" fmla="*/ 2147483646 w 82"/>
              <a:gd name="T61" fmla="*/ 2147483646 h 86"/>
              <a:gd name="T62" fmla="*/ 2147483646 w 82"/>
              <a:gd name="T63" fmla="*/ 2147483646 h 86"/>
              <a:gd name="T64" fmla="*/ 2147483646 w 82"/>
              <a:gd name="T65" fmla="*/ 2147483646 h 86"/>
              <a:gd name="T66" fmla="*/ 2147483646 w 82"/>
              <a:gd name="T67" fmla="*/ 2147483646 h 86"/>
              <a:gd name="T68" fmla="*/ 2147483646 w 82"/>
              <a:gd name="T69" fmla="*/ 2147483646 h 86"/>
              <a:gd name="T70" fmla="*/ 2147483646 w 82"/>
              <a:gd name="T71" fmla="*/ 2147483646 h 86"/>
              <a:gd name="T72" fmla="*/ 2147483646 w 82"/>
              <a:gd name="T73" fmla="*/ 2147483646 h 86"/>
              <a:gd name="T74" fmla="*/ 2147483646 w 82"/>
              <a:gd name="T75" fmla="*/ 2147483646 h 86"/>
              <a:gd name="T76" fmla="*/ 2147483646 w 82"/>
              <a:gd name="T77" fmla="*/ 2147483646 h 86"/>
              <a:gd name="T78" fmla="*/ 2147483646 w 82"/>
              <a:gd name="T79" fmla="*/ 0 h 86"/>
              <a:gd name="T80" fmla="*/ 2147483646 w 82"/>
              <a:gd name="T81" fmla="*/ 0 h 86"/>
              <a:gd name="T82" fmla="*/ 2147483646 w 82"/>
              <a:gd name="T83" fmla="*/ 2147483646 h 86"/>
              <a:gd name="T84" fmla="*/ 2147483646 w 82"/>
              <a:gd name="T85" fmla="*/ 2147483646 h 86"/>
              <a:gd name="T86" fmla="*/ 2147483646 w 82"/>
              <a:gd name="T87" fmla="*/ 2147483646 h 86"/>
              <a:gd name="T88" fmla="*/ 2147483646 w 82"/>
              <a:gd name="T89" fmla="*/ 2147483646 h 86"/>
              <a:gd name="T90" fmla="*/ 2147483646 w 82"/>
              <a:gd name="T91" fmla="*/ 2147483646 h 86"/>
              <a:gd name="T92" fmla="*/ 2147483646 w 82"/>
              <a:gd name="T93" fmla="*/ 2147483646 h 86"/>
              <a:gd name="T94" fmla="*/ 2147483646 w 82"/>
              <a:gd name="T95" fmla="*/ 2147483646 h 86"/>
              <a:gd name="T96" fmla="*/ 2147483646 w 82"/>
              <a:gd name="T97" fmla="*/ 2147483646 h 86"/>
              <a:gd name="T98" fmla="*/ 0 w 82"/>
              <a:gd name="T99" fmla="*/ 2147483646 h 8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82"/>
              <a:gd name="T151" fmla="*/ 0 h 86"/>
              <a:gd name="T152" fmla="*/ 82 w 82"/>
              <a:gd name="T153" fmla="*/ 86 h 8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82" h="86">
                <a:moveTo>
                  <a:pt x="0" y="26"/>
                </a:moveTo>
                <a:lnTo>
                  <a:pt x="2" y="33"/>
                </a:lnTo>
                <a:lnTo>
                  <a:pt x="2" y="43"/>
                </a:lnTo>
                <a:lnTo>
                  <a:pt x="12" y="49"/>
                </a:lnTo>
                <a:lnTo>
                  <a:pt x="16" y="54"/>
                </a:lnTo>
                <a:lnTo>
                  <a:pt x="22" y="58"/>
                </a:lnTo>
                <a:lnTo>
                  <a:pt x="24" y="60"/>
                </a:lnTo>
                <a:lnTo>
                  <a:pt x="25" y="67"/>
                </a:lnTo>
                <a:lnTo>
                  <a:pt x="27" y="77"/>
                </a:lnTo>
                <a:lnTo>
                  <a:pt x="35" y="86"/>
                </a:lnTo>
                <a:lnTo>
                  <a:pt x="75" y="84"/>
                </a:lnTo>
                <a:lnTo>
                  <a:pt x="73" y="70"/>
                </a:lnTo>
                <a:lnTo>
                  <a:pt x="74" y="57"/>
                </a:lnTo>
                <a:lnTo>
                  <a:pt x="77" y="50"/>
                </a:lnTo>
                <a:lnTo>
                  <a:pt x="77" y="45"/>
                </a:lnTo>
                <a:lnTo>
                  <a:pt x="82" y="32"/>
                </a:lnTo>
                <a:lnTo>
                  <a:pt x="82" y="29"/>
                </a:lnTo>
                <a:lnTo>
                  <a:pt x="81" y="28"/>
                </a:lnTo>
                <a:lnTo>
                  <a:pt x="79" y="31"/>
                </a:lnTo>
                <a:lnTo>
                  <a:pt x="77" y="37"/>
                </a:lnTo>
                <a:lnTo>
                  <a:pt x="74" y="38"/>
                </a:lnTo>
                <a:lnTo>
                  <a:pt x="72" y="42"/>
                </a:lnTo>
                <a:lnTo>
                  <a:pt x="69" y="44"/>
                </a:lnTo>
                <a:lnTo>
                  <a:pt x="69" y="40"/>
                </a:lnTo>
                <a:lnTo>
                  <a:pt x="71" y="36"/>
                </a:lnTo>
                <a:lnTo>
                  <a:pt x="74" y="34"/>
                </a:lnTo>
                <a:lnTo>
                  <a:pt x="74" y="33"/>
                </a:lnTo>
                <a:lnTo>
                  <a:pt x="70" y="21"/>
                </a:lnTo>
                <a:lnTo>
                  <a:pt x="66" y="20"/>
                </a:lnTo>
                <a:lnTo>
                  <a:pt x="65" y="17"/>
                </a:lnTo>
                <a:lnTo>
                  <a:pt x="58" y="16"/>
                </a:lnTo>
                <a:lnTo>
                  <a:pt x="40" y="12"/>
                </a:lnTo>
                <a:lnTo>
                  <a:pt x="33" y="7"/>
                </a:lnTo>
                <a:lnTo>
                  <a:pt x="29" y="5"/>
                </a:lnTo>
                <a:lnTo>
                  <a:pt x="27" y="7"/>
                </a:lnTo>
                <a:lnTo>
                  <a:pt x="26" y="6"/>
                </a:lnTo>
                <a:lnTo>
                  <a:pt x="28" y="5"/>
                </a:lnTo>
                <a:lnTo>
                  <a:pt x="28" y="3"/>
                </a:lnTo>
                <a:lnTo>
                  <a:pt x="28" y="2"/>
                </a:lnTo>
                <a:lnTo>
                  <a:pt x="28" y="0"/>
                </a:lnTo>
                <a:lnTo>
                  <a:pt x="18" y="4"/>
                </a:lnTo>
                <a:lnTo>
                  <a:pt x="14" y="5"/>
                </a:lnTo>
                <a:lnTo>
                  <a:pt x="13" y="6"/>
                </a:lnTo>
                <a:lnTo>
                  <a:pt x="10" y="4"/>
                </a:lnTo>
                <a:lnTo>
                  <a:pt x="10" y="5"/>
                </a:lnTo>
                <a:lnTo>
                  <a:pt x="10" y="4"/>
                </a:lnTo>
                <a:lnTo>
                  <a:pt x="7" y="6"/>
                </a:lnTo>
                <a:lnTo>
                  <a:pt x="8" y="16"/>
                </a:lnTo>
                <a:lnTo>
                  <a:pt x="0" y="26"/>
                </a:lnTo>
                <a:close/>
              </a:path>
            </a:pathLst>
          </a:custGeom>
          <a:solidFill>
            <a:srgbClr val="BDC9E1"/>
          </a:solidFill>
          <a:ln w="15875">
            <a:solidFill>
              <a:srgbClr val="003F48"/>
            </a:solidFill>
            <a:prstDash val="solid"/>
            <a:round/>
            <a:headEnd/>
            <a:tailEnd/>
          </a:ln>
        </p:spPr>
        <p:txBody>
          <a:bodyPr/>
          <a:lstStyle/>
          <a:p>
            <a:endParaRPr lang="en-US"/>
          </a:p>
        </p:txBody>
      </p:sp>
      <p:sp>
        <p:nvSpPr>
          <p:cNvPr id="312375" name="Wyoming">
            <a:extLst>
              <a:ext uri="{FF2B5EF4-FFF2-40B4-BE49-F238E27FC236}">
                <a16:creationId xmlns:a16="http://schemas.microsoft.com/office/drawing/2014/main" id="{712AD175-8C0B-4918-A8E0-3C68F685F44D}"/>
              </a:ext>
              <a:ext uri="{C183D7F6-B498-43B3-948B-1728B52AA6E4}">
                <adec:decorative xmlns:adec="http://schemas.microsoft.com/office/drawing/2017/decorative" val="1"/>
              </a:ext>
            </a:extLst>
          </p:cNvPr>
          <p:cNvSpPr>
            <a:spLocks noChangeAspect="1"/>
          </p:cNvSpPr>
          <p:nvPr/>
        </p:nvSpPr>
        <p:spPr bwMode="auto">
          <a:xfrm>
            <a:off x="3160713" y="2212975"/>
            <a:ext cx="866775" cy="698500"/>
          </a:xfrm>
          <a:custGeom>
            <a:avLst/>
            <a:gdLst>
              <a:gd name="T0" fmla="*/ 0 w 110"/>
              <a:gd name="T1" fmla="*/ 2147483646 h 90"/>
              <a:gd name="T2" fmla="*/ 2147483646 w 110"/>
              <a:gd name="T3" fmla="*/ 2147483646 h 90"/>
              <a:gd name="T4" fmla="*/ 2147483646 w 110"/>
              <a:gd name="T5" fmla="*/ 2147483646 h 90"/>
              <a:gd name="T6" fmla="*/ 2147483646 w 110"/>
              <a:gd name="T7" fmla="*/ 0 h 90"/>
              <a:gd name="T8" fmla="*/ 2147483646 w 110"/>
              <a:gd name="T9" fmla="*/ 2147483646 h 90"/>
              <a:gd name="T10" fmla="*/ 2147483646 w 110"/>
              <a:gd name="T11" fmla="*/ 2147483646 h 90"/>
              <a:gd name="T12" fmla="*/ 2147483646 w 110"/>
              <a:gd name="T13" fmla="*/ 2147483646 h 90"/>
              <a:gd name="T14" fmla="*/ 2147483646 w 110"/>
              <a:gd name="T15" fmla="*/ 2147483646 h 90"/>
              <a:gd name="T16" fmla="*/ 2147483646 w 110"/>
              <a:gd name="T17" fmla="*/ 2147483646 h 90"/>
              <a:gd name="T18" fmla="*/ 0 w 110"/>
              <a:gd name="T19" fmla="*/ 2147483646 h 9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10"/>
              <a:gd name="T31" fmla="*/ 0 h 90"/>
              <a:gd name="T32" fmla="*/ 110 w 110"/>
              <a:gd name="T33" fmla="*/ 90 h 90"/>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10" h="90">
                <a:moveTo>
                  <a:pt x="0" y="77"/>
                </a:moveTo>
                <a:lnTo>
                  <a:pt x="3" y="58"/>
                </a:lnTo>
                <a:lnTo>
                  <a:pt x="11" y="9"/>
                </a:lnTo>
                <a:lnTo>
                  <a:pt x="13" y="0"/>
                </a:lnTo>
                <a:lnTo>
                  <a:pt x="56" y="6"/>
                </a:lnTo>
                <a:lnTo>
                  <a:pt x="110" y="12"/>
                </a:lnTo>
                <a:lnTo>
                  <a:pt x="106" y="51"/>
                </a:lnTo>
                <a:lnTo>
                  <a:pt x="102" y="90"/>
                </a:lnTo>
                <a:lnTo>
                  <a:pt x="29" y="82"/>
                </a:lnTo>
                <a:lnTo>
                  <a:pt x="0" y="77"/>
                </a:lnTo>
                <a:close/>
              </a:path>
            </a:pathLst>
          </a:custGeom>
          <a:solidFill>
            <a:srgbClr val="DCEDC8"/>
          </a:solidFill>
          <a:ln w="15875">
            <a:solidFill>
              <a:srgbClr val="003F48"/>
            </a:solidFill>
            <a:prstDash val="solid"/>
            <a:round/>
            <a:headEnd/>
            <a:tailEnd/>
          </a:ln>
        </p:spPr>
        <p:txBody>
          <a:bodyPr/>
          <a:lstStyle/>
          <a:p>
            <a:endParaRPr lang="en-US"/>
          </a:p>
        </p:txBody>
      </p:sp>
      <p:sp>
        <p:nvSpPr>
          <p:cNvPr id="312376" name="Massachusetts">
            <a:extLst>
              <a:ext uri="{FF2B5EF4-FFF2-40B4-BE49-F238E27FC236}">
                <a16:creationId xmlns:a16="http://schemas.microsoft.com/office/drawing/2014/main" id="{3F85E4BB-3783-463D-AF05-93C61A625F76}"/>
              </a:ext>
              <a:ext uri="{C183D7F6-B498-43B3-948B-1728B52AA6E4}">
                <adec:decorative xmlns:adec="http://schemas.microsoft.com/office/drawing/2017/decorative" val="1"/>
              </a:ext>
            </a:extLst>
          </p:cNvPr>
          <p:cNvSpPr>
            <a:spLocks noChangeAspect="1"/>
          </p:cNvSpPr>
          <p:nvPr/>
        </p:nvSpPr>
        <p:spPr bwMode="auto">
          <a:xfrm>
            <a:off x="7439025" y="2320925"/>
            <a:ext cx="407988" cy="201613"/>
          </a:xfrm>
          <a:custGeom>
            <a:avLst/>
            <a:gdLst>
              <a:gd name="T0" fmla="*/ 0 w 52"/>
              <a:gd name="T1" fmla="*/ 2147483646 h 26"/>
              <a:gd name="T2" fmla="*/ 0 w 52"/>
              <a:gd name="T3" fmla="*/ 2147483646 h 26"/>
              <a:gd name="T4" fmla="*/ 2147483646 w 52"/>
              <a:gd name="T5" fmla="*/ 2147483646 h 26"/>
              <a:gd name="T6" fmla="*/ 2147483646 w 52"/>
              <a:gd name="T7" fmla="*/ 2147483646 h 26"/>
              <a:gd name="T8" fmla="*/ 2147483646 w 52"/>
              <a:gd name="T9" fmla="*/ 2147483646 h 26"/>
              <a:gd name="T10" fmla="*/ 2147483646 w 52"/>
              <a:gd name="T11" fmla="*/ 2147483646 h 26"/>
              <a:gd name="T12" fmla="*/ 2147483646 w 52"/>
              <a:gd name="T13" fmla="*/ 2147483646 h 26"/>
              <a:gd name="T14" fmla="*/ 2147483646 w 52"/>
              <a:gd name="T15" fmla="*/ 2147483646 h 26"/>
              <a:gd name="T16" fmla="*/ 2147483646 w 52"/>
              <a:gd name="T17" fmla="*/ 2147483646 h 26"/>
              <a:gd name="T18" fmla="*/ 2147483646 w 52"/>
              <a:gd name="T19" fmla="*/ 2147483646 h 26"/>
              <a:gd name="T20" fmla="*/ 2147483646 w 52"/>
              <a:gd name="T21" fmla="*/ 2147483646 h 26"/>
              <a:gd name="T22" fmla="*/ 2147483646 w 52"/>
              <a:gd name="T23" fmla="*/ 2147483646 h 26"/>
              <a:gd name="T24" fmla="*/ 2147483646 w 52"/>
              <a:gd name="T25" fmla="*/ 2147483646 h 26"/>
              <a:gd name="T26" fmla="*/ 2147483646 w 52"/>
              <a:gd name="T27" fmla="*/ 2147483646 h 26"/>
              <a:gd name="T28" fmla="*/ 2147483646 w 52"/>
              <a:gd name="T29" fmla="*/ 2147483646 h 26"/>
              <a:gd name="T30" fmla="*/ 2147483646 w 52"/>
              <a:gd name="T31" fmla="*/ 2147483646 h 26"/>
              <a:gd name="T32" fmla="*/ 2147483646 w 52"/>
              <a:gd name="T33" fmla="*/ 2147483646 h 26"/>
              <a:gd name="T34" fmla="*/ 2147483646 w 52"/>
              <a:gd name="T35" fmla="*/ 2147483646 h 26"/>
              <a:gd name="T36" fmla="*/ 2147483646 w 52"/>
              <a:gd name="T37" fmla="*/ 2147483646 h 26"/>
              <a:gd name="T38" fmla="*/ 2147483646 w 52"/>
              <a:gd name="T39" fmla="*/ 2147483646 h 26"/>
              <a:gd name="T40" fmla="*/ 2147483646 w 52"/>
              <a:gd name="T41" fmla="*/ 2147483646 h 26"/>
              <a:gd name="T42" fmla="*/ 2147483646 w 52"/>
              <a:gd name="T43" fmla="*/ 2147483646 h 26"/>
              <a:gd name="T44" fmla="*/ 2147483646 w 52"/>
              <a:gd name="T45" fmla="*/ 2147483646 h 26"/>
              <a:gd name="T46" fmla="*/ 2147483646 w 52"/>
              <a:gd name="T47" fmla="*/ 2147483646 h 26"/>
              <a:gd name="T48" fmla="*/ 2147483646 w 52"/>
              <a:gd name="T49" fmla="*/ 2147483646 h 26"/>
              <a:gd name="T50" fmla="*/ 2147483646 w 52"/>
              <a:gd name="T51" fmla="*/ 2147483646 h 26"/>
              <a:gd name="T52" fmla="*/ 2147483646 w 52"/>
              <a:gd name="T53" fmla="*/ 2147483646 h 26"/>
              <a:gd name="T54" fmla="*/ 2147483646 w 52"/>
              <a:gd name="T55" fmla="*/ 2147483646 h 26"/>
              <a:gd name="T56" fmla="*/ 2147483646 w 52"/>
              <a:gd name="T57" fmla="*/ 2147483646 h 26"/>
              <a:gd name="T58" fmla="*/ 2147483646 w 52"/>
              <a:gd name="T59" fmla="*/ 2147483646 h 26"/>
              <a:gd name="T60" fmla="*/ 2147483646 w 52"/>
              <a:gd name="T61" fmla="*/ 2147483646 h 26"/>
              <a:gd name="T62" fmla="*/ 2147483646 w 52"/>
              <a:gd name="T63" fmla="*/ 2147483646 h 26"/>
              <a:gd name="T64" fmla="*/ 2147483646 w 52"/>
              <a:gd name="T65" fmla="*/ 2147483646 h 26"/>
              <a:gd name="T66" fmla="*/ 2147483646 w 52"/>
              <a:gd name="T67" fmla="*/ 2147483646 h 26"/>
              <a:gd name="T68" fmla="*/ 2147483646 w 52"/>
              <a:gd name="T69" fmla="*/ 2147483646 h 26"/>
              <a:gd name="T70" fmla="*/ 2147483646 w 52"/>
              <a:gd name="T71" fmla="*/ 2147483646 h 26"/>
              <a:gd name="T72" fmla="*/ 2147483646 w 52"/>
              <a:gd name="T73" fmla="*/ 2147483646 h 26"/>
              <a:gd name="T74" fmla="*/ 2147483646 w 52"/>
              <a:gd name="T75" fmla="*/ 2147483646 h 26"/>
              <a:gd name="T76" fmla="*/ 2147483646 w 52"/>
              <a:gd name="T77" fmla="*/ 2147483646 h 26"/>
              <a:gd name="T78" fmla="*/ 2147483646 w 52"/>
              <a:gd name="T79" fmla="*/ 2147483646 h 26"/>
              <a:gd name="T80" fmla="*/ 2147483646 w 52"/>
              <a:gd name="T81" fmla="*/ 2147483646 h 26"/>
              <a:gd name="T82" fmla="*/ 2147483646 w 52"/>
              <a:gd name="T83" fmla="*/ 2147483646 h 26"/>
              <a:gd name="T84" fmla="*/ 2147483646 w 52"/>
              <a:gd name="T85" fmla="*/ 2147483646 h 26"/>
              <a:gd name="T86" fmla="*/ 2147483646 w 52"/>
              <a:gd name="T87" fmla="*/ 2147483646 h 26"/>
              <a:gd name="T88" fmla="*/ 2147483646 w 52"/>
              <a:gd name="T89" fmla="*/ 0 h 26"/>
              <a:gd name="T90" fmla="*/ 2147483646 w 52"/>
              <a:gd name="T91" fmla="*/ 2147483646 h 26"/>
              <a:gd name="T92" fmla="*/ 2147483646 w 52"/>
              <a:gd name="T93" fmla="*/ 2147483646 h 26"/>
              <a:gd name="T94" fmla="*/ 0 w 52"/>
              <a:gd name="T95" fmla="*/ 2147483646 h 2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52"/>
              <a:gd name="T145" fmla="*/ 0 h 26"/>
              <a:gd name="T146" fmla="*/ 52 w 52"/>
              <a:gd name="T147" fmla="*/ 26 h 2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52" h="26">
                <a:moveTo>
                  <a:pt x="0" y="10"/>
                </a:moveTo>
                <a:lnTo>
                  <a:pt x="0" y="24"/>
                </a:lnTo>
                <a:lnTo>
                  <a:pt x="24" y="19"/>
                </a:lnTo>
                <a:lnTo>
                  <a:pt x="28" y="18"/>
                </a:lnTo>
                <a:lnTo>
                  <a:pt x="30" y="18"/>
                </a:lnTo>
                <a:lnTo>
                  <a:pt x="32" y="22"/>
                </a:lnTo>
                <a:lnTo>
                  <a:pt x="35" y="23"/>
                </a:lnTo>
                <a:lnTo>
                  <a:pt x="36" y="26"/>
                </a:lnTo>
                <a:lnTo>
                  <a:pt x="38" y="26"/>
                </a:lnTo>
                <a:lnTo>
                  <a:pt x="38" y="24"/>
                </a:lnTo>
                <a:lnTo>
                  <a:pt x="40" y="23"/>
                </a:lnTo>
                <a:lnTo>
                  <a:pt x="40" y="21"/>
                </a:lnTo>
                <a:lnTo>
                  <a:pt x="41" y="20"/>
                </a:lnTo>
                <a:lnTo>
                  <a:pt x="42" y="24"/>
                </a:lnTo>
                <a:lnTo>
                  <a:pt x="45" y="23"/>
                </a:lnTo>
                <a:lnTo>
                  <a:pt x="45" y="22"/>
                </a:lnTo>
                <a:lnTo>
                  <a:pt x="48" y="20"/>
                </a:lnTo>
                <a:lnTo>
                  <a:pt x="50" y="19"/>
                </a:lnTo>
                <a:lnTo>
                  <a:pt x="52" y="21"/>
                </a:lnTo>
                <a:lnTo>
                  <a:pt x="51" y="17"/>
                </a:lnTo>
                <a:lnTo>
                  <a:pt x="49" y="13"/>
                </a:lnTo>
                <a:lnTo>
                  <a:pt x="48" y="12"/>
                </a:lnTo>
                <a:lnTo>
                  <a:pt x="46" y="12"/>
                </a:lnTo>
                <a:lnTo>
                  <a:pt x="46" y="13"/>
                </a:lnTo>
                <a:lnTo>
                  <a:pt x="47" y="13"/>
                </a:lnTo>
                <a:lnTo>
                  <a:pt x="48" y="13"/>
                </a:lnTo>
                <a:lnTo>
                  <a:pt x="49" y="14"/>
                </a:lnTo>
                <a:lnTo>
                  <a:pt x="50" y="16"/>
                </a:lnTo>
                <a:lnTo>
                  <a:pt x="49" y="18"/>
                </a:lnTo>
                <a:lnTo>
                  <a:pt x="45" y="20"/>
                </a:lnTo>
                <a:lnTo>
                  <a:pt x="43" y="19"/>
                </a:lnTo>
                <a:lnTo>
                  <a:pt x="42" y="16"/>
                </a:lnTo>
                <a:lnTo>
                  <a:pt x="40" y="16"/>
                </a:lnTo>
                <a:lnTo>
                  <a:pt x="40" y="14"/>
                </a:lnTo>
                <a:lnTo>
                  <a:pt x="38" y="12"/>
                </a:lnTo>
                <a:lnTo>
                  <a:pt x="35" y="11"/>
                </a:lnTo>
                <a:lnTo>
                  <a:pt x="35" y="12"/>
                </a:lnTo>
                <a:lnTo>
                  <a:pt x="34" y="12"/>
                </a:lnTo>
                <a:lnTo>
                  <a:pt x="33" y="10"/>
                </a:lnTo>
                <a:lnTo>
                  <a:pt x="34" y="8"/>
                </a:lnTo>
                <a:lnTo>
                  <a:pt x="35" y="7"/>
                </a:lnTo>
                <a:lnTo>
                  <a:pt x="34" y="6"/>
                </a:lnTo>
                <a:lnTo>
                  <a:pt x="37" y="4"/>
                </a:lnTo>
                <a:lnTo>
                  <a:pt x="34" y="2"/>
                </a:lnTo>
                <a:lnTo>
                  <a:pt x="34" y="0"/>
                </a:lnTo>
                <a:lnTo>
                  <a:pt x="28" y="3"/>
                </a:lnTo>
                <a:lnTo>
                  <a:pt x="11" y="8"/>
                </a:lnTo>
                <a:lnTo>
                  <a:pt x="0" y="10"/>
                </a:lnTo>
                <a:close/>
              </a:path>
            </a:pathLst>
          </a:custGeom>
          <a:solidFill>
            <a:srgbClr val="BDC9E1"/>
          </a:solidFill>
          <a:ln w="15875">
            <a:solidFill>
              <a:srgbClr val="003F48"/>
            </a:solidFill>
            <a:prstDash val="solid"/>
            <a:round/>
            <a:headEnd/>
            <a:tailEnd/>
          </a:ln>
        </p:spPr>
        <p:txBody>
          <a:bodyPr/>
          <a:lstStyle/>
          <a:p>
            <a:endParaRPr lang="en-US"/>
          </a:p>
        </p:txBody>
      </p:sp>
      <p:sp>
        <p:nvSpPr>
          <p:cNvPr id="312377" name="Freeform 59">
            <a:extLst>
              <a:ext uri="{FF2B5EF4-FFF2-40B4-BE49-F238E27FC236}">
                <a16:creationId xmlns:a16="http://schemas.microsoft.com/office/drawing/2014/main" id="{E3F3BF00-8120-405A-8C20-B8582FA1B597}"/>
              </a:ext>
              <a:ext uri="{C183D7F6-B498-43B3-948B-1728B52AA6E4}">
                <adec:decorative xmlns:adec="http://schemas.microsoft.com/office/drawing/2017/decorative" val="1"/>
              </a:ext>
            </a:extLst>
          </p:cNvPr>
          <p:cNvSpPr>
            <a:spLocks noChangeAspect="1"/>
          </p:cNvSpPr>
          <p:nvPr/>
        </p:nvSpPr>
        <p:spPr bwMode="auto">
          <a:xfrm>
            <a:off x="7758113" y="2514600"/>
            <a:ext cx="39687" cy="33338"/>
          </a:xfrm>
          <a:custGeom>
            <a:avLst/>
            <a:gdLst>
              <a:gd name="T0" fmla="*/ 0 w 5"/>
              <a:gd name="T1" fmla="*/ 2147483646 h 4"/>
              <a:gd name="T2" fmla="*/ 2147483646 w 5"/>
              <a:gd name="T3" fmla="*/ 0 h 4"/>
              <a:gd name="T4" fmla="*/ 2147483646 w 5"/>
              <a:gd name="T5" fmla="*/ 2147483646 h 4"/>
              <a:gd name="T6" fmla="*/ 0 w 5"/>
              <a:gd name="T7" fmla="*/ 2147483646 h 4"/>
              <a:gd name="T8" fmla="*/ 0 60000 65536"/>
              <a:gd name="T9" fmla="*/ 0 60000 65536"/>
              <a:gd name="T10" fmla="*/ 0 60000 65536"/>
              <a:gd name="T11" fmla="*/ 0 60000 65536"/>
              <a:gd name="T12" fmla="*/ 0 w 5"/>
              <a:gd name="T13" fmla="*/ 0 h 4"/>
              <a:gd name="T14" fmla="*/ 5 w 5"/>
              <a:gd name="T15" fmla="*/ 4 h 4"/>
            </a:gdLst>
            <a:ahLst/>
            <a:cxnLst>
              <a:cxn ang="T8">
                <a:pos x="T0" y="T1"/>
              </a:cxn>
              <a:cxn ang="T9">
                <a:pos x="T2" y="T3"/>
              </a:cxn>
              <a:cxn ang="T10">
                <a:pos x="T4" y="T5"/>
              </a:cxn>
              <a:cxn ang="T11">
                <a:pos x="T6" y="T7"/>
              </a:cxn>
            </a:cxnLst>
            <a:rect l="T12" t="T13" r="T14" b="T15"/>
            <a:pathLst>
              <a:path w="5" h="4">
                <a:moveTo>
                  <a:pt x="0" y="4"/>
                </a:moveTo>
                <a:lnTo>
                  <a:pt x="2" y="0"/>
                </a:lnTo>
                <a:lnTo>
                  <a:pt x="5" y="2"/>
                </a:lnTo>
                <a:lnTo>
                  <a:pt x="0" y="4"/>
                </a:lnTo>
                <a:close/>
              </a:path>
            </a:pathLst>
          </a:custGeom>
          <a:noFill/>
          <a:ln w="15875">
            <a:solidFill>
              <a:srgbClr val="003F48"/>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12378" name="Freeform 60">
            <a:extLst>
              <a:ext uri="{FF2B5EF4-FFF2-40B4-BE49-F238E27FC236}">
                <a16:creationId xmlns:a16="http://schemas.microsoft.com/office/drawing/2014/main" id="{9C11F794-6106-42CD-869B-0911445FEC27}"/>
              </a:ext>
              <a:ext uri="{C183D7F6-B498-43B3-948B-1728B52AA6E4}">
                <adec:decorative xmlns:adec="http://schemas.microsoft.com/office/drawing/2017/decorative" val="1"/>
              </a:ext>
            </a:extLst>
          </p:cNvPr>
          <p:cNvSpPr>
            <a:spLocks noChangeAspect="1"/>
          </p:cNvSpPr>
          <p:nvPr/>
        </p:nvSpPr>
        <p:spPr bwMode="auto">
          <a:xfrm>
            <a:off x="7831138" y="2514600"/>
            <a:ext cx="31750" cy="15875"/>
          </a:xfrm>
          <a:custGeom>
            <a:avLst/>
            <a:gdLst>
              <a:gd name="T0" fmla="*/ 0 w 4"/>
              <a:gd name="T1" fmla="*/ 2147483646 h 2"/>
              <a:gd name="T2" fmla="*/ 2147483646 w 4"/>
              <a:gd name="T3" fmla="*/ 0 h 2"/>
              <a:gd name="T4" fmla="*/ 2147483646 w 4"/>
              <a:gd name="T5" fmla="*/ 2147483646 h 2"/>
              <a:gd name="T6" fmla="*/ 0 w 4"/>
              <a:gd name="T7" fmla="*/ 2147483646 h 2"/>
              <a:gd name="T8" fmla="*/ 0 60000 65536"/>
              <a:gd name="T9" fmla="*/ 0 60000 65536"/>
              <a:gd name="T10" fmla="*/ 0 60000 65536"/>
              <a:gd name="T11" fmla="*/ 0 60000 65536"/>
              <a:gd name="T12" fmla="*/ 0 w 4"/>
              <a:gd name="T13" fmla="*/ 0 h 2"/>
              <a:gd name="T14" fmla="*/ 4 w 4"/>
              <a:gd name="T15" fmla="*/ 2 h 2"/>
            </a:gdLst>
            <a:ahLst/>
            <a:cxnLst>
              <a:cxn ang="T8">
                <a:pos x="T0" y="T1"/>
              </a:cxn>
              <a:cxn ang="T9">
                <a:pos x="T2" y="T3"/>
              </a:cxn>
              <a:cxn ang="T10">
                <a:pos x="T4" y="T5"/>
              </a:cxn>
              <a:cxn ang="T11">
                <a:pos x="T6" y="T7"/>
              </a:cxn>
            </a:cxnLst>
            <a:rect l="T12" t="T13" r="T14" b="T15"/>
            <a:pathLst>
              <a:path w="4" h="2">
                <a:moveTo>
                  <a:pt x="0" y="2"/>
                </a:moveTo>
                <a:lnTo>
                  <a:pt x="2" y="0"/>
                </a:lnTo>
                <a:lnTo>
                  <a:pt x="4" y="2"/>
                </a:lnTo>
                <a:lnTo>
                  <a:pt x="0" y="2"/>
                </a:lnTo>
                <a:close/>
              </a:path>
            </a:pathLst>
          </a:custGeom>
          <a:noFill/>
          <a:ln w="15875">
            <a:solidFill>
              <a:srgbClr val="003F48"/>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12379" name="Virginia">
            <a:extLst>
              <a:ext uri="{FF2B5EF4-FFF2-40B4-BE49-F238E27FC236}">
                <a16:creationId xmlns:a16="http://schemas.microsoft.com/office/drawing/2014/main" id="{FC36CB56-5927-44F3-8949-91C1BD633512}"/>
              </a:ext>
              <a:ext uri="{C183D7F6-B498-43B3-948B-1728B52AA6E4}">
                <adec:decorative xmlns:adec="http://schemas.microsoft.com/office/drawing/2017/decorative" val="1"/>
              </a:ext>
            </a:extLst>
          </p:cNvPr>
          <p:cNvSpPr>
            <a:spLocks noChangeAspect="1"/>
          </p:cNvSpPr>
          <p:nvPr/>
        </p:nvSpPr>
        <p:spPr bwMode="auto">
          <a:xfrm>
            <a:off x="6410325" y="3014663"/>
            <a:ext cx="939800" cy="533400"/>
          </a:xfrm>
          <a:custGeom>
            <a:avLst/>
            <a:gdLst>
              <a:gd name="T0" fmla="*/ 2147483646 w 120"/>
              <a:gd name="T1" fmla="*/ 2147483646 h 69"/>
              <a:gd name="T2" fmla="*/ 2147483646 w 120"/>
              <a:gd name="T3" fmla="*/ 2147483646 h 69"/>
              <a:gd name="T4" fmla="*/ 2147483646 w 120"/>
              <a:gd name="T5" fmla="*/ 2147483646 h 69"/>
              <a:gd name="T6" fmla="*/ 2147483646 w 120"/>
              <a:gd name="T7" fmla="*/ 2147483646 h 69"/>
              <a:gd name="T8" fmla="*/ 2147483646 w 120"/>
              <a:gd name="T9" fmla="*/ 2147483646 h 69"/>
              <a:gd name="T10" fmla="*/ 2147483646 w 120"/>
              <a:gd name="T11" fmla="*/ 2147483646 h 69"/>
              <a:gd name="T12" fmla="*/ 2147483646 w 120"/>
              <a:gd name="T13" fmla="*/ 2147483646 h 69"/>
              <a:gd name="T14" fmla="*/ 2147483646 w 120"/>
              <a:gd name="T15" fmla="*/ 2147483646 h 69"/>
              <a:gd name="T16" fmla="*/ 2147483646 w 120"/>
              <a:gd name="T17" fmla="*/ 2147483646 h 69"/>
              <a:gd name="T18" fmla="*/ 2147483646 w 120"/>
              <a:gd name="T19" fmla="*/ 2147483646 h 69"/>
              <a:gd name="T20" fmla="*/ 2147483646 w 120"/>
              <a:gd name="T21" fmla="*/ 2147483646 h 69"/>
              <a:gd name="T22" fmla="*/ 2147483646 w 120"/>
              <a:gd name="T23" fmla="*/ 2147483646 h 69"/>
              <a:gd name="T24" fmla="*/ 2147483646 w 120"/>
              <a:gd name="T25" fmla="*/ 2147483646 h 69"/>
              <a:gd name="T26" fmla="*/ 2147483646 w 120"/>
              <a:gd name="T27" fmla="*/ 2147483646 h 69"/>
              <a:gd name="T28" fmla="*/ 2147483646 w 120"/>
              <a:gd name="T29" fmla="*/ 2147483646 h 69"/>
              <a:gd name="T30" fmla="*/ 2147483646 w 120"/>
              <a:gd name="T31" fmla="*/ 2147483646 h 69"/>
              <a:gd name="T32" fmla="*/ 2147483646 w 120"/>
              <a:gd name="T33" fmla="*/ 2147483646 h 69"/>
              <a:gd name="T34" fmla="*/ 2147483646 w 120"/>
              <a:gd name="T35" fmla="*/ 2147483646 h 69"/>
              <a:gd name="T36" fmla="*/ 2147483646 w 120"/>
              <a:gd name="T37" fmla="*/ 2147483646 h 69"/>
              <a:gd name="T38" fmla="*/ 2147483646 w 120"/>
              <a:gd name="T39" fmla="*/ 2147483646 h 69"/>
              <a:gd name="T40" fmla="*/ 2147483646 w 120"/>
              <a:gd name="T41" fmla="*/ 2147483646 h 69"/>
              <a:gd name="T42" fmla="*/ 2147483646 w 120"/>
              <a:gd name="T43" fmla="*/ 2147483646 h 69"/>
              <a:gd name="T44" fmla="*/ 2147483646 w 120"/>
              <a:gd name="T45" fmla="*/ 2147483646 h 69"/>
              <a:gd name="T46" fmla="*/ 2147483646 w 120"/>
              <a:gd name="T47" fmla="*/ 2147483646 h 69"/>
              <a:gd name="T48" fmla="*/ 2147483646 w 120"/>
              <a:gd name="T49" fmla="*/ 2147483646 h 69"/>
              <a:gd name="T50" fmla="*/ 2147483646 w 120"/>
              <a:gd name="T51" fmla="*/ 2147483646 h 69"/>
              <a:gd name="T52" fmla="*/ 2147483646 w 120"/>
              <a:gd name="T53" fmla="*/ 2147483646 h 69"/>
              <a:gd name="T54" fmla="*/ 2147483646 w 120"/>
              <a:gd name="T55" fmla="*/ 2147483646 h 69"/>
              <a:gd name="T56" fmla="*/ 2147483646 w 120"/>
              <a:gd name="T57" fmla="*/ 2147483646 h 69"/>
              <a:gd name="T58" fmla="*/ 2147483646 w 120"/>
              <a:gd name="T59" fmla="*/ 2147483646 h 69"/>
              <a:gd name="T60" fmla="*/ 2147483646 w 120"/>
              <a:gd name="T61" fmla="*/ 2147483646 h 69"/>
              <a:gd name="T62" fmla="*/ 2147483646 w 120"/>
              <a:gd name="T63" fmla="*/ 2147483646 h 69"/>
              <a:gd name="T64" fmla="*/ 2147483646 w 120"/>
              <a:gd name="T65" fmla="*/ 2147483646 h 69"/>
              <a:gd name="T66" fmla="*/ 2147483646 w 120"/>
              <a:gd name="T67" fmla="*/ 2147483646 h 69"/>
              <a:gd name="T68" fmla="*/ 2147483646 w 120"/>
              <a:gd name="T69" fmla="*/ 2147483646 h 69"/>
              <a:gd name="T70" fmla="*/ 2147483646 w 120"/>
              <a:gd name="T71" fmla="*/ 2147483646 h 69"/>
              <a:gd name="T72" fmla="*/ 2147483646 w 120"/>
              <a:gd name="T73" fmla="*/ 2147483646 h 69"/>
              <a:gd name="T74" fmla="*/ 2147483646 w 120"/>
              <a:gd name="T75" fmla="*/ 2147483646 h 69"/>
              <a:gd name="T76" fmla="*/ 2147483646 w 120"/>
              <a:gd name="T77" fmla="*/ 2147483646 h 69"/>
              <a:gd name="T78" fmla="*/ 0 w 120"/>
              <a:gd name="T79" fmla="*/ 2147483646 h 69"/>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w 120"/>
              <a:gd name="T121" fmla="*/ 0 h 69"/>
              <a:gd name="T122" fmla="*/ 120 w 120"/>
              <a:gd name="T123" fmla="*/ 69 h 69"/>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T120" t="T121" r="T122" b="T123"/>
            <a:pathLst>
              <a:path w="120" h="69">
                <a:moveTo>
                  <a:pt x="0" y="69"/>
                </a:moveTo>
                <a:lnTo>
                  <a:pt x="11" y="61"/>
                </a:lnTo>
                <a:lnTo>
                  <a:pt x="11" y="59"/>
                </a:lnTo>
                <a:lnTo>
                  <a:pt x="15" y="55"/>
                </a:lnTo>
                <a:lnTo>
                  <a:pt x="19" y="52"/>
                </a:lnTo>
                <a:lnTo>
                  <a:pt x="23" y="47"/>
                </a:lnTo>
                <a:lnTo>
                  <a:pt x="27" y="52"/>
                </a:lnTo>
                <a:lnTo>
                  <a:pt x="33" y="49"/>
                </a:lnTo>
                <a:lnTo>
                  <a:pt x="35" y="51"/>
                </a:lnTo>
                <a:lnTo>
                  <a:pt x="38" y="49"/>
                </a:lnTo>
                <a:lnTo>
                  <a:pt x="40" y="46"/>
                </a:lnTo>
                <a:lnTo>
                  <a:pt x="46" y="45"/>
                </a:lnTo>
                <a:lnTo>
                  <a:pt x="50" y="41"/>
                </a:lnTo>
                <a:lnTo>
                  <a:pt x="48" y="40"/>
                </a:lnTo>
                <a:lnTo>
                  <a:pt x="54" y="27"/>
                </a:lnTo>
                <a:lnTo>
                  <a:pt x="55" y="21"/>
                </a:lnTo>
                <a:lnTo>
                  <a:pt x="60" y="23"/>
                </a:lnTo>
                <a:lnTo>
                  <a:pt x="63" y="16"/>
                </a:lnTo>
                <a:lnTo>
                  <a:pt x="66" y="15"/>
                </a:lnTo>
                <a:lnTo>
                  <a:pt x="70" y="8"/>
                </a:lnTo>
                <a:lnTo>
                  <a:pt x="71" y="0"/>
                </a:lnTo>
                <a:lnTo>
                  <a:pt x="80" y="5"/>
                </a:lnTo>
                <a:lnTo>
                  <a:pt x="81" y="1"/>
                </a:lnTo>
                <a:lnTo>
                  <a:pt x="85" y="2"/>
                </a:lnTo>
                <a:lnTo>
                  <a:pt x="88" y="5"/>
                </a:lnTo>
                <a:lnTo>
                  <a:pt x="91" y="7"/>
                </a:lnTo>
                <a:lnTo>
                  <a:pt x="93" y="9"/>
                </a:lnTo>
                <a:lnTo>
                  <a:pt x="93" y="12"/>
                </a:lnTo>
                <a:lnTo>
                  <a:pt x="90" y="16"/>
                </a:lnTo>
                <a:lnTo>
                  <a:pt x="91" y="19"/>
                </a:lnTo>
                <a:lnTo>
                  <a:pt x="94" y="18"/>
                </a:lnTo>
                <a:lnTo>
                  <a:pt x="95" y="20"/>
                </a:lnTo>
                <a:lnTo>
                  <a:pt x="97" y="21"/>
                </a:lnTo>
                <a:lnTo>
                  <a:pt x="102" y="21"/>
                </a:lnTo>
                <a:lnTo>
                  <a:pt x="103" y="23"/>
                </a:lnTo>
                <a:lnTo>
                  <a:pt x="109" y="24"/>
                </a:lnTo>
                <a:lnTo>
                  <a:pt x="107" y="26"/>
                </a:lnTo>
                <a:lnTo>
                  <a:pt x="108" y="29"/>
                </a:lnTo>
                <a:lnTo>
                  <a:pt x="108" y="30"/>
                </a:lnTo>
                <a:lnTo>
                  <a:pt x="106" y="30"/>
                </a:lnTo>
                <a:lnTo>
                  <a:pt x="103" y="28"/>
                </a:lnTo>
                <a:lnTo>
                  <a:pt x="98" y="24"/>
                </a:lnTo>
                <a:lnTo>
                  <a:pt x="105" y="31"/>
                </a:lnTo>
                <a:lnTo>
                  <a:pt x="109" y="31"/>
                </a:lnTo>
                <a:lnTo>
                  <a:pt x="107" y="32"/>
                </a:lnTo>
                <a:lnTo>
                  <a:pt x="111" y="34"/>
                </a:lnTo>
                <a:lnTo>
                  <a:pt x="111" y="36"/>
                </a:lnTo>
                <a:lnTo>
                  <a:pt x="109" y="35"/>
                </a:lnTo>
                <a:lnTo>
                  <a:pt x="108" y="35"/>
                </a:lnTo>
                <a:lnTo>
                  <a:pt x="108" y="36"/>
                </a:lnTo>
                <a:lnTo>
                  <a:pt x="109" y="37"/>
                </a:lnTo>
                <a:lnTo>
                  <a:pt x="108" y="38"/>
                </a:lnTo>
                <a:lnTo>
                  <a:pt x="103" y="35"/>
                </a:lnTo>
                <a:lnTo>
                  <a:pt x="102" y="33"/>
                </a:lnTo>
                <a:lnTo>
                  <a:pt x="103" y="35"/>
                </a:lnTo>
                <a:lnTo>
                  <a:pt x="107" y="38"/>
                </a:lnTo>
                <a:lnTo>
                  <a:pt x="109" y="38"/>
                </a:lnTo>
                <a:lnTo>
                  <a:pt x="111" y="39"/>
                </a:lnTo>
                <a:lnTo>
                  <a:pt x="110" y="40"/>
                </a:lnTo>
                <a:lnTo>
                  <a:pt x="111" y="40"/>
                </a:lnTo>
                <a:lnTo>
                  <a:pt x="112" y="41"/>
                </a:lnTo>
                <a:lnTo>
                  <a:pt x="110" y="43"/>
                </a:lnTo>
                <a:lnTo>
                  <a:pt x="107" y="41"/>
                </a:lnTo>
                <a:lnTo>
                  <a:pt x="106" y="40"/>
                </a:lnTo>
                <a:lnTo>
                  <a:pt x="102" y="39"/>
                </a:lnTo>
                <a:lnTo>
                  <a:pt x="101" y="38"/>
                </a:lnTo>
                <a:lnTo>
                  <a:pt x="100" y="40"/>
                </a:lnTo>
                <a:lnTo>
                  <a:pt x="105" y="41"/>
                </a:lnTo>
                <a:lnTo>
                  <a:pt x="105" y="42"/>
                </a:lnTo>
                <a:lnTo>
                  <a:pt x="110" y="44"/>
                </a:lnTo>
                <a:lnTo>
                  <a:pt x="112" y="44"/>
                </a:lnTo>
                <a:lnTo>
                  <a:pt x="112" y="43"/>
                </a:lnTo>
                <a:lnTo>
                  <a:pt x="113" y="43"/>
                </a:lnTo>
                <a:lnTo>
                  <a:pt x="116" y="43"/>
                </a:lnTo>
                <a:lnTo>
                  <a:pt x="120" y="49"/>
                </a:lnTo>
                <a:lnTo>
                  <a:pt x="118" y="48"/>
                </a:lnTo>
                <a:lnTo>
                  <a:pt x="117" y="50"/>
                </a:lnTo>
                <a:lnTo>
                  <a:pt x="69" y="59"/>
                </a:lnTo>
                <a:lnTo>
                  <a:pt x="31" y="64"/>
                </a:lnTo>
                <a:lnTo>
                  <a:pt x="0" y="69"/>
                </a:lnTo>
                <a:close/>
              </a:path>
            </a:pathLst>
          </a:custGeom>
          <a:solidFill>
            <a:srgbClr val="BDC9E1"/>
          </a:solidFill>
          <a:ln w="15875">
            <a:solidFill>
              <a:srgbClr val="003F48"/>
            </a:solidFill>
            <a:prstDash val="solid"/>
            <a:round/>
            <a:headEnd/>
            <a:tailEnd/>
          </a:ln>
        </p:spPr>
        <p:txBody>
          <a:bodyPr/>
          <a:lstStyle/>
          <a:p>
            <a:endParaRPr lang="en-US"/>
          </a:p>
        </p:txBody>
      </p:sp>
      <p:sp>
        <p:nvSpPr>
          <p:cNvPr id="312380" name="Freeform 62">
            <a:extLst>
              <a:ext uri="{FF2B5EF4-FFF2-40B4-BE49-F238E27FC236}">
                <a16:creationId xmlns:a16="http://schemas.microsoft.com/office/drawing/2014/main" id="{BC327E25-45C0-4890-888F-7BCFE8BE577F}"/>
              </a:ext>
              <a:ext uri="{C183D7F6-B498-43B3-948B-1728B52AA6E4}">
                <adec:decorative xmlns:adec="http://schemas.microsoft.com/office/drawing/2017/decorative" val="1"/>
              </a:ext>
            </a:extLst>
          </p:cNvPr>
          <p:cNvSpPr>
            <a:spLocks noChangeAspect="1"/>
          </p:cNvSpPr>
          <p:nvPr/>
        </p:nvSpPr>
        <p:spPr bwMode="auto">
          <a:xfrm>
            <a:off x="7313613" y="3160713"/>
            <a:ext cx="46037" cy="146050"/>
          </a:xfrm>
          <a:custGeom>
            <a:avLst/>
            <a:gdLst>
              <a:gd name="T0" fmla="*/ 0 w 6"/>
              <a:gd name="T1" fmla="*/ 2147483646 h 19"/>
              <a:gd name="T2" fmla="*/ 0 w 6"/>
              <a:gd name="T3" fmla="*/ 2147483646 h 19"/>
              <a:gd name="T4" fmla="*/ 2147483646 w 6"/>
              <a:gd name="T5" fmla="*/ 2147483646 h 19"/>
              <a:gd name="T6" fmla="*/ 2147483646 w 6"/>
              <a:gd name="T7" fmla="*/ 2147483646 h 19"/>
              <a:gd name="T8" fmla="*/ 2147483646 w 6"/>
              <a:gd name="T9" fmla="*/ 2147483646 h 19"/>
              <a:gd name="T10" fmla="*/ 2147483646 w 6"/>
              <a:gd name="T11" fmla="*/ 0 h 19"/>
              <a:gd name="T12" fmla="*/ 2147483646 w 6"/>
              <a:gd name="T13" fmla="*/ 2147483646 h 19"/>
              <a:gd name="T14" fmla="*/ 0 w 6"/>
              <a:gd name="T15" fmla="*/ 2147483646 h 19"/>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19"/>
              <a:gd name="T26" fmla="*/ 6 w 6"/>
              <a:gd name="T27" fmla="*/ 19 h 19"/>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19">
                <a:moveTo>
                  <a:pt x="0" y="11"/>
                </a:moveTo>
                <a:lnTo>
                  <a:pt x="0" y="17"/>
                </a:lnTo>
                <a:lnTo>
                  <a:pt x="1" y="19"/>
                </a:lnTo>
                <a:lnTo>
                  <a:pt x="2" y="13"/>
                </a:lnTo>
                <a:lnTo>
                  <a:pt x="5" y="10"/>
                </a:lnTo>
                <a:lnTo>
                  <a:pt x="6" y="0"/>
                </a:lnTo>
                <a:lnTo>
                  <a:pt x="2" y="2"/>
                </a:lnTo>
                <a:lnTo>
                  <a:pt x="0" y="11"/>
                </a:lnTo>
                <a:close/>
              </a:path>
            </a:pathLst>
          </a:custGeom>
          <a:noFill/>
          <a:ln w="15875">
            <a:solidFill>
              <a:srgbClr val="003F48"/>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nvGrpSpPr>
          <p:cNvPr id="312381" name="Hawaii">
            <a:extLst>
              <a:ext uri="{FF2B5EF4-FFF2-40B4-BE49-F238E27FC236}">
                <a16:creationId xmlns:a16="http://schemas.microsoft.com/office/drawing/2014/main" id="{FD2FA6FC-5C86-4ADB-B087-17B002EB0E7B}"/>
              </a:ext>
              <a:ext uri="{C183D7F6-B498-43B3-948B-1728B52AA6E4}">
                <adec:decorative xmlns:adec="http://schemas.microsoft.com/office/drawing/2017/decorative" val="1"/>
              </a:ext>
            </a:extLst>
          </p:cNvPr>
          <p:cNvGrpSpPr>
            <a:grpSpLocks/>
          </p:cNvGrpSpPr>
          <p:nvPr/>
        </p:nvGrpSpPr>
        <p:grpSpPr bwMode="auto">
          <a:xfrm>
            <a:off x="682625" y="3846513"/>
            <a:ext cx="963613" cy="498475"/>
            <a:chOff x="582" y="2987"/>
            <a:chExt cx="659" cy="352"/>
          </a:xfrm>
        </p:grpSpPr>
        <p:sp>
          <p:nvSpPr>
            <p:cNvPr id="312406" name="Freeform 64">
              <a:extLst>
                <a:ext uri="{FF2B5EF4-FFF2-40B4-BE49-F238E27FC236}">
                  <a16:creationId xmlns:a16="http://schemas.microsoft.com/office/drawing/2014/main" id="{9FA678E4-A9FD-4A87-A11C-8DA6B556F643}"/>
                </a:ext>
              </a:extLst>
            </p:cNvPr>
            <p:cNvSpPr>
              <a:spLocks noChangeAspect="1"/>
            </p:cNvSpPr>
            <p:nvPr/>
          </p:nvSpPr>
          <p:spPr bwMode="auto">
            <a:xfrm>
              <a:off x="754" y="2987"/>
              <a:ext cx="48" cy="39"/>
            </a:xfrm>
            <a:custGeom>
              <a:avLst/>
              <a:gdLst>
                <a:gd name="T0" fmla="*/ 0 w 9"/>
                <a:gd name="T1" fmla="*/ 2147483646 h 7"/>
                <a:gd name="T2" fmla="*/ 2147483646 w 9"/>
                <a:gd name="T3" fmla="*/ 2147483646 h 7"/>
                <a:gd name="T4" fmla="*/ 2147483646 w 9"/>
                <a:gd name="T5" fmla="*/ 2147483646 h 7"/>
                <a:gd name="T6" fmla="*/ 2147483646 w 9"/>
                <a:gd name="T7" fmla="*/ 2147483646 h 7"/>
                <a:gd name="T8" fmla="*/ 2147483646 w 9"/>
                <a:gd name="T9" fmla="*/ 2147483646 h 7"/>
                <a:gd name="T10" fmla="*/ 2147483646 w 9"/>
                <a:gd name="T11" fmla="*/ 0 h 7"/>
                <a:gd name="T12" fmla="*/ 2147483646 w 9"/>
                <a:gd name="T13" fmla="*/ 0 h 7"/>
                <a:gd name="T14" fmla="*/ 0 w 9"/>
                <a:gd name="T15" fmla="*/ 2147483646 h 7"/>
                <a:gd name="T16" fmla="*/ 0 60000 65536"/>
                <a:gd name="T17" fmla="*/ 0 60000 65536"/>
                <a:gd name="T18" fmla="*/ 0 60000 65536"/>
                <a:gd name="T19" fmla="*/ 0 60000 65536"/>
                <a:gd name="T20" fmla="*/ 0 60000 65536"/>
                <a:gd name="T21" fmla="*/ 0 60000 65536"/>
                <a:gd name="T22" fmla="*/ 0 60000 65536"/>
                <a:gd name="T23" fmla="*/ 0 60000 65536"/>
                <a:gd name="T24" fmla="*/ 0 w 9"/>
                <a:gd name="T25" fmla="*/ 0 h 7"/>
                <a:gd name="T26" fmla="*/ 9 w 9"/>
                <a:gd name="T27" fmla="*/ 7 h 7"/>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9" h="7">
                  <a:moveTo>
                    <a:pt x="0" y="4"/>
                  </a:moveTo>
                  <a:lnTo>
                    <a:pt x="3" y="7"/>
                  </a:lnTo>
                  <a:lnTo>
                    <a:pt x="5" y="7"/>
                  </a:lnTo>
                  <a:lnTo>
                    <a:pt x="8" y="6"/>
                  </a:lnTo>
                  <a:lnTo>
                    <a:pt x="9" y="2"/>
                  </a:lnTo>
                  <a:lnTo>
                    <a:pt x="7" y="0"/>
                  </a:lnTo>
                  <a:lnTo>
                    <a:pt x="4" y="0"/>
                  </a:lnTo>
                  <a:lnTo>
                    <a:pt x="0" y="4"/>
                  </a:lnTo>
                  <a:close/>
                </a:path>
              </a:pathLst>
            </a:custGeom>
            <a:solidFill>
              <a:srgbClr val="F6EFF7"/>
            </a:solidFill>
            <a:ln w="15875">
              <a:solidFill>
                <a:srgbClr val="003F48"/>
              </a:solidFill>
              <a:prstDash val="solid"/>
              <a:round/>
              <a:headEnd/>
              <a:tailEnd/>
            </a:ln>
          </p:spPr>
          <p:txBody>
            <a:bodyPr/>
            <a:lstStyle/>
            <a:p>
              <a:endParaRPr lang="en-US"/>
            </a:p>
          </p:txBody>
        </p:sp>
        <p:sp>
          <p:nvSpPr>
            <p:cNvPr id="312407" name="Freeform 65">
              <a:extLst>
                <a:ext uri="{FF2B5EF4-FFF2-40B4-BE49-F238E27FC236}">
                  <a16:creationId xmlns:a16="http://schemas.microsoft.com/office/drawing/2014/main" id="{5F85EBEA-729F-4993-83B9-526FF7AB983A}"/>
                </a:ext>
              </a:extLst>
            </p:cNvPr>
            <p:cNvSpPr>
              <a:spLocks noChangeAspect="1"/>
            </p:cNvSpPr>
            <p:nvPr/>
          </p:nvSpPr>
          <p:spPr bwMode="auto">
            <a:xfrm>
              <a:off x="903" y="3048"/>
              <a:ext cx="54" cy="49"/>
            </a:xfrm>
            <a:custGeom>
              <a:avLst/>
              <a:gdLst>
                <a:gd name="T0" fmla="*/ 0 w 10"/>
                <a:gd name="T1" fmla="*/ 2147483646 h 9"/>
                <a:gd name="T2" fmla="*/ 2147483646 w 10"/>
                <a:gd name="T3" fmla="*/ 2147483646 h 9"/>
                <a:gd name="T4" fmla="*/ 2147483646 w 10"/>
                <a:gd name="T5" fmla="*/ 2147483646 h 9"/>
                <a:gd name="T6" fmla="*/ 2147483646 w 10"/>
                <a:gd name="T7" fmla="*/ 2147483646 h 9"/>
                <a:gd name="T8" fmla="*/ 2147483646 w 10"/>
                <a:gd name="T9" fmla="*/ 2147483646 h 9"/>
                <a:gd name="T10" fmla="*/ 2147483646 w 10"/>
                <a:gd name="T11" fmla="*/ 2147483646 h 9"/>
                <a:gd name="T12" fmla="*/ 2147483646 w 10"/>
                <a:gd name="T13" fmla="*/ 2147483646 h 9"/>
                <a:gd name="T14" fmla="*/ 2147483646 w 10"/>
                <a:gd name="T15" fmla="*/ 2147483646 h 9"/>
                <a:gd name="T16" fmla="*/ 2147483646 w 10"/>
                <a:gd name="T17" fmla="*/ 0 h 9"/>
                <a:gd name="T18" fmla="*/ 0 w 10"/>
                <a:gd name="T19" fmla="*/ 2147483646 h 9"/>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0"/>
                <a:gd name="T31" fmla="*/ 0 h 9"/>
                <a:gd name="T32" fmla="*/ 10 w 10"/>
                <a:gd name="T33" fmla="*/ 9 h 9"/>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0" h="9">
                  <a:moveTo>
                    <a:pt x="0" y="2"/>
                  </a:moveTo>
                  <a:lnTo>
                    <a:pt x="2" y="7"/>
                  </a:lnTo>
                  <a:lnTo>
                    <a:pt x="5" y="7"/>
                  </a:lnTo>
                  <a:lnTo>
                    <a:pt x="5" y="6"/>
                  </a:lnTo>
                  <a:lnTo>
                    <a:pt x="8" y="9"/>
                  </a:lnTo>
                  <a:lnTo>
                    <a:pt x="10" y="8"/>
                  </a:lnTo>
                  <a:lnTo>
                    <a:pt x="10" y="5"/>
                  </a:lnTo>
                  <a:lnTo>
                    <a:pt x="8" y="5"/>
                  </a:lnTo>
                  <a:lnTo>
                    <a:pt x="6" y="0"/>
                  </a:lnTo>
                  <a:lnTo>
                    <a:pt x="0" y="2"/>
                  </a:lnTo>
                  <a:close/>
                </a:path>
              </a:pathLst>
            </a:custGeom>
            <a:solidFill>
              <a:srgbClr val="F6EFF7"/>
            </a:solidFill>
            <a:ln w="15875">
              <a:solidFill>
                <a:srgbClr val="003F48"/>
              </a:solidFill>
              <a:prstDash val="solid"/>
              <a:round/>
              <a:headEnd/>
              <a:tailEnd/>
            </a:ln>
          </p:spPr>
          <p:txBody>
            <a:bodyPr/>
            <a:lstStyle/>
            <a:p>
              <a:endParaRPr lang="en-US"/>
            </a:p>
          </p:txBody>
        </p:sp>
        <p:sp>
          <p:nvSpPr>
            <p:cNvPr id="312408" name="Freeform 66">
              <a:extLst>
                <a:ext uri="{FF2B5EF4-FFF2-40B4-BE49-F238E27FC236}">
                  <a16:creationId xmlns:a16="http://schemas.microsoft.com/office/drawing/2014/main" id="{BC333351-2F6A-47F3-9F4D-1E62ACF2F047}"/>
                </a:ext>
              </a:extLst>
            </p:cNvPr>
            <p:cNvSpPr>
              <a:spLocks noChangeAspect="1"/>
            </p:cNvSpPr>
            <p:nvPr/>
          </p:nvSpPr>
          <p:spPr bwMode="auto">
            <a:xfrm>
              <a:off x="994" y="3097"/>
              <a:ext cx="60" cy="16"/>
            </a:xfrm>
            <a:custGeom>
              <a:avLst/>
              <a:gdLst>
                <a:gd name="T0" fmla="*/ 0 w 11"/>
                <a:gd name="T1" fmla="*/ 2147483646 h 3"/>
                <a:gd name="T2" fmla="*/ 2147483646 w 11"/>
                <a:gd name="T3" fmla="*/ 0 h 3"/>
                <a:gd name="T4" fmla="*/ 2147483646 w 11"/>
                <a:gd name="T5" fmla="*/ 2147483646 h 3"/>
                <a:gd name="T6" fmla="*/ 2147483646 w 11"/>
                <a:gd name="T7" fmla="*/ 2147483646 h 3"/>
                <a:gd name="T8" fmla="*/ 0 w 11"/>
                <a:gd name="T9" fmla="*/ 2147483646 h 3"/>
                <a:gd name="T10" fmla="*/ 0 60000 65536"/>
                <a:gd name="T11" fmla="*/ 0 60000 65536"/>
                <a:gd name="T12" fmla="*/ 0 60000 65536"/>
                <a:gd name="T13" fmla="*/ 0 60000 65536"/>
                <a:gd name="T14" fmla="*/ 0 60000 65536"/>
                <a:gd name="T15" fmla="*/ 0 w 11"/>
                <a:gd name="T16" fmla="*/ 0 h 3"/>
                <a:gd name="T17" fmla="*/ 11 w 11"/>
                <a:gd name="T18" fmla="*/ 3 h 3"/>
              </a:gdLst>
              <a:ahLst/>
              <a:cxnLst>
                <a:cxn ang="T10">
                  <a:pos x="T0" y="T1"/>
                </a:cxn>
                <a:cxn ang="T11">
                  <a:pos x="T2" y="T3"/>
                </a:cxn>
                <a:cxn ang="T12">
                  <a:pos x="T4" y="T5"/>
                </a:cxn>
                <a:cxn ang="T13">
                  <a:pos x="T6" y="T7"/>
                </a:cxn>
                <a:cxn ang="T14">
                  <a:pos x="T8" y="T9"/>
                </a:cxn>
              </a:cxnLst>
              <a:rect l="T15" t="T16" r="T17" b="T18"/>
              <a:pathLst>
                <a:path w="11" h="3">
                  <a:moveTo>
                    <a:pt x="0" y="3"/>
                  </a:moveTo>
                  <a:lnTo>
                    <a:pt x="1" y="0"/>
                  </a:lnTo>
                  <a:lnTo>
                    <a:pt x="11" y="1"/>
                  </a:lnTo>
                  <a:lnTo>
                    <a:pt x="9" y="3"/>
                  </a:lnTo>
                  <a:lnTo>
                    <a:pt x="0" y="3"/>
                  </a:lnTo>
                  <a:close/>
                </a:path>
              </a:pathLst>
            </a:custGeom>
            <a:solidFill>
              <a:srgbClr val="F6EFF7"/>
            </a:solidFill>
            <a:ln w="15875">
              <a:solidFill>
                <a:srgbClr val="003F48"/>
              </a:solidFill>
              <a:prstDash val="solid"/>
              <a:round/>
              <a:headEnd/>
              <a:tailEnd/>
            </a:ln>
          </p:spPr>
          <p:txBody>
            <a:bodyPr/>
            <a:lstStyle/>
            <a:p>
              <a:endParaRPr lang="en-US"/>
            </a:p>
          </p:txBody>
        </p:sp>
        <p:sp>
          <p:nvSpPr>
            <p:cNvPr id="312409" name="Freeform 67">
              <a:extLst>
                <a:ext uri="{FF2B5EF4-FFF2-40B4-BE49-F238E27FC236}">
                  <a16:creationId xmlns:a16="http://schemas.microsoft.com/office/drawing/2014/main" id="{01E3F235-E6B8-48DE-AAD7-FA551D6CE4D3}"/>
                </a:ext>
              </a:extLst>
            </p:cNvPr>
            <p:cNvSpPr>
              <a:spLocks noChangeAspect="1"/>
            </p:cNvSpPr>
            <p:nvPr/>
          </p:nvSpPr>
          <p:spPr bwMode="auto">
            <a:xfrm>
              <a:off x="1022" y="3129"/>
              <a:ext cx="21" cy="17"/>
            </a:xfrm>
            <a:custGeom>
              <a:avLst/>
              <a:gdLst>
                <a:gd name="T0" fmla="*/ 0 w 4"/>
                <a:gd name="T1" fmla="*/ 0 h 3"/>
                <a:gd name="T2" fmla="*/ 2147483646 w 4"/>
                <a:gd name="T3" fmla="*/ 2147483646 h 3"/>
                <a:gd name="T4" fmla="*/ 2147483646 w 4"/>
                <a:gd name="T5" fmla="*/ 2147483646 h 3"/>
                <a:gd name="T6" fmla="*/ 2147483646 w 4"/>
                <a:gd name="T7" fmla="*/ 0 h 3"/>
                <a:gd name="T8" fmla="*/ 0 w 4"/>
                <a:gd name="T9" fmla="*/ 0 h 3"/>
                <a:gd name="T10" fmla="*/ 0 60000 65536"/>
                <a:gd name="T11" fmla="*/ 0 60000 65536"/>
                <a:gd name="T12" fmla="*/ 0 60000 65536"/>
                <a:gd name="T13" fmla="*/ 0 60000 65536"/>
                <a:gd name="T14" fmla="*/ 0 60000 65536"/>
                <a:gd name="T15" fmla="*/ 0 w 4"/>
                <a:gd name="T16" fmla="*/ 0 h 3"/>
                <a:gd name="T17" fmla="*/ 4 w 4"/>
                <a:gd name="T18" fmla="*/ 3 h 3"/>
              </a:gdLst>
              <a:ahLst/>
              <a:cxnLst>
                <a:cxn ang="T10">
                  <a:pos x="T0" y="T1"/>
                </a:cxn>
                <a:cxn ang="T11">
                  <a:pos x="T2" y="T3"/>
                </a:cxn>
                <a:cxn ang="T12">
                  <a:pos x="T4" y="T5"/>
                </a:cxn>
                <a:cxn ang="T13">
                  <a:pos x="T6" y="T7"/>
                </a:cxn>
                <a:cxn ang="T14">
                  <a:pos x="T8" y="T9"/>
                </a:cxn>
              </a:cxnLst>
              <a:rect l="T15" t="T16" r="T17" b="T18"/>
              <a:pathLst>
                <a:path w="4" h="3">
                  <a:moveTo>
                    <a:pt x="0" y="0"/>
                  </a:moveTo>
                  <a:lnTo>
                    <a:pt x="1" y="3"/>
                  </a:lnTo>
                  <a:lnTo>
                    <a:pt x="4" y="2"/>
                  </a:lnTo>
                  <a:lnTo>
                    <a:pt x="3" y="0"/>
                  </a:lnTo>
                  <a:lnTo>
                    <a:pt x="0" y="0"/>
                  </a:lnTo>
                  <a:close/>
                </a:path>
              </a:pathLst>
            </a:custGeom>
            <a:solidFill>
              <a:srgbClr val="F6EFF7"/>
            </a:solidFill>
            <a:ln w="15875">
              <a:solidFill>
                <a:srgbClr val="003F48"/>
              </a:solidFill>
              <a:prstDash val="solid"/>
              <a:round/>
              <a:headEnd/>
              <a:tailEnd/>
            </a:ln>
          </p:spPr>
          <p:txBody>
            <a:bodyPr/>
            <a:lstStyle/>
            <a:p>
              <a:endParaRPr lang="en-US"/>
            </a:p>
          </p:txBody>
        </p:sp>
        <p:sp>
          <p:nvSpPr>
            <p:cNvPr id="312410" name="Freeform 68">
              <a:extLst>
                <a:ext uri="{FF2B5EF4-FFF2-40B4-BE49-F238E27FC236}">
                  <a16:creationId xmlns:a16="http://schemas.microsoft.com/office/drawing/2014/main" id="{5AB3B767-E96C-4234-AD9A-548C2CBA5499}"/>
                </a:ext>
              </a:extLst>
            </p:cNvPr>
            <p:cNvSpPr>
              <a:spLocks noChangeAspect="1"/>
            </p:cNvSpPr>
            <p:nvPr/>
          </p:nvSpPr>
          <p:spPr bwMode="auto">
            <a:xfrm>
              <a:off x="1054" y="3113"/>
              <a:ext cx="75" cy="44"/>
            </a:xfrm>
            <a:custGeom>
              <a:avLst/>
              <a:gdLst>
                <a:gd name="T0" fmla="*/ 0 w 14"/>
                <a:gd name="T1" fmla="*/ 2147483646 h 8"/>
                <a:gd name="T2" fmla="*/ 2147483646 w 14"/>
                <a:gd name="T3" fmla="*/ 0 h 8"/>
                <a:gd name="T4" fmla="*/ 2147483646 w 14"/>
                <a:gd name="T5" fmla="*/ 2147483646 h 8"/>
                <a:gd name="T6" fmla="*/ 2147483646 w 14"/>
                <a:gd name="T7" fmla="*/ 2147483646 h 8"/>
                <a:gd name="T8" fmla="*/ 2147483646 w 14"/>
                <a:gd name="T9" fmla="*/ 2147483646 h 8"/>
                <a:gd name="T10" fmla="*/ 2147483646 w 14"/>
                <a:gd name="T11" fmla="*/ 2147483646 h 8"/>
                <a:gd name="T12" fmla="*/ 2147483646 w 14"/>
                <a:gd name="T13" fmla="*/ 2147483646 h 8"/>
                <a:gd name="T14" fmla="*/ 2147483646 w 14"/>
                <a:gd name="T15" fmla="*/ 2147483646 h 8"/>
                <a:gd name="T16" fmla="*/ 2147483646 w 14"/>
                <a:gd name="T17" fmla="*/ 2147483646 h 8"/>
                <a:gd name="T18" fmla="*/ 0 w 14"/>
                <a:gd name="T19" fmla="*/ 2147483646 h 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4"/>
                <a:gd name="T31" fmla="*/ 0 h 8"/>
                <a:gd name="T32" fmla="*/ 14 w 14"/>
                <a:gd name="T33" fmla="*/ 8 h 8"/>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4" h="8">
                  <a:moveTo>
                    <a:pt x="0" y="3"/>
                  </a:moveTo>
                  <a:lnTo>
                    <a:pt x="2" y="0"/>
                  </a:lnTo>
                  <a:lnTo>
                    <a:pt x="4" y="3"/>
                  </a:lnTo>
                  <a:lnTo>
                    <a:pt x="8" y="2"/>
                  </a:lnTo>
                  <a:lnTo>
                    <a:pt x="14" y="6"/>
                  </a:lnTo>
                  <a:lnTo>
                    <a:pt x="12" y="7"/>
                  </a:lnTo>
                  <a:lnTo>
                    <a:pt x="6" y="8"/>
                  </a:lnTo>
                  <a:lnTo>
                    <a:pt x="4" y="5"/>
                  </a:lnTo>
                  <a:lnTo>
                    <a:pt x="2" y="5"/>
                  </a:lnTo>
                  <a:lnTo>
                    <a:pt x="0" y="3"/>
                  </a:lnTo>
                  <a:close/>
                </a:path>
              </a:pathLst>
            </a:custGeom>
            <a:solidFill>
              <a:srgbClr val="F6EFF7"/>
            </a:solidFill>
            <a:ln w="15875">
              <a:solidFill>
                <a:srgbClr val="003F48"/>
              </a:solidFill>
              <a:prstDash val="solid"/>
              <a:round/>
              <a:headEnd/>
              <a:tailEnd/>
            </a:ln>
          </p:spPr>
          <p:txBody>
            <a:bodyPr/>
            <a:lstStyle/>
            <a:p>
              <a:endParaRPr lang="en-US"/>
            </a:p>
          </p:txBody>
        </p:sp>
        <p:sp>
          <p:nvSpPr>
            <p:cNvPr id="312411" name="Freeform 69">
              <a:extLst>
                <a:ext uri="{FF2B5EF4-FFF2-40B4-BE49-F238E27FC236}">
                  <a16:creationId xmlns:a16="http://schemas.microsoft.com/office/drawing/2014/main" id="{7E6285FE-C6B2-4740-8811-20AFADD57228}"/>
                </a:ext>
              </a:extLst>
            </p:cNvPr>
            <p:cNvSpPr>
              <a:spLocks noChangeAspect="1"/>
            </p:cNvSpPr>
            <p:nvPr/>
          </p:nvSpPr>
          <p:spPr bwMode="auto">
            <a:xfrm>
              <a:off x="1118" y="3196"/>
              <a:ext cx="123" cy="143"/>
            </a:xfrm>
            <a:custGeom>
              <a:avLst/>
              <a:gdLst>
                <a:gd name="T0" fmla="*/ 0 w 23"/>
                <a:gd name="T1" fmla="*/ 2147483646 h 26"/>
                <a:gd name="T2" fmla="*/ 2147483646 w 23"/>
                <a:gd name="T3" fmla="*/ 2147483646 h 26"/>
                <a:gd name="T4" fmla="*/ 2147483646 w 23"/>
                <a:gd name="T5" fmla="*/ 2147483646 h 26"/>
                <a:gd name="T6" fmla="*/ 2147483646 w 23"/>
                <a:gd name="T7" fmla="*/ 2147483646 h 26"/>
                <a:gd name="T8" fmla="*/ 2147483646 w 23"/>
                <a:gd name="T9" fmla="*/ 2147483646 h 26"/>
                <a:gd name="T10" fmla="*/ 2147483646 w 23"/>
                <a:gd name="T11" fmla="*/ 2147483646 h 26"/>
                <a:gd name="T12" fmla="*/ 2147483646 w 23"/>
                <a:gd name="T13" fmla="*/ 2147483646 h 26"/>
                <a:gd name="T14" fmla="*/ 2147483646 w 23"/>
                <a:gd name="T15" fmla="*/ 2147483646 h 26"/>
                <a:gd name="T16" fmla="*/ 2147483646 w 23"/>
                <a:gd name="T17" fmla="*/ 0 h 26"/>
                <a:gd name="T18" fmla="*/ 2147483646 w 23"/>
                <a:gd name="T19" fmla="*/ 2147483646 h 26"/>
                <a:gd name="T20" fmla="*/ 2147483646 w 23"/>
                <a:gd name="T21" fmla="*/ 2147483646 h 26"/>
                <a:gd name="T22" fmla="*/ 0 w 23"/>
                <a:gd name="T23" fmla="*/ 2147483646 h 2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23"/>
                <a:gd name="T37" fmla="*/ 0 h 26"/>
                <a:gd name="T38" fmla="*/ 23 w 23"/>
                <a:gd name="T39" fmla="*/ 26 h 2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23" h="26">
                  <a:moveTo>
                    <a:pt x="0" y="10"/>
                  </a:moveTo>
                  <a:lnTo>
                    <a:pt x="3" y="17"/>
                  </a:lnTo>
                  <a:lnTo>
                    <a:pt x="3" y="23"/>
                  </a:lnTo>
                  <a:lnTo>
                    <a:pt x="8" y="26"/>
                  </a:lnTo>
                  <a:lnTo>
                    <a:pt x="10" y="22"/>
                  </a:lnTo>
                  <a:lnTo>
                    <a:pt x="20" y="18"/>
                  </a:lnTo>
                  <a:lnTo>
                    <a:pt x="23" y="15"/>
                  </a:lnTo>
                  <a:lnTo>
                    <a:pt x="15" y="5"/>
                  </a:lnTo>
                  <a:lnTo>
                    <a:pt x="4" y="0"/>
                  </a:lnTo>
                  <a:lnTo>
                    <a:pt x="3" y="2"/>
                  </a:lnTo>
                  <a:lnTo>
                    <a:pt x="4" y="5"/>
                  </a:lnTo>
                  <a:lnTo>
                    <a:pt x="0" y="10"/>
                  </a:lnTo>
                  <a:close/>
                </a:path>
              </a:pathLst>
            </a:custGeom>
            <a:solidFill>
              <a:srgbClr val="F6EFF7"/>
            </a:solidFill>
            <a:ln w="15875">
              <a:solidFill>
                <a:srgbClr val="003F48"/>
              </a:solidFill>
              <a:prstDash val="solid"/>
              <a:round/>
              <a:headEnd/>
              <a:tailEnd/>
            </a:ln>
          </p:spPr>
          <p:txBody>
            <a:bodyPr/>
            <a:lstStyle/>
            <a:p>
              <a:endParaRPr lang="en-US"/>
            </a:p>
          </p:txBody>
        </p:sp>
        <p:sp>
          <p:nvSpPr>
            <p:cNvPr id="312412" name="Freeform 70">
              <a:extLst>
                <a:ext uri="{FF2B5EF4-FFF2-40B4-BE49-F238E27FC236}">
                  <a16:creationId xmlns:a16="http://schemas.microsoft.com/office/drawing/2014/main" id="{1D866BCA-CFA1-49CD-9E91-44ABC8D91CDA}"/>
                </a:ext>
              </a:extLst>
            </p:cNvPr>
            <p:cNvSpPr>
              <a:spLocks noChangeAspect="1"/>
            </p:cNvSpPr>
            <p:nvPr/>
          </p:nvSpPr>
          <p:spPr bwMode="auto">
            <a:xfrm>
              <a:off x="582" y="3064"/>
              <a:ext cx="48" cy="12"/>
            </a:xfrm>
            <a:custGeom>
              <a:avLst/>
              <a:gdLst>
                <a:gd name="T0" fmla="*/ 2147483646 w 9"/>
                <a:gd name="T1" fmla="*/ 2147483646 h 2"/>
                <a:gd name="T2" fmla="*/ 2147483646 w 9"/>
                <a:gd name="T3" fmla="*/ 0 h 2"/>
                <a:gd name="T4" fmla="*/ 2147483646 w 9"/>
                <a:gd name="T5" fmla="*/ 0 h 2"/>
                <a:gd name="T6" fmla="*/ 2147483646 w 9"/>
                <a:gd name="T7" fmla="*/ 0 h 2"/>
                <a:gd name="T8" fmla="*/ 2147483646 w 9"/>
                <a:gd name="T9" fmla="*/ 0 h 2"/>
                <a:gd name="T10" fmla="*/ 2147483646 w 9"/>
                <a:gd name="T11" fmla="*/ 0 h 2"/>
                <a:gd name="T12" fmla="*/ 2147483646 w 9"/>
                <a:gd name="T13" fmla="*/ 0 h 2"/>
                <a:gd name="T14" fmla="*/ 2147483646 w 9"/>
                <a:gd name="T15" fmla="*/ 0 h 2"/>
                <a:gd name="T16" fmla="*/ 2147483646 w 9"/>
                <a:gd name="T17" fmla="*/ 0 h 2"/>
                <a:gd name="T18" fmla="*/ 2147483646 w 9"/>
                <a:gd name="T19" fmla="*/ 2147483646 h 2"/>
                <a:gd name="T20" fmla="*/ 2147483646 w 9"/>
                <a:gd name="T21" fmla="*/ 2147483646 h 2"/>
                <a:gd name="T22" fmla="*/ 2147483646 w 9"/>
                <a:gd name="T23" fmla="*/ 2147483646 h 2"/>
                <a:gd name="T24" fmla="*/ 2147483646 w 9"/>
                <a:gd name="T25" fmla="*/ 2147483646 h 2"/>
                <a:gd name="T26" fmla="*/ 2147483646 w 9"/>
                <a:gd name="T27" fmla="*/ 2147483646 h 2"/>
                <a:gd name="T28" fmla="*/ 2147483646 w 9"/>
                <a:gd name="T29" fmla="*/ 2147483646 h 2"/>
                <a:gd name="T30" fmla="*/ 2147483646 w 9"/>
                <a:gd name="T31" fmla="*/ 2147483646 h 2"/>
                <a:gd name="T32" fmla="*/ 2147483646 w 9"/>
                <a:gd name="T33" fmla="*/ 2147483646 h 2"/>
                <a:gd name="T34" fmla="*/ 2147483646 w 9"/>
                <a:gd name="T35" fmla="*/ 2147483646 h 2"/>
                <a:gd name="T36" fmla="*/ 2147483646 w 9"/>
                <a:gd name="T37" fmla="*/ 2147483646 h 2"/>
                <a:gd name="T38" fmla="*/ 2147483646 w 9"/>
                <a:gd name="T39" fmla="*/ 2147483646 h 2"/>
                <a:gd name="T40" fmla="*/ 0 w 9"/>
                <a:gd name="T41" fmla="*/ 2147483646 h 2"/>
                <a:gd name="T42" fmla="*/ 0 w 9"/>
                <a:gd name="T43" fmla="*/ 2147483646 h 2"/>
                <a:gd name="T44" fmla="*/ 2147483646 w 9"/>
                <a:gd name="T45" fmla="*/ 2147483646 h 2"/>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9"/>
                <a:gd name="T70" fmla="*/ 0 h 2"/>
                <a:gd name="T71" fmla="*/ 9 w 9"/>
                <a:gd name="T72" fmla="*/ 2 h 2"/>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9" h="2">
                  <a:moveTo>
                    <a:pt x="1" y="1"/>
                  </a:moveTo>
                  <a:lnTo>
                    <a:pt x="4" y="0"/>
                  </a:lnTo>
                  <a:lnTo>
                    <a:pt x="5" y="0"/>
                  </a:lnTo>
                  <a:lnTo>
                    <a:pt x="6" y="0"/>
                  </a:lnTo>
                  <a:lnTo>
                    <a:pt x="7" y="0"/>
                  </a:lnTo>
                  <a:lnTo>
                    <a:pt x="8" y="0"/>
                  </a:lnTo>
                  <a:lnTo>
                    <a:pt x="9" y="0"/>
                  </a:lnTo>
                  <a:lnTo>
                    <a:pt x="9" y="1"/>
                  </a:lnTo>
                  <a:lnTo>
                    <a:pt x="7" y="1"/>
                  </a:lnTo>
                  <a:lnTo>
                    <a:pt x="6" y="1"/>
                  </a:lnTo>
                  <a:lnTo>
                    <a:pt x="5" y="1"/>
                  </a:lnTo>
                  <a:lnTo>
                    <a:pt x="4" y="2"/>
                  </a:lnTo>
                  <a:lnTo>
                    <a:pt x="3" y="2"/>
                  </a:lnTo>
                  <a:lnTo>
                    <a:pt x="2" y="2"/>
                  </a:lnTo>
                  <a:lnTo>
                    <a:pt x="1" y="2"/>
                  </a:lnTo>
                  <a:lnTo>
                    <a:pt x="0" y="1"/>
                  </a:lnTo>
                  <a:lnTo>
                    <a:pt x="1" y="1"/>
                  </a:lnTo>
                  <a:close/>
                </a:path>
              </a:pathLst>
            </a:custGeom>
            <a:solidFill>
              <a:srgbClr val="F6EFF7"/>
            </a:solidFill>
            <a:ln w="15875">
              <a:solidFill>
                <a:srgbClr val="003F48"/>
              </a:solidFill>
              <a:prstDash val="solid"/>
              <a:round/>
              <a:headEnd/>
              <a:tailEnd/>
            </a:ln>
          </p:spPr>
          <p:txBody>
            <a:bodyPr/>
            <a:lstStyle/>
            <a:p>
              <a:endParaRPr lang="en-US"/>
            </a:p>
          </p:txBody>
        </p:sp>
        <p:sp>
          <p:nvSpPr>
            <p:cNvPr id="312413" name="Freeform 71">
              <a:extLst>
                <a:ext uri="{FF2B5EF4-FFF2-40B4-BE49-F238E27FC236}">
                  <a16:creationId xmlns:a16="http://schemas.microsoft.com/office/drawing/2014/main" id="{1797770F-1FAD-4E91-BE49-02E363DE1565}"/>
                </a:ext>
              </a:extLst>
            </p:cNvPr>
            <p:cNvSpPr>
              <a:spLocks noChangeAspect="1"/>
            </p:cNvSpPr>
            <p:nvPr/>
          </p:nvSpPr>
          <p:spPr bwMode="auto">
            <a:xfrm>
              <a:off x="619" y="3031"/>
              <a:ext cx="16" cy="12"/>
            </a:xfrm>
            <a:custGeom>
              <a:avLst/>
              <a:gdLst>
                <a:gd name="T0" fmla="*/ 0 w 3"/>
                <a:gd name="T1" fmla="*/ 0 h 2"/>
                <a:gd name="T2" fmla="*/ 0 w 3"/>
                <a:gd name="T3" fmla="*/ 2147483646 h 2"/>
                <a:gd name="T4" fmla="*/ 2147483646 w 3"/>
                <a:gd name="T5" fmla="*/ 2147483646 h 2"/>
                <a:gd name="T6" fmla="*/ 2147483646 w 3"/>
                <a:gd name="T7" fmla="*/ 2147483646 h 2"/>
                <a:gd name="T8" fmla="*/ 2147483646 w 3"/>
                <a:gd name="T9" fmla="*/ 2147483646 h 2"/>
                <a:gd name="T10" fmla="*/ 2147483646 w 3"/>
                <a:gd name="T11" fmla="*/ 2147483646 h 2"/>
                <a:gd name="T12" fmla="*/ 2147483646 w 3"/>
                <a:gd name="T13" fmla="*/ 2147483646 h 2"/>
                <a:gd name="T14" fmla="*/ 2147483646 w 3"/>
                <a:gd name="T15" fmla="*/ 2147483646 h 2"/>
                <a:gd name="T16" fmla="*/ 2147483646 w 3"/>
                <a:gd name="T17" fmla="*/ 2147483646 h 2"/>
                <a:gd name="T18" fmla="*/ 2147483646 w 3"/>
                <a:gd name="T19" fmla="*/ 2147483646 h 2"/>
                <a:gd name="T20" fmla="*/ 2147483646 w 3"/>
                <a:gd name="T21" fmla="*/ 2147483646 h 2"/>
                <a:gd name="T22" fmla="*/ 0 w 3"/>
                <a:gd name="T23" fmla="*/ 2147483646 h 2"/>
                <a:gd name="T24" fmla="*/ 0 w 3"/>
                <a:gd name="T25" fmla="*/ 0 h 2"/>
                <a:gd name="T26" fmla="*/ 0 w 3"/>
                <a:gd name="T27" fmla="*/ 0 h 2"/>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3"/>
                <a:gd name="T43" fmla="*/ 0 h 2"/>
                <a:gd name="T44" fmla="*/ 3 w 3"/>
                <a:gd name="T45" fmla="*/ 2 h 2"/>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3" h="2">
                  <a:moveTo>
                    <a:pt x="0" y="0"/>
                  </a:moveTo>
                  <a:lnTo>
                    <a:pt x="0" y="1"/>
                  </a:lnTo>
                  <a:lnTo>
                    <a:pt x="1" y="2"/>
                  </a:lnTo>
                  <a:lnTo>
                    <a:pt x="2" y="2"/>
                  </a:lnTo>
                  <a:lnTo>
                    <a:pt x="3" y="2"/>
                  </a:lnTo>
                  <a:lnTo>
                    <a:pt x="2" y="1"/>
                  </a:lnTo>
                  <a:lnTo>
                    <a:pt x="1" y="1"/>
                  </a:lnTo>
                  <a:lnTo>
                    <a:pt x="0" y="1"/>
                  </a:lnTo>
                  <a:lnTo>
                    <a:pt x="0" y="0"/>
                  </a:lnTo>
                  <a:close/>
                </a:path>
              </a:pathLst>
            </a:custGeom>
            <a:solidFill>
              <a:srgbClr val="F6EFF7"/>
            </a:solidFill>
            <a:ln w="15875">
              <a:solidFill>
                <a:srgbClr val="003F48"/>
              </a:solidFill>
              <a:prstDash val="solid"/>
              <a:round/>
              <a:headEnd/>
              <a:tailEnd/>
            </a:ln>
          </p:spPr>
          <p:txBody>
            <a:bodyPr/>
            <a:lstStyle/>
            <a:p>
              <a:endParaRPr lang="en-US"/>
            </a:p>
          </p:txBody>
        </p:sp>
      </p:grpSp>
      <p:grpSp>
        <p:nvGrpSpPr>
          <p:cNvPr id="312382" name="Alaska">
            <a:extLst>
              <a:ext uri="{FF2B5EF4-FFF2-40B4-BE49-F238E27FC236}">
                <a16:creationId xmlns:a16="http://schemas.microsoft.com/office/drawing/2014/main" id="{FA80EE9C-4FBF-4E2E-9B16-A21774DA169E}"/>
              </a:ext>
              <a:ext uri="{C183D7F6-B498-43B3-948B-1728B52AA6E4}">
                <adec:decorative xmlns:adec="http://schemas.microsoft.com/office/drawing/2017/decorative" val="1"/>
              </a:ext>
            </a:extLst>
          </p:cNvPr>
          <p:cNvGrpSpPr>
            <a:grpSpLocks/>
          </p:cNvGrpSpPr>
          <p:nvPr/>
        </p:nvGrpSpPr>
        <p:grpSpPr bwMode="auto">
          <a:xfrm>
            <a:off x="660400" y="4448175"/>
            <a:ext cx="2776538" cy="987425"/>
            <a:chOff x="523" y="3048"/>
            <a:chExt cx="1899" cy="696"/>
          </a:xfrm>
        </p:grpSpPr>
        <p:sp>
          <p:nvSpPr>
            <p:cNvPr id="312396" name="Freeform 73">
              <a:extLst>
                <a:ext uri="{FF2B5EF4-FFF2-40B4-BE49-F238E27FC236}">
                  <a16:creationId xmlns:a16="http://schemas.microsoft.com/office/drawing/2014/main" id="{48C7D407-9AFE-46E6-BAE8-5B4041E0D58B}"/>
                </a:ext>
              </a:extLst>
            </p:cNvPr>
            <p:cNvSpPr>
              <a:spLocks noChangeAspect="1"/>
            </p:cNvSpPr>
            <p:nvPr/>
          </p:nvSpPr>
          <p:spPr bwMode="auto">
            <a:xfrm>
              <a:off x="1451" y="3048"/>
              <a:ext cx="971" cy="668"/>
            </a:xfrm>
            <a:custGeom>
              <a:avLst/>
              <a:gdLst>
                <a:gd name="T0" fmla="*/ 2147483646 w 181"/>
                <a:gd name="T1" fmla="*/ 2147483646 h 122"/>
                <a:gd name="T2" fmla="*/ 2147483646 w 181"/>
                <a:gd name="T3" fmla="*/ 2147483646 h 122"/>
                <a:gd name="T4" fmla="*/ 2147483646 w 181"/>
                <a:gd name="T5" fmla="*/ 2147483646 h 122"/>
                <a:gd name="T6" fmla="*/ 2147483646 w 181"/>
                <a:gd name="T7" fmla="*/ 2147483646 h 122"/>
                <a:gd name="T8" fmla="*/ 2147483646 w 181"/>
                <a:gd name="T9" fmla="*/ 2147483646 h 122"/>
                <a:gd name="T10" fmla="*/ 2147483646 w 181"/>
                <a:gd name="T11" fmla="*/ 2147483646 h 122"/>
                <a:gd name="T12" fmla="*/ 2147483646 w 181"/>
                <a:gd name="T13" fmla="*/ 2147483646 h 122"/>
                <a:gd name="T14" fmla="*/ 2147483646 w 181"/>
                <a:gd name="T15" fmla="*/ 2147483646 h 122"/>
                <a:gd name="T16" fmla="*/ 2147483646 w 181"/>
                <a:gd name="T17" fmla="*/ 2147483646 h 122"/>
                <a:gd name="T18" fmla="*/ 2147483646 w 181"/>
                <a:gd name="T19" fmla="*/ 2147483646 h 122"/>
                <a:gd name="T20" fmla="*/ 2147483646 w 181"/>
                <a:gd name="T21" fmla="*/ 2147483646 h 122"/>
                <a:gd name="T22" fmla="*/ 2147483646 w 181"/>
                <a:gd name="T23" fmla="*/ 2147483646 h 122"/>
                <a:gd name="T24" fmla="*/ 2147483646 w 181"/>
                <a:gd name="T25" fmla="*/ 2147483646 h 122"/>
                <a:gd name="T26" fmla="*/ 2147483646 w 181"/>
                <a:gd name="T27" fmla="*/ 2147483646 h 122"/>
                <a:gd name="T28" fmla="*/ 2147483646 w 181"/>
                <a:gd name="T29" fmla="*/ 2147483646 h 122"/>
                <a:gd name="T30" fmla="*/ 2147483646 w 181"/>
                <a:gd name="T31" fmla="*/ 2147483646 h 122"/>
                <a:gd name="T32" fmla="*/ 2147483646 w 181"/>
                <a:gd name="T33" fmla="*/ 2147483646 h 122"/>
                <a:gd name="T34" fmla="*/ 2147483646 w 181"/>
                <a:gd name="T35" fmla="*/ 2147483646 h 122"/>
                <a:gd name="T36" fmla="*/ 2147483646 w 181"/>
                <a:gd name="T37" fmla="*/ 2147483646 h 122"/>
                <a:gd name="T38" fmla="*/ 2147483646 w 181"/>
                <a:gd name="T39" fmla="*/ 2147483646 h 122"/>
                <a:gd name="T40" fmla="*/ 2147483646 w 181"/>
                <a:gd name="T41" fmla="*/ 2147483646 h 122"/>
                <a:gd name="T42" fmla="*/ 2147483646 w 181"/>
                <a:gd name="T43" fmla="*/ 2147483646 h 122"/>
                <a:gd name="T44" fmla="*/ 2147483646 w 181"/>
                <a:gd name="T45" fmla="*/ 2147483646 h 122"/>
                <a:gd name="T46" fmla="*/ 2147483646 w 181"/>
                <a:gd name="T47" fmla="*/ 2147483646 h 122"/>
                <a:gd name="T48" fmla="*/ 2147483646 w 181"/>
                <a:gd name="T49" fmla="*/ 2147483646 h 122"/>
                <a:gd name="T50" fmla="*/ 2147483646 w 181"/>
                <a:gd name="T51" fmla="*/ 2147483646 h 122"/>
                <a:gd name="T52" fmla="*/ 2147483646 w 181"/>
                <a:gd name="T53" fmla="*/ 2147483646 h 122"/>
                <a:gd name="T54" fmla="*/ 2147483646 w 181"/>
                <a:gd name="T55" fmla="*/ 2147483646 h 122"/>
                <a:gd name="T56" fmla="*/ 2147483646 w 181"/>
                <a:gd name="T57" fmla="*/ 2147483646 h 122"/>
                <a:gd name="T58" fmla="*/ 2147483646 w 181"/>
                <a:gd name="T59" fmla="*/ 2147483646 h 122"/>
                <a:gd name="T60" fmla="*/ 2147483646 w 181"/>
                <a:gd name="T61" fmla="*/ 2147483646 h 122"/>
                <a:gd name="T62" fmla="*/ 2147483646 w 181"/>
                <a:gd name="T63" fmla="*/ 2147483646 h 122"/>
                <a:gd name="T64" fmla="*/ 2147483646 w 181"/>
                <a:gd name="T65" fmla="*/ 2147483646 h 122"/>
                <a:gd name="T66" fmla="*/ 2147483646 w 181"/>
                <a:gd name="T67" fmla="*/ 2147483646 h 122"/>
                <a:gd name="T68" fmla="*/ 2147483646 w 181"/>
                <a:gd name="T69" fmla="*/ 2147483646 h 122"/>
                <a:gd name="T70" fmla="*/ 2147483646 w 181"/>
                <a:gd name="T71" fmla="*/ 2147483646 h 122"/>
                <a:gd name="T72" fmla="*/ 2147483646 w 181"/>
                <a:gd name="T73" fmla="*/ 2147483646 h 122"/>
                <a:gd name="T74" fmla="*/ 2147483646 w 181"/>
                <a:gd name="T75" fmla="*/ 2147483646 h 122"/>
                <a:gd name="T76" fmla="*/ 2147483646 w 181"/>
                <a:gd name="T77" fmla="*/ 2147483646 h 122"/>
                <a:gd name="T78" fmla="*/ 2147483646 w 181"/>
                <a:gd name="T79" fmla="*/ 2147483646 h 122"/>
                <a:gd name="T80" fmla="*/ 2147483646 w 181"/>
                <a:gd name="T81" fmla="*/ 2147483646 h 122"/>
                <a:gd name="T82" fmla="*/ 2147483646 w 181"/>
                <a:gd name="T83" fmla="*/ 2147483646 h 122"/>
                <a:gd name="T84" fmla="*/ 2147483646 w 181"/>
                <a:gd name="T85" fmla="*/ 2147483646 h 122"/>
                <a:gd name="T86" fmla="*/ 2147483646 w 181"/>
                <a:gd name="T87" fmla="*/ 2147483646 h 122"/>
                <a:gd name="T88" fmla="*/ 2147483646 w 181"/>
                <a:gd name="T89" fmla="*/ 2147483646 h 122"/>
                <a:gd name="T90" fmla="*/ 2147483646 w 181"/>
                <a:gd name="T91" fmla="*/ 2147483646 h 122"/>
                <a:gd name="T92" fmla="*/ 2147483646 w 181"/>
                <a:gd name="T93" fmla="*/ 2147483646 h 122"/>
                <a:gd name="T94" fmla="*/ 2147483646 w 181"/>
                <a:gd name="T95" fmla="*/ 2147483646 h 122"/>
                <a:gd name="T96" fmla="*/ 2147483646 w 181"/>
                <a:gd name="T97" fmla="*/ 2147483646 h 122"/>
                <a:gd name="T98" fmla="*/ 2147483646 w 181"/>
                <a:gd name="T99" fmla="*/ 2147483646 h 122"/>
                <a:gd name="T100" fmla="*/ 2147483646 w 181"/>
                <a:gd name="T101" fmla="*/ 2147483646 h 122"/>
                <a:gd name="T102" fmla="*/ 2147483646 w 181"/>
                <a:gd name="T103" fmla="*/ 0 h 122"/>
                <a:gd name="T104" fmla="*/ 2147483646 w 181"/>
                <a:gd name="T105" fmla="*/ 2147483646 h 122"/>
                <a:gd name="T106" fmla="*/ 2147483646 w 181"/>
                <a:gd name="T107" fmla="*/ 2147483646 h 122"/>
                <a:gd name="T108" fmla="*/ 2147483646 w 181"/>
                <a:gd name="T109" fmla="*/ 2147483646 h 122"/>
                <a:gd name="T110" fmla="*/ 2147483646 w 181"/>
                <a:gd name="T111" fmla="*/ 2147483646 h 122"/>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181"/>
                <a:gd name="T169" fmla="*/ 0 h 122"/>
                <a:gd name="T170" fmla="*/ 181 w 181"/>
                <a:gd name="T171" fmla="*/ 122 h 122"/>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181" h="122">
                  <a:moveTo>
                    <a:pt x="83" y="7"/>
                  </a:moveTo>
                  <a:lnTo>
                    <a:pt x="107" y="77"/>
                  </a:lnTo>
                  <a:lnTo>
                    <a:pt x="110" y="77"/>
                  </a:lnTo>
                  <a:lnTo>
                    <a:pt x="112" y="77"/>
                  </a:lnTo>
                  <a:lnTo>
                    <a:pt x="117" y="74"/>
                  </a:lnTo>
                  <a:lnTo>
                    <a:pt x="120" y="77"/>
                  </a:lnTo>
                  <a:lnTo>
                    <a:pt x="125" y="77"/>
                  </a:lnTo>
                  <a:lnTo>
                    <a:pt x="128" y="79"/>
                  </a:lnTo>
                  <a:lnTo>
                    <a:pt x="129" y="79"/>
                  </a:lnTo>
                  <a:lnTo>
                    <a:pt x="131" y="79"/>
                  </a:lnTo>
                  <a:lnTo>
                    <a:pt x="132" y="75"/>
                  </a:lnTo>
                  <a:lnTo>
                    <a:pt x="134" y="70"/>
                  </a:lnTo>
                  <a:lnTo>
                    <a:pt x="138" y="71"/>
                  </a:lnTo>
                  <a:lnTo>
                    <a:pt x="142" y="72"/>
                  </a:lnTo>
                  <a:lnTo>
                    <a:pt x="164" y="79"/>
                  </a:lnTo>
                  <a:lnTo>
                    <a:pt x="172" y="78"/>
                  </a:lnTo>
                  <a:lnTo>
                    <a:pt x="176" y="78"/>
                  </a:lnTo>
                  <a:lnTo>
                    <a:pt x="180" y="81"/>
                  </a:lnTo>
                  <a:lnTo>
                    <a:pt x="181" y="86"/>
                  </a:lnTo>
                  <a:lnTo>
                    <a:pt x="180" y="90"/>
                  </a:lnTo>
                  <a:lnTo>
                    <a:pt x="173" y="94"/>
                  </a:lnTo>
                  <a:lnTo>
                    <a:pt x="170" y="94"/>
                  </a:lnTo>
                  <a:lnTo>
                    <a:pt x="166" y="93"/>
                  </a:lnTo>
                  <a:lnTo>
                    <a:pt x="163" y="89"/>
                  </a:lnTo>
                  <a:lnTo>
                    <a:pt x="160" y="89"/>
                  </a:lnTo>
                  <a:lnTo>
                    <a:pt x="161" y="92"/>
                  </a:lnTo>
                  <a:lnTo>
                    <a:pt x="160" y="93"/>
                  </a:lnTo>
                  <a:lnTo>
                    <a:pt x="158" y="94"/>
                  </a:lnTo>
                  <a:lnTo>
                    <a:pt x="142" y="86"/>
                  </a:lnTo>
                  <a:lnTo>
                    <a:pt x="138" y="85"/>
                  </a:lnTo>
                  <a:lnTo>
                    <a:pt x="138" y="84"/>
                  </a:lnTo>
                  <a:lnTo>
                    <a:pt x="138" y="82"/>
                  </a:lnTo>
                  <a:lnTo>
                    <a:pt x="138" y="80"/>
                  </a:lnTo>
                  <a:lnTo>
                    <a:pt x="137" y="80"/>
                  </a:lnTo>
                  <a:lnTo>
                    <a:pt x="137" y="82"/>
                  </a:lnTo>
                  <a:lnTo>
                    <a:pt x="137" y="85"/>
                  </a:lnTo>
                  <a:lnTo>
                    <a:pt x="124" y="84"/>
                  </a:lnTo>
                  <a:lnTo>
                    <a:pt x="116" y="81"/>
                  </a:lnTo>
                  <a:lnTo>
                    <a:pt x="115" y="82"/>
                  </a:lnTo>
                  <a:lnTo>
                    <a:pt x="110" y="82"/>
                  </a:lnTo>
                  <a:lnTo>
                    <a:pt x="103" y="84"/>
                  </a:lnTo>
                  <a:lnTo>
                    <a:pt x="97" y="85"/>
                  </a:lnTo>
                  <a:lnTo>
                    <a:pt x="94" y="85"/>
                  </a:lnTo>
                  <a:lnTo>
                    <a:pt x="91" y="82"/>
                  </a:lnTo>
                  <a:lnTo>
                    <a:pt x="88" y="85"/>
                  </a:lnTo>
                  <a:lnTo>
                    <a:pt x="86" y="84"/>
                  </a:lnTo>
                  <a:lnTo>
                    <a:pt x="83" y="82"/>
                  </a:lnTo>
                  <a:lnTo>
                    <a:pt x="80" y="84"/>
                  </a:lnTo>
                  <a:lnTo>
                    <a:pt x="77" y="88"/>
                  </a:lnTo>
                  <a:lnTo>
                    <a:pt x="77" y="90"/>
                  </a:lnTo>
                  <a:lnTo>
                    <a:pt x="70" y="95"/>
                  </a:lnTo>
                  <a:lnTo>
                    <a:pt x="63" y="98"/>
                  </a:lnTo>
                  <a:lnTo>
                    <a:pt x="61" y="98"/>
                  </a:lnTo>
                  <a:lnTo>
                    <a:pt x="62" y="94"/>
                  </a:lnTo>
                  <a:lnTo>
                    <a:pt x="61" y="92"/>
                  </a:lnTo>
                  <a:lnTo>
                    <a:pt x="62" y="88"/>
                  </a:lnTo>
                  <a:lnTo>
                    <a:pt x="61" y="86"/>
                  </a:lnTo>
                  <a:lnTo>
                    <a:pt x="60" y="90"/>
                  </a:lnTo>
                  <a:lnTo>
                    <a:pt x="52" y="97"/>
                  </a:lnTo>
                  <a:lnTo>
                    <a:pt x="51" y="98"/>
                  </a:lnTo>
                  <a:lnTo>
                    <a:pt x="53" y="100"/>
                  </a:lnTo>
                  <a:lnTo>
                    <a:pt x="55" y="100"/>
                  </a:lnTo>
                  <a:lnTo>
                    <a:pt x="52" y="103"/>
                  </a:lnTo>
                  <a:lnTo>
                    <a:pt x="49" y="107"/>
                  </a:lnTo>
                  <a:lnTo>
                    <a:pt x="43" y="110"/>
                  </a:lnTo>
                  <a:lnTo>
                    <a:pt x="36" y="115"/>
                  </a:lnTo>
                  <a:lnTo>
                    <a:pt x="27" y="117"/>
                  </a:lnTo>
                  <a:lnTo>
                    <a:pt x="26" y="120"/>
                  </a:lnTo>
                  <a:lnTo>
                    <a:pt x="20" y="122"/>
                  </a:lnTo>
                  <a:lnTo>
                    <a:pt x="15" y="122"/>
                  </a:lnTo>
                  <a:lnTo>
                    <a:pt x="11" y="121"/>
                  </a:lnTo>
                  <a:lnTo>
                    <a:pt x="11" y="120"/>
                  </a:lnTo>
                  <a:lnTo>
                    <a:pt x="13" y="118"/>
                  </a:lnTo>
                  <a:lnTo>
                    <a:pt x="22" y="115"/>
                  </a:lnTo>
                  <a:lnTo>
                    <a:pt x="29" y="111"/>
                  </a:lnTo>
                  <a:lnTo>
                    <a:pt x="30" y="108"/>
                  </a:lnTo>
                  <a:lnTo>
                    <a:pt x="31" y="102"/>
                  </a:lnTo>
                  <a:lnTo>
                    <a:pt x="33" y="100"/>
                  </a:lnTo>
                  <a:lnTo>
                    <a:pt x="30" y="100"/>
                  </a:lnTo>
                  <a:lnTo>
                    <a:pt x="28" y="100"/>
                  </a:lnTo>
                  <a:lnTo>
                    <a:pt x="27" y="100"/>
                  </a:lnTo>
                  <a:lnTo>
                    <a:pt x="25" y="101"/>
                  </a:lnTo>
                  <a:lnTo>
                    <a:pt x="24" y="101"/>
                  </a:lnTo>
                  <a:lnTo>
                    <a:pt x="19" y="98"/>
                  </a:lnTo>
                  <a:lnTo>
                    <a:pt x="18" y="97"/>
                  </a:lnTo>
                  <a:lnTo>
                    <a:pt x="13" y="98"/>
                  </a:lnTo>
                  <a:lnTo>
                    <a:pt x="10" y="98"/>
                  </a:lnTo>
                  <a:lnTo>
                    <a:pt x="10" y="96"/>
                  </a:lnTo>
                  <a:lnTo>
                    <a:pt x="11" y="90"/>
                  </a:lnTo>
                  <a:lnTo>
                    <a:pt x="12" y="89"/>
                  </a:lnTo>
                  <a:lnTo>
                    <a:pt x="12" y="86"/>
                  </a:lnTo>
                  <a:lnTo>
                    <a:pt x="11" y="86"/>
                  </a:lnTo>
                  <a:lnTo>
                    <a:pt x="5" y="86"/>
                  </a:lnTo>
                  <a:lnTo>
                    <a:pt x="3" y="85"/>
                  </a:lnTo>
                  <a:lnTo>
                    <a:pt x="3" y="81"/>
                  </a:lnTo>
                  <a:lnTo>
                    <a:pt x="1" y="79"/>
                  </a:lnTo>
                  <a:lnTo>
                    <a:pt x="1" y="78"/>
                  </a:lnTo>
                  <a:lnTo>
                    <a:pt x="4" y="78"/>
                  </a:lnTo>
                  <a:lnTo>
                    <a:pt x="4" y="77"/>
                  </a:lnTo>
                  <a:lnTo>
                    <a:pt x="2" y="73"/>
                  </a:lnTo>
                  <a:lnTo>
                    <a:pt x="0" y="71"/>
                  </a:lnTo>
                  <a:lnTo>
                    <a:pt x="1" y="68"/>
                  </a:lnTo>
                  <a:lnTo>
                    <a:pt x="6" y="65"/>
                  </a:lnTo>
                  <a:lnTo>
                    <a:pt x="7" y="64"/>
                  </a:lnTo>
                  <a:lnTo>
                    <a:pt x="9" y="61"/>
                  </a:lnTo>
                  <a:lnTo>
                    <a:pt x="12" y="59"/>
                  </a:lnTo>
                  <a:lnTo>
                    <a:pt x="13" y="59"/>
                  </a:lnTo>
                  <a:lnTo>
                    <a:pt x="15" y="62"/>
                  </a:lnTo>
                  <a:lnTo>
                    <a:pt x="17" y="62"/>
                  </a:lnTo>
                  <a:lnTo>
                    <a:pt x="20" y="59"/>
                  </a:lnTo>
                  <a:lnTo>
                    <a:pt x="21" y="59"/>
                  </a:lnTo>
                  <a:lnTo>
                    <a:pt x="25" y="59"/>
                  </a:lnTo>
                  <a:lnTo>
                    <a:pt x="26" y="58"/>
                  </a:lnTo>
                  <a:lnTo>
                    <a:pt x="25" y="55"/>
                  </a:lnTo>
                  <a:lnTo>
                    <a:pt x="25" y="52"/>
                  </a:lnTo>
                  <a:lnTo>
                    <a:pt x="29" y="49"/>
                  </a:lnTo>
                  <a:lnTo>
                    <a:pt x="27" y="49"/>
                  </a:lnTo>
                  <a:lnTo>
                    <a:pt x="21" y="52"/>
                  </a:lnTo>
                  <a:lnTo>
                    <a:pt x="19" y="52"/>
                  </a:lnTo>
                  <a:lnTo>
                    <a:pt x="17" y="49"/>
                  </a:lnTo>
                  <a:lnTo>
                    <a:pt x="15" y="49"/>
                  </a:lnTo>
                  <a:lnTo>
                    <a:pt x="12" y="49"/>
                  </a:lnTo>
                  <a:lnTo>
                    <a:pt x="10" y="48"/>
                  </a:lnTo>
                  <a:lnTo>
                    <a:pt x="8" y="47"/>
                  </a:lnTo>
                  <a:lnTo>
                    <a:pt x="8" y="45"/>
                  </a:lnTo>
                  <a:lnTo>
                    <a:pt x="10" y="41"/>
                  </a:lnTo>
                  <a:lnTo>
                    <a:pt x="10" y="40"/>
                  </a:lnTo>
                  <a:lnTo>
                    <a:pt x="8" y="38"/>
                  </a:lnTo>
                  <a:lnTo>
                    <a:pt x="8" y="37"/>
                  </a:lnTo>
                  <a:lnTo>
                    <a:pt x="11" y="34"/>
                  </a:lnTo>
                  <a:lnTo>
                    <a:pt x="13" y="34"/>
                  </a:lnTo>
                  <a:lnTo>
                    <a:pt x="16" y="35"/>
                  </a:lnTo>
                  <a:lnTo>
                    <a:pt x="17" y="34"/>
                  </a:lnTo>
                  <a:lnTo>
                    <a:pt x="19" y="34"/>
                  </a:lnTo>
                  <a:lnTo>
                    <a:pt x="21" y="34"/>
                  </a:lnTo>
                  <a:lnTo>
                    <a:pt x="22" y="36"/>
                  </a:lnTo>
                  <a:lnTo>
                    <a:pt x="22" y="37"/>
                  </a:lnTo>
                  <a:lnTo>
                    <a:pt x="26" y="41"/>
                  </a:lnTo>
                  <a:lnTo>
                    <a:pt x="28" y="41"/>
                  </a:lnTo>
                  <a:lnTo>
                    <a:pt x="30" y="39"/>
                  </a:lnTo>
                  <a:lnTo>
                    <a:pt x="32" y="38"/>
                  </a:lnTo>
                  <a:lnTo>
                    <a:pt x="29" y="37"/>
                  </a:lnTo>
                  <a:lnTo>
                    <a:pt x="30" y="32"/>
                  </a:lnTo>
                  <a:lnTo>
                    <a:pt x="24" y="31"/>
                  </a:lnTo>
                  <a:lnTo>
                    <a:pt x="24" y="27"/>
                  </a:lnTo>
                  <a:lnTo>
                    <a:pt x="21" y="22"/>
                  </a:lnTo>
                  <a:lnTo>
                    <a:pt x="19" y="19"/>
                  </a:lnTo>
                  <a:lnTo>
                    <a:pt x="21" y="16"/>
                  </a:lnTo>
                  <a:lnTo>
                    <a:pt x="25" y="16"/>
                  </a:lnTo>
                  <a:lnTo>
                    <a:pt x="29" y="15"/>
                  </a:lnTo>
                  <a:lnTo>
                    <a:pt x="32" y="9"/>
                  </a:lnTo>
                  <a:lnTo>
                    <a:pt x="35" y="6"/>
                  </a:lnTo>
                  <a:lnTo>
                    <a:pt x="39" y="4"/>
                  </a:lnTo>
                  <a:lnTo>
                    <a:pt x="42" y="2"/>
                  </a:lnTo>
                  <a:lnTo>
                    <a:pt x="44" y="3"/>
                  </a:lnTo>
                  <a:lnTo>
                    <a:pt x="49" y="0"/>
                  </a:lnTo>
                  <a:lnTo>
                    <a:pt x="50" y="3"/>
                  </a:lnTo>
                  <a:lnTo>
                    <a:pt x="57" y="3"/>
                  </a:lnTo>
                  <a:lnTo>
                    <a:pt x="59" y="6"/>
                  </a:lnTo>
                  <a:lnTo>
                    <a:pt x="60" y="7"/>
                  </a:lnTo>
                  <a:lnTo>
                    <a:pt x="64" y="7"/>
                  </a:lnTo>
                  <a:lnTo>
                    <a:pt x="69" y="9"/>
                  </a:lnTo>
                  <a:lnTo>
                    <a:pt x="72" y="9"/>
                  </a:lnTo>
                  <a:lnTo>
                    <a:pt x="73" y="8"/>
                  </a:lnTo>
                  <a:lnTo>
                    <a:pt x="75" y="6"/>
                  </a:lnTo>
                  <a:lnTo>
                    <a:pt x="77" y="6"/>
                  </a:lnTo>
                  <a:lnTo>
                    <a:pt x="82" y="7"/>
                  </a:lnTo>
                  <a:lnTo>
                    <a:pt x="83" y="7"/>
                  </a:lnTo>
                  <a:close/>
                </a:path>
              </a:pathLst>
            </a:custGeom>
            <a:solidFill>
              <a:srgbClr val="BDC9E1"/>
            </a:solidFill>
            <a:ln w="15875">
              <a:solidFill>
                <a:srgbClr val="003F48"/>
              </a:solidFill>
              <a:prstDash val="solid"/>
              <a:round/>
              <a:headEnd/>
              <a:tailEnd/>
            </a:ln>
          </p:spPr>
          <p:txBody>
            <a:bodyPr/>
            <a:lstStyle/>
            <a:p>
              <a:endParaRPr lang="en-US"/>
            </a:p>
          </p:txBody>
        </p:sp>
        <p:sp>
          <p:nvSpPr>
            <p:cNvPr id="312397" name="Freeform 74">
              <a:extLst>
                <a:ext uri="{FF2B5EF4-FFF2-40B4-BE49-F238E27FC236}">
                  <a16:creationId xmlns:a16="http://schemas.microsoft.com/office/drawing/2014/main" id="{A4C4A4C0-ED9F-4508-ADF2-D52211CDFC63}"/>
                </a:ext>
              </a:extLst>
            </p:cNvPr>
            <p:cNvSpPr>
              <a:spLocks noChangeAspect="1"/>
            </p:cNvSpPr>
            <p:nvPr/>
          </p:nvSpPr>
          <p:spPr bwMode="auto">
            <a:xfrm>
              <a:off x="1708" y="3613"/>
              <a:ext cx="71" cy="75"/>
            </a:xfrm>
            <a:custGeom>
              <a:avLst/>
              <a:gdLst>
                <a:gd name="T0" fmla="*/ 2147483646 w 13"/>
                <a:gd name="T1" fmla="*/ 0 h 14"/>
                <a:gd name="T2" fmla="*/ 2147483646 w 13"/>
                <a:gd name="T3" fmla="*/ 2147483646 h 14"/>
                <a:gd name="T4" fmla="*/ 2147483646 w 13"/>
                <a:gd name="T5" fmla="*/ 2147483646 h 14"/>
                <a:gd name="T6" fmla="*/ 2147483646 w 13"/>
                <a:gd name="T7" fmla="*/ 2147483646 h 14"/>
                <a:gd name="T8" fmla="*/ 0 w 13"/>
                <a:gd name="T9" fmla="*/ 2147483646 h 14"/>
                <a:gd name="T10" fmla="*/ 0 w 13"/>
                <a:gd name="T11" fmla="*/ 2147483646 h 14"/>
                <a:gd name="T12" fmla="*/ 0 w 13"/>
                <a:gd name="T13" fmla="*/ 2147483646 h 14"/>
                <a:gd name="T14" fmla="*/ 2147483646 w 13"/>
                <a:gd name="T15" fmla="*/ 2147483646 h 14"/>
                <a:gd name="T16" fmla="*/ 2147483646 w 13"/>
                <a:gd name="T17" fmla="*/ 2147483646 h 14"/>
                <a:gd name="T18" fmla="*/ 2147483646 w 13"/>
                <a:gd name="T19" fmla="*/ 2147483646 h 14"/>
                <a:gd name="T20" fmla="*/ 2147483646 w 13"/>
                <a:gd name="T21" fmla="*/ 2147483646 h 14"/>
                <a:gd name="T22" fmla="*/ 2147483646 w 13"/>
                <a:gd name="T23" fmla="*/ 2147483646 h 14"/>
                <a:gd name="T24" fmla="*/ 2147483646 w 13"/>
                <a:gd name="T25" fmla="*/ 2147483646 h 14"/>
                <a:gd name="T26" fmla="*/ 2147483646 w 13"/>
                <a:gd name="T27" fmla="*/ 2147483646 h 14"/>
                <a:gd name="T28" fmla="*/ 2147483646 w 13"/>
                <a:gd name="T29" fmla="*/ 0 h 14"/>
                <a:gd name="T30" fmla="*/ 2147483646 w 13"/>
                <a:gd name="T31" fmla="*/ 0 h 14"/>
                <a:gd name="T32" fmla="*/ 2147483646 w 13"/>
                <a:gd name="T33" fmla="*/ 0 h 14"/>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3"/>
                <a:gd name="T52" fmla="*/ 0 h 14"/>
                <a:gd name="T53" fmla="*/ 13 w 13"/>
                <a:gd name="T54" fmla="*/ 14 h 14"/>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3" h="14">
                  <a:moveTo>
                    <a:pt x="10" y="0"/>
                  </a:moveTo>
                  <a:lnTo>
                    <a:pt x="7" y="2"/>
                  </a:lnTo>
                  <a:lnTo>
                    <a:pt x="6" y="6"/>
                  </a:lnTo>
                  <a:lnTo>
                    <a:pt x="3" y="8"/>
                  </a:lnTo>
                  <a:lnTo>
                    <a:pt x="0" y="8"/>
                  </a:lnTo>
                  <a:lnTo>
                    <a:pt x="0" y="10"/>
                  </a:lnTo>
                  <a:lnTo>
                    <a:pt x="0" y="12"/>
                  </a:lnTo>
                  <a:lnTo>
                    <a:pt x="1" y="14"/>
                  </a:lnTo>
                  <a:lnTo>
                    <a:pt x="4" y="13"/>
                  </a:lnTo>
                  <a:lnTo>
                    <a:pt x="5" y="12"/>
                  </a:lnTo>
                  <a:lnTo>
                    <a:pt x="11" y="10"/>
                  </a:lnTo>
                  <a:lnTo>
                    <a:pt x="13" y="7"/>
                  </a:lnTo>
                  <a:lnTo>
                    <a:pt x="12" y="5"/>
                  </a:lnTo>
                  <a:lnTo>
                    <a:pt x="13" y="2"/>
                  </a:lnTo>
                  <a:lnTo>
                    <a:pt x="13" y="0"/>
                  </a:lnTo>
                  <a:lnTo>
                    <a:pt x="12" y="0"/>
                  </a:lnTo>
                  <a:lnTo>
                    <a:pt x="10" y="0"/>
                  </a:lnTo>
                  <a:close/>
                </a:path>
              </a:pathLst>
            </a:custGeom>
            <a:solidFill>
              <a:srgbClr val="BDC9E1"/>
            </a:solidFill>
            <a:ln w="15875">
              <a:solidFill>
                <a:srgbClr val="003F48"/>
              </a:solidFill>
              <a:prstDash val="solid"/>
              <a:round/>
              <a:headEnd/>
              <a:tailEnd/>
            </a:ln>
          </p:spPr>
          <p:txBody>
            <a:bodyPr/>
            <a:lstStyle/>
            <a:p>
              <a:endParaRPr lang="en-US"/>
            </a:p>
          </p:txBody>
        </p:sp>
        <p:sp>
          <p:nvSpPr>
            <p:cNvPr id="312398" name="Freeform 75">
              <a:extLst>
                <a:ext uri="{FF2B5EF4-FFF2-40B4-BE49-F238E27FC236}">
                  <a16:creationId xmlns:a16="http://schemas.microsoft.com/office/drawing/2014/main" id="{401F53FB-15D8-44F2-A4D8-23680E4D665A}"/>
                </a:ext>
              </a:extLst>
            </p:cNvPr>
            <p:cNvSpPr>
              <a:spLocks noChangeAspect="1"/>
            </p:cNvSpPr>
            <p:nvPr/>
          </p:nvSpPr>
          <p:spPr bwMode="auto">
            <a:xfrm>
              <a:off x="1397" y="3311"/>
              <a:ext cx="38" cy="44"/>
            </a:xfrm>
            <a:custGeom>
              <a:avLst/>
              <a:gdLst>
                <a:gd name="T0" fmla="*/ 0 w 7"/>
                <a:gd name="T1" fmla="*/ 0 h 8"/>
                <a:gd name="T2" fmla="*/ 2147483646 w 7"/>
                <a:gd name="T3" fmla="*/ 2147483646 h 8"/>
                <a:gd name="T4" fmla="*/ 2147483646 w 7"/>
                <a:gd name="T5" fmla="*/ 2147483646 h 8"/>
                <a:gd name="T6" fmla="*/ 2147483646 w 7"/>
                <a:gd name="T7" fmla="*/ 2147483646 h 8"/>
                <a:gd name="T8" fmla="*/ 2147483646 w 7"/>
                <a:gd name="T9" fmla="*/ 2147483646 h 8"/>
                <a:gd name="T10" fmla="*/ 2147483646 w 7"/>
                <a:gd name="T11" fmla="*/ 2147483646 h 8"/>
                <a:gd name="T12" fmla="*/ 2147483646 w 7"/>
                <a:gd name="T13" fmla="*/ 2147483646 h 8"/>
                <a:gd name="T14" fmla="*/ 2147483646 w 7"/>
                <a:gd name="T15" fmla="*/ 2147483646 h 8"/>
                <a:gd name="T16" fmla="*/ 2147483646 w 7"/>
                <a:gd name="T17" fmla="*/ 0 h 8"/>
                <a:gd name="T18" fmla="*/ 2147483646 w 7"/>
                <a:gd name="T19" fmla="*/ 0 h 8"/>
                <a:gd name="T20" fmla="*/ 0 w 7"/>
                <a:gd name="T21" fmla="*/ 0 h 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7"/>
                <a:gd name="T34" fmla="*/ 0 h 8"/>
                <a:gd name="T35" fmla="*/ 7 w 7"/>
                <a:gd name="T36" fmla="*/ 8 h 8"/>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7" h="8">
                  <a:moveTo>
                    <a:pt x="0" y="0"/>
                  </a:moveTo>
                  <a:lnTo>
                    <a:pt x="1" y="2"/>
                  </a:lnTo>
                  <a:lnTo>
                    <a:pt x="1" y="5"/>
                  </a:lnTo>
                  <a:lnTo>
                    <a:pt x="2" y="6"/>
                  </a:lnTo>
                  <a:lnTo>
                    <a:pt x="4" y="6"/>
                  </a:lnTo>
                  <a:lnTo>
                    <a:pt x="5" y="8"/>
                  </a:lnTo>
                  <a:lnTo>
                    <a:pt x="7" y="6"/>
                  </a:lnTo>
                  <a:lnTo>
                    <a:pt x="5" y="3"/>
                  </a:lnTo>
                  <a:lnTo>
                    <a:pt x="2" y="0"/>
                  </a:lnTo>
                  <a:lnTo>
                    <a:pt x="1" y="0"/>
                  </a:lnTo>
                  <a:lnTo>
                    <a:pt x="0" y="0"/>
                  </a:lnTo>
                  <a:close/>
                </a:path>
              </a:pathLst>
            </a:custGeom>
            <a:solidFill>
              <a:srgbClr val="BDC9E1"/>
            </a:solidFill>
            <a:ln w="15875">
              <a:solidFill>
                <a:srgbClr val="003F48"/>
              </a:solidFill>
              <a:prstDash val="solid"/>
              <a:round/>
              <a:headEnd/>
              <a:tailEnd/>
            </a:ln>
          </p:spPr>
          <p:txBody>
            <a:bodyPr/>
            <a:lstStyle/>
            <a:p>
              <a:endParaRPr lang="en-US"/>
            </a:p>
          </p:txBody>
        </p:sp>
        <p:sp>
          <p:nvSpPr>
            <p:cNvPr id="312399" name="Freeform 76">
              <a:extLst>
                <a:ext uri="{FF2B5EF4-FFF2-40B4-BE49-F238E27FC236}">
                  <a16:creationId xmlns:a16="http://schemas.microsoft.com/office/drawing/2014/main" id="{CE466CF2-AF11-48BC-9BCB-53159CEC9200}"/>
                </a:ext>
              </a:extLst>
            </p:cNvPr>
            <p:cNvSpPr>
              <a:spLocks noChangeAspect="1"/>
            </p:cNvSpPr>
            <p:nvPr/>
          </p:nvSpPr>
          <p:spPr bwMode="auto">
            <a:xfrm>
              <a:off x="1349" y="3694"/>
              <a:ext cx="156" cy="39"/>
            </a:xfrm>
            <a:custGeom>
              <a:avLst/>
              <a:gdLst>
                <a:gd name="T0" fmla="*/ 2147483646 w 29"/>
                <a:gd name="T1" fmla="*/ 2147483646 h 7"/>
                <a:gd name="T2" fmla="*/ 2147483646 w 29"/>
                <a:gd name="T3" fmla="*/ 0 h 7"/>
                <a:gd name="T4" fmla="*/ 2147483646 w 29"/>
                <a:gd name="T5" fmla="*/ 0 h 7"/>
                <a:gd name="T6" fmla="*/ 2147483646 w 29"/>
                <a:gd name="T7" fmla="*/ 0 h 7"/>
                <a:gd name="T8" fmla="*/ 2147483646 w 29"/>
                <a:gd name="T9" fmla="*/ 2147483646 h 7"/>
                <a:gd name="T10" fmla="*/ 2147483646 w 29"/>
                <a:gd name="T11" fmla="*/ 2147483646 h 7"/>
                <a:gd name="T12" fmla="*/ 2147483646 w 29"/>
                <a:gd name="T13" fmla="*/ 2147483646 h 7"/>
                <a:gd name="T14" fmla="*/ 2147483646 w 29"/>
                <a:gd name="T15" fmla="*/ 2147483646 h 7"/>
                <a:gd name="T16" fmla="*/ 0 w 29"/>
                <a:gd name="T17" fmla="*/ 2147483646 h 7"/>
                <a:gd name="T18" fmla="*/ 0 w 29"/>
                <a:gd name="T19" fmla="*/ 2147483646 h 7"/>
                <a:gd name="T20" fmla="*/ 2147483646 w 29"/>
                <a:gd name="T21" fmla="*/ 2147483646 h 7"/>
                <a:gd name="T22" fmla="*/ 2147483646 w 29"/>
                <a:gd name="T23" fmla="*/ 2147483646 h 7"/>
                <a:gd name="T24" fmla="*/ 2147483646 w 29"/>
                <a:gd name="T25" fmla="*/ 2147483646 h 7"/>
                <a:gd name="T26" fmla="*/ 2147483646 w 29"/>
                <a:gd name="T27" fmla="*/ 2147483646 h 7"/>
                <a:gd name="T28" fmla="*/ 2147483646 w 29"/>
                <a:gd name="T29" fmla="*/ 2147483646 h 7"/>
                <a:gd name="T30" fmla="*/ 2147483646 w 29"/>
                <a:gd name="T31" fmla="*/ 2147483646 h 7"/>
                <a:gd name="T32" fmla="*/ 2147483646 w 29"/>
                <a:gd name="T33" fmla="*/ 2147483646 h 7"/>
                <a:gd name="T34" fmla="*/ 2147483646 w 29"/>
                <a:gd name="T35" fmla="*/ 2147483646 h 7"/>
                <a:gd name="T36" fmla="*/ 2147483646 w 29"/>
                <a:gd name="T37" fmla="*/ 2147483646 h 7"/>
                <a:gd name="T38" fmla="*/ 2147483646 w 29"/>
                <a:gd name="T39" fmla="*/ 2147483646 h 7"/>
                <a:gd name="T40" fmla="*/ 2147483646 w 29"/>
                <a:gd name="T41" fmla="*/ 2147483646 h 7"/>
                <a:gd name="T42" fmla="*/ 2147483646 w 29"/>
                <a:gd name="T43" fmla="*/ 2147483646 h 7"/>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29"/>
                <a:gd name="T67" fmla="*/ 0 h 7"/>
                <a:gd name="T68" fmla="*/ 29 w 29"/>
                <a:gd name="T69" fmla="*/ 7 h 7"/>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29" h="7">
                  <a:moveTo>
                    <a:pt x="29" y="2"/>
                  </a:moveTo>
                  <a:lnTo>
                    <a:pt x="26" y="0"/>
                  </a:lnTo>
                  <a:lnTo>
                    <a:pt x="23" y="0"/>
                  </a:lnTo>
                  <a:lnTo>
                    <a:pt x="21" y="0"/>
                  </a:lnTo>
                  <a:lnTo>
                    <a:pt x="19" y="1"/>
                  </a:lnTo>
                  <a:lnTo>
                    <a:pt x="15" y="3"/>
                  </a:lnTo>
                  <a:lnTo>
                    <a:pt x="10" y="4"/>
                  </a:lnTo>
                  <a:lnTo>
                    <a:pt x="1" y="3"/>
                  </a:lnTo>
                  <a:lnTo>
                    <a:pt x="0" y="4"/>
                  </a:lnTo>
                  <a:lnTo>
                    <a:pt x="0" y="5"/>
                  </a:lnTo>
                  <a:lnTo>
                    <a:pt x="1" y="6"/>
                  </a:lnTo>
                  <a:lnTo>
                    <a:pt x="4" y="6"/>
                  </a:lnTo>
                  <a:lnTo>
                    <a:pt x="8" y="7"/>
                  </a:lnTo>
                  <a:lnTo>
                    <a:pt x="10" y="7"/>
                  </a:lnTo>
                  <a:lnTo>
                    <a:pt x="12" y="6"/>
                  </a:lnTo>
                  <a:lnTo>
                    <a:pt x="13" y="6"/>
                  </a:lnTo>
                  <a:lnTo>
                    <a:pt x="20" y="6"/>
                  </a:lnTo>
                  <a:lnTo>
                    <a:pt x="23" y="5"/>
                  </a:lnTo>
                  <a:lnTo>
                    <a:pt x="24" y="5"/>
                  </a:lnTo>
                  <a:lnTo>
                    <a:pt x="28" y="5"/>
                  </a:lnTo>
                  <a:lnTo>
                    <a:pt x="29" y="4"/>
                  </a:lnTo>
                  <a:lnTo>
                    <a:pt x="29" y="2"/>
                  </a:lnTo>
                  <a:close/>
                </a:path>
              </a:pathLst>
            </a:custGeom>
            <a:solidFill>
              <a:srgbClr val="BDC9E1"/>
            </a:solidFill>
            <a:ln w="15875">
              <a:solidFill>
                <a:srgbClr val="003F48"/>
              </a:solidFill>
              <a:prstDash val="solid"/>
              <a:round/>
              <a:headEnd/>
              <a:tailEnd/>
            </a:ln>
          </p:spPr>
          <p:txBody>
            <a:bodyPr/>
            <a:lstStyle/>
            <a:p>
              <a:endParaRPr lang="en-US"/>
            </a:p>
          </p:txBody>
        </p:sp>
        <p:sp>
          <p:nvSpPr>
            <p:cNvPr id="312400" name="Freeform 77">
              <a:extLst>
                <a:ext uri="{FF2B5EF4-FFF2-40B4-BE49-F238E27FC236}">
                  <a16:creationId xmlns:a16="http://schemas.microsoft.com/office/drawing/2014/main" id="{2721C2AC-987A-45B8-94F1-26C7088CB8E1}"/>
                </a:ext>
              </a:extLst>
            </p:cNvPr>
            <p:cNvSpPr>
              <a:spLocks noChangeAspect="1"/>
            </p:cNvSpPr>
            <p:nvPr/>
          </p:nvSpPr>
          <p:spPr bwMode="auto">
            <a:xfrm>
              <a:off x="1385" y="3470"/>
              <a:ext cx="50" cy="27"/>
            </a:xfrm>
            <a:custGeom>
              <a:avLst/>
              <a:gdLst>
                <a:gd name="T0" fmla="*/ 2147483646 w 9"/>
                <a:gd name="T1" fmla="*/ 0 h 5"/>
                <a:gd name="T2" fmla="*/ 0 w 9"/>
                <a:gd name="T3" fmla="*/ 2147483646 h 5"/>
                <a:gd name="T4" fmla="*/ 2147483646 w 9"/>
                <a:gd name="T5" fmla="*/ 2147483646 h 5"/>
                <a:gd name="T6" fmla="*/ 2147483646 w 9"/>
                <a:gd name="T7" fmla="*/ 2147483646 h 5"/>
                <a:gd name="T8" fmla="*/ 2147483646 w 9"/>
                <a:gd name="T9" fmla="*/ 2147483646 h 5"/>
                <a:gd name="T10" fmla="*/ 2147483646 w 9"/>
                <a:gd name="T11" fmla="*/ 2147483646 h 5"/>
                <a:gd name="T12" fmla="*/ 2147483646 w 9"/>
                <a:gd name="T13" fmla="*/ 2147483646 h 5"/>
                <a:gd name="T14" fmla="*/ 2147483646 w 9"/>
                <a:gd name="T15" fmla="*/ 2147483646 h 5"/>
                <a:gd name="T16" fmla="*/ 2147483646 w 9"/>
                <a:gd name="T17" fmla="*/ 0 h 5"/>
                <a:gd name="T18" fmla="*/ 2147483646 w 9"/>
                <a:gd name="T19" fmla="*/ 0 h 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9"/>
                <a:gd name="T31" fmla="*/ 0 h 5"/>
                <a:gd name="T32" fmla="*/ 9 w 9"/>
                <a:gd name="T33" fmla="*/ 5 h 5"/>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9" h="5">
                  <a:moveTo>
                    <a:pt x="1" y="0"/>
                  </a:moveTo>
                  <a:lnTo>
                    <a:pt x="0" y="2"/>
                  </a:lnTo>
                  <a:lnTo>
                    <a:pt x="3" y="5"/>
                  </a:lnTo>
                  <a:lnTo>
                    <a:pt x="5" y="5"/>
                  </a:lnTo>
                  <a:lnTo>
                    <a:pt x="7" y="5"/>
                  </a:lnTo>
                  <a:lnTo>
                    <a:pt x="9" y="3"/>
                  </a:lnTo>
                  <a:lnTo>
                    <a:pt x="7" y="1"/>
                  </a:lnTo>
                  <a:lnTo>
                    <a:pt x="4" y="1"/>
                  </a:lnTo>
                  <a:lnTo>
                    <a:pt x="3" y="0"/>
                  </a:lnTo>
                  <a:lnTo>
                    <a:pt x="1" y="0"/>
                  </a:lnTo>
                  <a:close/>
                </a:path>
              </a:pathLst>
            </a:custGeom>
            <a:solidFill>
              <a:srgbClr val="BDC9E1"/>
            </a:solidFill>
            <a:ln w="15875">
              <a:solidFill>
                <a:srgbClr val="003F48"/>
              </a:solidFill>
              <a:prstDash val="solid"/>
              <a:round/>
              <a:headEnd/>
              <a:tailEnd/>
            </a:ln>
          </p:spPr>
          <p:txBody>
            <a:bodyPr/>
            <a:lstStyle/>
            <a:p>
              <a:endParaRPr lang="en-US"/>
            </a:p>
          </p:txBody>
        </p:sp>
        <p:sp>
          <p:nvSpPr>
            <p:cNvPr id="312401" name="Freeform 78">
              <a:extLst>
                <a:ext uri="{FF2B5EF4-FFF2-40B4-BE49-F238E27FC236}">
                  <a16:creationId xmlns:a16="http://schemas.microsoft.com/office/drawing/2014/main" id="{E26B00C4-2F6C-46C2-AB78-4F4D52FFEB03}"/>
                </a:ext>
              </a:extLst>
            </p:cNvPr>
            <p:cNvSpPr>
              <a:spLocks noChangeAspect="1"/>
            </p:cNvSpPr>
            <p:nvPr/>
          </p:nvSpPr>
          <p:spPr bwMode="auto">
            <a:xfrm>
              <a:off x="1216" y="3722"/>
              <a:ext cx="68" cy="22"/>
            </a:xfrm>
            <a:custGeom>
              <a:avLst/>
              <a:gdLst>
                <a:gd name="T0" fmla="*/ 0 w 13"/>
                <a:gd name="T1" fmla="*/ 2147483646 h 4"/>
                <a:gd name="T2" fmla="*/ 2147483646 w 13"/>
                <a:gd name="T3" fmla="*/ 2147483646 h 4"/>
                <a:gd name="T4" fmla="*/ 2147483646 w 13"/>
                <a:gd name="T5" fmla="*/ 2147483646 h 4"/>
                <a:gd name="T6" fmla="*/ 2147483646 w 13"/>
                <a:gd name="T7" fmla="*/ 2147483646 h 4"/>
                <a:gd name="T8" fmla="*/ 2147483646 w 13"/>
                <a:gd name="T9" fmla="*/ 2147483646 h 4"/>
                <a:gd name="T10" fmla="*/ 2147483646 w 13"/>
                <a:gd name="T11" fmla="*/ 2147483646 h 4"/>
                <a:gd name="T12" fmla="*/ 2147483646 w 13"/>
                <a:gd name="T13" fmla="*/ 2147483646 h 4"/>
                <a:gd name="T14" fmla="*/ 2147483646 w 13"/>
                <a:gd name="T15" fmla="*/ 0 h 4"/>
                <a:gd name="T16" fmla="*/ 2147483646 w 13"/>
                <a:gd name="T17" fmla="*/ 0 h 4"/>
                <a:gd name="T18" fmla="*/ 2147483646 w 13"/>
                <a:gd name="T19" fmla="*/ 2147483646 h 4"/>
                <a:gd name="T20" fmla="*/ 2147483646 w 13"/>
                <a:gd name="T21" fmla="*/ 2147483646 h 4"/>
                <a:gd name="T22" fmla="*/ 2147483646 w 13"/>
                <a:gd name="T23" fmla="*/ 2147483646 h 4"/>
                <a:gd name="T24" fmla="*/ 0 w 13"/>
                <a:gd name="T25" fmla="*/ 2147483646 h 4"/>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13"/>
                <a:gd name="T40" fmla="*/ 0 h 4"/>
                <a:gd name="T41" fmla="*/ 13 w 13"/>
                <a:gd name="T42" fmla="*/ 4 h 4"/>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13" h="4">
                  <a:moveTo>
                    <a:pt x="0" y="2"/>
                  </a:moveTo>
                  <a:lnTo>
                    <a:pt x="1" y="3"/>
                  </a:lnTo>
                  <a:lnTo>
                    <a:pt x="2" y="4"/>
                  </a:lnTo>
                  <a:lnTo>
                    <a:pt x="7" y="4"/>
                  </a:lnTo>
                  <a:lnTo>
                    <a:pt x="10" y="4"/>
                  </a:lnTo>
                  <a:lnTo>
                    <a:pt x="13" y="3"/>
                  </a:lnTo>
                  <a:lnTo>
                    <a:pt x="13" y="2"/>
                  </a:lnTo>
                  <a:lnTo>
                    <a:pt x="10" y="0"/>
                  </a:lnTo>
                  <a:lnTo>
                    <a:pt x="9" y="0"/>
                  </a:lnTo>
                  <a:lnTo>
                    <a:pt x="7" y="2"/>
                  </a:lnTo>
                  <a:lnTo>
                    <a:pt x="6" y="2"/>
                  </a:lnTo>
                  <a:lnTo>
                    <a:pt x="2" y="1"/>
                  </a:lnTo>
                  <a:lnTo>
                    <a:pt x="0" y="2"/>
                  </a:lnTo>
                  <a:close/>
                </a:path>
              </a:pathLst>
            </a:custGeom>
            <a:solidFill>
              <a:srgbClr val="BDC9E1"/>
            </a:solidFill>
            <a:ln w="15875">
              <a:solidFill>
                <a:srgbClr val="003F48"/>
              </a:solidFill>
              <a:prstDash val="solid"/>
              <a:round/>
              <a:headEnd/>
              <a:tailEnd/>
            </a:ln>
          </p:spPr>
          <p:txBody>
            <a:bodyPr/>
            <a:lstStyle/>
            <a:p>
              <a:endParaRPr lang="en-US"/>
            </a:p>
          </p:txBody>
        </p:sp>
        <p:sp>
          <p:nvSpPr>
            <p:cNvPr id="312402" name="Freeform 79">
              <a:extLst>
                <a:ext uri="{FF2B5EF4-FFF2-40B4-BE49-F238E27FC236}">
                  <a16:creationId xmlns:a16="http://schemas.microsoft.com/office/drawing/2014/main" id="{7CEFF219-DCB4-4898-98C7-5613F9ECFB1D}"/>
                </a:ext>
              </a:extLst>
            </p:cNvPr>
            <p:cNvSpPr>
              <a:spLocks noChangeAspect="1"/>
            </p:cNvSpPr>
            <p:nvPr/>
          </p:nvSpPr>
          <p:spPr bwMode="auto">
            <a:xfrm>
              <a:off x="925" y="3672"/>
              <a:ext cx="80" cy="22"/>
            </a:xfrm>
            <a:custGeom>
              <a:avLst/>
              <a:gdLst>
                <a:gd name="T0" fmla="*/ 0 w 15"/>
                <a:gd name="T1" fmla="*/ 2147483646 h 4"/>
                <a:gd name="T2" fmla="*/ 2147483646 w 15"/>
                <a:gd name="T3" fmla="*/ 2147483646 h 4"/>
                <a:gd name="T4" fmla="*/ 2147483646 w 15"/>
                <a:gd name="T5" fmla="*/ 2147483646 h 4"/>
                <a:gd name="T6" fmla="*/ 2147483646 w 15"/>
                <a:gd name="T7" fmla="*/ 2147483646 h 4"/>
                <a:gd name="T8" fmla="*/ 2147483646 w 15"/>
                <a:gd name="T9" fmla="*/ 2147483646 h 4"/>
                <a:gd name="T10" fmla="*/ 2147483646 w 15"/>
                <a:gd name="T11" fmla="*/ 2147483646 h 4"/>
                <a:gd name="T12" fmla="*/ 2147483646 w 15"/>
                <a:gd name="T13" fmla="*/ 2147483646 h 4"/>
                <a:gd name="T14" fmla="*/ 2147483646 w 15"/>
                <a:gd name="T15" fmla="*/ 2147483646 h 4"/>
                <a:gd name="T16" fmla="*/ 2147483646 w 15"/>
                <a:gd name="T17" fmla="*/ 2147483646 h 4"/>
                <a:gd name="T18" fmla="*/ 2147483646 w 15"/>
                <a:gd name="T19" fmla="*/ 0 h 4"/>
                <a:gd name="T20" fmla="*/ 2147483646 w 15"/>
                <a:gd name="T21" fmla="*/ 0 h 4"/>
                <a:gd name="T22" fmla="*/ 2147483646 w 15"/>
                <a:gd name="T23" fmla="*/ 0 h 4"/>
                <a:gd name="T24" fmla="*/ 0 w 15"/>
                <a:gd name="T25" fmla="*/ 2147483646 h 4"/>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15"/>
                <a:gd name="T40" fmla="*/ 0 h 4"/>
                <a:gd name="T41" fmla="*/ 15 w 15"/>
                <a:gd name="T42" fmla="*/ 4 h 4"/>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15" h="4">
                  <a:moveTo>
                    <a:pt x="0" y="1"/>
                  </a:moveTo>
                  <a:lnTo>
                    <a:pt x="1" y="1"/>
                  </a:lnTo>
                  <a:lnTo>
                    <a:pt x="3" y="2"/>
                  </a:lnTo>
                  <a:lnTo>
                    <a:pt x="7" y="2"/>
                  </a:lnTo>
                  <a:lnTo>
                    <a:pt x="12" y="3"/>
                  </a:lnTo>
                  <a:lnTo>
                    <a:pt x="15" y="4"/>
                  </a:lnTo>
                  <a:lnTo>
                    <a:pt x="15" y="3"/>
                  </a:lnTo>
                  <a:lnTo>
                    <a:pt x="15" y="2"/>
                  </a:lnTo>
                  <a:lnTo>
                    <a:pt x="11" y="1"/>
                  </a:lnTo>
                  <a:lnTo>
                    <a:pt x="7" y="0"/>
                  </a:lnTo>
                  <a:lnTo>
                    <a:pt x="5" y="0"/>
                  </a:lnTo>
                  <a:lnTo>
                    <a:pt x="1" y="0"/>
                  </a:lnTo>
                  <a:lnTo>
                    <a:pt x="0" y="1"/>
                  </a:lnTo>
                  <a:close/>
                </a:path>
              </a:pathLst>
            </a:custGeom>
            <a:solidFill>
              <a:srgbClr val="BDC9E1"/>
            </a:solidFill>
            <a:ln w="15875">
              <a:solidFill>
                <a:srgbClr val="003F48"/>
              </a:solidFill>
              <a:prstDash val="solid"/>
              <a:round/>
              <a:headEnd/>
              <a:tailEnd/>
            </a:ln>
          </p:spPr>
          <p:txBody>
            <a:bodyPr/>
            <a:lstStyle/>
            <a:p>
              <a:endParaRPr lang="en-US"/>
            </a:p>
          </p:txBody>
        </p:sp>
        <p:sp>
          <p:nvSpPr>
            <p:cNvPr id="312403" name="Freeform 80">
              <a:extLst>
                <a:ext uri="{FF2B5EF4-FFF2-40B4-BE49-F238E27FC236}">
                  <a16:creationId xmlns:a16="http://schemas.microsoft.com/office/drawing/2014/main" id="{96DBACC1-0687-4CF4-AB6C-271A6CDFCCA9}"/>
                </a:ext>
              </a:extLst>
            </p:cNvPr>
            <p:cNvSpPr>
              <a:spLocks noChangeAspect="1"/>
            </p:cNvSpPr>
            <p:nvPr/>
          </p:nvSpPr>
          <p:spPr bwMode="auto">
            <a:xfrm>
              <a:off x="855" y="3663"/>
              <a:ext cx="32" cy="15"/>
            </a:xfrm>
            <a:custGeom>
              <a:avLst/>
              <a:gdLst>
                <a:gd name="T0" fmla="*/ 0 w 6"/>
                <a:gd name="T1" fmla="*/ 2147483646 h 3"/>
                <a:gd name="T2" fmla="*/ 2147483646 w 6"/>
                <a:gd name="T3" fmla="*/ 2147483646 h 3"/>
                <a:gd name="T4" fmla="*/ 2147483646 w 6"/>
                <a:gd name="T5" fmla="*/ 2147483646 h 3"/>
                <a:gd name="T6" fmla="*/ 2147483646 w 6"/>
                <a:gd name="T7" fmla="*/ 2147483646 h 3"/>
                <a:gd name="T8" fmla="*/ 2147483646 w 6"/>
                <a:gd name="T9" fmla="*/ 2147483646 h 3"/>
                <a:gd name="T10" fmla="*/ 2147483646 w 6"/>
                <a:gd name="T11" fmla="*/ 2147483646 h 3"/>
                <a:gd name="T12" fmla="*/ 2147483646 w 6"/>
                <a:gd name="T13" fmla="*/ 0 h 3"/>
                <a:gd name="T14" fmla="*/ 2147483646 w 6"/>
                <a:gd name="T15" fmla="*/ 0 h 3"/>
                <a:gd name="T16" fmla="*/ 0 w 6"/>
                <a:gd name="T17" fmla="*/ 2147483646 h 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6"/>
                <a:gd name="T28" fmla="*/ 0 h 3"/>
                <a:gd name="T29" fmla="*/ 6 w 6"/>
                <a:gd name="T30" fmla="*/ 3 h 3"/>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6" h="3">
                  <a:moveTo>
                    <a:pt x="0" y="1"/>
                  </a:moveTo>
                  <a:lnTo>
                    <a:pt x="1" y="3"/>
                  </a:lnTo>
                  <a:lnTo>
                    <a:pt x="2" y="3"/>
                  </a:lnTo>
                  <a:lnTo>
                    <a:pt x="4" y="3"/>
                  </a:lnTo>
                  <a:lnTo>
                    <a:pt x="6" y="3"/>
                  </a:lnTo>
                  <a:lnTo>
                    <a:pt x="6" y="2"/>
                  </a:lnTo>
                  <a:lnTo>
                    <a:pt x="4" y="0"/>
                  </a:lnTo>
                  <a:lnTo>
                    <a:pt x="1" y="0"/>
                  </a:lnTo>
                  <a:lnTo>
                    <a:pt x="0" y="1"/>
                  </a:lnTo>
                  <a:close/>
                </a:path>
              </a:pathLst>
            </a:custGeom>
            <a:solidFill>
              <a:srgbClr val="BDC9E1"/>
            </a:solidFill>
            <a:ln w="15875">
              <a:solidFill>
                <a:srgbClr val="003F48"/>
              </a:solidFill>
              <a:prstDash val="solid"/>
              <a:round/>
              <a:headEnd/>
              <a:tailEnd/>
            </a:ln>
          </p:spPr>
          <p:txBody>
            <a:bodyPr/>
            <a:lstStyle/>
            <a:p>
              <a:endParaRPr lang="en-US"/>
            </a:p>
          </p:txBody>
        </p:sp>
        <p:sp>
          <p:nvSpPr>
            <p:cNvPr id="312404" name="Freeform 81">
              <a:extLst>
                <a:ext uri="{FF2B5EF4-FFF2-40B4-BE49-F238E27FC236}">
                  <a16:creationId xmlns:a16="http://schemas.microsoft.com/office/drawing/2014/main" id="{3ED09150-07CF-46D7-AAC1-E4CCD79B1129}"/>
                </a:ext>
              </a:extLst>
            </p:cNvPr>
            <p:cNvSpPr>
              <a:spLocks noChangeAspect="1"/>
            </p:cNvSpPr>
            <p:nvPr/>
          </p:nvSpPr>
          <p:spPr bwMode="auto">
            <a:xfrm>
              <a:off x="731" y="3602"/>
              <a:ext cx="23" cy="16"/>
            </a:xfrm>
            <a:custGeom>
              <a:avLst/>
              <a:gdLst>
                <a:gd name="T0" fmla="*/ 0 w 4"/>
                <a:gd name="T1" fmla="*/ 2147483646 h 3"/>
                <a:gd name="T2" fmla="*/ 0 w 4"/>
                <a:gd name="T3" fmla="*/ 2147483646 h 3"/>
                <a:gd name="T4" fmla="*/ 2147483646 w 4"/>
                <a:gd name="T5" fmla="*/ 2147483646 h 3"/>
                <a:gd name="T6" fmla="*/ 2147483646 w 4"/>
                <a:gd name="T7" fmla="*/ 2147483646 h 3"/>
                <a:gd name="T8" fmla="*/ 2147483646 w 4"/>
                <a:gd name="T9" fmla="*/ 2147483646 h 3"/>
                <a:gd name="T10" fmla="*/ 2147483646 w 4"/>
                <a:gd name="T11" fmla="*/ 2147483646 h 3"/>
                <a:gd name="T12" fmla="*/ 2147483646 w 4"/>
                <a:gd name="T13" fmla="*/ 0 h 3"/>
                <a:gd name="T14" fmla="*/ 2147483646 w 4"/>
                <a:gd name="T15" fmla="*/ 0 h 3"/>
                <a:gd name="T16" fmla="*/ 0 w 4"/>
                <a:gd name="T17" fmla="*/ 2147483646 h 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4"/>
                <a:gd name="T28" fmla="*/ 0 h 3"/>
                <a:gd name="T29" fmla="*/ 4 w 4"/>
                <a:gd name="T30" fmla="*/ 3 h 3"/>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4" h="3">
                  <a:moveTo>
                    <a:pt x="0" y="1"/>
                  </a:moveTo>
                  <a:lnTo>
                    <a:pt x="0" y="2"/>
                  </a:lnTo>
                  <a:lnTo>
                    <a:pt x="2" y="3"/>
                  </a:lnTo>
                  <a:lnTo>
                    <a:pt x="3" y="3"/>
                  </a:lnTo>
                  <a:lnTo>
                    <a:pt x="4" y="2"/>
                  </a:lnTo>
                  <a:lnTo>
                    <a:pt x="4" y="1"/>
                  </a:lnTo>
                  <a:lnTo>
                    <a:pt x="2" y="0"/>
                  </a:lnTo>
                  <a:lnTo>
                    <a:pt x="1" y="0"/>
                  </a:lnTo>
                  <a:lnTo>
                    <a:pt x="0" y="1"/>
                  </a:lnTo>
                  <a:close/>
                </a:path>
              </a:pathLst>
            </a:custGeom>
            <a:solidFill>
              <a:srgbClr val="BDC9E1"/>
            </a:solidFill>
            <a:ln w="15875">
              <a:solidFill>
                <a:srgbClr val="003F48"/>
              </a:solidFill>
              <a:prstDash val="solid"/>
              <a:round/>
              <a:headEnd/>
              <a:tailEnd/>
            </a:ln>
          </p:spPr>
          <p:txBody>
            <a:bodyPr/>
            <a:lstStyle/>
            <a:p>
              <a:endParaRPr lang="en-US"/>
            </a:p>
          </p:txBody>
        </p:sp>
        <p:sp>
          <p:nvSpPr>
            <p:cNvPr id="312405" name="Freeform 82">
              <a:extLst>
                <a:ext uri="{FF2B5EF4-FFF2-40B4-BE49-F238E27FC236}">
                  <a16:creationId xmlns:a16="http://schemas.microsoft.com/office/drawing/2014/main" id="{DD1F83F7-C151-4D1A-B160-6D90491D6CA8}"/>
                </a:ext>
              </a:extLst>
            </p:cNvPr>
            <p:cNvSpPr>
              <a:spLocks noChangeAspect="1"/>
            </p:cNvSpPr>
            <p:nvPr/>
          </p:nvSpPr>
          <p:spPr bwMode="auto">
            <a:xfrm>
              <a:off x="523" y="3420"/>
              <a:ext cx="43" cy="28"/>
            </a:xfrm>
            <a:custGeom>
              <a:avLst/>
              <a:gdLst>
                <a:gd name="T0" fmla="*/ 0 w 8"/>
                <a:gd name="T1" fmla="*/ 2147483646 h 5"/>
                <a:gd name="T2" fmla="*/ 2147483646 w 8"/>
                <a:gd name="T3" fmla="*/ 2147483646 h 5"/>
                <a:gd name="T4" fmla="*/ 2147483646 w 8"/>
                <a:gd name="T5" fmla="*/ 2147483646 h 5"/>
                <a:gd name="T6" fmla="*/ 2147483646 w 8"/>
                <a:gd name="T7" fmla="*/ 2147483646 h 5"/>
                <a:gd name="T8" fmla="*/ 2147483646 w 8"/>
                <a:gd name="T9" fmla="*/ 2147483646 h 5"/>
                <a:gd name="T10" fmla="*/ 2147483646 w 8"/>
                <a:gd name="T11" fmla="*/ 2147483646 h 5"/>
                <a:gd name="T12" fmla="*/ 2147483646 w 8"/>
                <a:gd name="T13" fmla="*/ 2147483646 h 5"/>
                <a:gd name="T14" fmla="*/ 2147483646 w 8"/>
                <a:gd name="T15" fmla="*/ 2147483646 h 5"/>
                <a:gd name="T16" fmla="*/ 2147483646 w 8"/>
                <a:gd name="T17" fmla="*/ 0 h 5"/>
                <a:gd name="T18" fmla="*/ 2147483646 w 8"/>
                <a:gd name="T19" fmla="*/ 2147483646 h 5"/>
                <a:gd name="T20" fmla="*/ 0 w 8"/>
                <a:gd name="T21" fmla="*/ 2147483646 h 5"/>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8"/>
                <a:gd name="T34" fmla="*/ 0 h 5"/>
                <a:gd name="T35" fmla="*/ 8 w 8"/>
                <a:gd name="T36" fmla="*/ 5 h 5"/>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8" h="5">
                  <a:moveTo>
                    <a:pt x="0" y="2"/>
                  </a:moveTo>
                  <a:lnTo>
                    <a:pt x="2" y="3"/>
                  </a:lnTo>
                  <a:lnTo>
                    <a:pt x="6" y="5"/>
                  </a:lnTo>
                  <a:lnTo>
                    <a:pt x="7" y="5"/>
                  </a:lnTo>
                  <a:lnTo>
                    <a:pt x="8" y="4"/>
                  </a:lnTo>
                  <a:lnTo>
                    <a:pt x="8" y="2"/>
                  </a:lnTo>
                  <a:lnTo>
                    <a:pt x="6" y="1"/>
                  </a:lnTo>
                  <a:lnTo>
                    <a:pt x="3" y="1"/>
                  </a:lnTo>
                  <a:lnTo>
                    <a:pt x="1" y="0"/>
                  </a:lnTo>
                  <a:lnTo>
                    <a:pt x="1" y="1"/>
                  </a:lnTo>
                  <a:lnTo>
                    <a:pt x="0" y="2"/>
                  </a:lnTo>
                  <a:close/>
                </a:path>
              </a:pathLst>
            </a:custGeom>
            <a:solidFill>
              <a:srgbClr val="BDC9E1"/>
            </a:solidFill>
            <a:ln w="15875">
              <a:solidFill>
                <a:srgbClr val="003F48"/>
              </a:solidFill>
              <a:prstDash val="solid"/>
              <a:round/>
              <a:headEnd/>
              <a:tailEnd/>
            </a:ln>
          </p:spPr>
          <p:txBody>
            <a:bodyPr/>
            <a:lstStyle/>
            <a:p>
              <a:endParaRPr lang="en-US"/>
            </a:p>
          </p:txBody>
        </p:sp>
      </p:grpSp>
      <p:sp>
        <p:nvSpPr>
          <p:cNvPr id="312383" name="Rectangle 109">
            <a:extLst>
              <a:ext uri="{FF2B5EF4-FFF2-40B4-BE49-F238E27FC236}">
                <a16:creationId xmlns:a16="http://schemas.microsoft.com/office/drawing/2014/main" id="{A878C95B-A64C-459A-81EE-5930D242E949}"/>
              </a:ext>
              <a:ext uri="{C183D7F6-B498-43B3-948B-1728B52AA6E4}">
                <adec:decorative xmlns:adec="http://schemas.microsoft.com/office/drawing/2017/decorative" val="1"/>
              </a:ext>
            </a:extLst>
          </p:cNvPr>
          <p:cNvSpPr>
            <a:spLocks noChangeArrowheads="1"/>
          </p:cNvSpPr>
          <p:nvPr/>
        </p:nvSpPr>
        <p:spPr bwMode="auto">
          <a:xfrm>
            <a:off x="293688" y="1879600"/>
            <a:ext cx="279400" cy="139700"/>
          </a:xfrm>
          <a:prstGeom prst="rect">
            <a:avLst/>
          </a:prstGeom>
          <a:solidFill>
            <a:srgbClr val="F6EFF7"/>
          </a:solidFill>
          <a:ln w="25400" algn="ctr">
            <a:solidFill>
              <a:srgbClr val="003F48"/>
            </a:solidFill>
            <a:miter lim="800000"/>
            <a:headEnd/>
            <a:tailEnd/>
          </a:ln>
        </p:spPr>
        <p:txBody>
          <a:bodyPr wrap="none" anchor="ctr"/>
          <a:lstStyle>
            <a:lvl1pPr>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1pPr>
            <a:lvl2pPr marL="742950" indent="-285750">
              <a:spcAft>
                <a:spcPct val="50000"/>
              </a:spcAft>
              <a:buClr>
                <a:schemeClr val="tx2"/>
              </a:buClr>
              <a:buSzPct val="70000"/>
              <a:buFont typeface="Monotype Sorts" panose="05010101010101010101" pitchFamily="2" charset="2"/>
              <a:buChar char="l"/>
              <a:defRPr sz="2800">
                <a:solidFill>
                  <a:schemeClr val="tx1"/>
                </a:solidFill>
                <a:latin typeface="Arial" panose="020B0604020202020204" pitchFamily="34" charset="0"/>
              </a:defRPr>
            </a:lvl2pPr>
            <a:lvl3pPr marL="1143000" indent="-228600">
              <a:spcAft>
                <a:spcPct val="50000"/>
              </a:spcAft>
              <a:buClr>
                <a:schemeClr val="tx2"/>
              </a:buClr>
              <a:buSzPct val="70000"/>
              <a:buFont typeface="Monotype Sorts" panose="05010101010101010101" pitchFamily="2" charset="2"/>
              <a:buChar char="ä"/>
              <a:defRPr sz="2800">
                <a:solidFill>
                  <a:schemeClr val="tx1"/>
                </a:solidFill>
                <a:latin typeface="Arial" panose="020B0604020202020204" pitchFamily="34" charset="0"/>
              </a:defRPr>
            </a:lvl3pPr>
            <a:lvl4pPr marL="1600200" indent="-228600">
              <a:spcAft>
                <a:spcPct val="50000"/>
              </a:spcAft>
              <a:buClr>
                <a:schemeClr val="tx2"/>
              </a:buClr>
              <a:buSzPct val="70000"/>
              <a:buFont typeface="Monotype Sorts" panose="05010101010101010101" pitchFamily="2" charset="2"/>
              <a:buChar char="n"/>
              <a:defRPr sz="2800">
                <a:solidFill>
                  <a:schemeClr val="tx1"/>
                </a:solidFill>
                <a:latin typeface="Arial" panose="020B0604020202020204" pitchFamily="34" charset="0"/>
              </a:defRPr>
            </a:lvl4pPr>
            <a:lvl5pPr marL="2057400" indent="-228600">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5pPr>
            <a:lvl6pPr marL="25146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6pPr>
            <a:lvl7pPr marL="29718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7pPr>
            <a:lvl8pPr marL="34290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8pPr>
            <a:lvl9pPr marL="38862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9pPr>
          </a:lstStyle>
          <a:p>
            <a:pPr algn="ctr">
              <a:spcAft>
                <a:spcPct val="0"/>
              </a:spcAft>
              <a:buClrTx/>
              <a:buSzTx/>
              <a:buFontTx/>
              <a:buNone/>
            </a:pPr>
            <a:endParaRPr lang="en-US" altLang="en-US" sz="1800">
              <a:solidFill>
                <a:schemeClr val="tx2"/>
              </a:solidFill>
            </a:endParaRPr>
          </a:p>
        </p:txBody>
      </p:sp>
      <p:sp>
        <p:nvSpPr>
          <p:cNvPr id="312384" name="Rectangle 110">
            <a:extLst>
              <a:ext uri="{FF2B5EF4-FFF2-40B4-BE49-F238E27FC236}">
                <a16:creationId xmlns:a16="http://schemas.microsoft.com/office/drawing/2014/main" id="{8A3C1933-A3CC-40E4-9CC4-8A063A76DA71}"/>
              </a:ext>
              <a:ext uri="{C183D7F6-B498-43B3-948B-1728B52AA6E4}">
                <adec:decorative xmlns:adec="http://schemas.microsoft.com/office/drawing/2017/decorative" val="1"/>
              </a:ext>
            </a:extLst>
          </p:cNvPr>
          <p:cNvSpPr>
            <a:spLocks noChangeArrowheads="1"/>
          </p:cNvSpPr>
          <p:nvPr/>
        </p:nvSpPr>
        <p:spPr bwMode="auto">
          <a:xfrm>
            <a:off x="293688" y="1668463"/>
            <a:ext cx="279400" cy="139700"/>
          </a:xfrm>
          <a:prstGeom prst="rect">
            <a:avLst/>
          </a:prstGeom>
          <a:solidFill>
            <a:srgbClr val="BDC9E1"/>
          </a:solidFill>
          <a:ln w="25400" algn="ctr">
            <a:solidFill>
              <a:srgbClr val="003F48"/>
            </a:solidFill>
            <a:miter lim="800000"/>
            <a:headEnd/>
            <a:tailEnd/>
          </a:ln>
        </p:spPr>
        <p:txBody>
          <a:bodyPr wrap="none" anchor="ctr"/>
          <a:lstStyle>
            <a:lvl1pPr>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1pPr>
            <a:lvl2pPr marL="742950" indent="-285750">
              <a:spcAft>
                <a:spcPct val="50000"/>
              </a:spcAft>
              <a:buClr>
                <a:schemeClr val="tx2"/>
              </a:buClr>
              <a:buSzPct val="70000"/>
              <a:buFont typeface="Monotype Sorts" panose="05010101010101010101" pitchFamily="2" charset="2"/>
              <a:buChar char="l"/>
              <a:defRPr sz="2800">
                <a:solidFill>
                  <a:schemeClr val="tx1"/>
                </a:solidFill>
                <a:latin typeface="Arial" panose="020B0604020202020204" pitchFamily="34" charset="0"/>
              </a:defRPr>
            </a:lvl2pPr>
            <a:lvl3pPr marL="1143000" indent="-228600">
              <a:spcAft>
                <a:spcPct val="50000"/>
              </a:spcAft>
              <a:buClr>
                <a:schemeClr val="tx2"/>
              </a:buClr>
              <a:buSzPct val="70000"/>
              <a:buFont typeface="Monotype Sorts" panose="05010101010101010101" pitchFamily="2" charset="2"/>
              <a:buChar char="ä"/>
              <a:defRPr sz="2800">
                <a:solidFill>
                  <a:schemeClr val="tx1"/>
                </a:solidFill>
                <a:latin typeface="Arial" panose="020B0604020202020204" pitchFamily="34" charset="0"/>
              </a:defRPr>
            </a:lvl3pPr>
            <a:lvl4pPr marL="1600200" indent="-228600">
              <a:spcAft>
                <a:spcPct val="50000"/>
              </a:spcAft>
              <a:buClr>
                <a:schemeClr val="tx2"/>
              </a:buClr>
              <a:buSzPct val="70000"/>
              <a:buFont typeface="Monotype Sorts" panose="05010101010101010101" pitchFamily="2" charset="2"/>
              <a:buChar char="n"/>
              <a:defRPr sz="2800">
                <a:solidFill>
                  <a:schemeClr val="tx1"/>
                </a:solidFill>
                <a:latin typeface="Arial" panose="020B0604020202020204" pitchFamily="34" charset="0"/>
              </a:defRPr>
            </a:lvl4pPr>
            <a:lvl5pPr marL="2057400" indent="-228600">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5pPr>
            <a:lvl6pPr marL="25146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6pPr>
            <a:lvl7pPr marL="29718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7pPr>
            <a:lvl8pPr marL="34290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8pPr>
            <a:lvl9pPr marL="38862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9pPr>
          </a:lstStyle>
          <a:p>
            <a:pPr algn="ctr">
              <a:spcAft>
                <a:spcPct val="0"/>
              </a:spcAft>
              <a:buClrTx/>
              <a:buSzTx/>
              <a:buFontTx/>
              <a:buNone/>
            </a:pPr>
            <a:endParaRPr lang="en-US" altLang="en-US" sz="1800">
              <a:solidFill>
                <a:schemeClr val="tx2"/>
              </a:solidFill>
            </a:endParaRPr>
          </a:p>
        </p:txBody>
      </p:sp>
      <p:sp>
        <p:nvSpPr>
          <p:cNvPr id="312385" name="Rectangle 111">
            <a:extLst>
              <a:ext uri="{FF2B5EF4-FFF2-40B4-BE49-F238E27FC236}">
                <a16:creationId xmlns:a16="http://schemas.microsoft.com/office/drawing/2014/main" id="{7F55B7B8-303A-4107-8383-4E8C3433125B}"/>
              </a:ext>
              <a:ext uri="{C183D7F6-B498-43B3-948B-1728B52AA6E4}">
                <adec:decorative xmlns:adec="http://schemas.microsoft.com/office/drawing/2017/decorative" val="1"/>
              </a:ext>
            </a:extLst>
          </p:cNvPr>
          <p:cNvSpPr>
            <a:spLocks noChangeArrowheads="1"/>
          </p:cNvSpPr>
          <p:nvPr/>
        </p:nvSpPr>
        <p:spPr bwMode="auto">
          <a:xfrm>
            <a:off x="295275" y="1443038"/>
            <a:ext cx="279400" cy="139700"/>
          </a:xfrm>
          <a:prstGeom prst="rect">
            <a:avLst/>
          </a:prstGeom>
          <a:solidFill>
            <a:srgbClr val="67A9CF"/>
          </a:solidFill>
          <a:ln w="25400" algn="ctr">
            <a:solidFill>
              <a:srgbClr val="003F48"/>
            </a:solidFill>
            <a:miter lim="800000"/>
            <a:headEnd/>
            <a:tailEnd/>
          </a:ln>
        </p:spPr>
        <p:txBody>
          <a:bodyPr wrap="none" anchor="ctr"/>
          <a:lstStyle>
            <a:lvl1pPr>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1pPr>
            <a:lvl2pPr marL="742950" indent="-285750">
              <a:spcAft>
                <a:spcPct val="50000"/>
              </a:spcAft>
              <a:buClr>
                <a:schemeClr val="tx2"/>
              </a:buClr>
              <a:buSzPct val="70000"/>
              <a:buFont typeface="Monotype Sorts" panose="05010101010101010101" pitchFamily="2" charset="2"/>
              <a:buChar char="l"/>
              <a:defRPr sz="2800">
                <a:solidFill>
                  <a:schemeClr val="tx1"/>
                </a:solidFill>
                <a:latin typeface="Arial" panose="020B0604020202020204" pitchFamily="34" charset="0"/>
              </a:defRPr>
            </a:lvl2pPr>
            <a:lvl3pPr marL="1143000" indent="-228600">
              <a:spcAft>
                <a:spcPct val="50000"/>
              </a:spcAft>
              <a:buClr>
                <a:schemeClr val="tx2"/>
              </a:buClr>
              <a:buSzPct val="70000"/>
              <a:buFont typeface="Monotype Sorts" panose="05010101010101010101" pitchFamily="2" charset="2"/>
              <a:buChar char="ä"/>
              <a:defRPr sz="2800">
                <a:solidFill>
                  <a:schemeClr val="tx1"/>
                </a:solidFill>
                <a:latin typeface="Arial" panose="020B0604020202020204" pitchFamily="34" charset="0"/>
              </a:defRPr>
            </a:lvl3pPr>
            <a:lvl4pPr marL="1600200" indent="-228600">
              <a:spcAft>
                <a:spcPct val="50000"/>
              </a:spcAft>
              <a:buClr>
                <a:schemeClr val="tx2"/>
              </a:buClr>
              <a:buSzPct val="70000"/>
              <a:buFont typeface="Monotype Sorts" panose="05010101010101010101" pitchFamily="2" charset="2"/>
              <a:buChar char="n"/>
              <a:defRPr sz="2800">
                <a:solidFill>
                  <a:schemeClr val="tx1"/>
                </a:solidFill>
                <a:latin typeface="Arial" panose="020B0604020202020204" pitchFamily="34" charset="0"/>
              </a:defRPr>
            </a:lvl4pPr>
            <a:lvl5pPr marL="2057400" indent="-228600">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5pPr>
            <a:lvl6pPr marL="25146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6pPr>
            <a:lvl7pPr marL="29718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7pPr>
            <a:lvl8pPr marL="34290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8pPr>
            <a:lvl9pPr marL="38862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9pPr>
          </a:lstStyle>
          <a:p>
            <a:pPr algn="ctr">
              <a:spcAft>
                <a:spcPct val="0"/>
              </a:spcAft>
              <a:buClrTx/>
              <a:buSzTx/>
              <a:buFontTx/>
              <a:buNone/>
            </a:pPr>
            <a:endParaRPr lang="en-US" altLang="en-US" sz="1800">
              <a:solidFill>
                <a:schemeClr val="tx2"/>
              </a:solidFill>
            </a:endParaRPr>
          </a:p>
        </p:txBody>
      </p:sp>
      <p:sp>
        <p:nvSpPr>
          <p:cNvPr id="312386" name="Rectangle 112">
            <a:extLst>
              <a:ext uri="{FF2B5EF4-FFF2-40B4-BE49-F238E27FC236}">
                <a16:creationId xmlns:a16="http://schemas.microsoft.com/office/drawing/2014/main" id="{496DEFD7-71FF-404D-8645-26A834FFCCCC}"/>
              </a:ext>
              <a:ext uri="{C183D7F6-B498-43B3-948B-1728B52AA6E4}">
                <adec:decorative xmlns:adec="http://schemas.microsoft.com/office/drawing/2017/decorative" val="1"/>
              </a:ext>
            </a:extLst>
          </p:cNvPr>
          <p:cNvSpPr>
            <a:spLocks noChangeArrowheads="1"/>
          </p:cNvSpPr>
          <p:nvPr/>
        </p:nvSpPr>
        <p:spPr bwMode="auto">
          <a:xfrm>
            <a:off x="295275" y="1225550"/>
            <a:ext cx="279400" cy="139700"/>
          </a:xfrm>
          <a:prstGeom prst="rect">
            <a:avLst/>
          </a:prstGeom>
          <a:solidFill>
            <a:srgbClr val="02818A"/>
          </a:solidFill>
          <a:ln w="25400" algn="ctr">
            <a:solidFill>
              <a:srgbClr val="003F48"/>
            </a:solidFill>
            <a:miter lim="800000"/>
            <a:headEnd/>
            <a:tailEnd/>
          </a:ln>
        </p:spPr>
        <p:txBody>
          <a:bodyPr wrap="none" anchor="ctr"/>
          <a:lstStyle>
            <a:lvl1pPr>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1pPr>
            <a:lvl2pPr marL="742950" indent="-285750">
              <a:spcAft>
                <a:spcPct val="50000"/>
              </a:spcAft>
              <a:buClr>
                <a:schemeClr val="tx2"/>
              </a:buClr>
              <a:buSzPct val="70000"/>
              <a:buFont typeface="Monotype Sorts" panose="05010101010101010101" pitchFamily="2" charset="2"/>
              <a:buChar char="l"/>
              <a:defRPr sz="2800">
                <a:solidFill>
                  <a:schemeClr val="tx1"/>
                </a:solidFill>
                <a:latin typeface="Arial" panose="020B0604020202020204" pitchFamily="34" charset="0"/>
              </a:defRPr>
            </a:lvl2pPr>
            <a:lvl3pPr marL="1143000" indent="-228600">
              <a:spcAft>
                <a:spcPct val="50000"/>
              </a:spcAft>
              <a:buClr>
                <a:schemeClr val="tx2"/>
              </a:buClr>
              <a:buSzPct val="70000"/>
              <a:buFont typeface="Monotype Sorts" panose="05010101010101010101" pitchFamily="2" charset="2"/>
              <a:buChar char="ä"/>
              <a:defRPr sz="2800">
                <a:solidFill>
                  <a:schemeClr val="tx1"/>
                </a:solidFill>
                <a:latin typeface="Arial" panose="020B0604020202020204" pitchFamily="34" charset="0"/>
              </a:defRPr>
            </a:lvl3pPr>
            <a:lvl4pPr marL="1600200" indent="-228600">
              <a:spcAft>
                <a:spcPct val="50000"/>
              </a:spcAft>
              <a:buClr>
                <a:schemeClr val="tx2"/>
              </a:buClr>
              <a:buSzPct val="70000"/>
              <a:buFont typeface="Monotype Sorts" panose="05010101010101010101" pitchFamily="2" charset="2"/>
              <a:buChar char="n"/>
              <a:defRPr sz="2800">
                <a:solidFill>
                  <a:schemeClr val="tx1"/>
                </a:solidFill>
                <a:latin typeface="Arial" panose="020B0604020202020204" pitchFamily="34" charset="0"/>
              </a:defRPr>
            </a:lvl4pPr>
            <a:lvl5pPr marL="2057400" indent="-228600">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5pPr>
            <a:lvl6pPr marL="25146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6pPr>
            <a:lvl7pPr marL="29718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7pPr>
            <a:lvl8pPr marL="34290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8pPr>
            <a:lvl9pPr marL="38862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9pPr>
          </a:lstStyle>
          <a:p>
            <a:pPr algn="ctr">
              <a:spcAft>
                <a:spcPct val="0"/>
              </a:spcAft>
              <a:buClrTx/>
              <a:buSzTx/>
              <a:buFontTx/>
              <a:buNone/>
            </a:pPr>
            <a:endParaRPr lang="en-US" altLang="en-US" sz="1800">
              <a:solidFill>
                <a:schemeClr val="tx2"/>
              </a:solidFill>
            </a:endParaRPr>
          </a:p>
        </p:txBody>
      </p:sp>
      <p:sp>
        <p:nvSpPr>
          <p:cNvPr id="312387" name="Rectangle 113">
            <a:extLst>
              <a:ext uri="{FF2B5EF4-FFF2-40B4-BE49-F238E27FC236}">
                <a16:creationId xmlns:a16="http://schemas.microsoft.com/office/drawing/2014/main" id="{3C2092E2-5AD1-4054-B9E6-8F373E0088D6}"/>
              </a:ext>
              <a:ext uri="{C183D7F6-B498-43B3-948B-1728B52AA6E4}">
                <adec:decorative xmlns:adec="http://schemas.microsoft.com/office/drawing/2017/decorative" val="1"/>
              </a:ext>
            </a:extLst>
          </p:cNvPr>
          <p:cNvSpPr>
            <a:spLocks noChangeArrowheads="1"/>
          </p:cNvSpPr>
          <p:nvPr/>
        </p:nvSpPr>
        <p:spPr bwMode="auto">
          <a:xfrm>
            <a:off x="295275" y="2236788"/>
            <a:ext cx="279400" cy="139700"/>
          </a:xfrm>
          <a:prstGeom prst="rect">
            <a:avLst/>
          </a:prstGeom>
          <a:solidFill>
            <a:srgbClr val="DCEDC8"/>
          </a:solidFill>
          <a:ln w="25400" algn="ctr">
            <a:solidFill>
              <a:srgbClr val="003F48"/>
            </a:solidFill>
            <a:miter lim="800000"/>
            <a:headEnd/>
            <a:tailEnd/>
          </a:ln>
        </p:spPr>
        <p:txBody>
          <a:bodyPr wrap="none" anchor="ctr"/>
          <a:lstStyle>
            <a:lvl1pPr>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1pPr>
            <a:lvl2pPr marL="742950" indent="-285750">
              <a:spcAft>
                <a:spcPct val="50000"/>
              </a:spcAft>
              <a:buClr>
                <a:schemeClr val="tx2"/>
              </a:buClr>
              <a:buSzPct val="70000"/>
              <a:buFont typeface="Monotype Sorts" panose="05010101010101010101" pitchFamily="2" charset="2"/>
              <a:buChar char="l"/>
              <a:defRPr sz="2800">
                <a:solidFill>
                  <a:schemeClr val="tx1"/>
                </a:solidFill>
                <a:latin typeface="Arial" panose="020B0604020202020204" pitchFamily="34" charset="0"/>
              </a:defRPr>
            </a:lvl2pPr>
            <a:lvl3pPr marL="1143000" indent="-228600">
              <a:spcAft>
                <a:spcPct val="50000"/>
              </a:spcAft>
              <a:buClr>
                <a:schemeClr val="tx2"/>
              </a:buClr>
              <a:buSzPct val="70000"/>
              <a:buFont typeface="Monotype Sorts" panose="05010101010101010101" pitchFamily="2" charset="2"/>
              <a:buChar char="ä"/>
              <a:defRPr sz="2800">
                <a:solidFill>
                  <a:schemeClr val="tx1"/>
                </a:solidFill>
                <a:latin typeface="Arial" panose="020B0604020202020204" pitchFamily="34" charset="0"/>
              </a:defRPr>
            </a:lvl3pPr>
            <a:lvl4pPr marL="1600200" indent="-228600">
              <a:spcAft>
                <a:spcPct val="50000"/>
              </a:spcAft>
              <a:buClr>
                <a:schemeClr val="tx2"/>
              </a:buClr>
              <a:buSzPct val="70000"/>
              <a:buFont typeface="Monotype Sorts" panose="05010101010101010101" pitchFamily="2" charset="2"/>
              <a:buChar char="n"/>
              <a:defRPr sz="2800">
                <a:solidFill>
                  <a:schemeClr val="tx1"/>
                </a:solidFill>
                <a:latin typeface="Arial" panose="020B0604020202020204" pitchFamily="34" charset="0"/>
              </a:defRPr>
            </a:lvl4pPr>
            <a:lvl5pPr marL="2057400" indent="-228600">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5pPr>
            <a:lvl6pPr marL="25146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6pPr>
            <a:lvl7pPr marL="29718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7pPr>
            <a:lvl8pPr marL="34290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8pPr>
            <a:lvl9pPr marL="38862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9pPr>
          </a:lstStyle>
          <a:p>
            <a:pPr algn="ctr">
              <a:spcAft>
                <a:spcPct val="0"/>
              </a:spcAft>
              <a:buClrTx/>
              <a:buSzTx/>
              <a:buFontTx/>
              <a:buNone/>
            </a:pPr>
            <a:endParaRPr lang="en-US" altLang="en-US" sz="1800">
              <a:solidFill>
                <a:schemeClr val="tx2"/>
              </a:solidFill>
            </a:endParaRPr>
          </a:p>
        </p:txBody>
      </p:sp>
      <p:sp>
        <p:nvSpPr>
          <p:cNvPr id="312388" name="Text Box 114">
            <a:extLst>
              <a:ext uri="{FF2B5EF4-FFF2-40B4-BE49-F238E27FC236}">
                <a16:creationId xmlns:a16="http://schemas.microsoft.com/office/drawing/2014/main" id="{634E95A8-EA3A-4C59-A404-8F5DBADBFCDC}"/>
              </a:ext>
              <a:ext uri="{C183D7F6-B498-43B3-948B-1728B52AA6E4}">
                <adec:decorative xmlns:adec="http://schemas.microsoft.com/office/drawing/2017/decorative" val="1"/>
              </a:ext>
            </a:extLst>
          </p:cNvPr>
          <p:cNvSpPr txBox="1">
            <a:spLocks noChangeArrowheads="1"/>
          </p:cNvSpPr>
          <p:nvPr/>
        </p:nvSpPr>
        <p:spPr bwMode="auto">
          <a:xfrm>
            <a:off x="647700" y="2178050"/>
            <a:ext cx="758825"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5875" algn="ctr">
                <a:solidFill>
                  <a:srgbClr val="000000"/>
                </a:solidFill>
                <a:miter lim="800000"/>
                <a:headEnd/>
                <a:tailEnd/>
              </a14:hiddenLine>
            </a:ext>
          </a:extLst>
        </p:spPr>
        <p:txBody>
          <a:bodyPr wrap="none">
            <a:spAutoFit/>
          </a:bodyPr>
          <a:lstStyle>
            <a:lvl1pPr>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1pPr>
            <a:lvl2pPr marL="742950" indent="-285750">
              <a:spcAft>
                <a:spcPct val="50000"/>
              </a:spcAft>
              <a:buClr>
                <a:schemeClr val="tx2"/>
              </a:buClr>
              <a:buSzPct val="70000"/>
              <a:buFont typeface="Monotype Sorts" panose="05010101010101010101" pitchFamily="2" charset="2"/>
              <a:buChar char="l"/>
              <a:defRPr sz="2800">
                <a:solidFill>
                  <a:schemeClr val="tx1"/>
                </a:solidFill>
                <a:latin typeface="Arial" panose="020B0604020202020204" pitchFamily="34" charset="0"/>
              </a:defRPr>
            </a:lvl2pPr>
            <a:lvl3pPr marL="1143000" indent="-228600">
              <a:spcAft>
                <a:spcPct val="50000"/>
              </a:spcAft>
              <a:buClr>
                <a:schemeClr val="tx2"/>
              </a:buClr>
              <a:buSzPct val="70000"/>
              <a:buFont typeface="Monotype Sorts" panose="05010101010101010101" pitchFamily="2" charset="2"/>
              <a:buChar char="ä"/>
              <a:defRPr sz="2800">
                <a:solidFill>
                  <a:schemeClr val="tx1"/>
                </a:solidFill>
                <a:latin typeface="Arial" panose="020B0604020202020204" pitchFamily="34" charset="0"/>
              </a:defRPr>
            </a:lvl3pPr>
            <a:lvl4pPr marL="1600200" indent="-228600">
              <a:spcAft>
                <a:spcPct val="50000"/>
              </a:spcAft>
              <a:buClr>
                <a:schemeClr val="tx2"/>
              </a:buClr>
              <a:buSzPct val="70000"/>
              <a:buFont typeface="Monotype Sorts" panose="05010101010101010101" pitchFamily="2" charset="2"/>
              <a:buChar char="n"/>
              <a:defRPr sz="2800">
                <a:solidFill>
                  <a:schemeClr val="tx1"/>
                </a:solidFill>
                <a:latin typeface="Arial" panose="020B0604020202020204" pitchFamily="34" charset="0"/>
              </a:defRPr>
            </a:lvl4pPr>
            <a:lvl5pPr marL="2057400" indent="-228600">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5pPr>
            <a:lvl6pPr marL="25146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6pPr>
            <a:lvl7pPr marL="29718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7pPr>
            <a:lvl8pPr marL="34290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8pPr>
            <a:lvl9pPr marL="38862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9pPr>
          </a:lstStyle>
          <a:p>
            <a:pPr algn="ctr">
              <a:spcAft>
                <a:spcPct val="0"/>
              </a:spcAft>
              <a:buClrTx/>
              <a:buSzTx/>
              <a:buFontTx/>
              <a:buNone/>
            </a:pPr>
            <a:r>
              <a:rPr lang="en-US" altLang="en-US" sz="1200">
                <a:solidFill>
                  <a:srgbClr val="00788A"/>
                </a:solidFill>
              </a:rPr>
              <a:t>No</a:t>
            </a:r>
            <a:r>
              <a:rPr lang="en-US" altLang="en-US" sz="1200"/>
              <a:t> </a:t>
            </a:r>
            <a:r>
              <a:rPr lang="en-US" altLang="en-US" sz="1200">
                <a:solidFill>
                  <a:srgbClr val="00788A"/>
                </a:solidFill>
              </a:rPr>
              <a:t>Data</a:t>
            </a:r>
          </a:p>
        </p:txBody>
      </p:sp>
      <p:sp>
        <p:nvSpPr>
          <p:cNvPr id="312389" name="Text Box 105">
            <a:extLst>
              <a:ext uri="{FF2B5EF4-FFF2-40B4-BE49-F238E27FC236}">
                <a16:creationId xmlns:a16="http://schemas.microsoft.com/office/drawing/2014/main" id="{90E9A9E3-5B8D-43D3-AFD7-675F30438961}"/>
              </a:ext>
              <a:ext uri="{C183D7F6-B498-43B3-948B-1728B52AA6E4}">
                <adec:decorative xmlns:adec="http://schemas.microsoft.com/office/drawing/2017/decorative" val="1"/>
              </a:ext>
            </a:extLst>
          </p:cNvPr>
          <p:cNvSpPr txBox="1">
            <a:spLocks noChangeArrowheads="1"/>
          </p:cNvSpPr>
          <p:nvPr/>
        </p:nvSpPr>
        <p:spPr bwMode="auto">
          <a:xfrm>
            <a:off x="671513" y="1811338"/>
            <a:ext cx="849312"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5875" algn="ctr">
                <a:solidFill>
                  <a:srgbClr val="000000"/>
                </a:solidFill>
                <a:miter lim="800000"/>
                <a:headEnd/>
                <a:tailEnd/>
              </a14:hiddenLine>
            </a:ext>
          </a:extLst>
        </p:spPr>
        <p:txBody>
          <a:bodyPr wrap="none">
            <a:spAutoFit/>
          </a:bodyPr>
          <a:lstStyle>
            <a:lvl1pPr>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1pPr>
            <a:lvl2pPr marL="742950" indent="-285750">
              <a:spcAft>
                <a:spcPct val="50000"/>
              </a:spcAft>
              <a:buClr>
                <a:schemeClr val="tx2"/>
              </a:buClr>
              <a:buSzPct val="70000"/>
              <a:buFont typeface="Monotype Sorts" panose="05010101010101010101" pitchFamily="2" charset="2"/>
              <a:buChar char="l"/>
              <a:defRPr sz="2800">
                <a:solidFill>
                  <a:schemeClr val="tx1"/>
                </a:solidFill>
                <a:latin typeface="Arial" panose="020B0604020202020204" pitchFamily="34" charset="0"/>
              </a:defRPr>
            </a:lvl2pPr>
            <a:lvl3pPr marL="1143000" indent="-228600">
              <a:spcAft>
                <a:spcPct val="50000"/>
              </a:spcAft>
              <a:buClr>
                <a:schemeClr val="tx2"/>
              </a:buClr>
              <a:buSzPct val="70000"/>
              <a:buFont typeface="Monotype Sorts" panose="05010101010101010101" pitchFamily="2" charset="2"/>
              <a:buChar char="ä"/>
              <a:defRPr sz="2800">
                <a:solidFill>
                  <a:schemeClr val="tx1"/>
                </a:solidFill>
                <a:latin typeface="Arial" panose="020B0604020202020204" pitchFamily="34" charset="0"/>
              </a:defRPr>
            </a:lvl3pPr>
            <a:lvl4pPr marL="1600200" indent="-228600">
              <a:spcAft>
                <a:spcPct val="50000"/>
              </a:spcAft>
              <a:buClr>
                <a:schemeClr val="tx2"/>
              </a:buClr>
              <a:buSzPct val="70000"/>
              <a:buFont typeface="Monotype Sorts" panose="05010101010101010101" pitchFamily="2" charset="2"/>
              <a:buChar char="n"/>
              <a:defRPr sz="2800">
                <a:solidFill>
                  <a:schemeClr val="tx1"/>
                </a:solidFill>
                <a:latin typeface="Arial" panose="020B0604020202020204" pitchFamily="34" charset="0"/>
              </a:defRPr>
            </a:lvl4pPr>
            <a:lvl5pPr marL="2057400" indent="-228600">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5pPr>
            <a:lvl6pPr marL="25146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6pPr>
            <a:lvl7pPr marL="29718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7pPr>
            <a:lvl8pPr marL="34290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8pPr>
            <a:lvl9pPr marL="38862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9pPr>
          </a:lstStyle>
          <a:p>
            <a:pPr algn="ctr">
              <a:spcAft>
                <a:spcPct val="0"/>
              </a:spcAft>
              <a:buClrTx/>
              <a:buSzTx/>
              <a:buFontTx/>
              <a:buNone/>
            </a:pPr>
            <a:r>
              <a:rPr lang="en-US" altLang="en-US" sz="1200">
                <a:solidFill>
                  <a:srgbClr val="00788A"/>
                </a:solidFill>
              </a:rPr>
              <a:t>0% - 24%</a:t>
            </a:r>
          </a:p>
        </p:txBody>
      </p:sp>
      <p:sp>
        <p:nvSpPr>
          <p:cNvPr id="312390" name="Text Box 106">
            <a:extLst>
              <a:ext uri="{FF2B5EF4-FFF2-40B4-BE49-F238E27FC236}">
                <a16:creationId xmlns:a16="http://schemas.microsoft.com/office/drawing/2014/main" id="{80848CEB-C597-444D-8C89-01CD32C14F3A}"/>
              </a:ext>
              <a:ext uri="{C183D7F6-B498-43B3-948B-1728B52AA6E4}">
                <adec:decorative xmlns:adec="http://schemas.microsoft.com/office/drawing/2017/decorative" val="1"/>
              </a:ext>
            </a:extLst>
          </p:cNvPr>
          <p:cNvSpPr txBox="1">
            <a:spLocks noChangeArrowheads="1"/>
          </p:cNvSpPr>
          <p:nvPr/>
        </p:nvSpPr>
        <p:spPr bwMode="auto">
          <a:xfrm>
            <a:off x="585788" y="1589088"/>
            <a:ext cx="935037"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5875" algn="ctr">
                <a:solidFill>
                  <a:srgbClr val="000000"/>
                </a:solidFill>
                <a:miter lim="800000"/>
                <a:headEnd/>
                <a:tailEnd/>
              </a14:hiddenLine>
            </a:ext>
          </a:extLst>
        </p:spPr>
        <p:txBody>
          <a:bodyPr wrap="none">
            <a:spAutoFit/>
          </a:bodyPr>
          <a:lstStyle>
            <a:lvl1pPr>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1pPr>
            <a:lvl2pPr marL="742950" indent="-285750">
              <a:spcAft>
                <a:spcPct val="50000"/>
              </a:spcAft>
              <a:buClr>
                <a:schemeClr val="tx2"/>
              </a:buClr>
              <a:buSzPct val="70000"/>
              <a:buFont typeface="Monotype Sorts" panose="05010101010101010101" pitchFamily="2" charset="2"/>
              <a:buChar char="l"/>
              <a:defRPr sz="2800">
                <a:solidFill>
                  <a:schemeClr val="tx1"/>
                </a:solidFill>
                <a:latin typeface="Arial" panose="020B0604020202020204" pitchFamily="34" charset="0"/>
              </a:defRPr>
            </a:lvl2pPr>
            <a:lvl3pPr marL="1143000" indent="-228600">
              <a:spcAft>
                <a:spcPct val="50000"/>
              </a:spcAft>
              <a:buClr>
                <a:schemeClr val="tx2"/>
              </a:buClr>
              <a:buSzPct val="70000"/>
              <a:buFont typeface="Monotype Sorts" panose="05010101010101010101" pitchFamily="2" charset="2"/>
              <a:buChar char="ä"/>
              <a:defRPr sz="2800">
                <a:solidFill>
                  <a:schemeClr val="tx1"/>
                </a:solidFill>
                <a:latin typeface="Arial" panose="020B0604020202020204" pitchFamily="34" charset="0"/>
              </a:defRPr>
            </a:lvl3pPr>
            <a:lvl4pPr marL="1600200" indent="-228600">
              <a:spcAft>
                <a:spcPct val="50000"/>
              </a:spcAft>
              <a:buClr>
                <a:schemeClr val="tx2"/>
              </a:buClr>
              <a:buSzPct val="70000"/>
              <a:buFont typeface="Monotype Sorts" panose="05010101010101010101" pitchFamily="2" charset="2"/>
              <a:buChar char="n"/>
              <a:defRPr sz="2800">
                <a:solidFill>
                  <a:schemeClr val="tx1"/>
                </a:solidFill>
                <a:latin typeface="Arial" panose="020B0604020202020204" pitchFamily="34" charset="0"/>
              </a:defRPr>
            </a:lvl4pPr>
            <a:lvl5pPr marL="2057400" indent="-228600">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5pPr>
            <a:lvl6pPr marL="25146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6pPr>
            <a:lvl7pPr marL="29718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7pPr>
            <a:lvl8pPr marL="34290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8pPr>
            <a:lvl9pPr marL="38862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9pPr>
          </a:lstStyle>
          <a:p>
            <a:pPr algn="ctr">
              <a:spcAft>
                <a:spcPct val="0"/>
              </a:spcAft>
              <a:buClrTx/>
              <a:buSzTx/>
              <a:buFontTx/>
              <a:buNone/>
            </a:pPr>
            <a:r>
              <a:rPr lang="en-US" altLang="en-US" sz="1200">
                <a:solidFill>
                  <a:srgbClr val="00788A"/>
                </a:solidFill>
              </a:rPr>
              <a:t>25% - 49%</a:t>
            </a:r>
          </a:p>
        </p:txBody>
      </p:sp>
      <p:sp>
        <p:nvSpPr>
          <p:cNvPr id="312391" name="Text Box 107">
            <a:extLst>
              <a:ext uri="{FF2B5EF4-FFF2-40B4-BE49-F238E27FC236}">
                <a16:creationId xmlns:a16="http://schemas.microsoft.com/office/drawing/2014/main" id="{A1337BED-86D3-486B-A839-E145AD424ACC}"/>
              </a:ext>
              <a:ext uri="{C183D7F6-B498-43B3-948B-1728B52AA6E4}">
                <adec:decorative xmlns:adec="http://schemas.microsoft.com/office/drawing/2017/decorative" val="1"/>
              </a:ext>
            </a:extLst>
          </p:cNvPr>
          <p:cNvSpPr txBox="1">
            <a:spLocks noChangeArrowheads="1"/>
          </p:cNvSpPr>
          <p:nvPr/>
        </p:nvSpPr>
        <p:spPr bwMode="auto">
          <a:xfrm>
            <a:off x="585788" y="1365250"/>
            <a:ext cx="935037"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5875" algn="ctr">
                <a:solidFill>
                  <a:srgbClr val="000000"/>
                </a:solidFill>
                <a:miter lim="800000"/>
                <a:headEnd/>
                <a:tailEnd/>
              </a14:hiddenLine>
            </a:ext>
          </a:extLst>
        </p:spPr>
        <p:txBody>
          <a:bodyPr wrap="none">
            <a:spAutoFit/>
          </a:bodyPr>
          <a:lstStyle>
            <a:lvl1pPr>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1pPr>
            <a:lvl2pPr marL="742950" indent="-285750">
              <a:spcAft>
                <a:spcPct val="50000"/>
              </a:spcAft>
              <a:buClr>
                <a:schemeClr val="tx2"/>
              </a:buClr>
              <a:buSzPct val="70000"/>
              <a:buFont typeface="Monotype Sorts" panose="05010101010101010101" pitchFamily="2" charset="2"/>
              <a:buChar char="l"/>
              <a:defRPr sz="2800">
                <a:solidFill>
                  <a:schemeClr val="tx1"/>
                </a:solidFill>
                <a:latin typeface="Arial" panose="020B0604020202020204" pitchFamily="34" charset="0"/>
              </a:defRPr>
            </a:lvl2pPr>
            <a:lvl3pPr marL="1143000" indent="-228600">
              <a:spcAft>
                <a:spcPct val="50000"/>
              </a:spcAft>
              <a:buClr>
                <a:schemeClr val="tx2"/>
              </a:buClr>
              <a:buSzPct val="70000"/>
              <a:buFont typeface="Monotype Sorts" panose="05010101010101010101" pitchFamily="2" charset="2"/>
              <a:buChar char="ä"/>
              <a:defRPr sz="2800">
                <a:solidFill>
                  <a:schemeClr val="tx1"/>
                </a:solidFill>
                <a:latin typeface="Arial" panose="020B0604020202020204" pitchFamily="34" charset="0"/>
              </a:defRPr>
            </a:lvl3pPr>
            <a:lvl4pPr marL="1600200" indent="-228600">
              <a:spcAft>
                <a:spcPct val="50000"/>
              </a:spcAft>
              <a:buClr>
                <a:schemeClr val="tx2"/>
              </a:buClr>
              <a:buSzPct val="70000"/>
              <a:buFont typeface="Monotype Sorts" panose="05010101010101010101" pitchFamily="2" charset="2"/>
              <a:buChar char="n"/>
              <a:defRPr sz="2800">
                <a:solidFill>
                  <a:schemeClr val="tx1"/>
                </a:solidFill>
                <a:latin typeface="Arial" panose="020B0604020202020204" pitchFamily="34" charset="0"/>
              </a:defRPr>
            </a:lvl4pPr>
            <a:lvl5pPr marL="2057400" indent="-228600">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5pPr>
            <a:lvl6pPr marL="25146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6pPr>
            <a:lvl7pPr marL="29718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7pPr>
            <a:lvl8pPr marL="34290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8pPr>
            <a:lvl9pPr marL="38862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9pPr>
          </a:lstStyle>
          <a:p>
            <a:pPr algn="ctr">
              <a:spcAft>
                <a:spcPct val="0"/>
              </a:spcAft>
              <a:buClrTx/>
              <a:buSzTx/>
              <a:buFontTx/>
              <a:buNone/>
            </a:pPr>
            <a:r>
              <a:rPr lang="en-US" altLang="en-US" sz="1200">
                <a:solidFill>
                  <a:srgbClr val="00788A"/>
                </a:solidFill>
              </a:rPr>
              <a:t>50% - 74%</a:t>
            </a:r>
          </a:p>
        </p:txBody>
      </p:sp>
      <p:sp>
        <p:nvSpPr>
          <p:cNvPr id="312392" name="Text Box 108">
            <a:extLst>
              <a:ext uri="{FF2B5EF4-FFF2-40B4-BE49-F238E27FC236}">
                <a16:creationId xmlns:a16="http://schemas.microsoft.com/office/drawing/2014/main" id="{D4B2A68D-0D4F-492A-B7CA-BC7732CEBD3F}"/>
              </a:ext>
              <a:ext uri="{C183D7F6-B498-43B3-948B-1728B52AA6E4}">
                <adec:decorative xmlns:adec="http://schemas.microsoft.com/office/drawing/2017/decorative" val="1"/>
              </a:ext>
            </a:extLst>
          </p:cNvPr>
          <p:cNvSpPr txBox="1">
            <a:spLocks noChangeArrowheads="1"/>
          </p:cNvSpPr>
          <p:nvPr/>
        </p:nvSpPr>
        <p:spPr bwMode="auto">
          <a:xfrm>
            <a:off x="585788" y="1162050"/>
            <a:ext cx="1020762"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5875" algn="ctr">
                <a:solidFill>
                  <a:srgbClr val="000000"/>
                </a:solidFill>
                <a:miter lim="800000"/>
                <a:headEnd/>
                <a:tailEnd/>
              </a14:hiddenLine>
            </a:ext>
          </a:extLst>
        </p:spPr>
        <p:txBody>
          <a:bodyPr wrap="none">
            <a:spAutoFit/>
          </a:bodyPr>
          <a:lstStyle>
            <a:lvl1pPr>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1pPr>
            <a:lvl2pPr marL="742950" indent="-285750">
              <a:spcAft>
                <a:spcPct val="50000"/>
              </a:spcAft>
              <a:buClr>
                <a:schemeClr val="tx2"/>
              </a:buClr>
              <a:buSzPct val="70000"/>
              <a:buFont typeface="Monotype Sorts" panose="05010101010101010101" pitchFamily="2" charset="2"/>
              <a:buChar char="l"/>
              <a:defRPr sz="2800">
                <a:solidFill>
                  <a:schemeClr val="tx1"/>
                </a:solidFill>
                <a:latin typeface="Arial" panose="020B0604020202020204" pitchFamily="34" charset="0"/>
              </a:defRPr>
            </a:lvl2pPr>
            <a:lvl3pPr marL="1143000" indent="-228600">
              <a:spcAft>
                <a:spcPct val="50000"/>
              </a:spcAft>
              <a:buClr>
                <a:schemeClr val="tx2"/>
              </a:buClr>
              <a:buSzPct val="70000"/>
              <a:buFont typeface="Monotype Sorts" panose="05010101010101010101" pitchFamily="2" charset="2"/>
              <a:buChar char="ä"/>
              <a:defRPr sz="2800">
                <a:solidFill>
                  <a:schemeClr val="tx1"/>
                </a:solidFill>
                <a:latin typeface="Arial" panose="020B0604020202020204" pitchFamily="34" charset="0"/>
              </a:defRPr>
            </a:lvl3pPr>
            <a:lvl4pPr marL="1600200" indent="-228600">
              <a:spcAft>
                <a:spcPct val="50000"/>
              </a:spcAft>
              <a:buClr>
                <a:schemeClr val="tx2"/>
              </a:buClr>
              <a:buSzPct val="70000"/>
              <a:buFont typeface="Monotype Sorts" panose="05010101010101010101" pitchFamily="2" charset="2"/>
              <a:buChar char="n"/>
              <a:defRPr sz="2800">
                <a:solidFill>
                  <a:schemeClr val="tx1"/>
                </a:solidFill>
                <a:latin typeface="Arial" panose="020B0604020202020204" pitchFamily="34" charset="0"/>
              </a:defRPr>
            </a:lvl4pPr>
            <a:lvl5pPr marL="2057400" indent="-228600">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5pPr>
            <a:lvl6pPr marL="25146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6pPr>
            <a:lvl7pPr marL="29718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7pPr>
            <a:lvl8pPr marL="34290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8pPr>
            <a:lvl9pPr marL="38862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9pPr>
          </a:lstStyle>
          <a:p>
            <a:pPr algn="ctr">
              <a:spcAft>
                <a:spcPct val="0"/>
              </a:spcAft>
              <a:buClrTx/>
              <a:buSzTx/>
              <a:buFontTx/>
              <a:buNone/>
            </a:pPr>
            <a:r>
              <a:rPr lang="en-US" altLang="en-US" sz="1200">
                <a:solidFill>
                  <a:srgbClr val="00788A"/>
                </a:solidFill>
              </a:rPr>
              <a:t>75% - 100%</a:t>
            </a:r>
          </a:p>
        </p:txBody>
      </p:sp>
      <p:sp>
        <p:nvSpPr>
          <p:cNvPr id="312393" name="Rectangle 7">
            <a:extLst>
              <a:ext uri="{FF2B5EF4-FFF2-40B4-BE49-F238E27FC236}">
                <a16:creationId xmlns:a16="http://schemas.microsoft.com/office/drawing/2014/main" id="{F6117325-A6F9-4160-AB0D-205E999849C0}"/>
              </a:ext>
              <a:ext uri="{C183D7F6-B498-43B3-948B-1728B52AA6E4}">
                <adec:decorative xmlns:adec="http://schemas.microsoft.com/office/drawing/2017/decorative" val="1"/>
              </a:ext>
            </a:extLst>
          </p:cNvPr>
          <p:cNvSpPr>
            <a:spLocks noGrp="1" noChangeArrowheads="1"/>
          </p:cNvSpPr>
          <p:nvPr>
            <p:ph type="title" idx="4294967295"/>
          </p:nvPr>
        </p:nvSpPr>
        <p:spPr>
          <a:xfrm>
            <a:off x="250825" y="41275"/>
            <a:ext cx="8618538" cy="1406525"/>
          </a:xfrm>
          <a:noFill/>
        </p:spPr>
        <p:txBody>
          <a:bodyPr anchor="ctr"/>
          <a:lstStyle/>
          <a:p>
            <a:r>
              <a:rPr lang="en-US" altLang="en-US" sz="1700">
                <a:solidFill>
                  <a:srgbClr val="00788A"/>
                </a:solidFill>
              </a:rPr>
              <a:t>Percentage of secondary schools in which the lead health education teacher received professional development during the 2 years before the survey on tobacco-use prevention</a:t>
            </a:r>
          </a:p>
        </p:txBody>
      </p:sp>
      <p:sp>
        <p:nvSpPr>
          <p:cNvPr id="312394" name="Text Box 101">
            <a:extLst>
              <a:ext uri="{FF2B5EF4-FFF2-40B4-BE49-F238E27FC236}">
                <a16:creationId xmlns:a16="http://schemas.microsoft.com/office/drawing/2014/main" id="{1148C999-52FE-4813-BEB6-E5EAC3569824}"/>
              </a:ext>
              <a:ext uri="{C183D7F6-B498-43B3-948B-1728B52AA6E4}">
                <adec:decorative xmlns:adec="http://schemas.microsoft.com/office/drawing/2017/decorative" val="1"/>
              </a:ext>
            </a:extLst>
          </p:cNvPr>
          <p:cNvSpPr txBox="1">
            <a:spLocks noChangeArrowheads="1"/>
          </p:cNvSpPr>
          <p:nvPr/>
        </p:nvSpPr>
        <p:spPr bwMode="auto">
          <a:xfrm>
            <a:off x="279400" y="5554663"/>
            <a:ext cx="8051800"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5875" algn="ctr">
                <a:solidFill>
                  <a:srgbClr val="000000"/>
                </a:solidFill>
                <a:miter lim="800000"/>
                <a:headEnd/>
                <a:tailEnd/>
              </a14:hiddenLine>
            </a:ext>
          </a:extLst>
        </p:spPr>
        <p:txBody>
          <a:bodyPr>
            <a:spAutoFit/>
          </a:bodyPr>
          <a:lstStyle>
            <a:lvl1pPr>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1pPr>
            <a:lvl2pPr marL="742950" indent="-285750">
              <a:spcAft>
                <a:spcPct val="50000"/>
              </a:spcAft>
              <a:buClr>
                <a:schemeClr val="tx2"/>
              </a:buClr>
              <a:buSzPct val="70000"/>
              <a:buFont typeface="Monotype Sorts" panose="05010101010101010101" pitchFamily="2" charset="2"/>
              <a:buChar char="l"/>
              <a:defRPr sz="2800">
                <a:solidFill>
                  <a:schemeClr val="tx1"/>
                </a:solidFill>
                <a:latin typeface="Arial" panose="020B0604020202020204" pitchFamily="34" charset="0"/>
              </a:defRPr>
            </a:lvl2pPr>
            <a:lvl3pPr marL="1143000" indent="-228600">
              <a:spcAft>
                <a:spcPct val="50000"/>
              </a:spcAft>
              <a:buClr>
                <a:schemeClr val="tx2"/>
              </a:buClr>
              <a:buSzPct val="70000"/>
              <a:buFont typeface="Monotype Sorts" panose="05010101010101010101" pitchFamily="2" charset="2"/>
              <a:buChar char="ä"/>
              <a:defRPr sz="2800">
                <a:solidFill>
                  <a:schemeClr val="tx1"/>
                </a:solidFill>
                <a:latin typeface="Arial" panose="020B0604020202020204" pitchFamily="34" charset="0"/>
              </a:defRPr>
            </a:lvl3pPr>
            <a:lvl4pPr marL="1600200" indent="-228600">
              <a:spcAft>
                <a:spcPct val="50000"/>
              </a:spcAft>
              <a:buClr>
                <a:schemeClr val="tx2"/>
              </a:buClr>
              <a:buSzPct val="70000"/>
              <a:buFont typeface="Monotype Sorts" panose="05010101010101010101" pitchFamily="2" charset="2"/>
              <a:buChar char="n"/>
              <a:defRPr sz="2800">
                <a:solidFill>
                  <a:schemeClr val="tx1"/>
                </a:solidFill>
                <a:latin typeface="Arial" panose="020B0604020202020204" pitchFamily="34" charset="0"/>
              </a:defRPr>
            </a:lvl4pPr>
            <a:lvl5pPr marL="2057400" indent="-228600">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5pPr>
            <a:lvl6pPr marL="25146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6pPr>
            <a:lvl7pPr marL="29718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7pPr>
            <a:lvl8pPr marL="34290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8pPr>
            <a:lvl9pPr marL="38862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9pPr>
          </a:lstStyle>
          <a:p>
            <a:pPr>
              <a:spcBef>
                <a:spcPct val="50000"/>
              </a:spcBef>
              <a:spcAft>
                <a:spcPct val="0"/>
              </a:spcAft>
              <a:buClrTx/>
              <a:buSzTx/>
              <a:buFontTx/>
              <a:buNone/>
            </a:pPr>
            <a:endParaRPr lang="en-US" altLang="en-US" sz="1000">
              <a:solidFill>
                <a:srgbClr val="00788A"/>
              </a:solidFill>
            </a:endParaRPr>
          </a:p>
        </p:txBody>
      </p:sp>
      <p:sp>
        <p:nvSpPr>
          <p:cNvPr id="312395" name="Text Box 116">
            <a:extLst>
              <a:ext uri="{FF2B5EF4-FFF2-40B4-BE49-F238E27FC236}">
                <a16:creationId xmlns:a16="http://schemas.microsoft.com/office/drawing/2014/main" id="{0E49DBA4-88AA-4D85-80B2-0D34AE268A21}"/>
              </a:ext>
              <a:ext uri="{C183D7F6-B498-43B3-948B-1728B52AA6E4}">
                <adec:decorative xmlns:adec="http://schemas.microsoft.com/office/drawing/2017/decorative" val="1"/>
              </a:ext>
            </a:extLst>
          </p:cNvPr>
          <p:cNvSpPr txBox="1">
            <a:spLocks noChangeArrowheads="1"/>
          </p:cNvSpPr>
          <p:nvPr/>
        </p:nvSpPr>
        <p:spPr bwMode="auto">
          <a:xfrm>
            <a:off x="271463" y="6038850"/>
            <a:ext cx="3000375"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rgbClr val="000000"/>
                </a:solidFill>
                <a:miter lim="800000"/>
                <a:headEnd/>
                <a:tailEnd/>
              </a14:hiddenLine>
            </a:ext>
          </a:extLst>
        </p:spPr>
        <p:txBody>
          <a:bodyPr lIns="90488" tIns="44450" rIns="90488" bIns="44450">
            <a:spAutoFit/>
          </a:bodyPr>
          <a:lstStyle>
            <a:lvl1pPr>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1pPr>
            <a:lvl2pPr marL="742950" indent="-285750">
              <a:spcAft>
                <a:spcPct val="50000"/>
              </a:spcAft>
              <a:buClr>
                <a:schemeClr val="tx2"/>
              </a:buClr>
              <a:buSzPct val="70000"/>
              <a:buFont typeface="Monotype Sorts" panose="05010101010101010101" pitchFamily="2" charset="2"/>
              <a:buChar char="l"/>
              <a:defRPr sz="2800">
                <a:solidFill>
                  <a:schemeClr val="tx1"/>
                </a:solidFill>
                <a:latin typeface="Arial" panose="020B0604020202020204" pitchFamily="34" charset="0"/>
              </a:defRPr>
            </a:lvl2pPr>
            <a:lvl3pPr marL="1143000" indent="-228600">
              <a:spcAft>
                <a:spcPct val="50000"/>
              </a:spcAft>
              <a:buClr>
                <a:schemeClr val="tx2"/>
              </a:buClr>
              <a:buSzPct val="70000"/>
              <a:buFont typeface="Monotype Sorts" panose="05010101010101010101" pitchFamily="2" charset="2"/>
              <a:buChar char="ä"/>
              <a:defRPr sz="2800">
                <a:solidFill>
                  <a:schemeClr val="tx1"/>
                </a:solidFill>
                <a:latin typeface="Arial" panose="020B0604020202020204" pitchFamily="34" charset="0"/>
              </a:defRPr>
            </a:lvl3pPr>
            <a:lvl4pPr marL="1600200" indent="-228600">
              <a:spcAft>
                <a:spcPct val="50000"/>
              </a:spcAft>
              <a:buClr>
                <a:schemeClr val="tx2"/>
              </a:buClr>
              <a:buSzPct val="70000"/>
              <a:buFont typeface="Monotype Sorts" panose="05010101010101010101" pitchFamily="2" charset="2"/>
              <a:buChar char="n"/>
              <a:defRPr sz="2800">
                <a:solidFill>
                  <a:schemeClr val="tx1"/>
                </a:solidFill>
                <a:latin typeface="Arial" panose="020B0604020202020204" pitchFamily="34" charset="0"/>
              </a:defRPr>
            </a:lvl4pPr>
            <a:lvl5pPr marL="2057400" indent="-228600">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5pPr>
            <a:lvl6pPr marL="25146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6pPr>
            <a:lvl7pPr marL="29718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7pPr>
            <a:lvl8pPr marL="34290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8pPr>
            <a:lvl9pPr marL="3886200" indent="-228600" eaLnBrk="0" fontAlgn="base" hangingPunct="0">
              <a:spcBef>
                <a:spcPct val="0"/>
              </a:spcBef>
              <a:spcAft>
                <a:spcPct val="50000"/>
              </a:spcAft>
              <a:buClr>
                <a:schemeClr val="tx2"/>
              </a:buClr>
              <a:buSzPct val="70000"/>
              <a:buFont typeface="Monotype Sorts" panose="05010101010101010101" pitchFamily="2" charset="2"/>
              <a:buChar char="è"/>
              <a:defRPr sz="2800">
                <a:solidFill>
                  <a:schemeClr val="tx1"/>
                </a:solidFill>
                <a:latin typeface="Arial" panose="020B0604020202020204" pitchFamily="34" charset="0"/>
              </a:defRPr>
            </a:lvl9pPr>
          </a:lstStyle>
          <a:p>
            <a:pPr>
              <a:spcAft>
                <a:spcPct val="0"/>
              </a:spcAft>
              <a:buClrTx/>
              <a:buSzTx/>
              <a:buFontTx/>
              <a:buNone/>
            </a:pPr>
            <a:r>
              <a:rPr lang="en-US" altLang="en-US" sz="1200" b="0" i="1">
                <a:solidFill>
                  <a:srgbClr val="0070C0"/>
                </a:solidFill>
              </a:rPr>
              <a:t>School Health Profiles, 2018</a:t>
            </a:r>
          </a:p>
        </p:txBody>
      </p:sp>
    </p:spTree>
  </p:cSld>
  <p:clrMapOvr>
    <a:masterClrMapping/>
  </p:clrMapOvr>
  <p:transition>
    <p:fade/>
  </p:transition>
</p:sld>
</file>

<file path=ppt/theme/theme1.xml><?xml version="1.0" encoding="utf-8"?>
<a:theme xmlns:a="http://schemas.openxmlformats.org/drawingml/2006/main" name="Dashtem">
  <a:themeElements>
    <a:clrScheme name="">
      <a:dk1>
        <a:srgbClr val="00279F"/>
      </a:dk1>
      <a:lt1>
        <a:srgbClr val="FFFFFF"/>
      </a:lt1>
      <a:dk2>
        <a:srgbClr val="0000FF"/>
      </a:dk2>
      <a:lt2>
        <a:srgbClr val="FFFF00"/>
      </a:lt2>
      <a:accent1>
        <a:srgbClr val="26CA59"/>
      </a:accent1>
      <a:accent2>
        <a:srgbClr val="6E4EAE"/>
      </a:accent2>
      <a:accent3>
        <a:srgbClr val="AAAAFF"/>
      </a:accent3>
      <a:accent4>
        <a:srgbClr val="DADADA"/>
      </a:accent4>
      <a:accent5>
        <a:srgbClr val="ACE1B5"/>
      </a:accent5>
      <a:accent6>
        <a:srgbClr val="63469D"/>
      </a:accent6>
      <a:hlink>
        <a:srgbClr val="00FFFF"/>
      </a:hlink>
      <a:folHlink>
        <a:srgbClr val="EF3333"/>
      </a:folHlink>
    </a:clrScheme>
    <a:fontScheme name="Dashtem">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12700" cap="flat" cmpd="sng" algn="ctr">
          <a:noFill/>
          <a:prstDash val="solid"/>
          <a:round/>
          <a:headEnd type="none" w="med" len="med"/>
          <a:tailEnd type="none" w="med" len="med"/>
        </a:ln>
        <a:effectLst/>
      </a:spPr>
      <a:bodyPr vert="horz" wrap="square" lIns="90488" tIns="44450" rIns="90488" bIns="4445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800" b="1" i="0" u="none" strike="noStrike" cap="none" normalizeH="0" baseline="0" smtClean="0">
            <a:ln>
              <a:noFill/>
            </a:ln>
            <a:solidFill>
              <a:schemeClr val="tx2"/>
            </a:solidFill>
            <a:effectLst/>
            <a:latin typeface="Arial" charset="0"/>
          </a:defRPr>
        </a:defPPr>
      </a:lstStyle>
    </a:spDef>
    <a:lnDef>
      <a:spPr bwMode="auto">
        <a:xfrm>
          <a:off x="0" y="0"/>
          <a:ext cx="1" cy="1"/>
        </a:xfrm>
        <a:custGeom>
          <a:avLst/>
          <a:gdLst/>
          <a:ahLst/>
          <a:cxnLst/>
          <a:rect l="0" t="0" r="0" b="0"/>
          <a:pathLst/>
        </a:custGeom>
        <a:noFill/>
        <a:ln w="12700" cap="flat" cmpd="sng" algn="ctr">
          <a:noFill/>
          <a:prstDash val="solid"/>
          <a:round/>
          <a:headEnd type="none" w="med" len="med"/>
          <a:tailEnd type="none" w="med" len="med"/>
        </a:ln>
        <a:effectLst/>
      </a:spPr>
      <a:bodyPr vert="horz" wrap="square" lIns="90488" tIns="44450" rIns="90488" bIns="4445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800" b="1" i="0" u="none" strike="noStrike" cap="none" normalizeH="0" baseline="0" smtClean="0">
            <a:ln>
              <a:noFill/>
            </a:ln>
            <a:solidFill>
              <a:schemeClr val="tx2"/>
            </a:solidFill>
            <a:effectLst/>
            <a:latin typeface="Arial" charset="0"/>
          </a:defRPr>
        </a:defPPr>
      </a:lstStyle>
    </a:lnDef>
  </a:objectDefaults>
  <a:extraClrSchemeLst>
    <a:extraClrScheme>
      <a:clrScheme name="Dashtem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ashtem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ashtem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ashtem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ashtem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ashtem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ashtem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NCEH_ATSDR_combined">
  <a:themeElements>
    <a:clrScheme name="Custom 13">
      <a:dk1>
        <a:srgbClr val="0F56DC"/>
      </a:dk1>
      <a:lt1>
        <a:srgbClr val="FFC000"/>
      </a:lt1>
      <a:dk2>
        <a:srgbClr val="FFFFFF"/>
      </a:dk2>
      <a:lt2>
        <a:srgbClr val="FFFFFF"/>
      </a:lt2>
      <a:accent1>
        <a:srgbClr val="4983F2"/>
      </a:accent1>
      <a:accent2>
        <a:srgbClr val="007D57"/>
      </a:accent2>
      <a:accent3>
        <a:srgbClr val="9A3B26"/>
      </a:accent3>
      <a:accent4>
        <a:srgbClr val="7F7F7F"/>
      </a:accent4>
      <a:accent5>
        <a:srgbClr val="0F56DC"/>
      </a:accent5>
      <a:accent6>
        <a:srgbClr val="002060"/>
      </a:accent6>
      <a:hlink>
        <a:srgbClr val="0F56DC"/>
      </a:hlink>
      <a:folHlink>
        <a:srgbClr val="3077FF"/>
      </a:folHlink>
    </a:clrScheme>
    <a:fontScheme name="CDC Myriad Web Pro">
      <a:majorFont>
        <a:latin typeface="Myriad Web Pro"/>
        <a:ea typeface=""/>
        <a:cs typeface=""/>
      </a:majorFont>
      <a:minorFont>
        <a:latin typeface="Myriad Web Pro"/>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dirty="0" smtClean="0">
            <a:solidFill>
              <a:srgbClr val="000000"/>
            </a:solidFill>
            <a:latin typeface="Calibri" panose="020F0502020204030204" pitchFamily="34" charset="0"/>
          </a:defRPr>
        </a:defPPr>
      </a:lstStyle>
    </a:tx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K:\GRAPHICS\LOGOS\DASHTEM.PPT</Template>
  <TotalTime>29871</TotalTime>
  <Words>1191</Words>
  <Application>Microsoft Office PowerPoint</Application>
  <PresentationFormat>On-screen Show (4:3)</PresentationFormat>
  <Paragraphs>52</Paragraphs>
  <Slides>6</Slides>
  <Notes>6</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6</vt:i4>
      </vt:variant>
    </vt:vector>
  </HeadingPairs>
  <TitlesOfParts>
    <vt:vector size="15" baseType="lpstr">
      <vt:lpstr>Arial</vt:lpstr>
      <vt:lpstr>Calibri</vt:lpstr>
      <vt:lpstr>Courier New</vt:lpstr>
      <vt:lpstr>Monotype Sorts</vt:lpstr>
      <vt:lpstr>Myriad Web Pro</vt:lpstr>
      <vt:lpstr>Times New Roman</vt:lpstr>
      <vt:lpstr>Wingdings</vt:lpstr>
      <vt:lpstr>Dashtem</vt:lpstr>
      <vt:lpstr>NCEH_ATSDR_combined</vt:lpstr>
      <vt:lpstr>Tobacco-Use Prevention</vt:lpstr>
      <vt:lpstr>Percentage of secondary schools that prohibit all tobacco use at all times in all locations*</vt:lpstr>
      <vt:lpstr>Percentage of secondary schools that prohibit the use of electronic vapor products* by students during any school-related activity</vt:lpstr>
      <vt:lpstr>Percentage of secondary schools that tried to increase student knowledge on tobacco-use prevention in a required course</vt:lpstr>
      <vt:lpstr>Percentage of secondary schools that taught 19 key tobacco-use prevention topics in a required course</vt:lpstr>
      <vt:lpstr>Percentage of secondary schools in which the lead health education teacher received professional development during the 2 years before the survey on tobacco-use prevention</vt:lpstr>
    </vt:vector>
  </TitlesOfParts>
  <Company>CDC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2018 Profile State Maps</dc:title>
  <dc:subject>The Youth Risk Behavior Surveillance System</dc:subject>
  <dc:creator>Thornton, Jemekia (CDC/DDID/NCHHSTP/DASH)</dc:creator>
  <cp:lastModifiedBy>Sibert, Kelli (CDC/DDID/NCHHSTP/OD) (CTR)</cp:lastModifiedBy>
  <cp:revision>1678</cp:revision>
  <cp:lastPrinted>2019-11-01T16:40:46Z</cp:lastPrinted>
  <dcterms:created xsi:type="dcterms:W3CDTF">1999-06-07T17:41:32Z</dcterms:created>
  <dcterms:modified xsi:type="dcterms:W3CDTF">2019-11-08T16:03:38Z</dcterms:modified>
</cp:coreProperties>
</file>