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6" r:id="rId2"/>
  </p:sldMasterIdLst>
  <p:notesMasterIdLst>
    <p:notesMasterId r:id="rId31"/>
  </p:notesMasterIdLst>
  <p:handoutMasterIdLst>
    <p:handoutMasterId r:id="rId32"/>
  </p:handoutMasterIdLst>
  <p:sldIdLst>
    <p:sldId id="639" r:id="rId3"/>
    <p:sldId id="534" r:id="rId4"/>
    <p:sldId id="535" r:id="rId5"/>
    <p:sldId id="536"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5pPr>
    <a:lvl6pPr marL="2286000" algn="l" defTabSz="914400" rtl="0" eaLnBrk="1" latinLnBrk="0" hangingPunct="1">
      <a:defRPr b="1" kern="1200">
        <a:solidFill>
          <a:schemeClr val="tx2"/>
        </a:solidFill>
        <a:latin typeface="Arial" panose="020B0604020202020204" pitchFamily="34" charset="0"/>
        <a:ea typeface="+mn-ea"/>
        <a:cs typeface="+mn-cs"/>
      </a:defRPr>
    </a:lvl6pPr>
    <a:lvl7pPr marL="2743200" algn="l" defTabSz="914400" rtl="0" eaLnBrk="1" latinLnBrk="0" hangingPunct="1">
      <a:defRPr b="1" kern="1200">
        <a:solidFill>
          <a:schemeClr val="tx2"/>
        </a:solidFill>
        <a:latin typeface="Arial" panose="020B0604020202020204" pitchFamily="34" charset="0"/>
        <a:ea typeface="+mn-ea"/>
        <a:cs typeface="+mn-cs"/>
      </a:defRPr>
    </a:lvl7pPr>
    <a:lvl8pPr marL="3200400" algn="l" defTabSz="914400" rtl="0" eaLnBrk="1" latinLnBrk="0" hangingPunct="1">
      <a:defRPr b="1" kern="1200">
        <a:solidFill>
          <a:schemeClr val="tx2"/>
        </a:solidFill>
        <a:latin typeface="Arial" panose="020B0604020202020204" pitchFamily="34" charset="0"/>
        <a:ea typeface="+mn-ea"/>
        <a:cs typeface="+mn-cs"/>
      </a:defRPr>
    </a:lvl8pPr>
    <a:lvl9pPr marL="3657600" algn="l" defTabSz="914400" rtl="0" eaLnBrk="1" latinLnBrk="0" hangingPunct="1">
      <a:defRPr b="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7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18A"/>
    <a:srgbClr val="508C9A"/>
    <a:srgbClr val="85B4BF"/>
    <a:srgbClr val="003F48"/>
    <a:srgbClr val="000000"/>
    <a:srgbClr val="03D7E7"/>
    <a:srgbClr val="DCEDC8"/>
    <a:srgbClr val="67A9CF"/>
    <a:srgbClr val="BDC9E1"/>
    <a:srgbClr val="F6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01" autoAdjust="0"/>
    <p:restoredTop sz="70535" autoAdjust="0"/>
  </p:normalViewPr>
  <p:slideViewPr>
    <p:cSldViewPr snapToGrid="0">
      <p:cViewPr varScale="1">
        <p:scale>
          <a:sx n="54" d="100"/>
          <a:sy n="54" d="100"/>
        </p:scale>
        <p:origin x="1752" y="72"/>
      </p:cViewPr>
      <p:guideLst>
        <p:guide orient="horz" pos="3456"/>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794"/>
    </p:cViewPr>
  </p:sorterViewPr>
  <p:notesViewPr>
    <p:cSldViewPr snapToGrid="0">
      <p:cViewPr varScale="1">
        <p:scale>
          <a:sx n="60" d="100"/>
          <a:sy n="60" d="100"/>
        </p:scale>
        <p:origin x="2381"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43BB3FD-1AC5-4800-9411-61ED1F404966}"/>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7" name="Rectangle 3">
            <a:extLst>
              <a:ext uri="{FF2B5EF4-FFF2-40B4-BE49-F238E27FC236}">
                <a16:creationId xmlns:a16="http://schemas.microsoft.com/office/drawing/2014/main" id="{528B4426-44FA-40B6-BF62-DAA96DB181DA}"/>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1508" name="Rectangle 4">
            <a:extLst>
              <a:ext uri="{FF2B5EF4-FFF2-40B4-BE49-F238E27FC236}">
                <a16:creationId xmlns:a16="http://schemas.microsoft.com/office/drawing/2014/main" id="{9C67B63C-93EC-49A6-A43D-24D531E1D288}"/>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9" name="Rectangle 5">
            <a:extLst>
              <a:ext uri="{FF2B5EF4-FFF2-40B4-BE49-F238E27FC236}">
                <a16:creationId xmlns:a16="http://schemas.microsoft.com/office/drawing/2014/main" id="{3F1D419E-6894-4F1A-9A31-1E7497CAC6AD}"/>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2116A7AF-8192-4D97-9A17-23545D6172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697DB5-AABD-437A-9243-ED7F4F53700C}"/>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3" name="Rectangle 3">
            <a:extLst>
              <a:ext uri="{FF2B5EF4-FFF2-40B4-BE49-F238E27FC236}">
                <a16:creationId xmlns:a16="http://schemas.microsoft.com/office/drawing/2014/main" id="{6A566E96-9A22-447E-97F4-6FC8BFFF9EA3}"/>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0244" name="Rectangle 4">
            <a:extLst>
              <a:ext uri="{FF2B5EF4-FFF2-40B4-BE49-F238E27FC236}">
                <a16:creationId xmlns:a16="http://schemas.microsoft.com/office/drawing/2014/main" id="{2642BDBA-B807-44BD-985C-3D960C5BC7C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A65665D8-114C-436D-A909-11BA11ADDE26}"/>
              </a:ext>
            </a:extLst>
          </p:cNvPr>
          <p:cNvSpPr>
            <a:spLocks noGrp="1" noChangeArrowheads="1"/>
          </p:cNvSpPr>
          <p:nvPr>
            <p:ph type="body" sz="quarter" idx="3"/>
          </p:nvPr>
        </p:nvSpPr>
        <p:spPr bwMode="auto">
          <a:xfrm>
            <a:off x="935038" y="4416425"/>
            <a:ext cx="5140325" cy="4183063"/>
          </a:xfrm>
          <a:prstGeom prst="rect">
            <a:avLst/>
          </a:prstGeom>
          <a:noFill/>
          <a:ln w="9525">
            <a:solidFill>
              <a:schemeClr val="tx1"/>
            </a:solidFill>
            <a:miter lim="800000"/>
            <a:headEnd/>
            <a:tailEnd/>
          </a:ln>
          <a:effectLst/>
        </p:spPr>
        <p:txBody>
          <a:bodyPr vert="horz" wrap="square" lIns="91421" tIns="45710" rIns="91421"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09DA5CB1-DDF2-4964-A173-9C1158F2C8B1}"/>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7" name="Rectangle 7">
            <a:extLst>
              <a:ext uri="{FF2B5EF4-FFF2-40B4-BE49-F238E27FC236}">
                <a16:creationId xmlns:a16="http://schemas.microsoft.com/office/drawing/2014/main" id="{9E84E4A5-338C-431A-AAD4-BB9A49594EF7}"/>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ED900297-63C3-4697-9D9F-8B8917B1F2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Health Services</a:t>
            </a:r>
          </a:p>
        </p:txBody>
      </p:sp>
      <p:sp>
        <p:nvSpPr>
          <p:cNvPr id="4" name="Slide Number Placeholder 3"/>
          <p:cNvSpPr>
            <a:spLocks noGrp="1"/>
          </p:cNvSpPr>
          <p:nvPr>
            <p:ph type="sldNum" sz="quarter" idx="5"/>
          </p:nvPr>
        </p:nvSpPr>
        <p:spPr/>
        <p:txBody>
          <a:bodyPr/>
          <a:lstStyle/>
          <a:p>
            <a:pPr>
              <a:defRPr/>
            </a:pPr>
            <a:fld id="{ED900297-63C3-4697-9D9F-8B8917B1F256}" type="slidenum">
              <a:rPr lang="en-US" altLang="en-US" smtClean="0"/>
              <a:pPr>
                <a:defRPr/>
              </a:pPr>
              <a:t>1</a:t>
            </a:fld>
            <a:endParaRPr lang="en-US" altLang="en-US"/>
          </a:p>
        </p:txBody>
      </p:sp>
    </p:spTree>
    <p:extLst>
      <p:ext uri="{BB962C8B-B14F-4D97-AF65-F5344CB8AC3E}">
        <p14:creationId xmlns:p14="http://schemas.microsoft.com/office/powerpoint/2010/main" val="424835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4C1FB3A7-AAF1-4FF4-BB59-79E028437E48}"/>
              </a:ext>
            </a:extLst>
          </p:cNvPr>
          <p:cNvSpPr>
            <a:spLocks noGrp="1" noRot="1" noChangeAspect="1" noChangeArrowheads="1" noTextEdit="1"/>
          </p:cNvSpPr>
          <p:nvPr>
            <p:ph type="sldImg"/>
          </p:nvPr>
        </p:nvSpPr>
        <p:spPr>
          <a:ln/>
        </p:spPr>
      </p:sp>
      <p:sp>
        <p:nvSpPr>
          <p:cNvPr id="202755" name="Notes Placeholder 2">
            <a:extLst>
              <a:ext uri="{FF2B5EF4-FFF2-40B4-BE49-F238E27FC236}">
                <a16:creationId xmlns:a16="http://schemas.microsoft.com/office/drawing/2014/main" id="{C3B2A9EE-D6A6-4BB4-A97E-F66E410EF5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pregnancy testing to students. The values range from 0% to 32%.  Alabama, Alaska, Arkansas, California,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Vermont, Virginia, Washington, West Virginia, Wisconsin, range from 0% to 24%.  Delaware, range from 25% to 49%. Arizona, Colorado, Connecticut, Indiana, Iowa, Louisiana, and Wyoming did not have weighted results. Utah did not ask this question.</a:t>
            </a:r>
          </a:p>
          <a:p>
            <a:endParaRPr lang="en-US" altLang="en-US"/>
          </a:p>
        </p:txBody>
      </p:sp>
      <p:sp>
        <p:nvSpPr>
          <p:cNvPr id="202756" name="Slide Number Placeholder 3">
            <a:extLst>
              <a:ext uri="{FF2B5EF4-FFF2-40B4-BE49-F238E27FC236}">
                <a16:creationId xmlns:a16="http://schemas.microsoft.com/office/drawing/2014/main" id="{256D6B82-46AE-483C-9986-B2775F684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0DA88DB-1579-4395-AB6C-624215246C21}" type="slidenum">
              <a:rPr lang="en-US" altLang="en-US" b="0" smtClean="0">
                <a:solidFill>
                  <a:schemeClr val="tx1"/>
                </a:solidFill>
                <a:latin typeface="Times New Roman" panose="02020603050405020304" pitchFamily="18" charset="0"/>
              </a:rPr>
              <a:pPr/>
              <a:t>10</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B16E4E80-D1CD-4F4C-9930-03B4240A9896}"/>
              </a:ext>
            </a:extLst>
          </p:cNvPr>
          <p:cNvSpPr>
            <a:spLocks noGrp="1" noRot="1" noChangeAspect="1" noChangeArrowheads="1" noTextEdit="1"/>
          </p:cNvSpPr>
          <p:nvPr>
            <p:ph type="sldImg"/>
          </p:nvPr>
        </p:nvSpPr>
        <p:spPr>
          <a:ln/>
        </p:spPr>
      </p:sp>
      <p:sp>
        <p:nvSpPr>
          <p:cNvPr id="204803" name="Notes Placeholder 2">
            <a:extLst>
              <a:ext uri="{FF2B5EF4-FFF2-40B4-BE49-F238E27FC236}">
                <a16:creationId xmlns:a16="http://schemas.microsoft.com/office/drawing/2014/main" id="{2CFE80C3-7C03-4EDA-B87E-F7D4F7959F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condoms to students. The values range from 0% to 33%.  Alabama, Alaska, Arkansas, California, Florida, Georgia, Hawaii, Idaho, Illinois, Kansas, Kentucky, Maine, Maryland, Massachusetts, Michigan, Minnesota, Mississippi, Missouri, Montana, Nebraska, Nevada, New Hampshire, New Jersey, New Mexico, North Carolina, North Dakota, Ohio, Oklahoma, Oregon, Pennsylvania, Rhode Island, South Carolina, South Dakota, Tennessee, Texas, Vermont, Virginia, Washington, West Virginia, Wisconsin, range from 0% to 24%.  Delaware, New York, range from 25% to 49%. Arizona, Colorado, Connecticut, Indiana, Iowa, Louisiana, and Wyoming did not have weighted results. Utah did not ask this question.</a:t>
            </a:r>
          </a:p>
          <a:p>
            <a:endParaRPr lang="en-US" altLang="en-US"/>
          </a:p>
        </p:txBody>
      </p:sp>
      <p:sp>
        <p:nvSpPr>
          <p:cNvPr id="204804" name="Slide Number Placeholder 3">
            <a:extLst>
              <a:ext uri="{FF2B5EF4-FFF2-40B4-BE49-F238E27FC236}">
                <a16:creationId xmlns:a16="http://schemas.microsoft.com/office/drawing/2014/main" id="{1C269C27-2F6D-4C6E-9A78-3479E7E58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9399F21-AE8B-43EA-9D78-CB3C292EB2F2}" type="slidenum">
              <a:rPr lang="en-US" altLang="en-US" b="0" smtClean="0">
                <a:solidFill>
                  <a:schemeClr val="tx1"/>
                </a:solidFill>
                <a:latin typeface="Times New Roman" panose="02020603050405020304" pitchFamily="18" charset="0"/>
              </a:rPr>
              <a:pPr/>
              <a:t>11</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A63505B6-841A-484A-B4AF-76253C06F3B6}"/>
              </a:ext>
            </a:extLst>
          </p:cNvPr>
          <p:cNvSpPr>
            <a:spLocks noGrp="1" noRot="1" noChangeAspect="1" noChangeArrowheads="1" noTextEdit="1"/>
          </p:cNvSpPr>
          <p:nvPr>
            <p:ph type="sldImg"/>
          </p:nvPr>
        </p:nvSpPr>
        <p:spPr>
          <a:ln/>
        </p:spPr>
      </p:sp>
      <p:sp>
        <p:nvSpPr>
          <p:cNvPr id="206851" name="Notes Placeholder 2">
            <a:extLst>
              <a:ext uri="{FF2B5EF4-FFF2-40B4-BE49-F238E27FC236}">
                <a16:creationId xmlns:a16="http://schemas.microsoft.com/office/drawing/2014/main" id="{81616AAF-4D10-40E4-A16A-7AC36CFD90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condom-compatible lubricants to students. The values range from 0% to 21%.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Vermont, Virginia, Washington, West Virginia, Wisconsin, range from 0% to 24%. Arizona, Colorado, Connecticut, Indiana, Iowa, Louisiana, and Wyoming did not have weighted results. Utah did not ask this question.</a:t>
            </a:r>
          </a:p>
          <a:p>
            <a:endParaRPr lang="en-US" altLang="en-US"/>
          </a:p>
        </p:txBody>
      </p:sp>
      <p:sp>
        <p:nvSpPr>
          <p:cNvPr id="206852" name="Slide Number Placeholder 3">
            <a:extLst>
              <a:ext uri="{FF2B5EF4-FFF2-40B4-BE49-F238E27FC236}">
                <a16:creationId xmlns:a16="http://schemas.microsoft.com/office/drawing/2014/main" id="{CB9B7573-6703-4069-B502-07A554812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70DCE99A-56E1-4B4F-B4C3-68AEE4711969}" type="slidenum">
              <a:rPr lang="en-US" altLang="en-US" b="0" smtClean="0">
                <a:solidFill>
                  <a:schemeClr val="tx1"/>
                </a:solidFill>
                <a:latin typeface="Times New Roman" panose="02020603050405020304" pitchFamily="18" charset="0"/>
              </a:rPr>
              <a:pPr/>
              <a:t>12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FAB27A93-1283-4A2F-A374-5A1910C411C9}"/>
              </a:ext>
            </a:extLst>
          </p:cNvPr>
          <p:cNvSpPr>
            <a:spLocks noGrp="1" noRot="1" noChangeAspect="1" noChangeArrowheads="1" noTextEdit="1"/>
          </p:cNvSpPr>
          <p:nvPr>
            <p:ph type="sldImg"/>
          </p:nvPr>
        </p:nvSpPr>
        <p:spPr>
          <a:ln/>
        </p:spPr>
      </p:sp>
      <p:sp>
        <p:nvSpPr>
          <p:cNvPr id="208899" name="Notes Placeholder 2">
            <a:extLst>
              <a:ext uri="{FF2B5EF4-FFF2-40B4-BE49-F238E27FC236}">
                <a16:creationId xmlns:a16="http://schemas.microsoft.com/office/drawing/2014/main" id="{0795D864-1938-423D-A4E4-2D959B6403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contraceptives other than condoms to students. The values range from 0% to 21%.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Vermont, Virginia, Washington, West Virginia, Wisconsin, range from 0% to 24%. Arizona, Colorado, Connecticut, Indiana, Iowa, Louisiana, and Wyoming did not have weighted results. Utah did not ask this question.</a:t>
            </a:r>
          </a:p>
          <a:p>
            <a:endParaRPr lang="en-US" altLang="en-US"/>
          </a:p>
        </p:txBody>
      </p:sp>
      <p:sp>
        <p:nvSpPr>
          <p:cNvPr id="208900" name="Slide Number Placeholder 3">
            <a:extLst>
              <a:ext uri="{FF2B5EF4-FFF2-40B4-BE49-F238E27FC236}">
                <a16:creationId xmlns:a16="http://schemas.microsoft.com/office/drawing/2014/main" id="{4C32D78A-94F7-4506-B0E2-0D29B02700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F16A6D1-37A0-4EB9-A04E-EF7E143B6220}" type="slidenum">
              <a:rPr lang="en-US" altLang="en-US" b="0" smtClean="0">
                <a:solidFill>
                  <a:schemeClr val="tx1"/>
                </a:solidFill>
                <a:latin typeface="Times New Roman" panose="02020603050405020304" pitchFamily="18" charset="0"/>
              </a:rPr>
              <a:pPr/>
              <a:t>13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185CA118-1A78-49CB-B239-2019AB3687BB}"/>
              </a:ext>
            </a:extLst>
          </p:cNvPr>
          <p:cNvSpPr>
            <a:spLocks noGrp="1" noRot="1" noChangeAspect="1" noChangeArrowheads="1" noTextEdit="1"/>
          </p:cNvSpPr>
          <p:nvPr>
            <p:ph type="sldImg"/>
          </p:nvPr>
        </p:nvSpPr>
        <p:spPr>
          <a:ln/>
        </p:spPr>
      </p:sp>
      <p:sp>
        <p:nvSpPr>
          <p:cNvPr id="210947" name="Notes Placeholder 2">
            <a:extLst>
              <a:ext uri="{FF2B5EF4-FFF2-40B4-BE49-F238E27FC236}">
                <a16:creationId xmlns:a16="http://schemas.microsoft.com/office/drawing/2014/main" id="{B6F8921F-9842-404B-A865-932861056F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prenatal care to students. The values range from 0% to 19%.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Vermont, Virginia, Washington, West Virginia, Wisconsin, range from 0% to 24%. Arizona, Colorado, Connecticut, Indiana, Iowa, Louisiana, and Wyoming did not have weighted results. Utah did not ask this question.</a:t>
            </a:r>
          </a:p>
          <a:p>
            <a:endParaRPr lang="en-US" altLang="en-US"/>
          </a:p>
        </p:txBody>
      </p:sp>
      <p:sp>
        <p:nvSpPr>
          <p:cNvPr id="210948" name="Slide Number Placeholder 3">
            <a:extLst>
              <a:ext uri="{FF2B5EF4-FFF2-40B4-BE49-F238E27FC236}">
                <a16:creationId xmlns:a16="http://schemas.microsoft.com/office/drawing/2014/main" id="{1DF6D6F5-395F-433B-821A-8A2BB87B8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CF5ED784-17D1-434B-B9B3-21FF0ACAF67B}" type="slidenum">
              <a:rPr lang="en-US" altLang="en-US" b="0" smtClean="0">
                <a:solidFill>
                  <a:schemeClr val="tx1"/>
                </a:solidFill>
                <a:latin typeface="Times New Roman" panose="02020603050405020304" pitchFamily="18" charset="0"/>
              </a:rPr>
              <a:pPr/>
              <a:t>14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3D86D7EA-7C31-4116-A5B9-7C401FDABE28}"/>
              </a:ext>
            </a:extLst>
          </p:cNvPr>
          <p:cNvSpPr>
            <a:spLocks noGrp="1" noRot="1" noChangeAspect="1" noChangeArrowheads="1" noTextEdit="1"/>
          </p:cNvSpPr>
          <p:nvPr>
            <p:ph type="sldImg"/>
          </p:nvPr>
        </p:nvSpPr>
        <p:spPr>
          <a:ln/>
        </p:spPr>
      </p:sp>
      <p:sp>
        <p:nvSpPr>
          <p:cNvPr id="212995" name="Notes Placeholder 2">
            <a:extLst>
              <a:ext uri="{FF2B5EF4-FFF2-40B4-BE49-F238E27FC236}">
                <a16:creationId xmlns:a16="http://schemas.microsoft.com/office/drawing/2014/main" id="{1E216149-B414-43FF-AAB0-90BB6097BA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HPV vaccine administration to students. The values range from 0% to 26%.  Alabama, Alaska, Arkansas, California,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Vermont, Virginia, Washington, West Virginia, Wisconsin, range from 0% to 24%.  Delaware, range from 25% to 49%. Arizona, Colorado, Connecticut, Indiana, Iowa, Louisiana, and Wyoming did not have weighted results. Utah did not ask this question.</a:t>
            </a:r>
          </a:p>
          <a:p>
            <a:endParaRPr lang="en-US" altLang="en-US"/>
          </a:p>
        </p:txBody>
      </p:sp>
      <p:sp>
        <p:nvSpPr>
          <p:cNvPr id="212996" name="Slide Number Placeholder 3">
            <a:extLst>
              <a:ext uri="{FF2B5EF4-FFF2-40B4-BE49-F238E27FC236}">
                <a16:creationId xmlns:a16="http://schemas.microsoft.com/office/drawing/2014/main" id="{EC97ACB1-5E50-4F6A-AB66-2F58123E02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D09CA60C-CCAD-4233-8D37-32A6AD45B5F4}" type="slidenum">
              <a:rPr lang="en-US" altLang="en-US" b="0" smtClean="0">
                <a:solidFill>
                  <a:schemeClr val="tx1"/>
                </a:solidFill>
                <a:latin typeface="Times New Roman" panose="02020603050405020304" pitchFamily="18" charset="0"/>
              </a:rPr>
              <a:pPr/>
              <a:t>15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BCE60FD0-B4F1-4A0D-80FA-9003604AAF46}"/>
              </a:ext>
            </a:extLst>
          </p:cNvPr>
          <p:cNvSpPr>
            <a:spLocks noGrp="1" noRot="1" noChangeAspect="1" noChangeArrowheads="1" noTextEdit="1"/>
          </p:cNvSpPr>
          <p:nvPr>
            <p:ph type="sldImg"/>
          </p:nvPr>
        </p:nvSpPr>
        <p:spPr>
          <a:ln/>
        </p:spPr>
      </p:sp>
      <p:sp>
        <p:nvSpPr>
          <p:cNvPr id="215043" name="Notes Placeholder 2">
            <a:extLst>
              <a:ext uri="{FF2B5EF4-FFF2-40B4-BE49-F238E27FC236}">
                <a16:creationId xmlns:a16="http://schemas.microsoft.com/office/drawing/2014/main" id="{FEC27407-D18B-4BDE-8AD0-2EB1128299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HIV testing. The values range from 13% to 54%.  Alabama, Florida, Georgia, Hawaii, Illinois, Kansas, Maryland, Mississippi, Missouri, Nebraska, Nevada, Ohio, Oklahoma, South Carolina, Tennessee, Texas, Virginia, range from 0% to 24%.  Alaska, Arkansas, California, Idaho, Kentucky, Maine, Massachusetts, Michigan, Minnesota, Montana, New Hampshire, New Jersey, New Mexico, New York, North Carolina, North Dakota, Oregon, Pennsylvania, Rhode Island, South Dakota, Vermont, Washington, West Virginia, Wisconsin, range from 25% to 49%.  Delaware,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15044" name="Slide Number Placeholder 3">
            <a:extLst>
              <a:ext uri="{FF2B5EF4-FFF2-40B4-BE49-F238E27FC236}">
                <a16:creationId xmlns:a16="http://schemas.microsoft.com/office/drawing/2014/main" id="{F92E8CDA-A3EB-4334-93C8-88F67C96A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56180FC-47E2-4A6E-9AD3-ED95245C77A6}" type="slidenum">
              <a:rPr lang="en-US" altLang="en-US" b="0" smtClean="0">
                <a:solidFill>
                  <a:schemeClr val="tx1"/>
                </a:solidFill>
                <a:latin typeface="Times New Roman" panose="02020603050405020304" pitchFamily="18" charset="0"/>
              </a:rPr>
              <a:pPr/>
              <a:t>16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02B29E30-7B33-484F-882A-D541819808AF}"/>
              </a:ext>
            </a:extLst>
          </p:cNvPr>
          <p:cNvSpPr>
            <a:spLocks noGrp="1" noRot="1" noChangeAspect="1" noChangeArrowheads="1" noTextEdit="1"/>
          </p:cNvSpPr>
          <p:nvPr>
            <p:ph type="sldImg"/>
          </p:nvPr>
        </p:nvSpPr>
        <p:spPr>
          <a:ln/>
        </p:spPr>
      </p:sp>
      <p:sp>
        <p:nvSpPr>
          <p:cNvPr id="217091" name="Notes Placeholder 2">
            <a:extLst>
              <a:ext uri="{FF2B5EF4-FFF2-40B4-BE49-F238E27FC236}">
                <a16:creationId xmlns:a16="http://schemas.microsoft.com/office/drawing/2014/main" id="{AF4B9CB6-24F7-4E3D-A6C7-2C01BB624F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HIV treatment. The values range from 19% to 56%.  Georgia, Hawaii, Mississippi, range from 0% to 24%.  Alabama, Alaska, Arkansas, California, Florida, Idaho, Illinois, Kansas, Kentucky, Maine, Maryland, Massachusetts, Michigan, Minnesota, Missouri, Montana, Nebraska, Nevada, New Hampshire, New Jersey, New Mexico, New York, North Carolina, North Dakota, Ohio, Oklahoma, Oregon, Pennsylvania, South Carolina, South Dakota, Tennessee, Texas, Virginia, Washington, West Virginia, Wisconsin, range from 25% to 49%.  Delaware, Rhode Island, Vermont,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17092" name="Slide Number Placeholder 3">
            <a:extLst>
              <a:ext uri="{FF2B5EF4-FFF2-40B4-BE49-F238E27FC236}">
                <a16:creationId xmlns:a16="http://schemas.microsoft.com/office/drawing/2014/main" id="{63A2CE14-08A8-43FF-9A22-FE84BC7012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C196FD6-8DF8-4EA8-AE19-08C005E0EA89}" type="slidenum">
              <a:rPr lang="en-US" altLang="en-US" b="0" smtClean="0">
                <a:solidFill>
                  <a:schemeClr val="tx1"/>
                </a:solidFill>
                <a:latin typeface="Times New Roman" panose="02020603050405020304" pitchFamily="18" charset="0"/>
              </a:rPr>
              <a:pPr/>
              <a:t>17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C851AEC4-F136-4207-822B-454D0CD70896}"/>
              </a:ext>
            </a:extLst>
          </p:cNvPr>
          <p:cNvSpPr>
            <a:spLocks noGrp="1" noRot="1" noChangeAspect="1" noChangeArrowheads="1" noTextEdit="1"/>
          </p:cNvSpPr>
          <p:nvPr>
            <p:ph type="sldImg"/>
          </p:nvPr>
        </p:nvSpPr>
        <p:spPr>
          <a:ln/>
        </p:spPr>
      </p:sp>
      <p:sp>
        <p:nvSpPr>
          <p:cNvPr id="219139" name="Notes Placeholder 2">
            <a:extLst>
              <a:ext uri="{FF2B5EF4-FFF2-40B4-BE49-F238E27FC236}">
                <a16:creationId xmlns:a16="http://schemas.microsoft.com/office/drawing/2014/main" id="{5515879C-0898-4DFD-B89D-721BA6E2C1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nPEP (non-occupational post-exposure prophylaxis for HIV). The values range from 16% to 54%.  Georgia, Hawaii, Mississippi, Nevada, South Carolina, Tennessee, range from 0% to 24%.  Alabama, Alaska, Arkansas, California, Florida, Idaho, Illinois, Kansas, Kentucky, Maine, Maryland, Massachusetts, Michigan, Minnesota, Missouri, Montana, Nebraska, New Hampshire, New Jersey, New Mexico, New York, North Carolina, North Dakota, Ohio, Oklahoma, Oregon, Pennsylvania, South Dakota, Texas, Vermont, Virginia, Washington, West Virginia, Wisconsin, range from 25% to 49%.  Delaware, Rhode Island,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19140" name="Slide Number Placeholder 3">
            <a:extLst>
              <a:ext uri="{FF2B5EF4-FFF2-40B4-BE49-F238E27FC236}">
                <a16:creationId xmlns:a16="http://schemas.microsoft.com/office/drawing/2014/main" id="{09A0FD4E-05BB-4143-9D33-DCF8879B3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F14BCA3-CD4A-43E5-91C8-B2A674BA1D9B}" type="slidenum">
              <a:rPr lang="en-US" altLang="en-US" b="0" smtClean="0">
                <a:solidFill>
                  <a:schemeClr val="tx1"/>
                </a:solidFill>
                <a:latin typeface="Times New Roman" panose="02020603050405020304" pitchFamily="18" charset="0"/>
              </a:rPr>
              <a:pPr/>
              <a:t>18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0BFFC368-E1A0-47D9-AD78-2B6BB5D02EFC}"/>
              </a:ext>
            </a:extLst>
          </p:cNvPr>
          <p:cNvSpPr>
            <a:spLocks noGrp="1" noRot="1" noChangeAspect="1" noChangeArrowheads="1" noTextEdit="1"/>
          </p:cNvSpPr>
          <p:nvPr>
            <p:ph type="sldImg"/>
          </p:nvPr>
        </p:nvSpPr>
        <p:spPr>
          <a:ln/>
        </p:spPr>
      </p:sp>
      <p:sp>
        <p:nvSpPr>
          <p:cNvPr id="221187" name="Notes Placeholder 2">
            <a:extLst>
              <a:ext uri="{FF2B5EF4-FFF2-40B4-BE49-F238E27FC236}">
                <a16:creationId xmlns:a16="http://schemas.microsoft.com/office/drawing/2014/main" id="{17BDD35C-E0DE-43E0-9320-62357DEEF2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STD testing. The values range from 14% to 57%.  Alabama, Florida, Georgia, Hawaii, Kansas, Mississippi, Missouri, Nevada, Ohio, South Carolina, Tennessee, Texas, Virginia, range from 0% to 24%.  Alaska, Arkansas, California, Idaho, Illinois, Kentucky, Maine, Maryland, Massachusetts, Michigan, Minnesota, Montana, Nebraska, New Hampshire, New Jersey, New Mexico, New York, North Carolina, North Dakota, Oklahoma, Oregon, Pennsylvania, Rhode Island, South Dakota, Vermont, Washington, West Virginia, Wisconsin, range from 25% to 49%.  Delaware,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21188" name="Slide Number Placeholder 3">
            <a:extLst>
              <a:ext uri="{FF2B5EF4-FFF2-40B4-BE49-F238E27FC236}">
                <a16:creationId xmlns:a16="http://schemas.microsoft.com/office/drawing/2014/main" id="{5D1241EE-63E9-4331-BA9D-1BCE7AC3F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5814E518-4FF4-43F6-B466-CFEF28440C47}" type="slidenum">
              <a:rPr lang="en-US" altLang="en-US" b="0" smtClean="0">
                <a:solidFill>
                  <a:schemeClr val="tx1"/>
                </a:solidFill>
                <a:latin typeface="Times New Roman" panose="02020603050405020304" pitchFamily="18" charset="0"/>
              </a:rPr>
              <a:pPr/>
              <a:t>19</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0F6F2FB5-E74B-4B09-A7C3-E08527E4240A}"/>
              </a:ext>
            </a:extLst>
          </p:cNvPr>
          <p:cNvSpPr>
            <a:spLocks noGrp="1" noRot="1" noChangeAspect="1" noChangeArrowheads="1" noTextEdit="1"/>
          </p:cNvSpPr>
          <p:nvPr>
            <p:ph type="sldImg"/>
          </p:nvPr>
        </p:nvSpPr>
        <p:spPr>
          <a:ln/>
        </p:spPr>
      </p:sp>
      <p:sp>
        <p:nvSpPr>
          <p:cNvPr id="186371" name="Notes Placeholder 2">
            <a:extLst>
              <a:ext uri="{FF2B5EF4-FFF2-40B4-BE49-F238E27FC236}">
                <a16:creationId xmlns:a16="http://schemas.microsoft.com/office/drawing/2014/main" id="{8E1A14B8-BA7C-4D70-ADFA-A6966DEDAE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have a full-time registered nurse who provides health services to students. The values range from 4% to 99%.  Alaska, California, Hawaii, Idaho, Michigan, Montana, Nevada, North Carolina, North Dakota, Oklahoma, Oregon, Utah, range from 0% to 24%.  Florida, Kansas, Mississippi, Nebraska, South Dakota, Washington, West Virginia, Wisconsin, range from 25% to 49%.  Georgia, Illinois, Kentucky, Maine, Minnesota, New Mexico, Ohio, Tennessee, range from 50% to 74%.  Alabama, Arkansas, Delaware, Maryland, Massachusetts, Missouri, New Hampshire, New Jersey, New York, Pennsylvania, Rhode Island, South Carolina, Texas, Vermont, Virginia, range from 75% to 100%. Arizona, Colorado, Connecticut, Indiana, Iowa, Louisiana, and Wyoming did not have weighted results.</a:t>
            </a:r>
          </a:p>
          <a:p>
            <a:endParaRPr lang="en-US" altLang="en-US"/>
          </a:p>
        </p:txBody>
      </p:sp>
      <p:sp>
        <p:nvSpPr>
          <p:cNvPr id="186372" name="Slide Number Placeholder 3">
            <a:extLst>
              <a:ext uri="{FF2B5EF4-FFF2-40B4-BE49-F238E27FC236}">
                <a16:creationId xmlns:a16="http://schemas.microsoft.com/office/drawing/2014/main" id="{F89AA5CF-AB03-4B26-AE62-23D8F6FD1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DBB7D3B-309D-482B-8F8E-CB531B310013}" type="slidenum">
              <a:rPr lang="en-US" altLang="en-US" b="0" smtClean="0">
                <a:solidFill>
                  <a:schemeClr val="tx1"/>
                </a:solidFill>
                <a:latin typeface="Times New Roman" panose="02020603050405020304" pitchFamily="18" charset="0"/>
              </a:rPr>
              <a:pPr/>
              <a:t>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9927F12E-23C9-421F-94DA-A68439189998}"/>
              </a:ext>
            </a:extLst>
          </p:cNvPr>
          <p:cNvSpPr>
            <a:spLocks noGrp="1" noRot="1" noChangeAspect="1" noChangeArrowheads="1" noTextEdit="1"/>
          </p:cNvSpPr>
          <p:nvPr>
            <p:ph type="sldImg"/>
          </p:nvPr>
        </p:nvSpPr>
        <p:spPr>
          <a:ln/>
        </p:spPr>
      </p:sp>
      <p:sp>
        <p:nvSpPr>
          <p:cNvPr id="223235" name="Notes Placeholder 2">
            <a:extLst>
              <a:ext uri="{FF2B5EF4-FFF2-40B4-BE49-F238E27FC236}">
                <a16:creationId xmlns:a16="http://schemas.microsoft.com/office/drawing/2014/main" id="{B2D46E59-0C82-4143-9185-31417DBD7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STD treatment. The values range from 14% to 57%.  Alabama, Florida, Georgia, Hawaii, Kansas, Maryland, Mississippi, Missouri, Nevada, Ohio, South Carolina, Tennessee, Texas, Virginia, range from 0% to 24%.  Alaska, Arkansas, California, Idaho, Illinois, Kentucky, Maine, Massachusetts, Michigan, Minnesota, Montana, Nebraska, New Hampshire, New Jersey, New Mexico, New York, North Carolina, North Dakota, Oklahoma, Oregon, Pennsylvania, Rhode Island, South Dakota, Vermont, Washington, West Virginia, Wisconsin, range from 25% to 49%.  Delaware,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23236" name="Slide Number Placeholder 3">
            <a:extLst>
              <a:ext uri="{FF2B5EF4-FFF2-40B4-BE49-F238E27FC236}">
                <a16:creationId xmlns:a16="http://schemas.microsoft.com/office/drawing/2014/main" id="{2C2474DF-0C80-43AF-8F6E-D2262EDB2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B5DE4055-6001-43A1-ACAC-F649D6DFA9A0}" type="slidenum">
              <a:rPr lang="en-US" altLang="en-US" b="0" smtClean="0">
                <a:solidFill>
                  <a:schemeClr val="tx1"/>
                </a:solidFill>
                <a:latin typeface="Times New Roman" panose="02020603050405020304" pitchFamily="18" charset="0"/>
              </a:rPr>
              <a:pPr/>
              <a:t>20</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08766D27-ADA4-4ED0-9974-8DBD30716118}"/>
              </a:ext>
            </a:extLst>
          </p:cNvPr>
          <p:cNvSpPr>
            <a:spLocks noGrp="1" noRot="1" noChangeAspect="1" noChangeArrowheads="1" noTextEdit="1"/>
          </p:cNvSpPr>
          <p:nvPr>
            <p:ph type="sldImg"/>
          </p:nvPr>
        </p:nvSpPr>
        <p:spPr>
          <a:ln/>
        </p:spPr>
      </p:sp>
      <p:sp>
        <p:nvSpPr>
          <p:cNvPr id="225283" name="Notes Placeholder 2">
            <a:extLst>
              <a:ext uri="{FF2B5EF4-FFF2-40B4-BE49-F238E27FC236}">
                <a16:creationId xmlns:a16="http://schemas.microsoft.com/office/drawing/2014/main" id="{A4C6AED5-2E8B-48EE-A788-DF47C162C2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pregnancy testing. The values range from 13% to 53%.  Alabama, Florida, Georgia, Hawaii, Kansas, Mississippi, Nevada, Ohio, South Carolina, Tennessee, Texas, range from 0% to 24%.  Alaska, Arkansas, California, Idaho, Illinois, Kentucky, Maine, Maryland, Massachusetts, Michigan, Minnesota, Missouri, Montana, Nebraska, New Hampshire, New Jersey, New York, North Carolina, North Dakota, Oklahoma, Oregon, Pennsylvania, Rhode Island, South Dakota, Vermont, Virginia, Washington, West Virginia, Wisconsin, range from 25% to 49%.  Delaware, New Mexico,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25284" name="Slide Number Placeholder 3">
            <a:extLst>
              <a:ext uri="{FF2B5EF4-FFF2-40B4-BE49-F238E27FC236}">
                <a16:creationId xmlns:a16="http://schemas.microsoft.com/office/drawing/2014/main" id="{B564FE97-CA43-4890-9B88-B7E0BB0DAE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B8A750B-78C0-448B-AE4D-0567A9D1E1CF}" type="slidenum">
              <a:rPr lang="en-US" altLang="en-US" b="0" smtClean="0">
                <a:solidFill>
                  <a:schemeClr val="tx1"/>
                </a:solidFill>
                <a:latin typeface="Times New Roman" panose="02020603050405020304" pitchFamily="18" charset="0"/>
              </a:rPr>
              <a:pPr/>
              <a:t>21</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E55B7F4E-4F98-45CF-8BAB-902A809E04AC}"/>
              </a:ext>
            </a:extLst>
          </p:cNvPr>
          <p:cNvSpPr>
            <a:spLocks noGrp="1" noRot="1" noChangeAspect="1" noChangeArrowheads="1" noTextEdit="1"/>
          </p:cNvSpPr>
          <p:nvPr>
            <p:ph type="sldImg"/>
          </p:nvPr>
        </p:nvSpPr>
        <p:spPr>
          <a:ln/>
        </p:spPr>
      </p:sp>
      <p:sp>
        <p:nvSpPr>
          <p:cNvPr id="227331" name="Notes Placeholder 2">
            <a:extLst>
              <a:ext uri="{FF2B5EF4-FFF2-40B4-BE49-F238E27FC236}">
                <a16:creationId xmlns:a16="http://schemas.microsoft.com/office/drawing/2014/main" id="{17644657-685F-40F5-BFFD-99B9A73135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condoms. The values range from 10% to 48%.  Alabama, Alaska, Florida, Georgia, Hawaii, Illinois, Kansas, Maryland, Michigan, Mississippi, Missouri, Nebraska, Nevada, Ohio, Oklahoma, South Carolina, South Dakota, Tennessee, Texas, Virginia, range from 0% to 24%.  Arkansas, California, Delaware, Idaho, Kentucky, Maine, Massachusetts, Minnesota, Montana, New Hampshire, New Jersey, New Mexico, New York, North Carolina, North Dakota, Oregon, Pennsylvania, Rhode Island, Vermont, Washington, West Virginia, Wisconsin, range from 25% to 49%.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27332" name="Slide Number Placeholder 3">
            <a:extLst>
              <a:ext uri="{FF2B5EF4-FFF2-40B4-BE49-F238E27FC236}">
                <a16:creationId xmlns:a16="http://schemas.microsoft.com/office/drawing/2014/main" id="{A4E70359-8276-459A-95D1-7CD654481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BFB77BF-6347-484F-A9C9-6D5E3DA07EE9}" type="slidenum">
              <a:rPr lang="en-US" altLang="en-US" b="0" smtClean="0">
                <a:solidFill>
                  <a:schemeClr val="tx1"/>
                </a:solidFill>
                <a:latin typeface="Times New Roman" panose="02020603050405020304" pitchFamily="18" charset="0"/>
              </a:rPr>
              <a:pPr/>
              <a:t>22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38382446-C258-4FE2-B7DE-28216618AD28}"/>
              </a:ext>
            </a:extLst>
          </p:cNvPr>
          <p:cNvSpPr>
            <a:spLocks noGrp="1" noRot="1" noChangeAspect="1" noChangeArrowheads="1" noTextEdit="1"/>
          </p:cNvSpPr>
          <p:nvPr>
            <p:ph type="sldImg"/>
          </p:nvPr>
        </p:nvSpPr>
        <p:spPr>
          <a:ln/>
        </p:spPr>
      </p:sp>
      <p:sp>
        <p:nvSpPr>
          <p:cNvPr id="229379" name="Notes Placeholder 2">
            <a:extLst>
              <a:ext uri="{FF2B5EF4-FFF2-40B4-BE49-F238E27FC236}">
                <a16:creationId xmlns:a16="http://schemas.microsoft.com/office/drawing/2014/main" id="{9DF9FE54-F2FC-438C-ABE7-87BDF89C42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condom-compatible lubricants. The values range from 10% to 48%.  Alabama, Alaska, Arkansas, Florida, Georgia, Hawaii, Idaho, Illinois, Kansas, Maryland, Michigan, Mississippi, Missouri, Nebraska, Nevada, North Carolina, Ohio, Oklahoma, South Carolina, South Dakota, Tennessee, Texas, Virginia, range from 0% to 24%.  California, Delaware, Kentucky, Maine, Massachusetts, Minnesota, Montana, New Hampshire, New Jersey, New Mexico, New York, North Dakota, Oregon, Pennsylvania, Rhode Island, Vermont, Washington, West Virginia, Wisconsin, range from 25% to 49%.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29380" name="Slide Number Placeholder 3">
            <a:extLst>
              <a:ext uri="{FF2B5EF4-FFF2-40B4-BE49-F238E27FC236}">
                <a16:creationId xmlns:a16="http://schemas.microsoft.com/office/drawing/2014/main" id="{07A46AFE-C917-4FCB-BB4A-E9FD47BDB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1D610245-1826-478D-88F8-EAC18CC21B68}" type="slidenum">
              <a:rPr lang="en-US" altLang="en-US" b="0" smtClean="0">
                <a:solidFill>
                  <a:schemeClr val="tx1"/>
                </a:solidFill>
                <a:latin typeface="Times New Roman" panose="02020603050405020304" pitchFamily="18" charset="0"/>
              </a:rPr>
              <a:pPr/>
              <a:t>23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66C0F6B8-D2B5-4A51-9F68-387E7BB70316}"/>
              </a:ext>
            </a:extLst>
          </p:cNvPr>
          <p:cNvSpPr>
            <a:spLocks noGrp="1" noRot="1" noChangeAspect="1" noChangeArrowheads="1" noTextEdit="1"/>
          </p:cNvSpPr>
          <p:nvPr>
            <p:ph type="sldImg"/>
          </p:nvPr>
        </p:nvSpPr>
        <p:spPr>
          <a:ln/>
        </p:spPr>
      </p:sp>
      <p:sp>
        <p:nvSpPr>
          <p:cNvPr id="231427" name="Notes Placeholder 2">
            <a:extLst>
              <a:ext uri="{FF2B5EF4-FFF2-40B4-BE49-F238E27FC236}">
                <a16:creationId xmlns:a16="http://schemas.microsoft.com/office/drawing/2014/main" id="{8B7E0797-2CE0-4004-A394-B4C350F2F4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contraceptives other than condoms. The values range from 10% to 49%.  Alabama, Alaska, Florida, Georgia, Hawaii, Illinois, Kansas, Maryland, Michigan, Mississippi, Missouri, Nebraska, Nevada, Ohio, Oklahoma, South Carolina, South Dakota, Tennessee, Texas, Virginia, range from 0% to 24%.  Arkansas, California, Delaware, Idaho, Kentucky, Maine, Massachusetts, Minnesota, Montana, New Hampshire, New Jersey, New Mexico, New York, North Carolina, North Dakota, Oregon, Pennsylvania, Rhode Island, Vermont, Washington, West Virginia, Wisconsin, range from 25% to 49%.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31428" name="Slide Number Placeholder 3">
            <a:extLst>
              <a:ext uri="{FF2B5EF4-FFF2-40B4-BE49-F238E27FC236}">
                <a16:creationId xmlns:a16="http://schemas.microsoft.com/office/drawing/2014/main" id="{A84A6A2D-0F69-4970-A14D-800F6EEC6A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C1886B65-6FF5-4021-8F52-0738FD3C08A6}" type="slidenum">
              <a:rPr lang="en-US" altLang="en-US" b="0" smtClean="0">
                <a:solidFill>
                  <a:schemeClr val="tx1"/>
                </a:solidFill>
                <a:latin typeface="Times New Roman" panose="02020603050405020304" pitchFamily="18" charset="0"/>
              </a:rPr>
              <a:pPr/>
              <a:t>24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9CA51FE0-19E6-4542-9936-B9D35A5851B6}"/>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970A2887-25E2-4112-98AE-B51782C487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prenatal care. The values range from 12% to 50%.  Alabama, Florida, Georgia, Hawaii, Kansas, Mississippi, Nevada, Ohio, South Carolina, Tennessee, Texas, Virginia, range from 0% to 24%.  Alaska, Arkansas, California, Delaware, Idaho, Illinois, Kentucky, Maine, Maryland, Massachusetts, Michigan, Minnesota, Missouri, Montana, Nebraska, New Hampshire, New Jersey, New Mexico, New York, North Carolina, North Dakota, Oklahoma, Oregon, Pennsylvania, Rhode Island, South Dakota, Vermont, Washington, West Virginia, Wisconsin, range from 25% to 49%.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33476" name="Slide Number Placeholder 3">
            <a:extLst>
              <a:ext uri="{FF2B5EF4-FFF2-40B4-BE49-F238E27FC236}">
                <a16:creationId xmlns:a16="http://schemas.microsoft.com/office/drawing/2014/main" id="{304E57AE-BD86-458F-92C1-DCC83A5494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845E95C-3268-455C-AA13-796F49E15C1F}" type="slidenum">
              <a:rPr lang="en-US" altLang="en-US" b="0" smtClean="0">
                <a:solidFill>
                  <a:schemeClr val="tx1"/>
                </a:solidFill>
                <a:latin typeface="Times New Roman" panose="02020603050405020304" pitchFamily="18" charset="0"/>
              </a:rPr>
              <a:pPr/>
              <a:t>25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BA1AD6EF-81D0-4915-9EF9-5B7A28FD0BDB}"/>
              </a:ext>
            </a:extLst>
          </p:cNvPr>
          <p:cNvSpPr>
            <a:spLocks noGrp="1" noRot="1" noChangeAspect="1" noChangeArrowheads="1" noTextEdit="1"/>
          </p:cNvSpPr>
          <p:nvPr>
            <p:ph type="sldImg"/>
          </p:nvPr>
        </p:nvSpPr>
        <p:spPr>
          <a:ln/>
        </p:spPr>
      </p:sp>
      <p:sp>
        <p:nvSpPr>
          <p:cNvPr id="235523" name="Notes Placeholder 2">
            <a:extLst>
              <a:ext uri="{FF2B5EF4-FFF2-40B4-BE49-F238E27FC236}">
                <a16:creationId xmlns:a16="http://schemas.microsoft.com/office/drawing/2014/main" id="{27623B23-3557-4E75-8CF4-2017C621F2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referrals* for HPV vaccine administration. The values range from 17% to 61%.  Florida, Georgia, Hawaii, Mississippi, range from 0% to 24%.  Alabama, Alaska, Arkansas, California, Idaho, Illinois, Kansas, Kentucky, Maine, Maryland, Massachusetts, Michigan, Minnesota, Missouri, Montana, Nebraska, Nevada, New Hampshire, New Jersey, New York, North Carolina, North Dakota, Ohio, Oklahoma, Oregon, Pennsylvania, South Carolina, South Dakota, Tennessee, Texas, Virginia, Washington, West Virginia, Wisconsin, range from 25% to 49%.  Delaware, New Mexico, Rhode Island, Vermont, range from 50% to 74%. Arizona, Colorado, Connecticut, Indiana, Iowa, Louisiana, and Wyoming did not have weighted results. Utah did not ask this question.</a:t>
            </a:r>
          </a:p>
          <a:p>
            <a:r>
              <a:rPr lang="en-US" altLang="en-US"/>
              <a:t>*To any organizations or health care professionals not on school property.</a:t>
            </a:r>
          </a:p>
        </p:txBody>
      </p:sp>
      <p:sp>
        <p:nvSpPr>
          <p:cNvPr id="235524" name="Slide Number Placeholder 3">
            <a:extLst>
              <a:ext uri="{FF2B5EF4-FFF2-40B4-BE49-F238E27FC236}">
                <a16:creationId xmlns:a16="http://schemas.microsoft.com/office/drawing/2014/main" id="{C2C92CA9-3839-45F6-B7A8-2B5FC45876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8141284-567B-4701-934E-ABAC843A4441}" type="slidenum">
              <a:rPr lang="en-US" altLang="en-US" b="0" smtClean="0">
                <a:solidFill>
                  <a:schemeClr val="tx1"/>
                </a:solidFill>
                <a:latin typeface="Times New Roman" panose="02020603050405020304" pitchFamily="18" charset="0"/>
              </a:rPr>
              <a:pPr/>
              <a:t>26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350115C1-39D6-4C86-AA32-9D1BB6E8E0F1}"/>
              </a:ext>
            </a:extLst>
          </p:cNvPr>
          <p:cNvSpPr>
            <a:spLocks noGrp="1" noRot="1" noChangeAspect="1" noChangeArrowheads="1" noTextEdit="1"/>
          </p:cNvSpPr>
          <p:nvPr>
            <p:ph type="sldImg"/>
          </p:nvPr>
        </p:nvSpPr>
        <p:spPr>
          <a:ln/>
        </p:spPr>
      </p:sp>
      <p:sp>
        <p:nvSpPr>
          <p:cNvPr id="237571" name="Notes Placeholder 2">
            <a:extLst>
              <a:ext uri="{FF2B5EF4-FFF2-40B4-BE49-F238E27FC236}">
                <a16:creationId xmlns:a16="http://schemas.microsoft.com/office/drawing/2014/main" id="{38A1F771-625B-4D79-B222-10157DD2CF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do not require parental consent or parental notification when sexual or reproductive health services are provided by the school. The values range from 0% to 10%.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Arizona, Colorado, Connecticut, Indiana, Iowa, Louisiana, and Wyoming did not have weighted results. Utah did not ask this question.</a:t>
            </a:r>
          </a:p>
          <a:p>
            <a:endParaRPr lang="en-US" altLang="en-US"/>
          </a:p>
        </p:txBody>
      </p:sp>
      <p:sp>
        <p:nvSpPr>
          <p:cNvPr id="237572" name="Slide Number Placeholder 3">
            <a:extLst>
              <a:ext uri="{FF2B5EF4-FFF2-40B4-BE49-F238E27FC236}">
                <a16:creationId xmlns:a16="http://schemas.microsoft.com/office/drawing/2014/main" id="{586B252A-3ED7-43A2-A9DF-2B46A75EF8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5D2CE2D-24C6-46AB-94E4-1F51D5E20B06}" type="slidenum">
              <a:rPr lang="en-US" altLang="en-US" b="0" smtClean="0">
                <a:solidFill>
                  <a:schemeClr val="tx1"/>
                </a:solidFill>
                <a:latin typeface="Times New Roman" panose="02020603050405020304" pitchFamily="18" charset="0"/>
              </a:rPr>
              <a:pPr/>
              <a:t>27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97494691-A032-4A4A-BEA0-598040BF51A5}"/>
              </a:ext>
            </a:extLst>
          </p:cNvPr>
          <p:cNvSpPr>
            <a:spLocks noGrp="1" noRot="1" noChangeAspect="1" noChangeArrowheads="1" noTextEdit="1"/>
          </p:cNvSpPr>
          <p:nvPr>
            <p:ph type="sldImg"/>
          </p:nvPr>
        </p:nvSpPr>
        <p:spPr>
          <a:ln/>
        </p:spPr>
      </p:sp>
      <p:sp>
        <p:nvSpPr>
          <p:cNvPr id="239619" name="Notes Placeholder 2">
            <a:extLst>
              <a:ext uri="{FF2B5EF4-FFF2-40B4-BE49-F238E27FC236}">
                <a16:creationId xmlns:a16="http://schemas.microsoft.com/office/drawing/2014/main" id="{8C8CA6B8-DFF6-4528-BAFF-71005A4CD5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do not require parental consent or parental notification when sexual or reproductive health services are referred by the school. The values range from 0% to 20%.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Arizona, Colorado, Connecticut, Indiana, Iowa, Louisiana, and Wyoming did not have weighted results. Utah did not ask this question.</a:t>
            </a:r>
          </a:p>
          <a:p>
            <a:endParaRPr lang="en-US" altLang="en-US"/>
          </a:p>
        </p:txBody>
      </p:sp>
      <p:sp>
        <p:nvSpPr>
          <p:cNvPr id="239620" name="Slide Number Placeholder 3">
            <a:extLst>
              <a:ext uri="{FF2B5EF4-FFF2-40B4-BE49-F238E27FC236}">
                <a16:creationId xmlns:a16="http://schemas.microsoft.com/office/drawing/2014/main" id="{C1FE7D36-B442-41C7-8507-856576593A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B4DA37FF-F88B-462F-8494-C8450B7AFB57}" type="slidenum">
              <a:rPr lang="en-US" altLang="en-US" b="0" smtClean="0">
                <a:solidFill>
                  <a:schemeClr val="tx1"/>
                </a:solidFill>
                <a:latin typeface="Times New Roman" panose="02020603050405020304" pitchFamily="18" charset="0"/>
              </a:rPr>
              <a:pPr/>
              <a:t>28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18851744-AC27-4CF8-AA0D-383CAD21405A}"/>
              </a:ext>
            </a:extLst>
          </p:cNvPr>
          <p:cNvSpPr>
            <a:spLocks noGrp="1" noRot="1" noChangeAspect="1" noChangeArrowheads="1" noTextEdit="1"/>
          </p:cNvSpPr>
          <p:nvPr>
            <p:ph type="sldImg"/>
          </p:nvPr>
        </p:nvSpPr>
        <p:spPr>
          <a:ln/>
        </p:spPr>
      </p:sp>
      <p:sp>
        <p:nvSpPr>
          <p:cNvPr id="188419" name="Notes Placeholder 2">
            <a:extLst>
              <a:ext uri="{FF2B5EF4-FFF2-40B4-BE49-F238E27FC236}">
                <a16:creationId xmlns:a16="http://schemas.microsoft.com/office/drawing/2014/main" id="{E0B5B774-F795-4317-B872-40D557887C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have a part-time registered nurse who provides health services to students. The values range from 14% to 86%.  Alabama, Alaska, Hawaii, New Hampshire, New Jersey, New York, North Dakota, Rhode Island, South Carolina, Virginia, range from 0% to 24%.  Arkansas, Delaware, Florida, Georgia, Idaho, Illinois, Kentucky, Maryland, Massachusetts, Michigan, Mississippi, Missouri, Montana, New Mexico, Ohio, Oklahoma, Pennsylvania, South Dakota, Tennessee, Texas, Vermont, range from 25% to 49%.  California, Kansas, Maine, Minnesota, Nebraska, Nevada, North Carolina, Oregon, Washington, West Virginia, Wisconsin, range from 50% to 74%.  Utah, range from 75% to 100%. Arizona, Colorado, Connecticut, Indiana, Iowa, Louisiana, and Wyoming did not have weighted results.</a:t>
            </a:r>
          </a:p>
          <a:p>
            <a:endParaRPr lang="en-US" altLang="en-US"/>
          </a:p>
        </p:txBody>
      </p:sp>
      <p:sp>
        <p:nvSpPr>
          <p:cNvPr id="188420" name="Slide Number Placeholder 3">
            <a:extLst>
              <a:ext uri="{FF2B5EF4-FFF2-40B4-BE49-F238E27FC236}">
                <a16:creationId xmlns:a16="http://schemas.microsoft.com/office/drawing/2014/main" id="{AC306776-F626-461C-A5BF-D89D6F040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C6C9B076-05FF-4923-B516-90D622347C51}" type="slidenum">
              <a:rPr lang="en-US" altLang="en-US" b="0" smtClean="0">
                <a:solidFill>
                  <a:schemeClr val="tx1"/>
                </a:solidFill>
                <a:latin typeface="Times New Roman" panose="02020603050405020304" pitchFamily="18" charset="0"/>
              </a:rPr>
              <a:pPr/>
              <a:t>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EF91405F-3AFB-4C04-9988-20923E52F735}"/>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AE682227-789D-4650-86C6-4FD4E04AF8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have a school-based health center* that offers health services to students. The values range from 8% to 48%.  Alabama, Alaska, California, Florida, Georgia, Idaho, Illinois, Kansas, Kentucky, Maine, Massachusetts, Michigan, Missouri, Montana, Nebraska, New Hampshire, New Jersey, North Carolina, North Dakota, Ohio, Oklahoma, Rhode Island, South Carolina, South Dakota, Texas, Utah, Vermont, Virginia, Washington, Wisconsin, range from 0% to 24%.  Arkansas, Delaware, Hawaii, Maryland, Minnesota, Mississippi, Nevada, New Mexico, New York, Oregon, Pennsylvania, Tennessee, West Virginia, range from 25% to 49%. Arizona, Colorado, Connecticut, Indiana, Iowa, Louisiana, and Wyoming did not have weighted results.</a:t>
            </a:r>
          </a:p>
          <a:p>
            <a:r>
              <a:rPr lang="en-US" altLang="en-US"/>
              <a:t>*A place on school campus where enrolled students can receive primary care.</a:t>
            </a:r>
          </a:p>
        </p:txBody>
      </p:sp>
      <p:sp>
        <p:nvSpPr>
          <p:cNvPr id="190468" name="Slide Number Placeholder 3">
            <a:extLst>
              <a:ext uri="{FF2B5EF4-FFF2-40B4-BE49-F238E27FC236}">
                <a16:creationId xmlns:a16="http://schemas.microsoft.com/office/drawing/2014/main" id="{0AC0B59D-FCDA-4287-8410-1E41B367F0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2F9AFE5C-CDA7-498E-A955-FDEC9CDC93D4}" type="slidenum">
              <a:rPr lang="en-US" altLang="en-US" b="0" smtClean="0">
                <a:solidFill>
                  <a:schemeClr val="tx1"/>
                </a:solidFill>
                <a:latin typeface="Times New Roman" panose="02020603050405020304" pitchFamily="18" charset="0"/>
              </a:rPr>
              <a:pPr/>
              <a:t>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6B9B238C-C0A9-4D3B-959D-8E675DA968C1}"/>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B7AD1DBB-53C1-4FF8-8CB4-1E105D5AB9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students with on-site services or referrals to healthcare providers for 7 sexual health services. The values range from 10% to 48%.  Alabama, Alaska, Arkansas, Florida, Georgia, Hawaii, Idaho, Illinois, Kansas, Maryland, Michigan, Mississippi, Missouri, Nebraska, Nevada, North Carolina, Ohio, Oklahoma, Pennsylvania, South Carolina, South Dakota, Tennessee, Texas, Virginia, Wisconsin, range from 0% to 24%.  California, Delaware, Kentucky, Maine, Massachusetts, Minnesota, Montana, New Hampshire, New Jersey, New Mexico, New York, North Dakota, Oregon, Rhode Island, Vermont, Washington, West Virginia, range from 25% to 49%. Arizona, Colorado, Connecticut, Indiana, Iowa, Louisiana, and Wyoming did not have weighted results. Utah did not ask this question.</a:t>
            </a:r>
          </a:p>
          <a:p>
            <a:endParaRPr lang="en-US" altLang="en-US"/>
          </a:p>
        </p:txBody>
      </p:sp>
      <p:sp>
        <p:nvSpPr>
          <p:cNvPr id="192516" name="Slide Number Placeholder 3">
            <a:extLst>
              <a:ext uri="{FF2B5EF4-FFF2-40B4-BE49-F238E27FC236}">
                <a16:creationId xmlns:a16="http://schemas.microsoft.com/office/drawing/2014/main" id="{3034010F-6C99-4755-908C-AA3061975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48AB1F1-C146-444D-A2EB-CD70C349FDC8}" type="slidenum">
              <a:rPr lang="en-US" altLang="en-US" b="0" smtClean="0">
                <a:solidFill>
                  <a:schemeClr val="tx1"/>
                </a:solidFill>
                <a:latin typeface="Times New Roman" panose="02020603050405020304" pitchFamily="18" charset="0"/>
              </a:rPr>
              <a:pPr/>
              <a:t>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F30600F6-E8DE-4359-B3E0-B21F346304B3}"/>
              </a:ext>
            </a:extLst>
          </p:cNvPr>
          <p:cNvSpPr>
            <a:spLocks noGrp="1" noRot="1" noChangeAspect="1" noChangeArrowheads="1" noTextEdit="1"/>
          </p:cNvSpPr>
          <p:nvPr>
            <p:ph type="sldImg"/>
          </p:nvPr>
        </p:nvSpPr>
        <p:spPr>
          <a:ln/>
        </p:spPr>
      </p:sp>
      <p:sp>
        <p:nvSpPr>
          <p:cNvPr id="194563" name="Notes Placeholder 2">
            <a:extLst>
              <a:ext uri="{FF2B5EF4-FFF2-40B4-BE49-F238E27FC236}">
                <a16:creationId xmlns:a16="http://schemas.microsoft.com/office/drawing/2014/main" id="{FBAAFFB5-6BC8-426C-9676-FED0B2CA9E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HIV testing to students. The values range from 0% to 26%.  Alabama, Alaska, Arkansas, California,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Delaware, range from 25% to 49%. Arizona, Colorado, Connecticut, Indiana, Iowa, Louisiana, and Wyoming did not have weighted results.</a:t>
            </a:r>
          </a:p>
          <a:p>
            <a:endParaRPr lang="en-US" altLang="en-US"/>
          </a:p>
        </p:txBody>
      </p:sp>
      <p:sp>
        <p:nvSpPr>
          <p:cNvPr id="194564" name="Slide Number Placeholder 3">
            <a:extLst>
              <a:ext uri="{FF2B5EF4-FFF2-40B4-BE49-F238E27FC236}">
                <a16:creationId xmlns:a16="http://schemas.microsoft.com/office/drawing/2014/main" id="{A6BF49BD-E732-4621-833A-CDFA7FC4F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38D11AE-4F08-49A6-BDAB-F31F3EB3CB28}" type="slidenum">
              <a:rPr lang="en-US" altLang="en-US" b="0" smtClean="0">
                <a:solidFill>
                  <a:schemeClr val="tx1"/>
                </a:solidFill>
                <a:latin typeface="Times New Roman" panose="02020603050405020304" pitchFamily="18" charset="0"/>
              </a:rPr>
              <a:pPr/>
              <a:t>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29477F44-E5E9-4C29-B56A-E73D152B0BF5}"/>
              </a:ext>
            </a:extLst>
          </p:cNvPr>
          <p:cNvSpPr>
            <a:spLocks noGrp="1" noRot="1" noChangeAspect="1" noChangeArrowheads="1" noTextEdit="1"/>
          </p:cNvSpPr>
          <p:nvPr>
            <p:ph type="sldImg"/>
          </p:nvPr>
        </p:nvSpPr>
        <p:spPr>
          <a:ln/>
        </p:spPr>
      </p:sp>
      <p:sp>
        <p:nvSpPr>
          <p:cNvPr id="196611" name="Notes Placeholder 2">
            <a:extLst>
              <a:ext uri="{FF2B5EF4-FFF2-40B4-BE49-F238E27FC236}">
                <a16:creationId xmlns:a16="http://schemas.microsoft.com/office/drawing/2014/main" id="{CBBB04E3-22B4-49F2-BB09-9651BB3952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HIV treatment to students. The values range from 0% to 11%.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Arizona, Colorado, Connecticut, Indiana, Iowa, Louisiana, and Wyoming did not have weighted results.</a:t>
            </a:r>
          </a:p>
          <a:p>
            <a:endParaRPr lang="en-US" altLang="en-US"/>
          </a:p>
        </p:txBody>
      </p:sp>
      <p:sp>
        <p:nvSpPr>
          <p:cNvPr id="196612" name="Slide Number Placeholder 3">
            <a:extLst>
              <a:ext uri="{FF2B5EF4-FFF2-40B4-BE49-F238E27FC236}">
                <a16:creationId xmlns:a16="http://schemas.microsoft.com/office/drawing/2014/main" id="{209E1DD0-680E-4BD6-BF20-BC96BA07B7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5FE03577-8940-4C99-BF99-CF141A63FE71}" type="slidenum">
              <a:rPr lang="en-US" altLang="en-US" b="0" smtClean="0">
                <a:solidFill>
                  <a:schemeClr val="tx1"/>
                </a:solidFill>
                <a:latin typeface="Times New Roman" panose="02020603050405020304" pitchFamily="18" charset="0"/>
              </a:rPr>
              <a:pPr/>
              <a:t>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7DE422A5-A08C-4A74-83E4-7FEB0848C5FE}"/>
              </a:ext>
            </a:extLst>
          </p:cNvPr>
          <p:cNvSpPr>
            <a:spLocks noGrp="1" noRot="1" noChangeAspect="1" noChangeArrowheads="1" noTextEdit="1"/>
          </p:cNvSpPr>
          <p:nvPr>
            <p:ph type="sldImg"/>
          </p:nvPr>
        </p:nvSpPr>
        <p:spPr>
          <a:ln/>
        </p:spPr>
      </p:sp>
      <p:sp>
        <p:nvSpPr>
          <p:cNvPr id="198659" name="Notes Placeholder 2">
            <a:extLst>
              <a:ext uri="{FF2B5EF4-FFF2-40B4-BE49-F238E27FC236}">
                <a16:creationId xmlns:a16="http://schemas.microsoft.com/office/drawing/2014/main" id="{A01734E3-36FD-4F46-8420-F5EA70F23A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STD testing to students. The values range from 0% to 28%.  Alabama, Alaska, Arkansas, California,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Delaware, range from 25% to 49%. Arizona, Colorado, Connecticut, Indiana, Iowa, Louisiana, and Wyoming did not have weighted results.</a:t>
            </a:r>
          </a:p>
          <a:p>
            <a:endParaRPr lang="en-US" altLang="en-US"/>
          </a:p>
        </p:txBody>
      </p:sp>
      <p:sp>
        <p:nvSpPr>
          <p:cNvPr id="198660" name="Slide Number Placeholder 3">
            <a:extLst>
              <a:ext uri="{FF2B5EF4-FFF2-40B4-BE49-F238E27FC236}">
                <a16:creationId xmlns:a16="http://schemas.microsoft.com/office/drawing/2014/main" id="{FDAE883A-43FB-4C6B-AD3B-B91C873B0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6DF16474-9C99-4CAB-A8AD-53EB83AF758A}" type="slidenum">
              <a:rPr lang="en-US" altLang="en-US" b="0" smtClean="0">
                <a:solidFill>
                  <a:schemeClr val="tx1"/>
                </a:solidFill>
                <a:latin typeface="Times New Roman" panose="02020603050405020304" pitchFamily="18" charset="0"/>
              </a:rPr>
              <a:pPr/>
              <a:t>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70B4DC80-9A8C-479E-B587-56B2AA172F0A}"/>
              </a:ext>
            </a:extLst>
          </p:cNvPr>
          <p:cNvSpPr>
            <a:spLocks noGrp="1" noRot="1" noChangeAspect="1" noChangeArrowheads="1" noTextEdit="1"/>
          </p:cNvSpPr>
          <p:nvPr>
            <p:ph type="sldImg"/>
          </p:nvPr>
        </p:nvSpPr>
        <p:spPr>
          <a:ln/>
        </p:spPr>
      </p:sp>
      <p:sp>
        <p:nvSpPr>
          <p:cNvPr id="200707" name="Notes Placeholder 2">
            <a:extLst>
              <a:ext uri="{FF2B5EF4-FFF2-40B4-BE49-F238E27FC236}">
                <a16:creationId xmlns:a16="http://schemas.microsoft.com/office/drawing/2014/main" id="{A9A4D19A-3B8F-4B7D-BDF7-53A3332111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provide STD treatment to students. The values range from 0% to 23%.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Arizona, Colorado, Connecticut, Indiana, Iowa, Louisiana, and Wyoming did not have weighted results.</a:t>
            </a:r>
          </a:p>
          <a:p>
            <a:endParaRPr lang="en-US" altLang="en-US"/>
          </a:p>
        </p:txBody>
      </p:sp>
      <p:sp>
        <p:nvSpPr>
          <p:cNvPr id="200708" name="Slide Number Placeholder 3">
            <a:extLst>
              <a:ext uri="{FF2B5EF4-FFF2-40B4-BE49-F238E27FC236}">
                <a16:creationId xmlns:a16="http://schemas.microsoft.com/office/drawing/2014/main" id="{D38D6FBF-8F3B-4E6E-BFA8-279094EEFE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83CE4351-3F99-46C3-9ECE-AEBDC32455F4}" type="slidenum">
              <a:rPr lang="en-US" altLang="en-US" b="0" smtClean="0">
                <a:solidFill>
                  <a:schemeClr val="tx1"/>
                </a:solidFill>
                <a:latin typeface="Times New Roman" panose="02020603050405020304" pitchFamily="18" charset="0"/>
              </a:rPr>
              <a:pPr/>
              <a:t>9</a:t>
            </a:fld>
            <a:endParaRPr lang="en-US" altLang="en-US" b="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359CCF1-8AB1-47B0-BCAA-ED3D4A302F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3"/>
            <a:ext cx="9144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06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9FDBA88-62FF-4D42-8D95-8F03F6490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57CD29C-CF71-42F8-862D-EF4CE1BD8317}"/>
              </a:ext>
            </a:extLst>
          </p:cNvPr>
          <p:cNvSpPr txBox="1">
            <a:spLocks noChangeArrowheads="1"/>
          </p:cNvSpPr>
          <p:nvPr userDrawn="1"/>
        </p:nvSpPr>
        <p:spPr bwMode="auto">
          <a:xfrm>
            <a:off x="457200" y="120650"/>
            <a:ext cx="690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defRPr/>
            </a:pPr>
            <a:r>
              <a:rPr lang="en-US" altLang="en-US">
                <a:solidFill>
                  <a:srgbClr val="F2F2F2"/>
                </a:solidFill>
                <a:latin typeface="Calibri" panose="020F0502020204030204" pitchFamily="34" charset="0"/>
              </a:rPr>
              <a:t>National Center for HIV/AIDS, Viral Hepatitis, STD, and TB Prevention</a:t>
            </a:r>
          </a:p>
        </p:txBody>
      </p:sp>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238278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CDD9AB1-03DF-454A-BB29-5F78FFC67C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72857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6A5CA2A-F075-4234-890B-BE7604DDBA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p:ph idx="10"/>
          </p:nvPr>
        </p:nvSpPr>
        <p:spPr>
          <a:xfrm>
            <a:off x="480713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61491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3691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B31CEB0-E28A-4C99-B6FD-DC62C37C6096}"/>
              </a:ext>
            </a:extLst>
          </p:cNvPr>
          <p:cNvSpPr txBox="1">
            <a:spLocks/>
          </p:cNvSpPr>
          <p:nvPr userDrawn="1"/>
        </p:nvSpPr>
        <p:spPr>
          <a:xfrm>
            <a:off x="434975" y="6318250"/>
            <a:ext cx="379413" cy="365125"/>
          </a:xfrm>
          <a:prstGeom prst="rect">
            <a:avLst/>
          </a:prstGeom>
        </p:spPr>
        <p:txBody>
          <a:bodyPr lIns="68580" tIns="34290" rIns="68580" bIns="3429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794854E-BAF0-47C4-ABFA-BC6A2C6E8FAB}" type="slidenum">
              <a:rPr lang="en-US" sz="900" smtClean="0"/>
              <a:pPr>
                <a:defRPr/>
              </a:pPr>
              <a:t>‹#›</a:t>
            </a:fld>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5775" y="1713582"/>
            <a:ext cx="8343900" cy="4153263"/>
          </a:xfrm>
        </p:spPr>
        <p:txBody>
          <a:bodyPr/>
          <a:lstStyle>
            <a:lvl2pPr marL="347663" indent="-171450">
              <a:tabLst/>
              <a:defRPr/>
            </a:lvl2pPr>
            <a:lvl3pPr marL="517922" indent="-170260">
              <a:buClr>
                <a:schemeClr val="tx2">
                  <a:lumMod val="65000"/>
                </a:schemeClr>
              </a:buClr>
              <a:tabLst/>
              <a:defRPr/>
            </a:lvl3pPr>
            <a:lvl4pPr marL="689372" indent="-171450">
              <a:buClr>
                <a:schemeClr val="tx2">
                  <a:lumMod val="65000"/>
                </a:schemeClr>
              </a:buClr>
              <a:tabLst/>
              <a:defRPr/>
            </a:lvl4pPr>
            <a:lvl5pPr marL="860822" indent="-171450">
              <a:buClr>
                <a:schemeClr val="tx2">
                  <a:lumMod val="65000"/>
                </a:schemeClr>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4A9B8FB-DCA4-4CCB-93A4-61B7A85375D9}"/>
              </a:ext>
            </a:extLst>
          </p:cNvPr>
          <p:cNvSpPr>
            <a:spLocks noGrp="1"/>
          </p:cNvSpPr>
          <p:nvPr>
            <p:ph type="sldNum" sz="quarter" idx="10"/>
          </p:nvPr>
        </p:nvSpPr>
        <p:spPr>
          <a:xfrm>
            <a:off x="8439150" y="6318250"/>
            <a:ext cx="381000" cy="365125"/>
          </a:xfrm>
        </p:spPr>
        <p:txBody>
          <a:bodyPr/>
          <a:lstStyle>
            <a:lvl1pPr>
              <a:defRPr/>
            </a:lvl1pPr>
          </a:lstStyle>
          <a:p>
            <a:pPr>
              <a:defRPr/>
            </a:pPr>
            <a:fld id="{8A48036F-D3AB-4B59-887A-DA9A58C64CF6}" type="slidenum">
              <a:rPr lang="en-US"/>
              <a:pPr>
                <a:defRPr/>
              </a:pPr>
              <a:t>‹#›</a:t>
            </a:fld>
            <a:endParaRPr lang="en-US" dirty="0"/>
          </a:p>
        </p:txBody>
      </p:sp>
    </p:spTree>
    <p:extLst>
      <p:ext uri="{BB962C8B-B14F-4D97-AF65-F5344CB8AC3E}">
        <p14:creationId xmlns:p14="http://schemas.microsoft.com/office/powerpoint/2010/main" val="3340000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35728CE8-90E7-4E68-AF82-8BAE85A98666}"/>
              </a:ext>
            </a:extLst>
          </p:cNvPr>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5D6EC3D8-DC8E-4151-AD66-7EC6A4909A4A}"/>
              </a:ext>
            </a:extLst>
          </p:cNvPr>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11">
            <a:extLst>
              <a:ext uri="{FF2B5EF4-FFF2-40B4-BE49-F238E27FC236}">
                <a16:creationId xmlns:a16="http://schemas.microsoft.com/office/drawing/2014/main" id="{16C5D1F2-FC05-4FFC-A5DD-5C93098875A3}"/>
              </a:ext>
            </a:extLst>
          </p:cNvPr>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
        <p:nvSpPr>
          <p:cNvPr id="1029" name="Text Box 12">
            <a:extLst>
              <a:ext uri="{FF2B5EF4-FFF2-40B4-BE49-F238E27FC236}">
                <a16:creationId xmlns:a16="http://schemas.microsoft.com/office/drawing/2014/main" id="{8CE22A8D-7CB5-4FEA-A0A9-3F56D3E3DF2D}"/>
              </a:ext>
            </a:extLst>
          </p:cNvPr>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7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48FCC856-C110-46F8-B15D-682F73233B7E}"/>
              </a:ext>
            </a:extLst>
          </p:cNvPr>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8"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4">
            <a:extLst>
              <a:ext uri="{FF2B5EF4-FFF2-40B4-BE49-F238E27FC236}">
                <a16:creationId xmlns:a16="http://schemas.microsoft.com/office/drawing/2014/main" id="{E307CE51-2891-4CE1-8BD9-00B0092B6291}"/>
              </a:ext>
            </a:extLst>
          </p:cNvPr>
          <p:cNvSpPr>
            <a:spLocks noGrp="1" noChangeArrowheads="1"/>
          </p:cNvSpPr>
          <p:nvPr>
            <p:ph type="title"/>
          </p:nvPr>
        </p:nvSpPr>
        <p:spPr bwMode="auto">
          <a:xfrm>
            <a:off x="423863" y="2609850"/>
            <a:ext cx="8296275"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a:t>Sexual Health Services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Kansas">
            <a:extLst>
              <a:ext uri="{FF2B5EF4-FFF2-40B4-BE49-F238E27FC236}">
                <a16:creationId xmlns:a16="http://schemas.microsoft.com/office/drawing/2014/main" id="{D5359A26-7CCF-4063-A85D-BDB6FE62A349}"/>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01731" name="Missouri">
            <a:extLst>
              <a:ext uri="{FF2B5EF4-FFF2-40B4-BE49-F238E27FC236}">
                <a16:creationId xmlns:a16="http://schemas.microsoft.com/office/drawing/2014/main" id="{CC511377-59DE-49CB-A9F2-45ABC7CD65E5}"/>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1732" name="Illinois">
            <a:extLst>
              <a:ext uri="{FF2B5EF4-FFF2-40B4-BE49-F238E27FC236}">
                <a16:creationId xmlns:a16="http://schemas.microsoft.com/office/drawing/2014/main" id="{85DC697D-EAD9-4FD4-A24D-0810409EA484}"/>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1733" name="Iowa">
            <a:extLst>
              <a:ext uri="{FF2B5EF4-FFF2-40B4-BE49-F238E27FC236}">
                <a16:creationId xmlns:a16="http://schemas.microsoft.com/office/drawing/2014/main" id="{A3A5D699-3DC2-49B6-B796-2CA9F4A07FAD}"/>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01734" name="New Mexico">
            <a:extLst>
              <a:ext uri="{FF2B5EF4-FFF2-40B4-BE49-F238E27FC236}">
                <a16:creationId xmlns:a16="http://schemas.microsoft.com/office/drawing/2014/main" id="{1E4F824B-FB4F-4C1A-A83C-494EE5FF106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01735" name="Oklahoma">
            <a:extLst>
              <a:ext uri="{FF2B5EF4-FFF2-40B4-BE49-F238E27FC236}">
                <a16:creationId xmlns:a16="http://schemas.microsoft.com/office/drawing/2014/main" id="{B6B8ED9B-927C-40C5-A290-2122B81CB5DC}"/>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1736" name="Florida">
            <a:extLst>
              <a:ext uri="{FF2B5EF4-FFF2-40B4-BE49-F238E27FC236}">
                <a16:creationId xmlns:a16="http://schemas.microsoft.com/office/drawing/2014/main" id="{7BBE92CD-D478-4D30-88DE-2AF89668F783}"/>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01737" name="Freeform 9">
            <a:extLst>
              <a:ext uri="{FF2B5EF4-FFF2-40B4-BE49-F238E27FC236}">
                <a16:creationId xmlns:a16="http://schemas.microsoft.com/office/drawing/2014/main" id="{9B32E6BF-9906-4DB6-907D-6C1B10413738}"/>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01738" name="Freeform 10">
            <a:extLst>
              <a:ext uri="{FF2B5EF4-FFF2-40B4-BE49-F238E27FC236}">
                <a16:creationId xmlns:a16="http://schemas.microsoft.com/office/drawing/2014/main" id="{0C1B80DC-F822-4A1A-A199-B0F569E7CA77}"/>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01739" name="Freeform 11">
            <a:extLst>
              <a:ext uri="{FF2B5EF4-FFF2-40B4-BE49-F238E27FC236}">
                <a16:creationId xmlns:a16="http://schemas.microsoft.com/office/drawing/2014/main" id="{43E4455E-99D0-4C96-BFC5-E5AF0102EB90}"/>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01740" name="Michigan Upper">
            <a:extLst>
              <a:ext uri="{FF2B5EF4-FFF2-40B4-BE49-F238E27FC236}">
                <a16:creationId xmlns:a16="http://schemas.microsoft.com/office/drawing/2014/main" id="{0D5D34A8-B61A-498A-B04D-430FCBA80D46}"/>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01741" name="Michigan">
            <a:extLst>
              <a:ext uri="{FF2B5EF4-FFF2-40B4-BE49-F238E27FC236}">
                <a16:creationId xmlns:a16="http://schemas.microsoft.com/office/drawing/2014/main" id="{31E28F1C-EDA6-4591-A69D-C4526180E0DB}"/>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1742" name="New York">
            <a:extLst>
              <a:ext uri="{FF2B5EF4-FFF2-40B4-BE49-F238E27FC236}">
                <a16:creationId xmlns:a16="http://schemas.microsoft.com/office/drawing/2014/main" id="{D4EBD0ED-A105-4664-9ACD-7E168B44809F}"/>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01743" name="Freeform 15">
            <a:extLst>
              <a:ext uri="{FF2B5EF4-FFF2-40B4-BE49-F238E27FC236}">
                <a16:creationId xmlns:a16="http://schemas.microsoft.com/office/drawing/2014/main" id="{96635356-A1D7-457E-BF9E-B1881F93DDB2}"/>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4" name="Freeform 16">
            <a:extLst>
              <a:ext uri="{FF2B5EF4-FFF2-40B4-BE49-F238E27FC236}">
                <a16:creationId xmlns:a16="http://schemas.microsoft.com/office/drawing/2014/main" id="{B282ED14-D7C7-43C7-ABBE-3723A4246740}"/>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5" name="Washington">
            <a:extLst>
              <a:ext uri="{FF2B5EF4-FFF2-40B4-BE49-F238E27FC236}">
                <a16:creationId xmlns:a16="http://schemas.microsoft.com/office/drawing/2014/main" id="{D4593FAD-1574-4D61-A90C-0FB763A8851B}"/>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01746" name="Freeform 19">
            <a:extLst>
              <a:ext uri="{FF2B5EF4-FFF2-40B4-BE49-F238E27FC236}">
                <a16:creationId xmlns:a16="http://schemas.microsoft.com/office/drawing/2014/main" id="{6B4DB6D7-A15E-4993-B9C5-5869FDEB05ED}"/>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7" name="Alabama">
            <a:extLst>
              <a:ext uri="{FF2B5EF4-FFF2-40B4-BE49-F238E27FC236}">
                <a16:creationId xmlns:a16="http://schemas.microsoft.com/office/drawing/2014/main" id="{80252315-735A-4EA6-8A68-96C0FFFC0C43}"/>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1748" name="Arizona">
            <a:extLst>
              <a:ext uri="{FF2B5EF4-FFF2-40B4-BE49-F238E27FC236}">
                <a16:creationId xmlns:a16="http://schemas.microsoft.com/office/drawing/2014/main" id="{82DF99FE-C755-4D51-810F-9283BAD34D6A}"/>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01749" name="Arkansas">
            <a:extLst>
              <a:ext uri="{FF2B5EF4-FFF2-40B4-BE49-F238E27FC236}">
                <a16:creationId xmlns:a16="http://schemas.microsoft.com/office/drawing/2014/main" id="{B2A5B5F2-A8DB-44A2-B30D-3B2932DD6B28}"/>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1750" name="California">
            <a:extLst>
              <a:ext uri="{FF2B5EF4-FFF2-40B4-BE49-F238E27FC236}">
                <a16:creationId xmlns:a16="http://schemas.microsoft.com/office/drawing/2014/main" id="{D8E628CF-3BB6-4D86-8E2E-6E2AC5FC3FD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01751" name="Colorado">
            <a:extLst>
              <a:ext uri="{FF2B5EF4-FFF2-40B4-BE49-F238E27FC236}">
                <a16:creationId xmlns:a16="http://schemas.microsoft.com/office/drawing/2014/main" id="{67D6155D-C10B-48D5-92BF-5C801DA382FF}"/>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01752" name="Connecticut">
            <a:extLst>
              <a:ext uri="{FF2B5EF4-FFF2-40B4-BE49-F238E27FC236}">
                <a16:creationId xmlns:a16="http://schemas.microsoft.com/office/drawing/2014/main" id="{C02A60E3-1229-4D80-95A3-2E0FC36EBEAA}"/>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01753" name="Delaware">
            <a:extLst>
              <a:ext uri="{FF2B5EF4-FFF2-40B4-BE49-F238E27FC236}">
                <a16:creationId xmlns:a16="http://schemas.microsoft.com/office/drawing/2014/main" id="{296260B0-42A0-4026-85A1-6B681606A982}"/>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01754" name="Freeform 27">
            <a:extLst>
              <a:ext uri="{FF2B5EF4-FFF2-40B4-BE49-F238E27FC236}">
                <a16:creationId xmlns:a16="http://schemas.microsoft.com/office/drawing/2014/main" id="{BC2C89A9-103D-4459-BA44-883A28757975}"/>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55" name="Georgia">
            <a:extLst>
              <a:ext uri="{FF2B5EF4-FFF2-40B4-BE49-F238E27FC236}">
                <a16:creationId xmlns:a16="http://schemas.microsoft.com/office/drawing/2014/main" id="{4D751954-73C5-463D-84A9-16A664ACF723}"/>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01756" name="Idaho">
            <a:extLst>
              <a:ext uri="{FF2B5EF4-FFF2-40B4-BE49-F238E27FC236}">
                <a16:creationId xmlns:a16="http://schemas.microsoft.com/office/drawing/2014/main" id="{99ABBF0F-94FD-4727-91D7-0103E2CF0DAC}"/>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01757" name="Indiana">
            <a:extLst>
              <a:ext uri="{FF2B5EF4-FFF2-40B4-BE49-F238E27FC236}">
                <a16:creationId xmlns:a16="http://schemas.microsoft.com/office/drawing/2014/main" id="{5532EBCD-A1F2-48F2-B877-4382AE24C4A4}"/>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01758" name="Kentucky">
            <a:extLst>
              <a:ext uri="{FF2B5EF4-FFF2-40B4-BE49-F238E27FC236}">
                <a16:creationId xmlns:a16="http://schemas.microsoft.com/office/drawing/2014/main" id="{12394838-639C-4D19-9538-F799D0F0B04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1759" name="Louisiana">
            <a:extLst>
              <a:ext uri="{FF2B5EF4-FFF2-40B4-BE49-F238E27FC236}">
                <a16:creationId xmlns:a16="http://schemas.microsoft.com/office/drawing/2014/main" id="{072570A2-864F-46EB-804F-EE895EDC8FAF}"/>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01760" name="Maine">
            <a:extLst>
              <a:ext uri="{FF2B5EF4-FFF2-40B4-BE49-F238E27FC236}">
                <a16:creationId xmlns:a16="http://schemas.microsoft.com/office/drawing/2014/main" id="{2D3B6A85-6B87-4DB2-879E-1DE1CBE113D3}"/>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01761" name="Maryland">
            <a:extLst>
              <a:ext uri="{FF2B5EF4-FFF2-40B4-BE49-F238E27FC236}">
                <a16:creationId xmlns:a16="http://schemas.microsoft.com/office/drawing/2014/main" id="{9B0CCB43-EFB1-4B0B-AB03-CD1F67698A63}"/>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1762" name="Minnesota">
            <a:extLst>
              <a:ext uri="{FF2B5EF4-FFF2-40B4-BE49-F238E27FC236}">
                <a16:creationId xmlns:a16="http://schemas.microsoft.com/office/drawing/2014/main" id="{7F260AAB-53E0-4354-B846-F31553C310E8}"/>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1763" name="Mississippi">
            <a:extLst>
              <a:ext uri="{FF2B5EF4-FFF2-40B4-BE49-F238E27FC236}">
                <a16:creationId xmlns:a16="http://schemas.microsoft.com/office/drawing/2014/main" id="{9A96EE35-7297-4CBC-9BFA-898CF2C4D9DD}"/>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1764" name="Montana">
            <a:extLst>
              <a:ext uri="{FF2B5EF4-FFF2-40B4-BE49-F238E27FC236}">
                <a16:creationId xmlns:a16="http://schemas.microsoft.com/office/drawing/2014/main" id="{63A85143-00C4-4C11-8E06-694FA87599D4}"/>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01765" name="Nebraska">
            <a:extLst>
              <a:ext uri="{FF2B5EF4-FFF2-40B4-BE49-F238E27FC236}">
                <a16:creationId xmlns:a16="http://schemas.microsoft.com/office/drawing/2014/main" id="{5FD34FED-D32A-49BB-9948-6E1F2795D664}"/>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01766" name="Nevada">
            <a:extLst>
              <a:ext uri="{FF2B5EF4-FFF2-40B4-BE49-F238E27FC236}">
                <a16:creationId xmlns:a16="http://schemas.microsoft.com/office/drawing/2014/main" id="{7A080844-FD59-4E7B-8F87-D07395577DCC}"/>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01767" name="New Hampshire">
            <a:extLst>
              <a:ext uri="{FF2B5EF4-FFF2-40B4-BE49-F238E27FC236}">
                <a16:creationId xmlns:a16="http://schemas.microsoft.com/office/drawing/2014/main" id="{D355EAA9-7B3E-4C03-9B41-106F7584AD1B}"/>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01768" name="New Jersey">
            <a:extLst>
              <a:ext uri="{FF2B5EF4-FFF2-40B4-BE49-F238E27FC236}">
                <a16:creationId xmlns:a16="http://schemas.microsoft.com/office/drawing/2014/main" id="{F7C4100C-1A64-4FE7-A8A5-8FAF6F9171B6}"/>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01769" name="North Carolina">
            <a:extLst>
              <a:ext uri="{FF2B5EF4-FFF2-40B4-BE49-F238E27FC236}">
                <a16:creationId xmlns:a16="http://schemas.microsoft.com/office/drawing/2014/main" id="{C6693DF1-3E3D-4111-89E9-29DF95265BAA}"/>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01770" name="North Dakota">
            <a:extLst>
              <a:ext uri="{FF2B5EF4-FFF2-40B4-BE49-F238E27FC236}">
                <a16:creationId xmlns:a16="http://schemas.microsoft.com/office/drawing/2014/main" id="{BA353F69-25D2-4260-B6CA-6923F4B98C5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01771" name="Ohio">
            <a:extLst>
              <a:ext uri="{FF2B5EF4-FFF2-40B4-BE49-F238E27FC236}">
                <a16:creationId xmlns:a16="http://schemas.microsoft.com/office/drawing/2014/main" id="{640364CA-CA0F-4E4A-8061-2D628891CB14}"/>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01772" name="Oregon">
            <a:extLst>
              <a:ext uri="{FF2B5EF4-FFF2-40B4-BE49-F238E27FC236}">
                <a16:creationId xmlns:a16="http://schemas.microsoft.com/office/drawing/2014/main" id="{9F639F84-277E-4774-9429-C6E75E35E52A}"/>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01773" name="Pennsylvania">
            <a:extLst>
              <a:ext uri="{FF2B5EF4-FFF2-40B4-BE49-F238E27FC236}">
                <a16:creationId xmlns:a16="http://schemas.microsoft.com/office/drawing/2014/main" id="{43FE06A9-8547-4AAB-B6BC-D691A3D3EC0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01774" name="Rhode Island">
            <a:extLst>
              <a:ext uri="{FF2B5EF4-FFF2-40B4-BE49-F238E27FC236}">
                <a16:creationId xmlns:a16="http://schemas.microsoft.com/office/drawing/2014/main" id="{E6BECC33-4821-47A6-B494-25394A611D26}"/>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1775" name="South Carolina">
            <a:extLst>
              <a:ext uri="{FF2B5EF4-FFF2-40B4-BE49-F238E27FC236}">
                <a16:creationId xmlns:a16="http://schemas.microsoft.com/office/drawing/2014/main" id="{0E5027F7-3ABE-4853-9D2E-F08729EE2B88}"/>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01776" name="South Dakota">
            <a:extLst>
              <a:ext uri="{FF2B5EF4-FFF2-40B4-BE49-F238E27FC236}">
                <a16:creationId xmlns:a16="http://schemas.microsoft.com/office/drawing/2014/main" id="{D54BB8C8-A3BB-4446-B268-8F2A14EA6BDD}"/>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1777" name="Tennessee">
            <a:extLst>
              <a:ext uri="{FF2B5EF4-FFF2-40B4-BE49-F238E27FC236}">
                <a16:creationId xmlns:a16="http://schemas.microsoft.com/office/drawing/2014/main" id="{A4086497-35F2-4E1D-906F-978F512C36DA}"/>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01778" name="Texas">
            <a:extLst>
              <a:ext uri="{FF2B5EF4-FFF2-40B4-BE49-F238E27FC236}">
                <a16:creationId xmlns:a16="http://schemas.microsoft.com/office/drawing/2014/main" id="{711C7B7B-3F20-4E4A-A391-C460D7914BAE}"/>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01779" name="Utah">
            <a:extLst>
              <a:ext uri="{FF2B5EF4-FFF2-40B4-BE49-F238E27FC236}">
                <a16:creationId xmlns:a16="http://schemas.microsoft.com/office/drawing/2014/main" id="{2FCE3143-95BF-40BF-B4AD-1757B684F789}"/>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01780" name="Vermont">
            <a:extLst>
              <a:ext uri="{FF2B5EF4-FFF2-40B4-BE49-F238E27FC236}">
                <a16:creationId xmlns:a16="http://schemas.microsoft.com/office/drawing/2014/main" id="{4113551A-724B-4715-B7B1-411DD65DAE44}"/>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1781" name="West Virginia">
            <a:extLst>
              <a:ext uri="{FF2B5EF4-FFF2-40B4-BE49-F238E27FC236}">
                <a16:creationId xmlns:a16="http://schemas.microsoft.com/office/drawing/2014/main" id="{5183D13D-2F42-4886-9EC4-8FAB580238C6}"/>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1782" name="Wisconsin">
            <a:extLst>
              <a:ext uri="{FF2B5EF4-FFF2-40B4-BE49-F238E27FC236}">
                <a16:creationId xmlns:a16="http://schemas.microsoft.com/office/drawing/2014/main" id="{494DBE81-1FB3-4541-9463-E8B1EDC03315}"/>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01783" name="Wyoming">
            <a:extLst>
              <a:ext uri="{FF2B5EF4-FFF2-40B4-BE49-F238E27FC236}">
                <a16:creationId xmlns:a16="http://schemas.microsoft.com/office/drawing/2014/main" id="{F687917A-648D-4565-8448-FDC0B2E5FD50}"/>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01784" name="Massachusetts">
            <a:extLst>
              <a:ext uri="{FF2B5EF4-FFF2-40B4-BE49-F238E27FC236}">
                <a16:creationId xmlns:a16="http://schemas.microsoft.com/office/drawing/2014/main" id="{3CACBB57-CB47-438F-A01A-51F0E5921ADB}"/>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1785" name="Freeform 59">
            <a:extLst>
              <a:ext uri="{FF2B5EF4-FFF2-40B4-BE49-F238E27FC236}">
                <a16:creationId xmlns:a16="http://schemas.microsoft.com/office/drawing/2014/main" id="{6928C315-ED5E-4ABA-AB01-EFCFF9A42BB1}"/>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6" name="Freeform 60">
            <a:extLst>
              <a:ext uri="{FF2B5EF4-FFF2-40B4-BE49-F238E27FC236}">
                <a16:creationId xmlns:a16="http://schemas.microsoft.com/office/drawing/2014/main" id="{CA41DAD4-C6BE-4D50-8C60-580F8E1E3C96}"/>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87" name="Virginia">
            <a:extLst>
              <a:ext uri="{FF2B5EF4-FFF2-40B4-BE49-F238E27FC236}">
                <a16:creationId xmlns:a16="http://schemas.microsoft.com/office/drawing/2014/main" id="{718D7D0D-BEE9-43A2-B1F7-86D245427A7A}"/>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01788" name="Freeform 62">
            <a:extLst>
              <a:ext uri="{FF2B5EF4-FFF2-40B4-BE49-F238E27FC236}">
                <a16:creationId xmlns:a16="http://schemas.microsoft.com/office/drawing/2014/main" id="{97EFE257-6818-45C9-A318-F8DA84005463}"/>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1789" name="Hawaii">
            <a:extLst>
              <a:ext uri="{FF2B5EF4-FFF2-40B4-BE49-F238E27FC236}">
                <a16:creationId xmlns:a16="http://schemas.microsoft.com/office/drawing/2014/main" id="{5963D0B3-9FDD-474C-A81E-FB6CA7B6EFC2}"/>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01814" name="Freeform 64">
              <a:extLst>
                <a:ext uri="{FF2B5EF4-FFF2-40B4-BE49-F238E27FC236}">
                  <a16:creationId xmlns:a16="http://schemas.microsoft.com/office/drawing/2014/main" id="{E98530D8-3D9A-4249-902A-F06DF22EF00A}"/>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01815" name="Freeform 65">
              <a:extLst>
                <a:ext uri="{FF2B5EF4-FFF2-40B4-BE49-F238E27FC236}">
                  <a16:creationId xmlns:a16="http://schemas.microsoft.com/office/drawing/2014/main" id="{60530179-7393-4F01-95D4-152F9D0A00FA}"/>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1816" name="Freeform 66">
              <a:extLst>
                <a:ext uri="{FF2B5EF4-FFF2-40B4-BE49-F238E27FC236}">
                  <a16:creationId xmlns:a16="http://schemas.microsoft.com/office/drawing/2014/main" id="{6208947D-1126-4388-B510-7A8D9D75014E}"/>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1817" name="Freeform 67">
              <a:extLst>
                <a:ext uri="{FF2B5EF4-FFF2-40B4-BE49-F238E27FC236}">
                  <a16:creationId xmlns:a16="http://schemas.microsoft.com/office/drawing/2014/main" id="{CD37F584-F990-4548-9D1E-E122A2308535}"/>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1818" name="Freeform 68">
              <a:extLst>
                <a:ext uri="{FF2B5EF4-FFF2-40B4-BE49-F238E27FC236}">
                  <a16:creationId xmlns:a16="http://schemas.microsoft.com/office/drawing/2014/main" id="{FA57611D-13A6-4537-871E-685421C266E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1819" name="Freeform 69">
              <a:extLst>
                <a:ext uri="{FF2B5EF4-FFF2-40B4-BE49-F238E27FC236}">
                  <a16:creationId xmlns:a16="http://schemas.microsoft.com/office/drawing/2014/main" id="{DB8A0EC9-034E-4547-A046-DA2B150E6ACF}"/>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1820" name="Freeform 70">
              <a:extLst>
                <a:ext uri="{FF2B5EF4-FFF2-40B4-BE49-F238E27FC236}">
                  <a16:creationId xmlns:a16="http://schemas.microsoft.com/office/drawing/2014/main" id="{1B76FBC7-4652-4923-A34A-2E15C7F28C4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01821" name="Freeform 71">
              <a:extLst>
                <a:ext uri="{FF2B5EF4-FFF2-40B4-BE49-F238E27FC236}">
                  <a16:creationId xmlns:a16="http://schemas.microsoft.com/office/drawing/2014/main" id="{E5CED52D-2CC4-4820-AB5B-89518E6C2A2B}"/>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01790" name="Alaska">
            <a:extLst>
              <a:ext uri="{FF2B5EF4-FFF2-40B4-BE49-F238E27FC236}">
                <a16:creationId xmlns:a16="http://schemas.microsoft.com/office/drawing/2014/main" id="{A954DD01-9378-4CF2-987A-570C1209357C}"/>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01804" name="Freeform 73">
              <a:extLst>
                <a:ext uri="{FF2B5EF4-FFF2-40B4-BE49-F238E27FC236}">
                  <a16:creationId xmlns:a16="http://schemas.microsoft.com/office/drawing/2014/main" id="{7F624B42-E355-4464-A2C0-329727AF3045}"/>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01805" name="Freeform 74">
              <a:extLst>
                <a:ext uri="{FF2B5EF4-FFF2-40B4-BE49-F238E27FC236}">
                  <a16:creationId xmlns:a16="http://schemas.microsoft.com/office/drawing/2014/main" id="{8AEC2354-F5F0-4D92-B1B6-5F2618F0EFD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01806" name="Freeform 75">
              <a:extLst>
                <a:ext uri="{FF2B5EF4-FFF2-40B4-BE49-F238E27FC236}">
                  <a16:creationId xmlns:a16="http://schemas.microsoft.com/office/drawing/2014/main" id="{C42ADA9F-31A5-45CC-9BE1-0AAA443FD7DB}"/>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1807" name="Freeform 76">
              <a:extLst>
                <a:ext uri="{FF2B5EF4-FFF2-40B4-BE49-F238E27FC236}">
                  <a16:creationId xmlns:a16="http://schemas.microsoft.com/office/drawing/2014/main" id="{ED87D6D7-36E7-4D74-A437-11D235A487D5}"/>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01808" name="Freeform 77">
              <a:extLst>
                <a:ext uri="{FF2B5EF4-FFF2-40B4-BE49-F238E27FC236}">
                  <a16:creationId xmlns:a16="http://schemas.microsoft.com/office/drawing/2014/main" id="{750DEAA8-B8D6-4CFB-A9E0-4CAF4AFE922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01809" name="Freeform 78">
              <a:extLst>
                <a:ext uri="{FF2B5EF4-FFF2-40B4-BE49-F238E27FC236}">
                  <a16:creationId xmlns:a16="http://schemas.microsoft.com/office/drawing/2014/main" id="{261A92A0-1955-467F-AE35-AF0036E8C17E}"/>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1810" name="Freeform 79">
              <a:extLst>
                <a:ext uri="{FF2B5EF4-FFF2-40B4-BE49-F238E27FC236}">
                  <a16:creationId xmlns:a16="http://schemas.microsoft.com/office/drawing/2014/main" id="{9B0846F4-9B2A-488C-B81C-801A3BD423AB}"/>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1811" name="Freeform 80">
              <a:extLst>
                <a:ext uri="{FF2B5EF4-FFF2-40B4-BE49-F238E27FC236}">
                  <a16:creationId xmlns:a16="http://schemas.microsoft.com/office/drawing/2014/main" id="{DA62318C-336A-4A71-915F-1B323BE66C87}"/>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1812" name="Freeform 81">
              <a:extLst>
                <a:ext uri="{FF2B5EF4-FFF2-40B4-BE49-F238E27FC236}">
                  <a16:creationId xmlns:a16="http://schemas.microsoft.com/office/drawing/2014/main" id="{29041CD0-869C-4E70-8DA1-420E4AD2949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1813" name="Freeform 82">
              <a:extLst>
                <a:ext uri="{FF2B5EF4-FFF2-40B4-BE49-F238E27FC236}">
                  <a16:creationId xmlns:a16="http://schemas.microsoft.com/office/drawing/2014/main" id="{6BCE7E1D-86F5-4DD9-80E1-F9B8620953DD}"/>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01791" name="Rectangle 109">
            <a:extLst>
              <a:ext uri="{FF2B5EF4-FFF2-40B4-BE49-F238E27FC236}">
                <a16:creationId xmlns:a16="http://schemas.microsoft.com/office/drawing/2014/main" id="{5A352C3A-27C5-475F-B30E-53C0DF88D78C}"/>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1792" name="Rectangle 110">
            <a:extLst>
              <a:ext uri="{FF2B5EF4-FFF2-40B4-BE49-F238E27FC236}">
                <a16:creationId xmlns:a16="http://schemas.microsoft.com/office/drawing/2014/main" id="{29F3AAF8-8C70-490D-8636-A48ECCC8E83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1793" name="Rectangle 111">
            <a:extLst>
              <a:ext uri="{FF2B5EF4-FFF2-40B4-BE49-F238E27FC236}">
                <a16:creationId xmlns:a16="http://schemas.microsoft.com/office/drawing/2014/main" id="{11845A78-D7F1-45D8-A116-B7C20951385C}"/>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1794" name="Rectangle 112">
            <a:extLst>
              <a:ext uri="{FF2B5EF4-FFF2-40B4-BE49-F238E27FC236}">
                <a16:creationId xmlns:a16="http://schemas.microsoft.com/office/drawing/2014/main" id="{9D247C7D-7A67-4D56-BF68-E7E11B661198}"/>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1795" name="Rectangle 113">
            <a:extLst>
              <a:ext uri="{FF2B5EF4-FFF2-40B4-BE49-F238E27FC236}">
                <a16:creationId xmlns:a16="http://schemas.microsoft.com/office/drawing/2014/main" id="{8EF66F01-4CD2-4E6B-99F2-D33ED1466337}"/>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1796" name="Text Box 114">
            <a:extLst>
              <a:ext uri="{FF2B5EF4-FFF2-40B4-BE49-F238E27FC236}">
                <a16:creationId xmlns:a16="http://schemas.microsoft.com/office/drawing/2014/main" id="{2F0B61AA-0254-4183-99FC-351E844720B4}"/>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01797" name="Text Box 105">
            <a:extLst>
              <a:ext uri="{FF2B5EF4-FFF2-40B4-BE49-F238E27FC236}">
                <a16:creationId xmlns:a16="http://schemas.microsoft.com/office/drawing/2014/main" id="{DFFDA5D7-3EC4-4BEB-A722-502B79F63525}"/>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01798" name="Text Box 106">
            <a:extLst>
              <a:ext uri="{FF2B5EF4-FFF2-40B4-BE49-F238E27FC236}">
                <a16:creationId xmlns:a16="http://schemas.microsoft.com/office/drawing/2014/main" id="{E5018701-5A16-455D-9F56-459535E83B10}"/>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01799" name="Text Box 107">
            <a:extLst>
              <a:ext uri="{FF2B5EF4-FFF2-40B4-BE49-F238E27FC236}">
                <a16:creationId xmlns:a16="http://schemas.microsoft.com/office/drawing/2014/main" id="{E054B53F-9928-46F8-B249-CB7964B0DCA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01800" name="Text Box 108">
            <a:extLst>
              <a:ext uri="{FF2B5EF4-FFF2-40B4-BE49-F238E27FC236}">
                <a16:creationId xmlns:a16="http://schemas.microsoft.com/office/drawing/2014/main" id="{29A652AF-4324-439B-B3A6-7F10359FE5C4}"/>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01801" name="Rectangle 7">
            <a:extLst>
              <a:ext uri="{FF2B5EF4-FFF2-40B4-BE49-F238E27FC236}">
                <a16:creationId xmlns:a16="http://schemas.microsoft.com/office/drawing/2014/main" id="{9251D8D2-3266-4FBF-9936-2E58312ABC4B}"/>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pregnancy testing to students</a:t>
            </a:r>
          </a:p>
        </p:txBody>
      </p:sp>
      <p:sp>
        <p:nvSpPr>
          <p:cNvPr id="201802" name="Text Box 101">
            <a:extLst>
              <a:ext uri="{FF2B5EF4-FFF2-40B4-BE49-F238E27FC236}">
                <a16:creationId xmlns:a16="http://schemas.microsoft.com/office/drawing/2014/main" id="{9EE898E9-2665-4336-9DDE-BFC47433D470}"/>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01803" name="Text Box 116">
            <a:extLst>
              <a:ext uri="{FF2B5EF4-FFF2-40B4-BE49-F238E27FC236}">
                <a16:creationId xmlns:a16="http://schemas.microsoft.com/office/drawing/2014/main" id="{0240F209-D13B-4159-8D38-831BD329BC7E}"/>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Kansas">
            <a:extLst>
              <a:ext uri="{FF2B5EF4-FFF2-40B4-BE49-F238E27FC236}">
                <a16:creationId xmlns:a16="http://schemas.microsoft.com/office/drawing/2014/main" id="{EBA68319-1275-4BB4-8401-C6D21C389599}"/>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03779" name="Missouri">
            <a:extLst>
              <a:ext uri="{FF2B5EF4-FFF2-40B4-BE49-F238E27FC236}">
                <a16:creationId xmlns:a16="http://schemas.microsoft.com/office/drawing/2014/main" id="{25BB8CB8-87FC-4A6B-AE63-E6B22987F63B}"/>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3780" name="Illinois">
            <a:extLst>
              <a:ext uri="{FF2B5EF4-FFF2-40B4-BE49-F238E27FC236}">
                <a16:creationId xmlns:a16="http://schemas.microsoft.com/office/drawing/2014/main" id="{ADADDB31-6C03-47E1-BAC2-CF5DD99F83A5}"/>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3781" name="Iowa">
            <a:extLst>
              <a:ext uri="{FF2B5EF4-FFF2-40B4-BE49-F238E27FC236}">
                <a16:creationId xmlns:a16="http://schemas.microsoft.com/office/drawing/2014/main" id="{8C6E1559-E7E6-489B-9D47-E0EF918BBC89}"/>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03782" name="New Mexico">
            <a:extLst>
              <a:ext uri="{FF2B5EF4-FFF2-40B4-BE49-F238E27FC236}">
                <a16:creationId xmlns:a16="http://schemas.microsoft.com/office/drawing/2014/main" id="{534C742E-6136-4D95-A1FA-B4F9CE724996}"/>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03783" name="Oklahoma">
            <a:extLst>
              <a:ext uri="{FF2B5EF4-FFF2-40B4-BE49-F238E27FC236}">
                <a16:creationId xmlns:a16="http://schemas.microsoft.com/office/drawing/2014/main" id="{5CE4F0AE-6164-4DC2-A50D-777F422105C1}"/>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3784" name="Florida">
            <a:extLst>
              <a:ext uri="{FF2B5EF4-FFF2-40B4-BE49-F238E27FC236}">
                <a16:creationId xmlns:a16="http://schemas.microsoft.com/office/drawing/2014/main" id="{AD8FE42B-51F0-4887-86F7-7F727BF8D96B}"/>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03785" name="Freeform 9">
            <a:extLst>
              <a:ext uri="{FF2B5EF4-FFF2-40B4-BE49-F238E27FC236}">
                <a16:creationId xmlns:a16="http://schemas.microsoft.com/office/drawing/2014/main" id="{0F468D29-F80B-4B41-81FD-6880521ED79E}"/>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03786" name="Freeform 10">
            <a:extLst>
              <a:ext uri="{FF2B5EF4-FFF2-40B4-BE49-F238E27FC236}">
                <a16:creationId xmlns:a16="http://schemas.microsoft.com/office/drawing/2014/main" id="{B9622912-0DD2-441C-B056-6121305A87E6}"/>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03787" name="Freeform 11">
            <a:extLst>
              <a:ext uri="{FF2B5EF4-FFF2-40B4-BE49-F238E27FC236}">
                <a16:creationId xmlns:a16="http://schemas.microsoft.com/office/drawing/2014/main" id="{F8D1229F-1CC1-4E66-8B27-DCD530A1ED6F}"/>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03788" name="Michigan Upper">
            <a:extLst>
              <a:ext uri="{FF2B5EF4-FFF2-40B4-BE49-F238E27FC236}">
                <a16:creationId xmlns:a16="http://schemas.microsoft.com/office/drawing/2014/main" id="{50C6E232-7322-454E-96EF-6910826D17FA}"/>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03789" name="Michigan">
            <a:extLst>
              <a:ext uri="{FF2B5EF4-FFF2-40B4-BE49-F238E27FC236}">
                <a16:creationId xmlns:a16="http://schemas.microsoft.com/office/drawing/2014/main" id="{2B467CA8-95D7-4461-AF80-143A44A0B102}"/>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3790" name="New York">
            <a:extLst>
              <a:ext uri="{FF2B5EF4-FFF2-40B4-BE49-F238E27FC236}">
                <a16:creationId xmlns:a16="http://schemas.microsoft.com/office/drawing/2014/main" id="{D212DE20-322D-4F84-A5D6-6B3DA324FDB7}"/>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03791" name="Freeform 15">
            <a:extLst>
              <a:ext uri="{FF2B5EF4-FFF2-40B4-BE49-F238E27FC236}">
                <a16:creationId xmlns:a16="http://schemas.microsoft.com/office/drawing/2014/main" id="{3E424B35-A15B-408E-BFC2-9334024B1848}"/>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792" name="Freeform 16">
            <a:extLst>
              <a:ext uri="{FF2B5EF4-FFF2-40B4-BE49-F238E27FC236}">
                <a16:creationId xmlns:a16="http://schemas.microsoft.com/office/drawing/2014/main" id="{69F4009D-F478-4823-9503-3C172C429B48}"/>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793" name="Washington">
            <a:extLst>
              <a:ext uri="{FF2B5EF4-FFF2-40B4-BE49-F238E27FC236}">
                <a16:creationId xmlns:a16="http://schemas.microsoft.com/office/drawing/2014/main" id="{46BF42B1-B335-4B6B-9B75-8921AB8B5235}"/>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03794" name="Freeform 19">
            <a:extLst>
              <a:ext uri="{FF2B5EF4-FFF2-40B4-BE49-F238E27FC236}">
                <a16:creationId xmlns:a16="http://schemas.microsoft.com/office/drawing/2014/main" id="{DCA8B6E2-FFAA-41DD-9839-2CB65C4B869E}"/>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795" name="Alabama">
            <a:extLst>
              <a:ext uri="{FF2B5EF4-FFF2-40B4-BE49-F238E27FC236}">
                <a16:creationId xmlns:a16="http://schemas.microsoft.com/office/drawing/2014/main" id="{8E2BCE6D-29B6-48DB-9306-FE1CBCD6985A}"/>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3796" name="Arizona">
            <a:extLst>
              <a:ext uri="{FF2B5EF4-FFF2-40B4-BE49-F238E27FC236}">
                <a16:creationId xmlns:a16="http://schemas.microsoft.com/office/drawing/2014/main" id="{E8FC393F-32D6-4A36-B0AB-4A13A8077853}"/>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03797" name="Arkansas">
            <a:extLst>
              <a:ext uri="{FF2B5EF4-FFF2-40B4-BE49-F238E27FC236}">
                <a16:creationId xmlns:a16="http://schemas.microsoft.com/office/drawing/2014/main" id="{ED9880E2-77B2-4F09-9860-A40671E81C1D}"/>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3798" name="California">
            <a:extLst>
              <a:ext uri="{FF2B5EF4-FFF2-40B4-BE49-F238E27FC236}">
                <a16:creationId xmlns:a16="http://schemas.microsoft.com/office/drawing/2014/main" id="{E99E87E2-0A97-4B07-AA45-4148D45F513E}"/>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03799" name="Colorado">
            <a:extLst>
              <a:ext uri="{FF2B5EF4-FFF2-40B4-BE49-F238E27FC236}">
                <a16:creationId xmlns:a16="http://schemas.microsoft.com/office/drawing/2014/main" id="{C9FD3D54-1096-48EC-8C5C-A7E7892AC777}"/>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03800" name="Connecticut">
            <a:extLst>
              <a:ext uri="{FF2B5EF4-FFF2-40B4-BE49-F238E27FC236}">
                <a16:creationId xmlns:a16="http://schemas.microsoft.com/office/drawing/2014/main" id="{DCCC0C8C-F0A6-4F3D-BEBB-08CDA8F2B438}"/>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03801" name="Delaware">
            <a:extLst>
              <a:ext uri="{FF2B5EF4-FFF2-40B4-BE49-F238E27FC236}">
                <a16:creationId xmlns:a16="http://schemas.microsoft.com/office/drawing/2014/main" id="{5FE4FC92-1B5F-45AD-A4C8-F6445E658DBC}"/>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03802" name="Freeform 27">
            <a:extLst>
              <a:ext uri="{FF2B5EF4-FFF2-40B4-BE49-F238E27FC236}">
                <a16:creationId xmlns:a16="http://schemas.microsoft.com/office/drawing/2014/main" id="{7A5C12A2-94F7-4BF7-B33D-CC3E97307222}"/>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03" name="Georgia">
            <a:extLst>
              <a:ext uri="{FF2B5EF4-FFF2-40B4-BE49-F238E27FC236}">
                <a16:creationId xmlns:a16="http://schemas.microsoft.com/office/drawing/2014/main" id="{21C922CB-3831-4115-974E-9843A39AE0EE}"/>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03804" name="Idaho">
            <a:extLst>
              <a:ext uri="{FF2B5EF4-FFF2-40B4-BE49-F238E27FC236}">
                <a16:creationId xmlns:a16="http://schemas.microsoft.com/office/drawing/2014/main" id="{79E4E7F5-FEE5-4B50-B102-D4032ADAF8FC}"/>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03805" name="Indiana">
            <a:extLst>
              <a:ext uri="{FF2B5EF4-FFF2-40B4-BE49-F238E27FC236}">
                <a16:creationId xmlns:a16="http://schemas.microsoft.com/office/drawing/2014/main" id="{20B69B98-AB73-4D8F-A899-DB14B8DD0C08}"/>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03806" name="Kentucky">
            <a:extLst>
              <a:ext uri="{FF2B5EF4-FFF2-40B4-BE49-F238E27FC236}">
                <a16:creationId xmlns:a16="http://schemas.microsoft.com/office/drawing/2014/main" id="{F68700B5-F2E5-41D9-B742-55F7548B64FE}"/>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3807" name="Louisiana">
            <a:extLst>
              <a:ext uri="{FF2B5EF4-FFF2-40B4-BE49-F238E27FC236}">
                <a16:creationId xmlns:a16="http://schemas.microsoft.com/office/drawing/2014/main" id="{B5F89DBD-B9D1-4723-8736-E99B805DF875}"/>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03808" name="Maine">
            <a:extLst>
              <a:ext uri="{FF2B5EF4-FFF2-40B4-BE49-F238E27FC236}">
                <a16:creationId xmlns:a16="http://schemas.microsoft.com/office/drawing/2014/main" id="{35226BBC-9C74-4C17-A037-5A1A9545AC16}"/>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03809" name="Maryland">
            <a:extLst>
              <a:ext uri="{FF2B5EF4-FFF2-40B4-BE49-F238E27FC236}">
                <a16:creationId xmlns:a16="http://schemas.microsoft.com/office/drawing/2014/main" id="{C5D0E931-5DBE-4D8F-9682-2BF1EB3D1D71}"/>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3810" name="Minnesota">
            <a:extLst>
              <a:ext uri="{FF2B5EF4-FFF2-40B4-BE49-F238E27FC236}">
                <a16:creationId xmlns:a16="http://schemas.microsoft.com/office/drawing/2014/main" id="{2ADECA0F-EAF3-4266-96FA-8866E35215F8}"/>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3811" name="Mississippi">
            <a:extLst>
              <a:ext uri="{FF2B5EF4-FFF2-40B4-BE49-F238E27FC236}">
                <a16:creationId xmlns:a16="http://schemas.microsoft.com/office/drawing/2014/main" id="{0E5811ED-553F-498A-AD45-6F12043B53AE}"/>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3812" name="Montana">
            <a:extLst>
              <a:ext uri="{FF2B5EF4-FFF2-40B4-BE49-F238E27FC236}">
                <a16:creationId xmlns:a16="http://schemas.microsoft.com/office/drawing/2014/main" id="{899DD6D6-CCFE-49AA-86C1-7DCCAC73075A}"/>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03813" name="Nebraska">
            <a:extLst>
              <a:ext uri="{FF2B5EF4-FFF2-40B4-BE49-F238E27FC236}">
                <a16:creationId xmlns:a16="http://schemas.microsoft.com/office/drawing/2014/main" id="{84B4857F-CED4-4E45-B916-C7D52F3724DC}"/>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03814" name="Nevada">
            <a:extLst>
              <a:ext uri="{FF2B5EF4-FFF2-40B4-BE49-F238E27FC236}">
                <a16:creationId xmlns:a16="http://schemas.microsoft.com/office/drawing/2014/main" id="{5086FAAB-097B-4262-9B6C-B1FAA59415D9}"/>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03815" name="New Hampshire">
            <a:extLst>
              <a:ext uri="{FF2B5EF4-FFF2-40B4-BE49-F238E27FC236}">
                <a16:creationId xmlns:a16="http://schemas.microsoft.com/office/drawing/2014/main" id="{7484E372-5A5A-425D-AA03-E07AB20395D5}"/>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03816" name="New Jersey">
            <a:extLst>
              <a:ext uri="{FF2B5EF4-FFF2-40B4-BE49-F238E27FC236}">
                <a16:creationId xmlns:a16="http://schemas.microsoft.com/office/drawing/2014/main" id="{7521EE9E-D734-4B09-930F-A42368C556C3}"/>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03817" name="North Carolina">
            <a:extLst>
              <a:ext uri="{FF2B5EF4-FFF2-40B4-BE49-F238E27FC236}">
                <a16:creationId xmlns:a16="http://schemas.microsoft.com/office/drawing/2014/main" id="{9FB88C70-4A11-446C-8265-E7FD74324802}"/>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03818" name="North Dakota">
            <a:extLst>
              <a:ext uri="{FF2B5EF4-FFF2-40B4-BE49-F238E27FC236}">
                <a16:creationId xmlns:a16="http://schemas.microsoft.com/office/drawing/2014/main" id="{651E313C-2ED8-4358-820D-C768221055F5}"/>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03819" name="Ohio">
            <a:extLst>
              <a:ext uri="{FF2B5EF4-FFF2-40B4-BE49-F238E27FC236}">
                <a16:creationId xmlns:a16="http://schemas.microsoft.com/office/drawing/2014/main" id="{80CB8F9A-73EF-4591-A564-8C33A75320E8}"/>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03820" name="Oregon">
            <a:extLst>
              <a:ext uri="{FF2B5EF4-FFF2-40B4-BE49-F238E27FC236}">
                <a16:creationId xmlns:a16="http://schemas.microsoft.com/office/drawing/2014/main" id="{5DF7593E-1F30-481A-8573-1F59D5B8D66A}"/>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03821" name="Pennsylvania">
            <a:extLst>
              <a:ext uri="{FF2B5EF4-FFF2-40B4-BE49-F238E27FC236}">
                <a16:creationId xmlns:a16="http://schemas.microsoft.com/office/drawing/2014/main" id="{6D7D84CB-ACF4-4E2A-A517-F7BD5CBAFC1A}"/>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03822" name="Rhode Island">
            <a:extLst>
              <a:ext uri="{FF2B5EF4-FFF2-40B4-BE49-F238E27FC236}">
                <a16:creationId xmlns:a16="http://schemas.microsoft.com/office/drawing/2014/main" id="{56326BCF-D46E-47AE-95AF-88873148C74A}"/>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3823" name="South Carolina">
            <a:extLst>
              <a:ext uri="{FF2B5EF4-FFF2-40B4-BE49-F238E27FC236}">
                <a16:creationId xmlns:a16="http://schemas.microsoft.com/office/drawing/2014/main" id="{8C689765-6836-48F5-BAF9-1AB8288EEEA8}"/>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03824" name="South Dakota">
            <a:extLst>
              <a:ext uri="{FF2B5EF4-FFF2-40B4-BE49-F238E27FC236}">
                <a16:creationId xmlns:a16="http://schemas.microsoft.com/office/drawing/2014/main" id="{96389707-87D7-4EA2-A623-12B2C9CBF4AB}"/>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3825" name="Tennessee">
            <a:extLst>
              <a:ext uri="{FF2B5EF4-FFF2-40B4-BE49-F238E27FC236}">
                <a16:creationId xmlns:a16="http://schemas.microsoft.com/office/drawing/2014/main" id="{1F0A3D87-63E9-4EEE-A6FD-B1C95E245F9D}"/>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03826" name="Texas">
            <a:extLst>
              <a:ext uri="{FF2B5EF4-FFF2-40B4-BE49-F238E27FC236}">
                <a16:creationId xmlns:a16="http://schemas.microsoft.com/office/drawing/2014/main" id="{3B05AF9C-10E7-40AD-9C75-EC6A3DE89432}"/>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03827" name="Utah">
            <a:extLst>
              <a:ext uri="{FF2B5EF4-FFF2-40B4-BE49-F238E27FC236}">
                <a16:creationId xmlns:a16="http://schemas.microsoft.com/office/drawing/2014/main" id="{F3A79931-C644-4EA1-A3DB-9D694928977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03828" name="Vermont">
            <a:extLst>
              <a:ext uri="{FF2B5EF4-FFF2-40B4-BE49-F238E27FC236}">
                <a16:creationId xmlns:a16="http://schemas.microsoft.com/office/drawing/2014/main" id="{51348283-BD49-4B78-814B-2FF8068D6FE5}"/>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3829" name="West Virginia">
            <a:extLst>
              <a:ext uri="{FF2B5EF4-FFF2-40B4-BE49-F238E27FC236}">
                <a16:creationId xmlns:a16="http://schemas.microsoft.com/office/drawing/2014/main" id="{329438DC-1D56-43B1-B3E6-FC7CF3E602E5}"/>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3830" name="Wisconsin">
            <a:extLst>
              <a:ext uri="{FF2B5EF4-FFF2-40B4-BE49-F238E27FC236}">
                <a16:creationId xmlns:a16="http://schemas.microsoft.com/office/drawing/2014/main" id="{642F29BD-DD99-459A-8ACE-BB6EDAD233D2}"/>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03831" name="Wyoming">
            <a:extLst>
              <a:ext uri="{FF2B5EF4-FFF2-40B4-BE49-F238E27FC236}">
                <a16:creationId xmlns:a16="http://schemas.microsoft.com/office/drawing/2014/main" id="{A6C8D960-4D37-4E7B-83F4-8E20E47E70E3}"/>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03832" name="Massachusetts">
            <a:extLst>
              <a:ext uri="{FF2B5EF4-FFF2-40B4-BE49-F238E27FC236}">
                <a16:creationId xmlns:a16="http://schemas.microsoft.com/office/drawing/2014/main" id="{1DA755F1-36FF-43D8-9C0A-9828DA1A18E3}"/>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3833" name="Freeform 59">
            <a:extLst>
              <a:ext uri="{FF2B5EF4-FFF2-40B4-BE49-F238E27FC236}">
                <a16:creationId xmlns:a16="http://schemas.microsoft.com/office/drawing/2014/main" id="{750752FC-CF96-403B-B478-03001C2541EF}"/>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4" name="Freeform 60">
            <a:extLst>
              <a:ext uri="{FF2B5EF4-FFF2-40B4-BE49-F238E27FC236}">
                <a16:creationId xmlns:a16="http://schemas.microsoft.com/office/drawing/2014/main" id="{0738EAC8-F95F-4D95-B7B7-336071E74B15}"/>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Virginia">
            <a:extLst>
              <a:ext uri="{FF2B5EF4-FFF2-40B4-BE49-F238E27FC236}">
                <a16:creationId xmlns:a16="http://schemas.microsoft.com/office/drawing/2014/main" id="{F7D465EE-2FB1-4BFD-BA5A-66C75B86E0DB}"/>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03836" name="Freeform 62">
            <a:extLst>
              <a:ext uri="{FF2B5EF4-FFF2-40B4-BE49-F238E27FC236}">
                <a16:creationId xmlns:a16="http://schemas.microsoft.com/office/drawing/2014/main" id="{FF9B54E0-2A0E-43CC-9745-A8A9332B8FBD}"/>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3837" name="Hawaii">
            <a:extLst>
              <a:ext uri="{FF2B5EF4-FFF2-40B4-BE49-F238E27FC236}">
                <a16:creationId xmlns:a16="http://schemas.microsoft.com/office/drawing/2014/main" id="{CD57974A-6A6E-49C9-A039-9BE2BC26DE00}"/>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03862" name="Freeform 64">
              <a:extLst>
                <a:ext uri="{FF2B5EF4-FFF2-40B4-BE49-F238E27FC236}">
                  <a16:creationId xmlns:a16="http://schemas.microsoft.com/office/drawing/2014/main" id="{BD5B75A1-49C5-41B4-BBB3-BCA4DE4E57A2}"/>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03863" name="Freeform 65">
              <a:extLst>
                <a:ext uri="{FF2B5EF4-FFF2-40B4-BE49-F238E27FC236}">
                  <a16:creationId xmlns:a16="http://schemas.microsoft.com/office/drawing/2014/main" id="{75983E01-BA44-41DF-89A6-8E34D4F18E7B}"/>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3864" name="Freeform 66">
              <a:extLst>
                <a:ext uri="{FF2B5EF4-FFF2-40B4-BE49-F238E27FC236}">
                  <a16:creationId xmlns:a16="http://schemas.microsoft.com/office/drawing/2014/main" id="{9A3103B7-4EFC-4975-B419-26B537E4C47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3865" name="Freeform 67">
              <a:extLst>
                <a:ext uri="{FF2B5EF4-FFF2-40B4-BE49-F238E27FC236}">
                  <a16:creationId xmlns:a16="http://schemas.microsoft.com/office/drawing/2014/main" id="{F2BFE3D9-503C-4E6A-AB9D-E446ED1B8956}"/>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3866" name="Freeform 68">
              <a:extLst>
                <a:ext uri="{FF2B5EF4-FFF2-40B4-BE49-F238E27FC236}">
                  <a16:creationId xmlns:a16="http://schemas.microsoft.com/office/drawing/2014/main" id="{2A94C366-1185-4508-8007-60F815FAE0F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3867" name="Freeform 69">
              <a:extLst>
                <a:ext uri="{FF2B5EF4-FFF2-40B4-BE49-F238E27FC236}">
                  <a16:creationId xmlns:a16="http://schemas.microsoft.com/office/drawing/2014/main" id="{7A8FC332-C8FC-4E94-92EE-2D9D7C86432F}"/>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3868" name="Freeform 70">
              <a:extLst>
                <a:ext uri="{FF2B5EF4-FFF2-40B4-BE49-F238E27FC236}">
                  <a16:creationId xmlns:a16="http://schemas.microsoft.com/office/drawing/2014/main" id="{9C66AD94-953E-4DFA-AD56-E6B685A03C0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03869" name="Freeform 71">
              <a:extLst>
                <a:ext uri="{FF2B5EF4-FFF2-40B4-BE49-F238E27FC236}">
                  <a16:creationId xmlns:a16="http://schemas.microsoft.com/office/drawing/2014/main" id="{2B0E5100-04DD-401E-BB9B-8FBC462C11CC}"/>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03838" name="Alaska">
            <a:extLst>
              <a:ext uri="{FF2B5EF4-FFF2-40B4-BE49-F238E27FC236}">
                <a16:creationId xmlns:a16="http://schemas.microsoft.com/office/drawing/2014/main" id="{7EC05E5D-6D2D-4897-9816-76F835F0BFDA}"/>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03852" name="Freeform 73">
              <a:extLst>
                <a:ext uri="{FF2B5EF4-FFF2-40B4-BE49-F238E27FC236}">
                  <a16:creationId xmlns:a16="http://schemas.microsoft.com/office/drawing/2014/main" id="{67C9CD92-2564-44D5-8F02-562AC60CE542}"/>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03853" name="Freeform 74">
              <a:extLst>
                <a:ext uri="{FF2B5EF4-FFF2-40B4-BE49-F238E27FC236}">
                  <a16:creationId xmlns:a16="http://schemas.microsoft.com/office/drawing/2014/main" id="{B791C11B-F38C-42FA-BC49-9160D1EEE36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03854" name="Freeform 75">
              <a:extLst>
                <a:ext uri="{FF2B5EF4-FFF2-40B4-BE49-F238E27FC236}">
                  <a16:creationId xmlns:a16="http://schemas.microsoft.com/office/drawing/2014/main" id="{5F94917A-A58D-46ED-9942-DBD94069BB4E}"/>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3855" name="Freeform 76">
              <a:extLst>
                <a:ext uri="{FF2B5EF4-FFF2-40B4-BE49-F238E27FC236}">
                  <a16:creationId xmlns:a16="http://schemas.microsoft.com/office/drawing/2014/main" id="{D3A620E0-C400-473D-A098-58EB8D041F03}"/>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03856" name="Freeform 77">
              <a:extLst>
                <a:ext uri="{FF2B5EF4-FFF2-40B4-BE49-F238E27FC236}">
                  <a16:creationId xmlns:a16="http://schemas.microsoft.com/office/drawing/2014/main" id="{B4DCE565-02B1-4DDB-9D75-E5E1E250F78F}"/>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03857" name="Freeform 78">
              <a:extLst>
                <a:ext uri="{FF2B5EF4-FFF2-40B4-BE49-F238E27FC236}">
                  <a16:creationId xmlns:a16="http://schemas.microsoft.com/office/drawing/2014/main" id="{B084EBB6-04BC-4D22-B865-C16F51B62A43}"/>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3858" name="Freeform 79">
              <a:extLst>
                <a:ext uri="{FF2B5EF4-FFF2-40B4-BE49-F238E27FC236}">
                  <a16:creationId xmlns:a16="http://schemas.microsoft.com/office/drawing/2014/main" id="{2F9A1DFD-17DB-4220-A9DD-8788A26E14F0}"/>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3859" name="Freeform 80">
              <a:extLst>
                <a:ext uri="{FF2B5EF4-FFF2-40B4-BE49-F238E27FC236}">
                  <a16:creationId xmlns:a16="http://schemas.microsoft.com/office/drawing/2014/main" id="{CCA259FA-E8B3-4DDC-9BB4-F0035525C2AC}"/>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3860" name="Freeform 81">
              <a:extLst>
                <a:ext uri="{FF2B5EF4-FFF2-40B4-BE49-F238E27FC236}">
                  <a16:creationId xmlns:a16="http://schemas.microsoft.com/office/drawing/2014/main" id="{8C1F151A-DE66-4198-90A0-BF20B76C549C}"/>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3861" name="Freeform 82">
              <a:extLst>
                <a:ext uri="{FF2B5EF4-FFF2-40B4-BE49-F238E27FC236}">
                  <a16:creationId xmlns:a16="http://schemas.microsoft.com/office/drawing/2014/main" id="{76AEEFE3-BABA-45D1-9537-B0F2523A4370}"/>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03839" name="Rectangle 109">
            <a:extLst>
              <a:ext uri="{FF2B5EF4-FFF2-40B4-BE49-F238E27FC236}">
                <a16:creationId xmlns:a16="http://schemas.microsoft.com/office/drawing/2014/main" id="{9721D795-E4CA-4E80-B394-A16CE72A291A}"/>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3840" name="Rectangle 110">
            <a:extLst>
              <a:ext uri="{FF2B5EF4-FFF2-40B4-BE49-F238E27FC236}">
                <a16:creationId xmlns:a16="http://schemas.microsoft.com/office/drawing/2014/main" id="{30D3771B-792F-48AB-B9AC-D040E863A222}"/>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3841" name="Rectangle 111">
            <a:extLst>
              <a:ext uri="{FF2B5EF4-FFF2-40B4-BE49-F238E27FC236}">
                <a16:creationId xmlns:a16="http://schemas.microsoft.com/office/drawing/2014/main" id="{6E074920-740D-4F82-B741-66C3F49D2A13}"/>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3842" name="Rectangle 112">
            <a:extLst>
              <a:ext uri="{FF2B5EF4-FFF2-40B4-BE49-F238E27FC236}">
                <a16:creationId xmlns:a16="http://schemas.microsoft.com/office/drawing/2014/main" id="{65F62DFB-6265-4AD5-860F-549DCE82BF4C}"/>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3843" name="Rectangle 113">
            <a:extLst>
              <a:ext uri="{FF2B5EF4-FFF2-40B4-BE49-F238E27FC236}">
                <a16:creationId xmlns:a16="http://schemas.microsoft.com/office/drawing/2014/main" id="{11791999-3B38-4B31-95B6-1BEBEB491600}"/>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3844" name="Text Box 114">
            <a:extLst>
              <a:ext uri="{FF2B5EF4-FFF2-40B4-BE49-F238E27FC236}">
                <a16:creationId xmlns:a16="http://schemas.microsoft.com/office/drawing/2014/main" id="{B794FD4E-5D99-4920-A90E-92ED7F560284}"/>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03845" name="Text Box 105">
            <a:extLst>
              <a:ext uri="{FF2B5EF4-FFF2-40B4-BE49-F238E27FC236}">
                <a16:creationId xmlns:a16="http://schemas.microsoft.com/office/drawing/2014/main" id="{7CDE3E1E-CA84-4177-A97F-F55F52B101CE}"/>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03846" name="Text Box 106">
            <a:extLst>
              <a:ext uri="{FF2B5EF4-FFF2-40B4-BE49-F238E27FC236}">
                <a16:creationId xmlns:a16="http://schemas.microsoft.com/office/drawing/2014/main" id="{E235DC7A-98C4-4078-A019-A80CDF4FE289}"/>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03847" name="Text Box 107">
            <a:extLst>
              <a:ext uri="{FF2B5EF4-FFF2-40B4-BE49-F238E27FC236}">
                <a16:creationId xmlns:a16="http://schemas.microsoft.com/office/drawing/2014/main" id="{730653F4-F4E6-4A1F-A7D2-82D1ECC97222}"/>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03848" name="Text Box 108">
            <a:extLst>
              <a:ext uri="{FF2B5EF4-FFF2-40B4-BE49-F238E27FC236}">
                <a16:creationId xmlns:a16="http://schemas.microsoft.com/office/drawing/2014/main" id="{C8C3D6AA-4849-4F3E-A1D2-5E5B2F5F92B2}"/>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03849" name="Rectangle 7">
            <a:extLst>
              <a:ext uri="{FF2B5EF4-FFF2-40B4-BE49-F238E27FC236}">
                <a16:creationId xmlns:a16="http://schemas.microsoft.com/office/drawing/2014/main" id="{549DFCD1-D348-4116-9EF1-C28469CF90B5}"/>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condoms to students</a:t>
            </a:r>
          </a:p>
        </p:txBody>
      </p:sp>
      <p:sp>
        <p:nvSpPr>
          <p:cNvPr id="203850" name="Text Box 101">
            <a:extLst>
              <a:ext uri="{FF2B5EF4-FFF2-40B4-BE49-F238E27FC236}">
                <a16:creationId xmlns:a16="http://schemas.microsoft.com/office/drawing/2014/main" id="{6BE678FC-1714-4F72-913D-C60FA8E3CEBA}"/>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03851" name="Text Box 116">
            <a:extLst>
              <a:ext uri="{FF2B5EF4-FFF2-40B4-BE49-F238E27FC236}">
                <a16:creationId xmlns:a16="http://schemas.microsoft.com/office/drawing/2014/main" id="{57E748E7-E509-418B-81B4-46EBB4B55C23}"/>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Kansas">
            <a:extLst>
              <a:ext uri="{FF2B5EF4-FFF2-40B4-BE49-F238E27FC236}">
                <a16:creationId xmlns:a16="http://schemas.microsoft.com/office/drawing/2014/main" id="{7B2851C8-8FDE-4908-84CB-5BFE32DA3AAE}"/>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05827" name="Missouri">
            <a:extLst>
              <a:ext uri="{FF2B5EF4-FFF2-40B4-BE49-F238E27FC236}">
                <a16:creationId xmlns:a16="http://schemas.microsoft.com/office/drawing/2014/main" id="{A8570EDB-F94E-42DA-85CA-2CDD576CCA89}"/>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5828" name="Illinois">
            <a:extLst>
              <a:ext uri="{FF2B5EF4-FFF2-40B4-BE49-F238E27FC236}">
                <a16:creationId xmlns:a16="http://schemas.microsoft.com/office/drawing/2014/main" id="{FB48C60F-33E6-458A-B007-AF9D74B10AA7}"/>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5829" name="Iowa">
            <a:extLst>
              <a:ext uri="{FF2B5EF4-FFF2-40B4-BE49-F238E27FC236}">
                <a16:creationId xmlns:a16="http://schemas.microsoft.com/office/drawing/2014/main" id="{B4FCFDA2-383F-463B-8DDD-F5856DCB9ECA}"/>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05830" name="New Mexico">
            <a:extLst>
              <a:ext uri="{FF2B5EF4-FFF2-40B4-BE49-F238E27FC236}">
                <a16:creationId xmlns:a16="http://schemas.microsoft.com/office/drawing/2014/main" id="{0F07D5B5-AB56-460F-B040-4E89EEBE806B}"/>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05831" name="Oklahoma">
            <a:extLst>
              <a:ext uri="{FF2B5EF4-FFF2-40B4-BE49-F238E27FC236}">
                <a16:creationId xmlns:a16="http://schemas.microsoft.com/office/drawing/2014/main" id="{074054E1-9930-4764-B787-B8B8057742B5}"/>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5832" name="Florida">
            <a:extLst>
              <a:ext uri="{FF2B5EF4-FFF2-40B4-BE49-F238E27FC236}">
                <a16:creationId xmlns:a16="http://schemas.microsoft.com/office/drawing/2014/main" id="{C443B0E3-694E-4B64-BB98-C0DA342242DD}"/>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05833" name="Freeform 9">
            <a:extLst>
              <a:ext uri="{FF2B5EF4-FFF2-40B4-BE49-F238E27FC236}">
                <a16:creationId xmlns:a16="http://schemas.microsoft.com/office/drawing/2014/main" id="{28DF11FD-7DCC-42E1-B14C-EB0A1D19F6EA}"/>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05834" name="Freeform 10">
            <a:extLst>
              <a:ext uri="{FF2B5EF4-FFF2-40B4-BE49-F238E27FC236}">
                <a16:creationId xmlns:a16="http://schemas.microsoft.com/office/drawing/2014/main" id="{3453979B-79A1-4452-8861-E0E0CF2F9CA6}"/>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05835" name="Freeform 11">
            <a:extLst>
              <a:ext uri="{FF2B5EF4-FFF2-40B4-BE49-F238E27FC236}">
                <a16:creationId xmlns:a16="http://schemas.microsoft.com/office/drawing/2014/main" id="{140C21D6-CC38-4894-92D3-19C6DAD06644}"/>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05836" name="Michigan Upper">
            <a:extLst>
              <a:ext uri="{FF2B5EF4-FFF2-40B4-BE49-F238E27FC236}">
                <a16:creationId xmlns:a16="http://schemas.microsoft.com/office/drawing/2014/main" id="{C8065FB0-EA9B-4551-9757-9684EA1BED81}"/>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05837" name="Michigan">
            <a:extLst>
              <a:ext uri="{FF2B5EF4-FFF2-40B4-BE49-F238E27FC236}">
                <a16:creationId xmlns:a16="http://schemas.microsoft.com/office/drawing/2014/main" id="{EA9AB037-17BD-4997-A0BE-2FA159D5C016}"/>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5838" name="New York">
            <a:extLst>
              <a:ext uri="{FF2B5EF4-FFF2-40B4-BE49-F238E27FC236}">
                <a16:creationId xmlns:a16="http://schemas.microsoft.com/office/drawing/2014/main" id="{EFCC740D-7355-43C9-A40F-1D80F8A47233}"/>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05839" name="Freeform 15">
            <a:extLst>
              <a:ext uri="{FF2B5EF4-FFF2-40B4-BE49-F238E27FC236}">
                <a16:creationId xmlns:a16="http://schemas.microsoft.com/office/drawing/2014/main" id="{E8F81817-100E-442C-AB7E-0A9C069F938A}"/>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0" name="Freeform 16">
            <a:extLst>
              <a:ext uri="{FF2B5EF4-FFF2-40B4-BE49-F238E27FC236}">
                <a16:creationId xmlns:a16="http://schemas.microsoft.com/office/drawing/2014/main" id="{F09F5146-A8A1-4399-94FF-B5568F815922}"/>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1" name="Washington">
            <a:extLst>
              <a:ext uri="{FF2B5EF4-FFF2-40B4-BE49-F238E27FC236}">
                <a16:creationId xmlns:a16="http://schemas.microsoft.com/office/drawing/2014/main" id="{F66F0E51-B63A-462F-878E-34DF94AE70CC}"/>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05842" name="Freeform 19">
            <a:extLst>
              <a:ext uri="{FF2B5EF4-FFF2-40B4-BE49-F238E27FC236}">
                <a16:creationId xmlns:a16="http://schemas.microsoft.com/office/drawing/2014/main" id="{1920D93F-9741-48CD-9A6A-206E0E82B33A}"/>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3" name="Alabama">
            <a:extLst>
              <a:ext uri="{FF2B5EF4-FFF2-40B4-BE49-F238E27FC236}">
                <a16:creationId xmlns:a16="http://schemas.microsoft.com/office/drawing/2014/main" id="{9B513E41-C881-44C3-8436-8F28819D692F}"/>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5844" name="Arizona">
            <a:extLst>
              <a:ext uri="{FF2B5EF4-FFF2-40B4-BE49-F238E27FC236}">
                <a16:creationId xmlns:a16="http://schemas.microsoft.com/office/drawing/2014/main" id="{599F72DD-B10A-41A3-B7EF-15F842710383}"/>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05845" name="Arkansas">
            <a:extLst>
              <a:ext uri="{FF2B5EF4-FFF2-40B4-BE49-F238E27FC236}">
                <a16:creationId xmlns:a16="http://schemas.microsoft.com/office/drawing/2014/main" id="{E1005DD0-1EC8-4982-A4CA-8377A0F7E570}"/>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5846" name="California">
            <a:extLst>
              <a:ext uri="{FF2B5EF4-FFF2-40B4-BE49-F238E27FC236}">
                <a16:creationId xmlns:a16="http://schemas.microsoft.com/office/drawing/2014/main" id="{E758C351-4D79-436A-A773-174093CA4871}"/>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05847" name="Colorado">
            <a:extLst>
              <a:ext uri="{FF2B5EF4-FFF2-40B4-BE49-F238E27FC236}">
                <a16:creationId xmlns:a16="http://schemas.microsoft.com/office/drawing/2014/main" id="{0B1989FC-B206-43E1-B83B-697B2A1CB953}"/>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05848" name="Connecticut">
            <a:extLst>
              <a:ext uri="{FF2B5EF4-FFF2-40B4-BE49-F238E27FC236}">
                <a16:creationId xmlns:a16="http://schemas.microsoft.com/office/drawing/2014/main" id="{6E5B2186-A225-4E03-9540-35B492D5FD38}"/>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05849" name="Delaware">
            <a:extLst>
              <a:ext uri="{FF2B5EF4-FFF2-40B4-BE49-F238E27FC236}">
                <a16:creationId xmlns:a16="http://schemas.microsoft.com/office/drawing/2014/main" id="{37E44380-67DB-4BD1-955F-D5ADB03E973C}"/>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5850" name="Freeform 27">
            <a:extLst>
              <a:ext uri="{FF2B5EF4-FFF2-40B4-BE49-F238E27FC236}">
                <a16:creationId xmlns:a16="http://schemas.microsoft.com/office/drawing/2014/main" id="{5AAABB3D-2C08-440C-860E-ED3E3C09E842}"/>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51" name="Georgia">
            <a:extLst>
              <a:ext uri="{FF2B5EF4-FFF2-40B4-BE49-F238E27FC236}">
                <a16:creationId xmlns:a16="http://schemas.microsoft.com/office/drawing/2014/main" id="{39DCF800-0B8F-4C61-9821-8A3206BA57A7}"/>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05852" name="Idaho">
            <a:extLst>
              <a:ext uri="{FF2B5EF4-FFF2-40B4-BE49-F238E27FC236}">
                <a16:creationId xmlns:a16="http://schemas.microsoft.com/office/drawing/2014/main" id="{4CEEC562-AC2D-4494-90D0-8D7CAC8A370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05853" name="Indiana">
            <a:extLst>
              <a:ext uri="{FF2B5EF4-FFF2-40B4-BE49-F238E27FC236}">
                <a16:creationId xmlns:a16="http://schemas.microsoft.com/office/drawing/2014/main" id="{AB2ABB50-31E7-4CFB-8BDE-008D087D85C9}"/>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05854" name="Kentucky">
            <a:extLst>
              <a:ext uri="{FF2B5EF4-FFF2-40B4-BE49-F238E27FC236}">
                <a16:creationId xmlns:a16="http://schemas.microsoft.com/office/drawing/2014/main" id="{637606C5-30CA-4CCC-ABD0-01740FEE9DD2}"/>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5855" name="Louisiana">
            <a:extLst>
              <a:ext uri="{FF2B5EF4-FFF2-40B4-BE49-F238E27FC236}">
                <a16:creationId xmlns:a16="http://schemas.microsoft.com/office/drawing/2014/main" id="{DB5EB045-AB1A-4F8D-A66A-022E13E86DB3}"/>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05856" name="Maine">
            <a:extLst>
              <a:ext uri="{FF2B5EF4-FFF2-40B4-BE49-F238E27FC236}">
                <a16:creationId xmlns:a16="http://schemas.microsoft.com/office/drawing/2014/main" id="{D569DCFA-3532-4BAF-B48D-8B2F087F5F29}"/>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05857" name="Maryland">
            <a:extLst>
              <a:ext uri="{FF2B5EF4-FFF2-40B4-BE49-F238E27FC236}">
                <a16:creationId xmlns:a16="http://schemas.microsoft.com/office/drawing/2014/main" id="{8AFEFB96-3930-4194-8AE8-95E59021E2BA}"/>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5858" name="Minnesota">
            <a:extLst>
              <a:ext uri="{FF2B5EF4-FFF2-40B4-BE49-F238E27FC236}">
                <a16:creationId xmlns:a16="http://schemas.microsoft.com/office/drawing/2014/main" id="{A4246BFE-A91A-43E3-9B3D-EDD88DFF9587}"/>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5859" name="Mississippi">
            <a:extLst>
              <a:ext uri="{FF2B5EF4-FFF2-40B4-BE49-F238E27FC236}">
                <a16:creationId xmlns:a16="http://schemas.microsoft.com/office/drawing/2014/main" id="{4FDDA8EC-E601-455B-A789-46C4AB916753}"/>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5860" name="Montana">
            <a:extLst>
              <a:ext uri="{FF2B5EF4-FFF2-40B4-BE49-F238E27FC236}">
                <a16:creationId xmlns:a16="http://schemas.microsoft.com/office/drawing/2014/main" id="{0C770C05-6363-42B1-9F4F-A62032748DCA}"/>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05861" name="Nebraska">
            <a:extLst>
              <a:ext uri="{FF2B5EF4-FFF2-40B4-BE49-F238E27FC236}">
                <a16:creationId xmlns:a16="http://schemas.microsoft.com/office/drawing/2014/main" id="{1FB37726-91F2-4541-B1F4-362BB4963E36}"/>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05862" name="Nevada">
            <a:extLst>
              <a:ext uri="{FF2B5EF4-FFF2-40B4-BE49-F238E27FC236}">
                <a16:creationId xmlns:a16="http://schemas.microsoft.com/office/drawing/2014/main" id="{94B81003-AAF5-4035-B8AA-50FDACB87318}"/>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05863" name="New Hampshire">
            <a:extLst>
              <a:ext uri="{FF2B5EF4-FFF2-40B4-BE49-F238E27FC236}">
                <a16:creationId xmlns:a16="http://schemas.microsoft.com/office/drawing/2014/main" id="{60711A42-DF33-4AE0-907D-B8824E0DDCC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05864" name="New Jersey">
            <a:extLst>
              <a:ext uri="{FF2B5EF4-FFF2-40B4-BE49-F238E27FC236}">
                <a16:creationId xmlns:a16="http://schemas.microsoft.com/office/drawing/2014/main" id="{4A24140C-14AA-4291-94F6-EEB31EA406F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05865" name="North Carolina">
            <a:extLst>
              <a:ext uri="{FF2B5EF4-FFF2-40B4-BE49-F238E27FC236}">
                <a16:creationId xmlns:a16="http://schemas.microsoft.com/office/drawing/2014/main" id="{355DA70F-DDF3-4A11-A67A-0C2987936AFD}"/>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05866" name="North Dakota">
            <a:extLst>
              <a:ext uri="{FF2B5EF4-FFF2-40B4-BE49-F238E27FC236}">
                <a16:creationId xmlns:a16="http://schemas.microsoft.com/office/drawing/2014/main" id="{3955DDF8-156C-408C-B855-C9CC361CC124}"/>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05867" name="Ohio">
            <a:extLst>
              <a:ext uri="{FF2B5EF4-FFF2-40B4-BE49-F238E27FC236}">
                <a16:creationId xmlns:a16="http://schemas.microsoft.com/office/drawing/2014/main" id="{15C74AF2-B835-463D-A898-245C366B1F27}"/>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05868" name="Oregon">
            <a:extLst>
              <a:ext uri="{FF2B5EF4-FFF2-40B4-BE49-F238E27FC236}">
                <a16:creationId xmlns:a16="http://schemas.microsoft.com/office/drawing/2014/main" id="{DDB99FDE-DD82-4F66-9FB6-DEA38B0B2581}"/>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05869" name="Pennsylvania">
            <a:extLst>
              <a:ext uri="{FF2B5EF4-FFF2-40B4-BE49-F238E27FC236}">
                <a16:creationId xmlns:a16="http://schemas.microsoft.com/office/drawing/2014/main" id="{8FCF85D9-1E66-4AB2-BC94-F28BDFCAF36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05870" name="Rhode Island">
            <a:extLst>
              <a:ext uri="{FF2B5EF4-FFF2-40B4-BE49-F238E27FC236}">
                <a16:creationId xmlns:a16="http://schemas.microsoft.com/office/drawing/2014/main" id="{C690C6B3-021E-4DD5-9923-4B531917E2A4}"/>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5871" name="South Carolina">
            <a:extLst>
              <a:ext uri="{FF2B5EF4-FFF2-40B4-BE49-F238E27FC236}">
                <a16:creationId xmlns:a16="http://schemas.microsoft.com/office/drawing/2014/main" id="{2920980D-A72E-4F75-875A-48AA921BF703}"/>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05872" name="South Dakota">
            <a:extLst>
              <a:ext uri="{FF2B5EF4-FFF2-40B4-BE49-F238E27FC236}">
                <a16:creationId xmlns:a16="http://schemas.microsoft.com/office/drawing/2014/main" id="{89DA054C-ABE8-4C4A-9EB2-FA951FBC59FF}"/>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5873" name="Tennessee">
            <a:extLst>
              <a:ext uri="{FF2B5EF4-FFF2-40B4-BE49-F238E27FC236}">
                <a16:creationId xmlns:a16="http://schemas.microsoft.com/office/drawing/2014/main" id="{8F4B7C28-5E3A-404D-9E45-231BA2BC01CF}"/>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05874" name="Texas">
            <a:extLst>
              <a:ext uri="{FF2B5EF4-FFF2-40B4-BE49-F238E27FC236}">
                <a16:creationId xmlns:a16="http://schemas.microsoft.com/office/drawing/2014/main" id="{57928B9D-F25A-4A03-98BB-60ECA7485B6E}"/>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05875" name="Utah">
            <a:extLst>
              <a:ext uri="{FF2B5EF4-FFF2-40B4-BE49-F238E27FC236}">
                <a16:creationId xmlns:a16="http://schemas.microsoft.com/office/drawing/2014/main" id="{37FB10A8-8F64-4393-A5D1-E5F95D90941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05876" name="Vermont">
            <a:extLst>
              <a:ext uri="{FF2B5EF4-FFF2-40B4-BE49-F238E27FC236}">
                <a16:creationId xmlns:a16="http://schemas.microsoft.com/office/drawing/2014/main" id="{00D901FC-D787-499E-808F-34339C9C7B0C}"/>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5877" name="West Virginia">
            <a:extLst>
              <a:ext uri="{FF2B5EF4-FFF2-40B4-BE49-F238E27FC236}">
                <a16:creationId xmlns:a16="http://schemas.microsoft.com/office/drawing/2014/main" id="{ABC6A670-7D0B-4E11-A5CB-AB24BADCB19A}"/>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5878" name="Wisconsin">
            <a:extLst>
              <a:ext uri="{FF2B5EF4-FFF2-40B4-BE49-F238E27FC236}">
                <a16:creationId xmlns:a16="http://schemas.microsoft.com/office/drawing/2014/main" id="{124E129D-DECC-4A99-A0E3-DD81D43431AA}"/>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05879" name="Wyoming">
            <a:extLst>
              <a:ext uri="{FF2B5EF4-FFF2-40B4-BE49-F238E27FC236}">
                <a16:creationId xmlns:a16="http://schemas.microsoft.com/office/drawing/2014/main" id="{0A80073F-0953-4434-ABFB-F41BE811A8E9}"/>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05880" name="Massachusetts">
            <a:extLst>
              <a:ext uri="{FF2B5EF4-FFF2-40B4-BE49-F238E27FC236}">
                <a16:creationId xmlns:a16="http://schemas.microsoft.com/office/drawing/2014/main" id="{81342BD8-0DAB-4FFF-9D8F-143D9FA3337F}"/>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5881" name="Freeform 59">
            <a:extLst>
              <a:ext uri="{FF2B5EF4-FFF2-40B4-BE49-F238E27FC236}">
                <a16:creationId xmlns:a16="http://schemas.microsoft.com/office/drawing/2014/main" id="{276A2D9F-FED4-4884-8111-604F02E4FD40}"/>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82" name="Freeform 60">
            <a:extLst>
              <a:ext uri="{FF2B5EF4-FFF2-40B4-BE49-F238E27FC236}">
                <a16:creationId xmlns:a16="http://schemas.microsoft.com/office/drawing/2014/main" id="{695EEA69-6992-40DA-94C7-1332FBAEDE9E}"/>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83" name="Virginia">
            <a:extLst>
              <a:ext uri="{FF2B5EF4-FFF2-40B4-BE49-F238E27FC236}">
                <a16:creationId xmlns:a16="http://schemas.microsoft.com/office/drawing/2014/main" id="{1CB3570E-AAF5-412B-89F0-6BABD613E698}"/>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05884" name="Freeform 62">
            <a:extLst>
              <a:ext uri="{FF2B5EF4-FFF2-40B4-BE49-F238E27FC236}">
                <a16:creationId xmlns:a16="http://schemas.microsoft.com/office/drawing/2014/main" id="{C418445B-9004-4EE0-AFFD-9A8BDBABAFCA}"/>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885" name="Hawaii">
            <a:extLst>
              <a:ext uri="{FF2B5EF4-FFF2-40B4-BE49-F238E27FC236}">
                <a16:creationId xmlns:a16="http://schemas.microsoft.com/office/drawing/2014/main" id="{93AE569E-0675-4718-BB7C-95F64F35FF8B}"/>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05910" name="Freeform 64">
              <a:extLst>
                <a:ext uri="{FF2B5EF4-FFF2-40B4-BE49-F238E27FC236}">
                  <a16:creationId xmlns:a16="http://schemas.microsoft.com/office/drawing/2014/main" id="{6A7EDCFD-FA41-4898-9EA0-EF47FF0FA531}"/>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05911" name="Freeform 65">
              <a:extLst>
                <a:ext uri="{FF2B5EF4-FFF2-40B4-BE49-F238E27FC236}">
                  <a16:creationId xmlns:a16="http://schemas.microsoft.com/office/drawing/2014/main" id="{80C2A6D9-EF3C-4C84-8913-7E38B0F1558B}"/>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5912" name="Freeform 66">
              <a:extLst>
                <a:ext uri="{FF2B5EF4-FFF2-40B4-BE49-F238E27FC236}">
                  <a16:creationId xmlns:a16="http://schemas.microsoft.com/office/drawing/2014/main" id="{DC4EBA00-7443-41DC-ACFC-52A2CAACDB28}"/>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5913" name="Freeform 67">
              <a:extLst>
                <a:ext uri="{FF2B5EF4-FFF2-40B4-BE49-F238E27FC236}">
                  <a16:creationId xmlns:a16="http://schemas.microsoft.com/office/drawing/2014/main" id="{F4C47485-6BCF-4AFB-ACBD-96A637FB375F}"/>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5914" name="Freeform 68">
              <a:extLst>
                <a:ext uri="{FF2B5EF4-FFF2-40B4-BE49-F238E27FC236}">
                  <a16:creationId xmlns:a16="http://schemas.microsoft.com/office/drawing/2014/main" id="{190687DE-661C-42B0-8E50-4012BD7B62A3}"/>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5915" name="Freeform 69">
              <a:extLst>
                <a:ext uri="{FF2B5EF4-FFF2-40B4-BE49-F238E27FC236}">
                  <a16:creationId xmlns:a16="http://schemas.microsoft.com/office/drawing/2014/main" id="{004C2BD0-4564-4820-BF05-9A9D17FB6915}"/>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5916" name="Freeform 70">
              <a:extLst>
                <a:ext uri="{FF2B5EF4-FFF2-40B4-BE49-F238E27FC236}">
                  <a16:creationId xmlns:a16="http://schemas.microsoft.com/office/drawing/2014/main" id="{6EA717DE-1E7D-478B-B49B-EEE685F6C8BF}"/>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05917" name="Freeform 71">
              <a:extLst>
                <a:ext uri="{FF2B5EF4-FFF2-40B4-BE49-F238E27FC236}">
                  <a16:creationId xmlns:a16="http://schemas.microsoft.com/office/drawing/2014/main" id="{C4E5BF05-EA5B-4477-BE0C-BD331C73D775}"/>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05886" name="Alaska">
            <a:extLst>
              <a:ext uri="{FF2B5EF4-FFF2-40B4-BE49-F238E27FC236}">
                <a16:creationId xmlns:a16="http://schemas.microsoft.com/office/drawing/2014/main" id="{F069914F-3E8F-4D3F-8EA8-F487CAA416AB}"/>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05900" name="Freeform 73">
              <a:extLst>
                <a:ext uri="{FF2B5EF4-FFF2-40B4-BE49-F238E27FC236}">
                  <a16:creationId xmlns:a16="http://schemas.microsoft.com/office/drawing/2014/main" id="{5A2FDA93-B3D4-4C01-BFA9-A059222D1144}"/>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05901" name="Freeform 74">
              <a:extLst>
                <a:ext uri="{FF2B5EF4-FFF2-40B4-BE49-F238E27FC236}">
                  <a16:creationId xmlns:a16="http://schemas.microsoft.com/office/drawing/2014/main" id="{B5916AE1-38BD-4B99-8324-4D2399C9D7DA}"/>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05902" name="Freeform 75">
              <a:extLst>
                <a:ext uri="{FF2B5EF4-FFF2-40B4-BE49-F238E27FC236}">
                  <a16:creationId xmlns:a16="http://schemas.microsoft.com/office/drawing/2014/main" id="{D3098628-9B0A-4921-9332-9CD28024CDF9}"/>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5903" name="Freeform 76">
              <a:extLst>
                <a:ext uri="{FF2B5EF4-FFF2-40B4-BE49-F238E27FC236}">
                  <a16:creationId xmlns:a16="http://schemas.microsoft.com/office/drawing/2014/main" id="{1DB9EBBF-76A6-4944-9B3E-B7B18FB8FF63}"/>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05904" name="Freeform 77">
              <a:extLst>
                <a:ext uri="{FF2B5EF4-FFF2-40B4-BE49-F238E27FC236}">
                  <a16:creationId xmlns:a16="http://schemas.microsoft.com/office/drawing/2014/main" id="{56B79A5C-19A2-4B2B-B170-856C77D1BDE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05905" name="Freeform 78">
              <a:extLst>
                <a:ext uri="{FF2B5EF4-FFF2-40B4-BE49-F238E27FC236}">
                  <a16:creationId xmlns:a16="http://schemas.microsoft.com/office/drawing/2014/main" id="{B129FE93-0D24-4DDD-9D6C-3BC63FFA03A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5906" name="Freeform 79">
              <a:extLst>
                <a:ext uri="{FF2B5EF4-FFF2-40B4-BE49-F238E27FC236}">
                  <a16:creationId xmlns:a16="http://schemas.microsoft.com/office/drawing/2014/main" id="{61999E5C-8AD1-4FC0-87B7-5B560E7283BB}"/>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5907" name="Freeform 80">
              <a:extLst>
                <a:ext uri="{FF2B5EF4-FFF2-40B4-BE49-F238E27FC236}">
                  <a16:creationId xmlns:a16="http://schemas.microsoft.com/office/drawing/2014/main" id="{129EF463-DD3D-4EF5-8392-0B4DF9DC96F1}"/>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5908" name="Freeform 81">
              <a:extLst>
                <a:ext uri="{FF2B5EF4-FFF2-40B4-BE49-F238E27FC236}">
                  <a16:creationId xmlns:a16="http://schemas.microsoft.com/office/drawing/2014/main" id="{1FB1BC18-10C8-4E45-9E73-12AC11B4BB5F}"/>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5909" name="Freeform 82">
              <a:extLst>
                <a:ext uri="{FF2B5EF4-FFF2-40B4-BE49-F238E27FC236}">
                  <a16:creationId xmlns:a16="http://schemas.microsoft.com/office/drawing/2014/main" id="{44A4E9FC-DD69-4A31-BAEC-92E489CEB9E0}"/>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05887" name="Rectangle 109">
            <a:extLst>
              <a:ext uri="{FF2B5EF4-FFF2-40B4-BE49-F238E27FC236}">
                <a16:creationId xmlns:a16="http://schemas.microsoft.com/office/drawing/2014/main" id="{C4766C61-0BDC-4CD5-AFD4-978A40F46309}"/>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5888" name="Rectangle 110">
            <a:extLst>
              <a:ext uri="{FF2B5EF4-FFF2-40B4-BE49-F238E27FC236}">
                <a16:creationId xmlns:a16="http://schemas.microsoft.com/office/drawing/2014/main" id="{EBACEA49-C189-4ACA-99F8-4D223B599204}"/>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5889" name="Rectangle 111">
            <a:extLst>
              <a:ext uri="{FF2B5EF4-FFF2-40B4-BE49-F238E27FC236}">
                <a16:creationId xmlns:a16="http://schemas.microsoft.com/office/drawing/2014/main" id="{E938F3D2-520F-4B7C-8F8F-FABF9DE790A5}"/>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5890" name="Rectangle 112">
            <a:extLst>
              <a:ext uri="{FF2B5EF4-FFF2-40B4-BE49-F238E27FC236}">
                <a16:creationId xmlns:a16="http://schemas.microsoft.com/office/drawing/2014/main" id="{A059289C-8344-44C3-A6FE-9315C50A0875}"/>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5891" name="Rectangle 113">
            <a:extLst>
              <a:ext uri="{FF2B5EF4-FFF2-40B4-BE49-F238E27FC236}">
                <a16:creationId xmlns:a16="http://schemas.microsoft.com/office/drawing/2014/main" id="{BF0E9359-CFEE-4EF7-875E-FCD135D01DAE}"/>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5892" name="Text Box 114">
            <a:extLst>
              <a:ext uri="{FF2B5EF4-FFF2-40B4-BE49-F238E27FC236}">
                <a16:creationId xmlns:a16="http://schemas.microsoft.com/office/drawing/2014/main" id="{EE3F2224-CA4F-43DE-A03D-7ACC9F0A9C1C}"/>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05893" name="Text Box 105">
            <a:extLst>
              <a:ext uri="{FF2B5EF4-FFF2-40B4-BE49-F238E27FC236}">
                <a16:creationId xmlns:a16="http://schemas.microsoft.com/office/drawing/2014/main" id="{D58E84D0-1C04-4C4A-91E6-838876ED1D2D}"/>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05894" name="Text Box 106">
            <a:extLst>
              <a:ext uri="{FF2B5EF4-FFF2-40B4-BE49-F238E27FC236}">
                <a16:creationId xmlns:a16="http://schemas.microsoft.com/office/drawing/2014/main" id="{5834A2C4-41AE-48A0-BE47-E524DB171568}"/>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05895" name="Text Box 107">
            <a:extLst>
              <a:ext uri="{FF2B5EF4-FFF2-40B4-BE49-F238E27FC236}">
                <a16:creationId xmlns:a16="http://schemas.microsoft.com/office/drawing/2014/main" id="{B8B15282-53B4-49DF-91BE-1D83BC52CD26}"/>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05896" name="Text Box 108">
            <a:extLst>
              <a:ext uri="{FF2B5EF4-FFF2-40B4-BE49-F238E27FC236}">
                <a16:creationId xmlns:a16="http://schemas.microsoft.com/office/drawing/2014/main" id="{AECCDEAC-0F3D-4E3C-A6C8-CACC363C55FF}"/>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05897" name="Rectangle 7">
            <a:extLst>
              <a:ext uri="{FF2B5EF4-FFF2-40B4-BE49-F238E27FC236}">
                <a16:creationId xmlns:a16="http://schemas.microsoft.com/office/drawing/2014/main" id="{F7111DF9-FEAE-40E7-BE55-ADF68422D13D}"/>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condom-compatible lubricants to students</a:t>
            </a:r>
          </a:p>
        </p:txBody>
      </p:sp>
      <p:sp>
        <p:nvSpPr>
          <p:cNvPr id="205898" name="Text Box 101">
            <a:extLst>
              <a:ext uri="{FF2B5EF4-FFF2-40B4-BE49-F238E27FC236}">
                <a16:creationId xmlns:a16="http://schemas.microsoft.com/office/drawing/2014/main" id="{44D88140-035E-4F53-A2C0-838E3E531988}"/>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05899" name="Text Box 116">
            <a:extLst>
              <a:ext uri="{FF2B5EF4-FFF2-40B4-BE49-F238E27FC236}">
                <a16:creationId xmlns:a16="http://schemas.microsoft.com/office/drawing/2014/main" id="{26894D97-9216-4DD2-9E55-4F252ACDA718}"/>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Kansas">
            <a:extLst>
              <a:ext uri="{FF2B5EF4-FFF2-40B4-BE49-F238E27FC236}">
                <a16:creationId xmlns:a16="http://schemas.microsoft.com/office/drawing/2014/main" id="{974EACB9-2FE0-4126-9344-A38B5BF4807B}"/>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07875" name="Missouri">
            <a:extLst>
              <a:ext uri="{FF2B5EF4-FFF2-40B4-BE49-F238E27FC236}">
                <a16:creationId xmlns:a16="http://schemas.microsoft.com/office/drawing/2014/main" id="{305064F3-28FC-43E5-961D-BDB38AF13D54}"/>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7876" name="Illinois">
            <a:extLst>
              <a:ext uri="{FF2B5EF4-FFF2-40B4-BE49-F238E27FC236}">
                <a16:creationId xmlns:a16="http://schemas.microsoft.com/office/drawing/2014/main" id="{1E823EEB-1389-4A97-9231-8A0544B359F3}"/>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7877" name="Iowa">
            <a:extLst>
              <a:ext uri="{FF2B5EF4-FFF2-40B4-BE49-F238E27FC236}">
                <a16:creationId xmlns:a16="http://schemas.microsoft.com/office/drawing/2014/main" id="{039B1D7C-626D-483C-BE75-D88A18BC46FD}"/>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07878" name="New Mexico">
            <a:extLst>
              <a:ext uri="{FF2B5EF4-FFF2-40B4-BE49-F238E27FC236}">
                <a16:creationId xmlns:a16="http://schemas.microsoft.com/office/drawing/2014/main" id="{A509F43C-81E1-4A26-B532-C1DD2A7FC55A}"/>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07879" name="Oklahoma">
            <a:extLst>
              <a:ext uri="{FF2B5EF4-FFF2-40B4-BE49-F238E27FC236}">
                <a16:creationId xmlns:a16="http://schemas.microsoft.com/office/drawing/2014/main" id="{06F60E76-262E-4F85-BE91-55375182E248}"/>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7880" name="Florida">
            <a:extLst>
              <a:ext uri="{FF2B5EF4-FFF2-40B4-BE49-F238E27FC236}">
                <a16:creationId xmlns:a16="http://schemas.microsoft.com/office/drawing/2014/main" id="{0F46D3E4-2F4F-44A5-AEF5-CF379381902F}"/>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07881" name="Freeform 9">
            <a:extLst>
              <a:ext uri="{FF2B5EF4-FFF2-40B4-BE49-F238E27FC236}">
                <a16:creationId xmlns:a16="http://schemas.microsoft.com/office/drawing/2014/main" id="{46C15369-03DB-445C-9030-5BF4E4722CB1}"/>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07882" name="Freeform 10">
            <a:extLst>
              <a:ext uri="{FF2B5EF4-FFF2-40B4-BE49-F238E27FC236}">
                <a16:creationId xmlns:a16="http://schemas.microsoft.com/office/drawing/2014/main" id="{F3C0F86F-02EF-4CBE-80B5-8D75AF7A2A6F}"/>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07883" name="Freeform 11">
            <a:extLst>
              <a:ext uri="{FF2B5EF4-FFF2-40B4-BE49-F238E27FC236}">
                <a16:creationId xmlns:a16="http://schemas.microsoft.com/office/drawing/2014/main" id="{74CD4565-A639-4B89-8FD3-A27DF7EADF10}"/>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07884" name="Michigan Upper">
            <a:extLst>
              <a:ext uri="{FF2B5EF4-FFF2-40B4-BE49-F238E27FC236}">
                <a16:creationId xmlns:a16="http://schemas.microsoft.com/office/drawing/2014/main" id="{C3DFBCAF-9CA5-4678-AA2A-6515E1EFC056}"/>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07885" name="Michigan">
            <a:extLst>
              <a:ext uri="{FF2B5EF4-FFF2-40B4-BE49-F238E27FC236}">
                <a16:creationId xmlns:a16="http://schemas.microsoft.com/office/drawing/2014/main" id="{41F4F115-09FA-411F-BD4E-0CD5FC0C2D46}"/>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7886" name="New York">
            <a:extLst>
              <a:ext uri="{FF2B5EF4-FFF2-40B4-BE49-F238E27FC236}">
                <a16:creationId xmlns:a16="http://schemas.microsoft.com/office/drawing/2014/main" id="{D24B1E1D-0EFD-4850-9EB4-D66CC3F105A6}"/>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07887" name="Freeform 15">
            <a:extLst>
              <a:ext uri="{FF2B5EF4-FFF2-40B4-BE49-F238E27FC236}">
                <a16:creationId xmlns:a16="http://schemas.microsoft.com/office/drawing/2014/main" id="{9F16C8B4-F7B9-4ED9-BAF9-9E49C78D9397}"/>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88" name="Freeform 16">
            <a:extLst>
              <a:ext uri="{FF2B5EF4-FFF2-40B4-BE49-F238E27FC236}">
                <a16:creationId xmlns:a16="http://schemas.microsoft.com/office/drawing/2014/main" id="{0914DA9B-89E3-4028-A4A4-3F9824690F71}"/>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89" name="Washington">
            <a:extLst>
              <a:ext uri="{FF2B5EF4-FFF2-40B4-BE49-F238E27FC236}">
                <a16:creationId xmlns:a16="http://schemas.microsoft.com/office/drawing/2014/main" id="{036F796F-C928-49DD-9D57-771BC93A7781}"/>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07890" name="Freeform 19">
            <a:extLst>
              <a:ext uri="{FF2B5EF4-FFF2-40B4-BE49-F238E27FC236}">
                <a16:creationId xmlns:a16="http://schemas.microsoft.com/office/drawing/2014/main" id="{DF6C56AA-9085-4A65-86F6-31EBC7B771B7}"/>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1" name="Alabama">
            <a:extLst>
              <a:ext uri="{FF2B5EF4-FFF2-40B4-BE49-F238E27FC236}">
                <a16:creationId xmlns:a16="http://schemas.microsoft.com/office/drawing/2014/main" id="{0EB9DD22-91DE-41D5-8A66-B09DEDC6EF7E}"/>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7892" name="Arizona">
            <a:extLst>
              <a:ext uri="{FF2B5EF4-FFF2-40B4-BE49-F238E27FC236}">
                <a16:creationId xmlns:a16="http://schemas.microsoft.com/office/drawing/2014/main" id="{0446775A-76D7-48E1-8C5D-138F0B0020B5}"/>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07893" name="Arkansas">
            <a:extLst>
              <a:ext uri="{FF2B5EF4-FFF2-40B4-BE49-F238E27FC236}">
                <a16:creationId xmlns:a16="http://schemas.microsoft.com/office/drawing/2014/main" id="{352679BB-56A4-4A4C-8BB0-B6AD15567EC8}"/>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7894" name="California">
            <a:extLst>
              <a:ext uri="{FF2B5EF4-FFF2-40B4-BE49-F238E27FC236}">
                <a16:creationId xmlns:a16="http://schemas.microsoft.com/office/drawing/2014/main" id="{826CC17F-495C-4D51-A88D-4FD248D463B6}"/>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07895" name="Colorado">
            <a:extLst>
              <a:ext uri="{FF2B5EF4-FFF2-40B4-BE49-F238E27FC236}">
                <a16:creationId xmlns:a16="http://schemas.microsoft.com/office/drawing/2014/main" id="{EA6544F9-438F-4BEE-BC6F-390DE6E562CC}"/>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07896" name="Connecticut">
            <a:extLst>
              <a:ext uri="{FF2B5EF4-FFF2-40B4-BE49-F238E27FC236}">
                <a16:creationId xmlns:a16="http://schemas.microsoft.com/office/drawing/2014/main" id="{815DC49E-DA09-4130-9C3C-FF412595DA93}"/>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07897" name="Delaware">
            <a:extLst>
              <a:ext uri="{FF2B5EF4-FFF2-40B4-BE49-F238E27FC236}">
                <a16:creationId xmlns:a16="http://schemas.microsoft.com/office/drawing/2014/main" id="{B1C49FE6-F835-4720-BA31-AE7F63E34DA3}"/>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7898" name="Freeform 27">
            <a:extLst>
              <a:ext uri="{FF2B5EF4-FFF2-40B4-BE49-F238E27FC236}">
                <a16:creationId xmlns:a16="http://schemas.microsoft.com/office/drawing/2014/main" id="{405A029C-5F73-4D5D-B527-6D82D6D4CF0B}"/>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9" name="Georgia">
            <a:extLst>
              <a:ext uri="{FF2B5EF4-FFF2-40B4-BE49-F238E27FC236}">
                <a16:creationId xmlns:a16="http://schemas.microsoft.com/office/drawing/2014/main" id="{0EE143A6-73CF-43A5-A8A9-6E45961E8A25}"/>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07900" name="Idaho">
            <a:extLst>
              <a:ext uri="{FF2B5EF4-FFF2-40B4-BE49-F238E27FC236}">
                <a16:creationId xmlns:a16="http://schemas.microsoft.com/office/drawing/2014/main" id="{C57CDCCA-C46C-4890-B695-DFF50C6F3395}"/>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07901" name="Indiana">
            <a:extLst>
              <a:ext uri="{FF2B5EF4-FFF2-40B4-BE49-F238E27FC236}">
                <a16:creationId xmlns:a16="http://schemas.microsoft.com/office/drawing/2014/main" id="{3C8740EB-4F7A-44B8-A973-8D7A73915B62}"/>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07902" name="Kentucky">
            <a:extLst>
              <a:ext uri="{FF2B5EF4-FFF2-40B4-BE49-F238E27FC236}">
                <a16:creationId xmlns:a16="http://schemas.microsoft.com/office/drawing/2014/main" id="{88A99BE1-5060-4D16-B738-6176E00A247F}"/>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7903" name="Louisiana">
            <a:extLst>
              <a:ext uri="{FF2B5EF4-FFF2-40B4-BE49-F238E27FC236}">
                <a16:creationId xmlns:a16="http://schemas.microsoft.com/office/drawing/2014/main" id="{441E8686-D2F6-4979-92E8-3ED4E69DB3F4}"/>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07904" name="Maine">
            <a:extLst>
              <a:ext uri="{FF2B5EF4-FFF2-40B4-BE49-F238E27FC236}">
                <a16:creationId xmlns:a16="http://schemas.microsoft.com/office/drawing/2014/main" id="{7CFE813C-1E67-4FA9-9DCE-57AA13A9C9BC}"/>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07905" name="Maryland">
            <a:extLst>
              <a:ext uri="{FF2B5EF4-FFF2-40B4-BE49-F238E27FC236}">
                <a16:creationId xmlns:a16="http://schemas.microsoft.com/office/drawing/2014/main" id="{5269B735-9F48-4035-90B4-EEC96603EAB2}"/>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7906" name="Minnesota">
            <a:extLst>
              <a:ext uri="{FF2B5EF4-FFF2-40B4-BE49-F238E27FC236}">
                <a16:creationId xmlns:a16="http://schemas.microsoft.com/office/drawing/2014/main" id="{C0635D55-7599-4061-94FA-9447AC94D017}"/>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7907" name="Mississippi">
            <a:extLst>
              <a:ext uri="{FF2B5EF4-FFF2-40B4-BE49-F238E27FC236}">
                <a16:creationId xmlns:a16="http://schemas.microsoft.com/office/drawing/2014/main" id="{5D97972F-FE70-45FB-8E88-060FB77EFA37}"/>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7908" name="Montana">
            <a:extLst>
              <a:ext uri="{FF2B5EF4-FFF2-40B4-BE49-F238E27FC236}">
                <a16:creationId xmlns:a16="http://schemas.microsoft.com/office/drawing/2014/main" id="{0A2C1FFA-D9F7-4758-A1C9-035761B88897}"/>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07909" name="Nebraska">
            <a:extLst>
              <a:ext uri="{FF2B5EF4-FFF2-40B4-BE49-F238E27FC236}">
                <a16:creationId xmlns:a16="http://schemas.microsoft.com/office/drawing/2014/main" id="{47280787-8963-4A71-AA1C-5C001A1897D5}"/>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07910" name="Nevada">
            <a:extLst>
              <a:ext uri="{FF2B5EF4-FFF2-40B4-BE49-F238E27FC236}">
                <a16:creationId xmlns:a16="http://schemas.microsoft.com/office/drawing/2014/main" id="{1906414E-5E03-4E02-BFB6-A73F2E2A896B}"/>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07911" name="New Hampshire">
            <a:extLst>
              <a:ext uri="{FF2B5EF4-FFF2-40B4-BE49-F238E27FC236}">
                <a16:creationId xmlns:a16="http://schemas.microsoft.com/office/drawing/2014/main" id="{F997DEE2-F3EE-4746-AD9D-849DE18720A0}"/>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07912" name="New Jersey">
            <a:extLst>
              <a:ext uri="{FF2B5EF4-FFF2-40B4-BE49-F238E27FC236}">
                <a16:creationId xmlns:a16="http://schemas.microsoft.com/office/drawing/2014/main" id="{F1166AF6-42FE-4E58-BC9A-327D01F461E5}"/>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07913" name="North Carolina">
            <a:extLst>
              <a:ext uri="{FF2B5EF4-FFF2-40B4-BE49-F238E27FC236}">
                <a16:creationId xmlns:a16="http://schemas.microsoft.com/office/drawing/2014/main" id="{B640A105-7CA4-4C3E-BA3D-097341F726FA}"/>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07914" name="North Dakota">
            <a:extLst>
              <a:ext uri="{FF2B5EF4-FFF2-40B4-BE49-F238E27FC236}">
                <a16:creationId xmlns:a16="http://schemas.microsoft.com/office/drawing/2014/main" id="{495E0FE7-42EF-4C72-B680-2DC867ADC124}"/>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07915" name="Ohio">
            <a:extLst>
              <a:ext uri="{FF2B5EF4-FFF2-40B4-BE49-F238E27FC236}">
                <a16:creationId xmlns:a16="http://schemas.microsoft.com/office/drawing/2014/main" id="{7271CF46-A34E-46DF-83A3-55B0E950173A}"/>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07916" name="Oregon">
            <a:extLst>
              <a:ext uri="{FF2B5EF4-FFF2-40B4-BE49-F238E27FC236}">
                <a16:creationId xmlns:a16="http://schemas.microsoft.com/office/drawing/2014/main" id="{57B8377C-752B-4FAC-88B6-D323145163BD}"/>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07917" name="Pennsylvania">
            <a:extLst>
              <a:ext uri="{FF2B5EF4-FFF2-40B4-BE49-F238E27FC236}">
                <a16:creationId xmlns:a16="http://schemas.microsoft.com/office/drawing/2014/main" id="{FC03A274-6CB2-4E1D-8035-628B63DA7B6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07918" name="Rhode Island">
            <a:extLst>
              <a:ext uri="{FF2B5EF4-FFF2-40B4-BE49-F238E27FC236}">
                <a16:creationId xmlns:a16="http://schemas.microsoft.com/office/drawing/2014/main" id="{662743AC-0451-484A-A160-BAA8B0A0F7EF}"/>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7919" name="South Carolina">
            <a:extLst>
              <a:ext uri="{FF2B5EF4-FFF2-40B4-BE49-F238E27FC236}">
                <a16:creationId xmlns:a16="http://schemas.microsoft.com/office/drawing/2014/main" id="{F9C166AB-6800-4FC4-A887-3CC010124660}"/>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07920" name="South Dakota">
            <a:extLst>
              <a:ext uri="{FF2B5EF4-FFF2-40B4-BE49-F238E27FC236}">
                <a16:creationId xmlns:a16="http://schemas.microsoft.com/office/drawing/2014/main" id="{A93EF0F1-BFF0-4A65-BD80-246C521ADF68}"/>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7921" name="Tennessee">
            <a:extLst>
              <a:ext uri="{FF2B5EF4-FFF2-40B4-BE49-F238E27FC236}">
                <a16:creationId xmlns:a16="http://schemas.microsoft.com/office/drawing/2014/main" id="{1C5394E1-A477-4A24-8D6B-1D812EBBC833}"/>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07922" name="Texas">
            <a:extLst>
              <a:ext uri="{FF2B5EF4-FFF2-40B4-BE49-F238E27FC236}">
                <a16:creationId xmlns:a16="http://schemas.microsoft.com/office/drawing/2014/main" id="{A55541C7-93D4-42C7-9E47-F527AC9A337B}"/>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07923" name="Utah">
            <a:extLst>
              <a:ext uri="{FF2B5EF4-FFF2-40B4-BE49-F238E27FC236}">
                <a16:creationId xmlns:a16="http://schemas.microsoft.com/office/drawing/2014/main" id="{6DA5A808-B529-43B6-98FF-A73A856F54B3}"/>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07924" name="Vermont">
            <a:extLst>
              <a:ext uri="{FF2B5EF4-FFF2-40B4-BE49-F238E27FC236}">
                <a16:creationId xmlns:a16="http://schemas.microsoft.com/office/drawing/2014/main" id="{82D600CE-9DF6-4AE1-AFA4-B71AB28B931C}"/>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7925" name="West Virginia">
            <a:extLst>
              <a:ext uri="{FF2B5EF4-FFF2-40B4-BE49-F238E27FC236}">
                <a16:creationId xmlns:a16="http://schemas.microsoft.com/office/drawing/2014/main" id="{AFC5AB86-7DD6-40FA-83E8-403C24ABC52B}"/>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7926" name="Wisconsin">
            <a:extLst>
              <a:ext uri="{FF2B5EF4-FFF2-40B4-BE49-F238E27FC236}">
                <a16:creationId xmlns:a16="http://schemas.microsoft.com/office/drawing/2014/main" id="{F416C135-DA70-4C1C-A067-5490BEDE34A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07927" name="Wyoming">
            <a:extLst>
              <a:ext uri="{FF2B5EF4-FFF2-40B4-BE49-F238E27FC236}">
                <a16:creationId xmlns:a16="http://schemas.microsoft.com/office/drawing/2014/main" id="{1A93A00B-3061-4F3B-925A-74B2F3BA811A}"/>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07928" name="Massachusetts">
            <a:extLst>
              <a:ext uri="{FF2B5EF4-FFF2-40B4-BE49-F238E27FC236}">
                <a16:creationId xmlns:a16="http://schemas.microsoft.com/office/drawing/2014/main" id="{A1EFA342-4F35-43B2-9837-3CB3DA4B3513}"/>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7929" name="Freeform 59">
            <a:extLst>
              <a:ext uri="{FF2B5EF4-FFF2-40B4-BE49-F238E27FC236}">
                <a16:creationId xmlns:a16="http://schemas.microsoft.com/office/drawing/2014/main" id="{48E4690B-6179-430C-A649-9D8E4578FFF9}"/>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30" name="Freeform 60">
            <a:extLst>
              <a:ext uri="{FF2B5EF4-FFF2-40B4-BE49-F238E27FC236}">
                <a16:creationId xmlns:a16="http://schemas.microsoft.com/office/drawing/2014/main" id="{CD446308-ED3C-4FD7-836E-B7DEEF7578AC}"/>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31" name="Virginia">
            <a:extLst>
              <a:ext uri="{FF2B5EF4-FFF2-40B4-BE49-F238E27FC236}">
                <a16:creationId xmlns:a16="http://schemas.microsoft.com/office/drawing/2014/main" id="{20B84745-7A92-4109-81B5-B590EE2AF98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07932" name="Freeform 62">
            <a:extLst>
              <a:ext uri="{FF2B5EF4-FFF2-40B4-BE49-F238E27FC236}">
                <a16:creationId xmlns:a16="http://schemas.microsoft.com/office/drawing/2014/main" id="{1A9A62F2-F526-4E04-A7A2-CF19E8283A20}"/>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7933" name="Hawaii">
            <a:extLst>
              <a:ext uri="{FF2B5EF4-FFF2-40B4-BE49-F238E27FC236}">
                <a16:creationId xmlns:a16="http://schemas.microsoft.com/office/drawing/2014/main" id="{8A48076C-E0D5-4D19-A920-2294B65EF2C5}"/>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07958" name="Freeform 64">
              <a:extLst>
                <a:ext uri="{FF2B5EF4-FFF2-40B4-BE49-F238E27FC236}">
                  <a16:creationId xmlns:a16="http://schemas.microsoft.com/office/drawing/2014/main" id="{76A637E9-1E8D-4868-A22F-44F2F4A5232C}"/>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07959" name="Freeform 65">
              <a:extLst>
                <a:ext uri="{FF2B5EF4-FFF2-40B4-BE49-F238E27FC236}">
                  <a16:creationId xmlns:a16="http://schemas.microsoft.com/office/drawing/2014/main" id="{0DABCBCA-C391-4473-8BA6-71EBFAECB3A7}"/>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7960" name="Freeform 66">
              <a:extLst>
                <a:ext uri="{FF2B5EF4-FFF2-40B4-BE49-F238E27FC236}">
                  <a16:creationId xmlns:a16="http://schemas.microsoft.com/office/drawing/2014/main" id="{8E3D64C8-9203-48BA-841C-52E55672924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7961" name="Freeform 67">
              <a:extLst>
                <a:ext uri="{FF2B5EF4-FFF2-40B4-BE49-F238E27FC236}">
                  <a16:creationId xmlns:a16="http://schemas.microsoft.com/office/drawing/2014/main" id="{1F909856-57F1-40D8-A70E-BEB419840760}"/>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7962" name="Freeform 68">
              <a:extLst>
                <a:ext uri="{FF2B5EF4-FFF2-40B4-BE49-F238E27FC236}">
                  <a16:creationId xmlns:a16="http://schemas.microsoft.com/office/drawing/2014/main" id="{A76FD069-E4DC-4798-B95A-C43B79F2B8D9}"/>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7963" name="Freeform 69">
              <a:extLst>
                <a:ext uri="{FF2B5EF4-FFF2-40B4-BE49-F238E27FC236}">
                  <a16:creationId xmlns:a16="http://schemas.microsoft.com/office/drawing/2014/main" id="{C6EA9F24-F470-47E2-85E2-FB1EF0CE2431}"/>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7964" name="Freeform 70">
              <a:extLst>
                <a:ext uri="{FF2B5EF4-FFF2-40B4-BE49-F238E27FC236}">
                  <a16:creationId xmlns:a16="http://schemas.microsoft.com/office/drawing/2014/main" id="{5E1A312A-4802-4854-8FEB-FDFD9F89AC8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07965" name="Freeform 71">
              <a:extLst>
                <a:ext uri="{FF2B5EF4-FFF2-40B4-BE49-F238E27FC236}">
                  <a16:creationId xmlns:a16="http://schemas.microsoft.com/office/drawing/2014/main" id="{3C40A123-95B1-42CE-8CC9-23712A83FB2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07934" name="Alaska">
            <a:extLst>
              <a:ext uri="{FF2B5EF4-FFF2-40B4-BE49-F238E27FC236}">
                <a16:creationId xmlns:a16="http://schemas.microsoft.com/office/drawing/2014/main" id="{E7078D3F-9BD3-418A-96AC-FF5232800D2F}"/>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07948" name="Freeform 73">
              <a:extLst>
                <a:ext uri="{FF2B5EF4-FFF2-40B4-BE49-F238E27FC236}">
                  <a16:creationId xmlns:a16="http://schemas.microsoft.com/office/drawing/2014/main" id="{9E480FB5-D368-443B-BF53-7780750A9653}"/>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07949" name="Freeform 74">
              <a:extLst>
                <a:ext uri="{FF2B5EF4-FFF2-40B4-BE49-F238E27FC236}">
                  <a16:creationId xmlns:a16="http://schemas.microsoft.com/office/drawing/2014/main" id="{E1BBE511-27FD-44F8-85CA-EF8290A8222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07950" name="Freeform 75">
              <a:extLst>
                <a:ext uri="{FF2B5EF4-FFF2-40B4-BE49-F238E27FC236}">
                  <a16:creationId xmlns:a16="http://schemas.microsoft.com/office/drawing/2014/main" id="{EEB62CF3-F2AE-4411-8AFF-83FF982C038B}"/>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7951" name="Freeform 76">
              <a:extLst>
                <a:ext uri="{FF2B5EF4-FFF2-40B4-BE49-F238E27FC236}">
                  <a16:creationId xmlns:a16="http://schemas.microsoft.com/office/drawing/2014/main" id="{30FB8E78-4073-4F14-8198-C60BE808E061}"/>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07952" name="Freeform 77">
              <a:extLst>
                <a:ext uri="{FF2B5EF4-FFF2-40B4-BE49-F238E27FC236}">
                  <a16:creationId xmlns:a16="http://schemas.microsoft.com/office/drawing/2014/main" id="{9322D29C-57AE-4934-8BB4-EDCCEC4BCF0F}"/>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07953" name="Freeform 78">
              <a:extLst>
                <a:ext uri="{FF2B5EF4-FFF2-40B4-BE49-F238E27FC236}">
                  <a16:creationId xmlns:a16="http://schemas.microsoft.com/office/drawing/2014/main" id="{AAA9A6EF-2747-46BA-88BD-015300CAB20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7954" name="Freeform 79">
              <a:extLst>
                <a:ext uri="{FF2B5EF4-FFF2-40B4-BE49-F238E27FC236}">
                  <a16:creationId xmlns:a16="http://schemas.microsoft.com/office/drawing/2014/main" id="{F8150D88-3FA7-4E98-9207-4C2AC3349EBD}"/>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7955" name="Freeform 80">
              <a:extLst>
                <a:ext uri="{FF2B5EF4-FFF2-40B4-BE49-F238E27FC236}">
                  <a16:creationId xmlns:a16="http://schemas.microsoft.com/office/drawing/2014/main" id="{0DECB3EE-D3B5-47BC-8C04-5CCCF8173234}"/>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7956" name="Freeform 81">
              <a:extLst>
                <a:ext uri="{FF2B5EF4-FFF2-40B4-BE49-F238E27FC236}">
                  <a16:creationId xmlns:a16="http://schemas.microsoft.com/office/drawing/2014/main" id="{D3684BB7-52D6-4324-898F-F88968747D72}"/>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7957" name="Freeform 82">
              <a:extLst>
                <a:ext uri="{FF2B5EF4-FFF2-40B4-BE49-F238E27FC236}">
                  <a16:creationId xmlns:a16="http://schemas.microsoft.com/office/drawing/2014/main" id="{4257A7A7-01BE-4236-A7F5-5C6A23EAE70E}"/>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07935" name="Rectangle 109">
            <a:extLst>
              <a:ext uri="{FF2B5EF4-FFF2-40B4-BE49-F238E27FC236}">
                <a16:creationId xmlns:a16="http://schemas.microsoft.com/office/drawing/2014/main" id="{6D0F1AE0-5797-4D60-B4BC-BEC2ED137D2C}"/>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7936" name="Rectangle 110">
            <a:extLst>
              <a:ext uri="{FF2B5EF4-FFF2-40B4-BE49-F238E27FC236}">
                <a16:creationId xmlns:a16="http://schemas.microsoft.com/office/drawing/2014/main" id="{A243DED1-0E2B-49D9-A865-1FBDC4B71E51}"/>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7937" name="Rectangle 111">
            <a:extLst>
              <a:ext uri="{FF2B5EF4-FFF2-40B4-BE49-F238E27FC236}">
                <a16:creationId xmlns:a16="http://schemas.microsoft.com/office/drawing/2014/main" id="{752C4E57-C2ED-4D98-A719-584600C10483}"/>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7938" name="Rectangle 112">
            <a:extLst>
              <a:ext uri="{FF2B5EF4-FFF2-40B4-BE49-F238E27FC236}">
                <a16:creationId xmlns:a16="http://schemas.microsoft.com/office/drawing/2014/main" id="{D648931B-326C-43E8-A1C5-7B258272A89C}"/>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7939" name="Rectangle 113">
            <a:extLst>
              <a:ext uri="{FF2B5EF4-FFF2-40B4-BE49-F238E27FC236}">
                <a16:creationId xmlns:a16="http://schemas.microsoft.com/office/drawing/2014/main" id="{ECD38E6A-2AC0-41A8-BC56-E53076E47F58}"/>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7940" name="Text Box 114">
            <a:extLst>
              <a:ext uri="{FF2B5EF4-FFF2-40B4-BE49-F238E27FC236}">
                <a16:creationId xmlns:a16="http://schemas.microsoft.com/office/drawing/2014/main" id="{C15611DB-FE31-4CAF-88A6-3EB97982C0D3}"/>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07941" name="Text Box 105">
            <a:extLst>
              <a:ext uri="{FF2B5EF4-FFF2-40B4-BE49-F238E27FC236}">
                <a16:creationId xmlns:a16="http://schemas.microsoft.com/office/drawing/2014/main" id="{E7634986-D665-42BE-A631-7FAA307291D6}"/>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07942" name="Text Box 106">
            <a:extLst>
              <a:ext uri="{FF2B5EF4-FFF2-40B4-BE49-F238E27FC236}">
                <a16:creationId xmlns:a16="http://schemas.microsoft.com/office/drawing/2014/main" id="{55D50D54-BAC7-4FB2-878B-B08D8A7FF9F9}"/>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07943" name="Text Box 107">
            <a:extLst>
              <a:ext uri="{FF2B5EF4-FFF2-40B4-BE49-F238E27FC236}">
                <a16:creationId xmlns:a16="http://schemas.microsoft.com/office/drawing/2014/main" id="{71A102F2-D61E-477F-9326-5E39FACD87EE}"/>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07944" name="Text Box 108">
            <a:extLst>
              <a:ext uri="{FF2B5EF4-FFF2-40B4-BE49-F238E27FC236}">
                <a16:creationId xmlns:a16="http://schemas.microsoft.com/office/drawing/2014/main" id="{9C4D436C-90A1-483E-B00F-6B31F93FEF45}"/>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07945" name="Rectangle 7">
            <a:extLst>
              <a:ext uri="{FF2B5EF4-FFF2-40B4-BE49-F238E27FC236}">
                <a16:creationId xmlns:a16="http://schemas.microsoft.com/office/drawing/2014/main" id="{0888E308-A0DE-496A-8481-04A37AA51C92}"/>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contraceptives other than condoms to students</a:t>
            </a:r>
          </a:p>
        </p:txBody>
      </p:sp>
      <p:sp>
        <p:nvSpPr>
          <p:cNvPr id="207946" name="Text Box 101">
            <a:extLst>
              <a:ext uri="{FF2B5EF4-FFF2-40B4-BE49-F238E27FC236}">
                <a16:creationId xmlns:a16="http://schemas.microsoft.com/office/drawing/2014/main" id="{2DBE979B-D86C-469B-B805-AD0553A16FBF}"/>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07947" name="Text Box 116">
            <a:extLst>
              <a:ext uri="{FF2B5EF4-FFF2-40B4-BE49-F238E27FC236}">
                <a16:creationId xmlns:a16="http://schemas.microsoft.com/office/drawing/2014/main" id="{4225CF45-5EEF-46C2-BCFA-0038F6037B99}"/>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Kansas">
            <a:extLst>
              <a:ext uri="{FF2B5EF4-FFF2-40B4-BE49-F238E27FC236}">
                <a16:creationId xmlns:a16="http://schemas.microsoft.com/office/drawing/2014/main" id="{82DE10C5-031C-4C6E-919B-1BE0E3B2B994}"/>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09923" name="Missouri">
            <a:extLst>
              <a:ext uri="{FF2B5EF4-FFF2-40B4-BE49-F238E27FC236}">
                <a16:creationId xmlns:a16="http://schemas.microsoft.com/office/drawing/2014/main" id="{CA6CA4D2-3734-4236-8C9C-11CE52D286DE}"/>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9924" name="Illinois">
            <a:extLst>
              <a:ext uri="{FF2B5EF4-FFF2-40B4-BE49-F238E27FC236}">
                <a16:creationId xmlns:a16="http://schemas.microsoft.com/office/drawing/2014/main" id="{873166AD-4CB3-4509-980B-7464EE3A9693}"/>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9925" name="Iowa">
            <a:extLst>
              <a:ext uri="{FF2B5EF4-FFF2-40B4-BE49-F238E27FC236}">
                <a16:creationId xmlns:a16="http://schemas.microsoft.com/office/drawing/2014/main" id="{4BD326D8-4EFF-4095-855F-338D6DC4B9C6}"/>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09926" name="New Mexico">
            <a:extLst>
              <a:ext uri="{FF2B5EF4-FFF2-40B4-BE49-F238E27FC236}">
                <a16:creationId xmlns:a16="http://schemas.microsoft.com/office/drawing/2014/main" id="{9099E160-E257-4671-BCFA-8B40E5000EE4}"/>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09927" name="Oklahoma">
            <a:extLst>
              <a:ext uri="{FF2B5EF4-FFF2-40B4-BE49-F238E27FC236}">
                <a16:creationId xmlns:a16="http://schemas.microsoft.com/office/drawing/2014/main" id="{4C2218D3-A06A-4F6B-B430-DCC9E542B382}"/>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9928" name="Florida">
            <a:extLst>
              <a:ext uri="{FF2B5EF4-FFF2-40B4-BE49-F238E27FC236}">
                <a16:creationId xmlns:a16="http://schemas.microsoft.com/office/drawing/2014/main" id="{45795B8A-6E2D-4D0F-A26A-E291F82ECEB5}"/>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09929" name="Freeform 9">
            <a:extLst>
              <a:ext uri="{FF2B5EF4-FFF2-40B4-BE49-F238E27FC236}">
                <a16:creationId xmlns:a16="http://schemas.microsoft.com/office/drawing/2014/main" id="{35030EA1-A044-46ED-BB8A-9DF91CFA5ACE}"/>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09930" name="Freeform 10">
            <a:extLst>
              <a:ext uri="{FF2B5EF4-FFF2-40B4-BE49-F238E27FC236}">
                <a16:creationId xmlns:a16="http://schemas.microsoft.com/office/drawing/2014/main" id="{33174890-BE19-40DD-BBCE-F01E3020B0B7}"/>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09931" name="Freeform 11">
            <a:extLst>
              <a:ext uri="{FF2B5EF4-FFF2-40B4-BE49-F238E27FC236}">
                <a16:creationId xmlns:a16="http://schemas.microsoft.com/office/drawing/2014/main" id="{973BEABE-C491-4734-B740-0105385ACA2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09932" name="Michigan Upper">
            <a:extLst>
              <a:ext uri="{FF2B5EF4-FFF2-40B4-BE49-F238E27FC236}">
                <a16:creationId xmlns:a16="http://schemas.microsoft.com/office/drawing/2014/main" id="{C075A2B4-1D19-4EB6-9B54-F5223CBA8BCB}"/>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09933" name="Michigan">
            <a:extLst>
              <a:ext uri="{FF2B5EF4-FFF2-40B4-BE49-F238E27FC236}">
                <a16:creationId xmlns:a16="http://schemas.microsoft.com/office/drawing/2014/main" id="{3160F662-1C4C-43EE-94E6-D9AA2FF250FE}"/>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9934" name="New York">
            <a:extLst>
              <a:ext uri="{FF2B5EF4-FFF2-40B4-BE49-F238E27FC236}">
                <a16:creationId xmlns:a16="http://schemas.microsoft.com/office/drawing/2014/main" id="{CE908820-B599-4A08-A44A-E650AAA6E812}"/>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09935" name="Freeform 15">
            <a:extLst>
              <a:ext uri="{FF2B5EF4-FFF2-40B4-BE49-F238E27FC236}">
                <a16:creationId xmlns:a16="http://schemas.microsoft.com/office/drawing/2014/main" id="{47A404D7-059B-423C-82F3-B569D1163250}"/>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36" name="Freeform 16">
            <a:extLst>
              <a:ext uri="{FF2B5EF4-FFF2-40B4-BE49-F238E27FC236}">
                <a16:creationId xmlns:a16="http://schemas.microsoft.com/office/drawing/2014/main" id="{AE2CD964-106B-4FE5-9F9F-F07052EEFCB2}"/>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37" name="Washington">
            <a:extLst>
              <a:ext uri="{FF2B5EF4-FFF2-40B4-BE49-F238E27FC236}">
                <a16:creationId xmlns:a16="http://schemas.microsoft.com/office/drawing/2014/main" id="{FAC2A029-ECF1-4105-BB96-BC9EAB9AD99C}"/>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09938" name="Freeform 19">
            <a:extLst>
              <a:ext uri="{FF2B5EF4-FFF2-40B4-BE49-F238E27FC236}">
                <a16:creationId xmlns:a16="http://schemas.microsoft.com/office/drawing/2014/main" id="{5FB788AF-28F8-4FF3-9F55-5479DC968896}"/>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39" name="Alabama">
            <a:extLst>
              <a:ext uri="{FF2B5EF4-FFF2-40B4-BE49-F238E27FC236}">
                <a16:creationId xmlns:a16="http://schemas.microsoft.com/office/drawing/2014/main" id="{87F97473-147C-42A1-BE98-9C143E1C7E6C}"/>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9940" name="Arizona">
            <a:extLst>
              <a:ext uri="{FF2B5EF4-FFF2-40B4-BE49-F238E27FC236}">
                <a16:creationId xmlns:a16="http://schemas.microsoft.com/office/drawing/2014/main" id="{B99E31C7-4A21-4738-B5E8-5CBD918BE100}"/>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09941" name="Arkansas">
            <a:extLst>
              <a:ext uri="{FF2B5EF4-FFF2-40B4-BE49-F238E27FC236}">
                <a16:creationId xmlns:a16="http://schemas.microsoft.com/office/drawing/2014/main" id="{72DB78EF-3481-4341-8FE6-0B27FC9C6C81}"/>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09942" name="California">
            <a:extLst>
              <a:ext uri="{FF2B5EF4-FFF2-40B4-BE49-F238E27FC236}">
                <a16:creationId xmlns:a16="http://schemas.microsoft.com/office/drawing/2014/main" id="{CA35BBF5-B506-422D-B1E5-581FB6790EF7}"/>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09943" name="Colorado">
            <a:extLst>
              <a:ext uri="{FF2B5EF4-FFF2-40B4-BE49-F238E27FC236}">
                <a16:creationId xmlns:a16="http://schemas.microsoft.com/office/drawing/2014/main" id="{C5ECAD33-89EC-4F0D-BB70-9FA35504722A}"/>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09944" name="Connecticut">
            <a:extLst>
              <a:ext uri="{FF2B5EF4-FFF2-40B4-BE49-F238E27FC236}">
                <a16:creationId xmlns:a16="http://schemas.microsoft.com/office/drawing/2014/main" id="{4C753452-E3D6-4420-ACFF-015A742F15C1}"/>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09945" name="Delaware">
            <a:extLst>
              <a:ext uri="{FF2B5EF4-FFF2-40B4-BE49-F238E27FC236}">
                <a16:creationId xmlns:a16="http://schemas.microsoft.com/office/drawing/2014/main" id="{368A4B63-DEEB-4B39-B447-84E0FA870616}"/>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09946" name="Freeform 27">
            <a:extLst>
              <a:ext uri="{FF2B5EF4-FFF2-40B4-BE49-F238E27FC236}">
                <a16:creationId xmlns:a16="http://schemas.microsoft.com/office/drawing/2014/main" id="{780F7093-50A5-4F2E-B157-5FFDF4B3BBAC}"/>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47" name="Georgia">
            <a:extLst>
              <a:ext uri="{FF2B5EF4-FFF2-40B4-BE49-F238E27FC236}">
                <a16:creationId xmlns:a16="http://schemas.microsoft.com/office/drawing/2014/main" id="{5329B124-1B1B-4C61-A7B8-22241DB838BC}"/>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09948" name="Idaho">
            <a:extLst>
              <a:ext uri="{FF2B5EF4-FFF2-40B4-BE49-F238E27FC236}">
                <a16:creationId xmlns:a16="http://schemas.microsoft.com/office/drawing/2014/main" id="{40DD6C20-4870-4938-8175-A854395CCD07}"/>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09949" name="Indiana">
            <a:extLst>
              <a:ext uri="{FF2B5EF4-FFF2-40B4-BE49-F238E27FC236}">
                <a16:creationId xmlns:a16="http://schemas.microsoft.com/office/drawing/2014/main" id="{6D7C50B1-F164-40D6-8D3C-7D0D99288CBD}"/>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09950" name="Kentucky">
            <a:extLst>
              <a:ext uri="{FF2B5EF4-FFF2-40B4-BE49-F238E27FC236}">
                <a16:creationId xmlns:a16="http://schemas.microsoft.com/office/drawing/2014/main" id="{541B82BC-1FC9-447D-A7F2-445E6CF909C4}"/>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9951" name="Louisiana">
            <a:extLst>
              <a:ext uri="{FF2B5EF4-FFF2-40B4-BE49-F238E27FC236}">
                <a16:creationId xmlns:a16="http://schemas.microsoft.com/office/drawing/2014/main" id="{89BAB07F-6BE6-4208-A105-790F29A340E7}"/>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09952" name="Maine">
            <a:extLst>
              <a:ext uri="{FF2B5EF4-FFF2-40B4-BE49-F238E27FC236}">
                <a16:creationId xmlns:a16="http://schemas.microsoft.com/office/drawing/2014/main" id="{590ED60D-0166-47B3-8CA5-4923C9B5B0E6}"/>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09953" name="Maryland">
            <a:extLst>
              <a:ext uri="{FF2B5EF4-FFF2-40B4-BE49-F238E27FC236}">
                <a16:creationId xmlns:a16="http://schemas.microsoft.com/office/drawing/2014/main" id="{9B4B1F20-2295-40B5-BC1B-A8D120810273}"/>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9954" name="Minnesota">
            <a:extLst>
              <a:ext uri="{FF2B5EF4-FFF2-40B4-BE49-F238E27FC236}">
                <a16:creationId xmlns:a16="http://schemas.microsoft.com/office/drawing/2014/main" id="{ECA76C16-5A8A-486B-8F47-E9E39CBFB16B}"/>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9955" name="Mississippi">
            <a:extLst>
              <a:ext uri="{FF2B5EF4-FFF2-40B4-BE49-F238E27FC236}">
                <a16:creationId xmlns:a16="http://schemas.microsoft.com/office/drawing/2014/main" id="{287D60CB-E410-4F22-BB44-954FAA53E62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09956" name="Montana">
            <a:extLst>
              <a:ext uri="{FF2B5EF4-FFF2-40B4-BE49-F238E27FC236}">
                <a16:creationId xmlns:a16="http://schemas.microsoft.com/office/drawing/2014/main" id="{CA5F9BF5-486B-4ABD-AED4-80A9C64083D4}"/>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09957" name="Nebraska">
            <a:extLst>
              <a:ext uri="{FF2B5EF4-FFF2-40B4-BE49-F238E27FC236}">
                <a16:creationId xmlns:a16="http://schemas.microsoft.com/office/drawing/2014/main" id="{46EAA8EF-117F-481D-902F-ABE47AF27216}"/>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09958" name="Nevada">
            <a:extLst>
              <a:ext uri="{FF2B5EF4-FFF2-40B4-BE49-F238E27FC236}">
                <a16:creationId xmlns:a16="http://schemas.microsoft.com/office/drawing/2014/main" id="{E9946C27-A755-4AD0-B1FA-0370DBB8905B}"/>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09959" name="New Hampshire">
            <a:extLst>
              <a:ext uri="{FF2B5EF4-FFF2-40B4-BE49-F238E27FC236}">
                <a16:creationId xmlns:a16="http://schemas.microsoft.com/office/drawing/2014/main" id="{DD04C716-42E3-45DF-A382-9B983F0441C9}"/>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09960" name="New Jersey">
            <a:extLst>
              <a:ext uri="{FF2B5EF4-FFF2-40B4-BE49-F238E27FC236}">
                <a16:creationId xmlns:a16="http://schemas.microsoft.com/office/drawing/2014/main" id="{7A732793-E4A1-4CC9-8A2F-F4938272058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09961" name="North Carolina">
            <a:extLst>
              <a:ext uri="{FF2B5EF4-FFF2-40B4-BE49-F238E27FC236}">
                <a16:creationId xmlns:a16="http://schemas.microsoft.com/office/drawing/2014/main" id="{44FC862E-CF58-460F-A6F7-AA971193ECE1}"/>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09962" name="North Dakota">
            <a:extLst>
              <a:ext uri="{FF2B5EF4-FFF2-40B4-BE49-F238E27FC236}">
                <a16:creationId xmlns:a16="http://schemas.microsoft.com/office/drawing/2014/main" id="{63D76384-401A-4BB7-8AC3-6F94EFE414FB}"/>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09963" name="Ohio">
            <a:extLst>
              <a:ext uri="{FF2B5EF4-FFF2-40B4-BE49-F238E27FC236}">
                <a16:creationId xmlns:a16="http://schemas.microsoft.com/office/drawing/2014/main" id="{6E13B15E-9ACF-452A-9640-E6CA3635C24D}"/>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09964" name="Oregon">
            <a:extLst>
              <a:ext uri="{FF2B5EF4-FFF2-40B4-BE49-F238E27FC236}">
                <a16:creationId xmlns:a16="http://schemas.microsoft.com/office/drawing/2014/main" id="{145B648E-C7C5-407D-B9F5-E5A9A42B9821}"/>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09965" name="Pennsylvania">
            <a:extLst>
              <a:ext uri="{FF2B5EF4-FFF2-40B4-BE49-F238E27FC236}">
                <a16:creationId xmlns:a16="http://schemas.microsoft.com/office/drawing/2014/main" id="{ACB8ABF6-5B16-4E35-AE56-D0801898F237}"/>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09966" name="Rhode Island">
            <a:extLst>
              <a:ext uri="{FF2B5EF4-FFF2-40B4-BE49-F238E27FC236}">
                <a16:creationId xmlns:a16="http://schemas.microsoft.com/office/drawing/2014/main" id="{B509D93C-A0D7-487A-B21C-14874E602237}"/>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09967" name="South Carolina">
            <a:extLst>
              <a:ext uri="{FF2B5EF4-FFF2-40B4-BE49-F238E27FC236}">
                <a16:creationId xmlns:a16="http://schemas.microsoft.com/office/drawing/2014/main" id="{30EC4BFC-7982-4C7A-A06E-46C303292B5F}"/>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09968" name="South Dakota">
            <a:extLst>
              <a:ext uri="{FF2B5EF4-FFF2-40B4-BE49-F238E27FC236}">
                <a16:creationId xmlns:a16="http://schemas.microsoft.com/office/drawing/2014/main" id="{33EF8F47-6BA8-489F-A7D6-C06ACE81370E}"/>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09969" name="Tennessee">
            <a:extLst>
              <a:ext uri="{FF2B5EF4-FFF2-40B4-BE49-F238E27FC236}">
                <a16:creationId xmlns:a16="http://schemas.microsoft.com/office/drawing/2014/main" id="{4676181D-1DB3-498B-A04B-454ED3D65137}"/>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09970" name="Texas">
            <a:extLst>
              <a:ext uri="{FF2B5EF4-FFF2-40B4-BE49-F238E27FC236}">
                <a16:creationId xmlns:a16="http://schemas.microsoft.com/office/drawing/2014/main" id="{19649281-5720-4557-A67A-64917FCE9225}"/>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09971" name="Utah">
            <a:extLst>
              <a:ext uri="{FF2B5EF4-FFF2-40B4-BE49-F238E27FC236}">
                <a16:creationId xmlns:a16="http://schemas.microsoft.com/office/drawing/2014/main" id="{20EBE91C-7A7F-46DC-BA57-8B6B03BED345}"/>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09972" name="Vermont">
            <a:extLst>
              <a:ext uri="{FF2B5EF4-FFF2-40B4-BE49-F238E27FC236}">
                <a16:creationId xmlns:a16="http://schemas.microsoft.com/office/drawing/2014/main" id="{C1B94102-5DE2-4CB2-8E2C-2DA437452C15}"/>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09973" name="West Virginia">
            <a:extLst>
              <a:ext uri="{FF2B5EF4-FFF2-40B4-BE49-F238E27FC236}">
                <a16:creationId xmlns:a16="http://schemas.microsoft.com/office/drawing/2014/main" id="{FFD3C8E2-AA5A-464A-B09E-85D547DC7684}"/>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09974" name="Wisconsin">
            <a:extLst>
              <a:ext uri="{FF2B5EF4-FFF2-40B4-BE49-F238E27FC236}">
                <a16:creationId xmlns:a16="http://schemas.microsoft.com/office/drawing/2014/main" id="{C2F243B3-7E56-4614-B982-4E53956E733B}"/>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09975" name="Wyoming">
            <a:extLst>
              <a:ext uri="{FF2B5EF4-FFF2-40B4-BE49-F238E27FC236}">
                <a16:creationId xmlns:a16="http://schemas.microsoft.com/office/drawing/2014/main" id="{DADA2405-3976-4740-BFAE-EEB90A7CBA0A}"/>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09976" name="Massachusetts">
            <a:extLst>
              <a:ext uri="{FF2B5EF4-FFF2-40B4-BE49-F238E27FC236}">
                <a16:creationId xmlns:a16="http://schemas.microsoft.com/office/drawing/2014/main" id="{AB8CE33A-CD39-4F27-829D-936049F6E8FD}"/>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09977" name="Freeform 59">
            <a:extLst>
              <a:ext uri="{FF2B5EF4-FFF2-40B4-BE49-F238E27FC236}">
                <a16:creationId xmlns:a16="http://schemas.microsoft.com/office/drawing/2014/main" id="{B2E34321-565F-4C24-B38E-E0E58918BE1B}"/>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78" name="Freeform 60">
            <a:extLst>
              <a:ext uri="{FF2B5EF4-FFF2-40B4-BE49-F238E27FC236}">
                <a16:creationId xmlns:a16="http://schemas.microsoft.com/office/drawing/2014/main" id="{883FA485-1B0A-4B13-83BE-7FB01B5066C7}"/>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79" name="Virginia">
            <a:extLst>
              <a:ext uri="{FF2B5EF4-FFF2-40B4-BE49-F238E27FC236}">
                <a16:creationId xmlns:a16="http://schemas.microsoft.com/office/drawing/2014/main" id="{ADF28233-5D2D-451D-A61A-036D96EEB501}"/>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09980" name="Freeform 62">
            <a:extLst>
              <a:ext uri="{FF2B5EF4-FFF2-40B4-BE49-F238E27FC236}">
                <a16:creationId xmlns:a16="http://schemas.microsoft.com/office/drawing/2014/main" id="{1E8A3067-7D4E-43BF-8DCF-5220DB984FAC}"/>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9981" name="Hawaii">
            <a:extLst>
              <a:ext uri="{FF2B5EF4-FFF2-40B4-BE49-F238E27FC236}">
                <a16:creationId xmlns:a16="http://schemas.microsoft.com/office/drawing/2014/main" id="{9E6C0F2C-45B3-47B2-95DE-A5F816B8A58E}"/>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10006" name="Freeform 64">
              <a:extLst>
                <a:ext uri="{FF2B5EF4-FFF2-40B4-BE49-F238E27FC236}">
                  <a16:creationId xmlns:a16="http://schemas.microsoft.com/office/drawing/2014/main" id="{911DBC52-E829-4C6B-A89F-7CDA29041F4C}"/>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10007" name="Freeform 65">
              <a:extLst>
                <a:ext uri="{FF2B5EF4-FFF2-40B4-BE49-F238E27FC236}">
                  <a16:creationId xmlns:a16="http://schemas.microsoft.com/office/drawing/2014/main" id="{928D028D-4618-4333-B92E-E63FA028C07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0008" name="Freeform 66">
              <a:extLst>
                <a:ext uri="{FF2B5EF4-FFF2-40B4-BE49-F238E27FC236}">
                  <a16:creationId xmlns:a16="http://schemas.microsoft.com/office/drawing/2014/main" id="{6238289E-C2A0-4895-9FC4-EBEFFA5C4DC1}"/>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0009" name="Freeform 67">
              <a:extLst>
                <a:ext uri="{FF2B5EF4-FFF2-40B4-BE49-F238E27FC236}">
                  <a16:creationId xmlns:a16="http://schemas.microsoft.com/office/drawing/2014/main" id="{C8B5C4C3-7EF0-44AC-B9B1-4FFA632ED01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10010" name="Freeform 68">
              <a:extLst>
                <a:ext uri="{FF2B5EF4-FFF2-40B4-BE49-F238E27FC236}">
                  <a16:creationId xmlns:a16="http://schemas.microsoft.com/office/drawing/2014/main" id="{E60508BA-E40E-4FFE-BAC5-6CA57246FC2C}"/>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0011" name="Freeform 69">
              <a:extLst>
                <a:ext uri="{FF2B5EF4-FFF2-40B4-BE49-F238E27FC236}">
                  <a16:creationId xmlns:a16="http://schemas.microsoft.com/office/drawing/2014/main" id="{02509511-4D13-46AF-B8E9-77F01DBE5ADA}"/>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0012" name="Freeform 70">
              <a:extLst>
                <a:ext uri="{FF2B5EF4-FFF2-40B4-BE49-F238E27FC236}">
                  <a16:creationId xmlns:a16="http://schemas.microsoft.com/office/drawing/2014/main" id="{39BB7EB2-4AD4-456C-A990-006BB9A87503}"/>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10013" name="Freeform 71">
              <a:extLst>
                <a:ext uri="{FF2B5EF4-FFF2-40B4-BE49-F238E27FC236}">
                  <a16:creationId xmlns:a16="http://schemas.microsoft.com/office/drawing/2014/main" id="{1374F1D8-272D-408D-9206-AA4612DF37D1}"/>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09982" name="Alaska">
            <a:extLst>
              <a:ext uri="{FF2B5EF4-FFF2-40B4-BE49-F238E27FC236}">
                <a16:creationId xmlns:a16="http://schemas.microsoft.com/office/drawing/2014/main" id="{1E268B73-2AB0-4C00-A95A-BB062422CCA9}"/>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09996" name="Freeform 73">
              <a:extLst>
                <a:ext uri="{FF2B5EF4-FFF2-40B4-BE49-F238E27FC236}">
                  <a16:creationId xmlns:a16="http://schemas.microsoft.com/office/drawing/2014/main" id="{7C9A671C-F83F-4828-8A32-505012D8D07A}"/>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09997" name="Freeform 74">
              <a:extLst>
                <a:ext uri="{FF2B5EF4-FFF2-40B4-BE49-F238E27FC236}">
                  <a16:creationId xmlns:a16="http://schemas.microsoft.com/office/drawing/2014/main" id="{60B73833-E26D-4EFE-83F1-64BC59306E1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09998" name="Freeform 75">
              <a:extLst>
                <a:ext uri="{FF2B5EF4-FFF2-40B4-BE49-F238E27FC236}">
                  <a16:creationId xmlns:a16="http://schemas.microsoft.com/office/drawing/2014/main" id="{9DE45F1F-8420-49C3-880F-095C6E07E757}"/>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09999" name="Freeform 76">
              <a:extLst>
                <a:ext uri="{FF2B5EF4-FFF2-40B4-BE49-F238E27FC236}">
                  <a16:creationId xmlns:a16="http://schemas.microsoft.com/office/drawing/2014/main" id="{EA365F48-CCD1-46D5-B619-93FF749B94D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10000" name="Freeform 77">
              <a:extLst>
                <a:ext uri="{FF2B5EF4-FFF2-40B4-BE49-F238E27FC236}">
                  <a16:creationId xmlns:a16="http://schemas.microsoft.com/office/drawing/2014/main" id="{2D8B1094-F149-4AF0-A6E5-C36A390A7A21}"/>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10001" name="Freeform 78">
              <a:extLst>
                <a:ext uri="{FF2B5EF4-FFF2-40B4-BE49-F238E27FC236}">
                  <a16:creationId xmlns:a16="http://schemas.microsoft.com/office/drawing/2014/main" id="{9A081CD9-42C3-4707-B6FF-D5777D964F6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0002" name="Freeform 79">
              <a:extLst>
                <a:ext uri="{FF2B5EF4-FFF2-40B4-BE49-F238E27FC236}">
                  <a16:creationId xmlns:a16="http://schemas.microsoft.com/office/drawing/2014/main" id="{4BB03FB8-F78C-4430-941D-339C350CE38C}"/>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0003" name="Freeform 80">
              <a:extLst>
                <a:ext uri="{FF2B5EF4-FFF2-40B4-BE49-F238E27FC236}">
                  <a16:creationId xmlns:a16="http://schemas.microsoft.com/office/drawing/2014/main" id="{EF485C2F-A4E8-49EC-B2FF-5CAA9DAD1AE7}"/>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0004" name="Freeform 81">
              <a:extLst>
                <a:ext uri="{FF2B5EF4-FFF2-40B4-BE49-F238E27FC236}">
                  <a16:creationId xmlns:a16="http://schemas.microsoft.com/office/drawing/2014/main" id="{8347A5F4-DDC4-491A-BF0F-F585AAC8E8D3}"/>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0005" name="Freeform 82">
              <a:extLst>
                <a:ext uri="{FF2B5EF4-FFF2-40B4-BE49-F238E27FC236}">
                  <a16:creationId xmlns:a16="http://schemas.microsoft.com/office/drawing/2014/main" id="{9339C728-6BE3-4327-AAB9-6F90312D759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09983" name="Rectangle 109">
            <a:extLst>
              <a:ext uri="{FF2B5EF4-FFF2-40B4-BE49-F238E27FC236}">
                <a16:creationId xmlns:a16="http://schemas.microsoft.com/office/drawing/2014/main" id="{8964466A-F127-4797-BE6E-5044A37274A3}"/>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9984" name="Rectangle 110">
            <a:extLst>
              <a:ext uri="{FF2B5EF4-FFF2-40B4-BE49-F238E27FC236}">
                <a16:creationId xmlns:a16="http://schemas.microsoft.com/office/drawing/2014/main" id="{AE6F74CD-C968-4FE8-856C-5192868F5AB2}"/>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9985" name="Rectangle 111">
            <a:extLst>
              <a:ext uri="{FF2B5EF4-FFF2-40B4-BE49-F238E27FC236}">
                <a16:creationId xmlns:a16="http://schemas.microsoft.com/office/drawing/2014/main" id="{FCBCEA67-670C-4BD1-B61A-182FF3C54671}"/>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9986" name="Rectangle 112">
            <a:extLst>
              <a:ext uri="{FF2B5EF4-FFF2-40B4-BE49-F238E27FC236}">
                <a16:creationId xmlns:a16="http://schemas.microsoft.com/office/drawing/2014/main" id="{EC933CAB-E561-428A-85EB-549F51970B4B}"/>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9987" name="Rectangle 113">
            <a:extLst>
              <a:ext uri="{FF2B5EF4-FFF2-40B4-BE49-F238E27FC236}">
                <a16:creationId xmlns:a16="http://schemas.microsoft.com/office/drawing/2014/main" id="{324CB789-A08B-4C06-9762-230478FD4FAC}"/>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09988" name="Text Box 114">
            <a:extLst>
              <a:ext uri="{FF2B5EF4-FFF2-40B4-BE49-F238E27FC236}">
                <a16:creationId xmlns:a16="http://schemas.microsoft.com/office/drawing/2014/main" id="{9BD53EB6-1806-43E3-9427-817CB083E55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09989" name="Text Box 105">
            <a:extLst>
              <a:ext uri="{FF2B5EF4-FFF2-40B4-BE49-F238E27FC236}">
                <a16:creationId xmlns:a16="http://schemas.microsoft.com/office/drawing/2014/main" id="{8BDE9CEC-F987-43C8-843F-F441F4C4B9B3}"/>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09990" name="Text Box 106">
            <a:extLst>
              <a:ext uri="{FF2B5EF4-FFF2-40B4-BE49-F238E27FC236}">
                <a16:creationId xmlns:a16="http://schemas.microsoft.com/office/drawing/2014/main" id="{F087F459-39F3-479F-9BCA-B1FFAD4CCFF7}"/>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09991" name="Text Box 107">
            <a:extLst>
              <a:ext uri="{FF2B5EF4-FFF2-40B4-BE49-F238E27FC236}">
                <a16:creationId xmlns:a16="http://schemas.microsoft.com/office/drawing/2014/main" id="{AC2C211E-33A4-42CC-9710-3BF990303965}"/>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09992" name="Text Box 108">
            <a:extLst>
              <a:ext uri="{FF2B5EF4-FFF2-40B4-BE49-F238E27FC236}">
                <a16:creationId xmlns:a16="http://schemas.microsoft.com/office/drawing/2014/main" id="{13465469-A05B-46D1-8B56-A3E934F7B255}"/>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09993" name="Rectangle 7">
            <a:extLst>
              <a:ext uri="{FF2B5EF4-FFF2-40B4-BE49-F238E27FC236}">
                <a16:creationId xmlns:a16="http://schemas.microsoft.com/office/drawing/2014/main" id="{A66B09B1-6302-4F3F-8EE3-AF3A0FF0A26A}"/>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prenatal care to students</a:t>
            </a:r>
          </a:p>
        </p:txBody>
      </p:sp>
      <p:sp>
        <p:nvSpPr>
          <p:cNvPr id="209994" name="Text Box 101">
            <a:extLst>
              <a:ext uri="{FF2B5EF4-FFF2-40B4-BE49-F238E27FC236}">
                <a16:creationId xmlns:a16="http://schemas.microsoft.com/office/drawing/2014/main" id="{2EF8A116-FF19-4AD0-852A-D1145271032D}"/>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09995" name="Text Box 116">
            <a:extLst>
              <a:ext uri="{FF2B5EF4-FFF2-40B4-BE49-F238E27FC236}">
                <a16:creationId xmlns:a16="http://schemas.microsoft.com/office/drawing/2014/main" id="{3EA08322-E074-4E54-9338-9A768DC50B7C}"/>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Kansas">
            <a:extLst>
              <a:ext uri="{FF2B5EF4-FFF2-40B4-BE49-F238E27FC236}">
                <a16:creationId xmlns:a16="http://schemas.microsoft.com/office/drawing/2014/main" id="{25317849-945F-43AA-A16B-427C8DB170C6}"/>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11971" name="Missouri">
            <a:extLst>
              <a:ext uri="{FF2B5EF4-FFF2-40B4-BE49-F238E27FC236}">
                <a16:creationId xmlns:a16="http://schemas.microsoft.com/office/drawing/2014/main" id="{59F41818-E315-4467-8725-F76330BD18E3}"/>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1972" name="Illinois">
            <a:extLst>
              <a:ext uri="{FF2B5EF4-FFF2-40B4-BE49-F238E27FC236}">
                <a16:creationId xmlns:a16="http://schemas.microsoft.com/office/drawing/2014/main" id="{FDA4EFFC-F665-407C-901F-BF0AF73692A1}"/>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11973" name="Iowa">
            <a:extLst>
              <a:ext uri="{FF2B5EF4-FFF2-40B4-BE49-F238E27FC236}">
                <a16:creationId xmlns:a16="http://schemas.microsoft.com/office/drawing/2014/main" id="{8CD01074-435C-433B-B4BD-6839BC624924}"/>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11974" name="New Mexico">
            <a:extLst>
              <a:ext uri="{FF2B5EF4-FFF2-40B4-BE49-F238E27FC236}">
                <a16:creationId xmlns:a16="http://schemas.microsoft.com/office/drawing/2014/main" id="{774E7FBF-FCD9-4928-BE5E-3C262B50E430}"/>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11975" name="Oklahoma">
            <a:extLst>
              <a:ext uri="{FF2B5EF4-FFF2-40B4-BE49-F238E27FC236}">
                <a16:creationId xmlns:a16="http://schemas.microsoft.com/office/drawing/2014/main" id="{08E004AA-2B97-45A7-983C-71DD5C59F861}"/>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1976" name="Florida">
            <a:extLst>
              <a:ext uri="{FF2B5EF4-FFF2-40B4-BE49-F238E27FC236}">
                <a16:creationId xmlns:a16="http://schemas.microsoft.com/office/drawing/2014/main" id="{EBB2C636-DBCC-442A-9317-D913693B523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11977" name="Freeform 9">
            <a:extLst>
              <a:ext uri="{FF2B5EF4-FFF2-40B4-BE49-F238E27FC236}">
                <a16:creationId xmlns:a16="http://schemas.microsoft.com/office/drawing/2014/main" id="{12FFB5DF-F3E6-4D37-B918-C9F2740D7131}"/>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11978" name="Freeform 10">
            <a:extLst>
              <a:ext uri="{FF2B5EF4-FFF2-40B4-BE49-F238E27FC236}">
                <a16:creationId xmlns:a16="http://schemas.microsoft.com/office/drawing/2014/main" id="{CC164D43-555C-418E-A9C0-B521D8EDF9B3}"/>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11979" name="Freeform 11">
            <a:extLst>
              <a:ext uri="{FF2B5EF4-FFF2-40B4-BE49-F238E27FC236}">
                <a16:creationId xmlns:a16="http://schemas.microsoft.com/office/drawing/2014/main" id="{AAA00305-57F3-4F07-8B83-7EC9C3628FCC}"/>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11980" name="Michigan Upper">
            <a:extLst>
              <a:ext uri="{FF2B5EF4-FFF2-40B4-BE49-F238E27FC236}">
                <a16:creationId xmlns:a16="http://schemas.microsoft.com/office/drawing/2014/main" id="{17585C81-7310-4218-A18C-3A8F6FF3DC49}"/>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11981" name="Michigan">
            <a:extLst>
              <a:ext uri="{FF2B5EF4-FFF2-40B4-BE49-F238E27FC236}">
                <a16:creationId xmlns:a16="http://schemas.microsoft.com/office/drawing/2014/main" id="{2606A162-278D-48CB-BB01-04D611448557}"/>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11982" name="New York">
            <a:extLst>
              <a:ext uri="{FF2B5EF4-FFF2-40B4-BE49-F238E27FC236}">
                <a16:creationId xmlns:a16="http://schemas.microsoft.com/office/drawing/2014/main" id="{2DCBF3BD-9BE5-4735-A22C-BE8BE4D4D5F4}"/>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11983" name="Freeform 15">
            <a:extLst>
              <a:ext uri="{FF2B5EF4-FFF2-40B4-BE49-F238E27FC236}">
                <a16:creationId xmlns:a16="http://schemas.microsoft.com/office/drawing/2014/main" id="{0B31AB53-E070-4527-A02D-CB684CB7409D}"/>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984" name="Freeform 16">
            <a:extLst>
              <a:ext uri="{FF2B5EF4-FFF2-40B4-BE49-F238E27FC236}">
                <a16:creationId xmlns:a16="http://schemas.microsoft.com/office/drawing/2014/main" id="{C7933CA3-1245-492C-9AF8-019C68421007}"/>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985" name="Washington">
            <a:extLst>
              <a:ext uri="{FF2B5EF4-FFF2-40B4-BE49-F238E27FC236}">
                <a16:creationId xmlns:a16="http://schemas.microsoft.com/office/drawing/2014/main" id="{C44FC9E9-9ED4-4F89-A3E5-824AEFC9ED8E}"/>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11986" name="Freeform 19">
            <a:extLst>
              <a:ext uri="{FF2B5EF4-FFF2-40B4-BE49-F238E27FC236}">
                <a16:creationId xmlns:a16="http://schemas.microsoft.com/office/drawing/2014/main" id="{87E6C4DE-7F7A-4496-B530-3DE8076B2AE2}"/>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987" name="Alabama">
            <a:extLst>
              <a:ext uri="{FF2B5EF4-FFF2-40B4-BE49-F238E27FC236}">
                <a16:creationId xmlns:a16="http://schemas.microsoft.com/office/drawing/2014/main" id="{8CFE7207-549D-495A-B0BD-B30FAEDFFE20}"/>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1988" name="Arizona">
            <a:extLst>
              <a:ext uri="{FF2B5EF4-FFF2-40B4-BE49-F238E27FC236}">
                <a16:creationId xmlns:a16="http://schemas.microsoft.com/office/drawing/2014/main" id="{3ADE3F33-3B87-46EA-ABAE-AB90A7287A2B}"/>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11989" name="Arkansas">
            <a:extLst>
              <a:ext uri="{FF2B5EF4-FFF2-40B4-BE49-F238E27FC236}">
                <a16:creationId xmlns:a16="http://schemas.microsoft.com/office/drawing/2014/main" id="{E157D220-7FCA-4260-9EEA-89A0E339B9C4}"/>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1990" name="California">
            <a:extLst>
              <a:ext uri="{FF2B5EF4-FFF2-40B4-BE49-F238E27FC236}">
                <a16:creationId xmlns:a16="http://schemas.microsoft.com/office/drawing/2014/main" id="{30015248-03C6-4E08-9159-A76E151181A9}"/>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11991" name="Colorado">
            <a:extLst>
              <a:ext uri="{FF2B5EF4-FFF2-40B4-BE49-F238E27FC236}">
                <a16:creationId xmlns:a16="http://schemas.microsoft.com/office/drawing/2014/main" id="{FD8D966F-4857-4AC1-B056-7532FAED50D9}"/>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11992" name="Connecticut">
            <a:extLst>
              <a:ext uri="{FF2B5EF4-FFF2-40B4-BE49-F238E27FC236}">
                <a16:creationId xmlns:a16="http://schemas.microsoft.com/office/drawing/2014/main" id="{2E30CA4F-FF6A-440B-B4C2-65CC1F9693B1}"/>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11993" name="Delaware">
            <a:extLst>
              <a:ext uri="{FF2B5EF4-FFF2-40B4-BE49-F238E27FC236}">
                <a16:creationId xmlns:a16="http://schemas.microsoft.com/office/drawing/2014/main" id="{5A83B1BE-EFB6-4C08-9BCB-BA5967080AD0}"/>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11994" name="Freeform 27">
            <a:extLst>
              <a:ext uri="{FF2B5EF4-FFF2-40B4-BE49-F238E27FC236}">
                <a16:creationId xmlns:a16="http://schemas.microsoft.com/office/drawing/2014/main" id="{77BC3A49-DD41-473F-A244-5D9AA44EAAD7}"/>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995" name="Georgia">
            <a:extLst>
              <a:ext uri="{FF2B5EF4-FFF2-40B4-BE49-F238E27FC236}">
                <a16:creationId xmlns:a16="http://schemas.microsoft.com/office/drawing/2014/main" id="{6C8B17BC-5544-4554-B01C-5B1783D4B19C}"/>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11996" name="Idaho">
            <a:extLst>
              <a:ext uri="{FF2B5EF4-FFF2-40B4-BE49-F238E27FC236}">
                <a16:creationId xmlns:a16="http://schemas.microsoft.com/office/drawing/2014/main" id="{00A636CF-85F5-44DD-B137-B8F749216CFC}"/>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11997" name="Indiana">
            <a:extLst>
              <a:ext uri="{FF2B5EF4-FFF2-40B4-BE49-F238E27FC236}">
                <a16:creationId xmlns:a16="http://schemas.microsoft.com/office/drawing/2014/main" id="{4F26B772-DC14-40D2-AC0C-6F13ADA98A2C}"/>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11998" name="Kentucky">
            <a:extLst>
              <a:ext uri="{FF2B5EF4-FFF2-40B4-BE49-F238E27FC236}">
                <a16:creationId xmlns:a16="http://schemas.microsoft.com/office/drawing/2014/main" id="{C4CDA6ED-64B4-4D77-98E3-F3DC119899AE}"/>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11999" name="Louisiana">
            <a:extLst>
              <a:ext uri="{FF2B5EF4-FFF2-40B4-BE49-F238E27FC236}">
                <a16:creationId xmlns:a16="http://schemas.microsoft.com/office/drawing/2014/main" id="{36AAB447-01EA-4330-BC14-588B27C54D36}"/>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12000" name="Maine">
            <a:extLst>
              <a:ext uri="{FF2B5EF4-FFF2-40B4-BE49-F238E27FC236}">
                <a16:creationId xmlns:a16="http://schemas.microsoft.com/office/drawing/2014/main" id="{F49EADC5-FCF2-4195-B6B5-3085CC9D727C}"/>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12001" name="Maryland">
            <a:extLst>
              <a:ext uri="{FF2B5EF4-FFF2-40B4-BE49-F238E27FC236}">
                <a16:creationId xmlns:a16="http://schemas.microsoft.com/office/drawing/2014/main" id="{04C2850B-93FC-4E02-A916-4A9090A8B2A6}"/>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2002" name="Minnesota">
            <a:extLst>
              <a:ext uri="{FF2B5EF4-FFF2-40B4-BE49-F238E27FC236}">
                <a16:creationId xmlns:a16="http://schemas.microsoft.com/office/drawing/2014/main" id="{C5E55174-5C77-4692-86CA-B06FDD89A9F7}"/>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12003" name="Mississippi">
            <a:extLst>
              <a:ext uri="{FF2B5EF4-FFF2-40B4-BE49-F238E27FC236}">
                <a16:creationId xmlns:a16="http://schemas.microsoft.com/office/drawing/2014/main" id="{20E0AC85-9E31-418D-B4FE-ECD22AE69B11}"/>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12004" name="Montana">
            <a:extLst>
              <a:ext uri="{FF2B5EF4-FFF2-40B4-BE49-F238E27FC236}">
                <a16:creationId xmlns:a16="http://schemas.microsoft.com/office/drawing/2014/main" id="{A50C8480-A32E-4817-BE1F-40465A2F6261}"/>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12005" name="Nebraska">
            <a:extLst>
              <a:ext uri="{FF2B5EF4-FFF2-40B4-BE49-F238E27FC236}">
                <a16:creationId xmlns:a16="http://schemas.microsoft.com/office/drawing/2014/main" id="{C5D8867B-8AEE-4067-9E91-D4CCD260D8E5}"/>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12006" name="Nevada">
            <a:extLst>
              <a:ext uri="{FF2B5EF4-FFF2-40B4-BE49-F238E27FC236}">
                <a16:creationId xmlns:a16="http://schemas.microsoft.com/office/drawing/2014/main" id="{4CCDF7CC-8BA5-4FFC-ADDB-38D311A98DC5}"/>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12007" name="New Hampshire">
            <a:extLst>
              <a:ext uri="{FF2B5EF4-FFF2-40B4-BE49-F238E27FC236}">
                <a16:creationId xmlns:a16="http://schemas.microsoft.com/office/drawing/2014/main" id="{D0FF6B5A-0663-4D71-B4B4-43DD788B1411}"/>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12008" name="New Jersey">
            <a:extLst>
              <a:ext uri="{FF2B5EF4-FFF2-40B4-BE49-F238E27FC236}">
                <a16:creationId xmlns:a16="http://schemas.microsoft.com/office/drawing/2014/main" id="{B57A4B43-9D25-43DF-9D4C-EB41404A045E}"/>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12009" name="North Carolina">
            <a:extLst>
              <a:ext uri="{FF2B5EF4-FFF2-40B4-BE49-F238E27FC236}">
                <a16:creationId xmlns:a16="http://schemas.microsoft.com/office/drawing/2014/main" id="{6287DE83-02AD-4E25-B0AE-25A631F4265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12010" name="North Dakota">
            <a:extLst>
              <a:ext uri="{FF2B5EF4-FFF2-40B4-BE49-F238E27FC236}">
                <a16:creationId xmlns:a16="http://schemas.microsoft.com/office/drawing/2014/main" id="{3BCA4FED-514C-43E1-8AA9-E4478DF4973C}"/>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12011" name="Ohio">
            <a:extLst>
              <a:ext uri="{FF2B5EF4-FFF2-40B4-BE49-F238E27FC236}">
                <a16:creationId xmlns:a16="http://schemas.microsoft.com/office/drawing/2014/main" id="{14BB47AB-5C8E-4F79-872A-73EEA3B13B83}"/>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12012" name="Oregon">
            <a:extLst>
              <a:ext uri="{FF2B5EF4-FFF2-40B4-BE49-F238E27FC236}">
                <a16:creationId xmlns:a16="http://schemas.microsoft.com/office/drawing/2014/main" id="{7F88A077-3CE3-4A9E-86E4-4D4EF9B5104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12013" name="Pennsylvania">
            <a:extLst>
              <a:ext uri="{FF2B5EF4-FFF2-40B4-BE49-F238E27FC236}">
                <a16:creationId xmlns:a16="http://schemas.microsoft.com/office/drawing/2014/main" id="{2DE83649-D36C-4D6D-938B-77524F490D8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12014" name="Rhode Island">
            <a:extLst>
              <a:ext uri="{FF2B5EF4-FFF2-40B4-BE49-F238E27FC236}">
                <a16:creationId xmlns:a16="http://schemas.microsoft.com/office/drawing/2014/main" id="{FF27B951-2CC7-4D9C-A824-0F61878BAA57}"/>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2015" name="South Carolina">
            <a:extLst>
              <a:ext uri="{FF2B5EF4-FFF2-40B4-BE49-F238E27FC236}">
                <a16:creationId xmlns:a16="http://schemas.microsoft.com/office/drawing/2014/main" id="{BB815C7D-0A6A-4063-815F-D54CE6BABAEF}"/>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12016" name="South Dakota">
            <a:extLst>
              <a:ext uri="{FF2B5EF4-FFF2-40B4-BE49-F238E27FC236}">
                <a16:creationId xmlns:a16="http://schemas.microsoft.com/office/drawing/2014/main" id="{72794851-4FFC-49B0-A93B-1E18FCA75FE4}"/>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12017" name="Tennessee">
            <a:extLst>
              <a:ext uri="{FF2B5EF4-FFF2-40B4-BE49-F238E27FC236}">
                <a16:creationId xmlns:a16="http://schemas.microsoft.com/office/drawing/2014/main" id="{9FEBBB5F-B323-4838-BEDD-4E96506183A8}"/>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12018" name="Texas">
            <a:extLst>
              <a:ext uri="{FF2B5EF4-FFF2-40B4-BE49-F238E27FC236}">
                <a16:creationId xmlns:a16="http://schemas.microsoft.com/office/drawing/2014/main" id="{606C50BE-7EE8-420A-88C6-127E7A77E9CE}"/>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12019" name="Utah">
            <a:extLst>
              <a:ext uri="{FF2B5EF4-FFF2-40B4-BE49-F238E27FC236}">
                <a16:creationId xmlns:a16="http://schemas.microsoft.com/office/drawing/2014/main" id="{D0C3E829-58B9-43BD-8B31-3E0B4D799BC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12020" name="Vermont">
            <a:extLst>
              <a:ext uri="{FF2B5EF4-FFF2-40B4-BE49-F238E27FC236}">
                <a16:creationId xmlns:a16="http://schemas.microsoft.com/office/drawing/2014/main" id="{F899A8D5-D2E1-4102-BB81-B9485AF29866}"/>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12021" name="West Virginia">
            <a:extLst>
              <a:ext uri="{FF2B5EF4-FFF2-40B4-BE49-F238E27FC236}">
                <a16:creationId xmlns:a16="http://schemas.microsoft.com/office/drawing/2014/main" id="{BDD2F73F-9D20-4B49-AAD7-18B8AB4B38B6}"/>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12022" name="Wisconsin">
            <a:extLst>
              <a:ext uri="{FF2B5EF4-FFF2-40B4-BE49-F238E27FC236}">
                <a16:creationId xmlns:a16="http://schemas.microsoft.com/office/drawing/2014/main" id="{825ACE7A-CF86-42F9-8AF5-6F6F9D97C6D3}"/>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12023" name="Wyoming">
            <a:extLst>
              <a:ext uri="{FF2B5EF4-FFF2-40B4-BE49-F238E27FC236}">
                <a16:creationId xmlns:a16="http://schemas.microsoft.com/office/drawing/2014/main" id="{9E7B8358-828B-4969-96D8-195B8C25D67A}"/>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12024" name="Massachusetts">
            <a:extLst>
              <a:ext uri="{FF2B5EF4-FFF2-40B4-BE49-F238E27FC236}">
                <a16:creationId xmlns:a16="http://schemas.microsoft.com/office/drawing/2014/main" id="{3632430A-89B8-4CC2-98BD-38EC88C8F9BF}"/>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2025" name="Freeform 59">
            <a:extLst>
              <a:ext uri="{FF2B5EF4-FFF2-40B4-BE49-F238E27FC236}">
                <a16:creationId xmlns:a16="http://schemas.microsoft.com/office/drawing/2014/main" id="{DB8D9A36-4A68-4537-9776-2EDD855B2BBE}"/>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026" name="Freeform 60">
            <a:extLst>
              <a:ext uri="{FF2B5EF4-FFF2-40B4-BE49-F238E27FC236}">
                <a16:creationId xmlns:a16="http://schemas.microsoft.com/office/drawing/2014/main" id="{F2CAC498-8A3C-41E5-AA57-6F2C630C3D5A}"/>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027" name="Virginia">
            <a:extLst>
              <a:ext uri="{FF2B5EF4-FFF2-40B4-BE49-F238E27FC236}">
                <a16:creationId xmlns:a16="http://schemas.microsoft.com/office/drawing/2014/main" id="{75D727DE-98AC-46F5-9FB7-44590D38C682}"/>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12028" name="Freeform 62">
            <a:extLst>
              <a:ext uri="{FF2B5EF4-FFF2-40B4-BE49-F238E27FC236}">
                <a16:creationId xmlns:a16="http://schemas.microsoft.com/office/drawing/2014/main" id="{10605736-C2C3-450E-8CD5-D61935176865}"/>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2029" name="Hawaii">
            <a:extLst>
              <a:ext uri="{FF2B5EF4-FFF2-40B4-BE49-F238E27FC236}">
                <a16:creationId xmlns:a16="http://schemas.microsoft.com/office/drawing/2014/main" id="{A85EC1A1-DC93-4A11-98BB-5C7BC58A509C}"/>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12054" name="Freeform 64">
              <a:extLst>
                <a:ext uri="{FF2B5EF4-FFF2-40B4-BE49-F238E27FC236}">
                  <a16:creationId xmlns:a16="http://schemas.microsoft.com/office/drawing/2014/main" id="{B6FB0356-058A-4C28-BEAE-84BD006CFB1B}"/>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12055" name="Freeform 65">
              <a:extLst>
                <a:ext uri="{FF2B5EF4-FFF2-40B4-BE49-F238E27FC236}">
                  <a16:creationId xmlns:a16="http://schemas.microsoft.com/office/drawing/2014/main" id="{15644F53-EAC1-441D-B42E-6CF161AD12C8}"/>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2056" name="Freeform 66">
              <a:extLst>
                <a:ext uri="{FF2B5EF4-FFF2-40B4-BE49-F238E27FC236}">
                  <a16:creationId xmlns:a16="http://schemas.microsoft.com/office/drawing/2014/main" id="{3C553972-F2B0-45B9-9CED-6E82B31B444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2057" name="Freeform 67">
              <a:extLst>
                <a:ext uri="{FF2B5EF4-FFF2-40B4-BE49-F238E27FC236}">
                  <a16:creationId xmlns:a16="http://schemas.microsoft.com/office/drawing/2014/main" id="{40D20BD6-AD54-478D-8A6C-9AB1BFEDFCB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12058" name="Freeform 68">
              <a:extLst>
                <a:ext uri="{FF2B5EF4-FFF2-40B4-BE49-F238E27FC236}">
                  <a16:creationId xmlns:a16="http://schemas.microsoft.com/office/drawing/2014/main" id="{BE29D187-29E2-4301-A73C-C9F3ABF172F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2059" name="Freeform 69">
              <a:extLst>
                <a:ext uri="{FF2B5EF4-FFF2-40B4-BE49-F238E27FC236}">
                  <a16:creationId xmlns:a16="http://schemas.microsoft.com/office/drawing/2014/main" id="{36D0568D-7CCB-4A82-93DD-75A48100AED6}"/>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2060" name="Freeform 70">
              <a:extLst>
                <a:ext uri="{FF2B5EF4-FFF2-40B4-BE49-F238E27FC236}">
                  <a16:creationId xmlns:a16="http://schemas.microsoft.com/office/drawing/2014/main" id="{C38F6A93-020F-42EA-AA38-6AC56E12B74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12061" name="Freeform 71">
              <a:extLst>
                <a:ext uri="{FF2B5EF4-FFF2-40B4-BE49-F238E27FC236}">
                  <a16:creationId xmlns:a16="http://schemas.microsoft.com/office/drawing/2014/main" id="{A009EC2C-9870-4AFF-A3DD-C0DE4818A245}"/>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12030" name="Alaska">
            <a:extLst>
              <a:ext uri="{FF2B5EF4-FFF2-40B4-BE49-F238E27FC236}">
                <a16:creationId xmlns:a16="http://schemas.microsoft.com/office/drawing/2014/main" id="{6952DC5A-CB64-4A60-BC5F-420DEB5D2CE2}"/>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12044" name="Freeform 73">
              <a:extLst>
                <a:ext uri="{FF2B5EF4-FFF2-40B4-BE49-F238E27FC236}">
                  <a16:creationId xmlns:a16="http://schemas.microsoft.com/office/drawing/2014/main" id="{28933A1B-F94E-47FE-916A-1670D8DC2C59}"/>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12045" name="Freeform 74">
              <a:extLst>
                <a:ext uri="{FF2B5EF4-FFF2-40B4-BE49-F238E27FC236}">
                  <a16:creationId xmlns:a16="http://schemas.microsoft.com/office/drawing/2014/main" id="{AEA77377-3CED-40FB-B9A8-2697EF657F6D}"/>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12046" name="Freeform 75">
              <a:extLst>
                <a:ext uri="{FF2B5EF4-FFF2-40B4-BE49-F238E27FC236}">
                  <a16:creationId xmlns:a16="http://schemas.microsoft.com/office/drawing/2014/main" id="{87F332FC-52F5-4EB5-98F8-3E00087FBADD}"/>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12047" name="Freeform 76">
              <a:extLst>
                <a:ext uri="{FF2B5EF4-FFF2-40B4-BE49-F238E27FC236}">
                  <a16:creationId xmlns:a16="http://schemas.microsoft.com/office/drawing/2014/main" id="{B06D3661-DF1A-4FF6-AB25-BCD675EEA0D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12048" name="Freeform 77">
              <a:extLst>
                <a:ext uri="{FF2B5EF4-FFF2-40B4-BE49-F238E27FC236}">
                  <a16:creationId xmlns:a16="http://schemas.microsoft.com/office/drawing/2014/main" id="{AB5E9203-2E9B-4D24-854F-B963896C0E7F}"/>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12049" name="Freeform 78">
              <a:extLst>
                <a:ext uri="{FF2B5EF4-FFF2-40B4-BE49-F238E27FC236}">
                  <a16:creationId xmlns:a16="http://schemas.microsoft.com/office/drawing/2014/main" id="{D2A5CF81-0EA4-4EF4-93AE-D9F51EF391D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2050" name="Freeform 79">
              <a:extLst>
                <a:ext uri="{FF2B5EF4-FFF2-40B4-BE49-F238E27FC236}">
                  <a16:creationId xmlns:a16="http://schemas.microsoft.com/office/drawing/2014/main" id="{FD7BED54-EBC5-4ABB-83DB-F09C9C812488}"/>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2051" name="Freeform 80">
              <a:extLst>
                <a:ext uri="{FF2B5EF4-FFF2-40B4-BE49-F238E27FC236}">
                  <a16:creationId xmlns:a16="http://schemas.microsoft.com/office/drawing/2014/main" id="{9CF5E0B6-2B32-423D-A4DF-405B49B9955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2052" name="Freeform 81">
              <a:extLst>
                <a:ext uri="{FF2B5EF4-FFF2-40B4-BE49-F238E27FC236}">
                  <a16:creationId xmlns:a16="http://schemas.microsoft.com/office/drawing/2014/main" id="{377AE19B-5A8E-4565-88EA-A3A58E62FD0B}"/>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2053" name="Freeform 82">
              <a:extLst>
                <a:ext uri="{FF2B5EF4-FFF2-40B4-BE49-F238E27FC236}">
                  <a16:creationId xmlns:a16="http://schemas.microsoft.com/office/drawing/2014/main" id="{90B66427-A372-4F28-8BF0-901D89F1BB58}"/>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12031" name="Rectangle 109">
            <a:extLst>
              <a:ext uri="{FF2B5EF4-FFF2-40B4-BE49-F238E27FC236}">
                <a16:creationId xmlns:a16="http://schemas.microsoft.com/office/drawing/2014/main" id="{E0C5E149-0B70-46B4-BD9E-3E17A02B7178}"/>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2032" name="Rectangle 110">
            <a:extLst>
              <a:ext uri="{FF2B5EF4-FFF2-40B4-BE49-F238E27FC236}">
                <a16:creationId xmlns:a16="http://schemas.microsoft.com/office/drawing/2014/main" id="{D9B5C84E-973B-4C49-8E94-E052DE96CB7A}"/>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2033" name="Rectangle 111">
            <a:extLst>
              <a:ext uri="{FF2B5EF4-FFF2-40B4-BE49-F238E27FC236}">
                <a16:creationId xmlns:a16="http://schemas.microsoft.com/office/drawing/2014/main" id="{027B2E82-81B1-4911-9A17-147AB9693C1B}"/>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2034" name="Rectangle 112">
            <a:extLst>
              <a:ext uri="{FF2B5EF4-FFF2-40B4-BE49-F238E27FC236}">
                <a16:creationId xmlns:a16="http://schemas.microsoft.com/office/drawing/2014/main" id="{10F53DE5-6B38-42AB-8696-F06389526973}"/>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2035" name="Rectangle 113">
            <a:extLst>
              <a:ext uri="{FF2B5EF4-FFF2-40B4-BE49-F238E27FC236}">
                <a16:creationId xmlns:a16="http://schemas.microsoft.com/office/drawing/2014/main" id="{14C5ECF0-A443-4D46-8002-856A76E748B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2036" name="Text Box 114">
            <a:extLst>
              <a:ext uri="{FF2B5EF4-FFF2-40B4-BE49-F238E27FC236}">
                <a16:creationId xmlns:a16="http://schemas.microsoft.com/office/drawing/2014/main" id="{84473FE9-6995-4841-90D4-44C0A07594EE}"/>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12037" name="Text Box 105">
            <a:extLst>
              <a:ext uri="{FF2B5EF4-FFF2-40B4-BE49-F238E27FC236}">
                <a16:creationId xmlns:a16="http://schemas.microsoft.com/office/drawing/2014/main" id="{2974ED29-0ABB-4531-A9D4-FF700DB962BE}"/>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12038" name="Text Box 106">
            <a:extLst>
              <a:ext uri="{FF2B5EF4-FFF2-40B4-BE49-F238E27FC236}">
                <a16:creationId xmlns:a16="http://schemas.microsoft.com/office/drawing/2014/main" id="{FFEE600A-ACB6-48DC-8CA2-B5432AD3B49C}"/>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12039" name="Text Box 107">
            <a:extLst>
              <a:ext uri="{FF2B5EF4-FFF2-40B4-BE49-F238E27FC236}">
                <a16:creationId xmlns:a16="http://schemas.microsoft.com/office/drawing/2014/main" id="{3E79D850-D7AE-41DC-B967-BD83C56F6517}"/>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12040" name="Text Box 108">
            <a:extLst>
              <a:ext uri="{FF2B5EF4-FFF2-40B4-BE49-F238E27FC236}">
                <a16:creationId xmlns:a16="http://schemas.microsoft.com/office/drawing/2014/main" id="{36A4D9D6-5EA5-4AFB-A369-CF2A7A6240C1}"/>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12041" name="Rectangle 7">
            <a:extLst>
              <a:ext uri="{FF2B5EF4-FFF2-40B4-BE49-F238E27FC236}">
                <a16:creationId xmlns:a16="http://schemas.microsoft.com/office/drawing/2014/main" id="{3A4108D0-8DF6-48F0-B42F-09982DC6D2BE}"/>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HPV vaccine administration to students</a:t>
            </a:r>
          </a:p>
        </p:txBody>
      </p:sp>
      <p:sp>
        <p:nvSpPr>
          <p:cNvPr id="212042" name="Text Box 101">
            <a:extLst>
              <a:ext uri="{FF2B5EF4-FFF2-40B4-BE49-F238E27FC236}">
                <a16:creationId xmlns:a16="http://schemas.microsoft.com/office/drawing/2014/main" id="{127D9C1C-4560-4FDE-93E9-1B9D86CB2D83}"/>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12043" name="Text Box 116">
            <a:extLst>
              <a:ext uri="{FF2B5EF4-FFF2-40B4-BE49-F238E27FC236}">
                <a16:creationId xmlns:a16="http://schemas.microsoft.com/office/drawing/2014/main" id="{84B59007-D32B-49F3-84A7-A3EFCFCBFABE}"/>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Kansas">
            <a:extLst>
              <a:ext uri="{FF2B5EF4-FFF2-40B4-BE49-F238E27FC236}">
                <a16:creationId xmlns:a16="http://schemas.microsoft.com/office/drawing/2014/main" id="{C0328D12-CDFC-458A-890B-357E590AA1FC}"/>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14019" name="Missouri">
            <a:extLst>
              <a:ext uri="{FF2B5EF4-FFF2-40B4-BE49-F238E27FC236}">
                <a16:creationId xmlns:a16="http://schemas.microsoft.com/office/drawing/2014/main" id="{6BD65DE5-8B8E-4F1B-A0E3-9269CE40958C}"/>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14020" name="Illinois">
            <a:extLst>
              <a:ext uri="{FF2B5EF4-FFF2-40B4-BE49-F238E27FC236}">
                <a16:creationId xmlns:a16="http://schemas.microsoft.com/office/drawing/2014/main" id="{42FFC919-FCE4-45B9-8D76-81CA5EF08137}"/>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14021" name="Iowa">
            <a:extLst>
              <a:ext uri="{FF2B5EF4-FFF2-40B4-BE49-F238E27FC236}">
                <a16:creationId xmlns:a16="http://schemas.microsoft.com/office/drawing/2014/main" id="{3AD66965-AEFB-47E9-8861-E6EBD79B64D5}"/>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14022" name="New Mexico">
            <a:extLst>
              <a:ext uri="{FF2B5EF4-FFF2-40B4-BE49-F238E27FC236}">
                <a16:creationId xmlns:a16="http://schemas.microsoft.com/office/drawing/2014/main" id="{A91CD1C4-B95D-4FDA-801D-0592F8D3A0FE}"/>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14023" name="Oklahoma">
            <a:extLst>
              <a:ext uri="{FF2B5EF4-FFF2-40B4-BE49-F238E27FC236}">
                <a16:creationId xmlns:a16="http://schemas.microsoft.com/office/drawing/2014/main" id="{0A861983-6A9C-4B84-96DE-0E8A64769CFE}"/>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4024" name="Florida">
            <a:extLst>
              <a:ext uri="{FF2B5EF4-FFF2-40B4-BE49-F238E27FC236}">
                <a16:creationId xmlns:a16="http://schemas.microsoft.com/office/drawing/2014/main" id="{A2C0518C-6957-419F-8F77-AFA624E2E73E}"/>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14025" name="Freeform 9">
            <a:extLst>
              <a:ext uri="{FF2B5EF4-FFF2-40B4-BE49-F238E27FC236}">
                <a16:creationId xmlns:a16="http://schemas.microsoft.com/office/drawing/2014/main" id="{7463BD4E-1844-4CF9-9CC5-7966D44B06A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14026" name="Freeform 10">
            <a:extLst>
              <a:ext uri="{FF2B5EF4-FFF2-40B4-BE49-F238E27FC236}">
                <a16:creationId xmlns:a16="http://schemas.microsoft.com/office/drawing/2014/main" id="{F83031BB-14D7-44A4-B78C-DB79958F3525}"/>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14027" name="Freeform 11">
            <a:extLst>
              <a:ext uri="{FF2B5EF4-FFF2-40B4-BE49-F238E27FC236}">
                <a16:creationId xmlns:a16="http://schemas.microsoft.com/office/drawing/2014/main" id="{73378A7E-C733-461A-9B35-C6B30A74DB1C}"/>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14028" name="Michigan Upper">
            <a:extLst>
              <a:ext uri="{FF2B5EF4-FFF2-40B4-BE49-F238E27FC236}">
                <a16:creationId xmlns:a16="http://schemas.microsoft.com/office/drawing/2014/main" id="{E80818E8-359D-4763-AEA1-B5C0B18F918F}"/>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14029" name="Michigan">
            <a:extLst>
              <a:ext uri="{FF2B5EF4-FFF2-40B4-BE49-F238E27FC236}">
                <a16:creationId xmlns:a16="http://schemas.microsoft.com/office/drawing/2014/main" id="{15849836-9CCA-4DCB-9102-2600AAA292E6}"/>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14030" name="New York">
            <a:extLst>
              <a:ext uri="{FF2B5EF4-FFF2-40B4-BE49-F238E27FC236}">
                <a16:creationId xmlns:a16="http://schemas.microsoft.com/office/drawing/2014/main" id="{F21745C4-AF2D-4043-95DB-7E1473F8F732}"/>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14031" name="Freeform 15">
            <a:extLst>
              <a:ext uri="{FF2B5EF4-FFF2-40B4-BE49-F238E27FC236}">
                <a16:creationId xmlns:a16="http://schemas.microsoft.com/office/drawing/2014/main" id="{45B2F9CA-D4D4-4187-9F6D-9386D77973FB}"/>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32" name="Freeform 16">
            <a:extLst>
              <a:ext uri="{FF2B5EF4-FFF2-40B4-BE49-F238E27FC236}">
                <a16:creationId xmlns:a16="http://schemas.microsoft.com/office/drawing/2014/main" id="{DC3D4F5F-99E9-41B6-B6A5-10B27C8B247C}"/>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33" name="Washington">
            <a:extLst>
              <a:ext uri="{FF2B5EF4-FFF2-40B4-BE49-F238E27FC236}">
                <a16:creationId xmlns:a16="http://schemas.microsoft.com/office/drawing/2014/main" id="{1663D4DA-2BFB-474E-B1FA-FF3B6CEEB78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14034" name="Freeform 19">
            <a:extLst>
              <a:ext uri="{FF2B5EF4-FFF2-40B4-BE49-F238E27FC236}">
                <a16:creationId xmlns:a16="http://schemas.microsoft.com/office/drawing/2014/main" id="{8CCB1B3C-812A-459A-8CE3-A8C8226C70EC}"/>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35" name="Alabama">
            <a:extLst>
              <a:ext uri="{FF2B5EF4-FFF2-40B4-BE49-F238E27FC236}">
                <a16:creationId xmlns:a16="http://schemas.microsoft.com/office/drawing/2014/main" id="{08571C0B-AD00-4AC2-8B86-228946A06947}"/>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4036" name="Arizona">
            <a:extLst>
              <a:ext uri="{FF2B5EF4-FFF2-40B4-BE49-F238E27FC236}">
                <a16:creationId xmlns:a16="http://schemas.microsoft.com/office/drawing/2014/main" id="{769CED40-4004-4FF2-B437-F00B764F01D0}"/>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14037" name="Arkansas">
            <a:extLst>
              <a:ext uri="{FF2B5EF4-FFF2-40B4-BE49-F238E27FC236}">
                <a16:creationId xmlns:a16="http://schemas.microsoft.com/office/drawing/2014/main" id="{A14AFDD5-9348-454F-9C29-F0D1B7BDEEE1}"/>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14038" name="California">
            <a:extLst>
              <a:ext uri="{FF2B5EF4-FFF2-40B4-BE49-F238E27FC236}">
                <a16:creationId xmlns:a16="http://schemas.microsoft.com/office/drawing/2014/main" id="{5D6399C1-B734-4D5F-8E7E-E2E6EFC281D7}"/>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14039" name="Colorado">
            <a:extLst>
              <a:ext uri="{FF2B5EF4-FFF2-40B4-BE49-F238E27FC236}">
                <a16:creationId xmlns:a16="http://schemas.microsoft.com/office/drawing/2014/main" id="{DE673182-1AF4-4BE0-A5A9-87C082F6EDFC}"/>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14040" name="Connecticut">
            <a:extLst>
              <a:ext uri="{FF2B5EF4-FFF2-40B4-BE49-F238E27FC236}">
                <a16:creationId xmlns:a16="http://schemas.microsoft.com/office/drawing/2014/main" id="{A576939A-FBBB-40B1-BC85-CF1E87F17C4D}"/>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14041" name="Delaware">
            <a:extLst>
              <a:ext uri="{FF2B5EF4-FFF2-40B4-BE49-F238E27FC236}">
                <a16:creationId xmlns:a16="http://schemas.microsoft.com/office/drawing/2014/main" id="{93B04E78-F0D4-4E4C-89D7-F231693FCA6E}"/>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14042" name="Freeform 27">
            <a:extLst>
              <a:ext uri="{FF2B5EF4-FFF2-40B4-BE49-F238E27FC236}">
                <a16:creationId xmlns:a16="http://schemas.microsoft.com/office/drawing/2014/main" id="{BF81CAD0-2E5F-4807-A0F4-1B29F724A97E}"/>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43" name="Georgia">
            <a:extLst>
              <a:ext uri="{FF2B5EF4-FFF2-40B4-BE49-F238E27FC236}">
                <a16:creationId xmlns:a16="http://schemas.microsoft.com/office/drawing/2014/main" id="{983960D8-BF4B-405E-A0AD-484A7EEBBFA6}"/>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14044" name="Idaho">
            <a:extLst>
              <a:ext uri="{FF2B5EF4-FFF2-40B4-BE49-F238E27FC236}">
                <a16:creationId xmlns:a16="http://schemas.microsoft.com/office/drawing/2014/main" id="{FB709E64-14F0-4FD3-A97F-EFBBC5DEEC50}"/>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14045" name="Indiana">
            <a:extLst>
              <a:ext uri="{FF2B5EF4-FFF2-40B4-BE49-F238E27FC236}">
                <a16:creationId xmlns:a16="http://schemas.microsoft.com/office/drawing/2014/main" id="{F476A244-7FEE-49A3-BE6E-3DB3046BF42B}"/>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14046" name="Kentucky">
            <a:extLst>
              <a:ext uri="{FF2B5EF4-FFF2-40B4-BE49-F238E27FC236}">
                <a16:creationId xmlns:a16="http://schemas.microsoft.com/office/drawing/2014/main" id="{43677B2A-B715-4585-93EA-FFC741881787}"/>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14047" name="Louisiana">
            <a:extLst>
              <a:ext uri="{FF2B5EF4-FFF2-40B4-BE49-F238E27FC236}">
                <a16:creationId xmlns:a16="http://schemas.microsoft.com/office/drawing/2014/main" id="{96D7BB0C-9570-4D70-8395-7F94B2206129}"/>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14048" name="Maine">
            <a:extLst>
              <a:ext uri="{FF2B5EF4-FFF2-40B4-BE49-F238E27FC236}">
                <a16:creationId xmlns:a16="http://schemas.microsoft.com/office/drawing/2014/main" id="{41E0B45C-E4A0-4BBF-99C0-F44757B44062}"/>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14049" name="Maryland">
            <a:extLst>
              <a:ext uri="{FF2B5EF4-FFF2-40B4-BE49-F238E27FC236}">
                <a16:creationId xmlns:a16="http://schemas.microsoft.com/office/drawing/2014/main" id="{BC7DC712-A352-42E6-ACD2-9029FF03E9E5}"/>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4050" name="Minnesota">
            <a:extLst>
              <a:ext uri="{FF2B5EF4-FFF2-40B4-BE49-F238E27FC236}">
                <a16:creationId xmlns:a16="http://schemas.microsoft.com/office/drawing/2014/main" id="{EEE977D0-A271-4574-93B5-DF94E992AC46}"/>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14051" name="Mississippi">
            <a:extLst>
              <a:ext uri="{FF2B5EF4-FFF2-40B4-BE49-F238E27FC236}">
                <a16:creationId xmlns:a16="http://schemas.microsoft.com/office/drawing/2014/main" id="{EA1E615B-EEA0-4756-BF49-D8B3F857DDCE}"/>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14052" name="Montana">
            <a:extLst>
              <a:ext uri="{FF2B5EF4-FFF2-40B4-BE49-F238E27FC236}">
                <a16:creationId xmlns:a16="http://schemas.microsoft.com/office/drawing/2014/main" id="{FC848C66-EF86-465C-ABA4-B4971FB4F637}"/>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14053" name="Nebraska">
            <a:extLst>
              <a:ext uri="{FF2B5EF4-FFF2-40B4-BE49-F238E27FC236}">
                <a16:creationId xmlns:a16="http://schemas.microsoft.com/office/drawing/2014/main" id="{E49F3EF5-7BFE-4DC2-AB30-F3B49F646CE7}"/>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14054" name="Nevada">
            <a:extLst>
              <a:ext uri="{FF2B5EF4-FFF2-40B4-BE49-F238E27FC236}">
                <a16:creationId xmlns:a16="http://schemas.microsoft.com/office/drawing/2014/main" id="{67570171-2A4A-4B88-B057-4FC9B8D42CB2}"/>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14055" name="New Hampshire">
            <a:extLst>
              <a:ext uri="{FF2B5EF4-FFF2-40B4-BE49-F238E27FC236}">
                <a16:creationId xmlns:a16="http://schemas.microsoft.com/office/drawing/2014/main" id="{C504598C-BF46-4BA2-82BC-F3525344E607}"/>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14056" name="New Jersey">
            <a:extLst>
              <a:ext uri="{FF2B5EF4-FFF2-40B4-BE49-F238E27FC236}">
                <a16:creationId xmlns:a16="http://schemas.microsoft.com/office/drawing/2014/main" id="{DE641DDF-C2D0-49DA-92B6-FF071D1CE7B9}"/>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14057" name="North Carolina">
            <a:extLst>
              <a:ext uri="{FF2B5EF4-FFF2-40B4-BE49-F238E27FC236}">
                <a16:creationId xmlns:a16="http://schemas.microsoft.com/office/drawing/2014/main" id="{E82D75ED-CA83-4D23-A440-F18E1652D882}"/>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14058" name="North Dakota">
            <a:extLst>
              <a:ext uri="{FF2B5EF4-FFF2-40B4-BE49-F238E27FC236}">
                <a16:creationId xmlns:a16="http://schemas.microsoft.com/office/drawing/2014/main" id="{C0CC64DC-D4B8-4D9E-A93B-E9A4093E468E}"/>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14059" name="Ohio">
            <a:extLst>
              <a:ext uri="{FF2B5EF4-FFF2-40B4-BE49-F238E27FC236}">
                <a16:creationId xmlns:a16="http://schemas.microsoft.com/office/drawing/2014/main" id="{2852564E-4A78-49F2-B9C0-840F2CF9F0DC}"/>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14060" name="Oregon">
            <a:extLst>
              <a:ext uri="{FF2B5EF4-FFF2-40B4-BE49-F238E27FC236}">
                <a16:creationId xmlns:a16="http://schemas.microsoft.com/office/drawing/2014/main" id="{ABAF0D22-02BA-4647-8CC1-1173CA6182C9}"/>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14061" name="Pennsylvania">
            <a:extLst>
              <a:ext uri="{FF2B5EF4-FFF2-40B4-BE49-F238E27FC236}">
                <a16:creationId xmlns:a16="http://schemas.microsoft.com/office/drawing/2014/main" id="{AA58FF70-2052-45A1-8B38-03B185638284}"/>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14062" name="Rhode Island">
            <a:extLst>
              <a:ext uri="{FF2B5EF4-FFF2-40B4-BE49-F238E27FC236}">
                <a16:creationId xmlns:a16="http://schemas.microsoft.com/office/drawing/2014/main" id="{69586FB7-F4A1-486A-A293-FE01025D8D72}"/>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4063" name="South Carolina">
            <a:extLst>
              <a:ext uri="{FF2B5EF4-FFF2-40B4-BE49-F238E27FC236}">
                <a16:creationId xmlns:a16="http://schemas.microsoft.com/office/drawing/2014/main" id="{B44D482F-3C13-4082-B506-0A952D77A642}"/>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14064" name="South Dakota">
            <a:extLst>
              <a:ext uri="{FF2B5EF4-FFF2-40B4-BE49-F238E27FC236}">
                <a16:creationId xmlns:a16="http://schemas.microsoft.com/office/drawing/2014/main" id="{B857C006-F538-4044-B5F1-198988B1F651}"/>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14065" name="Tennessee">
            <a:extLst>
              <a:ext uri="{FF2B5EF4-FFF2-40B4-BE49-F238E27FC236}">
                <a16:creationId xmlns:a16="http://schemas.microsoft.com/office/drawing/2014/main" id="{0B89C15B-1D0E-475C-969B-2A4EF78FE5B8}"/>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14066" name="Texas">
            <a:extLst>
              <a:ext uri="{FF2B5EF4-FFF2-40B4-BE49-F238E27FC236}">
                <a16:creationId xmlns:a16="http://schemas.microsoft.com/office/drawing/2014/main" id="{F1C83F18-24F7-4AD8-A633-F6D9A4DFBA7F}"/>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14067" name="Utah">
            <a:extLst>
              <a:ext uri="{FF2B5EF4-FFF2-40B4-BE49-F238E27FC236}">
                <a16:creationId xmlns:a16="http://schemas.microsoft.com/office/drawing/2014/main" id="{0F3FDC2C-C90C-42D2-A2D1-318B851601E5}"/>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14068" name="Vermont">
            <a:extLst>
              <a:ext uri="{FF2B5EF4-FFF2-40B4-BE49-F238E27FC236}">
                <a16:creationId xmlns:a16="http://schemas.microsoft.com/office/drawing/2014/main" id="{30125AB3-748D-4066-A4D2-B245647E1BCB}"/>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14069" name="West Virginia">
            <a:extLst>
              <a:ext uri="{FF2B5EF4-FFF2-40B4-BE49-F238E27FC236}">
                <a16:creationId xmlns:a16="http://schemas.microsoft.com/office/drawing/2014/main" id="{4266CEEA-3F88-4B18-90D3-32AFDBEABC86}"/>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14070" name="Wisconsin">
            <a:extLst>
              <a:ext uri="{FF2B5EF4-FFF2-40B4-BE49-F238E27FC236}">
                <a16:creationId xmlns:a16="http://schemas.microsoft.com/office/drawing/2014/main" id="{E178C1A9-1E6F-46FB-BF5C-DCC3E1352BE8}"/>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14071" name="Wyoming">
            <a:extLst>
              <a:ext uri="{FF2B5EF4-FFF2-40B4-BE49-F238E27FC236}">
                <a16:creationId xmlns:a16="http://schemas.microsoft.com/office/drawing/2014/main" id="{68C55E9D-B9DF-44B2-A776-71E20F388F32}"/>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14072" name="Massachusetts">
            <a:extLst>
              <a:ext uri="{FF2B5EF4-FFF2-40B4-BE49-F238E27FC236}">
                <a16:creationId xmlns:a16="http://schemas.microsoft.com/office/drawing/2014/main" id="{778C180C-1837-4564-A77D-0F8F6EAB948B}"/>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4073" name="Freeform 59">
            <a:extLst>
              <a:ext uri="{FF2B5EF4-FFF2-40B4-BE49-F238E27FC236}">
                <a16:creationId xmlns:a16="http://schemas.microsoft.com/office/drawing/2014/main" id="{81BB0722-F740-455D-BE3C-F22A41CFFF88}"/>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74" name="Freeform 60">
            <a:extLst>
              <a:ext uri="{FF2B5EF4-FFF2-40B4-BE49-F238E27FC236}">
                <a16:creationId xmlns:a16="http://schemas.microsoft.com/office/drawing/2014/main" id="{5241A2E1-A8C7-4EB4-9DDA-C85AF35A3DF8}"/>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75" name="Virginia">
            <a:extLst>
              <a:ext uri="{FF2B5EF4-FFF2-40B4-BE49-F238E27FC236}">
                <a16:creationId xmlns:a16="http://schemas.microsoft.com/office/drawing/2014/main" id="{E617BE99-5796-45D0-83E6-A11DCBEA6D5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14076" name="Freeform 62">
            <a:extLst>
              <a:ext uri="{FF2B5EF4-FFF2-40B4-BE49-F238E27FC236}">
                <a16:creationId xmlns:a16="http://schemas.microsoft.com/office/drawing/2014/main" id="{57DA6B46-5DEC-46F0-9D0A-B07A09FC00AE}"/>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4077" name="Hawaii">
            <a:extLst>
              <a:ext uri="{FF2B5EF4-FFF2-40B4-BE49-F238E27FC236}">
                <a16:creationId xmlns:a16="http://schemas.microsoft.com/office/drawing/2014/main" id="{8BDB6EA7-FEF7-4CC8-A80E-86252B8132E6}"/>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14102" name="Freeform 64">
              <a:extLst>
                <a:ext uri="{FF2B5EF4-FFF2-40B4-BE49-F238E27FC236}">
                  <a16:creationId xmlns:a16="http://schemas.microsoft.com/office/drawing/2014/main" id="{C3E4B5E4-39A3-4141-89B1-0FC9B76A011F}"/>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14103" name="Freeform 65">
              <a:extLst>
                <a:ext uri="{FF2B5EF4-FFF2-40B4-BE49-F238E27FC236}">
                  <a16:creationId xmlns:a16="http://schemas.microsoft.com/office/drawing/2014/main" id="{6076DA77-5BB3-42AF-9F71-A9F9885209A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4104" name="Freeform 66">
              <a:extLst>
                <a:ext uri="{FF2B5EF4-FFF2-40B4-BE49-F238E27FC236}">
                  <a16:creationId xmlns:a16="http://schemas.microsoft.com/office/drawing/2014/main" id="{CDDF273E-EC49-4A3E-ABFD-411009FA0D50}"/>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4105" name="Freeform 67">
              <a:extLst>
                <a:ext uri="{FF2B5EF4-FFF2-40B4-BE49-F238E27FC236}">
                  <a16:creationId xmlns:a16="http://schemas.microsoft.com/office/drawing/2014/main" id="{344D13E5-D6E7-4FF2-8599-2E94B8DE5757}"/>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14106" name="Freeform 68">
              <a:extLst>
                <a:ext uri="{FF2B5EF4-FFF2-40B4-BE49-F238E27FC236}">
                  <a16:creationId xmlns:a16="http://schemas.microsoft.com/office/drawing/2014/main" id="{A8081E4F-2CB4-496C-A385-BBCD6D219E02}"/>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4107" name="Freeform 69">
              <a:extLst>
                <a:ext uri="{FF2B5EF4-FFF2-40B4-BE49-F238E27FC236}">
                  <a16:creationId xmlns:a16="http://schemas.microsoft.com/office/drawing/2014/main" id="{4D3949D9-FD05-4550-AC61-4423A55C61F5}"/>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4108" name="Freeform 70">
              <a:extLst>
                <a:ext uri="{FF2B5EF4-FFF2-40B4-BE49-F238E27FC236}">
                  <a16:creationId xmlns:a16="http://schemas.microsoft.com/office/drawing/2014/main" id="{AFF9013C-C32F-492C-8CB8-FBE9C454EE4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14109" name="Freeform 71">
              <a:extLst>
                <a:ext uri="{FF2B5EF4-FFF2-40B4-BE49-F238E27FC236}">
                  <a16:creationId xmlns:a16="http://schemas.microsoft.com/office/drawing/2014/main" id="{617305FB-C36F-4E04-ACAF-C9CAF02A431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14078" name="Alaska">
            <a:extLst>
              <a:ext uri="{FF2B5EF4-FFF2-40B4-BE49-F238E27FC236}">
                <a16:creationId xmlns:a16="http://schemas.microsoft.com/office/drawing/2014/main" id="{AF73D55C-07CD-4502-8415-2F54FE1A5EC7}"/>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14092" name="Freeform 73">
              <a:extLst>
                <a:ext uri="{FF2B5EF4-FFF2-40B4-BE49-F238E27FC236}">
                  <a16:creationId xmlns:a16="http://schemas.microsoft.com/office/drawing/2014/main" id="{246D8822-550F-42C4-BBBD-F34C096E5CF8}"/>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14093" name="Freeform 74">
              <a:extLst>
                <a:ext uri="{FF2B5EF4-FFF2-40B4-BE49-F238E27FC236}">
                  <a16:creationId xmlns:a16="http://schemas.microsoft.com/office/drawing/2014/main" id="{3A1F9A6E-72E8-4893-A467-3322C5945A7B}"/>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14094" name="Freeform 75">
              <a:extLst>
                <a:ext uri="{FF2B5EF4-FFF2-40B4-BE49-F238E27FC236}">
                  <a16:creationId xmlns:a16="http://schemas.microsoft.com/office/drawing/2014/main" id="{90D37696-3CDE-47B2-AFC0-4E28406C9302}"/>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14095" name="Freeform 76">
              <a:extLst>
                <a:ext uri="{FF2B5EF4-FFF2-40B4-BE49-F238E27FC236}">
                  <a16:creationId xmlns:a16="http://schemas.microsoft.com/office/drawing/2014/main" id="{E7C96000-5C00-4C28-AA1A-7C7D927FE0DC}"/>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14096" name="Freeform 77">
              <a:extLst>
                <a:ext uri="{FF2B5EF4-FFF2-40B4-BE49-F238E27FC236}">
                  <a16:creationId xmlns:a16="http://schemas.microsoft.com/office/drawing/2014/main" id="{1DC7E5E8-E434-49DD-9DE2-B93861ABD26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14097" name="Freeform 78">
              <a:extLst>
                <a:ext uri="{FF2B5EF4-FFF2-40B4-BE49-F238E27FC236}">
                  <a16:creationId xmlns:a16="http://schemas.microsoft.com/office/drawing/2014/main" id="{C58CC55A-2F3C-4602-9566-6796BDF40BF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14098" name="Freeform 79">
              <a:extLst>
                <a:ext uri="{FF2B5EF4-FFF2-40B4-BE49-F238E27FC236}">
                  <a16:creationId xmlns:a16="http://schemas.microsoft.com/office/drawing/2014/main" id="{46BC7F0C-1FE3-436C-A704-D0D92CA63C0E}"/>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4099" name="Freeform 80">
              <a:extLst>
                <a:ext uri="{FF2B5EF4-FFF2-40B4-BE49-F238E27FC236}">
                  <a16:creationId xmlns:a16="http://schemas.microsoft.com/office/drawing/2014/main" id="{9F422C6A-4577-4BF4-9566-F693BBF47BF1}"/>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4100" name="Freeform 81">
              <a:extLst>
                <a:ext uri="{FF2B5EF4-FFF2-40B4-BE49-F238E27FC236}">
                  <a16:creationId xmlns:a16="http://schemas.microsoft.com/office/drawing/2014/main" id="{B8A858FC-7AF0-40AF-9C8D-62E979A880F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4101" name="Freeform 82">
              <a:extLst>
                <a:ext uri="{FF2B5EF4-FFF2-40B4-BE49-F238E27FC236}">
                  <a16:creationId xmlns:a16="http://schemas.microsoft.com/office/drawing/2014/main" id="{39371183-F15A-4E53-8731-031B789FF063}"/>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14079" name="Rectangle 109">
            <a:extLst>
              <a:ext uri="{FF2B5EF4-FFF2-40B4-BE49-F238E27FC236}">
                <a16:creationId xmlns:a16="http://schemas.microsoft.com/office/drawing/2014/main" id="{842FA8A7-6F92-48BE-82E8-EB1CB1136683}"/>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4080" name="Rectangle 110">
            <a:extLst>
              <a:ext uri="{FF2B5EF4-FFF2-40B4-BE49-F238E27FC236}">
                <a16:creationId xmlns:a16="http://schemas.microsoft.com/office/drawing/2014/main" id="{9DF0540B-BEB6-4A73-88C0-65EF698F294C}"/>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4081" name="Rectangle 111">
            <a:extLst>
              <a:ext uri="{FF2B5EF4-FFF2-40B4-BE49-F238E27FC236}">
                <a16:creationId xmlns:a16="http://schemas.microsoft.com/office/drawing/2014/main" id="{FFE9E26D-13C8-460D-8E17-DD67FDA8C9C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4082" name="Rectangle 112">
            <a:extLst>
              <a:ext uri="{FF2B5EF4-FFF2-40B4-BE49-F238E27FC236}">
                <a16:creationId xmlns:a16="http://schemas.microsoft.com/office/drawing/2014/main" id="{4E800497-3F22-4166-A086-19723B52861A}"/>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4083" name="Rectangle 113">
            <a:extLst>
              <a:ext uri="{FF2B5EF4-FFF2-40B4-BE49-F238E27FC236}">
                <a16:creationId xmlns:a16="http://schemas.microsoft.com/office/drawing/2014/main" id="{18C09D77-29A7-4DA3-A4BF-8FE4E6D7E649}"/>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4084" name="Text Box 114">
            <a:extLst>
              <a:ext uri="{FF2B5EF4-FFF2-40B4-BE49-F238E27FC236}">
                <a16:creationId xmlns:a16="http://schemas.microsoft.com/office/drawing/2014/main" id="{D8E94189-3782-469A-96FB-77E4B5DBF007}"/>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14085" name="Text Box 105">
            <a:extLst>
              <a:ext uri="{FF2B5EF4-FFF2-40B4-BE49-F238E27FC236}">
                <a16:creationId xmlns:a16="http://schemas.microsoft.com/office/drawing/2014/main" id="{4B5F5D59-8DF4-45B4-B5BD-CE7B4EACDB4A}"/>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14086" name="Text Box 106">
            <a:extLst>
              <a:ext uri="{FF2B5EF4-FFF2-40B4-BE49-F238E27FC236}">
                <a16:creationId xmlns:a16="http://schemas.microsoft.com/office/drawing/2014/main" id="{ABCD6E68-1681-44B3-A05F-A62DAE8CB15D}"/>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14087" name="Text Box 107">
            <a:extLst>
              <a:ext uri="{FF2B5EF4-FFF2-40B4-BE49-F238E27FC236}">
                <a16:creationId xmlns:a16="http://schemas.microsoft.com/office/drawing/2014/main" id="{99D04EE6-85DE-48E5-B15E-66FD207E1960}"/>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14088" name="Text Box 108">
            <a:extLst>
              <a:ext uri="{FF2B5EF4-FFF2-40B4-BE49-F238E27FC236}">
                <a16:creationId xmlns:a16="http://schemas.microsoft.com/office/drawing/2014/main" id="{EED63648-E473-408A-88DE-BA5946F86758}"/>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14089" name="Rectangle 7">
            <a:extLst>
              <a:ext uri="{FF2B5EF4-FFF2-40B4-BE49-F238E27FC236}">
                <a16:creationId xmlns:a16="http://schemas.microsoft.com/office/drawing/2014/main" id="{45900987-0705-4497-AD18-3586A0B4241C}"/>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HIV testing</a:t>
            </a:r>
          </a:p>
        </p:txBody>
      </p:sp>
      <p:sp>
        <p:nvSpPr>
          <p:cNvPr id="214090" name="Text Box 101">
            <a:extLst>
              <a:ext uri="{FF2B5EF4-FFF2-40B4-BE49-F238E27FC236}">
                <a16:creationId xmlns:a16="http://schemas.microsoft.com/office/drawing/2014/main" id="{8A252752-62E1-410E-BFF4-D83EE62A1283}"/>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14091" name="Text Box 116">
            <a:extLst>
              <a:ext uri="{FF2B5EF4-FFF2-40B4-BE49-F238E27FC236}">
                <a16:creationId xmlns:a16="http://schemas.microsoft.com/office/drawing/2014/main" id="{B934F26E-082C-48C8-BE12-4EC2580967B2}"/>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Kansas">
            <a:extLst>
              <a:ext uri="{FF2B5EF4-FFF2-40B4-BE49-F238E27FC236}">
                <a16:creationId xmlns:a16="http://schemas.microsoft.com/office/drawing/2014/main" id="{320D8C29-8490-452C-B8E8-4ABF4C3178C5}"/>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16067" name="Missouri">
            <a:extLst>
              <a:ext uri="{FF2B5EF4-FFF2-40B4-BE49-F238E27FC236}">
                <a16:creationId xmlns:a16="http://schemas.microsoft.com/office/drawing/2014/main" id="{F4CCFC55-7237-491D-84A0-6C84DBB08F29}"/>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6068" name="Illinois">
            <a:extLst>
              <a:ext uri="{FF2B5EF4-FFF2-40B4-BE49-F238E27FC236}">
                <a16:creationId xmlns:a16="http://schemas.microsoft.com/office/drawing/2014/main" id="{0DF6C889-2753-4541-A6ED-2259B7F61A8A}"/>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16069" name="Iowa">
            <a:extLst>
              <a:ext uri="{FF2B5EF4-FFF2-40B4-BE49-F238E27FC236}">
                <a16:creationId xmlns:a16="http://schemas.microsoft.com/office/drawing/2014/main" id="{AADE0406-E6EC-4036-BE68-812AFB21702A}"/>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16070" name="New Mexico">
            <a:extLst>
              <a:ext uri="{FF2B5EF4-FFF2-40B4-BE49-F238E27FC236}">
                <a16:creationId xmlns:a16="http://schemas.microsoft.com/office/drawing/2014/main" id="{D8C3BE3D-8EAF-40F6-BD7B-33635F30AF0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16071" name="Oklahoma">
            <a:extLst>
              <a:ext uri="{FF2B5EF4-FFF2-40B4-BE49-F238E27FC236}">
                <a16:creationId xmlns:a16="http://schemas.microsoft.com/office/drawing/2014/main" id="{25B7F9F8-AA9F-4324-8E51-74A2D8F5AD2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6072" name="Florida">
            <a:extLst>
              <a:ext uri="{FF2B5EF4-FFF2-40B4-BE49-F238E27FC236}">
                <a16:creationId xmlns:a16="http://schemas.microsoft.com/office/drawing/2014/main" id="{C6325C39-CA27-4672-B257-70626CDE462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16073" name="Freeform 9">
            <a:extLst>
              <a:ext uri="{FF2B5EF4-FFF2-40B4-BE49-F238E27FC236}">
                <a16:creationId xmlns:a16="http://schemas.microsoft.com/office/drawing/2014/main" id="{00CB90A5-0455-417C-952E-2E68F372C34E}"/>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16074" name="Freeform 10">
            <a:extLst>
              <a:ext uri="{FF2B5EF4-FFF2-40B4-BE49-F238E27FC236}">
                <a16:creationId xmlns:a16="http://schemas.microsoft.com/office/drawing/2014/main" id="{07470B8F-ADEF-4143-AB10-88D98B0038D4}"/>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16075" name="Freeform 11">
            <a:extLst>
              <a:ext uri="{FF2B5EF4-FFF2-40B4-BE49-F238E27FC236}">
                <a16:creationId xmlns:a16="http://schemas.microsoft.com/office/drawing/2014/main" id="{B721D430-A0B5-48BA-BAD8-F8D35BE426D1}"/>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16076" name="Michigan Upper">
            <a:extLst>
              <a:ext uri="{FF2B5EF4-FFF2-40B4-BE49-F238E27FC236}">
                <a16:creationId xmlns:a16="http://schemas.microsoft.com/office/drawing/2014/main" id="{E367011E-B2C6-4AC4-B7E4-DEDB4A3E64C0}"/>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16077" name="Michigan">
            <a:extLst>
              <a:ext uri="{FF2B5EF4-FFF2-40B4-BE49-F238E27FC236}">
                <a16:creationId xmlns:a16="http://schemas.microsoft.com/office/drawing/2014/main" id="{21B437B4-7DAD-472A-BE6F-947032EB45EF}"/>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16078" name="New York">
            <a:extLst>
              <a:ext uri="{FF2B5EF4-FFF2-40B4-BE49-F238E27FC236}">
                <a16:creationId xmlns:a16="http://schemas.microsoft.com/office/drawing/2014/main" id="{E9FFDCDA-415C-4634-8648-DA330932337F}"/>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16079" name="Freeform 15">
            <a:extLst>
              <a:ext uri="{FF2B5EF4-FFF2-40B4-BE49-F238E27FC236}">
                <a16:creationId xmlns:a16="http://schemas.microsoft.com/office/drawing/2014/main" id="{A9002CB2-86BD-469B-BFC3-B19DE7DCAA09}"/>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0" name="Freeform 16">
            <a:extLst>
              <a:ext uri="{FF2B5EF4-FFF2-40B4-BE49-F238E27FC236}">
                <a16:creationId xmlns:a16="http://schemas.microsoft.com/office/drawing/2014/main" id="{CCB43985-ADB6-4C61-96E8-9A8C5C1954A7}"/>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1" name="Washington">
            <a:extLst>
              <a:ext uri="{FF2B5EF4-FFF2-40B4-BE49-F238E27FC236}">
                <a16:creationId xmlns:a16="http://schemas.microsoft.com/office/drawing/2014/main" id="{BDF994D8-F9FC-476B-9543-2E781D226908}"/>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16082" name="Freeform 19">
            <a:extLst>
              <a:ext uri="{FF2B5EF4-FFF2-40B4-BE49-F238E27FC236}">
                <a16:creationId xmlns:a16="http://schemas.microsoft.com/office/drawing/2014/main" id="{D17EFC60-B1DE-4DCD-B0B8-4B3AF841BC21}"/>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3" name="Alabama">
            <a:extLst>
              <a:ext uri="{FF2B5EF4-FFF2-40B4-BE49-F238E27FC236}">
                <a16:creationId xmlns:a16="http://schemas.microsoft.com/office/drawing/2014/main" id="{3DA9087C-F975-47FE-98C5-C04D85617FBC}"/>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16084" name="Arizona">
            <a:extLst>
              <a:ext uri="{FF2B5EF4-FFF2-40B4-BE49-F238E27FC236}">
                <a16:creationId xmlns:a16="http://schemas.microsoft.com/office/drawing/2014/main" id="{5712BD60-A8CB-4470-B1BF-BBE9B6199F3A}"/>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16085" name="Arkansas">
            <a:extLst>
              <a:ext uri="{FF2B5EF4-FFF2-40B4-BE49-F238E27FC236}">
                <a16:creationId xmlns:a16="http://schemas.microsoft.com/office/drawing/2014/main" id="{8742D0BB-25F3-4EA5-AEC6-8F218054F39D}"/>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16086" name="California">
            <a:extLst>
              <a:ext uri="{FF2B5EF4-FFF2-40B4-BE49-F238E27FC236}">
                <a16:creationId xmlns:a16="http://schemas.microsoft.com/office/drawing/2014/main" id="{98497D43-F12E-470E-A148-D76C0C6FE096}"/>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16087" name="Colorado">
            <a:extLst>
              <a:ext uri="{FF2B5EF4-FFF2-40B4-BE49-F238E27FC236}">
                <a16:creationId xmlns:a16="http://schemas.microsoft.com/office/drawing/2014/main" id="{623F5478-83A0-4D1E-B07A-FBD9A4A5AB22}"/>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16088" name="Connecticut">
            <a:extLst>
              <a:ext uri="{FF2B5EF4-FFF2-40B4-BE49-F238E27FC236}">
                <a16:creationId xmlns:a16="http://schemas.microsoft.com/office/drawing/2014/main" id="{36176310-221D-40BB-899F-93F4BE4949FC}"/>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16089" name="Delaware">
            <a:extLst>
              <a:ext uri="{FF2B5EF4-FFF2-40B4-BE49-F238E27FC236}">
                <a16:creationId xmlns:a16="http://schemas.microsoft.com/office/drawing/2014/main" id="{A5D06854-570F-47F0-B189-00C74D7025C0}"/>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16090" name="Freeform 27">
            <a:extLst>
              <a:ext uri="{FF2B5EF4-FFF2-40B4-BE49-F238E27FC236}">
                <a16:creationId xmlns:a16="http://schemas.microsoft.com/office/drawing/2014/main" id="{BADB9FBE-FE86-4F84-B65A-3467B5723725}"/>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1" name="Georgia">
            <a:extLst>
              <a:ext uri="{FF2B5EF4-FFF2-40B4-BE49-F238E27FC236}">
                <a16:creationId xmlns:a16="http://schemas.microsoft.com/office/drawing/2014/main" id="{005607B2-FE22-4F07-BF4B-B3FC3D5D2655}"/>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16092" name="Idaho">
            <a:extLst>
              <a:ext uri="{FF2B5EF4-FFF2-40B4-BE49-F238E27FC236}">
                <a16:creationId xmlns:a16="http://schemas.microsoft.com/office/drawing/2014/main" id="{8256083B-FE10-48AE-ACD5-16DABE853511}"/>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16093" name="Indiana">
            <a:extLst>
              <a:ext uri="{FF2B5EF4-FFF2-40B4-BE49-F238E27FC236}">
                <a16:creationId xmlns:a16="http://schemas.microsoft.com/office/drawing/2014/main" id="{75D18D7B-16D6-4064-9B3E-ABF7C19070D8}"/>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16094" name="Kentucky">
            <a:extLst>
              <a:ext uri="{FF2B5EF4-FFF2-40B4-BE49-F238E27FC236}">
                <a16:creationId xmlns:a16="http://schemas.microsoft.com/office/drawing/2014/main" id="{B0183EEC-F663-4108-A69B-745501B09A67}"/>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16095" name="Louisiana">
            <a:extLst>
              <a:ext uri="{FF2B5EF4-FFF2-40B4-BE49-F238E27FC236}">
                <a16:creationId xmlns:a16="http://schemas.microsoft.com/office/drawing/2014/main" id="{B95641D0-EF43-41A2-978C-AD0710D7D790}"/>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16096" name="Maine">
            <a:extLst>
              <a:ext uri="{FF2B5EF4-FFF2-40B4-BE49-F238E27FC236}">
                <a16:creationId xmlns:a16="http://schemas.microsoft.com/office/drawing/2014/main" id="{C5FF4AFF-0BF4-4169-A6FB-70FE0987416A}"/>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16097" name="Maryland">
            <a:extLst>
              <a:ext uri="{FF2B5EF4-FFF2-40B4-BE49-F238E27FC236}">
                <a16:creationId xmlns:a16="http://schemas.microsoft.com/office/drawing/2014/main" id="{963DD847-F8D4-4035-BE10-649BA4C96EDA}"/>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6098" name="Minnesota">
            <a:extLst>
              <a:ext uri="{FF2B5EF4-FFF2-40B4-BE49-F238E27FC236}">
                <a16:creationId xmlns:a16="http://schemas.microsoft.com/office/drawing/2014/main" id="{7715BA0F-7008-4186-ACED-E3EE4863A789}"/>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16099" name="Mississippi">
            <a:extLst>
              <a:ext uri="{FF2B5EF4-FFF2-40B4-BE49-F238E27FC236}">
                <a16:creationId xmlns:a16="http://schemas.microsoft.com/office/drawing/2014/main" id="{D7A406FC-A6FA-4394-A72E-AF46121EF100}"/>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16100" name="Montana">
            <a:extLst>
              <a:ext uri="{FF2B5EF4-FFF2-40B4-BE49-F238E27FC236}">
                <a16:creationId xmlns:a16="http://schemas.microsoft.com/office/drawing/2014/main" id="{F6EE91A6-BA92-40AA-923E-2CFE3774B1CB}"/>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16101" name="Nebraska">
            <a:extLst>
              <a:ext uri="{FF2B5EF4-FFF2-40B4-BE49-F238E27FC236}">
                <a16:creationId xmlns:a16="http://schemas.microsoft.com/office/drawing/2014/main" id="{D9716A88-698E-4776-925E-9DFB81CE9080}"/>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16102" name="Nevada">
            <a:extLst>
              <a:ext uri="{FF2B5EF4-FFF2-40B4-BE49-F238E27FC236}">
                <a16:creationId xmlns:a16="http://schemas.microsoft.com/office/drawing/2014/main" id="{F2D67DF3-1EF3-4A57-AEBD-543F0D1C7731}"/>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216103" name="New Hampshire">
            <a:extLst>
              <a:ext uri="{FF2B5EF4-FFF2-40B4-BE49-F238E27FC236}">
                <a16:creationId xmlns:a16="http://schemas.microsoft.com/office/drawing/2014/main" id="{B7E706C2-2BDB-471A-88D6-8E07FC463DE5}"/>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16104" name="New Jersey">
            <a:extLst>
              <a:ext uri="{FF2B5EF4-FFF2-40B4-BE49-F238E27FC236}">
                <a16:creationId xmlns:a16="http://schemas.microsoft.com/office/drawing/2014/main" id="{5C261011-E4AA-44BA-B042-998E1763AD6C}"/>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16105" name="North Carolina">
            <a:extLst>
              <a:ext uri="{FF2B5EF4-FFF2-40B4-BE49-F238E27FC236}">
                <a16:creationId xmlns:a16="http://schemas.microsoft.com/office/drawing/2014/main" id="{8E357157-5306-4F41-8495-782C0F501D3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16106" name="North Dakota">
            <a:extLst>
              <a:ext uri="{FF2B5EF4-FFF2-40B4-BE49-F238E27FC236}">
                <a16:creationId xmlns:a16="http://schemas.microsoft.com/office/drawing/2014/main" id="{0B77C4F8-401D-41B4-B26E-EF6488440600}"/>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16107" name="Ohio">
            <a:extLst>
              <a:ext uri="{FF2B5EF4-FFF2-40B4-BE49-F238E27FC236}">
                <a16:creationId xmlns:a16="http://schemas.microsoft.com/office/drawing/2014/main" id="{93B97CE3-A40E-42F5-985B-EA6DD1972E70}"/>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216108" name="Oregon">
            <a:extLst>
              <a:ext uri="{FF2B5EF4-FFF2-40B4-BE49-F238E27FC236}">
                <a16:creationId xmlns:a16="http://schemas.microsoft.com/office/drawing/2014/main" id="{17EC291D-DA63-44FE-AF5E-B45C5D810BCF}"/>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16109" name="Pennsylvania">
            <a:extLst>
              <a:ext uri="{FF2B5EF4-FFF2-40B4-BE49-F238E27FC236}">
                <a16:creationId xmlns:a16="http://schemas.microsoft.com/office/drawing/2014/main" id="{80D15685-864F-47C0-A31E-F8968E04DD42}"/>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16110" name="Rhode Island">
            <a:extLst>
              <a:ext uri="{FF2B5EF4-FFF2-40B4-BE49-F238E27FC236}">
                <a16:creationId xmlns:a16="http://schemas.microsoft.com/office/drawing/2014/main" id="{4C1B0B9E-6BBC-49CD-BA36-94B22006BB0F}"/>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16111" name="South Carolina">
            <a:extLst>
              <a:ext uri="{FF2B5EF4-FFF2-40B4-BE49-F238E27FC236}">
                <a16:creationId xmlns:a16="http://schemas.microsoft.com/office/drawing/2014/main" id="{098D956E-B831-46CE-8BB8-1DA7B8D3B244}"/>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16112" name="South Dakota">
            <a:extLst>
              <a:ext uri="{FF2B5EF4-FFF2-40B4-BE49-F238E27FC236}">
                <a16:creationId xmlns:a16="http://schemas.microsoft.com/office/drawing/2014/main" id="{DCA6EC20-96C4-4EC4-B8B5-93512C6D23AE}"/>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16113" name="Tennessee">
            <a:extLst>
              <a:ext uri="{FF2B5EF4-FFF2-40B4-BE49-F238E27FC236}">
                <a16:creationId xmlns:a16="http://schemas.microsoft.com/office/drawing/2014/main" id="{B7DC56A7-3C80-4B86-B3EE-C5D4EB7E2621}"/>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16114" name="Texas">
            <a:extLst>
              <a:ext uri="{FF2B5EF4-FFF2-40B4-BE49-F238E27FC236}">
                <a16:creationId xmlns:a16="http://schemas.microsoft.com/office/drawing/2014/main" id="{1C365141-014D-42D8-95ED-FA9135662BE0}"/>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216115" name="Utah">
            <a:extLst>
              <a:ext uri="{FF2B5EF4-FFF2-40B4-BE49-F238E27FC236}">
                <a16:creationId xmlns:a16="http://schemas.microsoft.com/office/drawing/2014/main" id="{DDE89372-9454-4E37-BA5A-81174927CA86}"/>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16116" name="Vermont">
            <a:extLst>
              <a:ext uri="{FF2B5EF4-FFF2-40B4-BE49-F238E27FC236}">
                <a16:creationId xmlns:a16="http://schemas.microsoft.com/office/drawing/2014/main" id="{43BCC1ED-1AE3-48D7-9D7A-3D5104C4F591}"/>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16117" name="West Virginia">
            <a:extLst>
              <a:ext uri="{FF2B5EF4-FFF2-40B4-BE49-F238E27FC236}">
                <a16:creationId xmlns:a16="http://schemas.microsoft.com/office/drawing/2014/main" id="{F9146804-9DF1-402E-81BF-3A09A15746B2}"/>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16118" name="Wisconsin">
            <a:extLst>
              <a:ext uri="{FF2B5EF4-FFF2-40B4-BE49-F238E27FC236}">
                <a16:creationId xmlns:a16="http://schemas.microsoft.com/office/drawing/2014/main" id="{4C9A6D25-A838-4856-AF50-13C7A4F8D9B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16119" name="Wyoming">
            <a:extLst>
              <a:ext uri="{FF2B5EF4-FFF2-40B4-BE49-F238E27FC236}">
                <a16:creationId xmlns:a16="http://schemas.microsoft.com/office/drawing/2014/main" id="{D3EC22BC-14E9-40AD-9BEB-6D78487ABA69}"/>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16120" name="Massachusetts">
            <a:extLst>
              <a:ext uri="{FF2B5EF4-FFF2-40B4-BE49-F238E27FC236}">
                <a16:creationId xmlns:a16="http://schemas.microsoft.com/office/drawing/2014/main" id="{506A6883-9978-492E-BB08-C07EC6EAA626}"/>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6121" name="Freeform 59">
            <a:extLst>
              <a:ext uri="{FF2B5EF4-FFF2-40B4-BE49-F238E27FC236}">
                <a16:creationId xmlns:a16="http://schemas.microsoft.com/office/drawing/2014/main" id="{5DEA9191-82DD-4C0B-989B-57F3DB7EC462}"/>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22" name="Freeform 60">
            <a:extLst>
              <a:ext uri="{FF2B5EF4-FFF2-40B4-BE49-F238E27FC236}">
                <a16:creationId xmlns:a16="http://schemas.microsoft.com/office/drawing/2014/main" id="{CD70D6D1-B171-4DC4-A782-E60F59CEE070}"/>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23" name="Virginia">
            <a:extLst>
              <a:ext uri="{FF2B5EF4-FFF2-40B4-BE49-F238E27FC236}">
                <a16:creationId xmlns:a16="http://schemas.microsoft.com/office/drawing/2014/main" id="{95BF86E6-3312-4A80-B1A0-28C8CA35278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16124" name="Freeform 62">
            <a:extLst>
              <a:ext uri="{FF2B5EF4-FFF2-40B4-BE49-F238E27FC236}">
                <a16:creationId xmlns:a16="http://schemas.microsoft.com/office/drawing/2014/main" id="{DE47C6A8-50D9-450C-9B33-CC6670FC63C6}"/>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6125" name="Hawaii">
            <a:extLst>
              <a:ext uri="{FF2B5EF4-FFF2-40B4-BE49-F238E27FC236}">
                <a16:creationId xmlns:a16="http://schemas.microsoft.com/office/drawing/2014/main" id="{5C77E05E-5CAE-441E-9F5D-D9E98EAC6FF9}"/>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16150" name="Freeform 64">
              <a:extLst>
                <a:ext uri="{FF2B5EF4-FFF2-40B4-BE49-F238E27FC236}">
                  <a16:creationId xmlns:a16="http://schemas.microsoft.com/office/drawing/2014/main" id="{74D89DA5-0AF6-46C8-8E1D-D189B528D42F}"/>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16151" name="Freeform 65">
              <a:extLst>
                <a:ext uri="{FF2B5EF4-FFF2-40B4-BE49-F238E27FC236}">
                  <a16:creationId xmlns:a16="http://schemas.microsoft.com/office/drawing/2014/main" id="{91CBF5FD-4B99-4D9B-A195-DDE07EE1F1F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6152" name="Freeform 66">
              <a:extLst>
                <a:ext uri="{FF2B5EF4-FFF2-40B4-BE49-F238E27FC236}">
                  <a16:creationId xmlns:a16="http://schemas.microsoft.com/office/drawing/2014/main" id="{36871502-A351-4B3F-979E-82E486EE03C0}"/>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6153" name="Freeform 67">
              <a:extLst>
                <a:ext uri="{FF2B5EF4-FFF2-40B4-BE49-F238E27FC236}">
                  <a16:creationId xmlns:a16="http://schemas.microsoft.com/office/drawing/2014/main" id="{8D70962D-BD10-4210-B988-A12AF9E2C4F5}"/>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16154" name="Freeform 68">
              <a:extLst>
                <a:ext uri="{FF2B5EF4-FFF2-40B4-BE49-F238E27FC236}">
                  <a16:creationId xmlns:a16="http://schemas.microsoft.com/office/drawing/2014/main" id="{13034E3E-FE8B-4F9A-A859-E4A3D22F78D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6155" name="Freeform 69">
              <a:extLst>
                <a:ext uri="{FF2B5EF4-FFF2-40B4-BE49-F238E27FC236}">
                  <a16:creationId xmlns:a16="http://schemas.microsoft.com/office/drawing/2014/main" id="{AE7D939C-C896-4802-A032-F8B6638E6C5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6156" name="Freeform 70">
              <a:extLst>
                <a:ext uri="{FF2B5EF4-FFF2-40B4-BE49-F238E27FC236}">
                  <a16:creationId xmlns:a16="http://schemas.microsoft.com/office/drawing/2014/main" id="{D5C190A4-3D20-47B3-B037-391AFF2D9830}"/>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16157" name="Freeform 71">
              <a:extLst>
                <a:ext uri="{FF2B5EF4-FFF2-40B4-BE49-F238E27FC236}">
                  <a16:creationId xmlns:a16="http://schemas.microsoft.com/office/drawing/2014/main" id="{AB440910-F41B-4E34-A4F2-655684C5285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16126" name="Alaska">
            <a:extLst>
              <a:ext uri="{FF2B5EF4-FFF2-40B4-BE49-F238E27FC236}">
                <a16:creationId xmlns:a16="http://schemas.microsoft.com/office/drawing/2014/main" id="{8857F400-DB58-4B48-A35F-E1F090D28E7D}"/>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16140" name="Freeform 73">
              <a:extLst>
                <a:ext uri="{FF2B5EF4-FFF2-40B4-BE49-F238E27FC236}">
                  <a16:creationId xmlns:a16="http://schemas.microsoft.com/office/drawing/2014/main" id="{67492457-C131-4DDB-BDEC-FDA51B6FED64}"/>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16141" name="Freeform 74">
              <a:extLst>
                <a:ext uri="{FF2B5EF4-FFF2-40B4-BE49-F238E27FC236}">
                  <a16:creationId xmlns:a16="http://schemas.microsoft.com/office/drawing/2014/main" id="{615D353E-D768-41AA-800E-A7487F5E7B5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16142" name="Freeform 75">
              <a:extLst>
                <a:ext uri="{FF2B5EF4-FFF2-40B4-BE49-F238E27FC236}">
                  <a16:creationId xmlns:a16="http://schemas.microsoft.com/office/drawing/2014/main" id="{E976DCA2-44FC-4541-94A1-BC12DFE1CC84}"/>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16143" name="Freeform 76">
              <a:extLst>
                <a:ext uri="{FF2B5EF4-FFF2-40B4-BE49-F238E27FC236}">
                  <a16:creationId xmlns:a16="http://schemas.microsoft.com/office/drawing/2014/main" id="{51802411-7407-4D5C-BD33-2622553CB7FE}"/>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16144" name="Freeform 77">
              <a:extLst>
                <a:ext uri="{FF2B5EF4-FFF2-40B4-BE49-F238E27FC236}">
                  <a16:creationId xmlns:a16="http://schemas.microsoft.com/office/drawing/2014/main" id="{13409F45-455C-46E3-B334-63B368C0623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16145" name="Freeform 78">
              <a:extLst>
                <a:ext uri="{FF2B5EF4-FFF2-40B4-BE49-F238E27FC236}">
                  <a16:creationId xmlns:a16="http://schemas.microsoft.com/office/drawing/2014/main" id="{FA3118CD-BA2A-484A-B5C3-E7B91A77F91A}"/>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16146" name="Freeform 79">
              <a:extLst>
                <a:ext uri="{FF2B5EF4-FFF2-40B4-BE49-F238E27FC236}">
                  <a16:creationId xmlns:a16="http://schemas.microsoft.com/office/drawing/2014/main" id="{695D40EA-2032-4B93-94FD-041AA89769A8}"/>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6147" name="Freeform 80">
              <a:extLst>
                <a:ext uri="{FF2B5EF4-FFF2-40B4-BE49-F238E27FC236}">
                  <a16:creationId xmlns:a16="http://schemas.microsoft.com/office/drawing/2014/main" id="{CCE93EE4-0117-4B0F-9983-AC9A6F9DC106}"/>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6148" name="Freeform 81">
              <a:extLst>
                <a:ext uri="{FF2B5EF4-FFF2-40B4-BE49-F238E27FC236}">
                  <a16:creationId xmlns:a16="http://schemas.microsoft.com/office/drawing/2014/main" id="{BE00C6AF-1598-4C3B-9786-65FC5995F43D}"/>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6149" name="Freeform 82">
              <a:extLst>
                <a:ext uri="{FF2B5EF4-FFF2-40B4-BE49-F238E27FC236}">
                  <a16:creationId xmlns:a16="http://schemas.microsoft.com/office/drawing/2014/main" id="{F34ACA92-E781-4114-80EC-8F83852E528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16127" name="Rectangle 109">
            <a:extLst>
              <a:ext uri="{FF2B5EF4-FFF2-40B4-BE49-F238E27FC236}">
                <a16:creationId xmlns:a16="http://schemas.microsoft.com/office/drawing/2014/main" id="{DDAD908C-42BD-4A42-8811-C9CE6D1D232B}"/>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6128" name="Rectangle 110">
            <a:extLst>
              <a:ext uri="{FF2B5EF4-FFF2-40B4-BE49-F238E27FC236}">
                <a16:creationId xmlns:a16="http://schemas.microsoft.com/office/drawing/2014/main" id="{FECC62AC-CF35-4BFF-AE53-6FD482DFC63A}"/>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6129" name="Rectangle 111">
            <a:extLst>
              <a:ext uri="{FF2B5EF4-FFF2-40B4-BE49-F238E27FC236}">
                <a16:creationId xmlns:a16="http://schemas.microsoft.com/office/drawing/2014/main" id="{DF97E4CA-9E08-4581-ACCB-D40B6B8E71D1}"/>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6130" name="Rectangle 112">
            <a:extLst>
              <a:ext uri="{FF2B5EF4-FFF2-40B4-BE49-F238E27FC236}">
                <a16:creationId xmlns:a16="http://schemas.microsoft.com/office/drawing/2014/main" id="{CD781F3B-4CDF-454C-8A0B-A4E5A24392F7}"/>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6131" name="Rectangle 113">
            <a:extLst>
              <a:ext uri="{FF2B5EF4-FFF2-40B4-BE49-F238E27FC236}">
                <a16:creationId xmlns:a16="http://schemas.microsoft.com/office/drawing/2014/main" id="{7CD5FEB9-A0FE-489C-B7F1-3C20E67E9E32}"/>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6132" name="Text Box 114">
            <a:extLst>
              <a:ext uri="{FF2B5EF4-FFF2-40B4-BE49-F238E27FC236}">
                <a16:creationId xmlns:a16="http://schemas.microsoft.com/office/drawing/2014/main" id="{03C7EDF6-CF72-438F-9528-0EAA95241F11}"/>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16133" name="Text Box 105">
            <a:extLst>
              <a:ext uri="{FF2B5EF4-FFF2-40B4-BE49-F238E27FC236}">
                <a16:creationId xmlns:a16="http://schemas.microsoft.com/office/drawing/2014/main" id="{D77D8979-7D16-4D9F-AB4C-1986EA4DCECE}"/>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16134" name="Text Box 106">
            <a:extLst>
              <a:ext uri="{FF2B5EF4-FFF2-40B4-BE49-F238E27FC236}">
                <a16:creationId xmlns:a16="http://schemas.microsoft.com/office/drawing/2014/main" id="{BF1DE6A2-40B9-4A20-8274-2C374FACDA3D}"/>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16135" name="Text Box 107">
            <a:extLst>
              <a:ext uri="{FF2B5EF4-FFF2-40B4-BE49-F238E27FC236}">
                <a16:creationId xmlns:a16="http://schemas.microsoft.com/office/drawing/2014/main" id="{2FE258CA-F9DE-455B-9828-5A98491D7D48}"/>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16136" name="Text Box 108">
            <a:extLst>
              <a:ext uri="{FF2B5EF4-FFF2-40B4-BE49-F238E27FC236}">
                <a16:creationId xmlns:a16="http://schemas.microsoft.com/office/drawing/2014/main" id="{034D276A-9540-47F2-8075-D30863486C67}"/>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16137" name="Rectangle 7">
            <a:extLst>
              <a:ext uri="{FF2B5EF4-FFF2-40B4-BE49-F238E27FC236}">
                <a16:creationId xmlns:a16="http://schemas.microsoft.com/office/drawing/2014/main" id="{94D9A7CE-E63C-423F-8BEF-3DE55462E47A}"/>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HIV treatment</a:t>
            </a:r>
          </a:p>
        </p:txBody>
      </p:sp>
      <p:sp>
        <p:nvSpPr>
          <p:cNvPr id="216138" name="Text Box 101">
            <a:extLst>
              <a:ext uri="{FF2B5EF4-FFF2-40B4-BE49-F238E27FC236}">
                <a16:creationId xmlns:a16="http://schemas.microsoft.com/office/drawing/2014/main" id="{FC06BAA4-F605-4CCE-B494-91F84CAF3DF3}"/>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16139" name="Text Box 116">
            <a:extLst>
              <a:ext uri="{FF2B5EF4-FFF2-40B4-BE49-F238E27FC236}">
                <a16:creationId xmlns:a16="http://schemas.microsoft.com/office/drawing/2014/main" id="{C387539F-954C-49C8-A70D-AFFADF85DF20}"/>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Kansas">
            <a:extLst>
              <a:ext uri="{FF2B5EF4-FFF2-40B4-BE49-F238E27FC236}">
                <a16:creationId xmlns:a16="http://schemas.microsoft.com/office/drawing/2014/main" id="{D75480C5-858B-4907-8367-57A9D65C7F2D}"/>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18115" name="Missouri">
            <a:extLst>
              <a:ext uri="{FF2B5EF4-FFF2-40B4-BE49-F238E27FC236}">
                <a16:creationId xmlns:a16="http://schemas.microsoft.com/office/drawing/2014/main" id="{43D081B5-2450-4A32-9DB2-A82692F23339}"/>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8116" name="Illinois">
            <a:extLst>
              <a:ext uri="{FF2B5EF4-FFF2-40B4-BE49-F238E27FC236}">
                <a16:creationId xmlns:a16="http://schemas.microsoft.com/office/drawing/2014/main" id="{DD646E3A-4CA5-4DF4-8781-6C58D6455E16}"/>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18117" name="Iowa">
            <a:extLst>
              <a:ext uri="{FF2B5EF4-FFF2-40B4-BE49-F238E27FC236}">
                <a16:creationId xmlns:a16="http://schemas.microsoft.com/office/drawing/2014/main" id="{C6B9617D-F6C7-4360-81CF-FA56C4B91DDD}"/>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18118" name="New Mexico">
            <a:extLst>
              <a:ext uri="{FF2B5EF4-FFF2-40B4-BE49-F238E27FC236}">
                <a16:creationId xmlns:a16="http://schemas.microsoft.com/office/drawing/2014/main" id="{BF1591E0-1DB4-4636-8DB8-C0277BFFCD22}"/>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18119" name="Oklahoma">
            <a:extLst>
              <a:ext uri="{FF2B5EF4-FFF2-40B4-BE49-F238E27FC236}">
                <a16:creationId xmlns:a16="http://schemas.microsoft.com/office/drawing/2014/main" id="{DF1FB6BC-BC9C-47F9-8031-A1A021F8126A}"/>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8120" name="Florida">
            <a:extLst>
              <a:ext uri="{FF2B5EF4-FFF2-40B4-BE49-F238E27FC236}">
                <a16:creationId xmlns:a16="http://schemas.microsoft.com/office/drawing/2014/main" id="{627C2520-CA16-447F-8556-79B47F45DFFA}"/>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18121" name="Freeform 9">
            <a:extLst>
              <a:ext uri="{FF2B5EF4-FFF2-40B4-BE49-F238E27FC236}">
                <a16:creationId xmlns:a16="http://schemas.microsoft.com/office/drawing/2014/main" id="{5206898E-F39B-4492-A83B-B725AA51BEC4}"/>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18122" name="Freeform 10">
            <a:extLst>
              <a:ext uri="{FF2B5EF4-FFF2-40B4-BE49-F238E27FC236}">
                <a16:creationId xmlns:a16="http://schemas.microsoft.com/office/drawing/2014/main" id="{78D2F139-8755-456E-995D-62EA37F2F1AC}"/>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18123" name="Freeform 11">
            <a:extLst>
              <a:ext uri="{FF2B5EF4-FFF2-40B4-BE49-F238E27FC236}">
                <a16:creationId xmlns:a16="http://schemas.microsoft.com/office/drawing/2014/main" id="{99B1BCB2-3793-43AC-81D2-45651913D7AE}"/>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18124" name="Michigan Upper">
            <a:extLst>
              <a:ext uri="{FF2B5EF4-FFF2-40B4-BE49-F238E27FC236}">
                <a16:creationId xmlns:a16="http://schemas.microsoft.com/office/drawing/2014/main" id="{81CDE31E-23FB-4BA9-9983-6359B9CB6F65}"/>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18125" name="Michigan">
            <a:extLst>
              <a:ext uri="{FF2B5EF4-FFF2-40B4-BE49-F238E27FC236}">
                <a16:creationId xmlns:a16="http://schemas.microsoft.com/office/drawing/2014/main" id="{6D8FB597-4E3E-401D-8E0B-4679D6DB0533}"/>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18126" name="New York">
            <a:extLst>
              <a:ext uri="{FF2B5EF4-FFF2-40B4-BE49-F238E27FC236}">
                <a16:creationId xmlns:a16="http://schemas.microsoft.com/office/drawing/2014/main" id="{5E4DA5E9-4C94-4735-8AC2-4B6978E20456}"/>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18127" name="Freeform 15">
            <a:extLst>
              <a:ext uri="{FF2B5EF4-FFF2-40B4-BE49-F238E27FC236}">
                <a16:creationId xmlns:a16="http://schemas.microsoft.com/office/drawing/2014/main" id="{5166C403-B205-41EE-86B7-2EACF4898D2F}"/>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28" name="Freeform 16">
            <a:extLst>
              <a:ext uri="{FF2B5EF4-FFF2-40B4-BE49-F238E27FC236}">
                <a16:creationId xmlns:a16="http://schemas.microsoft.com/office/drawing/2014/main" id="{41179CB3-D383-43EE-81E8-9770140B0FED}"/>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29" name="Washington">
            <a:extLst>
              <a:ext uri="{FF2B5EF4-FFF2-40B4-BE49-F238E27FC236}">
                <a16:creationId xmlns:a16="http://schemas.microsoft.com/office/drawing/2014/main" id="{F3394469-9A67-4166-85AD-54416B40DC88}"/>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18130" name="Freeform 19">
            <a:extLst>
              <a:ext uri="{FF2B5EF4-FFF2-40B4-BE49-F238E27FC236}">
                <a16:creationId xmlns:a16="http://schemas.microsoft.com/office/drawing/2014/main" id="{8A8DE654-D171-4E99-ACB2-F7FDD387E363}"/>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31" name="Alabama">
            <a:extLst>
              <a:ext uri="{FF2B5EF4-FFF2-40B4-BE49-F238E27FC236}">
                <a16:creationId xmlns:a16="http://schemas.microsoft.com/office/drawing/2014/main" id="{7BF441F9-DB4B-4F9F-9426-2AFF3FC389A9}"/>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18132" name="Arizona">
            <a:extLst>
              <a:ext uri="{FF2B5EF4-FFF2-40B4-BE49-F238E27FC236}">
                <a16:creationId xmlns:a16="http://schemas.microsoft.com/office/drawing/2014/main" id="{66182186-33DF-4A64-A302-8D7AD7554C96}"/>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18133" name="Arkansas">
            <a:extLst>
              <a:ext uri="{FF2B5EF4-FFF2-40B4-BE49-F238E27FC236}">
                <a16:creationId xmlns:a16="http://schemas.microsoft.com/office/drawing/2014/main" id="{070CFCEB-121C-4DAF-B3D5-A55A7DCEFB20}"/>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18134" name="California">
            <a:extLst>
              <a:ext uri="{FF2B5EF4-FFF2-40B4-BE49-F238E27FC236}">
                <a16:creationId xmlns:a16="http://schemas.microsoft.com/office/drawing/2014/main" id="{DCFD08B0-2DA1-4A7C-BE5C-36CFB7AB1C70}"/>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18135" name="Colorado">
            <a:extLst>
              <a:ext uri="{FF2B5EF4-FFF2-40B4-BE49-F238E27FC236}">
                <a16:creationId xmlns:a16="http://schemas.microsoft.com/office/drawing/2014/main" id="{D9FB5672-19D8-4C2A-8B80-C4329522E970}"/>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18136" name="Connecticut">
            <a:extLst>
              <a:ext uri="{FF2B5EF4-FFF2-40B4-BE49-F238E27FC236}">
                <a16:creationId xmlns:a16="http://schemas.microsoft.com/office/drawing/2014/main" id="{E07FF26B-3BA8-4EC0-9CA5-6E43500B22D6}"/>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18137" name="Delaware">
            <a:extLst>
              <a:ext uri="{FF2B5EF4-FFF2-40B4-BE49-F238E27FC236}">
                <a16:creationId xmlns:a16="http://schemas.microsoft.com/office/drawing/2014/main" id="{2AC57A57-16D5-43F3-8B3A-847B23F7FABB}"/>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18138" name="Freeform 27">
            <a:extLst>
              <a:ext uri="{FF2B5EF4-FFF2-40B4-BE49-F238E27FC236}">
                <a16:creationId xmlns:a16="http://schemas.microsoft.com/office/drawing/2014/main" id="{C76F5786-F6A7-48D3-9A11-A6B1315B657F}"/>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39" name="Georgia">
            <a:extLst>
              <a:ext uri="{FF2B5EF4-FFF2-40B4-BE49-F238E27FC236}">
                <a16:creationId xmlns:a16="http://schemas.microsoft.com/office/drawing/2014/main" id="{69ABB9BE-BDC4-4CA7-A7D0-1F41440B38D6}"/>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18140" name="Idaho">
            <a:extLst>
              <a:ext uri="{FF2B5EF4-FFF2-40B4-BE49-F238E27FC236}">
                <a16:creationId xmlns:a16="http://schemas.microsoft.com/office/drawing/2014/main" id="{88C1B609-ACCE-413D-9FAE-ADEB9E37BABC}"/>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18141" name="Indiana">
            <a:extLst>
              <a:ext uri="{FF2B5EF4-FFF2-40B4-BE49-F238E27FC236}">
                <a16:creationId xmlns:a16="http://schemas.microsoft.com/office/drawing/2014/main" id="{84BA0F71-DE73-4164-A5FD-2A48B1B3707E}"/>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18142" name="Kentucky">
            <a:extLst>
              <a:ext uri="{FF2B5EF4-FFF2-40B4-BE49-F238E27FC236}">
                <a16:creationId xmlns:a16="http://schemas.microsoft.com/office/drawing/2014/main" id="{E11A5FFD-74E5-4D24-9A43-51833803C91C}"/>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18143" name="Louisiana">
            <a:extLst>
              <a:ext uri="{FF2B5EF4-FFF2-40B4-BE49-F238E27FC236}">
                <a16:creationId xmlns:a16="http://schemas.microsoft.com/office/drawing/2014/main" id="{1BB2EED3-7C27-4F80-95A0-26D86B150D71}"/>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18144" name="Maine">
            <a:extLst>
              <a:ext uri="{FF2B5EF4-FFF2-40B4-BE49-F238E27FC236}">
                <a16:creationId xmlns:a16="http://schemas.microsoft.com/office/drawing/2014/main" id="{CAE85EB5-5FCE-4F66-B2FC-F8856DA3B077}"/>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18145" name="Maryland">
            <a:extLst>
              <a:ext uri="{FF2B5EF4-FFF2-40B4-BE49-F238E27FC236}">
                <a16:creationId xmlns:a16="http://schemas.microsoft.com/office/drawing/2014/main" id="{09A83857-F8DD-488E-BA99-9AEE724200C7}"/>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8146" name="Minnesota">
            <a:extLst>
              <a:ext uri="{FF2B5EF4-FFF2-40B4-BE49-F238E27FC236}">
                <a16:creationId xmlns:a16="http://schemas.microsoft.com/office/drawing/2014/main" id="{399A4BAB-DDFE-44A5-A2D7-EA6B7E4BA0BF}"/>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18147" name="Mississippi">
            <a:extLst>
              <a:ext uri="{FF2B5EF4-FFF2-40B4-BE49-F238E27FC236}">
                <a16:creationId xmlns:a16="http://schemas.microsoft.com/office/drawing/2014/main" id="{1829EE65-8394-4DDB-B744-542FD40B2E6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18148" name="Montana">
            <a:extLst>
              <a:ext uri="{FF2B5EF4-FFF2-40B4-BE49-F238E27FC236}">
                <a16:creationId xmlns:a16="http://schemas.microsoft.com/office/drawing/2014/main" id="{BCBE824F-E270-4AC1-8C0D-7262A3961C2E}"/>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18149" name="Nebraska">
            <a:extLst>
              <a:ext uri="{FF2B5EF4-FFF2-40B4-BE49-F238E27FC236}">
                <a16:creationId xmlns:a16="http://schemas.microsoft.com/office/drawing/2014/main" id="{9BCE93B7-CA70-41E9-8AA4-205D3B830D57}"/>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18150" name="Nevada">
            <a:extLst>
              <a:ext uri="{FF2B5EF4-FFF2-40B4-BE49-F238E27FC236}">
                <a16:creationId xmlns:a16="http://schemas.microsoft.com/office/drawing/2014/main" id="{823FB15B-AB34-4E65-B3BF-E635A5EAB23B}"/>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18151" name="New Hampshire">
            <a:extLst>
              <a:ext uri="{FF2B5EF4-FFF2-40B4-BE49-F238E27FC236}">
                <a16:creationId xmlns:a16="http://schemas.microsoft.com/office/drawing/2014/main" id="{BCABB0CF-2C88-49D4-A5EE-A1C706A9C54C}"/>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18152" name="New Jersey">
            <a:extLst>
              <a:ext uri="{FF2B5EF4-FFF2-40B4-BE49-F238E27FC236}">
                <a16:creationId xmlns:a16="http://schemas.microsoft.com/office/drawing/2014/main" id="{0F9C2B42-98E2-4CF5-893F-14FB81FB006C}"/>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18153" name="North Carolina">
            <a:extLst>
              <a:ext uri="{FF2B5EF4-FFF2-40B4-BE49-F238E27FC236}">
                <a16:creationId xmlns:a16="http://schemas.microsoft.com/office/drawing/2014/main" id="{C6DEC0EA-3D85-4580-8993-C9A205C407D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18154" name="North Dakota">
            <a:extLst>
              <a:ext uri="{FF2B5EF4-FFF2-40B4-BE49-F238E27FC236}">
                <a16:creationId xmlns:a16="http://schemas.microsoft.com/office/drawing/2014/main" id="{5FEFCD5A-3EC5-40E0-BC62-E0E356EC38B8}"/>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18155" name="Ohio">
            <a:extLst>
              <a:ext uri="{FF2B5EF4-FFF2-40B4-BE49-F238E27FC236}">
                <a16:creationId xmlns:a16="http://schemas.microsoft.com/office/drawing/2014/main" id="{D0C83D10-A73B-48BE-8FAF-982AF717A4CD}"/>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218156" name="Oregon">
            <a:extLst>
              <a:ext uri="{FF2B5EF4-FFF2-40B4-BE49-F238E27FC236}">
                <a16:creationId xmlns:a16="http://schemas.microsoft.com/office/drawing/2014/main" id="{9EA3464A-8E77-49B6-AD74-1641A6BD0E58}"/>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18157" name="Pennsylvania">
            <a:extLst>
              <a:ext uri="{FF2B5EF4-FFF2-40B4-BE49-F238E27FC236}">
                <a16:creationId xmlns:a16="http://schemas.microsoft.com/office/drawing/2014/main" id="{7459F90B-13C9-41D4-8AF2-C13BCE5BA9D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18158" name="Rhode Island">
            <a:extLst>
              <a:ext uri="{FF2B5EF4-FFF2-40B4-BE49-F238E27FC236}">
                <a16:creationId xmlns:a16="http://schemas.microsoft.com/office/drawing/2014/main" id="{27669EBA-3C62-413A-A28B-70FE00133FB1}"/>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18159" name="South Carolina">
            <a:extLst>
              <a:ext uri="{FF2B5EF4-FFF2-40B4-BE49-F238E27FC236}">
                <a16:creationId xmlns:a16="http://schemas.microsoft.com/office/drawing/2014/main" id="{93910D84-1ED4-462D-8342-C6CB23D7B690}"/>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18160" name="South Dakota">
            <a:extLst>
              <a:ext uri="{FF2B5EF4-FFF2-40B4-BE49-F238E27FC236}">
                <a16:creationId xmlns:a16="http://schemas.microsoft.com/office/drawing/2014/main" id="{C338EEB2-A744-4792-B425-C1898D42DAE2}"/>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18161" name="Tennessee">
            <a:extLst>
              <a:ext uri="{FF2B5EF4-FFF2-40B4-BE49-F238E27FC236}">
                <a16:creationId xmlns:a16="http://schemas.microsoft.com/office/drawing/2014/main" id="{3CB53847-6287-403F-989E-4993084DE878}"/>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18162" name="Texas">
            <a:extLst>
              <a:ext uri="{FF2B5EF4-FFF2-40B4-BE49-F238E27FC236}">
                <a16:creationId xmlns:a16="http://schemas.microsoft.com/office/drawing/2014/main" id="{ABEE91BC-CB26-4C17-B12E-399988C71B19}"/>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218163" name="Utah">
            <a:extLst>
              <a:ext uri="{FF2B5EF4-FFF2-40B4-BE49-F238E27FC236}">
                <a16:creationId xmlns:a16="http://schemas.microsoft.com/office/drawing/2014/main" id="{24011CC8-2D28-498E-96B4-0C1BE549AC36}"/>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18164" name="Vermont">
            <a:extLst>
              <a:ext uri="{FF2B5EF4-FFF2-40B4-BE49-F238E27FC236}">
                <a16:creationId xmlns:a16="http://schemas.microsoft.com/office/drawing/2014/main" id="{B34497B5-967B-444B-95D4-1E114C57A569}"/>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18165" name="West Virginia">
            <a:extLst>
              <a:ext uri="{FF2B5EF4-FFF2-40B4-BE49-F238E27FC236}">
                <a16:creationId xmlns:a16="http://schemas.microsoft.com/office/drawing/2014/main" id="{D99B2B03-3DDD-476A-9F5B-3C4DD9A81AB2}"/>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18166" name="Wisconsin">
            <a:extLst>
              <a:ext uri="{FF2B5EF4-FFF2-40B4-BE49-F238E27FC236}">
                <a16:creationId xmlns:a16="http://schemas.microsoft.com/office/drawing/2014/main" id="{8857BE2C-8D3D-4A14-AE29-6B08EBD41178}"/>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18167" name="Wyoming">
            <a:extLst>
              <a:ext uri="{FF2B5EF4-FFF2-40B4-BE49-F238E27FC236}">
                <a16:creationId xmlns:a16="http://schemas.microsoft.com/office/drawing/2014/main" id="{9B186BAD-F2D3-4AD4-8AD0-274DC0CA7B6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18168" name="Massachusetts">
            <a:extLst>
              <a:ext uri="{FF2B5EF4-FFF2-40B4-BE49-F238E27FC236}">
                <a16:creationId xmlns:a16="http://schemas.microsoft.com/office/drawing/2014/main" id="{DFC9FEB8-59C4-4E9D-A935-2820804B1EC8}"/>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18169" name="Freeform 59">
            <a:extLst>
              <a:ext uri="{FF2B5EF4-FFF2-40B4-BE49-F238E27FC236}">
                <a16:creationId xmlns:a16="http://schemas.microsoft.com/office/drawing/2014/main" id="{AF681B66-A635-487C-A93C-D7DC1BF32328}"/>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70" name="Freeform 60">
            <a:extLst>
              <a:ext uri="{FF2B5EF4-FFF2-40B4-BE49-F238E27FC236}">
                <a16:creationId xmlns:a16="http://schemas.microsoft.com/office/drawing/2014/main" id="{B5CEE5CB-FAC0-4030-8219-1700C8C48852}"/>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71" name="Virginia">
            <a:extLst>
              <a:ext uri="{FF2B5EF4-FFF2-40B4-BE49-F238E27FC236}">
                <a16:creationId xmlns:a16="http://schemas.microsoft.com/office/drawing/2014/main" id="{26B5302F-16E1-4153-B738-E6525EAF355F}"/>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18172" name="Freeform 62">
            <a:extLst>
              <a:ext uri="{FF2B5EF4-FFF2-40B4-BE49-F238E27FC236}">
                <a16:creationId xmlns:a16="http://schemas.microsoft.com/office/drawing/2014/main" id="{09699F3F-E65F-46C2-BED6-6A7421EAD3D8}"/>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8173" name="Hawaii">
            <a:extLst>
              <a:ext uri="{FF2B5EF4-FFF2-40B4-BE49-F238E27FC236}">
                <a16:creationId xmlns:a16="http://schemas.microsoft.com/office/drawing/2014/main" id="{EBCC3605-47CD-40E1-8280-BBCAA2398152}"/>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18198" name="Freeform 64">
              <a:extLst>
                <a:ext uri="{FF2B5EF4-FFF2-40B4-BE49-F238E27FC236}">
                  <a16:creationId xmlns:a16="http://schemas.microsoft.com/office/drawing/2014/main" id="{25B6E9AA-407D-43D1-ACF4-D658F0AB1F8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18199" name="Freeform 65">
              <a:extLst>
                <a:ext uri="{FF2B5EF4-FFF2-40B4-BE49-F238E27FC236}">
                  <a16:creationId xmlns:a16="http://schemas.microsoft.com/office/drawing/2014/main" id="{19BDD1EC-A199-4AAB-A056-F6A804A1994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18200" name="Freeform 66">
              <a:extLst>
                <a:ext uri="{FF2B5EF4-FFF2-40B4-BE49-F238E27FC236}">
                  <a16:creationId xmlns:a16="http://schemas.microsoft.com/office/drawing/2014/main" id="{9B6DF657-8633-46EC-9A3A-411ED3F520E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8201" name="Freeform 67">
              <a:extLst>
                <a:ext uri="{FF2B5EF4-FFF2-40B4-BE49-F238E27FC236}">
                  <a16:creationId xmlns:a16="http://schemas.microsoft.com/office/drawing/2014/main" id="{5592E255-78B6-43A3-AF46-8FE432EBF5A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18202" name="Freeform 68">
              <a:extLst>
                <a:ext uri="{FF2B5EF4-FFF2-40B4-BE49-F238E27FC236}">
                  <a16:creationId xmlns:a16="http://schemas.microsoft.com/office/drawing/2014/main" id="{994101A9-B3E8-45EC-850D-30723E3C2B52}"/>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18203" name="Freeform 69">
              <a:extLst>
                <a:ext uri="{FF2B5EF4-FFF2-40B4-BE49-F238E27FC236}">
                  <a16:creationId xmlns:a16="http://schemas.microsoft.com/office/drawing/2014/main" id="{E6CCC713-4D16-4AB6-A4A6-C52F9026F3A3}"/>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18204" name="Freeform 70">
              <a:extLst>
                <a:ext uri="{FF2B5EF4-FFF2-40B4-BE49-F238E27FC236}">
                  <a16:creationId xmlns:a16="http://schemas.microsoft.com/office/drawing/2014/main" id="{9004D428-1756-4708-BDE5-312B64113397}"/>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18205" name="Freeform 71">
              <a:extLst>
                <a:ext uri="{FF2B5EF4-FFF2-40B4-BE49-F238E27FC236}">
                  <a16:creationId xmlns:a16="http://schemas.microsoft.com/office/drawing/2014/main" id="{7D26C849-CA1C-46C1-9F08-D37DFF8342FD}"/>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18174" name="Alaska">
            <a:extLst>
              <a:ext uri="{FF2B5EF4-FFF2-40B4-BE49-F238E27FC236}">
                <a16:creationId xmlns:a16="http://schemas.microsoft.com/office/drawing/2014/main" id="{7C0ED9C3-B4FE-43A2-BED0-8DCFA8EFC721}"/>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18188" name="Freeform 73">
              <a:extLst>
                <a:ext uri="{FF2B5EF4-FFF2-40B4-BE49-F238E27FC236}">
                  <a16:creationId xmlns:a16="http://schemas.microsoft.com/office/drawing/2014/main" id="{0C9F6D5A-1FDC-45C4-9CA9-A587EE14262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18189" name="Freeform 74">
              <a:extLst>
                <a:ext uri="{FF2B5EF4-FFF2-40B4-BE49-F238E27FC236}">
                  <a16:creationId xmlns:a16="http://schemas.microsoft.com/office/drawing/2014/main" id="{81EFDE25-4FEA-434B-93E3-905DA69C711B}"/>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18190" name="Freeform 75">
              <a:extLst>
                <a:ext uri="{FF2B5EF4-FFF2-40B4-BE49-F238E27FC236}">
                  <a16:creationId xmlns:a16="http://schemas.microsoft.com/office/drawing/2014/main" id="{01C6F66E-0633-4E7B-A818-614ADA255DB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18191" name="Freeform 76">
              <a:extLst>
                <a:ext uri="{FF2B5EF4-FFF2-40B4-BE49-F238E27FC236}">
                  <a16:creationId xmlns:a16="http://schemas.microsoft.com/office/drawing/2014/main" id="{BB4C7BCB-6EC2-4E3F-80CA-89D3AAAE73D1}"/>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18192" name="Freeform 77">
              <a:extLst>
                <a:ext uri="{FF2B5EF4-FFF2-40B4-BE49-F238E27FC236}">
                  <a16:creationId xmlns:a16="http://schemas.microsoft.com/office/drawing/2014/main" id="{174A01AE-BB46-47B3-8CB4-51A7899998D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18193" name="Freeform 78">
              <a:extLst>
                <a:ext uri="{FF2B5EF4-FFF2-40B4-BE49-F238E27FC236}">
                  <a16:creationId xmlns:a16="http://schemas.microsoft.com/office/drawing/2014/main" id="{22082A74-DD55-4359-AEBA-EC0F565A3DE1}"/>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18194" name="Freeform 79">
              <a:extLst>
                <a:ext uri="{FF2B5EF4-FFF2-40B4-BE49-F238E27FC236}">
                  <a16:creationId xmlns:a16="http://schemas.microsoft.com/office/drawing/2014/main" id="{D4ECA853-E087-4460-98DE-0DA9BA66971D}"/>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8195" name="Freeform 80">
              <a:extLst>
                <a:ext uri="{FF2B5EF4-FFF2-40B4-BE49-F238E27FC236}">
                  <a16:creationId xmlns:a16="http://schemas.microsoft.com/office/drawing/2014/main" id="{1AB602F9-9674-4587-B6D0-2CBA3C2AB082}"/>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8196" name="Freeform 81">
              <a:extLst>
                <a:ext uri="{FF2B5EF4-FFF2-40B4-BE49-F238E27FC236}">
                  <a16:creationId xmlns:a16="http://schemas.microsoft.com/office/drawing/2014/main" id="{C42C0D47-4A92-4985-82A4-26BB272048A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18197" name="Freeform 82">
              <a:extLst>
                <a:ext uri="{FF2B5EF4-FFF2-40B4-BE49-F238E27FC236}">
                  <a16:creationId xmlns:a16="http://schemas.microsoft.com/office/drawing/2014/main" id="{8972906E-53FC-42D8-9260-AEE3B32DAA9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18175" name="Rectangle 109">
            <a:extLst>
              <a:ext uri="{FF2B5EF4-FFF2-40B4-BE49-F238E27FC236}">
                <a16:creationId xmlns:a16="http://schemas.microsoft.com/office/drawing/2014/main" id="{92002B36-1F2E-489B-9723-447A858F446E}"/>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8176" name="Rectangle 110">
            <a:extLst>
              <a:ext uri="{FF2B5EF4-FFF2-40B4-BE49-F238E27FC236}">
                <a16:creationId xmlns:a16="http://schemas.microsoft.com/office/drawing/2014/main" id="{05797541-F299-49C2-B616-D264F3B62A5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8177" name="Rectangle 111">
            <a:extLst>
              <a:ext uri="{FF2B5EF4-FFF2-40B4-BE49-F238E27FC236}">
                <a16:creationId xmlns:a16="http://schemas.microsoft.com/office/drawing/2014/main" id="{20FB98C7-FE89-4572-BE29-1F5A1785046B}"/>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8178" name="Rectangle 112">
            <a:extLst>
              <a:ext uri="{FF2B5EF4-FFF2-40B4-BE49-F238E27FC236}">
                <a16:creationId xmlns:a16="http://schemas.microsoft.com/office/drawing/2014/main" id="{F7B88508-07B9-44C4-82E2-DAFFAB2292B7}"/>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8179" name="Rectangle 113">
            <a:extLst>
              <a:ext uri="{FF2B5EF4-FFF2-40B4-BE49-F238E27FC236}">
                <a16:creationId xmlns:a16="http://schemas.microsoft.com/office/drawing/2014/main" id="{49264F56-EC36-4F18-B128-93BAEB7EB85E}"/>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18180" name="Text Box 114">
            <a:extLst>
              <a:ext uri="{FF2B5EF4-FFF2-40B4-BE49-F238E27FC236}">
                <a16:creationId xmlns:a16="http://schemas.microsoft.com/office/drawing/2014/main" id="{D12B99CC-1304-42DB-9649-B7E98B8F1DE0}"/>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18181" name="Text Box 105">
            <a:extLst>
              <a:ext uri="{FF2B5EF4-FFF2-40B4-BE49-F238E27FC236}">
                <a16:creationId xmlns:a16="http://schemas.microsoft.com/office/drawing/2014/main" id="{07063C88-369D-4D17-904C-7BD1C8F9C486}"/>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18182" name="Text Box 106">
            <a:extLst>
              <a:ext uri="{FF2B5EF4-FFF2-40B4-BE49-F238E27FC236}">
                <a16:creationId xmlns:a16="http://schemas.microsoft.com/office/drawing/2014/main" id="{1B64FF72-0444-46EC-A7C9-24CBF38645D1}"/>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18183" name="Text Box 107">
            <a:extLst>
              <a:ext uri="{FF2B5EF4-FFF2-40B4-BE49-F238E27FC236}">
                <a16:creationId xmlns:a16="http://schemas.microsoft.com/office/drawing/2014/main" id="{06665968-5D64-4856-BAE7-59E588AB1F2A}"/>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18184" name="Text Box 108">
            <a:extLst>
              <a:ext uri="{FF2B5EF4-FFF2-40B4-BE49-F238E27FC236}">
                <a16:creationId xmlns:a16="http://schemas.microsoft.com/office/drawing/2014/main" id="{1D159053-82ED-4AB3-B398-D7BFD8CA2C00}"/>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18185" name="Rectangle 7">
            <a:extLst>
              <a:ext uri="{FF2B5EF4-FFF2-40B4-BE49-F238E27FC236}">
                <a16:creationId xmlns:a16="http://schemas.microsoft.com/office/drawing/2014/main" id="{87105D10-601B-4912-B00F-8A95E2D80F62}"/>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nPEP (non-occupational post-exposure prophylaxis for HIV)</a:t>
            </a:r>
          </a:p>
        </p:txBody>
      </p:sp>
      <p:sp>
        <p:nvSpPr>
          <p:cNvPr id="218186" name="Text Box 101">
            <a:extLst>
              <a:ext uri="{FF2B5EF4-FFF2-40B4-BE49-F238E27FC236}">
                <a16:creationId xmlns:a16="http://schemas.microsoft.com/office/drawing/2014/main" id="{5840EAA9-27F8-4434-AFDA-3DCE32E717BC}"/>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18187" name="Text Box 116">
            <a:extLst>
              <a:ext uri="{FF2B5EF4-FFF2-40B4-BE49-F238E27FC236}">
                <a16:creationId xmlns:a16="http://schemas.microsoft.com/office/drawing/2014/main" id="{00A1FE3A-65BF-4E18-B849-08881F3A89DE}"/>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Kansas">
            <a:extLst>
              <a:ext uri="{FF2B5EF4-FFF2-40B4-BE49-F238E27FC236}">
                <a16:creationId xmlns:a16="http://schemas.microsoft.com/office/drawing/2014/main" id="{E763D22E-F8B6-4DBC-AD58-B93E3970F919}"/>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20163" name="Missouri">
            <a:extLst>
              <a:ext uri="{FF2B5EF4-FFF2-40B4-BE49-F238E27FC236}">
                <a16:creationId xmlns:a16="http://schemas.microsoft.com/office/drawing/2014/main" id="{4C962E60-1260-441C-B7AD-AE1D73B9BFF0}"/>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0164" name="Illinois">
            <a:extLst>
              <a:ext uri="{FF2B5EF4-FFF2-40B4-BE49-F238E27FC236}">
                <a16:creationId xmlns:a16="http://schemas.microsoft.com/office/drawing/2014/main" id="{BBEE60FF-A4FE-4E55-BE4E-CE3FA942738A}"/>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0165" name="Iowa">
            <a:extLst>
              <a:ext uri="{FF2B5EF4-FFF2-40B4-BE49-F238E27FC236}">
                <a16:creationId xmlns:a16="http://schemas.microsoft.com/office/drawing/2014/main" id="{A08FD448-D09F-4F67-8348-FF522F3DBC1E}"/>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20166" name="New Mexico">
            <a:extLst>
              <a:ext uri="{FF2B5EF4-FFF2-40B4-BE49-F238E27FC236}">
                <a16:creationId xmlns:a16="http://schemas.microsoft.com/office/drawing/2014/main" id="{DDA159E5-10B1-450B-9D09-892BD5D24DAC}"/>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20167" name="Oklahoma">
            <a:extLst>
              <a:ext uri="{FF2B5EF4-FFF2-40B4-BE49-F238E27FC236}">
                <a16:creationId xmlns:a16="http://schemas.microsoft.com/office/drawing/2014/main" id="{50EF9F49-A5EC-42FD-899E-076486C93CCB}"/>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0168" name="Florida">
            <a:extLst>
              <a:ext uri="{FF2B5EF4-FFF2-40B4-BE49-F238E27FC236}">
                <a16:creationId xmlns:a16="http://schemas.microsoft.com/office/drawing/2014/main" id="{DFF90B3C-8C25-48D4-B20E-3467BC5D9037}"/>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20169" name="Freeform 9">
            <a:extLst>
              <a:ext uri="{FF2B5EF4-FFF2-40B4-BE49-F238E27FC236}">
                <a16:creationId xmlns:a16="http://schemas.microsoft.com/office/drawing/2014/main" id="{31252EA0-82A3-4585-A239-1580F3BCCE62}"/>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20170" name="Freeform 10">
            <a:extLst>
              <a:ext uri="{FF2B5EF4-FFF2-40B4-BE49-F238E27FC236}">
                <a16:creationId xmlns:a16="http://schemas.microsoft.com/office/drawing/2014/main" id="{83E9428F-A886-4945-BE6B-8E9652DFEEAA}"/>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20171" name="Freeform 11">
            <a:extLst>
              <a:ext uri="{FF2B5EF4-FFF2-40B4-BE49-F238E27FC236}">
                <a16:creationId xmlns:a16="http://schemas.microsoft.com/office/drawing/2014/main" id="{94763D87-D02D-4AC3-B089-44A0DED4D8CE}"/>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20172" name="Michigan Upper">
            <a:extLst>
              <a:ext uri="{FF2B5EF4-FFF2-40B4-BE49-F238E27FC236}">
                <a16:creationId xmlns:a16="http://schemas.microsoft.com/office/drawing/2014/main" id="{C5DB746D-F895-4C76-8ABB-5B424568DCAB}"/>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20173" name="Michigan">
            <a:extLst>
              <a:ext uri="{FF2B5EF4-FFF2-40B4-BE49-F238E27FC236}">
                <a16:creationId xmlns:a16="http://schemas.microsoft.com/office/drawing/2014/main" id="{BCDC95B6-D24F-4758-A7B0-E1D1E001966A}"/>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20174" name="New York">
            <a:extLst>
              <a:ext uri="{FF2B5EF4-FFF2-40B4-BE49-F238E27FC236}">
                <a16:creationId xmlns:a16="http://schemas.microsoft.com/office/drawing/2014/main" id="{158C1F8C-C821-457B-B082-22F3A04A2D00}"/>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20175" name="Freeform 15">
            <a:extLst>
              <a:ext uri="{FF2B5EF4-FFF2-40B4-BE49-F238E27FC236}">
                <a16:creationId xmlns:a16="http://schemas.microsoft.com/office/drawing/2014/main" id="{223995FB-E2F3-443D-95E0-1F744F9E4070}"/>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76" name="Freeform 16">
            <a:extLst>
              <a:ext uri="{FF2B5EF4-FFF2-40B4-BE49-F238E27FC236}">
                <a16:creationId xmlns:a16="http://schemas.microsoft.com/office/drawing/2014/main" id="{882B6DB3-B7F3-4387-863C-E7AF638315C7}"/>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77" name="Washington">
            <a:extLst>
              <a:ext uri="{FF2B5EF4-FFF2-40B4-BE49-F238E27FC236}">
                <a16:creationId xmlns:a16="http://schemas.microsoft.com/office/drawing/2014/main" id="{B82F993D-FF28-402D-95CA-52F2FCAF8B48}"/>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20178" name="Freeform 19">
            <a:extLst>
              <a:ext uri="{FF2B5EF4-FFF2-40B4-BE49-F238E27FC236}">
                <a16:creationId xmlns:a16="http://schemas.microsoft.com/office/drawing/2014/main" id="{3ADF62B7-7502-409A-9736-7D414E853456}"/>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79" name="Alabama">
            <a:extLst>
              <a:ext uri="{FF2B5EF4-FFF2-40B4-BE49-F238E27FC236}">
                <a16:creationId xmlns:a16="http://schemas.microsoft.com/office/drawing/2014/main" id="{F988BF4D-E549-474F-9A94-6EC31566F106}"/>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0180" name="Arizona">
            <a:extLst>
              <a:ext uri="{FF2B5EF4-FFF2-40B4-BE49-F238E27FC236}">
                <a16:creationId xmlns:a16="http://schemas.microsoft.com/office/drawing/2014/main" id="{59D87C6A-D6A5-45D6-84C0-A2D22E2D0AF3}"/>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20181" name="Arkansas">
            <a:extLst>
              <a:ext uri="{FF2B5EF4-FFF2-40B4-BE49-F238E27FC236}">
                <a16:creationId xmlns:a16="http://schemas.microsoft.com/office/drawing/2014/main" id="{B27A7F12-A236-4FA8-BE2C-168869E31B9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0182" name="California">
            <a:extLst>
              <a:ext uri="{FF2B5EF4-FFF2-40B4-BE49-F238E27FC236}">
                <a16:creationId xmlns:a16="http://schemas.microsoft.com/office/drawing/2014/main" id="{DC7719CB-0430-41AA-81FD-2E2C1EFD0AD3}"/>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20183" name="Colorado">
            <a:extLst>
              <a:ext uri="{FF2B5EF4-FFF2-40B4-BE49-F238E27FC236}">
                <a16:creationId xmlns:a16="http://schemas.microsoft.com/office/drawing/2014/main" id="{DA81B482-EFDB-48B9-95B3-1AB14152D0ED}"/>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20184" name="Connecticut">
            <a:extLst>
              <a:ext uri="{FF2B5EF4-FFF2-40B4-BE49-F238E27FC236}">
                <a16:creationId xmlns:a16="http://schemas.microsoft.com/office/drawing/2014/main" id="{969E9914-7723-4D34-BB4D-A2D5E076078C}"/>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20185" name="Delaware">
            <a:extLst>
              <a:ext uri="{FF2B5EF4-FFF2-40B4-BE49-F238E27FC236}">
                <a16:creationId xmlns:a16="http://schemas.microsoft.com/office/drawing/2014/main" id="{3288361F-0E49-4822-89FA-111EE6FD2679}"/>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20186" name="Freeform 27">
            <a:extLst>
              <a:ext uri="{FF2B5EF4-FFF2-40B4-BE49-F238E27FC236}">
                <a16:creationId xmlns:a16="http://schemas.microsoft.com/office/drawing/2014/main" id="{6A9D3314-6152-4F0D-8C6D-6E382DE70C79}"/>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87" name="Georgia">
            <a:extLst>
              <a:ext uri="{FF2B5EF4-FFF2-40B4-BE49-F238E27FC236}">
                <a16:creationId xmlns:a16="http://schemas.microsoft.com/office/drawing/2014/main" id="{1BEDB796-DA8A-4618-80F0-1CA59D7206CF}"/>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20188" name="Idaho">
            <a:extLst>
              <a:ext uri="{FF2B5EF4-FFF2-40B4-BE49-F238E27FC236}">
                <a16:creationId xmlns:a16="http://schemas.microsoft.com/office/drawing/2014/main" id="{F7D6A943-097D-4992-A2D2-F7EE97D3566A}"/>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20189" name="Indiana">
            <a:extLst>
              <a:ext uri="{FF2B5EF4-FFF2-40B4-BE49-F238E27FC236}">
                <a16:creationId xmlns:a16="http://schemas.microsoft.com/office/drawing/2014/main" id="{4105009B-3AEA-40FD-A1A0-0B7B7FA2ADD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20190" name="Kentucky">
            <a:extLst>
              <a:ext uri="{FF2B5EF4-FFF2-40B4-BE49-F238E27FC236}">
                <a16:creationId xmlns:a16="http://schemas.microsoft.com/office/drawing/2014/main" id="{B6121FFC-0517-40BA-9A78-2A0D648DE3B8}"/>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0191" name="Louisiana">
            <a:extLst>
              <a:ext uri="{FF2B5EF4-FFF2-40B4-BE49-F238E27FC236}">
                <a16:creationId xmlns:a16="http://schemas.microsoft.com/office/drawing/2014/main" id="{1CD59FE7-4115-4D11-AB03-4636DFDA2143}"/>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20192" name="Maine">
            <a:extLst>
              <a:ext uri="{FF2B5EF4-FFF2-40B4-BE49-F238E27FC236}">
                <a16:creationId xmlns:a16="http://schemas.microsoft.com/office/drawing/2014/main" id="{44FC643F-D970-4269-8497-E1F820816B24}"/>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20193" name="Maryland">
            <a:extLst>
              <a:ext uri="{FF2B5EF4-FFF2-40B4-BE49-F238E27FC236}">
                <a16:creationId xmlns:a16="http://schemas.microsoft.com/office/drawing/2014/main" id="{C3982D67-E9A2-4134-A302-B4CE6A59ADBF}"/>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0194" name="Minnesota">
            <a:extLst>
              <a:ext uri="{FF2B5EF4-FFF2-40B4-BE49-F238E27FC236}">
                <a16:creationId xmlns:a16="http://schemas.microsoft.com/office/drawing/2014/main" id="{3E2CA983-66CB-4624-ABCE-121AFC5D849C}"/>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0195" name="Mississippi">
            <a:extLst>
              <a:ext uri="{FF2B5EF4-FFF2-40B4-BE49-F238E27FC236}">
                <a16:creationId xmlns:a16="http://schemas.microsoft.com/office/drawing/2014/main" id="{D720B31B-13F2-4FBC-9798-F5190F007046}"/>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0196" name="Montana">
            <a:extLst>
              <a:ext uri="{FF2B5EF4-FFF2-40B4-BE49-F238E27FC236}">
                <a16:creationId xmlns:a16="http://schemas.microsoft.com/office/drawing/2014/main" id="{81F59773-6D4A-4F94-98E6-B48D1400CC1D}"/>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20197" name="Nebraska">
            <a:extLst>
              <a:ext uri="{FF2B5EF4-FFF2-40B4-BE49-F238E27FC236}">
                <a16:creationId xmlns:a16="http://schemas.microsoft.com/office/drawing/2014/main" id="{4D18C54F-7C3F-4569-867A-86DA742E5157}"/>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20198" name="Nevada">
            <a:extLst>
              <a:ext uri="{FF2B5EF4-FFF2-40B4-BE49-F238E27FC236}">
                <a16:creationId xmlns:a16="http://schemas.microsoft.com/office/drawing/2014/main" id="{F298F88E-B5E0-459D-80C6-311C41AED917}"/>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20199" name="New Hampshire">
            <a:extLst>
              <a:ext uri="{FF2B5EF4-FFF2-40B4-BE49-F238E27FC236}">
                <a16:creationId xmlns:a16="http://schemas.microsoft.com/office/drawing/2014/main" id="{FF3E6905-B70F-47FD-9E66-800946461CD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20200" name="New Jersey">
            <a:extLst>
              <a:ext uri="{FF2B5EF4-FFF2-40B4-BE49-F238E27FC236}">
                <a16:creationId xmlns:a16="http://schemas.microsoft.com/office/drawing/2014/main" id="{71606D9E-842E-4297-8A86-143BE2EAEA8F}"/>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20201" name="North Carolina">
            <a:extLst>
              <a:ext uri="{FF2B5EF4-FFF2-40B4-BE49-F238E27FC236}">
                <a16:creationId xmlns:a16="http://schemas.microsoft.com/office/drawing/2014/main" id="{CFB0F384-F217-4E97-B19B-60A6082802E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20202" name="North Dakota">
            <a:extLst>
              <a:ext uri="{FF2B5EF4-FFF2-40B4-BE49-F238E27FC236}">
                <a16:creationId xmlns:a16="http://schemas.microsoft.com/office/drawing/2014/main" id="{FBB0F7C2-3C44-4D53-BC3E-BF61BC883A3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20203" name="Ohio">
            <a:extLst>
              <a:ext uri="{FF2B5EF4-FFF2-40B4-BE49-F238E27FC236}">
                <a16:creationId xmlns:a16="http://schemas.microsoft.com/office/drawing/2014/main" id="{BFCB8924-C7EF-4A6F-AD6B-8F882E8BA983}"/>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20204" name="Oregon">
            <a:extLst>
              <a:ext uri="{FF2B5EF4-FFF2-40B4-BE49-F238E27FC236}">
                <a16:creationId xmlns:a16="http://schemas.microsoft.com/office/drawing/2014/main" id="{86DEDA28-7607-42B4-8301-25825836F94D}"/>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20205" name="Pennsylvania">
            <a:extLst>
              <a:ext uri="{FF2B5EF4-FFF2-40B4-BE49-F238E27FC236}">
                <a16:creationId xmlns:a16="http://schemas.microsoft.com/office/drawing/2014/main" id="{0CE3B50B-A99A-4DD3-86A0-350686CF8CA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20206" name="Rhode Island">
            <a:extLst>
              <a:ext uri="{FF2B5EF4-FFF2-40B4-BE49-F238E27FC236}">
                <a16:creationId xmlns:a16="http://schemas.microsoft.com/office/drawing/2014/main" id="{51EAA1B7-D167-4E43-B243-DC4A5F38B224}"/>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0207" name="South Carolina">
            <a:extLst>
              <a:ext uri="{FF2B5EF4-FFF2-40B4-BE49-F238E27FC236}">
                <a16:creationId xmlns:a16="http://schemas.microsoft.com/office/drawing/2014/main" id="{CA0B3FFB-AC19-4490-A2D1-0BC419840CCB}"/>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20208" name="South Dakota">
            <a:extLst>
              <a:ext uri="{FF2B5EF4-FFF2-40B4-BE49-F238E27FC236}">
                <a16:creationId xmlns:a16="http://schemas.microsoft.com/office/drawing/2014/main" id="{5C095BFF-D185-4308-AF4C-931A6C102148}"/>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0209" name="Tennessee">
            <a:extLst>
              <a:ext uri="{FF2B5EF4-FFF2-40B4-BE49-F238E27FC236}">
                <a16:creationId xmlns:a16="http://schemas.microsoft.com/office/drawing/2014/main" id="{9438ABD4-CAFF-420E-9631-029F174F7906}"/>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20210" name="Texas">
            <a:extLst>
              <a:ext uri="{FF2B5EF4-FFF2-40B4-BE49-F238E27FC236}">
                <a16:creationId xmlns:a16="http://schemas.microsoft.com/office/drawing/2014/main" id="{ED91A3D6-AB77-4687-A5B4-4B3D2B496390}"/>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20211" name="Utah">
            <a:extLst>
              <a:ext uri="{FF2B5EF4-FFF2-40B4-BE49-F238E27FC236}">
                <a16:creationId xmlns:a16="http://schemas.microsoft.com/office/drawing/2014/main" id="{4D00CEDA-8E2F-4EC0-A4C5-B40A961E6251}"/>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20212" name="Vermont">
            <a:extLst>
              <a:ext uri="{FF2B5EF4-FFF2-40B4-BE49-F238E27FC236}">
                <a16:creationId xmlns:a16="http://schemas.microsoft.com/office/drawing/2014/main" id="{429DD327-8DDB-4F3C-9700-C108EACAEB7D}"/>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0213" name="West Virginia">
            <a:extLst>
              <a:ext uri="{FF2B5EF4-FFF2-40B4-BE49-F238E27FC236}">
                <a16:creationId xmlns:a16="http://schemas.microsoft.com/office/drawing/2014/main" id="{8134AE8B-5CF4-426E-8B74-FB75D9112FD5}"/>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0214" name="Wisconsin">
            <a:extLst>
              <a:ext uri="{FF2B5EF4-FFF2-40B4-BE49-F238E27FC236}">
                <a16:creationId xmlns:a16="http://schemas.microsoft.com/office/drawing/2014/main" id="{9EBF6B1A-A0E4-41FA-985D-94E73E5CB7C0}"/>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20215" name="Wyoming">
            <a:extLst>
              <a:ext uri="{FF2B5EF4-FFF2-40B4-BE49-F238E27FC236}">
                <a16:creationId xmlns:a16="http://schemas.microsoft.com/office/drawing/2014/main" id="{8BFE267A-3DC9-4FA8-A478-D366B93DFCE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20216" name="Massachusetts">
            <a:extLst>
              <a:ext uri="{FF2B5EF4-FFF2-40B4-BE49-F238E27FC236}">
                <a16:creationId xmlns:a16="http://schemas.microsoft.com/office/drawing/2014/main" id="{56B481C4-7210-4055-807B-C1CBB7AE53AC}"/>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0217" name="Freeform 59">
            <a:extLst>
              <a:ext uri="{FF2B5EF4-FFF2-40B4-BE49-F238E27FC236}">
                <a16:creationId xmlns:a16="http://schemas.microsoft.com/office/drawing/2014/main" id="{4547BA05-5E0F-4ADE-8C8E-8A2D60E99EC8}"/>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18" name="Freeform 60">
            <a:extLst>
              <a:ext uri="{FF2B5EF4-FFF2-40B4-BE49-F238E27FC236}">
                <a16:creationId xmlns:a16="http://schemas.microsoft.com/office/drawing/2014/main" id="{F3BF9E8B-10A7-4BFB-A703-B79E42569609}"/>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19" name="Virginia">
            <a:extLst>
              <a:ext uri="{FF2B5EF4-FFF2-40B4-BE49-F238E27FC236}">
                <a16:creationId xmlns:a16="http://schemas.microsoft.com/office/drawing/2014/main" id="{1D2AC6A1-1CA1-4C17-86DF-0648BCE4DE14}"/>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20220" name="Freeform 62">
            <a:extLst>
              <a:ext uri="{FF2B5EF4-FFF2-40B4-BE49-F238E27FC236}">
                <a16:creationId xmlns:a16="http://schemas.microsoft.com/office/drawing/2014/main" id="{5D3BBC6A-5733-48B1-91C7-376F87F2E764}"/>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0221" name="Hawaii">
            <a:extLst>
              <a:ext uri="{FF2B5EF4-FFF2-40B4-BE49-F238E27FC236}">
                <a16:creationId xmlns:a16="http://schemas.microsoft.com/office/drawing/2014/main" id="{A0F68A7B-647A-402B-B97C-B011F41B128A}"/>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20246" name="Freeform 64">
              <a:extLst>
                <a:ext uri="{FF2B5EF4-FFF2-40B4-BE49-F238E27FC236}">
                  <a16:creationId xmlns:a16="http://schemas.microsoft.com/office/drawing/2014/main" id="{3F722706-921B-47AE-99B1-C792CD5F52AA}"/>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20247" name="Freeform 65">
              <a:extLst>
                <a:ext uri="{FF2B5EF4-FFF2-40B4-BE49-F238E27FC236}">
                  <a16:creationId xmlns:a16="http://schemas.microsoft.com/office/drawing/2014/main" id="{0D3AFD40-6556-4124-B5E6-6CD69FF26683}"/>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0248" name="Freeform 66">
              <a:extLst>
                <a:ext uri="{FF2B5EF4-FFF2-40B4-BE49-F238E27FC236}">
                  <a16:creationId xmlns:a16="http://schemas.microsoft.com/office/drawing/2014/main" id="{9FBA918D-BCC8-4517-A869-A4A84AB1E55C}"/>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0249" name="Freeform 67">
              <a:extLst>
                <a:ext uri="{FF2B5EF4-FFF2-40B4-BE49-F238E27FC236}">
                  <a16:creationId xmlns:a16="http://schemas.microsoft.com/office/drawing/2014/main" id="{EA156426-6A6C-4C56-9B80-C5309EDA0F90}"/>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0250" name="Freeform 68">
              <a:extLst>
                <a:ext uri="{FF2B5EF4-FFF2-40B4-BE49-F238E27FC236}">
                  <a16:creationId xmlns:a16="http://schemas.microsoft.com/office/drawing/2014/main" id="{CF68ED32-D1F7-446B-BBCF-E3FC56C958BB}"/>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0251" name="Freeform 69">
              <a:extLst>
                <a:ext uri="{FF2B5EF4-FFF2-40B4-BE49-F238E27FC236}">
                  <a16:creationId xmlns:a16="http://schemas.microsoft.com/office/drawing/2014/main" id="{65C801B8-7606-47D7-8FE5-0A584F0DA47D}"/>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0252" name="Freeform 70">
              <a:extLst>
                <a:ext uri="{FF2B5EF4-FFF2-40B4-BE49-F238E27FC236}">
                  <a16:creationId xmlns:a16="http://schemas.microsoft.com/office/drawing/2014/main" id="{21781668-6999-46EA-867C-41609603EF3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20253" name="Freeform 71">
              <a:extLst>
                <a:ext uri="{FF2B5EF4-FFF2-40B4-BE49-F238E27FC236}">
                  <a16:creationId xmlns:a16="http://schemas.microsoft.com/office/drawing/2014/main" id="{D31A4BF9-66DE-48B3-A536-0C87B63074B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20222" name="Alaska">
            <a:extLst>
              <a:ext uri="{FF2B5EF4-FFF2-40B4-BE49-F238E27FC236}">
                <a16:creationId xmlns:a16="http://schemas.microsoft.com/office/drawing/2014/main" id="{2B135C6B-E15A-4FAA-BB79-31E32B1EFA2B}"/>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20236" name="Freeform 73">
              <a:extLst>
                <a:ext uri="{FF2B5EF4-FFF2-40B4-BE49-F238E27FC236}">
                  <a16:creationId xmlns:a16="http://schemas.microsoft.com/office/drawing/2014/main" id="{D23AC705-AD9B-4CB5-B3E4-9CC6AAAFEDDB}"/>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20237" name="Freeform 74">
              <a:extLst>
                <a:ext uri="{FF2B5EF4-FFF2-40B4-BE49-F238E27FC236}">
                  <a16:creationId xmlns:a16="http://schemas.microsoft.com/office/drawing/2014/main" id="{FFEABAF1-6B84-496F-91B2-95938398918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20238" name="Freeform 75">
              <a:extLst>
                <a:ext uri="{FF2B5EF4-FFF2-40B4-BE49-F238E27FC236}">
                  <a16:creationId xmlns:a16="http://schemas.microsoft.com/office/drawing/2014/main" id="{BB9BC505-6046-488A-845C-6A9B205E99A9}"/>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20239" name="Freeform 76">
              <a:extLst>
                <a:ext uri="{FF2B5EF4-FFF2-40B4-BE49-F238E27FC236}">
                  <a16:creationId xmlns:a16="http://schemas.microsoft.com/office/drawing/2014/main" id="{AFC8C8E7-D892-485A-8674-9CCE77C97E5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20240" name="Freeform 77">
              <a:extLst>
                <a:ext uri="{FF2B5EF4-FFF2-40B4-BE49-F238E27FC236}">
                  <a16:creationId xmlns:a16="http://schemas.microsoft.com/office/drawing/2014/main" id="{BADA65B3-4C4A-4A26-926C-B914A7A41766}"/>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20241" name="Freeform 78">
              <a:extLst>
                <a:ext uri="{FF2B5EF4-FFF2-40B4-BE49-F238E27FC236}">
                  <a16:creationId xmlns:a16="http://schemas.microsoft.com/office/drawing/2014/main" id="{A07F6CCE-4875-4C10-8DAD-78AE1CC81D39}"/>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0242" name="Freeform 79">
              <a:extLst>
                <a:ext uri="{FF2B5EF4-FFF2-40B4-BE49-F238E27FC236}">
                  <a16:creationId xmlns:a16="http://schemas.microsoft.com/office/drawing/2014/main" id="{B75ECC7F-5595-4F14-BA9E-43184A750B0A}"/>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0243" name="Freeform 80">
              <a:extLst>
                <a:ext uri="{FF2B5EF4-FFF2-40B4-BE49-F238E27FC236}">
                  <a16:creationId xmlns:a16="http://schemas.microsoft.com/office/drawing/2014/main" id="{55F844F5-11B9-427D-BE3F-6745B0465C24}"/>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0244" name="Freeform 81">
              <a:extLst>
                <a:ext uri="{FF2B5EF4-FFF2-40B4-BE49-F238E27FC236}">
                  <a16:creationId xmlns:a16="http://schemas.microsoft.com/office/drawing/2014/main" id="{51CCFB93-4701-4BF3-B2B9-D8D5F9466AB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0245" name="Freeform 82">
              <a:extLst>
                <a:ext uri="{FF2B5EF4-FFF2-40B4-BE49-F238E27FC236}">
                  <a16:creationId xmlns:a16="http://schemas.microsoft.com/office/drawing/2014/main" id="{DA2B8581-433A-4582-87B5-5304EFCA1D6B}"/>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20223" name="Rectangle 109">
            <a:extLst>
              <a:ext uri="{FF2B5EF4-FFF2-40B4-BE49-F238E27FC236}">
                <a16:creationId xmlns:a16="http://schemas.microsoft.com/office/drawing/2014/main" id="{461C73FF-C38A-490D-A29B-CC5721E043F9}"/>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0224" name="Rectangle 110">
            <a:extLst>
              <a:ext uri="{FF2B5EF4-FFF2-40B4-BE49-F238E27FC236}">
                <a16:creationId xmlns:a16="http://schemas.microsoft.com/office/drawing/2014/main" id="{23F170B9-6A49-49D9-9B24-6771D14F72CA}"/>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0225" name="Rectangle 111">
            <a:extLst>
              <a:ext uri="{FF2B5EF4-FFF2-40B4-BE49-F238E27FC236}">
                <a16:creationId xmlns:a16="http://schemas.microsoft.com/office/drawing/2014/main" id="{E9F0A82B-13FB-4455-AD93-44A0C510191B}"/>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0226" name="Rectangle 112">
            <a:extLst>
              <a:ext uri="{FF2B5EF4-FFF2-40B4-BE49-F238E27FC236}">
                <a16:creationId xmlns:a16="http://schemas.microsoft.com/office/drawing/2014/main" id="{2E6172FA-4F76-4586-9117-1AC0D8685246}"/>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0227" name="Rectangle 113">
            <a:extLst>
              <a:ext uri="{FF2B5EF4-FFF2-40B4-BE49-F238E27FC236}">
                <a16:creationId xmlns:a16="http://schemas.microsoft.com/office/drawing/2014/main" id="{34AEFB94-295D-4EAB-AB22-8B69AC24B602}"/>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0228" name="Text Box 114">
            <a:extLst>
              <a:ext uri="{FF2B5EF4-FFF2-40B4-BE49-F238E27FC236}">
                <a16:creationId xmlns:a16="http://schemas.microsoft.com/office/drawing/2014/main" id="{456D8D7B-C76E-42BC-BA7B-DEB93DAD2D6D}"/>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20229" name="Text Box 105">
            <a:extLst>
              <a:ext uri="{FF2B5EF4-FFF2-40B4-BE49-F238E27FC236}">
                <a16:creationId xmlns:a16="http://schemas.microsoft.com/office/drawing/2014/main" id="{A2C88877-0AEA-4176-872C-A65C809C458B}"/>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20230" name="Text Box 106">
            <a:extLst>
              <a:ext uri="{FF2B5EF4-FFF2-40B4-BE49-F238E27FC236}">
                <a16:creationId xmlns:a16="http://schemas.microsoft.com/office/drawing/2014/main" id="{C7D1F252-5A86-4165-BC89-429139BBEA20}"/>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20231" name="Text Box 107">
            <a:extLst>
              <a:ext uri="{FF2B5EF4-FFF2-40B4-BE49-F238E27FC236}">
                <a16:creationId xmlns:a16="http://schemas.microsoft.com/office/drawing/2014/main" id="{82014DD1-A07C-475E-ADDB-A6808ABA60D2}"/>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20232" name="Text Box 108">
            <a:extLst>
              <a:ext uri="{FF2B5EF4-FFF2-40B4-BE49-F238E27FC236}">
                <a16:creationId xmlns:a16="http://schemas.microsoft.com/office/drawing/2014/main" id="{BC155E64-F2F8-4BC0-8BFE-FD928CF9867D}"/>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20233" name="Rectangle 7">
            <a:extLst>
              <a:ext uri="{FF2B5EF4-FFF2-40B4-BE49-F238E27FC236}">
                <a16:creationId xmlns:a16="http://schemas.microsoft.com/office/drawing/2014/main" id="{C0248D63-1AAE-44C8-BA4B-01B4B8F6109E}"/>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STD testing</a:t>
            </a:r>
          </a:p>
        </p:txBody>
      </p:sp>
      <p:sp>
        <p:nvSpPr>
          <p:cNvPr id="220234" name="Text Box 101">
            <a:extLst>
              <a:ext uri="{FF2B5EF4-FFF2-40B4-BE49-F238E27FC236}">
                <a16:creationId xmlns:a16="http://schemas.microsoft.com/office/drawing/2014/main" id="{2C0F538F-DC14-4D2F-A49F-A6680AA85E63}"/>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20235" name="Text Box 116">
            <a:extLst>
              <a:ext uri="{FF2B5EF4-FFF2-40B4-BE49-F238E27FC236}">
                <a16:creationId xmlns:a16="http://schemas.microsoft.com/office/drawing/2014/main" id="{2D5E6242-DD4C-4461-8A56-3E7D66053275}"/>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Kansas">
            <a:extLst>
              <a:ext uri="{FF2B5EF4-FFF2-40B4-BE49-F238E27FC236}">
                <a16:creationId xmlns:a16="http://schemas.microsoft.com/office/drawing/2014/main" id="{497BC79F-C8B2-4F85-9F8D-D00E45E42D10}"/>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185347" name="Missouri">
            <a:extLst>
              <a:ext uri="{FF2B5EF4-FFF2-40B4-BE49-F238E27FC236}">
                <a16:creationId xmlns:a16="http://schemas.microsoft.com/office/drawing/2014/main" id="{6FD6A322-F2E9-42BE-B734-5903C1B7CAE0}"/>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185348" name="Illinois">
            <a:extLst>
              <a:ext uri="{FF2B5EF4-FFF2-40B4-BE49-F238E27FC236}">
                <a16:creationId xmlns:a16="http://schemas.microsoft.com/office/drawing/2014/main" id="{54C13BEC-C272-4666-8E3C-5EFF4ADAD8BB}"/>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185349" name="Iowa">
            <a:extLst>
              <a:ext uri="{FF2B5EF4-FFF2-40B4-BE49-F238E27FC236}">
                <a16:creationId xmlns:a16="http://schemas.microsoft.com/office/drawing/2014/main" id="{279923A5-14C7-42A3-B8F8-89EC9C1F2707}"/>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85350" name="New Mexico">
            <a:extLst>
              <a:ext uri="{FF2B5EF4-FFF2-40B4-BE49-F238E27FC236}">
                <a16:creationId xmlns:a16="http://schemas.microsoft.com/office/drawing/2014/main" id="{A74C71F5-E26C-4C77-B320-4FD0AFE6912D}"/>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185351" name="Oklahoma">
            <a:extLst>
              <a:ext uri="{FF2B5EF4-FFF2-40B4-BE49-F238E27FC236}">
                <a16:creationId xmlns:a16="http://schemas.microsoft.com/office/drawing/2014/main" id="{DC364BCE-E6CA-4E8C-A677-E2A73CF3994E}"/>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85352" name="Florida">
            <a:extLst>
              <a:ext uri="{FF2B5EF4-FFF2-40B4-BE49-F238E27FC236}">
                <a16:creationId xmlns:a16="http://schemas.microsoft.com/office/drawing/2014/main" id="{2FC77D3D-A987-4DB6-97D1-85A7EE060BE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185353" name="Freeform 9">
            <a:extLst>
              <a:ext uri="{FF2B5EF4-FFF2-40B4-BE49-F238E27FC236}">
                <a16:creationId xmlns:a16="http://schemas.microsoft.com/office/drawing/2014/main" id="{546F2B6F-BC73-4176-A292-D02C269A0E4E}"/>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85354" name="Freeform 10">
            <a:extLst>
              <a:ext uri="{FF2B5EF4-FFF2-40B4-BE49-F238E27FC236}">
                <a16:creationId xmlns:a16="http://schemas.microsoft.com/office/drawing/2014/main" id="{DD365BE3-8DBD-47C9-87AB-C902208B6457}"/>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85355" name="Freeform 11">
            <a:extLst>
              <a:ext uri="{FF2B5EF4-FFF2-40B4-BE49-F238E27FC236}">
                <a16:creationId xmlns:a16="http://schemas.microsoft.com/office/drawing/2014/main" id="{4A67658B-B796-431D-B62F-415B7714BF73}"/>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85356" name="Michigan Upper">
            <a:extLst>
              <a:ext uri="{FF2B5EF4-FFF2-40B4-BE49-F238E27FC236}">
                <a16:creationId xmlns:a16="http://schemas.microsoft.com/office/drawing/2014/main" id="{D5C86877-4135-4D2B-9684-ABF37CA9A54E}"/>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85357" name="Michigan">
            <a:extLst>
              <a:ext uri="{FF2B5EF4-FFF2-40B4-BE49-F238E27FC236}">
                <a16:creationId xmlns:a16="http://schemas.microsoft.com/office/drawing/2014/main" id="{645BD149-A6D9-4D9D-BD97-DDEFFBAC7323}"/>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85358" name="New York">
            <a:extLst>
              <a:ext uri="{FF2B5EF4-FFF2-40B4-BE49-F238E27FC236}">
                <a16:creationId xmlns:a16="http://schemas.microsoft.com/office/drawing/2014/main" id="{385FE622-CCC6-4595-AD24-5B8043C801E3}"/>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185359" name="Freeform 15">
            <a:extLst>
              <a:ext uri="{FF2B5EF4-FFF2-40B4-BE49-F238E27FC236}">
                <a16:creationId xmlns:a16="http://schemas.microsoft.com/office/drawing/2014/main" id="{9864D8FA-07FA-42EB-872D-E5BF7DC2691E}"/>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60" name="Freeform 16">
            <a:extLst>
              <a:ext uri="{FF2B5EF4-FFF2-40B4-BE49-F238E27FC236}">
                <a16:creationId xmlns:a16="http://schemas.microsoft.com/office/drawing/2014/main" id="{1347E054-BEED-41AB-925F-C1111525418D}"/>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61" name="Washington">
            <a:extLst>
              <a:ext uri="{FF2B5EF4-FFF2-40B4-BE49-F238E27FC236}">
                <a16:creationId xmlns:a16="http://schemas.microsoft.com/office/drawing/2014/main" id="{892F6C30-BECF-48FB-98AE-B3121E41C653}"/>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185362" name="Freeform 19">
            <a:extLst>
              <a:ext uri="{FF2B5EF4-FFF2-40B4-BE49-F238E27FC236}">
                <a16:creationId xmlns:a16="http://schemas.microsoft.com/office/drawing/2014/main" id="{F49B9235-FA81-4B3E-93B3-D1E306CF68F9}"/>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63" name="Alabama">
            <a:extLst>
              <a:ext uri="{FF2B5EF4-FFF2-40B4-BE49-F238E27FC236}">
                <a16:creationId xmlns:a16="http://schemas.microsoft.com/office/drawing/2014/main" id="{C6A7D2FC-0104-4BDB-B928-F73D9587D035}"/>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185364" name="Arizona">
            <a:extLst>
              <a:ext uri="{FF2B5EF4-FFF2-40B4-BE49-F238E27FC236}">
                <a16:creationId xmlns:a16="http://schemas.microsoft.com/office/drawing/2014/main" id="{33741125-F247-41E2-910C-B0E26FCD6F65}"/>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85365" name="Arkansas">
            <a:extLst>
              <a:ext uri="{FF2B5EF4-FFF2-40B4-BE49-F238E27FC236}">
                <a16:creationId xmlns:a16="http://schemas.microsoft.com/office/drawing/2014/main" id="{680F48D2-640B-4E0D-A124-CD7455529188}"/>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185366" name="California">
            <a:extLst>
              <a:ext uri="{FF2B5EF4-FFF2-40B4-BE49-F238E27FC236}">
                <a16:creationId xmlns:a16="http://schemas.microsoft.com/office/drawing/2014/main" id="{DC6DEBFC-EB80-4F8F-9374-66F513107FB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185367" name="Colorado">
            <a:extLst>
              <a:ext uri="{FF2B5EF4-FFF2-40B4-BE49-F238E27FC236}">
                <a16:creationId xmlns:a16="http://schemas.microsoft.com/office/drawing/2014/main" id="{C3E9DA95-EA48-4FD8-BEA2-0F652E9E73DA}"/>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85368" name="Connecticut">
            <a:extLst>
              <a:ext uri="{FF2B5EF4-FFF2-40B4-BE49-F238E27FC236}">
                <a16:creationId xmlns:a16="http://schemas.microsoft.com/office/drawing/2014/main" id="{6475B918-D642-4110-9423-24239F568B58}"/>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85369" name="Delaware">
            <a:extLst>
              <a:ext uri="{FF2B5EF4-FFF2-40B4-BE49-F238E27FC236}">
                <a16:creationId xmlns:a16="http://schemas.microsoft.com/office/drawing/2014/main" id="{A18D1F11-5DF1-4EA1-AEEA-22B4348C0B1E}"/>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185370" name="Freeform 27">
            <a:extLst>
              <a:ext uri="{FF2B5EF4-FFF2-40B4-BE49-F238E27FC236}">
                <a16:creationId xmlns:a16="http://schemas.microsoft.com/office/drawing/2014/main" id="{60123600-078E-438A-8D56-8FF9BC9D050E}"/>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71" name="Georgia">
            <a:extLst>
              <a:ext uri="{FF2B5EF4-FFF2-40B4-BE49-F238E27FC236}">
                <a16:creationId xmlns:a16="http://schemas.microsoft.com/office/drawing/2014/main" id="{7B51735E-56E1-4832-AB80-E535B5EBA479}"/>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185372" name="Idaho">
            <a:extLst>
              <a:ext uri="{FF2B5EF4-FFF2-40B4-BE49-F238E27FC236}">
                <a16:creationId xmlns:a16="http://schemas.microsoft.com/office/drawing/2014/main" id="{927C9343-ED8F-49DD-AF27-E76B15D73332}"/>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85373" name="Indiana">
            <a:extLst>
              <a:ext uri="{FF2B5EF4-FFF2-40B4-BE49-F238E27FC236}">
                <a16:creationId xmlns:a16="http://schemas.microsoft.com/office/drawing/2014/main" id="{69BD9EA0-4EFA-4EEB-9929-273E0C5BF48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85374" name="Kentucky">
            <a:extLst>
              <a:ext uri="{FF2B5EF4-FFF2-40B4-BE49-F238E27FC236}">
                <a16:creationId xmlns:a16="http://schemas.microsoft.com/office/drawing/2014/main" id="{11E3AE41-748F-41A5-92EA-B69B44A4E239}"/>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185375" name="Louisiana">
            <a:extLst>
              <a:ext uri="{FF2B5EF4-FFF2-40B4-BE49-F238E27FC236}">
                <a16:creationId xmlns:a16="http://schemas.microsoft.com/office/drawing/2014/main" id="{8A726D33-DD3D-4E40-AF28-4D8F59E29561}"/>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85376" name="Maine">
            <a:extLst>
              <a:ext uri="{FF2B5EF4-FFF2-40B4-BE49-F238E27FC236}">
                <a16:creationId xmlns:a16="http://schemas.microsoft.com/office/drawing/2014/main" id="{0F43487B-FEFC-4558-894B-BC91635D0134}"/>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185377" name="Maryland">
            <a:extLst>
              <a:ext uri="{FF2B5EF4-FFF2-40B4-BE49-F238E27FC236}">
                <a16:creationId xmlns:a16="http://schemas.microsoft.com/office/drawing/2014/main" id="{00D11BED-B5AA-459D-88B1-9557E3FE317E}"/>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185378" name="Minnesota">
            <a:extLst>
              <a:ext uri="{FF2B5EF4-FFF2-40B4-BE49-F238E27FC236}">
                <a16:creationId xmlns:a16="http://schemas.microsoft.com/office/drawing/2014/main" id="{721EE239-9493-459D-BEE7-424D666AA9E8}"/>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185379" name="Mississippi">
            <a:extLst>
              <a:ext uri="{FF2B5EF4-FFF2-40B4-BE49-F238E27FC236}">
                <a16:creationId xmlns:a16="http://schemas.microsoft.com/office/drawing/2014/main" id="{194662C4-FB5B-4683-B263-A18266D862FC}"/>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185380" name="Montana">
            <a:extLst>
              <a:ext uri="{FF2B5EF4-FFF2-40B4-BE49-F238E27FC236}">
                <a16:creationId xmlns:a16="http://schemas.microsoft.com/office/drawing/2014/main" id="{9133F083-F5F4-457D-8085-63FE55500988}"/>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185381" name="Nebraska">
            <a:extLst>
              <a:ext uri="{FF2B5EF4-FFF2-40B4-BE49-F238E27FC236}">
                <a16:creationId xmlns:a16="http://schemas.microsoft.com/office/drawing/2014/main" id="{9BD647B6-F6B6-40ED-9F96-7DEF35B5D7D0}"/>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185382" name="Nevada">
            <a:extLst>
              <a:ext uri="{FF2B5EF4-FFF2-40B4-BE49-F238E27FC236}">
                <a16:creationId xmlns:a16="http://schemas.microsoft.com/office/drawing/2014/main" id="{2EFA8EA2-AA41-4EAD-8DEC-A993E8C16DBB}"/>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185383" name="New Hampshire">
            <a:extLst>
              <a:ext uri="{FF2B5EF4-FFF2-40B4-BE49-F238E27FC236}">
                <a16:creationId xmlns:a16="http://schemas.microsoft.com/office/drawing/2014/main" id="{FB36A416-7D17-4F5D-B649-54EF7B63681D}"/>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185384" name="New Jersey">
            <a:extLst>
              <a:ext uri="{FF2B5EF4-FFF2-40B4-BE49-F238E27FC236}">
                <a16:creationId xmlns:a16="http://schemas.microsoft.com/office/drawing/2014/main" id="{10E3A064-2F38-453E-BE1B-5580F8A91FC9}"/>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185385" name="North Carolina">
            <a:extLst>
              <a:ext uri="{FF2B5EF4-FFF2-40B4-BE49-F238E27FC236}">
                <a16:creationId xmlns:a16="http://schemas.microsoft.com/office/drawing/2014/main" id="{42BCA97D-FD58-4160-A2B9-DB0F5DFAB11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85386" name="North Dakota">
            <a:extLst>
              <a:ext uri="{FF2B5EF4-FFF2-40B4-BE49-F238E27FC236}">
                <a16:creationId xmlns:a16="http://schemas.microsoft.com/office/drawing/2014/main" id="{08455B73-90FB-4707-8C7B-F6BF2E1DFF2E}"/>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85387" name="Ohio">
            <a:extLst>
              <a:ext uri="{FF2B5EF4-FFF2-40B4-BE49-F238E27FC236}">
                <a16:creationId xmlns:a16="http://schemas.microsoft.com/office/drawing/2014/main" id="{FF9DF7A4-1165-4E91-80C9-FE04504F322C}"/>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185388" name="Oregon">
            <a:extLst>
              <a:ext uri="{FF2B5EF4-FFF2-40B4-BE49-F238E27FC236}">
                <a16:creationId xmlns:a16="http://schemas.microsoft.com/office/drawing/2014/main" id="{51B25EA4-FC4F-473D-88A1-A0D0E4CE67A1}"/>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185389" name="Pennsylvania">
            <a:extLst>
              <a:ext uri="{FF2B5EF4-FFF2-40B4-BE49-F238E27FC236}">
                <a16:creationId xmlns:a16="http://schemas.microsoft.com/office/drawing/2014/main" id="{E6217AFE-D220-4E90-A171-C339423C5635}"/>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185390" name="Rhode Island">
            <a:extLst>
              <a:ext uri="{FF2B5EF4-FFF2-40B4-BE49-F238E27FC236}">
                <a16:creationId xmlns:a16="http://schemas.microsoft.com/office/drawing/2014/main" id="{9AF55427-66F5-4DBE-B8E5-BE5AE0628E84}"/>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185391" name="South Carolina">
            <a:extLst>
              <a:ext uri="{FF2B5EF4-FFF2-40B4-BE49-F238E27FC236}">
                <a16:creationId xmlns:a16="http://schemas.microsoft.com/office/drawing/2014/main" id="{38F25199-4035-47C7-85C6-D21E08D60B3D}"/>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185392" name="South Dakota">
            <a:extLst>
              <a:ext uri="{FF2B5EF4-FFF2-40B4-BE49-F238E27FC236}">
                <a16:creationId xmlns:a16="http://schemas.microsoft.com/office/drawing/2014/main" id="{B6B261B7-C392-4DC8-8D40-BFBF879D3C29}"/>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185393" name="Tennessee">
            <a:extLst>
              <a:ext uri="{FF2B5EF4-FFF2-40B4-BE49-F238E27FC236}">
                <a16:creationId xmlns:a16="http://schemas.microsoft.com/office/drawing/2014/main" id="{BBF67797-743C-49A0-8923-5C98685FC292}"/>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185394" name="Texas">
            <a:extLst>
              <a:ext uri="{FF2B5EF4-FFF2-40B4-BE49-F238E27FC236}">
                <a16:creationId xmlns:a16="http://schemas.microsoft.com/office/drawing/2014/main" id="{4A023278-1E60-4CFF-AF3C-8365DFC68CF7}"/>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185395" name="Utah">
            <a:extLst>
              <a:ext uri="{FF2B5EF4-FFF2-40B4-BE49-F238E27FC236}">
                <a16:creationId xmlns:a16="http://schemas.microsoft.com/office/drawing/2014/main" id="{89AC268B-75D0-4508-BECA-3162B4EF4C73}"/>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185396" name="Vermont">
            <a:extLst>
              <a:ext uri="{FF2B5EF4-FFF2-40B4-BE49-F238E27FC236}">
                <a16:creationId xmlns:a16="http://schemas.microsoft.com/office/drawing/2014/main" id="{96F292AB-2BAF-48E2-925D-2FCF8DB67719}"/>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185397" name="West Virginia">
            <a:extLst>
              <a:ext uri="{FF2B5EF4-FFF2-40B4-BE49-F238E27FC236}">
                <a16:creationId xmlns:a16="http://schemas.microsoft.com/office/drawing/2014/main" id="{95DB7E15-8C9C-4266-98F6-A7E2F368E4A8}"/>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185398" name="Wisconsin">
            <a:extLst>
              <a:ext uri="{FF2B5EF4-FFF2-40B4-BE49-F238E27FC236}">
                <a16:creationId xmlns:a16="http://schemas.microsoft.com/office/drawing/2014/main" id="{A45A04D6-0AF6-4922-980C-4F6572809652}"/>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185399" name="Wyoming">
            <a:extLst>
              <a:ext uri="{FF2B5EF4-FFF2-40B4-BE49-F238E27FC236}">
                <a16:creationId xmlns:a16="http://schemas.microsoft.com/office/drawing/2014/main" id="{E05E39C5-FBA8-4C8A-A8E8-F598D5D14724}"/>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85400" name="Massachusetts">
            <a:extLst>
              <a:ext uri="{FF2B5EF4-FFF2-40B4-BE49-F238E27FC236}">
                <a16:creationId xmlns:a16="http://schemas.microsoft.com/office/drawing/2014/main" id="{B4E51C61-2001-4189-9C70-ACC324EC53D6}"/>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185401" name="Freeform 59">
            <a:extLst>
              <a:ext uri="{FF2B5EF4-FFF2-40B4-BE49-F238E27FC236}">
                <a16:creationId xmlns:a16="http://schemas.microsoft.com/office/drawing/2014/main" id="{3090AB56-D079-4952-A7D9-E43B17035887}"/>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402" name="Freeform 60">
            <a:extLst>
              <a:ext uri="{FF2B5EF4-FFF2-40B4-BE49-F238E27FC236}">
                <a16:creationId xmlns:a16="http://schemas.microsoft.com/office/drawing/2014/main" id="{ACB1EBFB-C930-4064-B79F-0D57F1BF3024}"/>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403" name="Virginia">
            <a:extLst>
              <a:ext uri="{FF2B5EF4-FFF2-40B4-BE49-F238E27FC236}">
                <a16:creationId xmlns:a16="http://schemas.microsoft.com/office/drawing/2014/main" id="{A5D4D9EE-D068-4F9E-9A0C-FF0F226916D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185404" name="Freeform 62">
            <a:extLst>
              <a:ext uri="{FF2B5EF4-FFF2-40B4-BE49-F238E27FC236}">
                <a16:creationId xmlns:a16="http://schemas.microsoft.com/office/drawing/2014/main" id="{79409270-3C6C-45A0-9FF1-F787B5C31249}"/>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5405" name="Hawaii">
            <a:extLst>
              <a:ext uri="{FF2B5EF4-FFF2-40B4-BE49-F238E27FC236}">
                <a16:creationId xmlns:a16="http://schemas.microsoft.com/office/drawing/2014/main" id="{965DF85F-482A-4C84-967C-1BCB88F862C9}"/>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85430" name="Freeform 64">
              <a:extLst>
                <a:ext uri="{FF2B5EF4-FFF2-40B4-BE49-F238E27FC236}">
                  <a16:creationId xmlns:a16="http://schemas.microsoft.com/office/drawing/2014/main" id="{CE811005-E033-44FB-9325-D89217767E49}"/>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85431" name="Freeform 65">
              <a:extLst>
                <a:ext uri="{FF2B5EF4-FFF2-40B4-BE49-F238E27FC236}">
                  <a16:creationId xmlns:a16="http://schemas.microsoft.com/office/drawing/2014/main" id="{DACA5C82-1488-4B81-BA95-92E449C2BC4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85432" name="Freeform 66">
              <a:extLst>
                <a:ext uri="{FF2B5EF4-FFF2-40B4-BE49-F238E27FC236}">
                  <a16:creationId xmlns:a16="http://schemas.microsoft.com/office/drawing/2014/main" id="{FBEE25D8-F05A-4CF6-B7B9-C5693C3150A3}"/>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85433" name="Freeform 67">
              <a:extLst>
                <a:ext uri="{FF2B5EF4-FFF2-40B4-BE49-F238E27FC236}">
                  <a16:creationId xmlns:a16="http://schemas.microsoft.com/office/drawing/2014/main" id="{D7493EE0-4FD0-4D02-AC3D-95B60F65D0C7}"/>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85434" name="Freeform 68">
              <a:extLst>
                <a:ext uri="{FF2B5EF4-FFF2-40B4-BE49-F238E27FC236}">
                  <a16:creationId xmlns:a16="http://schemas.microsoft.com/office/drawing/2014/main" id="{9AC871BD-E3BA-47C8-A92A-9FFD86BB6C83}"/>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85435" name="Freeform 69">
              <a:extLst>
                <a:ext uri="{FF2B5EF4-FFF2-40B4-BE49-F238E27FC236}">
                  <a16:creationId xmlns:a16="http://schemas.microsoft.com/office/drawing/2014/main" id="{7B378E41-B50F-4E17-B138-6A9FAB24FB91}"/>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85436" name="Freeform 70">
              <a:extLst>
                <a:ext uri="{FF2B5EF4-FFF2-40B4-BE49-F238E27FC236}">
                  <a16:creationId xmlns:a16="http://schemas.microsoft.com/office/drawing/2014/main" id="{933BA683-68C0-44F6-93DC-B408311B234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85437" name="Freeform 71">
              <a:extLst>
                <a:ext uri="{FF2B5EF4-FFF2-40B4-BE49-F238E27FC236}">
                  <a16:creationId xmlns:a16="http://schemas.microsoft.com/office/drawing/2014/main" id="{C53175F2-0A2C-4488-8A66-42CD350931F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85406" name="Alaska">
            <a:extLst>
              <a:ext uri="{FF2B5EF4-FFF2-40B4-BE49-F238E27FC236}">
                <a16:creationId xmlns:a16="http://schemas.microsoft.com/office/drawing/2014/main" id="{D58291D7-5802-4954-BC09-FA3328C5E897}"/>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85420" name="Freeform 73">
              <a:extLst>
                <a:ext uri="{FF2B5EF4-FFF2-40B4-BE49-F238E27FC236}">
                  <a16:creationId xmlns:a16="http://schemas.microsoft.com/office/drawing/2014/main" id="{30D637BB-3CE5-430E-8A0E-C660C386A4DA}"/>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85421" name="Freeform 74">
              <a:extLst>
                <a:ext uri="{FF2B5EF4-FFF2-40B4-BE49-F238E27FC236}">
                  <a16:creationId xmlns:a16="http://schemas.microsoft.com/office/drawing/2014/main" id="{0B0EEC0F-5588-4F5B-B8BA-ED8F745EB8D5}"/>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85422" name="Freeform 75">
              <a:extLst>
                <a:ext uri="{FF2B5EF4-FFF2-40B4-BE49-F238E27FC236}">
                  <a16:creationId xmlns:a16="http://schemas.microsoft.com/office/drawing/2014/main" id="{E5E4C47E-7210-4887-9B4E-A7DD99F898BB}"/>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85423" name="Freeform 76">
              <a:extLst>
                <a:ext uri="{FF2B5EF4-FFF2-40B4-BE49-F238E27FC236}">
                  <a16:creationId xmlns:a16="http://schemas.microsoft.com/office/drawing/2014/main" id="{A3340BC6-99FE-475A-A923-46032C9A0E86}"/>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85424" name="Freeform 77">
              <a:extLst>
                <a:ext uri="{FF2B5EF4-FFF2-40B4-BE49-F238E27FC236}">
                  <a16:creationId xmlns:a16="http://schemas.microsoft.com/office/drawing/2014/main" id="{C29B93D0-CC76-4B06-A395-8223C71F1581}"/>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85425" name="Freeform 78">
              <a:extLst>
                <a:ext uri="{FF2B5EF4-FFF2-40B4-BE49-F238E27FC236}">
                  <a16:creationId xmlns:a16="http://schemas.microsoft.com/office/drawing/2014/main" id="{260790A9-CF48-432B-BF95-9E4675C0BF40}"/>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85426" name="Freeform 79">
              <a:extLst>
                <a:ext uri="{FF2B5EF4-FFF2-40B4-BE49-F238E27FC236}">
                  <a16:creationId xmlns:a16="http://schemas.microsoft.com/office/drawing/2014/main" id="{9C20C697-8323-462D-89CF-4A2EEB333111}"/>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5427" name="Freeform 80">
              <a:extLst>
                <a:ext uri="{FF2B5EF4-FFF2-40B4-BE49-F238E27FC236}">
                  <a16:creationId xmlns:a16="http://schemas.microsoft.com/office/drawing/2014/main" id="{079AAF63-3D89-4986-8676-C5F7AD93A658}"/>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5428" name="Freeform 81">
              <a:extLst>
                <a:ext uri="{FF2B5EF4-FFF2-40B4-BE49-F238E27FC236}">
                  <a16:creationId xmlns:a16="http://schemas.microsoft.com/office/drawing/2014/main" id="{8B9BC824-16E1-4A9C-86F0-CA07B086AD0F}"/>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5429" name="Freeform 82">
              <a:extLst>
                <a:ext uri="{FF2B5EF4-FFF2-40B4-BE49-F238E27FC236}">
                  <a16:creationId xmlns:a16="http://schemas.microsoft.com/office/drawing/2014/main" id="{6947DC3B-C796-4F64-A2A1-0F86A04D615C}"/>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85407" name="Rectangle 109">
            <a:extLst>
              <a:ext uri="{FF2B5EF4-FFF2-40B4-BE49-F238E27FC236}">
                <a16:creationId xmlns:a16="http://schemas.microsoft.com/office/drawing/2014/main" id="{F550BD82-5249-4C0F-A955-C149AE7F0787}"/>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5408" name="Rectangle 110">
            <a:extLst>
              <a:ext uri="{FF2B5EF4-FFF2-40B4-BE49-F238E27FC236}">
                <a16:creationId xmlns:a16="http://schemas.microsoft.com/office/drawing/2014/main" id="{C0CE997F-2178-4206-820F-2195F16E30F6}"/>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5409" name="Rectangle 111">
            <a:extLst>
              <a:ext uri="{FF2B5EF4-FFF2-40B4-BE49-F238E27FC236}">
                <a16:creationId xmlns:a16="http://schemas.microsoft.com/office/drawing/2014/main" id="{7CB1312A-5954-4FE3-B0E2-EAE25992A7E4}"/>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5410" name="Rectangle 112">
            <a:extLst>
              <a:ext uri="{FF2B5EF4-FFF2-40B4-BE49-F238E27FC236}">
                <a16:creationId xmlns:a16="http://schemas.microsoft.com/office/drawing/2014/main" id="{6979637E-7AF9-45A2-A6F9-DAFF7A3970B1}"/>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5411" name="Rectangle 113">
            <a:extLst>
              <a:ext uri="{FF2B5EF4-FFF2-40B4-BE49-F238E27FC236}">
                <a16:creationId xmlns:a16="http://schemas.microsoft.com/office/drawing/2014/main" id="{D71728D3-7092-4DD3-9E93-66727152AB8E}"/>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5412" name="Text Box 114">
            <a:extLst>
              <a:ext uri="{FF2B5EF4-FFF2-40B4-BE49-F238E27FC236}">
                <a16:creationId xmlns:a16="http://schemas.microsoft.com/office/drawing/2014/main" id="{341E8106-79BB-47F5-9D6A-1A03856D6865}"/>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85413" name="Text Box 105">
            <a:extLst>
              <a:ext uri="{FF2B5EF4-FFF2-40B4-BE49-F238E27FC236}">
                <a16:creationId xmlns:a16="http://schemas.microsoft.com/office/drawing/2014/main" id="{81109424-779B-4418-BF78-28CD3B04D2D0}"/>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85414" name="Text Box 106">
            <a:extLst>
              <a:ext uri="{FF2B5EF4-FFF2-40B4-BE49-F238E27FC236}">
                <a16:creationId xmlns:a16="http://schemas.microsoft.com/office/drawing/2014/main" id="{22F04F2E-DD6F-4C74-970C-80747C2FCF68}"/>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85415" name="Text Box 107">
            <a:extLst>
              <a:ext uri="{FF2B5EF4-FFF2-40B4-BE49-F238E27FC236}">
                <a16:creationId xmlns:a16="http://schemas.microsoft.com/office/drawing/2014/main" id="{3A4CCFB1-64F2-4201-A135-0050245CDF2C}"/>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85416" name="Text Box 108">
            <a:extLst>
              <a:ext uri="{FF2B5EF4-FFF2-40B4-BE49-F238E27FC236}">
                <a16:creationId xmlns:a16="http://schemas.microsoft.com/office/drawing/2014/main" id="{027947B8-A858-497D-ABC9-8F279F6297B7}"/>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85417" name="Rectangle 7">
            <a:extLst>
              <a:ext uri="{FF2B5EF4-FFF2-40B4-BE49-F238E27FC236}">
                <a16:creationId xmlns:a16="http://schemas.microsoft.com/office/drawing/2014/main" id="{A88A0A6F-D849-4E3B-BCBF-82123D7B1C6B}"/>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have a full-time registered nurse who provides health services to students</a:t>
            </a:r>
          </a:p>
        </p:txBody>
      </p:sp>
      <p:sp>
        <p:nvSpPr>
          <p:cNvPr id="185418" name="Text Box 101">
            <a:extLst>
              <a:ext uri="{FF2B5EF4-FFF2-40B4-BE49-F238E27FC236}">
                <a16:creationId xmlns:a16="http://schemas.microsoft.com/office/drawing/2014/main" id="{2CEA659C-0E62-433C-9D56-74C5F6535699}"/>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85419" name="Text Box 116">
            <a:extLst>
              <a:ext uri="{FF2B5EF4-FFF2-40B4-BE49-F238E27FC236}">
                <a16:creationId xmlns:a16="http://schemas.microsoft.com/office/drawing/2014/main" id="{D7D2DE52-EB2B-4DFE-8C36-67E890120716}"/>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Kansas">
            <a:extLst>
              <a:ext uri="{FF2B5EF4-FFF2-40B4-BE49-F238E27FC236}">
                <a16:creationId xmlns:a16="http://schemas.microsoft.com/office/drawing/2014/main" id="{0F3AD7A6-4A57-40C3-848E-5E978D74C83F}"/>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22211" name="Missouri">
            <a:extLst>
              <a:ext uri="{FF2B5EF4-FFF2-40B4-BE49-F238E27FC236}">
                <a16:creationId xmlns:a16="http://schemas.microsoft.com/office/drawing/2014/main" id="{DF853FF6-5F9A-4617-87F7-E769D458E1AD}"/>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2212" name="Illinois">
            <a:extLst>
              <a:ext uri="{FF2B5EF4-FFF2-40B4-BE49-F238E27FC236}">
                <a16:creationId xmlns:a16="http://schemas.microsoft.com/office/drawing/2014/main" id="{4771FC79-D7DE-4AA6-9D11-2E2227272CAB}"/>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2213" name="Iowa">
            <a:extLst>
              <a:ext uri="{FF2B5EF4-FFF2-40B4-BE49-F238E27FC236}">
                <a16:creationId xmlns:a16="http://schemas.microsoft.com/office/drawing/2014/main" id="{EC0351FB-DDF7-423B-B8B1-30E67C1233DE}"/>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22214" name="New Mexico">
            <a:extLst>
              <a:ext uri="{FF2B5EF4-FFF2-40B4-BE49-F238E27FC236}">
                <a16:creationId xmlns:a16="http://schemas.microsoft.com/office/drawing/2014/main" id="{5CF9DA7B-6BF2-4438-8607-C819B7E8B3C6}"/>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22215" name="Oklahoma">
            <a:extLst>
              <a:ext uri="{FF2B5EF4-FFF2-40B4-BE49-F238E27FC236}">
                <a16:creationId xmlns:a16="http://schemas.microsoft.com/office/drawing/2014/main" id="{45FAC42F-1548-46AA-B948-33FDCBBD3249}"/>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2216" name="Florida">
            <a:extLst>
              <a:ext uri="{FF2B5EF4-FFF2-40B4-BE49-F238E27FC236}">
                <a16:creationId xmlns:a16="http://schemas.microsoft.com/office/drawing/2014/main" id="{4B2164C8-78D5-4367-B286-1048F6C514D4}"/>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22217" name="Freeform 9">
            <a:extLst>
              <a:ext uri="{FF2B5EF4-FFF2-40B4-BE49-F238E27FC236}">
                <a16:creationId xmlns:a16="http://schemas.microsoft.com/office/drawing/2014/main" id="{F1A2BA92-A07D-4626-B103-9E868CF471B3}"/>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22218" name="Freeform 10">
            <a:extLst>
              <a:ext uri="{FF2B5EF4-FFF2-40B4-BE49-F238E27FC236}">
                <a16:creationId xmlns:a16="http://schemas.microsoft.com/office/drawing/2014/main" id="{75389E7D-9D4C-4741-801C-075BE8BBB0C9}"/>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22219" name="Freeform 11">
            <a:extLst>
              <a:ext uri="{FF2B5EF4-FFF2-40B4-BE49-F238E27FC236}">
                <a16:creationId xmlns:a16="http://schemas.microsoft.com/office/drawing/2014/main" id="{AF33888F-92B6-4B7B-9C7D-D5A82678C638}"/>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22220" name="Michigan Upper">
            <a:extLst>
              <a:ext uri="{FF2B5EF4-FFF2-40B4-BE49-F238E27FC236}">
                <a16:creationId xmlns:a16="http://schemas.microsoft.com/office/drawing/2014/main" id="{84C37691-5169-4A48-A68C-66477C5511D5}"/>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22221" name="Michigan">
            <a:extLst>
              <a:ext uri="{FF2B5EF4-FFF2-40B4-BE49-F238E27FC236}">
                <a16:creationId xmlns:a16="http://schemas.microsoft.com/office/drawing/2014/main" id="{BA0B60C4-153B-448A-AA8E-3847C47452BD}"/>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22222" name="New York">
            <a:extLst>
              <a:ext uri="{FF2B5EF4-FFF2-40B4-BE49-F238E27FC236}">
                <a16:creationId xmlns:a16="http://schemas.microsoft.com/office/drawing/2014/main" id="{A8E28FF7-FFAA-4AA3-A785-E8807B5BB87A}"/>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22223" name="Freeform 15">
            <a:extLst>
              <a:ext uri="{FF2B5EF4-FFF2-40B4-BE49-F238E27FC236}">
                <a16:creationId xmlns:a16="http://schemas.microsoft.com/office/drawing/2014/main" id="{F8B369DA-6365-4C47-8B74-AE8BE0376330}"/>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24" name="Freeform 16">
            <a:extLst>
              <a:ext uri="{FF2B5EF4-FFF2-40B4-BE49-F238E27FC236}">
                <a16:creationId xmlns:a16="http://schemas.microsoft.com/office/drawing/2014/main" id="{AEFDADFE-8652-41FA-B415-08CA5837C70C}"/>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25" name="Washington">
            <a:extLst>
              <a:ext uri="{FF2B5EF4-FFF2-40B4-BE49-F238E27FC236}">
                <a16:creationId xmlns:a16="http://schemas.microsoft.com/office/drawing/2014/main" id="{34F2F04E-F1B6-4469-A840-490BF456FD6F}"/>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22226" name="Freeform 19">
            <a:extLst>
              <a:ext uri="{FF2B5EF4-FFF2-40B4-BE49-F238E27FC236}">
                <a16:creationId xmlns:a16="http://schemas.microsoft.com/office/drawing/2014/main" id="{DE8E3928-F1FA-4DC1-96FA-A19A6E9EA387}"/>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27" name="Alabama">
            <a:extLst>
              <a:ext uri="{FF2B5EF4-FFF2-40B4-BE49-F238E27FC236}">
                <a16:creationId xmlns:a16="http://schemas.microsoft.com/office/drawing/2014/main" id="{1DBB5CF1-E2EE-4574-84F3-E7F4CBE3316E}"/>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2228" name="Arizona">
            <a:extLst>
              <a:ext uri="{FF2B5EF4-FFF2-40B4-BE49-F238E27FC236}">
                <a16:creationId xmlns:a16="http://schemas.microsoft.com/office/drawing/2014/main" id="{FFB1BAE6-2812-441C-9929-1C81C47E9C65}"/>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22229" name="Arkansas">
            <a:extLst>
              <a:ext uri="{FF2B5EF4-FFF2-40B4-BE49-F238E27FC236}">
                <a16:creationId xmlns:a16="http://schemas.microsoft.com/office/drawing/2014/main" id="{8EA73960-864B-4E5A-B5F7-7E1C94DFA33B}"/>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2230" name="California">
            <a:extLst>
              <a:ext uri="{FF2B5EF4-FFF2-40B4-BE49-F238E27FC236}">
                <a16:creationId xmlns:a16="http://schemas.microsoft.com/office/drawing/2014/main" id="{BCF984A6-4448-42E3-AECC-CD768F4EE239}"/>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22231" name="Colorado">
            <a:extLst>
              <a:ext uri="{FF2B5EF4-FFF2-40B4-BE49-F238E27FC236}">
                <a16:creationId xmlns:a16="http://schemas.microsoft.com/office/drawing/2014/main" id="{61405141-0722-48B5-8EAC-782EB494F430}"/>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22232" name="Connecticut">
            <a:extLst>
              <a:ext uri="{FF2B5EF4-FFF2-40B4-BE49-F238E27FC236}">
                <a16:creationId xmlns:a16="http://schemas.microsoft.com/office/drawing/2014/main" id="{1A17A8A6-CD29-4E2E-AB36-AF101FB5B52C}"/>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22233" name="Delaware">
            <a:extLst>
              <a:ext uri="{FF2B5EF4-FFF2-40B4-BE49-F238E27FC236}">
                <a16:creationId xmlns:a16="http://schemas.microsoft.com/office/drawing/2014/main" id="{D93EDAC2-2AFD-478C-905F-E1C979E26E50}"/>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22234" name="Freeform 27">
            <a:extLst>
              <a:ext uri="{FF2B5EF4-FFF2-40B4-BE49-F238E27FC236}">
                <a16:creationId xmlns:a16="http://schemas.microsoft.com/office/drawing/2014/main" id="{F8CB1951-61D8-4AB7-8038-69E9F1E1CD81}"/>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35" name="Georgia">
            <a:extLst>
              <a:ext uri="{FF2B5EF4-FFF2-40B4-BE49-F238E27FC236}">
                <a16:creationId xmlns:a16="http://schemas.microsoft.com/office/drawing/2014/main" id="{FB5CA416-EC9E-4AE6-85C7-914776983CF8}"/>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22236" name="Idaho">
            <a:extLst>
              <a:ext uri="{FF2B5EF4-FFF2-40B4-BE49-F238E27FC236}">
                <a16:creationId xmlns:a16="http://schemas.microsoft.com/office/drawing/2014/main" id="{46DA1561-7027-41C0-A843-66EBB7CD7A1B}"/>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22237" name="Indiana">
            <a:extLst>
              <a:ext uri="{FF2B5EF4-FFF2-40B4-BE49-F238E27FC236}">
                <a16:creationId xmlns:a16="http://schemas.microsoft.com/office/drawing/2014/main" id="{D86D4AA0-891B-405C-A429-CD6B242E5EEC}"/>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22238" name="Kentucky">
            <a:extLst>
              <a:ext uri="{FF2B5EF4-FFF2-40B4-BE49-F238E27FC236}">
                <a16:creationId xmlns:a16="http://schemas.microsoft.com/office/drawing/2014/main" id="{E68ADC90-7597-40B3-88FC-56167FF02BD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2239" name="Louisiana">
            <a:extLst>
              <a:ext uri="{FF2B5EF4-FFF2-40B4-BE49-F238E27FC236}">
                <a16:creationId xmlns:a16="http://schemas.microsoft.com/office/drawing/2014/main" id="{ED9CA2B5-B4AF-4927-A75B-52C841989C09}"/>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22240" name="Maine">
            <a:extLst>
              <a:ext uri="{FF2B5EF4-FFF2-40B4-BE49-F238E27FC236}">
                <a16:creationId xmlns:a16="http://schemas.microsoft.com/office/drawing/2014/main" id="{DBE7763B-A77B-4541-BB90-A1593B16E174}"/>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22241" name="Maryland">
            <a:extLst>
              <a:ext uri="{FF2B5EF4-FFF2-40B4-BE49-F238E27FC236}">
                <a16:creationId xmlns:a16="http://schemas.microsoft.com/office/drawing/2014/main" id="{8A690D4E-F9D1-42B5-969E-C79777050907}"/>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2242" name="Minnesota">
            <a:extLst>
              <a:ext uri="{FF2B5EF4-FFF2-40B4-BE49-F238E27FC236}">
                <a16:creationId xmlns:a16="http://schemas.microsoft.com/office/drawing/2014/main" id="{7A4C27DD-D020-4326-9E84-C0C5F6EDDFCB}"/>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2243" name="Mississippi">
            <a:extLst>
              <a:ext uri="{FF2B5EF4-FFF2-40B4-BE49-F238E27FC236}">
                <a16:creationId xmlns:a16="http://schemas.microsoft.com/office/drawing/2014/main" id="{C7A8DD9D-9378-4F53-9845-E067F7D11E23}"/>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2244" name="Montana">
            <a:extLst>
              <a:ext uri="{FF2B5EF4-FFF2-40B4-BE49-F238E27FC236}">
                <a16:creationId xmlns:a16="http://schemas.microsoft.com/office/drawing/2014/main" id="{0259AAB3-5BC1-480C-8E11-4B84AFCB1353}"/>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22245" name="Nebraska">
            <a:extLst>
              <a:ext uri="{FF2B5EF4-FFF2-40B4-BE49-F238E27FC236}">
                <a16:creationId xmlns:a16="http://schemas.microsoft.com/office/drawing/2014/main" id="{B4B79395-171E-4488-B082-C7CA8A4ACC08}"/>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22246" name="Nevada">
            <a:extLst>
              <a:ext uri="{FF2B5EF4-FFF2-40B4-BE49-F238E27FC236}">
                <a16:creationId xmlns:a16="http://schemas.microsoft.com/office/drawing/2014/main" id="{9E2B696A-522C-4A2A-89CB-82112613C8DA}"/>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22247" name="New Hampshire">
            <a:extLst>
              <a:ext uri="{FF2B5EF4-FFF2-40B4-BE49-F238E27FC236}">
                <a16:creationId xmlns:a16="http://schemas.microsoft.com/office/drawing/2014/main" id="{53C12590-EE93-4AB1-923E-7E53FDCDDA80}"/>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22248" name="New Jersey">
            <a:extLst>
              <a:ext uri="{FF2B5EF4-FFF2-40B4-BE49-F238E27FC236}">
                <a16:creationId xmlns:a16="http://schemas.microsoft.com/office/drawing/2014/main" id="{D4BBC610-9327-4918-A27D-F4A44F5A6EBA}"/>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22249" name="North Carolina">
            <a:extLst>
              <a:ext uri="{FF2B5EF4-FFF2-40B4-BE49-F238E27FC236}">
                <a16:creationId xmlns:a16="http://schemas.microsoft.com/office/drawing/2014/main" id="{F67B1D07-59E9-478C-90D9-0B3BC442044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22250" name="North Dakota">
            <a:extLst>
              <a:ext uri="{FF2B5EF4-FFF2-40B4-BE49-F238E27FC236}">
                <a16:creationId xmlns:a16="http://schemas.microsoft.com/office/drawing/2014/main" id="{13581BDB-C147-4ED4-8221-0499662B0C21}"/>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22251" name="Ohio">
            <a:extLst>
              <a:ext uri="{FF2B5EF4-FFF2-40B4-BE49-F238E27FC236}">
                <a16:creationId xmlns:a16="http://schemas.microsoft.com/office/drawing/2014/main" id="{DD477A48-4E3C-44BA-A7CD-D7C8FE4442A9}"/>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22252" name="Oregon">
            <a:extLst>
              <a:ext uri="{FF2B5EF4-FFF2-40B4-BE49-F238E27FC236}">
                <a16:creationId xmlns:a16="http://schemas.microsoft.com/office/drawing/2014/main" id="{D70EABDA-FBD3-45A8-A39B-2061FC268569}"/>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22253" name="Pennsylvania">
            <a:extLst>
              <a:ext uri="{FF2B5EF4-FFF2-40B4-BE49-F238E27FC236}">
                <a16:creationId xmlns:a16="http://schemas.microsoft.com/office/drawing/2014/main" id="{24706E22-9096-44F6-B8DE-01FD4DEE839E}"/>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22254" name="Rhode Island">
            <a:extLst>
              <a:ext uri="{FF2B5EF4-FFF2-40B4-BE49-F238E27FC236}">
                <a16:creationId xmlns:a16="http://schemas.microsoft.com/office/drawing/2014/main" id="{AC125CFB-4E60-4E1E-B17A-6455075DB4F9}"/>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2255" name="South Carolina">
            <a:extLst>
              <a:ext uri="{FF2B5EF4-FFF2-40B4-BE49-F238E27FC236}">
                <a16:creationId xmlns:a16="http://schemas.microsoft.com/office/drawing/2014/main" id="{1351B954-D336-4359-9B46-2EDAF883C7EE}"/>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22256" name="South Dakota">
            <a:extLst>
              <a:ext uri="{FF2B5EF4-FFF2-40B4-BE49-F238E27FC236}">
                <a16:creationId xmlns:a16="http://schemas.microsoft.com/office/drawing/2014/main" id="{7391CAEF-7DB1-47BA-9B7B-3A564EB4A535}"/>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2257" name="Tennessee">
            <a:extLst>
              <a:ext uri="{FF2B5EF4-FFF2-40B4-BE49-F238E27FC236}">
                <a16:creationId xmlns:a16="http://schemas.microsoft.com/office/drawing/2014/main" id="{D7F7D048-5AE1-4AD8-BC8F-F533609CB3C5}"/>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22258" name="Texas">
            <a:extLst>
              <a:ext uri="{FF2B5EF4-FFF2-40B4-BE49-F238E27FC236}">
                <a16:creationId xmlns:a16="http://schemas.microsoft.com/office/drawing/2014/main" id="{A6E927B4-C1A8-44FA-AEC8-20D4EBBC0B14}"/>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22259" name="Utah">
            <a:extLst>
              <a:ext uri="{FF2B5EF4-FFF2-40B4-BE49-F238E27FC236}">
                <a16:creationId xmlns:a16="http://schemas.microsoft.com/office/drawing/2014/main" id="{51BCC451-1F8B-44C0-8D3D-EB5B6CCB081B}"/>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22260" name="Vermont">
            <a:extLst>
              <a:ext uri="{FF2B5EF4-FFF2-40B4-BE49-F238E27FC236}">
                <a16:creationId xmlns:a16="http://schemas.microsoft.com/office/drawing/2014/main" id="{242F7FCC-452C-415C-ADB2-CE4C5FFEBF77}"/>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2261" name="West Virginia">
            <a:extLst>
              <a:ext uri="{FF2B5EF4-FFF2-40B4-BE49-F238E27FC236}">
                <a16:creationId xmlns:a16="http://schemas.microsoft.com/office/drawing/2014/main" id="{CF0A88C9-3586-4CFF-8A56-1F805B5C4676}"/>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2262" name="Wisconsin">
            <a:extLst>
              <a:ext uri="{FF2B5EF4-FFF2-40B4-BE49-F238E27FC236}">
                <a16:creationId xmlns:a16="http://schemas.microsoft.com/office/drawing/2014/main" id="{144AE723-F541-491B-94C0-C9D2CCABCA60}"/>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22263" name="Wyoming">
            <a:extLst>
              <a:ext uri="{FF2B5EF4-FFF2-40B4-BE49-F238E27FC236}">
                <a16:creationId xmlns:a16="http://schemas.microsoft.com/office/drawing/2014/main" id="{BA320D91-1F19-4445-BB88-A78AAD036902}"/>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22264" name="Massachusetts">
            <a:extLst>
              <a:ext uri="{FF2B5EF4-FFF2-40B4-BE49-F238E27FC236}">
                <a16:creationId xmlns:a16="http://schemas.microsoft.com/office/drawing/2014/main" id="{FA1BCB5B-06CE-4FE2-8092-6DC8712CD820}"/>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2265" name="Freeform 59">
            <a:extLst>
              <a:ext uri="{FF2B5EF4-FFF2-40B4-BE49-F238E27FC236}">
                <a16:creationId xmlns:a16="http://schemas.microsoft.com/office/drawing/2014/main" id="{5ACCF73A-4C6C-46F9-BC3A-168097440A99}"/>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66" name="Freeform 60">
            <a:extLst>
              <a:ext uri="{FF2B5EF4-FFF2-40B4-BE49-F238E27FC236}">
                <a16:creationId xmlns:a16="http://schemas.microsoft.com/office/drawing/2014/main" id="{11F98F03-98E9-4450-BD8B-A4A2029C3A61}"/>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67" name="Virginia">
            <a:extLst>
              <a:ext uri="{FF2B5EF4-FFF2-40B4-BE49-F238E27FC236}">
                <a16:creationId xmlns:a16="http://schemas.microsoft.com/office/drawing/2014/main" id="{95850939-B0BC-458D-92BD-AE8248A8F057}"/>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22268" name="Freeform 62">
            <a:extLst>
              <a:ext uri="{FF2B5EF4-FFF2-40B4-BE49-F238E27FC236}">
                <a16:creationId xmlns:a16="http://schemas.microsoft.com/office/drawing/2014/main" id="{748A45AA-1DD3-48AE-8F5B-EAE0DFD1DC7A}"/>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2269" name="Hawaii">
            <a:extLst>
              <a:ext uri="{FF2B5EF4-FFF2-40B4-BE49-F238E27FC236}">
                <a16:creationId xmlns:a16="http://schemas.microsoft.com/office/drawing/2014/main" id="{9CA94478-138F-488D-A8D7-CAC314C1BCA8}"/>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22294" name="Freeform 64">
              <a:extLst>
                <a:ext uri="{FF2B5EF4-FFF2-40B4-BE49-F238E27FC236}">
                  <a16:creationId xmlns:a16="http://schemas.microsoft.com/office/drawing/2014/main" id="{B26414C7-9317-4525-A62A-5D8B8685BB7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22295" name="Freeform 65">
              <a:extLst>
                <a:ext uri="{FF2B5EF4-FFF2-40B4-BE49-F238E27FC236}">
                  <a16:creationId xmlns:a16="http://schemas.microsoft.com/office/drawing/2014/main" id="{5B641B99-8379-4E01-8D99-3AA56EB4AE2E}"/>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2296" name="Freeform 66">
              <a:extLst>
                <a:ext uri="{FF2B5EF4-FFF2-40B4-BE49-F238E27FC236}">
                  <a16:creationId xmlns:a16="http://schemas.microsoft.com/office/drawing/2014/main" id="{CE7A5D73-8D5E-4FFD-8C20-5734B422C1D1}"/>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2297" name="Freeform 67">
              <a:extLst>
                <a:ext uri="{FF2B5EF4-FFF2-40B4-BE49-F238E27FC236}">
                  <a16:creationId xmlns:a16="http://schemas.microsoft.com/office/drawing/2014/main" id="{04E13579-33E0-4E2C-B5A2-EBD1C075FBC1}"/>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2298" name="Freeform 68">
              <a:extLst>
                <a:ext uri="{FF2B5EF4-FFF2-40B4-BE49-F238E27FC236}">
                  <a16:creationId xmlns:a16="http://schemas.microsoft.com/office/drawing/2014/main" id="{A789D86A-8F3F-42E6-9341-9150030D7059}"/>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2299" name="Freeform 69">
              <a:extLst>
                <a:ext uri="{FF2B5EF4-FFF2-40B4-BE49-F238E27FC236}">
                  <a16:creationId xmlns:a16="http://schemas.microsoft.com/office/drawing/2014/main" id="{B14CD76E-C930-4631-9D9B-9F2284935AA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2300" name="Freeform 70">
              <a:extLst>
                <a:ext uri="{FF2B5EF4-FFF2-40B4-BE49-F238E27FC236}">
                  <a16:creationId xmlns:a16="http://schemas.microsoft.com/office/drawing/2014/main" id="{ABEADE22-B6B6-4EC4-BB18-6C2AD059B73B}"/>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22301" name="Freeform 71">
              <a:extLst>
                <a:ext uri="{FF2B5EF4-FFF2-40B4-BE49-F238E27FC236}">
                  <a16:creationId xmlns:a16="http://schemas.microsoft.com/office/drawing/2014/main" id="{4D78012D-6678-45BA-B98C-B404FC33A1B1}"/>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22270" name="Alaska">
            <a:extLst>
              <a:ext uri="{FF2B5EF4-FFF2-40B4-BE49-F238E27FC236}">
                <a16:creationId xmlns:a16="http://schemas.microsoft.com/office/drawing/2014/main" id="{0FECCA0D-B9FE-4BCE-85B0-AD70CC53F7B0}"/>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22284" name="Freeform 73">
              <a:extLst>
                <a:ext uri="{FF2B5EF4-FFF2-40B4-BE49-F238E27FC236}">
                  <a16:creationId xmlns:a16="http://schemas.microsoft.com/office/drawing/2014/main" id="{152F22A2-5107-4799-8386-F596171734CD}"/>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22285" name="Freeform 74">
              <a:extLst>
                <a:ext uri="{FF2B5EF4-FFF2-40B4-BE49-F238E27FC236}">
                  <a16:creationId xmlns:a16="http://schemas.microsoft.com/office/drawing/2014/main" id="{D9D4E68A-F3DA-43CB-A76A-DCCCB584544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22286" name="Freeform 75">
              <a:extLst>
                <a:ext uri="{FF2B5EF4-FFF2-40B4-BE49-F238E27FC236}">
                  <a16:creationId xmlns:a16="http://schemas.microsoft.com/office/drawing/2014/main" id="{0FC9D475-371A-4BAF-AB89-3E8F00853D14}"/>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22287" name="Freeform 76">
              <a:extLst>
                <a:ext uri="{FF2B5EF4-FFF2-40B4-BE49-F238E27FC236}">
                  <a16:creationId xmlns:a16="http://schemas.microsoft.com/office/drawing/2014/main" id="{F83B74CD-8DAA-4787-A934-D9A340FAF022}"/>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22288" name="Freeform 77">
              <a:extLst>
                <a:ext uri="{FF2B5EF4-FFF2-40B4-BE49-F238E27FC236}">
                  <a16:creationId xmlns:a16="http://schemas.microsoft.com/office/drawing/2014/main" id="{0014AFF5-D509-43B2-B4AB-74D43FA2B08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22289" name="Freeform 78">
              <a:extLst>
                <a:ext uri="{FF2B5EF4-FFF2-40B4-BE49-F238E27FC236}">
                  <a16:creationId xmlns:a16="http://schemas.microsoft.com/office/drawing/2014/main" id="{C12B3D7C-50EF-43CD-92E5-E7B447655BA9}"/>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2290" name="Freeform 79">
              <a:extLst>
                <a:ext uri="{FF2B5EF4-FFF2-40B4-BE49-F238E27FC236}">
                  <a16:creationId xmlns:a16="http://schemas.microsoft.com/office/drawing/2014/main" id="{6F266F43-3C03-49A2-A4BF-FFB00F7A67B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2291" name="Freeform 80">
              <a:extLst>
                <a:ext uri="{FF2B5EF4-FFF2-40B4-BE49-F238E27FC236}">
                  <a16:creationId xmlns:a16="http://schemas.microsoft.com/office/drawing/2014/main" id="{12B99D43-3C69-4BDB-B3AA-3DD3751097F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2292" name="Freeform 81">
              <a:extLst>
                <a:ext uri="{FF2B5EF4-FFF2-40B4-BE49-F238E27FC236}">
                  <a16:creationId xmlns:a16="http://schemas.microsoft.com/office/drawing/2014/main" id="{E38A987D-2806-4073-8396-6BA91EA88651}"/>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2293" name="Freeform 82">
              <a:extLst>
                <a:ext uri="{FF2B5EF4-FFF2-40B4-BE49-F238E27FC236}">
                  <a16:creationId xmlns:a16="http://schemas.microsoft.com/office/drawing/2014/main" id="{FFB731AA-D83D-4199-8D10-A420185CF552}"/>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22271" name="Rectangle 109">
            <a:extLst>
              <a:ext uri="{FF2B5EF4-FFF2-40B4-BE49-F238E27FC236}">
                <a16:creationId xmlns:a16="http://schemas.microsoft.com/office/drawing/2014/main" id="{CCA9C230-7038-43A4-A78A-CB8E0BC68216}"/>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2272" name="Rectangle 110">
            <a:extLst>
              <a:ext uri="{FF2B5EF4-FFF2-40B4-BE49-F238E27FC236}">
                <a16:creationId xmlns:a16="http://schemas.microsoft.com/office/drawing/2014/main" id="{42DF7A9D-4CBF-44E0-B4B0-F4382A265C5F}"/>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2273" name="Rectangle 111">
            <a:extLst>
              <a:ext uri="{FF2B5EF4-FFF2-40B4-BE49-F238E27FC236}">
                <a16:creationId xmlns:a16="http://schemas.microsoft.com/office/drawing/2014/main" id="{778955B6-BDF5-4979-BE6D-D8068BF582FC}"/>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2274" name="Rectangle 112">
            <a:extLst>
              <a:ext uri="{FF2B5EF4-FFF2-40B4-BE49-F238E27FC236}">
                <a16:creationId xmlns:a16="http://schemas.microsoft.com/office/drawing/2014/main" id="{8BB5B14D-D546-439E-A0AD-E85892A3F19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2275" name="Rectangle 113">
            <a:extLst>
              <a:ext uri="{FF2B5EF4-FFF2-40B4-BE49-F238E27FC236}">
                <a16:creationId xmlns:a16="http://schemas.microsoft.com/office/drawing/2014/main" id="{07C8BFCC-42A1-4461-95A3-E4834C35271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2276" name="Text Box 114">
            <a:extLst>
              <a:ext uri="{FF2B5EF4-FFF2-40B4-BE49-F238E27FC236}">
                <a16:creationId xmlns:a16="http://schemas.microsoft.com/office/drawing/2014/main" id="{9ADC06AE-51AD-4269-AD2E-EE5AFDFD21D1}"/>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22277" name="Text Box 105">
            <a:extLst>
              <a:ext uri="{FF2B5EF4-FFF2-40B4-BE49-F238E27FC236}">
                <a16:creationId xmlns:a16="http://schemas.microsoft.com/office/drawing/2014/main" id="{4220CFE7-89DC-42F0-A3AA-B194D5EDA3CB}"/>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22278" name="Text Box 106">
            <a:extLst>
              <a:ext uri="{FF2B5EF4-FFF2-40B4-BE49-F238E27FC236}">
                <a16:creationId xmlns:a16="http://schemas.microsoft.com/office/drawing/2014/main" id="{1828DA2E-DB47-4384-A810-676519CD581C}"/>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22279" name="Text Box 107">
            <a:extLst>
              <a:ext uri="{FF2B5EF4-FFF2-40B4-BE49-F238E27FC236}">
                <a16:creationId xmlns:a16="http://schemas.microsoft.com/office/drawing/2014/main" id="{6A0C4398-E384-464E-87F7-96807AD6234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22280" name="Text Box 108">
            <a:extLst>
              <a:ext uri="{FF2B5EF4-FFF2-40B4-BE49-F238E27FC236}">
                <a16:creationId xmlns:a16="http://schemas.microsoft.com/office/drawing/2014/main" id="{4C3AF9EF-419A-452D-A55E-3ABEC71FC32A}"/>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22281" name="Rectangle 7">
            <a:extLst>
              <a:ext uri="{FF2B5EF4-FFF2-40B4-BE49-F238E27FC236}">
                <a16:creationId xmlns:a16="http://schemas.microsoft.com/office/drawing/2014/main" id="{5DC6D88F-DFBD-459F-AB24-4C1A4E6D48C9}"/>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STD treatment</a:t>
            </a:r>
          </a:p>
        </p:txBody>
      </p:sp>
      <p:sp>
        <p:nvSpPr>
          <p:cNvPr id="222282" name="Text Box 101">
            <a:extLst>
              <a:ext uri="{FF2B5EF4-FFF2-40B4-BE49-F238E27FC236}">
                <a16:creationId xmlns:a16="http://schemas.microsoft.com/office/drawing/2014/main" id="{5A261045-7C12-43EB-B1BA-B57B2B57F34A}"/>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22283" name="Text Box 116">
            <a:extLst>
              <a:ext uri="{FF2B5EF4-FFF2-40B4-BE49-F238E27FC236}">
                <a16:creationId xmlns:a16="http://schemas.microsoft.com/office/drawing/2014/main" id="{89D4CA66-D2E1-4BFE-838C-2CE54C9D10B2}"/>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Kansas">
            <a:extLst>
              <a:ext uri="{FF2B5EF4-FFF2-40B4-BE49-F238E27FC236}">
                <a16:creationId xmlns:a16="http://schemas.microsoft.com/office/drawing/2014/main" id="{F36B597F-6077-4543-B478-A827245FC212}"/>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24259" name="Missouri">
            <a:extLst>
              <a:ext uri="{FF2B5EF4-FFF2-40B4-BE49-F238E27FC236}">
                <a16:creationId xmlns:a16="http://schemas.microsoft.com/office/drawing/2014/main" id="{70C291D6-E6E1-4B6D-A078-03C47E6EE0EB}"/>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4260" name="Illinois">
            <a:extLst>
              <a:ext uri="{FF2B5EF4-FFF2-40B4-BE49-F238E27FC236}">
                <a16:creationId xmlns:a16="http://schemas.microsoft.com/office/drawing/2014/main" id="{AE95FF9C-B257-44A7-B319-CD96F9DD5CD0}"/>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4261" name="Iowa">
            <a:extLst>
              <a:ext uri="{FF2B5EF4-FFF2-40B4-BE49-F238E27FC236}">
                <a16:creationId xmlns:a16="http://schemas.microsoft.com/office/drawing/2014/main" id="{C4DE3E9B-C283-47E7-BB8A-A4074B1CEB0E}"/>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24262" name="New Mexico">
            <a:extLst>
              <a:ext uri="{FF2B5EF4-FFF2-40B4-BE49-F238E27FC236}">
                <a16:creationId xmlns:a16="http://schemas.microsoft.com/office/drawing/2014/main" id="{94748DC1-F08B-47A4-B1CA-7ACC7C1D3359}"/>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224263" name="Oklahoma">
            <a:extLst>
              <a:ext uri="{FF2B5EF4-FFF2-40B4-BE49-F238E27FC236}">
                <a16:creationId xmlns:a16="http://schemas.microsoft.com/office/drawing/2014/main" id="{E96964A6-1716-4C3E-88D4-403A2398D71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4264" name="Florida">
            <a:extLst>
              <a:ext uri="{FF2B5EF4-FFF2-40B4-BE49-F238E27FC236}">
                <a16:creationId xmlns:a16="http://schemas.microsoft.com/office/drawing/2014/main" id="{01A43CC0-9344-4363-B572-75EEB2E96522}"/>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24265" name="Freeform 9">
            <a:extLst>
              <a:ext uri="{FF2B5EF4-FFF2-40B4-BE49-F238E27FC236}">
                <a16:creationId xmlns:a16="http://schemas.microsoft.com/office/drawing/2014/main" id="{3A06A6C5-4165-47EC-8614-E79B64D20DB2}"/>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24266" name="Freeform 10">
            <a:extLst>
              <a:ext uri="{FF2B5EF4-FFF2-40B4-BE49-F238E27FC236}">
                <a16:creationId xmlns:a16="http://schemas.microsoft.com/office/drawing/2014/main" id="{1FA60821-F37D-4B6B-8369-A7101D942CEC}"/>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24267" name="Freeform 11">
            <a:extLst>
              <a:ext uri="{FF2B5EF4-FFF2-40B4-BE49-F238E27FC236}">
                <a16:creationId xmlns:a16="http://schemas.microsoft.com/office/drawing/2014/main" id="{F9CD43A3-1CE6-4CD7-9CD8-9FB4A492AB84}"/>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24268" name="Michigan Upper">
            <a:extLst>
              <a:ext uri="{FF2B5EF4-FFF2-40B4-BE49-F238E27FC236}">
                <a16:creationId xmlns:a16="http://schemas.microsoft.com/office/drawing/2014/main" id="{D7AA580E-8675-438B-9E13-D1AF0CBBD97B}"/>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24269" name="Michigan">
            <a:extLst>
              <a:ext uri="{FF2B5EF4-FFF2-40B4-BE49-F238E27FC236}">
                <a16:creationId xmlns:a16="http://schemas.microsoft.com/office/drawing/2014/main" id="{82DA296E-9AF6-4DB5-9A8B-3AB5A3594730}"/>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24270" name="New York">
            <a:extLst>
              <a:ext uri="{FF2B5EF4-FFF2-40B4-BE49-F238E27FC236}">
                <a16:creationId xmlns:a16="http://schemas.microsoft.com/office/drawing/2014/main" id="{6607AD01-5631-4A39-AB05-5202C443EEC8}"/>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24271" name="Freeform 15">
            <a:extLst>
              <a:ext uri="{FF2B5EF4-FFF2-40B4-BE49-F238E27FC236}">
                <a16:creationId xmlns:a16="http://schemas.microsoft.com/office/drawing/2014/main" id="{092078FD-525E-42CA-B279-A5FD5B39EE49}"/>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72" name="Freeform 16">
            <a:extLst>
              <a:ext uri="{FF2B5EF4-FFF2-40B4-BE49-F238E27FC236}">
                <a16:creationId xmlns:a16="http://schemas.microsoft.com/office/drawing/2014/main" id="{BEE22CEE-0F7A-4E08-8CD5-F4C481924940}"/>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73" name="Washington">
            <a:extLst>
              <a:ext uri="{FF2B5EF4-FFF2-40B4-BE49-F238E27FC236}">
                <a16:creationId xmlns:a16="http://schemas.microsoft.com/office/drawing/2014/main" id="{B00A9911-17DD-4B72-A14E-73A44A8F360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24274" name="Freeform 19">
            <a:extLst>
              <a:ext uri="{FF2B5EF4-FFF2-40B4-BE49-F238E27FC236}">
                <a16:creationId xmlns:a16="http://schemas.microsoft.com/office/drawing/2014/main" id="{2AF88A21-7E52-494B-946C-36C32CCFA328}"/>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75" name="Alabama">
            <a:extLst>
              <a:ext uri="{FF2B5EF4-FFF2-40B4-BE49-F238E27FC236}">
                <a16:creationId xmlns:a16="http://schemas.microsoft.com/office/drawing/2014/main" id="{02BE3CDD-013F-4965-940F-50B40F17BB5F}"/>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4276" name="Arizona">
            <a:extLst>
              <a:ext uri="{FF2B5EF4-FFF2-40B4-BE49-F238E27FC236}">
                <a16:creationId xmlns:a16="http://schemas.microsoft.com/office/drawing/2014/main" id="{4527A39D-8F14-43A2-AD28-AB9AB4FECF69}"/>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24277" name="Arkansas">
            <a:extLst>
              <a:ext uri="{FF2B5EF4-FFF2-40B4-BE49-F238E27FC236}">
                <a16:creationId xmlns:a16="http://schemas.microsoft.com/office/drawing/2014/main" id="{58D2989D-0819-4A6C-B6C5-DFF1202EACA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4278" name="California">
            <a:extLst>
              <a:ext uri="{FF2B5EF4-FFF2-40B4-BE49-F238E27FC236}">
                <a16:creationId xmlns:a16="http://schemas.microsoft.com/office/drawing/2014/main" id="{50D29080-C954-419B-9EE0-5621D7257C88}"/>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24279" name="Colorado">
            <a:extLst>
              <a:ext uri="{FF2B5EF4-FFF2-40B4-BE49-F238E27FC236}">
                <a16:creationId xmlns:a16="http://schemas.microsoft.com/office/drawing/2014/main" id="{D88A0457-E14B-4EB0-9D1C-F5AE302F0A96}"/>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24280" name="Connecticut">
            <a:extLst>
              <a:ext uri="{FF2B5EF4-FFF2-40B4-BE49-F238E27FC236}">
                <a16:creationId xmlns:a16="http://schemas.microsoft.com/office/drawing/2014/main" id="{2F9172A3-8FBD-4A18-AC10-14EF69EE2E43}"/>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24281" name="Delaware">
            <a:extLst>
              <a:ext uri="{FF2B5EF4-FFF2-40B4-BE49-F238E27FC236}">
                <a16:creationId xmlns:a16="http://schemas.microsoft.com/office/drawing/2014/main" id="{3447D120-4E22-4F64-BF94-A411CF44EBFA}"/>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24282" name="Freeform 27">
            <a:extLst>
              <a:ext uri="{FF2B5EF4-FFF2-40B4-BE49-F238E27FC236}">
                <a16:creationId xmlns:a16="http://schemas.microsoft.com/office/drawing/2014/main" id="{F312BE8D-7967-40C6-B350-1838D357B901}"/>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83" name="Georgia">
            <a:extLst>
              <a:ext uri="{FF2B5EF4-FFF2-40B4-BE49-F238E27FC236}">
                <a16:creationId xmlns:a16="http://schemas.microsoft.com/office/drawing/2014/main" id="{398D49B7-5264-4B23-A6A6-E13C3D174DA2}"/>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24284" name="Idaho">
            <a:extLst>
              <a:ext uri="{FF2B5EF4-FFF2-40B4-BE49-F238E27FC236}">
                <a16:creationId xmlns:a16="http://schemas.microsoft.com/office/drawing/2014/main" id="{C8B2BFD7-48D9-4E8B-93D9-8F4A98D8A98A}"/>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24285" name="Indiana">
            <a:extLst>
              <a:ext uri="{FF2B5EF4-FFF2-40B4-BE49-F238E27FC236}">
                <a16:creationId xmlns:a16="http://schemas.microsoft.com/office/drawing/2014/main" id="{B254E178-9023-4355-B66C-7882D0473431}"/>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24286" name="Kentucky">
            <a:extLst>
              <a:ext uri="{FF2B5EF4-FFF2-40B4-BE49-F238E27FC236}">
                <a16:creationId xmlns:a16="http://schemas.microsoft.com/office/drawing/2014/main" id="{3811DFDD-7EFE-4345-9F8F-DA76213990F2}"/>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4287" name="Louisiana">
            <a:extLst>
              <a:ext uri="{FF2B5EF4-FFF2-40B4-BE49-F238E27FC236}">
                <a16:creationId xmlns:a16="http://schemas.microsoft.com/office/drawing/2014/main" id="{00EDE7C7-7E94-4410-A767-CE0CA9EEA7CC}"/>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24288" name="Maine">
            <a:extLst>
              <a:ext uri="{FF2B5EF4-FFF2-40B4-BE49-F238E27FC236}">
                <a16:creationId xmlns:a16="http://schemas.microsoft.com/office/drawing/2014/main" id="{AB9AFD16-3089-4BE3-8EDC-B33926FABA75}"/>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24289" name="Maryland">
            <a:extLst>
              <a:ext uri="{FF2B5EF4-FFF2-40B4-BE49-F238E27FC236}">
                <a16:creationId xmlns:a16="http://schemas.microsoft.com/office/drawing/2014/main" id="{ECAC0444-3BFD-473C-A65A-2E3B43E65CA0}"/>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4290" name="Minnesota">
            <a:extLst>
              <a:ext uri="{FF2B5EF4-FFF2-40B4-BE49-F238E27FC236}">
                <a16:creationId xmlns:a16="http://schemas.microsoft.com/office/drawing/2014/main" id="{E969D4EF-DACF-4180-AD5F-6D3D950DFF6A}"/>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4291" name="Mississippi">
            <a:extLst>
              <a:ext uri="{FF2B5EF4-FFF2-40B4-BE49-F238E27FC236}">
                <a16:creationId xmlns:a16="http://schemas.microsoft.com/office/drawing/2014/main" id="{63B8E058-EAD1-4898-B2AF-5C77FC62AEBC}"/>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4292" name="Montana">
            <a:extLst>
              <a:ext uri="{FF2B5EF4-FFF2-40B4-BE49-F238E27FC236}">
                <a16:creationId xmlns:a16="http://schemas.microsoft.com/office/drawing/2014/main" id="{21FD9B31-ADE3-46E0-95C4-D090617FB9B7}"/>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24293" name="Nebraska">
            <a:extLst>
              <a:ext uri="{FF2B5EF4-FFF2-40B4-BE49-F238E27FC236}">
                <a16:creationId xmlns:a16="http://schemas.microsoft.com/office/drawing/2014/main" id="{5D5690B5-C40D-47A8-8EC6-79AACE29C1FF}"/>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24294" name="Nevada">
            <a:extLst>
              <a:ext uri="{FF2B5EF4-FFF2-40B4-BE49-F238E27FC236}">
                <a16:creationId xmlns:a16="http://schemas.microsoft.com/office/drawing/2014/main" id="{D7949B3B-E670-432E-957C-365A02DC7BDB}"/>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24295" name="New Hampshire">
            <a:extLst>
              <a:ext uri="{FF2B5EF4-FFF2-40B4-BE49-F238E27FC236}">
                <a16:creationId xmlns:a16="http://schemas.microsoft.com/office/drawing/2014/main" id="{A1E651CD-009F-4EDD-A09D-9A46079F64C5}"/>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24296" name="New Jersey">
            <a:extLst>
              <a:ext uri="{FF2B5EF4-FFF2-40B4-BE49-F238E27FC236}">
                <a16:creationId xmlns:a16="http://schemas.microsoft.com/office/drawing/2014/main" id="{11B3B3ED-9195-4A91-AC20-67854784D473}"/>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24297" name="North Carolina">
            <a:extLst>
              <a:ext uri="{FF2B5EF4-FFF2-40B4-BE49-F238E27FC236}">
                <a16:creationId xmlns:a16="http://schemas.microsoft.com/office/drawing/2014/main" id="{2707DC10-4FD9-4398-A79F-2A1B22075BE4}"/>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24298" name="North Dakota">
            <a:extLst>
              <a:ext uri="{FF2B5EF4-FFF2-40B4-BE49-F238E27FC236}">
                <a16:creationId xmlns:a16="http://schemas.microsoft.com/office/drawing/2014/main" id="{B0E7DF60-A27A-4EBB-AF15-18BBF2482222}"/>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24299" name="Ohio">
            <a:extLst>
              <a:ext uri="{FF2B5EF4-FFF2-40B4-BE49-F238E27FC236}">
                <a16:creationId xmlns:a16="http://schemas.microsoft.com/office/drawing/2014/main" id="{D3DAA9B8-56D8-4EB2-A045-DEB03A6DE1C0}"/>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24300" name="Oregon">
            <a:extLst>
              <a:ext uri="{FF2B5EF4-FFF2-40B4-BE49-F238E27FC236}">
                <a16:creationId xmlns:a16="http://schemas.microsoft.com/office/drawing/2014/main" id="{8C1A76AF-CBC5-43DE-BF40-2E47EAB76CC8}"/>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24301" name="Pennsylvania">
            <a:extLst>
              <a:ext uri="{FF2B5EF4-FFF2-40B4-BE49-F238E27FC236}">
                <a16:creationId xmlns:a16="http://schemas.microsoft.com/office/drawing/2014/main" id="{E11F2480-12A8-4FE6-8C4B-F7D9607153A1}"/>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24302" name="Rhode Island">
            <a:extLst>
              <a:ext uri="{FF2B5EF4-FFF2-40B4-BE49-F238E27FC236}">
                <a16:creationId xmlns:a16="http://schemas.microsoft.com/office/drawing/2014/main" id="{D7E80B98-BD35-4F71-945D-E8FAB6491FC2}"/>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4303" name="South Carolina">
            <a:extLst>
              <a:ext uri="{FF2B5EF4-FFF2-40B4-BE49-F238E27FC236}">
                <a16:creationId xmlns:a16="http://schemas.microsoft.com/office/drawing/2014/main" id="{0FE3358B-C30B-4855-80F4-E9569745EC9B}"/>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24304" name="South Dakota">
            <a:extLst>
              <a:ext uri="{FF2B5EF4-FFF2-40B4-BE49-F238E27FC236}">
                <a16:creationId xmlns:a16="http://schemas.microsoft.com/office/drawing/2014/main" id="{7F6CD2EB-A26D-41D9-A713-E32C6B25A4D0}"/>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4305" name="Tennessee">
            <a:extLst>
              <a:ext uri="{FF2B5EF4-FFF2-40B4-BE49-F238E27FC236}">
                <a16:creationId xmlns:a16="http://schemas.microsoft.com/office/drawing/2014/main" id="{397EE447-2C39-45C7-B882-107A7D358418}"/>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24306" name="Texas">
            <a:extLst>
              <a:ext uri="{FF2B5EF4-FFF2-40B4-BE49-F238E27FC236}">
                <a16:creationId xmlns:a16="http://schemas.microsoft.com/office/drawing/2014/main" id="{5BC6E33B-F0D5-4A5C-8E86-4466C79D5B6F}"/>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24307" name="Utah">
            <a:extLst>
              <a:ext uri="{FF2B5EF4-FFF2-40B4-BE49-F238E27FC236}">
                <a16:creationId xmlns:a16="http://schemas.microsoft.com/office/drawing/2014/main" id="{2D15F81E-5891-40E3-9CDE-E213AFD9C9A5}"/>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24308" name="Vermont">
            <a:extLst>
              <a:ext uri="{FF2B5EF4-FFF2-40B4-BE49-F238E27FC236}">
                <a16:creationId xmlns:a16="http://schemas.microsoft.com/office/drawing/2014/main" id="{F2A663BC-CA87-4870-8076-25BD76F8C76B}"/>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4309" name="West Virginia">
            <a:extLst>
              <a:ext uri="{FF2B5EF4-FFF2-40B4-BE49-F238E27FC236}">
                <a16:creationId xmlns:a16="http://schemas.microsoft.com/office/drawing/2014/main" id="{484B477B-E55E-488E-A3D3-C53B03CC0C6C}"/>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4310" name="Wisconsin">
            <a:extLst>
              <a:ext uri="{FF2B5EF4-FFF2-40B4-BE49-F238E27FC236}">
                <a16:creationId xmlns:a16="http://schemas.microsoft.com/office/drawing/2014/main" id="{C7BA2FA6-4467-46B5-A4C3-A11BC92175FD}"/>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24311" name="Wyoming">
            <a:extLst>
              <a:ext uri="{FF2B5EF4-FFF2-40B4-BE49-F238E27FC236}">
                <a16:creationId xmlns:a16="http://schemas.microsoft.com/office/drawing/2014/main" id="{9638797B-4625-4D95-BE66-E06D086F865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24312" name="Massachusetts">
            <a:extLst>
              <a:ext uri="{FF2B5EF4-FFF2-40B4-BE49-F238E27FC236}">
                <a16:creationId xmlns:a16="http://schemas.microsoft.com/office/drawing/2014/main" id="{061CB230-7A61-4BD8-A85B-5ED41B494C8B}"/>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4313" name="Freeform 59">
            <a:extLst>
              <a:ext uri="{FF2B5EF4-FFF2-40B4-BE49-F238E27FC236}">
                <a16:creationId xmlns:a16="http://schemas.microsoft.com/office/drawing/2014/main" id="{0E15743F-1863-4A40-8500-28E00F7434D2}"/>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14" name="Freeform 60">
            <a:extLst>
              <a:ext uri="{FF2B5EF4-FFF2-40B4-BE49-F238E27FC236}">
                <a16:creationId xmlns:a16="http://schemas.microsoft.com/office/drawing/2014/main" id="{70F764EE-3EA2-4759-9E67-BDFC6A781F85}"/>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15" name="Virginia">
            <a:extLst>
              <a:ext uri="{FF2B5EF4-FFF2-40B4-BE49-F238E27FC236}">
                <a16:creationId xmlns:a16="http://schemas.microsoft.com/office/drawing/2014/main" id="{B9FC760C-EE68-40B2-874F-F28DE333C767}"/>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24316" name="Freeform 62">
            <a:extLst>
              <a:ext uri="{FF2B5EF4-FFF2-40B4-BE49-F238E27FC236}">
                <a16:creationId xmlns:a16="http://schemas.microsoft.com/office/drawing/2014/main" id="{5B4A5B5A-274C-41DF-9376-B378F323E795}"/>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4317" name="Hawaii">
            <a:extLst>
              <a:ext uri="{FF2B5EF4-FFF2-40B4-BE49-F238E27FC236}">
                <a16:creationId xmlns:a16="http://schemas.microsoft.com/office/drawing/2014/main" id="{F407E361-89A3-4E08-9C0F-890B183DD0B1}"/>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24342" name="Freeform 64">
              <a:extLst>
                <a:ext uri="{FF2B5EF4-FFF2-40B4-BE49-F238E27FC236}">
                  <a16:creationId xmlns:a16="http://schemas.microsoft.com/office/drawing/2014/main" id="{50F57CC5-557B-4318-B638-6EEE698593E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24343" name="Freeform 65">
              <a:extLst>
                <a:ext uri="{FF2B5EF4-FFF2-40B4-BE49-F238E27FC236}">
                  <a16:creationId xmlns:a16="http://schemas.microsoft.com/office/drawing/2014/main" id="{A759638B-FAB9-4BF7-8236-7CF43E51653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4344" name="Freeform 66">
              <a:extLst>
                <a:ext uri="{FF2B5EF4-FFF2-40B4-BE49-F238E27FC236}">
                  <a16:creationId xmlns:a16="http://schemas.microsoft.com/office/drawing/2014/main" id="{F3AC87A1-B5D6-461F-92DE-1FCC86C505F8}"/>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4345" name="Freeform 67">
              <a:extLst>
                <a:ext uri="{FF2B5EF4-FFF2-40B4-BE49-F238E27FC236}">
                  <a16:creationId xmlns:a16="http://schemas.microsoft.com/office/drawing/2014/main" id="{CC381985-F450-42BC-BA00-1EB871B53F16}"/>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4346" name="Freeform 68">
              <a:extLst>
                <a:ext uri="{FF2B5EF4-FFF2-40B4-BE49-F238E27FC236}">
                  <a16:creationId xmlns:a16="http://schemas.microsoft.com/office/drawing/2014/main" id="{513A9441-6838-4B14-922C-88297C7E602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4347" name="Freeform 69">
              <a:extLst>
                <a:ext uri="{FF2B5EF4-FFF2-40B4-BE49-F238E27FC236}">
                  <a16:creationId xmlns:a16="http://schemas.microsoft.com/office/drawing/2014/main" id="{47236371-34E0-4C7F-BE62-64062E537F3C}"/>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4348" name="Freeform 70">
              <a:extLst>
                <a:ext uri="{FF2B5EF4-FFF2-40B4-BE49-F238E27FC236}">
                  <a16:creationId xmlns:a16="http://schemas.microsoft.com/office/drawing/2014/main" id="{D56B64E5-9DFA-4D7B-B28E-087B5747BA5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24349" name="Freeform 71">
              <a:extLst>
                <a:ext uri="{FF2B5EF4-FFF2-40B4-BE49-F238E27FC236}">
                  <a16:creationId xmlns:a16="http://schemas.microsoft.com/office/drawing/2014/main" id="{0C2E8DF8-0E68-45B9-BFD2-5F518C6CF029}"/>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24318" name="Alaska">
            <a:extLst>
              <a:ext uri="{FF2B5EF4-FFF2-40B4-BE49-F238E27FC236}">
                <a16:creationId xmlns:a16="http://schemas.microsoft.com/office/drawing/2014/main" id="{E6F69204-AF6F-4C1C-9206-032D1523A070}"/>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24332" name="Freeform 73">
              <a:extLst>
                <a:ext uri="{FF2B5EF4-FFF2-40B4-BE49-F238E27FC236}">
                  <a16:creationId xmlns:a16="http://schemas.microsoft.com/office/drawing/2014/main" id="{DF7D62CE-12FF-4639-822F-27C988D9748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24333" name="Freeform 74">
              <a:extLst>
                <a:ext uri="{FF2B5EF4-FFF2-40B4-BE49-F238E27FC236}">
                  <a16:creationId xmlns:a16="http://schemas.microsoft.com/office/drawing/2014/main" id="{EAE5E726-B440-43A2-BDD7-5C963F664B8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24334" name="Freeform 75">
              <a:extLst>
                <a:ext uri="{FF2B5EF4-FFF2-40B4-BE49-F238E27FC236}">
                  <a16:creationId xmlns:a16="http://schemas.microsoft.com/office/drawing/2014/main" id="{2322F841-BB01-43D5-8C2E-B1A26D559DD1}"/>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24335" name="Freeform 76">
              <a:extLst>
                <a:ext uri="{FF2B5EF4-FFF2-40B4-BE49-F238E27FC236}">
                  <a16:creationId xmlns:a16="http://schemas.microsoft.com/office/drawing/2014/main" id="{EA2136C3-0536-413E-93CF-0C4F7C3722B4}"/>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24336" name="Freeform 77">
              <a:extLst>
                <a:ext uri="{FF2B5EF4-FFF2-40B4-BE49-F238E27FC236}">
                  <a16:creationId xmlns:a16="http://schemas.microsoft.com/office/drawing/2014/main" id="{DEE2D462-409F-407F-A744-04A173557AA3}"/>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24337" name="Freeform 78">
              <a:extLst>
                <a:ext uri="{FF2B5EF4-FFF2-40B4-BE49-F238E27FC236}">
                  <a16:creationId xmlns:a16="http://schemas.microsoft.com/office/drawing/2014/main" id="{290468EF-5051-4721-A7D2-1C63AED1533F}"/>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4338" name="Freeform 79">
              <a:extLst>
                <a:ext uri="{FF2B5EF4-FFF2-40B4-BE49-F238E27FC236}">
                  <a16:creationId xmlns:a16="http://schemas.microsoft.com/office/drawing/2014/main" id="{786973A0-440F-4D7C-BD71-BE7DC4535CBE}"/>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4339" name="Freeform 80">
              <a:extLst>
                <a:ext uri="{FF2B5EF4-FFF2-40B4-BE49-F238E27FC236}">
                  <a16:creationId xmlns:a16="http://schemas.microsoft.com/office/drawing/2014/main" id="{8B779CD7-DC67-41C0-842E-937DEBEB481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4340" name="Freeform 81">
              <a:extLst>
                <a:ext uri="{FF2B5EF4-FFF2-40B4-BE49-F238E27FC236}">
                  <a16:creationId xmlns:a16="http://schemas.microsoft.com/office/drawing/2014/main" id="{87900BC9-023D-4519-B7F9-16A8A32912A9}"/>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4341" name="Freeform 82">
              <a:extLst>
                <a:ext uri="{FF2B5EF4-FFF2-40B4-BE49-F238E27FC236}">
                  <a16:creationId xmlns:a16="http://schemas.microsoft.com/office/drawing/2014/main" id="{A437D3ED-E1F2-4C7E-8B18-BE364778EBA2}"/>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24319" name="Rectangle 109">
            <a:extLst>
              <a:ext uri="{FF2B5EF4-FFF2-40B4-BE49-F238E27FC236}">
                <a16:creationId xmlns:a16="http://schemas.microsoft.com/office/drawing/2014/main" id="{423A2B91-D507-448A-B833-1C584D953EEF}"/>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4320" name="Rectangle 110">
            <a:extLst>
              <a:ext uri="{FF2B5EF4-FFF2-40B4-BE49-F238E27FC236}">
                <a16:creationId xmlns:a16="http://schemas.microsoft.com/office/drawing/2014/main" id="{4FBD2619-5B2A-446B-BB84-CBD85094B3E1}"/>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4321" name="Rectangle 111">
            <a:extLst>
              <a:ext uri="{FF2B5EF4-FFF2-40B4-BE49-F238E27FC236}">
                <a16:creationId xmlns:a16="http://schemas.microsoft.com/office/drawing/2014/main" id="{42E6E6B3-F3F2-4A6A-906F-F76AFA5DA407}"/>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4322" name="Rectangle 112">
            <a:extLst>
              <a:ext uri="{FF2B5EF4-FFF2-40B4-BE49-F238E27FC236}">
                <a16:creationId xmlns:a16="http://schemas.microsoft.com/office/drawing/2014/main" id="{7ADD5B71-6B6B-4537-9478-DD5A338664C8}"/>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4323" name="Rectangle 113">
            <a:extLst>
              <a:ext uri="{FF2B5EF4-FFF2-40B4-BE49-F238E27FC236}">
                <a16:creationId xmlns:a16="http://schemas.microsoft.com/office/drawing/2014/main" id="{419EB8AA-5307-46C7-9213-B21FDF017D21}"/>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4324" name="Text Box 114">
            <a:extLst>
              <a:ext uri="{FF2B5EF4-FFF2-40B4-BE49-F238E27FC236}">
                <a16:creationId xmlns:a16="http://schemas.microsoft.com/office/drawing/2014/main" id="{2A226DCC-524F-4832-8C05-1944C2DE5604}"/>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24325" name="Text Box 105">
            <a:extLst>
              <a:ext uri="{FF2B5EF4-FFF2-40B4-BE49-F238E27FC236}">
                <a16:creationId xmlns:a16="http://schemas.microsoft.com/office/drawing/2014/main" id="{E896EDDB-CD46-4FD0-80BF-D59AC8C4AFB1}"/>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24326" name="Text Box 106">
            <a:extLst>
              <a:ext uri="{FF2B5EF4-FFF2-40B4-BE49-F238E27FC236}">
                <a16:creationId xmlns:a16="http://schemas.microsoft.com/office/drawing/2014/main" id="{D937AFA7-367C-44EB-B73E-A1F56A075307}"/>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24327" name="Text Box 107">
            <a:extLst>
              <a:ext uri="{FF2B5EF4-FFF2-40B4-BE49-F238E27FC236}">
                <a16:creationId xmlns:a16="http://schemas.microsoft.com/office/drawing/2014/main" id="{866FFE3E-A996-49D1-8E59-556A2B92A3C2}"/>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24328" name="Text Box 108">
            <a:extLst>
              <a:ext uri="{FF2B5EF4-FFF2-40B4-BE49-F238E27FC236}">
                <a16:creationId xmlns:a16="http://schemas.microsoft.com/office/drawing/2014/main" id="{EB021417-D6D2-460E-8DA9-726A59210C0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24329" name="Rectangle 7">
            <a:extLst>
              <a:ext uri="{FF2B5EF4-FFF2-40B4-BE49-F238E27FC236}">
                <a16:creationId xmlns:a16="http://schemas.microsoft.com/office/drawing/2014/main" id="{55A16A89-2C76-47FE-A303-0F477FAB9B17}"/>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pregnancy testing</a:t>
            </a:r>
          </a:p>
        </p:txBody>
      </p:sp>
      <p:sp>
        <p:nvSpPr>
          <p:cNvPr id="224330" name="Text Box 101">
            <a:extLst>
              <a:ext uri="{FF2B5EF4-FFF2-40B4-BE49-F238E27FC236}">
                <a16:creationId xmlns:a16="http://schemas.microsoft.com/office/drawing/2014/main" id="{95EFB224-A758-4C70-B44D-3DA5C18134CF}"/>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24331" name="Text Box 116">
            <a:extLst>
              <a:ext uri="{FF2B5EF4-FFF2-40B4-BE49-F238E27FC236}">
                <a16:creationId xmlns:a16="http://schemas.microsoft.com/office/drawing/2014/main" id="{BF50C2FA-98F6-4822-9387-FE37D10B3199}"/>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Kansas">
            <a:extLst>
              <a:ext uri="{FF2B5EF4-FFF2-40B4-BE49-F238E27FC236}">
                <a16:creationId xmlns:a16="http://schemas.microsoft.com/office/drawing/2014/main" id="{E1DCDCD3-5CFD-462F-BC73-96962B2DDF05}"/>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26307" name="Missouri">
            <a:extLst>
              <a:ext uri="{FF2B5EF4-FFF2-40B4-BE49-F238E27FC236}">
                <a16:creationId xmlns:a16="http://schemas.microsoft.com/office/drawing/2014/main" id="{F0F993C6-5901-447C-9E02-57D350BB5C0E}"/>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6308" name="Illinois">
            <a:extLst>
              <a:ext uri="{FF2B5EF4-FFF2-40B4-BE49-F238E27FC236}">
                <a16:creationId xmlns:a16="http://schemas.microsoft.com/office/drawing/2014/main" id="{F06830BC-C0FF-4D45-99D0-CB40DFA5957F}"/>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26309" name="Iowa">
            <a:extLst>
              <a:ext uri="{FF2B5EF4-FFF2-40B4-BE49-F238E27FC236}">
                <a16:creationId xmlns:a16="http://schemas.microsoft.com/office/drawing/2014/main" id="{C14DD599-543A-43DE-ACF3-AE5470785ECB}"/>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26310" name="New Mexico">
            <a:extLst>
              <a:ext uri="{FF2B5EF4-FFF2-40B4-BE49-F238E27FC236}">
                <a16:creationId xmlns:a16="http://schemas.microsoft.com/office/drawing/2014/main" id="{4CD160E1-3E33-48F7-AD94-8095F9C51040}"/>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26311" name="Oklahoma">
            <a:extLst>
              <a:ext uri="{FF2B5EF4-FFF2-40B4-BE49-F238E27FC236}">
                <a16:creationId xmlns:a16="http://schemas.microsoft.com/office/drawing/2014/main" id="{07509956-2123-48AF-9CAC-611F12A2F3B9}"/>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6312" name="Florida">
            <a:extLst>
              <a:ext uri="{FF2B5EF4-FFF2-40B4-BE49-F238E27FC236}">
                <a16:creationId xmlns:a16="http://schemas.microsoft.com/office/drawing/2014/main" id="{83B2933E-0B5F-45BD-B9EA-B1AE948E01A9}"/>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26313" name="Freeform 9">
            <a:extLst>
              <a:ext uri="{FF2B5EF4-FFF2-40B4-BE49-F238E27FC236}">
                <a16:creationId xmlns:a16="http://schemas.microsoft.com/office/drawing/2014/main" id="{127A7134-5E7A-46ED-9064-60901188841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26314" name="Freeform 10">
            <a:extLst>
              <a:ext uri="{FF2B5EF4-FFF2-40B4-BE49-F238E27FC236}">
                <a16:creationId xmlns:a16="http://schemas.microsoft.com/office/drawing/2014/main" id="{BA3C5C63-E341-4F80-A044-C5FDB2019D5D}"/>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26315" name="Freeform 11">
            <a:extLst>
              <a:ext uri="{FF2B5EF4-FFF2-40B4-BE49-F238E27FC236}">
                <a16:creationId xmlns:a16="http://schemas.microsoft.com/office/drawing/2014/main" id="{BB1085D8-A291-4CD6-AE53-2BDA85ACDCFB}"/>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26316" name="Michigan Upper">
            <a:extLst>
              <a:ext uri="{FF2B5EF4-FFF2-40B4-BE49-F238E27FC236}">
                <a16:creationId xmlns:a16="http://schemas.microsoft.com/office/drawing/2014/main" id="{CB544908-57CC-4994-AC1C-6D0D1F41D670}"/>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26317" name="Michigan">
            <a:extLst>
              <a:ext uri="{FF2B5EF4-FFF2-40B4-BE49-F238E27FC236}">
                <a16:creationId xmlns:a16="http://schemas.microsoft.com/office/drawing/2014/main" id="{4F89D45E-E414-43B1-9BB9-B77ED73524CC}"/>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6318" name="New York">
            <a:extLst>
              <a:ext uri="{FF2B5EF4-FFF2-40B4-BE49-F238E27FC236}">
                <a16:creationId xmlns:a16="http://schemas.microsoft.com/office/drawing/2014/main" id="{514959B7-D16B-47FE-9F88-5A9B3705E348}"/>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26319" name="Freeform 15">
            <a:extLst>
              <a:ext uri="{FF2B5EF4-FFF2-40B4-BE49-F238E27FC236}">
                <a16:creationId xmlns:a16="http://schemas.microsoft.com/office/drawing/2014/main" id="{51FB894E-8C0C-49AB-971D-8395322B0B03}"/>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20" name="Freeform 16">
            <a:extLst>
              <a:ext uri="{FF2B5EF4-FFF2-40B4-BE49-F238E27FC236}">
                <a16:creationId xmlns:a16="http://schemas.microsoft.com/office/drawing/2014/main" id="{776B0ED9-B6BA-4001-8AC9-31E1F9804B6B}"/>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21" name="Washington">
            <a:extLst>
              <a:ext uri="{FF2B5EF4-FFF2-40B4-BE49-F238E27FC236}">
                <a16:creationId xmlns:a16="http://schemas.microsoft.com/office/drawing/2014/main" id="{DC1EA37A-F0FD-4404-8F3B-E283E9746D1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26322" name="Freeform 19">
            <a:extLst>
              <a:ext uri="{FF2B5EF4-FFF2-40B4-BE49-F238E27FC236}">
                <a16:creationId xmlns:a16="http://schemas.microsoft.com/office/drawing/2014/main" id="{5E73E32A-442C-48F5-849B-048CFF3E5C1F}"/>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23" name="Alabama">
            <a:extLst>
              <a:ext uri="{FF2B5EF4-FFF2-40B4-BE49-F238E27FC236}">
                <a16:creationId xmlns:a16="http://schemas.microsoft.com/office/drawing/2014/main" id="{8EE1293B-594E-41BE-B55D-A5C23A284858}"/>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6324" name="Arizona">
            <a:extLst>
              <a:ext uri="{FF2B5EF4-FFF2-40B4-BE49-F238E27FC236}">
                <a16:creationId xmlns:a16="http://schemas.microsoft.com/office/drawing/2014/main" id="{8B576A33-0BB6-4F32-AE08-948CB50A0989}"/>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26325" name="Arkansas">
            <a:extLst>
              <a:ext uri="{FF2B5EF4-FFF2-40B4-BE49-F238E27FC236}">
                <a16:creationId xmlns:a16="http://schemas.microsoft.com/office/drawing/2014/main" id="{82D8C46F-04A3-4C40-9332-F00BAB05B03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26326" name="California">
            <a:extLst>
              <a:ext uri="{FF2B5EF4-FFF2-40B4-BE49-F238E27FC236}">
                <a16:creationId xmlns:a16="http://schemas.microsoft.com/office/drawing/2014/main" id="{5521B822-5090-4FD4-86C7-24D36BF90DEC}"/>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26327" name="Colorado">
            <a:extLst>
              <a:ext uri="{FF2B5EF4-FFF2-40B4-BE49-F238E27FC236}">
                <a16:creationId xmlns:a16="http://schemas.microsoft.com/office/drawing/2014/main" id="{7F6EB9C4-33DF-49EE-82FF-2E2478AB91FD}"/>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26328" name="Connecticut">
            <a:extLst>
              <a:ext uri="{FF2B5EF4-FFF2-40B4-BE49-F238E27FC236}">
                <a16:creationId xmlns:a16="http://schemas.microsoft.com/office/drawing/2014/main" id="{6D1FA184-2AC3-4096-AF0A-F473B8B6A228}"/>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26329" name="Delaware">
            <a:extLst>
              <a:ext uri="{FF2B5EF4-FFF2-40B4-BE49-F238E27FC236}">
                <a16:creationId xmlns:a16="http://schemas.microsoft.com/office/drawing/2014/main" id="{AFFB7995-9D66-43DE-9DBC-41076B2864CB}"/>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26330" name="Freeform 27">
            <a:extLst>
              <a:ext uri="{FF2B5EF4-FFF2-40B4-BE49-F238E27FC236}">
                <a16:creationId xmlns:a16="http://schemas.microsoft.com/office/drawing/2014/main" id="{28F3AE02-57D9-442B-B068-5F3FDBE0A94E}"/>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31" name="Georgia">
            <a:extLst>
              <a:ext uri="{FF2B5EF4-FFF2-40B4-BE49-F238E27FC236}">
                <a16:creationId xmlns:a16="http://schemas.microsoft.com/office/drawing/2014/main" id="{FA179EC5-740B-428C-B5FA-0281CC422625}"/>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26332" name="Idaho">
            <a:extLst>
              <a:ext uri="{FF2B5EF4-FFF2-40B4-BE49-F238E27FC236}">
                <a16:creationId xmlns:a16="http://schemas.microsoft.com/office/drawing/2014/main" id="{61C8E3FD-A5FB-4DF2-8EA3-6C02E0156877}"/>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26333" name="Indiana">
            <a:extLst>
              <a:ext uri="{FF2B5EF4-FFF2-40B4-BE49-F238E27FC236}">
                <a16:creationId xmlns:a16="http://schemas.microsoft.com/office/drawing/2014/main" id="{AAE89A0F-CD63-4211-8519-527FA33C133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26334" name="Kentucky">
            <a:extLst>
              <a:ext uri="{FF2B5EF4-FFF2-40B4-BE49-F238E27FC236}">
                <a16:creationId xmlns:a16="http://schemas.microsoft.com/office/drawing/2014/main" id="{B4DE8770-686A-4F8A-AD7A-9C1B67A89B26}"/>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6335" name="Louisiana">
            <a:extLst>
              <a:ext uri="{FF2B5EF4-FFF2-40B4-BE49-F238E27FC236}">
                <a16:creationId xmlns:a16="http://schemas.microsoft.com/office/drawing/2014/main" id="{6778380B-2E8A-4388-8E1D-22A35E064717}"/>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26336" name="Maine">
            <a:extLst>
              <a:ext uri="{FF2B5EF4-FFF2-40B4-BE49-F238E27FC236}">
                <a16:creationId xmlns:a16="http://schemas.microsoft.com/office/drawing/2014/main" id="{DF13F2F3-A598-4D4C-9E54-805113CD221E}"/>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26337" name="Maryland">
            <a:extLst>
              <a:ext uri="{FF2B5EF4-FFF2-40B4-BE49-F238E27FC236}">
                <a16:creationId xmlns:a16="http://schemas.microsoft.com/office/drawing/2014/main" id="{8218B879-FB39-4CB7-A9BD-C4CD4A617B6D}"/>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6338" name="Minnesota">
            <a:extLst>
              <a:ext uri="{FF2B5EF4-FFF2-40B4-BE49-F238E27FC236}">
                <a16:creationId xmlns:a16="http://schemas.microsoft.com/office/drawing/2014/main" id="{FAF6ABEC-B01E-42E3-BCA3-F2C976252249}"/>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6339" name="Mississippi">
            <a:extLst>
              <a:ext uri="{FF2B5EF4-FFF2-40B4-BE49-F238E27FC236}">
                <a16:creationId xmlns:a16="http://schemas.microsoft.com/office/drawing/2014/main" id="{37A41030-903C-4B69-B090-B8EACB3B96A2}"/>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6340" name="Montana">
            <a:extLst>
              <a:ext uri="{FF2B5EF4-FFF2-40B4-BE49-F238E27FC236}">
                <a16:creationId xmlns:a16="http://schemas.microsoft.com/office/drawing/2014/main" id="{F58D9E7B-1DF9-46FB-B94E-E070D71BC700}"/>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26341" name="Nebraska">
            <a:extLst>
              <a:ext uri="{FF2B5EF4-FFF2-40B4-BE49-F238E27FC236}">
                <a16:creationId xmlns:a16="http://schemas.microsoft.com/office/drawing/2014/main" id="{A27CCB61-0DA6-4649-ADF9-C89245D9B403}"/>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26342" name="Nevada">
            <a:extLst>
              <a:ext uri="{FF2B5EF4-FFF2-40B4-BE49-F238E27FC236}">
                <a16:creationId xmlns:a16="http://schemas.microsoft.com/office/drawing/2014/main" id="{E87AB721-D787-4EB6-B500-301362777070}"/>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26343" name="New Hampshire">
            <a:extLst>
              <a:ext uri="{FF2B5EF4-FFF2-40B4-BE49-F238E27FC236}">
                <a16:creationId xmlns:a16="http://schemas.microsoft.com/office/drawing/2014/main" id="{59167A51-73AE-4599-B99E-D1886BCDBF79}"/>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26344" name="New Jersey">
            <a:extLst>
              <a:ext uri="{FF2B5EF4-FFF2-40B4-BE49-F238E27FC236}">
                <a16:creationId xmlns:a16="http://schemas.microsoft.com/office/drawing/2014/main" id="{B6E25C38-C7A9-4E7A-A7D1-1927946D84C4}"/>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26345" name="North Carolina">
            <a:extLst>
              <a:ext uri="{FF2B5EF4-FFF2-40B4-BE49-F238E27FC236}">
                <a16:creationId xmlns:a16="http://schemas.microsoft.com/office/drawing/2014/main" id="{021958E0-DF8E-48FD-9108-2840B2FD87F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26346" name="North Dakota">
            <a:extLst>
              <a:ext uri="{FF2B5EF4-FFF2-40B4-BE49-F238E27FC236}">
                <a16:creationId xmlns:a16="http://schemas.microsoft.com/office/drawing/2014/main" id="{3381D824-372D-458F-A58F-B6D3A4F97F96}"/>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26347" name="Ohio">
            <a:extLst>
              <a:ext uri="{FF2B5EF4-FFF2-40B4-BE49-F238E27FC236}">
                <a16:creationId xmlns:a16="http://schemas.microsoft.com/office/drawing/2014/main" id="{03100627-E834-444A-A133-0BD1BFF71432}"/>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26348" name="Oregon">
            <a:extLst>
              <a:ext uri="{FF2B5EF4-FFF2-40B4-BE49-F238E27FC236}">
                <a16:creationId xmlns:a16="http://schemas.microsoft.com/office/drawing/2014/main" id="{C7F7EA8D-03EE-4281-B65D-A9CB6CD88A6C}"/>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26349" name="Pennsylvania">
            <a:extLst>
              <a:ext uri="{FF2B5EF4-FFF2-40B4-BE49-F238E27FC236}">
                <a16:creationId xmlns:a16="http://schemas.microsoft.com/office/drawing/2014/main" id="{8CF78410-70E7-4FBF-A4C0-3FFC67E549DD}"/>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26350" name="Rhode Island">
            <a:extLst>
              <a:ext uri="{FF2B5EF4-FFF2-40B4-BE49-F238E27FC236}">
                <a16:creationId xmlns:a16="http://schemas.microsoft.com/office/drawing/2014/main" id="{016F0CC3-90D6-4047-91E5-9C1CAB0AC892}"/>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6351" name="South Carolina">
            <a:extLst>
              <a:ext uri="{FF2B5EF4-FFF2-40B4-BE49-F238E27FC236}">
                <a16:creationId xmlns:a16="http://schemas.microsoft.com/office/drawing/2014/main" id="{D1FF76F0-2D26-4C90-B05B-5E6227A15A48}"/>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26352" name="South Dakota">
            <a:extLst>
              <a:ext uri="{FF2B5EF4-FFF2-40B4-BE49-F238E27FC236}">
                <a16:creationId xmlns:a16="http://schemas.microsoft.com/office/drawing/2014/main" id="{52DD938E-710F-4698-B11C-EF03FAA02D33}"/>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26353" name="Tennessee">
            <a:extLst>
              <a:ext uri="{FF2B5EF4-FFF2-40B4-BE49-F238E27FC236}">
                <a16:creationId xmlns:a16="http://schemas.microsoft.com/office/drawing/2014/main" id="{B4BC19C0-42EA-4880-B522-CDB363599879}"/>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26354" name="Texas">
            <a:extLst>
              <a:ext uri="{FF2B5EF4-FFF2-40B4-BE49-F238E27FC236}">
                <a16:creationId xmlns:a16="http://schemas.microsoft.com/office/drawing/2014/main" id="{9C31268C-2752-43C3-AE0A-5129F8C3885E}"/>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26355" name="Utah">
            <a:extLst>
              <a:ext uri="{FF2B5EF4-FFF2-40B4-BE49-F238E27FC236}">
                <a16:creationId xmlns:a16="http://schemas.microsoft.com/office/drawing/2014/main" id="{2A51C1BA-39E0-44FC-8830-99ABB62B0698}"/>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26356" name="Vermont">
            <a:extLst>
              <a:ext uri="{FF2B5EF4-FFF2-40B4-BE49-F238E27FC236}">
                <a16:creationId xmlns:a16="http://schemas.microsoft.com/office/drawing/2014/main" id="{5325A815-D5FA-4C48-9B26-33DAD4EC3803}"/>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6357" name="West Virginia">
            <a:extLst>
              <a:ext uri="{FF2B5EF4-FFF2-40B4-BE49-F238E27FC236}">
                <a16:creationId xmlns:a16="http://schemas.microsoft.com/office/drawing/2014/main" id="{DF6A7FD8-D09D-454F-B3EB-715EB0915CB7}"/>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6358" name="Wisconsin">
            <a:extLst>
              <a:ext uri="{FF2B5EF4-FFF2-40B4-BE49-F238E27FC236}">
                <a16:creationId xmlns:a16="http://schemas.microsoft.com/office/drawing/2014/main" id="{40F90994-6C74-4D7D-9272-0D80F4DD25CE}"/>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26359" name="Wyoming">
            <a:extLst>
              <a:ext uri="{FF2B5EF4-FFF2-40B4-BE49-F238E27FC236}">
                <a16:creationId xmlns:a16="http://schemas.microsoft.com/office/drawing/2014/main" id="{43DC8E5E-6301-4B5C-B94D-4FBA67EBCEC8}"/>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26360" name="Massachusetts">
            <a:extLst>
              <a:ext uri="{FF2B5EF4-FFF2-40B4-BE49-F238E27FC236}">
                <a16:creationId xmlns:a16="http://schemas.microsoft.com/office/drawing/2014/main" id="{D660EB06-CB41-48E2-B118-3EAB212CC61E}"/>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6361" name="Freeform 59">
            <a:extLst>
              <a:ext uri="{FF2B5EF4-FFF2-40B4-BE49-F238E27FC236}">
                <a16:creationId xmlns:a16="http://schemas.microsoft.com/office/drawing/2014/main" id="{4CC008C9-8DFD-4137-BB28-C75556A34D4C}"/>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62" name="Freeform 60">
            <a:extLst>
              <a:ext uri="{FF2B5EF4-FFF2-40B4-BE49-F238E27FC236}">
                <a16:creationId xmlns:a16="http://schemas.microsoft.com/office/drawing/2014/main" id="{820DB7CB-9595-4DEB-90EE-5A4A77938865}"/>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63" name="Virginia">
            <a:extLst>
              <a:ext uri="{FF2B5EF4-FFF2-40B4-BE49-F238E27FC236}">
                <a16:creationId xmlns:a16="http://schemas.microsoft.com/office/drawing/2014/main" id="{E0A5E23B-4528-4367-AE33-46B5FF94528A}"/>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26364" name="Freeform 62">
            <a:extLst>
              <a:ext uri="{FF2B5EF4-FFF2-40B4-BE49-F238E27FC236}">
                <a16:creationId xmlns:a16="http://schemas.microsoft.com/office/drawing/2014/main" id="{AE4204D9-4820-44CC-8DA7-613F1BE2A1F2}"/>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6365" name="Hawaii">
            <a:extLst>
              <a:ext uri="{FF2B5EF4-FFF2-40B4-BE49-F238E27FC236}">
                <a16:creationId xmlns:a16="http://schemas.microsoft.com/office/drawing/2014/main" id="{8E070386-23E2-4E11-94CA-6E151D93E035}"/>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26390" name="Freeform 64">
              <a:extLst>
                <a:ext uri="{FF2B5EF4-FFF2-40B4-BE49-F238E27FC236}">
                  <a16:creationId xmlns:a16="http://schemas.microsoft.com/office/drawing/2014/main" id="{55083B52-3B97-46C5-8FDB-0EC455B49AF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26391" name="Freeform 65">
              <a:extLst>
                <a:ext uri="{FF2B5EF4-FFF2-40B4-BE49-F238E27FC236}">
                  <a16:creationId xmlns:a16="http://schemas.microsoft.com/office/drawing/2014/main" id="{5AE25B8E-9D68-4DF3-8D34-DFF61F57AAAE}"/>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6392" name="Freeform 66">
              <a:extLst>
                <a:ext uri="{FF2B5EF4-FFF2-40B4-BE49-F238E27FC236}">
                  <a16:creationId xmlns:a16="http://schemas.microsoft.com/office/drawing/2014/main" id="{C1DB4FBB-D984-4B9F-9386-61D7EB256D43}"/>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6393" name="Freeform 67">
              <a:extLst>
                <a:ext uri="{FF2B5EF4-FFF2-40B4-BE49-F238E27FC236}">
                  <a16:creationId xmlns:a16="http://schemas.microsoft.com/office/drawing/2014/main" id="{439D4F0F-989B-4878-BEC6-18510500EC86}"/>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6394" name="Freeform 68">
              <a:extLst>
                <a:ext uri="{FF2B5EF4-FFF2-40B4-BE49-F238E27FC236}">
                  <a16:creationId xmlns:a16="http://schemas.microsoft.com/office/drawing/2014/main" id="{8DAF2D7C-B238-493F-9FD9-6FA8ED3E78E3}"/>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6395" name="Freeform 69">
              <a:extLst>
                <a:ext uri="{FF2B5EF4-FFF2-40B4-BE49-F238E27FC236}">
                  <a16:creationId xmlns:a16="http://schemas.microsoft.com/office/drawing/2014/main" id="{EC42B93C-6BC8-4754-A11A-5B4E7C9D1ABD}"/>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6396" name="Freeform 70">
              <a:extLst>
                <a:ext uri="{FF2B5EF4-FFF2-40B4-BE49-F238E27FC236}">
                  <a16:creationId xmlns:a16="http://schemas.microsoft.com/office/drawing/2014/main" id="{FA3B8FC3-77F8-453A-A590-1C030F1D841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26397" name="Freeform 71">
              <a:extLst>
                <a:ext uri="{FF2B5EF4-FFF2-40B4-BE49-F238E27FC236}">
                  <a16:creationId xmlns:a16="http://schemas.microsoft.com/office/drawing/2014/main" id="{7C7854AC-E782-417F-A5A8-13671D744246}"/>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26366" name="Alaska">
            <a:extLst>
              <a:ext uri="{FF2B5EF4-FFF2-40B4-BE49-F238E27FC236}">
                <a16:creationId xmlns:a16="http://schemas.microsoft.com/office/drawing/2014/main" id="{C259CB0D-8DDE-46FE-8FB0-E6CFB06FED3A}"/>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26380" name="Freeform 73">
              <a:extLst>
                <a:ext uri="{FF2B5EF4-FFF2-40B4-BE49-F238E27FC236}">
                  <a16:creationId xmlns:a16="http://schemas.microsoft.com/office/drawing/2014/main" id="{96E5A6B8-F7A3-4C00-9C42-D61C84B1F6D2}"/>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26381" name="Freeform 74">
              <a:extLst>
                <a:ext uri="{FF2B5EF4-FFF2-40B4-BE49-F238E27FC236}">
                  <a16:creationId xmlns:a16="http://schemas.microsoft.com/office/drawing/2014/main" id="{C9FAAAE2-0E39-403A-A05E-E44F3EB3597E}"/>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26382" name="Freeform 75">
              <a:extLst>
                <a:ext uri="{FF2B5EF4-FFF2-40B4-BE49-F238E27FC236}">
                  <a16:creationId xmlns:a16="http://schemas.microsoft.com/office/drawing/2014/main" id="{068642C5-494D-4765-BA26-01E57D53600E}"/>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6383" name="Freeform 76">
              <a:extLst>
                <a:ext uri="{FF2B5EF4-FFF2-40B4-BE49-F238E27FC236}">
                  <a16:creationId xmlns:a16="http://schemas.microsoft.com/office/drawing/2014/main" id="{28A06BD8-B9E9-4B04-AB8B-3798462E4E60}"/>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26384" name="Freeform 77">
              <a:extLst>
                <a:ext uri="{FF2B5EF4-FFF2-40B4-BE49-F238E27FC236}">
                  <a16:creationId xmlns:a16="http://schemas.microsoft.com/office/drawing/2014/main" id="{2A832017-56ED-4BF5-B5D9-42D629CCC8BA}"/>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26385" name="Freeform 78">
              <a:extLst>
                <a:ext uri="{FF2B5EF4-FFF2-40B4-BE49-F238E27FC236}">
                  <a16:creationId xmlns:a16="http://schemas.microsoft.com/office/drawing/2014/main" id="{EB002F9C-6847-47D2-88E8-520C90F94132}"/>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6386" name="Freeform 79">
              <a:extLst>
                <a:ext uri="{FF2B5EF4-FFF2-40B4-BE49-F238E27FC236}">
                  <a16:creationId xmlns:a16="http://schemas.microsoft.com/office/drawing/2014/main" id="{F42F5EC1-7B06-453E-8C0C-E512A065690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6387" name="Freeform 80">
              <a:extLst>
                <a:ext uri="{FF2B5EF4-FFF2-40B4-BE49-F238E27FC236}">
                  <a16:creationId xmlns:a16="http://schemas.microsoft.com/office/drawing/2014/main" id="{ACF6E61E-8215-4724-91FA-A68A8E3201DC}"/>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6388" name="Freeform 81">
              <a:extLst>
                <a:ext uri="{FF2B5EF4-FFF2-40B4-BE49-F238E27FC236}">
                  <a16:creationId xmlns:a16="http://schemas.microsoft.com/office/drawing/2014/main" id="{604B5CAB-3EDB-494B-91B2-82FCE19394C2}"/>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6389" name="Freeform 82">
              <a:extLst>
                <a:ext uri="{FF2B5EF4-FFF2-40B4-BE49-F238E27FC236}">
                  <a16:creationId xmlns:a16="http://schemas.microsoft.com/office/drawing/2014/main" id="{8EE7F345-64F4-4D01-ACEC-F20DD62FD903}"/>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26367" name="Rectangle 109">
            <a:extLst>
              <a:ext uri="{FF2B5EF4-FFF2-40B4-BE49-F238E27FC236}">
                <a16:creationId xmlns:a16="http://schemas.microsoft.com/office/drawing/2014/main" id="{3A9B680F-5667-44B9-BD06-A3F91F1F86EB}"/>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6368" name="Rectangle 110">
            <a:extLst>
              <a:ext uri="{FF2B5EF4-FFF2-40B4-BE49-F238E27FC236}">
                <a16:creationId xmlns:a16="http://schemas.microsoft.com/office/drawing/2014/main" id="{48536424-8AEB-495A-A252-3933A0F9E29E}"/>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6369" name="Rectangle 111">
            <a:extLst>
              <a:ext uri="{FF2B5EF4-FFF2-40B4-BE49-F238E27FC236}">
                <a16:creationId xmlns:a16="http://schemas.microsoft.com/office/drawing/2014/main" id="{D7508DEC-C91C-4AAE-A02F-F3FA2533E31F}"/>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6370" name="Rectangle 112">
            <a:extLst>
              <a:ext uri="{FF2B5EF4-FFF2-40B4-BE49-F238E27FC236}">
                <a16:creationId xmlns:a16="http://schemas.microsoft.com/office/drawing/2014/main" id="{F1160FE0-2192-43FA-ABAF-D935D1CFD991}"/>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6371" name="Rectangle 113">
            <a:extLst>
              <a:ext uri="{FF2B5EF4-FFF2-40B4-BE49-F238E27FC236}">
                <a16:creationId xmlns:a16="http://schemas.microsoft.com/office/drawing/2014/main" id="{FEE169FE-32FA-4299-904E-031D83BF62BF}"/>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6372" name="Text Box 114">
            <a:extLst>
              <a:ext uri="{FF2B5EF4-FFF2-40B4-BE49-F238E27FC236}">
                <a16:creationId xmlns:a16="http://schemas.microsoft.com/office/drawing/2014/main" id="{F74D9F65-14ED-4443-BCA2-85FF9955ECF8}"/>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26373" name="Text Box 105">
            <a:extLst>
              <a:ext uri="{FF2B5EF4-FFF2-40B4-BE49-F238E27FC236}">
                <a16:creationId xmlns:a16="http://schemas.microsoft.com/office/drawing/2014/main" id="{21B1E520-B4E5-46B5-B3C4-31AD3F523859}"/>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26374" name="Text Box 106">
            <a:extLst>
              <a:ext uri="{FF2B5EF4-FFF2-40B4-BE49-F238E27FC236}">
                <a16:creationId xmlns:a16="http://schemas.microsoft.com/office/drawing/2014/main" id="{29973D29-4332-4E3F-964E-2D023343C2CB}"/>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26375" name="Text Box 107">
            <a:extLst>
              <a:ext uri="{FF2B5EF4-FFF2-40B4-BE49-F238E27FC236}">
                <a16:creationId xmlns:a16="http://schemas.microsoft.com/office/drawing/2014/main" id="{E17FD95E-D721-4ABB-B392-C47F6759911E}"/>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26376" name="Text Box 108">
            <a:extLst>
              <a:ext uri="{FF2B5EF4-FFF2-40B4-BE49-F238E27FC236}">
                <a16:creationId xmlns:a16="http://schemas.microsoft.com/office/drawing/2014/main" id="{F532A2D2-5AE8-42C5-901E-7E2A63503E30}"/>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26377" name="Rectangle 7">
            <a:extLst>
              <a:ext uri="{FF2B5EF4-FFF2-40B4-BE49-F238E27FC236}">
                <a16:creationId xmlns:a16="http://schemas.microsoft.com/office/drawing/2014/main" id="{6BC1A744-5C24-493F-A453-B8E07D3315CC}"/>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condoms</a:t>
            </a:r>
          </a:p>
        </p:txBody>
      </p:sp>
      <p:sp>
        <p:nvSpPr>
          <p:cNvPr id="226378" name="Text Box 101">
            <a:extLst>
              <a:ext uri="{FF2B5EF4-FFF2-40B4-BE49-F238E27FC236}">
                <a16:creationId xmlns:a16="http://schemas.microsoft.com/office/drawing/2014/main" id="{9920F048-7E25-49DC-97EE-F7596842F00C}"/>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26379" name="Text Box 116">
            <a:extLst>
              <a:ext uri="{FF2B5EF4-FFF2-40B4-BE49-F238E27FC236}">
                <a16:creationId xmlns:a16="http://schemas.microsoft.com/office/drawing/2014/main" id="{0C6572E1-E188-4722-890C-4607A35CBC12}"/>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Kansas">
            <a:extLst>
              <a:ext uri="{FF2B5EF4-FFF2-40B4-BE49-F238E27FC236}">
                <a16:creationId xmlns:a16="http://schemas.microsoft.com/office/drawing/2014/main" id="{46C3D426-3732-4AD7-B637-A46E5080E811}"/>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28355" name="Missouri">
            <a:extLst>
              <a:ext uri="{FF2B5EF4-FFF2-40B4-BE49-F238E27FC236}">
                <a16:creationId xmlns:a16="http://schemas.microsoft.com/office/drawing/2014/main" id="{7EE75987-944F-41B8-A3A5-5F6C90E50BDD}"/>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8356" name="Illinois">
            <a:extLst>
              <a:ext uri="{FF2B5EF4-FFF2-40B4-BE49-F238E27FC236}">
                <a16:creationId xmlns:a16="http://schemas.microsoft.com/office/drawing/2014/main" id="{91BB9475-A2A8-4AC7-A386-72F444463CF4}"/>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28357" name="Iowa">
            <a:extLst>
              <a:ext uri="{FF2B5EF4-FFF2-40B4-BE49-F238E27FC236}">
                <a16:creationId xmlns:a16="http://schemas.microsoft.com/office/drawing/2014/main" id="{1694CE94-08E9-40EA-8600-103C462D6BB6}"/>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28358" name="New Mexico">
            <a:extLst>
              <a:ext uri="{FF2B5EF4-FFF2-40B4-BE49-F238E27FC236}">
                <a16:creationId xmlns:a16="http://schemas.microsoft.com/office/drawing/2014/main" id="{B259D572-7BFF-4868-B26C-59FD70DB2FA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28359" name="Oklahoma">
            <a:extLst>
              <a:ext uri="{FF2B5EF4-FFF2-40B4-BE49-F238E27FC236}">
                <a16:creationId xmlns:a16="http://schemas.microsoft.com/office/drawing/2014/main" id="{D9993655-3AD5-44FB-B667-74480BDA1907}"/>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8360" name="Florida">
            <a:extLst>
              <a:ext uri="{FF2B5EF4-FFF2-40B4-BE49-F238E27FC236}">
                <a16:creationId xmlns:a16="http://schemas.microsoft.com/office/drawing/2014/main" id="{7C230060-228A-4133-913F-9D909F9FC46F}"/>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28361" name="Freeform 9">
            <a:extLst>
              <a:ext uri="{FF2B5EF4-FFF2-40B4-BE49-F238E27FC236}">
                <a16:creationId xmlns:a16="http://schemas.microsoft.com/office/drawing/2014/main" id="{0ED8273A-0374-4A8C-9D4B-F7340486A518}"/>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28362" name="Freeform 10">
            <a:extLst>
              <a:ext uri="{FF2B5EF4-FFF2-40B4-BE49-F238E27FC236}">
                <a16:creationId xmlns:a16="http://schemas.microsoft.com/office/drawing/2014/main" id="{1728D3ED-D29F-414F-A543-88A4D8E1BA8F}"/>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28363" name="Freeform 11">
            <a:extLst>
              <a:ext uri="{FF2B5EF4-FFF2-40B4-BE49-F238E27FC236}">
                <a16:creationId xmlns:a16="http://schemas.microsoft.com/office/drawing/2014/main" id="{D9AE5994-E179-48D9-8DE4-95FE583D439B}"/>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28364" name="Michigan Upper">
            <a:extLst>
              <a:ext uri="{FF2B5EF4-FFF2-40B4-BE49-F238E27FC236}">
                <a16:creationId xmlns:a16="http://schemas.microsoft.com/office/drawing/2014/main" id="{5C198A61-C367-4087-AAEA-92AFD2BF13F1}"/>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28365" name="Michigan">
            <a:extLst>
              <a:ext uri="{FF2B5EF4-FFF2-40B4-BE49-F238E27FC236}">
                <a16:creationId xmlns:a16="http://schemas.microsoft.com/office/drawing/2014/main" id="{B1914552-1C61-4224-8E2F-D9E98BC20424}"/>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8366" name="New York">
            <a:extLst>
              <a:ext uri="{FF2B5EF4-FFF2-40B4-BE49-F238E27FC236}">
                <a16:creationId xmlns:a16="http://schemas.microsoft.com/office/drawing/2014/main" id="{95A345C8-D0A9-49DB-8948-C54A656B4CA4}"/>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28367" name="Freeform 15">
            <a:extLst>
              <a:ext uri="{FF2B5EF4-FFF2-40B4-BE49-F238E27FC236}">
                <a16:creationId xmlns:a16="http://schemas.microsoft.com/office/drawing/2014/main" id="{6D53C8AA-380E-461F-AE9A-5ADE0D566205}"/>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68" name="Freeform 16">
            <a:extLst>
              <a:ext uri="{FF2B5EF4-FFF2-40B4-BE49-F238E27FC236}">
                <a16:creationId xmlns:a16="http://schemas.microsoft.com/office/drawing/2014/main" id="{B142EF45-E72E-4BCC-8F48-E74D70E19F0D}"/>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69" name="Washington">
            <a:extLst>
              <a:ext uri="{FF2B5EF4-FFF2-40B4-BE49-F238E27FC236}">
                <a16:creationId xmlns:a16="http://schemas.microsoft.com/office/drawing/2014/main" id="{418C7545-2C03-4C81-B615-3B888012741D}"/>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28370" name="Freeform 19">
            <a:extLst>
              <a:ext uri="{FF2B5EF4-FFF2-40B4-BE49-F238E27FC236}">
                <a16:creationId xmlns:a16="http://schemas.microsoft.com/office/drawing/2014/main" id="{FB8FB0B6-A1CE-46AD-99D7-88A2BCE18C36}"/>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71" name="Alabama">
            <a:extLst>
              <a:ext uri="{FF2B5EF4-FFF2-40B4-BE49-F238E27FC236}">
                <a16:creationId xmlns:a16="http://schemas.microsoft.com/office/drawing/2014/main" id="{62D9AF20-C5EB-481A-886B-AC95D2FE7BE6}"/>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8372" name="Arizona">
            <a:extLst>
              <a:ext uri="{FF2B5EF4-FFF2-40B4-BE49-F238E27FC236}">
                <a16:creationId xmlns:a16="http://schemas.microsoft.com/office/drawing/2014/main" id="{F85F3357-7C6B-4D9E-A4D8-8F189EE83E59}"/>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28373" name="Arkansas">
            <a:extLst>
              <a:ext uri="{FF2B5EF4-FFF2-40B4-BE49-F238E27FC236}">
                <a16:creationId xmlns:a16="http://schemas.microsoft.com/office/drawing/2014/main" id="{4550A19C-FF12-4980-8569-2E925203FDB5}"/>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8374" name="California">
            <a:extLst>
              <a:ext uri="{FF2B5EF4-FFF2-40B4-BE49-F238E27FC236}">
                <a16:creationId xmlns:a16="http://schemas.microsoft.com/office/drawing/2014/main" id="{8F845595-46BF-4E7D-AB45-DE634867EABF}"/>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28375" name="Colorado">
            <a:extLst>
              <a:ext uri="{FF2B5EF4-FFF2-40B4-BE49-F238E27FC236}">
                <a16:creationId xmlns:a16="http://schemas.microsoft.com/office/drawing/2014/main" id="{F072AC5E-E386-4743-837B-EF09ABE1B5C6}"/>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28376" name="Connecticut">
            <a:extLst>
              <a:ext uri="{FF2B5EF4-FFF2-40B4-BE49-F238E27FC236}">
                <a16:creationId xmlns:a16="http://schemas.microsoft.com/office/drawing/2014/main" id="{E50BFB88-AFC7-459E-9722-CB1BF204E2B8}"/>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28377" name="Delaware">
            <a:extLst>
              <a:ext uri="{FF2B5EF4-FFF2-40B4-BE49-F238E27FC236}">
                <a16:creationId xmlns:a16="http://schemas.microsoft.com/office/drawing/2014/main" id="{214E6E40-2250-4C8C-8934-71A2F4A6AF1C}"/>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28378" name="Freeform 27">
            <a:extLst>
              <a:ext uri="{FF2B5EF4-FFF2-40B4-BE49-F238E27FC236}">
                <a16:creationId xmlns:a16="http://schemas.microsoft.com/office/drawing/2014/main" id="{2560E97B-DFA4-4A76-936E-F67A5641FD5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79" name="Georgia">
            <a:extLst>
              <a:ext uri="{FF2B5EF4-FFF2-40B4-BE49-F238E27FC236}">
                <a16:creationId xmlns:a16="http://schemas.microsoft.com/office/drawing/2014/main" id="{88F1F0A9-375F-455F-8B2A-65E1EBFA8F5E}"/>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28380" name="Idaho">
            <a:extLst>
              <a:ext uri="{FF2B5EF4-FFF2-40B4-BE49-F238E27FC236}">
                <a16:creationId xmlns:a16="http://schemas.microsoft.com/office/drawing/2014/main" id="{A1DD46ED-744C-4F69-9E49-93F1442A3650}"/>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28381" name="Indiana">
            <a:extLst>
              <a:ext uri="{FF2B5EF4-FFF2-40B4-BE49-F238E27FC236}">
                <a16:creationId xmlns:a16="http://schemas.microsoft.com/office/drawing/2014/main" id="{49C86D06-83E4-4D53-9AF4-58447B541314}"/>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28382" name="Kentucky">
            <a:extLst>
              <a:ext uri="{FF2B5EF4-FFF2-40B4-BE49-F238E27FC236}">
                <a16:creationId xmlns:a16="http://schemas.microsoft.com/office/drawing/2014/main" id="{F0B19922-53CD-4EC5-981E-9B17A7D8B209}"/>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28383" name="Louisiana">
            <a:extLst>
              <a:ext uri="{FF2B5EF4-FFF2-40B4-BE49-F238E27FC236}">
                <a16:creationId xmlns:a16="http://schemas.microsoft.com/office/drawing/2014/main" id="{4198B83E-F210-40D4-94E6-806CDF3F0460}"/>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28384" name="Maine">
            <a:extLst>
              <a:ext uri="{FF2B5EF4-FFF2-40B4-BE49-F238E27FC236}">
                <a16:creationId xmlns:a16="http://schemas.microsoft.com/office/drawing/2014/main" id="{F9827D60-9816-426C-A288-1E4D107649D5}"/>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28385" name="Maryland">
            <a:extLst>
              <a:ext uri="{FF2B5EF4-FFF2-40B4-BE49-F238E27FC236}">
                <a16:creationId xmlns:a16="http://schemas.microsoft.com/office/drawing/2014/main" id="{F2432870-9187-439F-8E28-38757A328773}"/>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8386" name="Minnesota">
            <a:extLst>
              <a:ext uri="{FF2B5EF4-FFF2-40B4-BE49-F238E27FC236}">
                <a16:creationId xmlns:a16="http://schemas.microsoft.com/office/drawing/2014/main" id="{4A68EA55-5041-419C-A46B-60991678BF70}"/>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8387" name="Mississippi">
            <a:extLst>
              <a:ext uri="{FF2B5EF4-FFF2-40B4-BE49-F238E27FC236}">
                <a16:creationId xmlns:a16="http://schemas.microsoft.com/office/drawing/2014/main" id="{07BF1668-7881-4B62-8CDC-CB84288549C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28388" name="Montana">
            <a:extLst>
              <a:ext uri="{FF2B5EF4-FFF2-40B4-BE49-F238E27FC236}">
                <a16:creationId xmlns:a16="http://schemas.microsoft.com/office/drawing/2014/main" id="{0BBBAF77-0A17-4A7C-9A0F-A6D1443221E6}"/>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28389" name="Nebraska">
            <a:extLst>
              <a:ext uri="{FF2B5EF4-FFF2-40B4-BE49-F238E27FC236}">
                <a16:creationId xmlns:a16="http://schemas.microsoft.com/office/drawing/2014/main" id="{0ABD4947-B9F2-46A6-AA1F-8930EDB2AF81}"/>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28390" name="Nevada">
            <a:extLst>
              <a:ext uri="{FF2B5EF4-FFF2-40B4-BE49-F238E27FC236}">
                <a16:creationId xmlns:a16="http://schemas.microsoft.com/office/drawing/2014/main" id="{5FA22618-C0DD-4CCD-8B00-D9AC5643254A}"/>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28391" name="New Hampshire">
            <a:extLst>
              <a:ext uri="{FF2B5EF4-FFF2-40B4-BE49-F238E27FC236}">
                <a16:creationId xmlns:a16="http://schemas.microsoft.com/office/drawing/2014/main" id="{4BBC7C11-11C5-4B3A-B2B5-83842B12488B}"/>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28392" name="New Jersey">
            <a:extLst>
              <a:ext uri="{FF2B5EF4-FFF2-40B4-BE49-F238E27FC236}">
                <a16:creationId xmlns:a16="http://schemas.microsoft.com/office/drawing/2014/main" id="{85E741DD-1CFA-4B9A-8FCB-B4CA621FDAAC}"/>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28393" name="North Carolina">
            <a:extLst>
              <a:ext uri="{FF2B5EF4-FFF2-40B4-BE49-F238E27FC236}">
                <a16:creationId xmlns:a16="http://schemas.microsoft.com/office/drawing/2014/main" id="{0CFB47FA-2257-4333-9CD6-BD09C4FDEE95}"/>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28394" name="North Dakota">
            <a:extLst>
              <a:ext uri="{FF2B5EF4-FFF2-40B4-BE49-F238E27FC236}">
                <a16:creationId xmlns:a16="http://schemas.microsoft.com/office/drawing/2014/main" id="{E4588B61-3B06-4455-86DC-0523E38D1465}"/>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28395" name="Ohio">
            <a:extLst>
              <a:ext uri="{FF2B5EF4-FFF2-40B4-BE49-F238E27FC236}">
                <a16:creationId xmlns:a16="http://schemas.microsoft.com/office/drawing/2014/main" id="{1328A3B2-7A92-4888-A370-AE3B8A98A5A9}"/>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28396" name="Oregon">
            <a:extLst>
              <a:ext uri="{FF2B5EF4-FFF2-40B4-BE49-F238E27FC236}">
                <a16:creationId xmlns:a16="http://schemas.microsoft.com/office/drawing/2014/main" id="{F54275E4-BC16-429A-8394-BE1E3CD92E77}"/>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28397" name="Pennsylvania">
            <a:extLst>
              <a:ext uri="{FF2B5EF4-FFF2-40B4-BE49-F238E27FC236}">
                <a16:creationId xmlns:a16="http://schemas.microsoft.com/office/drawing/2014/main" id="{F0B7B213-344F-463F-BE29-D3A96D843EB4}"/>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28398" name="Rhode Island">
            <a:extLst>
              <a:ext uri="{FF2B5EF4-FFF2-40B4-BE49-F238E27FC236}">
                <a16:creationId xmlns:a16="http://schemas.microsoft.com/office/drawing/2014/main" id="{F9517426-F67C-4D6E-9E55-4577D30B6DCC}"/>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28399" name="South Carolina">
            <a:extLst>
              <a:ext uri="{FF2B5EF4-FFF2-40B4-BE49-F238E27FC236}">
                <a16:creationId xmlns:a16="http://schemas.microsoft.com/office/drawing/2014/main" id="{E6EB845D-F41A-4BCB-9993-112B00D89797}"/>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28400" name="South Dakota">
            <a:extLst>
              <a:ext uri="{FF2B5EF4-FFF2-40B4-BE49-F238E27FC236}">
                <a16:creationId xmlns:a16="http://schemas.microsoft.com/office/drawing/2014/main" id="{194BA076-D201-4B91-B889-3D26708F6EB9}"/>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28401" name="Tennessee">
            <a:extLst>
              <a:ext uri="{FF2B5EF4-FFF2-40B4-BE49-F238E27FC236}">
                <a16:creationId xmlns:a16="http://schemas.microsoft.com/office/drawing/2014/main" id="{69C1B90A-DD81-427C-A87F-2D209CDFF644}"/>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28402" name="Texas">
            <a:extLst>
              <a:ext uri="{FF2B5EF4-FFF2-40B4-BE49-F238E27FC236}">
                <a16:creationId xmlns:a16="http://schemas.microsoft.com/office/drawing/2014/main" id="{B6E99811-34BB-479C-BD7D-43D7A03A9551}"/>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28403" name="Utah">
            <a:extLst>
              <a:ext uri="{FF2B5EF4-FFF2-40B4-BE49-F238E27FC236}">
                <a16:creationId xmlns:a16="http://schemas.microsoft.com/office/drawing/2014/main" id="{D5728815-5579-4D03-914F-B4A7469E0107}"/>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28404" name="Vermont">
            <a:extLst>
              <a:ext uri="{FF2B5EF4-FFF2-40B4-BE49-F238E27FC236}">
                <a16:creationId xmlns:a16="http://schemas.microsoft.com/office/drawing/2014/main" id="{10B2A283-4DDF-4062-9123-899BF4377EC7}"/>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28405" name="West Virginia">
            <a:extLst>
              <a:ext uri="{FF2B5EF4-FFF2-40B4-BE49-F238E27FC236}">
                <a16:creationId xmlns:a16="http://schemas.microsoft.com/office/drawing/2014/main" id="{3200EF2D-27A5-4FA2-BE42-092EC6FEF392}"/>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28406" name="Wisconsin">
            <a:extLst>
              <a:ext uri="{FF2B5EF4-FFF2-40B4-BE49-F238E27FC236}">
                <a16:creationId xmlns:a16="http://schemas.microsoft.com/office/drawing/2014/main" id="{64C8DEF6-3513-43CD-8BF1-908FE4B2430F}"/>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28407" name="Wyoming">
            <a:extLst>
              <a:ext uri="{FF2B5EF4-FFF2-40B4-BE49-F238E27FC236}">
                <a16:creationId xmlns:a16="http://schemas.microsoft.com/office/drawing/2014/main" id="{28BB3C47-B605-41F6-A72B-B7848E8ED281}"/>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28408" name="Massachusetts">
            <a:extLst>
              <a:ext uri="{FF2B5EF4-FFF2-40B4-BE49-F238E27FC236}">
                <a16:creationId xmlns:a16="http://schemas.microsoft.com/office/drawing/2014/main" id="{5ECA107C-298A-45C9-B199-B340C3BF67F6}"/>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28409" name="Freeform 59">
            <a:extLst>
              <a:ext uri="{FF2B5EF4-FFF2-40B4-BE49-F238E27FC236}">
                <a16:creationId xmlns:a16="http://schemas.microsoft.com/office/drawing/2014/main" id="{03E6F401-E780-4EFE-9012-B3CB11DEF1B7}"/>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10" name="Freeform 60">
            <a:extLst>
              <a:ext uri="{FF2B5EF4-FFF2-40B4-BE49-F238E27FC236}">
                <a16:creationId xmlns:a16="http://schemas.microsoft.com/office/drawing/2014/main" id="{93DE775B-A017-445F-83B5-D590858E21DA}"/>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11" name="Virginia">
            <a:extLst>
              <a:ext uri="{FF2B5EF4-FFF2-40B4-BE49-F238E27FC236}">
                <a16:creationId xmlns:a16="http://schemas.microsoft.com/office/drawing/2014/main" id="{C8F28662-711A-43F6-B19A-49EB67918EBD}"/>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28412" name="Freeform 62">
            <a:extLst>
              <a:ext uri="{FF2B5EF4-FFF2-40B4-BE49-F238E27FC236}">
                <a16:creationId xmlns:a16="http://schemas.microsoft.com/office/drawing/2014/main" id="{81FD0E47-B2BC-4BAA-8EBD-3E7A6CD681D9}"/>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8413" name="Hawaii">
            <a:extLst>
              <a:ext uri="{FF2B5EF4-FFF2-40B4-BE49-F238E27FC236}">
                <a16:creationId xmlns:a16="http://schemas.microsoft.com/office/drawing/2014/main" id="{3DB564CF-34B8-4C92-867C-C8DA85B4CF87}"/>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28438" name="Freeform 64">
              <a:extLst>
                <a:ext uri="{FF2B5EF4-FFF2-40B4-BE49-F238E27FC236}">
                  <a16:creationId xmlns:a16="http://schemas.microsoft.com/office/drawing/2014/main" id="{95F0CA3C-5F2E-4479-AE6B-2EB313883150}"/>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28439" name="Freeform 65">
              <a:extLst>
                <a:ext uri="{FF2B5EF4-FFF2-40B4-BE49-F238E27FC236}">
                  <a16:creationId xmlns:a16="http://schemas.microsoft.com/office/drawing/2014/main" id="{7FDECF50-3CD8-41EC-BAF7-88A56957D4EA}"/>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8440" name="Freeform 66">
              <a:extLst>
                <a:ext uri="{FF2B5EF4-FFF2-40B4-BE49-F238E27FC236}">
                  <a16:creationId xmlns:a16="http://schemas.microsoft.com/office/drawing/2014/main" id="{46241621-7623-4440-809B-645C6668AD27}"/>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8441" name="Freeform 67">
              <a:extLst>
                <a:ext uri="{FF2B5EF4-FFF2-40B4-BE49-F238E27FC236}">
                  <a16:creationId xmlns:a16="http://schemas.microsoft.com/office/drawing/2014/main" id="{501D1D36-F938-49E4-9DA2-0559C5EBE4F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8442" name="Freeform 68">
              <a:extLst>
                <a:ext uri="{FF2B5EF4-FFF2-40B4-BE49-F238E27FC236}">
                  <a16:creationId xmlns:a16="http://schemas.microsoft.com/office/drawing/2014/main" id="{72803853-38E6-463F-AA82-B18582F11FB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28443" name="Freeform 69">
              <a:extLst>
                <a:ext uri="{FF2B5EF4-FFF2-40B4-BE49-F238E27FC236}">
                  <a16:creationId xmlns:a16="http://schemas.microsoft.com/office/drawing/2014/main" id="{0A24A8C6-1445-48F4-B3C4-8512FA3E6B6C}"/>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28444" name="Freeform 70">
              <a:extLst>
                <a:ext uri="{FF2B5EF4-FFF2-40B4-BE49-F238E27FC236}">
                  <a16:creationId xmlns:a16="http://schemas.microsoft.com/office/drawing/2014/main" id="{416982B6-FB8F-4265-AD67-FD88A4E90DAB}"/>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28445" name="Freeform 71">
              <a:extLst>
                <a:ext uri="{FF2B5EF4-FFF2-40B4-BE49-F238E27FC236}">
                  <a16:creationId xmlns:a16="http://schemas.microsoft.com/office/drawing/2014/main" id="{68F37D32-C39F-40CA-83FC-B840EF022278}"/>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28414" name="Alaska">
            <a:extLst>
              <a:ext uri="{FF2B5EF4-FFF2-40B4-BE49-F238E27FC236}">
                <a16:creationId xmlns:a16="http://schemas.microsoft.com/office/drawing/2014/main" id="{99957FD0-B6C6-4AFC-8162-F49A9644FFF0}"/>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28428" name="Freeform 73">
              <a:extLst>
                <a:ext uri="{FF2B5EF4-FFF2-40B4-BE49-F238E27FC236}">
                  <a16:creationId xmlns:a16="http://schemas.microsoft.com/office/drawing/2014/main" id="{0B946FB5-C858-4976-A875-E569184848DD}"/>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28429" name="Freeform 74">
              <a:extLst>
                <a:ext uri="{FF2B5EF4-FFF2-40B4-BE49-F238E27FC236}">
                  <a16:creationId xmlns:a16="http://schemas.microsoft.com/office/drawing/2014/main" id="{08FD56D5-8B8F-49F9-BF13-00A9A715B956}"/>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28430" name="Freeform 75">
              <a:extLst>
                <a:ext uri="{FF2B5EF4-FFF2-40B4-BE49-F238E27FC236}">
                  <a16:creationId xmlns:a16="http://schemas.microsoft.com/office/drawing/2014/main" id="{EA72A9A8-2B1E-4DE3-878D-0BEBD086CA59}"/>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28431" name="Freeform 76">
              <a:extLst>
                <a:ext uri="{FF2B5EF4-FFF2-40B4-BE49-F238E27FC236}">
                  <a16:creationId xmlns:a16="http://schemas.microsoft.com/office/drawing/2014/main" id="{DF7701E5-0DDE-4DD5-9F6A-D188B0413A8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28432" name="Freeform 77">
              <a:extLst>
                <a:ext uri="{FF2B5EF4-FFF2-40B4-BE49-F238E27FC236}">
                  <a16:creationId xmlns:a16="http://schemas.microsoft.com/office/drawing/2014/main" id="{FE55E209-21C1-4747-8D09-34EEA988927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28433" name="Freeform 78">
              <a:extLst>
                <a:ext uri="{FF2B5EF4-FFF2-40B4-BE49-F238E27FC236}">
                  <a16:creationId xmlns:a16="http://schemas.microsoft.com/office/drawing/2014/main" id="{8ACE0FE0-7EE9-490D-9F6C-AA8C79A4CE4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28434" name="Freeform 79">
              <a:extLst>
                <a:ext uri="{FF2B5EF4-FFF2-40B4-BE49-F238E27FC236}">
                  <a16:creationId xmlns:a16="http://schemas.microsoft.com/office/drawing/2014/main" id="{A2B2D7E8-0579-43C8-A8EA-8389D2FCED57}"/>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8435" name="Freeform 80">
              <a:extLst>
                <a:ext uri="{FF2B5EF4-FFF2-40B4-BE49-F238E27FC236}">
                  <a16:creationId xmlns:a16="http://schemas.microsoft.com/office/drawing/2014/main" id="{951BB194-0D87-4092-A5E5-F1DF7E364B82}"/>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8436" name="Freeform 81">
              <a:extLst>
                <a:ext uri="{FF2B5EF4-FFF2-40B4-BE49-F238E27FC236}">
                  <a16:creationId xmlns:a16="http://schemas.microsoft.com/office/drawing/2014/main" id="{AC534FD8-1B46-46A7-8BFF-2BE454806C2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28437" name="Freeform 82">
              <a:extLst>
                <a:ext uri="{FF2B5EF4-FFF2-40B4-BE49-F238E27FC236}">
                  <a16:creationId xmlns:a16="http://schemas.microsoft.com/office/drawing/2014/main" id="{62B59380-6623-4BF9-893E-1CD597C30E7B}"/>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28415" name="Rectangle 109">
            <a:extLst>
              <a:ext uri="{FF2B5EF4-FFF2-40B4-BE49-F238E27FC236}">
                <a16:creationId xmlns:a16="http://schemas.microsoft.com/office/drawing/2014/main" id="{DE13D2CB-FC39-4FDE-9760-1589C229EA39}"/>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8416" name="Rectangle 110">
            <a:extLst>
              <a:ext uri="{FF2B5EF4-FFF2-40B4-BE49-F238E27FC236}">
                <a16:creationId xmlns:a16="http://schemas.microsoft.com/office/drawing/2014/main" id="{FC4AC50B-3EF0-44C4-A5CB-39F5E0FB96A0}"/>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8417" name="Rectangle 111">
            <a:extLst>
              <a:ext uri="{FF2B5EF4-FFF2-40B4-BE49-F238E27FC236}">
                <a16:creationId xmlns:a16="http://schemas.microsoft.com/office/drawing/2014/main" id="{F1F274DF-CFBC-4493-8D58-0BCEBB08B770}"/>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8418" name="Rectangle 112">
            <a:extLst>
              <a:ext uri="{FF2B5EF4-FFF2-40B4-BE49-F238E27FC236}">
                <a16:creationId xmlns:a16="http://schemas.microsoft.com/office/drawing/2014/main" id="{5F37880C-D646-4CC2-BAF3-C363889FFBF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8419" name="Rectangle 113">
            <a:extLst>
              <a:ext uri="{FF2B5EF4-FFF2-40B4-BE49-F238E27FC236}">
                <a16:creationId xmlns:a16="http://schemas.microsoft.com/office/drawing/2014/main" id="{617660B8-CD25-453D-AE17-79196DCD296F}"/>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28420" name="Text Box 114">
            <a:extLst>
              <a:ext uri="{FF2B5EF4-FFF2-40B4-BE49-F238E27FC236}">
                <a16:creationId xmlns:a16="http://schemas.microsoft.com/office/drawing/2014/main" id="{6A8DC3E7-642E-4167-A981-EBA7EF704C8D}"/>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28421" name="Text Box 105">
            <a:extLst>
              <a:ext uri="{FF2B5EF4-FFF2-40B4-BE49-F238E27FC236}">
                <a16:creationId xmlns:a16="http://schemas.microsoft.com/office/drawing/2014/main" id="{459621FE-1897-4C09-80FC-AD207E2851B4}"/>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28422" name="Text Box 106">
            <a:extLst>
              <a:ext uri="{FF2B5EF4-FFF2-40B4-BE49-F238E27FC236}">
                <a16:creationId xmlns:a16="http://schemas.microsoft.com/office/drawing/2014/main" id="{06AEF015-ED79-4512-AA12-5B25C8720E3A}"/>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28423" name="Text Box 107">
            <a:extLst>
              <a:ext uri="{FF2B5EF4-FFF2-40B4-BE49-F238E27FC236}">
                <a16:creationId xmlns:a16="http://schemas.microsoft.com/office/drawing/2014/main" id="{3EF8B501-A8B8-4F14-AF22-1C8C11585AD5}"/>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28424" name="Text Box 108">
            <a:extLst>
              <a:ext uri="{FF2B5EF4-FFF2-40B4-BE49-F238E27FC236}">
                <a16:creationId xmlns:a16="http://schemas.microsoft.com/office/drawing/2014/main" id="{16F424CE-89AC-40D8-8001-CD418DEB868C}"/>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28425" name="Rectangle 7">
            <a:extLst>
              <a:ext uri="{FF2B5EF4-FFF2-40B4-BE49-F238E27FC236}">
                <a16:creationId xmlns:a16="http://schemas.microsoft.com/office/drawing/2014/main" id="{0A82CB03-8EE8-457B-8ABB-6EF20E1AF921}"/>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condom-compatible lubricants</a:t>
            </a:r>
          </a:p>
        </p:txBody>
      </p:sp>
      <p:sp>
        <p:nvSpPr>
          <p:cNvPr id="228426" name="Text Box 101">
            <a:extLst>
              <a:ext uri="{FF2B5EF4-FFF2-40B4-BE49-F238E27FC236}">
                <a16:creationId xmlns:a16="http://schemas.microsoft.com/office/drawing/2014/main" id="{B016291F-085D-4387-BDC3-FBE7784EE756}"/>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28427" name="Text Box 116">
            <a:extLst>
              <a:ext uri="{FF2B5EF4-FFF2-40B4-BE49-F238E27FC236}">
                <a16:creationId xmlns:a16="http://schemas.microsoft.com/office/drawing/2014/main" id="{F11BB60C-5103-4FD4-8F57-2338F05664EA}"/>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Kansas">
            <a:extLst>
              <a:ext uri="{FF2B5EF4-FFF2-40B4-BE49-F238E27FC236}">
                <a16:creationId xmlns:a16="http://schemas.microsoft.com/office/drawing/2014/main" id="{937DF073-E859-4190-96AE-07CCF072AF05}"/>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30403" name="Missouri">
            <a:extLst>
              <a:ext uri="{FF2B5EF4-FFF2-40B4-BE49-F238E27FC236}">
                <a16:creationId xmlns:a16="http://schemas.microsoft.com/office/drawing/2014/main" id="{DB173455-8B3D-44A8-A426-8154B2E2EDDA}"/>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0404" name="Illinois">
            <a:extLst>
              <a:ext uri="{FF2B5EF4-FFF2-40B4-BE49-F238E27FC236}">
                <a16:creationId xmlns:a16="http://schemas.microsoft.com/office/drawing/2014/main" id="{5DEA1548-F00A-4767-8DD3-6A87C1A54B0D}"/>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30405" name="Iowa">
            <a:extLst>
              <a:ext uri="{FF2B5EF4-FFF2-40B4-BE49-F238E27FC236}">
                <a16:creationId xmlns:a16="http://schemas.microsoft.com/office/drawing/2014/main" id="{D829753F-B41E-434E-B002-4F49EA3524D4}"/>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30406" name="New Mexico">
            <a:extLst>
              <a:ext uri="{FF2B5EF4-FFF2-40B4-BE49-F238E27FC236}">
                <a16:creationId xmlns:a16="http://schemas.microsoft.com/office/drawing/2014/main" id="{43E07FD2-3D9F-405E-86F1-75F162FE905C}"/>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30407" name="Oklahoma">
            <a:extLst>
              <a:ext uri="{FF2B5EF4-FFF2-40B4-BE49-F238E27FC236}">
                <a16:creationId xmlns:a16="http://schemas.microsoft.com/office/drawing/2014/main" id="{B7FF323D-E6E6-438D-9229-D510D0D6C894}"/>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0408" name="Florida">
            <a:extLst>
              <a:ext uri="{FF2B5EF4-FFF2-40B4-BE49-F238E27FC236}">
                <a16:creationId xmlns:a16="http://schemas.microsoft.com/office/drawing/2014/main" id="{DCBA96A0-C28E-4151-8D1A-C6D0DF86E742}"/>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30409" name="Freeform 9">
            <a:extLst>
              <a:ext uri="{FF2B5EF4-FFF2-40B4-BE49-F238E27FC236}">
                <a16:creationId xmlns:a16="http://schemas.microsoft.com/office/drawing/2014/main" id="{852631F2-4CF5-4BAB-A37E-991E7C86055C}"/>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30410" name="Freeform 10">
            <a:extLst>
              <a:ext uri="{FF2B5EF4-FFF2-40B4-BE49-F238E27FC236}">
                <a16:creationId xmlns:a16="http://schemas.microsoft.com/office/drawing/2014/main" id="{10C508D9-51DD-4B68-BB02-9F756C04DA7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30411" name="Freeform 11">
            <a:extLst>
              <a:ext uri="{FF2B5EF4-FFF2-40B4-BE49-F238E27FC236}">
                <a16:creationId xmlns:a16="http://schemas.microsoft.com/office/drawing/2014/main" id="{C6B9330F-48E2-470B-896A-F1115C6316F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30412" name="Michigan Upper">
            <a:extLst>
              <a:ext uri="{FF2B5EF4-FFF2-40B4-BE49-F238E27FC236}">
                <a16:creationId xmlns:a16="http://schemas.microsoft.com/office/drawing/2014/main" id="{AF123B58-C783-48A7-997C-AF60F669C9FF}"/>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30413" name="Michigan">
            <a:extLst>
              <a:ext uri="{FF2B5EF4-FFF2-40B4-BE49-F238E27FC236}">
                <a16:creationId xmlns:a16="http://schemas.microsoft.com/office/drawing/2014/main" id="{A12A145C-97F4-4989-9DC2-0DE736719950}"/>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0414" name="New York">
            <a:extLst>
              <a:ext uri="{FF2B5EF4-FFF2-40B4-BE49-F238E27FC236}">
                <a16:creationId xmlns:a16="http://schemas.microsoft.com/office/drawing/2014/main" id="{EAFAA85D-AF99-4B59-8166-E70393A80DB0}"/>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30415" name="Freeform 15">
            <a:extLst>
              <a:ext uri="{FF2B5EF4-FFF2-40B4-BE49-F238E27FC236}">
                <a16:creationId xmlns:a16="http://schemas.microsoft.com/office/drawing/2014/main" id="{1EC2E923-8086-4458-9196-1241F987D0C1}"/>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16" name="Freeform 16">
            <a:extLst>
              <a:ext uri="{FF2B5EF4-FFF2-40B4-BE49-F238E27FC236}">
                <a16:creationId xmlns:a16="http://schemas.microsoft.com/office/drawing/2014/main" id="{404D3D11-0F5C-4685-A44B-7B5E281DC2F2}"/>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17" name="Washington">
            <a:extLst>
              <a:ext uri="{FF2B5EF4-FFF2-40B4-BE49-F238E27FC236}">
                <a16:creationId xmlns:a16="http://schemas.microsoft.com/office/drawing/2014/main" id="{FE0B8927-E594-4BD9-AB4E-AD026C254FAF}"/>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30418" name="Freeform 19">
            <a:extLst>
              <a:ext uri="{FF2B5EF4-FFF2-40B4-BE49-F238E27FC236}">
                <a16:creationId xmlns:a16="http://schemas.microsoft.com/office/drawing/2014/main" id="{1957947B-F65E-429E-8263-525C82E1BF02}"/>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19" name="Alabama">
            <a:extLst>
              <a:ext uri="{FF2B5EF4-FFF2-40B4-BE49-F238E27FC236}">
                <a16:creationId xmlns:a16="http://schemas.microsoft.com/office/drawing/2014/main" id="{7C9224DC-16D1-4964-8D98-529AE434B115}"/>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0420" name="Arizona">
            <a:extLst>
              <a:ext uri="{FF2B5EF4-FFF2-40B4-BE49-F238E27FC236}">
                <a16:creationId xmlns:a16="http://schemas.microsoft.com/office/drawing/2014/main" id="{E4359884-CC62-4AAA-BB3F-C558DF430CBA}"/>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30421" name="Arkansas">
            <a:extLst>
              <a:ext uri="{FF2B5EF4-FFF2-40B4-BE49-F238E27FC236}">
                <a16:creationId xmlns:a16="http://schemas.microsoft.com/office/drawing/2014/main" id="{A6EE96E4-B4B1-4DEE-9528-51290D43608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30422" name="California">
            <a:extLst>
              <a:ext uri="{FF2B5EF4-FFF2-40B4-BE49-F238E27FC236}">
                <a16:creationId xmlns:a16="http://schemas.microsoft.com/office/drawing/2014/main" id="{CD8096E3-D7A8-4D8D-9624-8EC6C7ADEA0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30423" name="Colorado">
            <a:extLst>
              <a:ext uri="{FF2B5EF4-FFF2-40B4-BE49-F238E27FC236}">
                <a16:creationId xmlns:a16="http://schemas.microsoft.com/office/drawing/2014/main" id="{F19A028E-4C61-43BB-8DAE-86CAEF069836}"/>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30424" name="Connecticut">
            <a:extLst>
              <a:ext uri="{FF2B5EF4-FFF2-40B4-BE49-F238E27FC236}">
                <a16:creationId xmlns:a16="http://schemas.microsoft.com/office/drawing/2014/main" id="{128FF1F4-A141-4679-BCF6-A53657D3678D}"/>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30425" name="Delaware">
            <a:extLst>
              <a:ext uri="{FF2B5EF4-FFF2-40B4-BE49-F238E27FC236}">
                <a16:creationId xmlns:a16="http://schemas.microsoft.com/office/drawing/2014/main" id="{3C4C05B7-AA54-4419-881D-586784F0500E}"/>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30426" name="Freeform 27">
            <a:extLst>
              <a:ext uri="{FF2B5EF4-FFF2-40B4-BE49-F238E27FC236}">
                <a16:creationId xmlns:a16="http://schemas.microsoft.com/office/drawing/2014/main" id="{94437D48-8C80-40AD-BC1A-8A9D37EB1AB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27" name="Georgia">
            <a:extLst>
              <a:ext uri="{FF2B5EF4-FFF2-40B4-BE49-F238E27FC236}">
                <a16:creationId xmlns:a16="http://schemas.microsoft.com/office/drawing/2014/main" id="{946FD308-9ED9-4C25-AF6E-81E393C6ED84}"/>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30428" name="Idaho">
            <a:extLst>
              <a:ext uri="{FF2B5EF4-FFF2-40B4-BE49-F238E27FC236}">
                <a16:creationId xmlns:a16="http://schemas.microsoft.com/office/drawing/2014/main" id="{CFD34439-CE32-4D82-9415-7EA4EB9E739F}"/>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30429" name="Indiana">
            <a:extLst>
              <a:ext uri="{FF2B5EF4-FFF2-40B4-BE49-F238E27FC236}">
                <a16:creationId xmlns:a16="http://schemas.microsoft.com/office/drawing/2014/main" id="{5846392C-EB48-43BB-9F6A-303865C31B18}"/>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30430" name="Kentucky">
            <a:extLst>
              <a:ext uri="{FF2B5EF4-FFF2-40B4-BE49-F238E27FC236}">
                <a16:creationId xmlns:a16="http://schemas.microsoft.com/office/drawing/2014/main" id="{7A0C48D2-3D75-4A4D-AB9D-32A35E4D49EC}"/>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30431" name="Louisiana">
            <a:extLst>
              <a:ext uri="{FF2B5EF4-FFF2-40B4-BE49-F238E27FC236}">
                <a16:creationId xmlns:a16="http://schemas.microsoft.com/office/drawing/2014/main" id="{2D0579FC-B3B4-4075-98D2-0B5046E45211}"/>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30432" name="Maine">
            <a:extLst>
              <a:ext uri="{FF2B5EF4-FFF2-40B4-BE49-F238E27FC236}">
                <a16:creationId xmlns:a16="http://schemas.microsoft.com/office/drawing/2014/main" id="{3A6318FB-E3F3-4F0F-B49F-24B595105C2B}"/>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30433" name="Maryland">
            <a:extLst>
              <a:ext uri="{FF2B5EF4-FFF2-40B4-BE49-F238E27FC236}">
                <a16:creationId xmlns:a16="http://schemas.microsoft.com/office/drawing/2014/main" id="{53B046CD-7A75-4028-8861-807415416365}"/>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0434" name="Minnesota">
            <a:extLst>
              <a:ext uri="{FF2B5EF4-FFF2-40B4-BE49-F238E27FC236}">
                <a16:creationId xmlns:a16="http://schemas.microsoft.com/office/drawing/2014/main" id="{BAD46A7B-9E32-491B-B494-1179256D5B3C}"/>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30435" name="Mississippi">
            <a:extLst>
              <a:ext uri="{FF2B5EF4-FFF2-40B4-BE49-F238E27FC236}">
                <a16:creationId xmlns:a16="http://schemas.microsoft.com/office/drawing/2014/main" id="{64DAC8FC-EAD7-4704-8C3F-A3350DD0F400}"/>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0436" name="Montana">
            <a:extLst>
              <a:ext uri="{FF2B5EF4-FFF2-40B4-BE49-F238E27FC236}">
                <a16:creationId xmlns:a16="http://schemas.microsoft.com/office/drawing/2014/main" id="{288791C7-30AC-4AFC-8CE0-2E641013FB3B}"/>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30437" name="Nebraska">
            <a:extLst>
              <a:ext uri="{FF2B5EF4-FFF2-40B4-BE49-F238E27FC236}">
                <a16:creationId xmlns:a16="http://schemas.microsoft.com/office/drawing/2014/main" id="{57C21B2D-3F1E-4E59-9615-079A348EB636}"/>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30438" name="Nevada">
            <a:extLst>
              <a:ext uri="{FF2B5EF4-FFF2-40B4-BE49-F238E27FC236}">
                <a16:creationId xmlns:a16="http://schemas.microsoft.com/office/drawing/2014/main" id="{AE25DC92-5A57-466D-B2B9-B5AD95816A6D}"/>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30439" name="New Hampshire">
            <a:extLst>
              <a:ext uri="{FF2B5EF4-FFF2-40B4-BE49-F238E27FC236}">
                <a16:creationId xmlns:a16="http://schemas.microsoft.com/office/drawing/2014/main" id="{1129F190-48E3-452E-B5E1-DA236C9F01E5}"/>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30440" name="New Jersey">
            <a:extLst>
              <a:ext uri="{FF2B5EF4-FFF2-40B4-BE49-F238E27FC236}">
                <a16:creationId xmlns:a16="http://schemas.microsoft.com/office/drawing/2014/main" id="{30C671BA-439F-4551-9E6B-8112C85F2203}"/>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30441" name="North Carolina">
            <a:extLst>
              <a:ext uri="{FF2B5EF4-FFF2-40B4-BE49-F238E27FC236}">
                <a16:creationId xmlns:a16="http://schemas.microsoft.com/office/drawing/2014/main" id="{C9F6DBE2-FD95-453F-914C-1E789C5C2093}"/>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30442" name="North Dakota">
            <a:extLst>
              <a:ext uri="{FF2B5EF4-FFF2-40B4-BE49-F238E27FC236}">
                <a16:creationId xmlns:a16="http://schemas.microsoft.com/office/drawing/2014/main" id="{D6952E25-B122-4B7A-AA32-8F12A8F9D3D0}"/>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30443" name="Ohio">
            <a:extLst>
              <a:ext uri="{FF2B5EF4-FFF2-40B4-BE49-F238E27FC236}">
                <a16:creationId xmlns:a16="http://schemas.microsoft.com/office/drawing/2014/main" id="{43D337BC-696E-4A6A-9393-DBAEAC3B1603}"/>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30444" name="Oregon">
            <a:extLst>
              <a:ext uri="{FF2B5EF4-FFF2-40B4-BE49-F238E27FC236}">
                <a16:creationId xmlns:a16="http://schemas.microsoft.com/office/drawing/2014/main" id="{5AE75DFC-E37A-41FA-BE58-E90F6C6C11B2}"/>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30445" name="Pennsylvania">
            <a:extLst>
              <a:ext uri="{FF2B5EF4-FFF2-40B4-BE49-F238E27FC236}">
                <a16:creationId xmlns:a16="http://schemas.microsoft.com/office/drawing/2014/main" id="{27EF93C3-995C-40CD-AAB9-66830F6667F9}"/>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30446" name="Rhode Island">
            <a:extLst>
              <a:ext uri="{FF2B5EF4-FFF2-40B4-BE49-F238E27FC236}">
                <a16:creationId xmlns:a16="http://schemas.microsoft.com/office/drawing/2014/main" id="{A6509FE9-F5CE-4751-AACC-AD66FCB73CF3}"/>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0447" name="South Carolina">
            <a:extLst>
              <a:ext uri="{FF2B5EF4-FFF2-40B4-BE49-F238E27FC236}">
                <a16:creationId xmlns:a16="http://schemas.microsoft.com/office/drawing/2014/main" id="{496FE191-4770-476C-B030-DE49FCE47D74}"/>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30448" name="South Dakota">
            <a:extLst>
              <a:ext uri="{FF2B5EF4-FFF2-40B4-BE49-F238E27FC236}">
                <a16:creationId xmlns:a16="http://schemas.microsoft.com/office/drawing/2014/main" id="{C6774ADE-51FD-4A94-A2D5-4CD0743AF2FE}"/>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30449" name="Tennessee">
            <a:extLst>
              <a:ext uri="{FF2B5EF4-FFF2-40B4-BE49-F238E27FC236}">
                <a16:creationId xmlns:a16="http://schemas.microsoft.com/office/drawing/2014/main" id="{FCDCB3BE-911D-4523-A230-A5EE8E6F66FE}"/>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30450" name="Texas">
            <a:extLst>
              <a:ext uri="{FF2B5EF4-FFF2-40B4-BE49-F238E27FC236}">
                <a16:creationId xmlns:a16="http://schemas.microsoft.com/office/drawing/2014/main" id="{B408B27B-91C7-4A35-9F30-54CE02C2A5C1}"/>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30451" name="Utah">
            <a:extLst>
              <a:ext uri="{FF2B5EF4-FFF2-40B4-BE49-F238E27FC236}">
                <a16:creationId xmlns:a16="http://schemas.microsoft.com/office/drawing/2014/main" id="{C77F7177-59EC-4EE2-AC54-037946448D87}"/>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30452" name="Vermont">
            <a:extLst>
              <a:ext uri="{FF2B5EF4-FFF2-40B4-BE49-F238E27FC236}">
                <a16:creationId xmlns:a16="http://schemas.microsoft.com/office/drawing/2014/main" id="{617D082C-B153-4576-9890-273A2E0F8577}"/>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30453" name="West Virginia">
            <a:extLst>
              <a:ext uri="{FF2B5EF4-FFF2-40B4-BE49-F238E27FC236}">
                <a16:creationId xmlns:a16="http://schemas.microsoft.com/office/drawing/2014/main" id="{B096A2E5-9F32-414F-A048-1F7F1DDBA253}"/>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30454" name="Wisconsin">
            <a:extLst>
              <a:ext uri="{FF2B5EF4-FFF2-40B4-BE49-F238E27FC236}">
                <a16:creationId xmlns:a16="http://schemas.microsoft.com/office/drawing/2014/main" id="{E3CEEAD7-3DA2-42FD-BAAF-928B021D90A3}"/>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30455" name="Wyoming">
            <a:extLst>
              <a:ext uri="{FF2B5EF4-FFF2-40B4-BE49-F238E27FC236}">
                <a16:creationId xmlns:a16="http://schemas.microsoft.com/office/drawing/2014/main" id="{60E8D32D-2169-4345-8660-35E1C77C373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30456" name="Massachusetts">
            <a:extLst>
              <a:ext uri="{FF2B5EF4-FFF2-40B4-BE49-F238E27FC236}">
                <a16:creationId xmlns:a16="http://schemas.microsoft.com/office/drawing/2014/main" id="{0BB64113-722E-420F-90FF-C2E74CF30C05}"/>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0457" name="Freeform 59">
            <a:extLst>
              <a:ext uri="{FF2B5EF4-FFF2-40B4-BE49-F238E27FC236}">
                <a16:creationId xmlns:a16="http://schemas.microsoft.com/office/drawing/2014/main" id="{24E24C77-1F7A-48AE-86E2-B5A38F0368A6}"/>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58" name="Freeform 60">
            <a:extLst>
              <a:ext uri="{FF2B5EF4-FFF2-40B4-BE49-F238E27FC236}">
                <a16:creationId xmlns:a16="http://schemas.microsoft.com/office/drawing/2014/main" id="{E0ED5892-D56D-444A-B702-DC3741B605AB}"/>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59" name="Virginia">
            <a:extLst>
              <a:ext uri="{FF2B5EF4-FFF2-40B4-BE49-F238E27FC236}">
                <a16:creationId xmlns:a16="http://schemas.microsoft.com/office/drawing/2014/main" id="{C837B0F0-68D8-4986-8C96-BCBE48EC958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30460" name="Freeform 62">
            <a:extLst>
              <a:ext uri="{FF2B5EF4-FFF2-40B4-BE49-F238E27FC236}">
                <a16:creationId xmlns:a16="http://schemas.microsoft.com/office/drawing/2014/main" id="{8065E56D-8C3B-4F3D-A8C6-F4C8617B3DDC}"/>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0461" name="Hawaii">
            <a:extLst>
              <a:ext uri="{FF2B5EF4-FFF2-40B4-BE49-F238E27FC236}">
                <a16:creationId xmlns:a16="http://schemas.microsoft.com/office/drawing/2014/main" id="{2DA07610-82B9-42B5-B68F-76D565807BAF}"/>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30486" name="Freeform 64">
              <a:extLst>
                <a:ext uri="{FF2B5EF4-FFF2-40B4-BE49-F238E27FC236}">
                  <a16:creationId xmlns:a16="http://schemas.microsoft.com/office/drawing/2014/main" id="{D42606E5-810A-433A-8185-CC1B3C1EC31A}"/>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30487" name="Freeform 65">
              <a:extLst>
                <a:ext uri="{FF2B5EF4-FFF2-40B4-BE49-F238E27FC236}">
                  <a16:creationId xmlns:a16="http://schemas.microsoft.com/office/drawing/2014/main" id="{7206FAE8-7163-4D6C-919A-03262FFC7958}"/>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0488" name="Freeform 66">
              <a:extLst>
                <a:ext uri="{FF2B5EF4-FFF2-40B4-BE49-F238E27FC236}">
                  <a16:creationId xmlns:a16="http://schemas.microsoft.com/office/drawing/2014/main" id="{4059149A-D5DC-49D1-AA9D-56FA59B6748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0489" name="Freeform 67">
              <a:extLst>
                <a:ext uri="{FF2B5EF4-FFF2-40B4-BE49-F238E27FC236}">
                  <a16:creationId xmlns:a16="http://schemas.microsoft.com/office/drawing/2014/main" id="{62314711-F9F9-4629-AB49-34DC4A6044D7}"/>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0490" name="Freeform 68">
              <a:extLst>
                <a:ext uri="{FF2B5EF4-FFF2-40B4-BE49-F238E27FC236}">
                  <a16:creationId xmlns:a16="http://schemas.microsoft.com/office/drawing/2014/main" id="{8B62FF38-3B5D-4507-865B-F475ECE8F141}"/>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0491" name="Freeform 69">
              <a:extLst>
                <a:ext uri="{FF2B5EF4-FFF2-40B4-BE49-F238E27FC236}">
                  <a16:creationId xmlns:a16="http://schemas.microsoft.com/office/drawing/2014/main" id="{2836BAAB-42F6-44F9-86D1-3131EE2DC286}"/>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0492" name="Freeform 70">
              <a:extLst>
                <a:ext uri="{FF2B5EF4-FFF2-40B4-BE49-F238E27FC236}">
                  <a16:creationId xmlns:a16="http://schemas.microsoft.com/office/drawing/2014/main" id="{CC84B674-5CDC-43A3-9A0F-A204F59CE93E}"/>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30493" name="Freeform 71">
              <a:extLst>
                <a:ext uri="{FF2B5EF4-FFF2-40B4-BE49-F238E27FC236}">
                  <a16:creationId xmlns:a16="http://schemas.microsoft.com/office/drawing/2014/main" id="{DBB83498-BD46-4647-A0DC-42D57E2B455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30462" name="Alaska">
            <a:extLst>
              <a:ext uri="{FF2B5EF4-FFF2-40B4-BE49-F238E27FC236}">
                <a16:creationId xmlns:a16="http://schemas.microsoft.com/office/drawing/2014/main" id="{70C04550-030F-4399-A7E2-38F17BF02992}"/>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30476" name="Freeform 73">
              <a:extLst>
                <a:ext uri="{FF2B5EF4-FFF2-40B4-BE49-F238E27FC236}">
                  <a16:creationId xmlns:a16="http://schemas.microsoft.com/office/drawing/2014/main" id="{ED5AC981-385B-4979-ADEA-3384DBDBC0FC}"/>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30477" name="Freeform 74">
              <a:extLst>
                <a:ext uri="{FF2B5EF4-FFF2-40B4-BE49-F238E27FC236}">
                  <a16:creationId xmlns:a16="http://schemas.microsoft.com/office/drawing/2014/main" id="{52EDFB1E-41AE-4080-8B05-2384948CFE1D}"/>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30478" name="Freeform 75">
              <a:extLst>
                <a:ext uri="{FF2B5EF4-FFF2-40B4-BE49-F238E27FC236}">
                  <a16:creationId xmlns:a16="http://schemas.microsoft.com/office/drawing/2014/main" id="{2EDBBC1D-B131-4C39-AAF2-F996B5F8C92D}"/>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0479" name="Freeform 76">
              <a:extLst>
                <a:ext uri="{FF2B5EF4-FFF2-40B4-BE49-F238E27FC236}">
                  <a16:creationId xmlns:a16="http://schemas.microsoft.com/office/drawing/2014/main" id="{9BE04019-D5E8-4622-B8C1-DB5BBC297F8C}"/>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30480" name="Freeform 77">
              <a:extLst>
                <a:ext uri="{FF2B5EF4-FFF2-40B4-BE49-F238E27FC236}">
                  <a16:creationId xmlns:a16="http://schemas.microsoft.com/office/drawing/2014/main" id="{E557B7FE-E1DE-48D0-A6F7-5561B4B8A7A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30481" name="Freeform 78">
              <a:extLst>
                <a:ext uri="{FF2B5EF4-FFF2-40B4-BE49-F238E27FC236}">
                  <a16:creationId xmlns:a16="http://schemas.microsoft.com/office/drawing/2014/main" id="{53ADAF27-BBA8-4C7D-A52A-D2283E533623}"/>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0482" name="Freeform 79">
              <a:extLst>
                <a:ext uri="{FF2B5EF4-FFF2-40B4-BE49-F238E27FC236}">
                  <a16:creationId xmlns:a16="http://schemas.microsoft.com/office/drawing/2014/main" id="{B741E300-D0C9-4A86-A413-496C8DEC3B38}"/>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0483" name="Freeform 80">
              <a:extLst>
                <a:ext uri="{FF2B5EF4-FFF2-40B4-BE49-F238E27FC236}">
                  <a16:creationId xmlns:a16="http://schemas.microsoft.com/office/drawing/2014/main" id="{7FD68490-13F5-4B14-90D5-74F7C0983503}"/>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0484" name="Freeform 81">
              <a:extLst>
                <a:ext uri="{FF2B5EF4-FFF2-40B4-BE49-F238E27FC236}">
                  <a16:creationId xmlns:a16="http://schemas.microsoft.com/office/drawing/2014/main" id="{B8A6C7FA-F598-4436-8E7C-AD2209B5E47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0485" name="Freeform 82">
              <a:extLst>
                <a:ext uri="{FF2B5EF4-FFF2-40B4-BE49-F238E27FC236}">
                  <a16:creationId xmlns:a16="http://schemas.microsoft.com/office/drawing/2014/main" id="{E70D2B70-023F-4B74-AC7B-A809690FFFB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30463" name="Rectangle 109">
            <a:extLst>
              <a:ext uri="{FF2B5EF4-FFF2-40B4-BE49-F238E27FC236}">
                <a16:creationId xmlns:a16="http://schemas.microsoft.com/office/drawing/2014/main" id="{0D4654C3-9199-461D-B1AC-55685080CE80}"/>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0464" name="Rectangle 110">
            <a:extLst>
              <a:ext uri="{FF2B5EF4-FFF2-40B4-BE49-F238E27FC236}">
                <a16:creationId xmlns:a16="http://schemas.microsoft.com/office/drawing/2014/main" id="{0D1AE6EE-5284-4792-9CA0-3C11AB32BC83}"/>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0465" name="Rectangle 111">
            <a:extLst>
              <a:ext uri="{FF2B5EF4-FFF2-40B4-BE49-F238E27FC236}">
                <a16:creationId xmlns:a16="http://schemas.microsoft.com/office/drawing/2014/main" id="{CF50903B-92FB-4AD0-A34A-7A871AC190D4}"/>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0466" name="Rectangle 112">
            <a:extLst>
              <a:ext uri="{FF2B5EF4-FFF2-40B4-BE49-F238E27FC236}">
                <a16:creationId xmlns:a16="http://schemas.microsoft.com/office/drawing/2014/main" id="{567EF618-CC57-4528-909C-B4189DF4B664}"/>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0467" name="Rectangle 113">
            <a:extLst>
              <a:ext uri="{FF2B5EF4-FFF2-40B4-BE49-F238E27FC236}">
                <a16:creationId xmlns:a16="http://schemas.microsoft.com/office/drawing/2014/main" id="{B69E3600-644F-4AEA-8499-8EA9FABEC28C}"/>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0468" name="Text Box 114">
            <a:extLst>
              <a:ext uri="{FF2B5EF4-FFF2-40B4-BE49-F238E27FC236}">
                <a16:creationId xmlns:a16="http://schemas.microsoft.com/office/drawing/2014/main" id="{BBD0156E-4D5A-4DBA-AA92-539776D3E477}"/>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30469" name="Text Box 105">
            <a:extLst>
              <a:ext uri="{FF2B5EF4-FFF2-40B4-BE49-F238E27FC236}">
                <a16:creationId xmlns:a16="http://schemas.microsoft.com/office/drawing/2014/main" id="{C4487632-2127-4480-A6DF-B4011BD5ED08}"/>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30470" name="Text Box 106">
            <a:extLst>
              <a:ext uri="{FF2B5EF4-FFF2-40B4-BE49-F238E27FC236}">
                <a16:creationId xmlns:a16="http://schemas.microsoft.com/office/drawing/2014/main" id="{BEB0C16D-BB5B-4D0C-8676-EB9591CF015D}"/>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30471" name="Text Box 107">
            <a:extLst>
              <a:ext uri="{FF2B5EF4-FFF2-40B4-BE49-F238E27FC236}">
                <a16:creationId xmlns:a16="http://schemas.microsoft.com/office/drawing/2014/main" id="{0F5FE022-2752-4A00-9D8D-431BDE1FB91E}"/>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30472" name="Text Box 108">
            <a:extLst>
              <a:ext uri="{FF2B5EF4-FFF2-40B4-BE49-F238E27FC236}">
                <a16:creationId xmlns:a16="http://schemas.microsoft.com/office/drawing/2014/main" id="{9AAEFAB7-03E2-48D8-A95F-E8E2BB622DBA}"/>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30473" name="Rectangle 7">
            <a:extLst>
              <a:ext uri="{FF2B5EF4-FFF2-40B4-BE49-F238E27FC236}">
                <a16:creationId xmlns:a16="http://schemas.microsoft.com/office/drawing/2014/main" id="{5C822EDD-CAE4-4786-AAAB-E451C09513A6}"/>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contraceptives other than condoms</a:t>
            </a:r>
          </a:p>
        </p:txBody>
      </p:sp>
      <p:sp>
        <p:nvSpPr>
          <p:cNvPr id="230474" name="Text Box 101">
            <a:extLst>
              <a:ext uri="{FF2B5EF4-FFF2-40B4-BE49-F238E27FC236}">
                <a16:creationId xmlns:a16="http://schemas.microsoft.com/office/drawing/2014/main" id="{378C1A2E-5D36-4ECD-BF59-C822A41782F4}"/>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30475" name="Text Box 116">
            <a:extLst>
              <a:ext uri="{FF2B5EF4-FFF2-40B4-BE49-F238E27FC236}">
                <a16:creationId xmlns:a16="http://schemas.microsoft.com/office/drawing/2014/main" id="{BAEF9963-A1B5-4E16-9CC3-2AAA0A465983}"/>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Kansas">
            <a:extLst>
              <a:ext uri="{FF2B5EF4-FFF2-40B4-BE49-F238E27FC236}">
                <a16:creationId xmlns:a16="http://schemas.microsoft.com/office/drawing/2014/main" id="{BF3A3245-CA45-4601-911B-AC9A50F4FF75}"/>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32451" name="Missouri">
            <a:extLst>
              <a:ext uri="{FF2B5EF4-FFF2-40B4-BE49-F238E27FC236}">
                <a16:creationId xmlns:a16="http://schemas.microsoft.com/office/drawing/2014/main" id="{50ECD387-8E71-40DD-A10D-01320067D038}"/>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2452" name="Illinois">
            <a:extLst>
              <a:ext uri="{FF2B5EF4-FFF2-40B4-BE49-F238E27FC236}">
                <a16:creationId xmlns:a16="http://schemas.microsoft.com/office/drawing/2014/main" id="{D0C84BE9-B5CC-44C1-B2F7-296F570F2C03}"/>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32453" name="Iowa">
            <a:extLst>
              <a:ext uri="{FF2B5EF4-FFF2-40B4-BE49-F238E27FC236}">
                <a16:creationId xmlns:a16="http://schemas.microsoft.com/office/drawing/2014/main" id="{A87278EA-1CB5-4391-96AE-7F315EE31BBA}"/>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32454" name="New Mexico">
            <a:extLst>
              <a:ext uri="{FF2B5EF4-FFF2-40B4-BE49-F238E27FC236}">
                <a16:creationId xmlns:a16="http://schemas.microsoft.com/office/drawing/2014/main" id="{0097642F-C696-4561-8765-CA7D661BDF2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32455" name="Oklahoma">
            <a:extLst>
              <a:ext uri="{FF2B5EF4-FFF2-40B4-BE49-F238E27FC236}">
                <a16:creationId xmlns:a16="http://schemas.microsoft.com/office/drawing/2014/main" id="{51322032-E8A4-4402-A21D-AC7E892F9661}"/>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2456" name="Florida">
            <a:extLst>
              <a:ext uri="{FF2B5EF4-FFF2-40B4-BE49-F238E27FC236}">
                <a16:creationId xmlns:a16="http://schemas.microsoft.com/office/drawing/2014/main" id="{5364AC6E-39CA-41D3-B324-24FBD5B5CECD}"/>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32457" name="Freeform 9">
            <a:extLst>
              <a:ext uri="{FF2B5EF4-FFF2-40B4-BE49-F238E27FC236}">
                <a16:creationId xmlns:a16="http://schemas.microsoft.com/office/drawing/2014/main" id="{DB790DB8-606E-44AF-BB74-BD0C50C81B37}"/>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32458" name="Freeform 10">
            <a:extLst>
              <a:ext uri="{FF2B5EF4-FFF2-40B4-BE49-F238E27FC236}">
                <a16:creationId xmlns:a16="http://schemas.microsoft.com/office/drawing/2014/main" id="{90E92DF8-9E51-4FAF-B79B-2734DAD44055}"/>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32459" name="Freeform 11">
            <a:extLst>
              <a:ext uri="{FF2B5EF4-FFF2-40B4-BE49-F238E27FC236}">
                <a16:creationId xmlns:a16="http://schemas.microsoft.com/office/drawing/2014/main" id="{71C4D1B1-01FE-40A4-9CB8-DA65C886E447}"/>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32460" name="Michigan Upper">
            <a:extLst>
              <a:ext uri="{FF2B5EF4-FFF2-40B4-BE49-F238E27FC236}">
                <a16:creationId xmlns:a16="http://schemas.microsoft.com/office/drawing/2014/main" id="{12AB7AC5-E51F-44B6-A3EF-AC78559D0F95}"/>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32461" name="Michigan">
            <a:extLst>
              <a:ext uri="{FF2B5EF4-FFF2-40B4-BE49-F238E27FC236}">
                <a16:creationId xmlns:a16="http://schemas.microsoft.com/office/drawing/2014/main" id="{B0CBA8DC-A951-4DD4-A7C1-34E4A1A13614}"/>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32462" name="New York">
            <a:extLst>
              <a:ext uri="{FF2B5EF4-FFF2-40B4-BE49-F238E27FC236}">
                <a16:creationId xmlns:a16="http://schemas.microsoft.com/office/drawing/2014/main" id="{0B5A024C-7B35-4F81-9878-6BD72361FEBF}"/>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32463" name="Freeform 15">
            <a:extLst>
              <a:ext uri="{FF2B5EF4-FFF2-40B4-BE49-F238E27FC236}">
                <a16:creationId xmlns:a16="http://schemas.microsoft.com/office/drawing/2014/main" id="{2A749CE0-9D96-4D37-BE11-C52CF5972B7D}"/>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4" name="Freeform 16">
            <a:extLst>
              <a:ext uri="{FF2B5EF4-FFF2-40B4-BE49-F238E27FC236}">
                <a16:creationId xmlns:a16="http://schemas.microsoft.com/office/drawing/2014/main" id="{E19A6030-DA7E-41C1-8B0A-5CB4474DC38F}"/>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5" name="Washington">
            <a:extLst>
              <a:ext uri="{FF2B5EF4-FFF2-40B4-BE49-F238E27FC236}">
                <a16:creationId xmlns:a16="http://schemas.microsoft.com/office/drawing/2014/main" id="{78E9A324-0752-4EA2-92B6-CF0865C67FB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32466" name="Freeform 19">
            <a:extLst>
              <a:ext uri="{FF2B5EF4-FFF2-40B4-BE49-F238E27FC236}">
                <a16:creationId xmlns:a16="http://schemas.microsoft.com/office/drawing/2014/main" id="{2C68E6FB-EE67-422B-93F5-E799A84009B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7" name="Alabama">
            <a:extLst>
              <a:ext uri="{FF2B5EF4-FFF2-40B4-BE49-F238E27FC236}">
                <a16:creationId xmlns:a16="http://schemas.microsoft.com/office/drawing/2014/main" id="{906AF450-611E-49E1-A48D-B5F7C98ACAE9}"/>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2468" name="Arizona">
            <a:extLst>
              <a:ext uri="{FF2B5EF4-FFF2-40B4-BE49-F238E27FC236}">
                <a16:creationId xmlns:a16="http://schemas.microsoft.com/office/drawing/2014/main" id="{6340CD60-E43E-4E9D-8C11-22497FF205FE}"/>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32469" name="Arkansas">
            <a:extLst>
              <a:ext uri="{FF2B5EF4-FFF2-40B4-BE49-F238E27FC236}">
                <a16:creationId xmlns:a16="http://schemas.microsoft.com/office/drawing/2014/main" id="{3B6F062C-52CC-4D37-9DA3-1EC4FC2D82F5}"/>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32470" name="California">
            <a:extLst>
              <a:ext uri="{FF2B5EF4-FFF2-40B4-BE49-F238E27FC236}">
                <a16:creationId xmlns:a16="http://schemas.microsoft.com/office/drawing/2014/main" id="{9851A9DE-BF8F-4BFB-A383-BA5AE615A07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32471" name="Colorado">
            <a:extLst>
              <a:ext uri="{FF2B5EF4-FFF2-40B4-BE49-F238E27FC236}">
                <a16:creationId xmlns:a16="http://schemas.microsoft.com/office/drawing/2014/main" id="{7A7D0724-7393-4E34-806A-7E704BD18101}"/>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32472" name="Connecticut">
            <a:extLst>
              <a:ext uri="{FF2B5EF4-FFF2-40B4-BE49-F238E27FC236}">
                <a16:creationId xmlns:a16="http://schemas.microsoft.com/office/drawing/2014/main" id="{A7A61D22-7C7F-4F55-919D-47DDF9D00955}"/>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32473" name="Delaware">
            <a:extLst>
              <a:ext uri="{FF2B5EF4-FFF2-40B4-BE49-F238E27FC236}">
                <a16:creationId xmlns:a16="http://schemas.microsoft.com/office/drawing/2014/main" id="{4C47A77A-7140-4741-B774-DF33C78B23F5}"/>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32474" name="Freeform 27">
            <a:extLst>
              <a:ext uri="{FF2B5EF4-FFF2-40B4-BE49-F238E27FC236}">
                <a16:creationId xmlns:a16="http://schemas.microsoft.com/office/drawing/2014/main" id="{1E8CD1E3-FDEF-47C7-A7F8-B48CF37ED0D4}"/>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75" name="Georgia">
            <a:extLst>
              <a:ext uri="{FF2B5EF4-FFF2-40B4-BE49-F238E27FC236}">
                <a16:creationId xmlns:a16="http://schemas.microsoft.com/office/drawing/2014/main" id="{3429EB8D-8F03-463E-9050-DFC0B40AF122}"/>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32476" name="Idaho">
            <a:extLst>
              <a:ext uri="{FF2B5EF4-FFF2-40B4-BE49-F238E27FC236}">
                <a16:creationId xmlns:a16="http://schemas.microsoft.com/office/drawing/2014/main" id="{56CBEC82-4EAC-4CA0-9BDF-962CB510EF46}"/>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32477" name="Indiana">
            <a:extLst>
              <a:ext uri="{FF2B5EF4-FFF2-40B4-BE49-F238E27FC236}">
                <a16:creationId xmlns:a16="http://schemas.microsoft.com/office/drawing/2014/main" id="{43D4EBFD-0EAB-45EC-92B4-D7A7318940D8}"/>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32478" name="Kentucky">
            <a:extLst>
              <a:ext uri="{FF2B5EF4-FFF2-40B4-BE49-F238E27FC236}">
                <a16:creationId xmlns:a16="http://schemas.microsoft.com/office/drawing/2014/main" id="{559BBE01-37CE-4AB0-A4CF-BC9657E2D05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32479" name="Louisiana">
            <a:extLst>
              <a:ext uri="{FF2B5EF4-FFF2-40B4-BE49-F238E27FC236}">
                <a16:creationId xmlns:a16="http://schemas.microsoft.com/office/drawing/2014/main" id="{819E3CA3-3B78-48DC-ADF1-DEBC3BE3A9AD}"/>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32480" name="Maine">
            <a:extLst>
              <a:ext uri="{FF2B5EF4-FFF2-40B4-BE49-F238E27FC236}">
                <a16:creationId xmlns:a16="http://schemas.microsoft.com/office/drawing/2014/main" id="{9FE872FB-B31E-4856-8943-CC6D61886AB9}"/>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32481" name="Maryland">
            <a:extLst>
              <a:ext uri="{FF2B5EF4-FFF2-40B4-BE49-F238E27FC236}">
                <a16:creationId xmlns:a16="http://schemas.microsoft.com/office/drawing/2014/main" id="{9ACCBE15-5720-442B-BEE2-83AD7DF520C0}"/>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2482" name="Minnesota">
            <a:extLst>
              <a:ext uri="{FF2B5EF4-FFF2-40B4-BE49-F238E27FC236}">
                <a16:creationId xmlns:a16="http://schemas.microsoft.com/office/drawing/2014/main" id="{E4A8A58C-28E5-4B09-94B4-6F60CEDB1AC5}"/>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32483" name="Mississippi">
            <a:extLst>
              <a:ext uri="{FF2B5EF4-FFF2-40B4-BE49-F238E27FC236}">
                <a16:creationId xmlns:a16="http://schemas.microsoft.com/office/drawing/2014/main" id="{118FA46E-51E8-469B-A252-1E94AD49C594}"/>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2484" name="Montana">
            <a:extLst>
              <a:ext uri="{FF2B5EF4-FFF2-40B4-BE49-F238E27FC236}">
                <a16:creationId xmlns:a16="http://schemas.microsoft.com/office/drawing/2014/main" id="{F0A91BEA-C9E4-4087-8A66-BAF5048693EE}"/>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32485" name="Nebraska">
            <a:extLst>
              <a:ext uri="{FF2B5EF4-FFF2-40B4-BE49-F238E27FC236}">
                <a16:creationId xmlns:a16="http://schemas.microsoft.com/office/drawing/2014/main" id="{72152631-D10D-4E0E-AEA4-9A493CEC5F03}"/>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32486" name="Nevada">
            <a:extLst>
              <a:ext uri="{FF2B5EF4-FFF2-40B4-BE49-F238E27FC236}">
                <a16:creationId xmlns:a16="http://schemas.microsoft.com/office/drawing/2014/main" id="{C8C79C90-5D89-434F-A734-C38FD872B640}"/>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32487" name="New Hampshire">
            <a:extLst>
              <a:ext uri="{FF2B5EF4-FFF2-40B4-BE49-F238E27FC236}">
                <a16:creationId xmlns:a16="http://schemas.microsoft.com/office/drawing/2014/main" id="{A18662A2-CCAB-4D4C-BF8A-2D44F8A711DC}"/>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32488" name="New Jersey">
            <a:extLst>
              <a:ext uri="{FF2B5EF4-FFF2-40B4-BE49-F238E27FC236}">
                <a16:creationId xmlns:a16="http://schemas.microsoft.com/office/drawing/2014/main" id="{B9B180B9-1FE0-4B9F-A4FF-5C86C435756E}"/>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32489" name="North Carolina">
            <a:extLst>
              <a:ext uri="{FF2B5EF4-FFF2-40B4-BE49-F238E27FC236}">
                <a16:creationId xmlns:a16="http://schemas.microsoft.com/office/drawing/2014/main" id="{D822FD16-03C6-4350-8820-4412B7DDE92B}"/>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32490" name="North Dakota">
            <a:extLst>
              <a:ext uri="{FF2B5EF4-FFF2-40B4-BE49-F238E27FC236}">
                <a16:creationId xmlns:a16="http://schemas.microsoft.com/office/drawing/2014/main" id="{614594BA-1C65-4A7D-AAF0-07A5D811B284}"/>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32491" name="Ohio">
            <a:extLst>
              <a:ext uri="{FF2B5EF4-FFF2-40B4-BE49-F238E27FC236}">
                <a16:creationId xmlns:a16="http://schemas.microsoft.com/office/drawing/2014/main" id="{38A32FF7-96B1-4413-B396-2BF89C1D21C1}"/>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32492" name="Oregon">
            <a:extLst>
              <a:ext uri="{FF2B5EF4-FFF2-40B4-BE49-F238E27FC236}">
                <a16:creationId xmlns:a16="http://schemas.microsoft.com/office/drawing/2014/main" id="{F51EF499-425B-49A0-A0F4-7A716A59E198}"/>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32493" name="Pennsylvania">
            <a:extLst>
              <a:ext uri="{FF2B5EF4-FFF2-40B4-BE49-F238E27FC236}">
                <a16:creationId xmlns:a16="http://schemas.microsoft.com/office/drawing/2014/main" id="{37711620-2E47-485A-9D11-5D78020E6727}"/>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32494" name="Rhode Island">
            <a:extLst>
              <a:ext uri="{FF2B5EF4-FFF2-40B4-BE49-F238E27FC236}">
                <a16:creationId xmlns:a16="http://schemas.microsoft.com/office/drawing/2014/main" id="{B13A4C33-9090-4792-BAB3-74380DB5185E}"/>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2495" name="South Carolina">
            <a:extLst>
              <a:ext uri="{FF2B5EF4-FFF2-40B4-BE49-F238E27FC236}">
                <a16:creationId xmlns:a16="http://schemas.microsoft.com/office/drawing/2014/main" id="{852C6019-EAF7-4BE9-9C8B-FFC70E7468A0}"/>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32496" name="South Dakota">
            <a:extLst>
              <a:ext uri="{FF2B5EF4-FFF2-40B4-BE49-F238E27FC236}">
                <a16:creationId xmlns:a16="http://schemas.microsoft.com/office/drawing/2014/main" id="{27E29C45-E996-432C-AC35-C5A901537FFC}"/>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32497" name="Tennessee">
            <a:extLst>
              <a:ext uri="{FF2B5EF4-FFF2-40B4-BE49-F238E27FC236}">
                <a16:creationId xmlns:a16="http://schemas.microsoft.com/office/drawing/2014/main" id="{0F5DCFFA-82AE-416A-8A24-3CAA3A470E69}"/>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32498" name="Texas">
            <a:extLst>
              <a:ext uri="{FF2B5EF4-FFF2-40B4-BE49-F238E27FC236}">
                <a16:creationId xmlns:a16="http://schemas.microsoft.com/office/drawing/2014/main" id="{19340D5A-0099-4ABF-BE0E-07A471427F2A}"/>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32499" name="Utah">
            <a:extLst>
              <a:ext uri="{FF2B5EF4-FFF2-40B4-BE49-F238E27FC236}">
                <a16:creationId xmlns:a16="http://schemas.microsoft.com/office/drawing/2014/main" id="{F135F519-7A90-4FAC-9B86-BFF0EDC93E6F}"/>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32500" name="Vermont">
            <a:extLst>
              <a:ext uri="{FF2B5EF4-FFF2-40B4-BE49-F238E27FC236}">
                <a16:creationId xmlns:a16="http://schemas.microsoft.com/office/drawing/2014/main" id="{BA66196A-F7C6-4137-A8DC-16CF9D01EFB7}"/>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32501" name="West Virginia">
            <a:extLst>
              <a:ext uri="{FF2B5EF4-FFF2-40B4-BE49-F238E27FC236}">
                <a16:creationId xmlns:a16="http://schemas.microsoft.com/office/drawing/2014/main" id="{93783A92-1E20-4347-85CE-A9890C00B945}"/>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32502" name="Wisconsin">
            <a:extLst>
              <a:ext uri="{FF2B5EF4-FFF2-40B4-BE49-F238E27FC236}">
                <a16:creationId xmlns:a16="http://schemas.microsoft.com/office/drawing/2014/main" id="{E6DFD07F-8A7B-45C1-8B05-E2795B4335F0}"/>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32503" name="Wyoming">
            <a:extLst>
              <a:ext uri="{FF2B5EF4-FFF2-40B4-BE49-F238E27FC236}">
                <a16:creationId xmlns:a16="http://schemas.microsoft.com/office/drawing/2014/main" id="{98745CE3-701B-47C0-ABC2-A6F3C66C52BC}"/>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32504" name="Massachusetts">
            <a:extLst>
              <a:ext uri="{FF2B5EF4-FFF2-40B4-BE49-F238E27FC236}">
                <a16:creationId xmlns:a16="http://schemas.microsoft.com/office/drawing/2014/main" id="{7637E4C9-06AB-4D3B-88C2-F34004869209}"/>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2505" name="Freeform 59">
            <a:extLst>
              <a:ext uri="{FF2B5EF4-FFF2-40B4-BE49-F238E27FC236}">
                <a16:creationId xmlns:a16="http://schemas.microsoft.com/office/drawing/2014/main" id="{793F1F04-E5D6-4F58-B675-D1DA13E1A50C}"/>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06" name="Freeform 60">
            <a:extLst>
              <a:ext uri="{FF2B5EF4-FFF2-40B4-BE49-F238E27FC236}">
                <a16:creationId xmlns:a16="http://schemas.microsoft.com/office/drawing/2014/main" id="{961DBDE9-CD3D-42FB-AAF6-7581B8AAED9C}"/>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07" name="Virginia">
            <a:extLst>
              <a:ext uri="{FF2B5EF4-FFF2-40B4-BE49-F238E27FC236}">
                <a16:creationId xmlns:a16="http://schemas.microsoft.com/office/drawing/2014/main" id="{4BDFF960-40FB-486C-9D42-D5B67606EDFB}"/>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32508" name="Freeform 62">
            <a:extLst>
              <a:ext uri="{FF2B5EF4-FFF2-40B4-BE49-F238E27FC236}">
                <a16:creationId xmlns:a16="http://schemas.microsoft.com/office/drawing/2014/main" id="{AFEC8C18-88BA-4A70-8A87-D872F9B488AE}"/>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2509" name="Hawaii">
            <a:extLst>
              <a:ext uri="{FF2B5EF4-FFF2-40B4-BE49-F238E27FC236}">
                <a16:creationId xmlns:a16="http://schemas.microsoft.com/office/drawing/2014/main" id="{9364CBC3-811F-4D61-AF59-29F57194B6C8}"/>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32534" name="Freeform 64">
              <a:extLst>
                <a:ext uri="{FF2B5EF4-FFF2-40B4-BE49-F238E27FC236}">
                  <a16:creationId xmlns:a16="http://schemas.microsoft.com/office/drawing/2014/main" id="{EE643E93-9E77-45CD-BE30-5A3B7B92FFA9}"/>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32535" name="Freeform 65">
              <a:extLst>
                <a:ext uri="{FF2B5EF4-FFF2-40B4-BE49-F238E27FC236}">
                  <a16:creationId xmlns:a16="http://schemas.microsoft.com/office/drawing/2014/main" id="{A067FE49-85A6-48A6-A00A-DA291FFDA83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2536" name="Freeform 66">
              <a:extLst>
                <a:ext uri="{FF2B5EF4-FFF2-40B4-BE49-F238E27FC236}">
                  <a16:creationId xmlns:a16="http://schemas.microsoft.com/office/drawing/2014/main" id="{BA07F806-48C1-4D27-AF0F-F5BBDE9B653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2537" name="Freeform 67">
              <a:extLst>
                <a:ext uri="{FF2B5EF4-FFF2-40B4-BE49-F238E27FC236}">
                  <a16:creationId xmlns:a16="http://schemas.microsoft.com/office/drawing/2014/main" id="{4B15A55B-5013-4DAE-AE45-B04E6591156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2538" name="Freeform 68">
              <a:extLst>
                <a:ext uri="{FF2B5EF4-FFF2-40B4-BE49-F238E27FC236}">
                  <a16:creationId xmlns:a16="http://schemas.microsoft.com/office/drawing/2014/main" id="{5FCBBC6D-5222-444F-8D5D-3170345D251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2539" name="Freeform 69">
              <a:extLst>
                <a:ext uri="{FF2B5EF4-FFF2-40B4-BE49-F238E27FC236}">
                  <a16:creationId xmlns:a16="http://schemas.microsoft.com/office/drawing/2014/main" id="{B7DBF2D7-3A67-49F0-8CCD-CE9FF2AFD9E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2540" name="Freeform 70">
              <a:extLst>
                <a:ext uri="{FF2B5EF4-FFF2-40B4-BE49-F238E27FC236}">
                  <a16:creationId xmlns:a16="http://schemas.microsoft.com/office/drawing/2014/main" id="{C22F4256-9D1C-41D7-AAA2-CB17441352A2}"/>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32541" name="Freeform 71">
              <a:extLst>
                <a:ext uri="{FF2B5EF4-FFF2-40B4-BE49-F238E27FC236}">
                  <a16:creationId xmlns:a16="http://schemas.microsoft.com/office/drawing/2014/main" id="{64F0C86E-0364-4830-B23F-CD9F72B4497A}"/>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32510" name="Alaska">
            <a:extLst>
              <a:ext uri="{FF2B5EF4-FFF2-40B4-BE49-F238E27FC236}">
                <a16:creationId xmlns:a16="http://schemas.microsoft.com/office/drawing/2014/main" id="{497CFF71-5413-4A8C-AFF6-C1F6B397E108}"/>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32524" name="Freeform 73">
              <a:extLst>
                <a:ext uri="{FF2B5EF4-FFF2-40B4-BE49-F238E27FC236}">
                  <a16:creationId xmlns:a16="http://schemas.microsoft.com/office/drawing/2014/main" id="{6D6BEA24-EFF5-4BAA-A710-36FFAABA0812}"/>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32525" name="Freeform 74">
              <a:extLst>
                <a:ext uri="{FF2B5EF4-FFF2-40B4-BE49-F238E27FC236}">
                  <a16:creationId xmlns:a16="http://schemas.microsoft.com/office/drawing/2014/main" id="{0B69E5B4-01E1-4B35-8DA7-E2119A2C5E79}"/>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32526" name="Freeform 75">
              <a:extLst>
                <a:ext uri="{FF2B5EF4-FFF2-40B4-BE49-F238E27FC236}">
                  <a16:creationId xmlns:a16="http://schemas.microsoft.com/office/drawing/2014/main" id="{2E517654-6D2E-4C64-A7F8-65CCA6930B6E}"/>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32527" name="Freeform 76">
              <a:extLst>
                <a:ext uri="{FF2B5EF4-FFF2-40B4-BE49-F238E27FC236}">
                  <a16:creationId xmlns:a16="http://schemas.microsoft.com/office/drawing/2014/main" id="{2C4FC31B-7369-4163-AE77-3126D3FCBD9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32528" name="Freeform 77">
              <a:extLst>
                <a:ext uri="{FF2B5EF4-FFF2-40B4-BE49-F238E27FC236}">
                  <a16:creationId xmlns:a16="http://schemas.microsoft.com/office/drawing/2014/main" id="{9A938629-CD36-4AE6-938C-0E462BD0CCF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32529" name="Freeform 78">
              <a:extLst>
                <a:ext uri="{FF2B5EF4-FFF2-40B4-BE49-F238E27FC236}">
                  <a16:creationId xmlns:a16="http://schemas.microsoft.com/office/drawing/2014/main" id="{5BF42BAA-C2D6-41F1-B40E-6855D178A0EE}"/>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32530" name="Freeform 79">
              <a:extLst>
                <a:ext uri="{FF2B5EF4-FFF2-40B4-BE49-F238E27FC236}">
                  <a16:creationId xmlns:a16="http://schemas.microsoft.com/office/drawing/2014/main" id="{A0C83AF5-ED17-4265-814C-01FE7F5ED2B4}"/>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2531" name="Freeform 80">
              <a:extLst>
                <a:ext uri="{FF2B5EF4-FFF2-40B4-BE49-F238E27FC236}">
                  <a16:creationId xmlns:a16="http://schemas.microsoft.com/office/drawing/2014/main" id="{307183F4-66BC-453E-B4E1-E254B8F3FA78}"/>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2532" name="Freeform 81">
              <a:extLst>
                <a:ext uri="{FF2B5EF4-FFF2-40B4-BE49-F238E27FC236}">
                  <a16:creationId xmlns:a16="http://schemas.microsoft.com/office/drawing/2014/main" id="{2C87C2BD-BAC0-4530-9FFD-7EB70F7271B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2533" name="Freeform 82">
              <a:extLst>
                <a:ext uri="{FF2B5EF4-FFF2-40B4-BE49-F238E27FC236}">
                  <a16:creationId xmlns:a16="http://schemas.microsoft.com/office/drawing/2014/main" id="{B5BA14E1-4BEB-4EAF-8BE3-A3C4B8C17847}"/>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32511" name="Rectangle 109">
            <a:extLst>
              <a:ext uri="{FF2B5EF4-FFF2-40B4-BE49-F238E27FC236}">
                <a16:creationId xmlns:a16="http://schemas.microsoft.com/office/drawing/2014/main" id="{A383A731-ED3C-40E5-8745-24F40CD9B774}"/>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2512" name="Rectangle 110">
            <a:extLst>
              <a:ext uri="{FF2B5EF4-FFF2-40B4-BE49-F238E27FC236}">
                <a16:creationId xmlns:a16="http://schemas.microsoft.com/office/drawing/2014/main" id="{0D7758FF-30C0-4072-ADB8-BFA6CAA290FE}"/>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2513" name="Rectangle 111">
            <a:extLst>
              <a:ext uri="{FF2B5EF4-FFF2-40B4-BE49-F238E27FC236}">
                <a16:creationId xmlns:a16="http://schemas.microsoft.com/office/drawing/2014/main" id="{D4BA8BBA-7E9E-4360-BF40-0548320DFD2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2514" name="Rectangle 112">
            <a:extLst>
              <a:ext uri="{FF2B5EF4-FFF2-40B4-BE49-F238E27FC236}">
                <a16:creationId xmlns:a16="http://schemas.microsoft.com/office/drawing/2014/main" id="{9AE43C7D-C11A-47F8-BE69-048FBF48F2ED}"/>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2515" name="Rectangle 113">
            <a:extLst>
              <a:ext uri="{FF2B5EF4-FFF2-40B4-BE49-F238E27FC236}">
                <a16:creationId xmlns:a16="http://schemas.microsoft.com/office/drawing/2014/main" id="{2302CF46-27F9-4B1B-855E-F879CBA9E36C}"/>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2516" name="Text Box 114">
            <a:extLst>
              <a:ext uri="{FF2B5EF4-FFF2-40B4-BE49-F238E27FC236}">
                <a16:creationId xmlns:a16="http://schemas.microsoft.com/office/drawing/2014/main" id="{72F7292D-4659-4663-97D4-812C003E2163}"/>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32517" name="Text Box 105">
            <a:extLst>
              <a:ext uri="{FF2B5EF4-FFF2-40B4-BE49-F238E27FC236}">
                <a16:creationId xmlns:a16="http://schemas.microsoft.com/office/drawing/2014/main" id="{832A567F-49C3-4119-97F5-C726ADE84C98}"/>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32518" name="Text Box 106">
            <a:extLst>
              <a:ext uri="{FF2B5EF4-FFF2-40B4-BE49-F238E27FC236}">
                <a16:creationId xmlns:a16="http://schemas.microsoft.com/office/drawing/2014/main" id="{013E7180-1A91-4215-83E6-05E28B40FE42}"/>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32519" name="Text Box 107">
            <a:extLst>
              <a:ext uri="{FF2B5EF4-FFF2-40B4-BE49-F238E27FC236}">
                <a16:creationId xmlns:a16="http://schemas.microsoft.com/office/drawing/2014/main" id="{74288AA8-122B-4A2E-896F-D7BD93015D4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32520" name="Text Box 108">
            <a:extLst>
              <a:ext uri="{FF2B5EF4-FFF2-40B4-BE49-F238E27FC236}">
                <a16:creationId xmlns:a16="http://schemas.microsoft.com/office/drawing/2014/main" id="{12EA97D8-1E7C-499C-A774-58F5CD8737D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32521" name="Rectangle 7">
            <a:extLst>
              <a:ext uri="{FF2B5EF4-FFF2-40B4-BE49-F238E27FC236}">
                <a16:creationId xmlns:a16="http://schemas.microsoft.com/office/drawing/2014/main" id="{732322F1-0125-4684-8F38-38CBC4001EA7}"/>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prenatal care</a:t>
            </a:r>
          </a:p>
        </p:txBody>
      </p:sp>
      <p:sp>
        <p:nvSpPr>
          <p:cNvPr id="232522" name="Text Box 101">
            <a:extLst>
              <a:ext uri="{FF2B5EF4-FFF2-40B4-BE49-F238E27FC236}">
                <a16:creationId xmlns:a16="http://schemas.microsoft.com/office/drawing/2014/main" id="{C91B06C6-27B0-49E8-AF71-E625BAAE744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32523" name="Text Box 116">
            <a:extLst>
              <a:ext uri="{FF2B5EF4-FFF2-40B4-BE49-F238E27FC236}">
                <a16:creationId xmlns:a16="http://schemas.microsoft.com/office/drawing/2014/main" id="{E0D15718-EDA7-41FA-BFFB-8813A4704AFE}"/>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Kansas">
            <a:extLst>
              <a:ext uri="{FF2B5EF4-FFF2-40B4-BE49-F238E27FC236}">
                <a16:creationId xmlns:a16="http://schemas.microsoft.com/office/drawing/2014/main" id="{A2B8FC12-B9AF-4D67-8FE2-0E6AFF67438D}"/>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34499" name="Missouri">
            <a:extLst>
              <a:ext uri="{FF2B5EF4-FFF2-40B4-BE49-F238E27FC236}">
                <a16:creationId xmlns:a16="http://schemas.microsoft.com/office/drawing/2014/main" id="{639DB522-E6D4-4415-A90D-E0EABA7B863C}"/>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4500" name="Illinois">
            <a:extLst>
              <a:ext uri="{FF2B5EF4-FFF2-40B4-BE49-F238E27FC236}">
                <a16:creationId xmlns:a16="http://schemas.microsoft.com/office/drawing/2014/main" id="{ED4931B1-E9BD-45F3-A0FC-5B17A900AC19}"/>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34501" name="Iowa">
            <a:extLst>
              <a:ext uri="{FF2B5EF4-FFF2-40B4-BE49-F238E27FC236}">
                <a16:creationId xmlns:a16="http://schemas.microsoft.com/office/drawing/2014/main" id="{EB57C8E7-1884-4E3B-8F40-0B98CD5EF71B}"/>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34502" name="New Mexico">
            <a:extLst>
              <a:ext uri="{FF2B5EF4-FFF2-40B4-BE49-F238E27FC236}">
                <a16:creationId xmlns:a16="http://schemas.microsoft.com/office/drawing/2014/main" id="{E826CB02-2266-45C4-9427-31D5F33C69E0}"/>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234503" name="Oklahoma">
            <a:extLst>
              <a:ext uri="{FF2B5EF4-FFF2-40B4-BE49-F238E27FC236}">
                <a16:creationId xmlns:a16="http://schemas.microsoft.com/office/drawing/2014/main" id="{0809AF72-B1AE-47DB-AC92-60587738EF93}"/>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4504" name="Florida">
            <a:extLst>
              <a:ext uri="{FF2B5EF4-FFF2-40B4-BE49-F238E27FC236}">
                <a16:creationId xmlns:a16="http://schemas.microsoft.com/office/drawing/2014/main" id="{A49E98D8-5898-4ABE-9B62-AA6068AD439F}"/>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34505" name="Freeform 9">
            <a:extLst>
              <a:ext uri="{FF2B5EF4-FFF2-40B4-BE49-F238E27FC236}">
                <a16:creationId xmlns:a16="http://schemas.microsoft.com/office/drawing/2014/main" id="{CD912373-43C3-433C-9385-5DA4D6CDD948}"/>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34506" name="Freeform 10">
            <a:extLst>
              <a:ext uri="{FF2B5EF4-FFF2-40B4-BE49-F238E27FC236}">
                <a16:creationId xmlns:a16="http://schemas.microsoft.com/office/drawing/2014/main" id="{1EAAB914-5917-4826-A8D8-0D1FB1A689F3}"/>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34507" name="Freeform 11">
            <a:extLst>
              <a:ext uri="{FF2B5EF4-FFF2-40B4-BE49-F238E27FC236}">
                <a16:creationId xmlns:a16="http://schemas.microsoft.com/office/drawing/2014/main" id="{B305B422-2F69-4DC7-82C1-3EB54A9517DB}"/>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34508" name="Michigan Upper">
            <a:extLst>
              <a:ext uri="{FF2B5EF4-FFF2-40B4-BE49-F238E27FC236}">
                <a16:creationId xmlns:a16="http://schemas.microsoft.com/office/drawing/2014/main" id="{1842D3E5-4007-4213-9A6D-BA823BB0D545}"/>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34509" name="Michigan">
            <a:extLst>
              <a:ext uri="{FF2B5EF4-FFF2-40B4-BE49-F238E27FC236}">
                <a16:creationId xmlns:a16="http://schemas.microsoft.com/office/drawing/2014/main" id="{452FF445-0861-44CF-AFF9-E1AFA9593C79}"/>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34510" name="New York">
            <a:extLst>
              <a:ext uri="{FF2B5EF4-FFF2-40B4-BE49-F238E27FC236}">
                <a16:creationId xmlns:a16="http://schemas.microsoft.com/office/drawing/2014/main" id="{E9356132-D75F-4525-9292-AC0443BC3C74}"/>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34511" name="Freeform 15">
            <a:extLst>
              <a:ext uri="{FF2B5EF4-FFF2-40B4-BE49-F238E27FC236}">
                <a16:creationId xmlns:a16="http://schemas.microsoft.com/office/drawing/2014/main" id="{BA7A9F99-2F23-413C-9FE2-C9C43CBA0BAF}"/>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12" name="Freeform 16">
            <a:extLst>
              <a:ext uri="{FF2B5EF4-FFF2-40B4-BE49-F238E27FC236}">
                <a16:creationId xmlns:a16="http://schemas.microsoft.com/office/drawing/2014/main" id="{2C0CF464-F775-49B5-AB59-9B39948D06EE}"/>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13" name="Washington">
            <a:extLst>
              <a:ext uri="{FF2B5EF4-FFF2-40B4-BE49-F238E27FC236}">
                <a16:creationId xmlns:a16="http://schemas.microsoft.com/office/drawing/2014/main" id="{09985517-88DC-417F-95F4-A28AE5DBFFA8}"/>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34514" name="Freeform 19">
            <a:extLst>
              <a:ext uri="{FF2B5EF4-FFF2-40B4-BE49-F238E27FC236}">
                <a16:creationId xmlns:a16="http://schemas.microsoft.com/office/drawing/2014/main" id="{CB34DDCA-B636-4D0A-BD5E-FCD83D4107A8}"/>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15" name="Alabama">
            <a:extLst>
              <a:ext uri="{FF2B5EF4-FFF2-40B4-BE49-F238E27FC236}">
                <a16:creationId xmlns:a16="http://schemas.microsoft.com/office/drawing/2014/main" id="{C836CF33-8B6F-4517-929E-34B2FE004A48}"/>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34516" name="Arizona">
            <a:extLst>
              <a:ext uri="{FF2B5EF4-FFF2-40B4-BE49-F238E27FC236}">
                <a16:creationId xmlns:a16="http://schemas.microsoft.com/office/drawing/2014/main" id="{003C7730-1320-4BB4-844B-474AE4995955}"/>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34517" name="Arkansas">
            <a:extLst>
              <a:ext uri="{FF2B5EF4-FFF2-40B4-BE49-F238E27FC236}">
                <a16:creationId xmlns:a16="http://schemas.microsoft.com/office/drawing/2014/main" id="{069451B9-4262-4969-8291-53852C680881}"/>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34518" name="California">
            <a:extLst>
              <a:ext uri="{FF2B5EF4-FFF2-40B4-BE49-F238E27FC236}">
                <a16:creationId xmlns:a16="http://schemas.microsoft.com/office/drawing/2014/main" id="{D9CCF4D3-EC3F-478D-9659-D7ACC8975ADF}"/>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34519" name="Colorado">
            <a:extLst>
              <a:ext uri="{FF2B5EF4-FFF2-40B4-BE49-F238E27FC236}">
                <a16:creationId xmlns:a16="http://schemas.microsoft.com/office/drawing/2014/main" id="{CF3564D0-BAE8-4E69-B7FC-E96F55F2D427}"/>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34520" name="Connecticut">
            <a:extLst>
              <a:ext uri="{FF2B5EF4-FFF2-40B4-BE49-F238E27FC236}">
                <a16:creationId xmlns:a16="http://schemas.microsoft.com/office/drawing/2014/main" id="{B54E2282-C17C-4008-B1F6-CC823BDA41CB}"/>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34521" name="Delaware">
            <a:extLst>
              <a:ext uri="{FF2B5EF4-FFF2-40B4-BE49-F238E27FC236}">
                <a16:creationId xmlns:a16="http://schemas.microsoft.com/office/drawing/2014/main" id="{54C66325-E4B4-40AC-A836-C0C0BDFF40E1}"/>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34522" name="Freeform 27">
            <a:extLst>
              <a:ext uri="{FF2B5EF4-FFF2-40B4-BE49-F238E27FC236}">
                <a16:creationId xmlns:a16="http://schemas.microsoft.com/office/drawing/2014/main" id="{7A205B4D-53B0-4467-8ECE-CEF5A437D960}"/>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23" name="Georgia">
            <a:extLst>
              <a:ext uri="{FF2B5EF4-FFF2-40B4-BE49-F238E27FC236}">
                <a16:creationId xmlns:a16="http://schemas.microsoft.com/office/drawing/2014/main" id="{2B9833F7-2B59-4E1D-B353-8D04AB6242B7}"/>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34524" name="Idaho">
            <a:extLst>
              <a:ext uri="{FF2B5EF4-FFF2-40B4-BE49-F238E27FC236}">
                <a16:creationId xmlns:a16="http://schemas.microsoft.com/office/drawing/2014/main" id="{3A6B0315-7AF3-47DD-A1CD-FAE425A33850}"/>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34525" name="Indiana">
            <a:extLst>
              <a:ext uri="{FF2B5EF4-FFF2-40B4-BE49-F238E27FC236}">
                <a16:creationId xmlns:a16="http://schemas.microsoft.com/office/drawing/2014/main" id="{38AD59D8-480C-47C0-B2C4-7130B88B84CB}"/>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34526" name="Kentucky">
            <a:extLst>
              <a:ext uri="{FF2B5EF4-FFF2-40B4-BE49-F238E27FC236}">
                <a16:creationId xmlns:a16="http://schemas.microsoft.com/office/drawing/2014/main" id="{AFF34C9A-63AA-4EFD-8611-28D5CBD8216F}"/>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34527" name="Louisiana">
            <a:extLst>
              <a:ext uri="{FF2B5EF4-FFF2-40B4-BE49-F238E27FC236}">
                <a16:creationId xmlns:a16="http://schemas.microsoft.com/office/drawing/2014/main" id="{002F1595-2EF7-4E03-A7DD-EC73A6558E95}"/>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34528" name="Maine">
            <a:extLst>
              <a:ext uri="{FF2B5EF4-FFF2-40B4-BE49-F238E27FC236}">
                <a16:creationId xmlns:a16="http://schemas.microsoft.com/office/drawing/2014/main" id="{3AB9C233-3F1F-4CC3-8ADF-5DEAC6ADF6FF}"/>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34529" name="Maryland">
            <a:extLst>
              <a:ext uri="{FF2B5EF4-FFF2-40B4-BE49-F238E27FC236}">
                <a16:creationId xmlns:a16="http://schemas.microsoft.com/office/drawing/2014/main" id="{4F89A37E-D727-440B-93B1-11A33876E583}"/>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4530" name="Minnesota">
            <a:extLst>
              <a:ext uri="{FF2B5EF4-FFF2-40B4-BE49-F238E27FC236}">
                <a16:creationId xmlns:a16="http://schemas.microsoft.com/office/drawing/2014/main" id="{26FAACFA-235D-4EE5-9873-C1F7FD84398D}"/>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34531" name="Mississippi">
            <a:extLst>
              <a:ext uri="{FF2B5EF4-FFF2-40B4-BE49-F238E27FC236}">
                <a16:creationId xmlns:a16="http://schemas.microsoft.com/office/drawing/2014/main" id="{81EC2F7D-F720-469D-9F39-628CFCF3832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4532" name="Montana">
            <a:extLst>
              <a:ext uri="{FF2B5EF4-FFF2-40B4-BE49-F238E27FC236}">
                <a16:creationId xmlns:a16="http://schemas.microsoft.com/office/drawing/2014/main" id="{9698864A-ED07-4B0E-9297-3FCE2B73F26F}"/>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34533" name="Nebraska">
            <a:extLst>
              <a:ext uri="{FF2B5EF4-FFF2-40B4-BE49-F238E27FC236}">
                <a16:creationId xmlns:a16="http://schemas.microsoft.com/office/drawing/2014/main" id="{F149092A-2B0B-4890-A57B-0789477A1EA9}"/>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34534" name="Nevada">
            <a:extLst>
              <a:ext uri="{FF2B5EF4-FFF2-40B4-BE49-F238E27FC236}">
                <a16:creationId xmlns:a16="http://schemas.microsoft.com/office/drawing/2014/main" id="{4D6C2E11-0295-4278-8B17-B3D9AAD10363}"/>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234535" name="New Hampshire">
            <a:extLst>
              <a:ext uri="{FF2B5EF4-FFF2-40B4-BE49-F238E27FC236}">
                <a16:creationId xmlns:a16="http://schemas.microsoft.com/office/drawing/2014/main" id="{08EEC398-2264-4C45-84BC-8C6D23BA8352}"/>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34536" name="New Jersey">
            <a:extLst>
              <a:ext uri="{FF2B5EF4-FFF2-40B4-BE49-F238E27FC236}">
                <a16:creationId xmlns:a16="http://schemas.microsoft.com/office/drawing/2014/main" id="{E6D173B7-B209-4A74-984F-755E9812E41F}"/>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34537" name="North Carolina">
            <a:extLst>
              <a:ext uri="{FF2B5EF4-FFF2-40B4-BE49-F238E27FC236}">
                <a16:creationId xmlns:a16="http://schemas.microsoft.com/office/drawing/2014/main" id="{42F6CE2C-3ED4-41FD-A116-5C2EBA289093}"/>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34538" name="North Dakota">
            <a:extLst>
              <a:ext uri="{FF2B5EF4-FFF2-40B4-BE49-F238E27FC236}">
                <a16:creationId xmlns:a16="http://schemas.microsoft.com/office/drawing/2014/main" id="{B826BCB3-7C2A-4B85-A51A-9125F4F974A4}"/>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34539" name="Ohio">
            <a:extLst>
              <a:ext uri="{FF2B5EF4-FFF2-40B4-BE49-F238E27FC236}">
                <a16:creationId xmlns:a16="http://schemas.microsoft.com/office/drawing/2014/main" id="{E9740C91-BD2D-4BBB-B70B-95C25DC37500}"/>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234540" name="Oregon">
            <a:extLst>
              <a:ext uri="{FF2B5EF4-FFF2-40B4-BE49-F238E27FC236}">
                <a16:creationId xmlns:a16="http://schemas.microsoft.com/office/drawing/2014/main" id="{B134E8EB-8FBA-4144-A941-142702AEB7D1}"/>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34541" name="Pennsylvania">
            <a:extLst>
              <a:ext uri="{FF2B5EF4-FFF2-40B4-BE49-F238E27FC236}">
                <a16:creationId xmlns:a16="http://schemas.microsoft.com/office/drawing/2014/main" id="{BFC5D1F0-9310-46EE-9AE3-944090AE9F3F}"/>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34542" name="Rhode Island">
            <a:extLst>
              <a:ext uri="{FF2B5EF4-FFF2-40B4-BE49-F238E27FC236}">
                <a16:creationId xmlns:a16="http://schemas.microsoft.com/office/drawing/2014/main" id="{DA4C3A96-CE70-4D0F-9A43-FED1A0A9D716}"/>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34543" name="South Carolina">
            <a:extLst>
              <a:ext uri="{FF2B5EF4-FFF2-40B4-BE49-F238E27FC236}">
                <a16:creationId xmlns:a16="http://schemas.microsoft.com/office/drawing/2014/main" id="{72DD6AA1-2120-4AB0-82FB-F1920930E162}"/>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34544" name="South Dakota">
            <a:extLst>
              <a:ext uri="{FF2B5EF4-FFF2-40B4-BE49-F238E27FC236}">
                <a16:creationId xmlns:a16="http://schemas.microsoft.com/office/drawing/2014/main" id="{85AC5CEC-97FF-4C4A-89B0-3E9CC040E884}"/>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34545" name="Tennessee">
            <a:extLst>
              <a:ext uri="{FF2B5EF4-FFF2-40B4-BE49-F238E27FC236}">
                <a16:creationId xmlns:a16="http://schemas.microsoft.com/office/drawing/2014/main" id="{02E04AF0-EEB5-4507-8E8C-736C95E04718}"/>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34546" name="Texas">
            <a:extLst>
              <a:ext uri="{FF2B5EF4-FFF2-40B4-BE49-F238E27FC236}">
                <a16:creationId xmlns:a16="http://schemas.microsoft.com/office/drawing/2014/main" id="{BA274976-C155-453A-9814-BACD034DB373}"/>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234547" name="Utah">
            <a:extLst>
              <a:ext uri="{FF2B5EF4-FFF2-40B4-BE49-F238E27FC236}">
                <a16:creationId xmlns:a16="http://schemas.microsoft.com/office/drawing/2014/main" id="{018A7BED-2357-490C-A1D6-77A81469544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34548" name="Vermont">
            <a:extLst>
              <a:ext uri="{FF2B5EF4-FFF2-40B4-BE49-F238E27FC236}">
                <a16:creationId xmlns:a16="http://schemas.microsoft.com/office/drawing/2014/main" id="{0B3AC4B7-CED6-45CB-8D2A-206BF1035780}"/>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34549" name="West Virginia">
            <a:extLst>
              <a:ext uri="{FF2B5EF4-FFF2-40B4-BE49-F238E27FC236}">
                <a16:creationId xmlns:a16="http://schemas.microsoft.com/office/drawing/2014/main" id="{83030B43-8EAB-4907-A07F-3E75EEB79520}"/>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34550" name="Wisconsin">
            <a:extLst>
              <a:ext uri="{FF2B5EF4-FFF2-40B4-BE49-F238E27FC236}">
                <a16:creationId xmlns:a16="http://schemas.microsoft.com/office/drawing/2014/main" id="{F69FCDCD-13C1-4838-ABE9-039A1639EA50}"/>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34551" name="Wyoming">
            <a:extLst>
              <a:ext uri="{FF2B5EF4-FFF2-40B4-BE49-F238E27FC236}">
                <a16:creationId xmlns:a16="http://schemas.microsoft.com/office/drawing/2014/main" id="{3E9F470B-5DAE-466B-A93E-E08A30863F1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34552" name="Massachusetts">
            <a:extLst>
              <a:ext uri="{FF2B5EF4-FFF2-40B4-BE49-F238E27FC236}">
                <a16:creationId xmlns:a16="http://schemas.microsoft.com/office/drawing/2014/main" id="{1B4BA41E-6581-4C14-B135-C7CA1DC783E3}"/>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34553" name="Freeform 59">
            <a:extLst>
              <a:ext uri="{FF2B5EF4-FFF2-40B4-BE49-F238E27FC236}">
                <a16:creationId xmlns:a16="http://schemas.microsoft.com/office/drawing/2014/main" id="{C8186B22-48D4-47EA-86F4-A824C7173C3F}"/>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54" name="Freeform 60">
            <a:extLst>
              <a:ext uri="{FF2B5EF4-FFF2-40B4-BE49-F238E27FC236}">
                <a16:creationId xmlns:a16="http://schemas.microsoft.com/office/drawing/2014/main" id="{07F18AF9-B1C5-4FB5-AA6D-5C3547F06F92}"/>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55" name="Virginia">
            <a:extLst>
              <a:ext uri="{FF2B5EF4-FFF2-40B4-BE49-F238E27FC236}">
                <a16:creationId xmlns:a16="http://schemas.microsoft.com/office/drawing/2014/main" id="{F4177EAD-8140-493B-8266-C2DC7247B1F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34556" name="Freeform 62">
            <a:extLst>
              <a:ext uri="{FF2B5EF4-FFF2-40B4-BE49-F238E27FC236}">
                <a16:creationId xmlns:a16="http://schemas.microsoft.com/office/drawing/2014/main" id="{5D302A7A-75DE-459D-A9CD-BFF389B6681C}"/>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4557" name="Hawaii">
            <a:extLst>
              <a:ext uri="{FF2B5EF4-FFF2-40B4-BE49-F238E27FC236}">
                <a16:creationId xmlns:a16="http://schemas.microsoft.com/office/drawing/2014/main" id="{05B851C4-F477-40EF-A5E7-95B7086FD107}"/>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34582" name="Freeform 64">
              <a:extLst>
                <a:ext uri="{FF2B5EF4-FFF2-40B4-BE49-F238E27FC236}">
                  <a16:creationId xmlns:a16="http://schemas.microsoft.com/office/drawing/2014/main" id="{1CA100DB-CE16-4392-ADED-F92430DF93E0}"/>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34583" name="Freeform 65">
              <a:extLst>
                <a:ext uri="{FF2B5EF4-FFF2-40B4-BE49-F238E27FC236}">
                  <a16:creationId xmlns:a16="http://schemas.microsoft.com/office/drawing/2014/main" id="{CF650AC9-ACAF-4561-8FE1-8A2F8BA7D473}"/>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4584" name="Freeform 66">
              <a:extLst>
                <a:ext uri="{FF2B5EF4-FFF2-40B4-BE49-F238E27FC236}">
                  <a16:creationId xmlns:a16="http://schemas.microsoft.com/office/drawing/2014/main" id="{27E6B2A0-B534-44F3-BD93-EC0EA21A57B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4585" name="Freeform 67">
              <a:extLst>
                <a:ext uri="{FF2B5EF4-FFF2-40B4-BE49-F238E27FC236}">
                  <a16:creationId xmlns:a16="http://schemas.microsoft.com/office/drawing/2014/main" id="{772B1E0B-AE4E-40A2-A27F-FCA9CD554E2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4586" name="Freeform 68">
              <a:extLst>
                <a:ext uri="{FF2B5EF4-FFF2-40B4-BE49-F238E27FC236}">
                  <a16:creationId xmlns:a16="http://schemas.microsoft.com/office/drawing/2014/main" id="{FCBDCF24-C34A-48D3-B9F0-4F1DF787793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4587" name="Freeform 69">
              <a:extLst>
                <a:ext uri="{FF2B5EF4-FFF2-40B4-BE49-F238E27FC236}">
                  <a16:creationId xmlns:a16="http://schemas.microsoft.com/office/drawing/2014/main" id="{760E48D8-8685-41C4-9B4D-0858E2881E6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4588" name="Freeform 70">
              <a:extLst>
                <a:ext uri="{FF2B5EF4-FFF2-40B4-BE49-F238E27FC236}">
                  <a16:creationId xmlns:a16="http://schemas.microsoft.com/office/drawing/2014/main" id="{E6D3C840-0796-44CE-89F8-65B1D740A30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34589" name="Freeform 71">
              <a:extLst>
                <a:ext uri="{FF2B5EF4-FFF2-40B4-BE49-F238E27FC236}">
                  <a16:creationId xmlns:a16="http://schemas.microsoft.com/office/drawing/2014/main" id="{01F56739-693A-4612-8FDA-96DEB50AEDF3}"/>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34558" name="Alaska">
            <a:extLst>
              <a:ext uri="{FF2B5EF4-FFF2-40B4-BE49-F238E27FC236}">
                <a16:creationId xmlns:a16="http://schemas.microsoft.com/office/drawing/2014/main" id="{CA0BC253-59E5-44C9-83A1-9F9AD057B71F}"/>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34572" name="Freeform 73">
              <a:extLst>
                <a:ext uri="{FF2B5EF4-FFF2-40B4-BE49-F238E27FC236}">
                  <a16:creationId xmlns:a16="http://schemas.microsoft.com/office/drawing/2014/main" id="{724AC2F4-1B76-418C-B52C-B294452BEF7B}"/>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34573" name="Freeform 74">
              <a:extLst>
                <a:ext uri="{FF2B5EF4-FFF2-40B4-BE49-F238E27FC236}">
                  <a16:creationId xmlns:a16="http://schemas.microsoft.com/office/drawing/2014/main" id="{9255B618-67C5-432C-85D6-86F042EC02B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34574" name="Freeform 75">
              <a:extLst>
                <a:ext uri="{FF2B5EF4-FFF2-40B4-BE49-F238E27FC236}">
                  <a16:creationId xmlns:a16="http://schemas.microsoft.com/office/drawing/2014/main" id="{E137B8E3-F219-4ACC-9E7B-E7D1D8045203}"/>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34575" name="Freeform 76">
              <a:extLst>
                <a:ext uri="{FF2B5EF4-FFF2-40B4-BE49-F238E27FC236}">
                  <a16:creationId xmlns:a16="http://schemas.microsoft.com/office/drawing/2014/main" id="{2D58A862-8EA7-4C7C-A338-3CC7AC24A060}"/>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34576" name="Freeform 77">
              <a:extLst>
                <a:ext uri="{FF2B5EF4-FFF2-40B4-BE49-F238E27FC236}">
                  <a16:creationId xmlns:a16="http://schemas.microsoft.com/office/drawing/2014/main" id="{5FEB58E5-833E-495E-85C4-524A2C058C7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34577" name="Freeform 78">
              <a:extLst>
                <a:ext uri="{FF2B5EF4-FFF2-40B4-BE49-F238E27FC236}">
                  <a16:creationId xmlns:a16="http://schemas.microsoft.com/office/drawing/2014/main" id="{D61AA829-53F5-4041-BDB3-37C1CDCB10DB}"/>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34578" name="Freeform 79">
              <a:extLst>
                <a:ext uri="{FF2B5EF4-FFF2-40B4-BE49-F238E27FC236}">
                  <a16:creationId xmlns:a16="http://schemas.microsoft.com/office/drawing/2014/main" id="{BB7E0A1B-0C24-49A7-BA83-12E0602E21F4}"/>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4579" name="Freeform 80">
              <a:extLst>
                <a:ext uri="{FF2B5EF4-FFF2-40B4-BE49-F238E27FC236}">
                  <a16:creationId xmlns:a16="http://schemas.microsoft.com/office/drawing/2014/main" id="{586AFF1B-7514-4B0C-ACA9-BAAE9B9A52E7}"/>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4580" name="Freeform 81">
              <a:extLst>
                <a:ext uri="{FF2B5EF4-FFF2-40B4-BE49-F238E27FC236}">
                  <a16:creationId xmlns:a16="http://schemas.microsoft.com/office/drawing/2014/main" id="{32C44906-B739-48F5-83CE-934CEBECE59C}"/>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34581" name="Freeform 82">
              <a:extLst>
                <a:ext uri="{FF2B5EF4-FFF2-40B4-BE49-F238E27FC236}">
                  <a16:creationId xmlns:a16="http://schemas.microsoft.com/office/drawing/2014/main" id="{BE611B69-E16A-43DA-B0A2-2E45C11AF54B}"/>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34559" name="Rectangle 109">
            <a:extLst>
              <a:ext uri="{FF2B5EF4-FFF2-40B4-BE49-F238E27FC236}">
                <a16:creationId xmlns:a16="http://schemas.microsoft.com/office/drawing/2014/main" id="{59DA166C-E73F-46B7-82F4-575C257621B1}"/>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4560" name="Rectangle 110">
            <a:extLst>
              <a:ext uri="{FF2B5EF4-FFF2-40B4-BE49-F238E27FC236}">
                <a16:creationId xmlns:a16="http://schemas.microsoft.com/office/drawing/2014/main" id="{458A7F90-346A-40D6-BCD1-783FDED56A7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4561" name="Rectangle 111">
            <a:extLst>
              <a:ext uri="{FF2B5EF4-FFF2-40B4-BE49-F238E27FC236}">
                <a16:creationId xmlns:a16="http://schemas.microsoft.com/office/drawing/2014/main" id="{63415591-5E96-40D0-8B07-49E84F1F61B7}"/>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4562" name="Rectangle 112">
            <a:extLst>
              <a:ext uri="{FF2B5EF4-FFF2-40B4-BE49-F238E27FC236}">
                <a16:creationId xmlns:a16="http://schemas.microsoft.com/office/drawing/2014/main" id="{3200A341-F4AF-4308-A901-0100E6B7657C}"/>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4563" name="Rectangle 113">
            <a:extLst>
              <a:ext uri="{FF2B5EF4-FFF2-40B4-BE49-F238E27FC236}">
                <a16:creationId xmlns:a16="http://schemas.microsoft.com/office/drawing/2014/main" id="{C6688233-8D67-4911-A6B0-B710E06A02AB}"/>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4564" name="Text Box 114">
            <a:extLst>
              <a:ext uri="{FF2B5EF4-FFF2-40B4-BE49-F238E27FC236}">
                <a16:creationId xmlns:a16="http://schemas.microsoft.com/office/drawing/2014/main" id="{663EEDB4-18BF-4644-849B-B6ADAD14CB82}"/>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34565" name="Text Box 105">
            <a:extLst>
              <a:ext uri="{FF2B5EF4-FFF2-40B4-BE49-F238E27FC236}">
                <a16:creationId xmlns:a16="http://schemas.microsoft.com/office/drawing/2014/main" id="{DDD08690-39B2-446A-BFEE-002A3BE97EBF}"/>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34566" name="Text Box 106">
            <a:extLst>
              <a:ext uri="{FF2B5EF4-FFF2-40B4-BE49-F238E27FC236}">
                <a16:creationId xmlns:a16="http://schemas.microsoft.com/office/drawing/2014/main" id="{789FD022-52F0-4097-B45D-6D35810EAA59}"/>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34567" name="Text Box 107">
            <a:extLst>
              <a:ext uri="{FF2B5EF4-FFF2-40B4-BE49-F238E27FC236}">
                <a16:creationId xmlns:a16="http://schemas.microsoft.com/office/drawing/2014/main" id="{910E540B-A4CC-4691-8F2B-74F4BD6FB2C2}"/>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34568" name="Text Box 108">
            <a:extLst>
              <a:ext uri="{FF2B5EF4-FFF2-40B4-BE49-F238E27FC236}">
                <a16:creationId xmlns:a16="http://schemas.microsoft.com/office/drawing/2014/main" id="{3E92B759-7C65-4384-898A-0F4F5C06D8D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34569" name="Rectangle 7">
            <a:extLst>
              <a:ext uri="{FF2B5EF4-FFF2-40B4-BE49-F238E27FC236}">
                <a16:creationId xmlns:a16="http://schemas.microsoft.com/office/drawing/2014/main" id="{56A27C15-2FD6-4C71-AC27-5F1483AD40B5}"/>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referrals* for HPV vaccine administration</a:t>
            </a:r>
          </a:p>
        </p:txBody>
      </p:sp>
      <p:sp>
        <p:nvSpPr>
          <p:cNvPr id="234570" name="Text Box 101">
            <a:extLst>
              <a:ext uri="{FF2B5EF4-FFF2-40B4-BE49-F238E27FC236}">
                <a16:creationId xmlns:a16="http://schemas.microsoft.com/office/drawing/2014/main" id="{B0C0504E-EE19-40A2-B634-F2241FAFBA90}"/>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*To any organizations or health care professionals not on school property.</a:t>
            </a:r>
          </a:p>
        </p:txBody>
      </p:sp>
      <p:sp>
        <p:nvSpPr>
          <p:cNvPr id="234571" name="Text Box 116">
            <a:extLst>
              <a:ext uri="{FF2B5EF4-FFF2-40B4-BE49-F238E27FC236}">
                <a16:creationId xmlns:a16="http://schemas.microsoft.com/office/drawing/2014/main" id="{26420DDB-7FA1-43AB-88AF-05567A91F07C}"/>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Kansas">
            <a:extLst>
              <a:ext uri="{FF2B5EF4-FFF2-40B4-BE49-F238E27FC236}">
                <a16:creationId xmlns:a16="http://schemas.microsoft.com/office/drawing/2014/main" id="{104093F7-4C6C-493A-87C1-CD02A55D0268}"/>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36547" name="Missouri">
            <a:extLst>
              <a:ext uri="{FF2B5EF4-FFF2-40B4-BE49-F238E27FC236}">
                <a16:creationId xmlns:a16="http://schemas.microsoft.com/office/drawing/2014/main" id="{2B0C0C2D-0165-422A-9B4F-AC756C9D509C}"/>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6548" name="Illinois">
            <a:extLst>
              <a:ext uri="{FF2B5EF4-FFF2-40B4-BE49-F238E27FC236}">
                <a16:creationId xmlns:a16="http://schemas.microsoft.com/office/drawing/2014/main" id="{5669A73E-6295-47C2-B5E2-CF0026372504}"/>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36549" name="Iowa">
            <a:extLst>
              <a:ext uri="{FF2B5EF4-FFF2-40B4-BE49-F238E27FC236}">
                <a16:creationId xmlns:a16="http://schemas.microsoft.com/office/drawing/2014/main" id="{18AC914A-36A7-48C8-8A29-BE9C25290491}"/>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36550" name="New Mexico">
            <a:extLst>
              <a:ext uri="{FF2B5EF4-FFF2-40B4-BE49-F238E27FC236}">
                <a16:creationId xmlns:a16="http://schemas.microsoft.com/office/drawing/2014/main" id="{DC9157AD-6E70-49AE-A354-D08B294B785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36551" name="Oklahoma">
            <a:extLst>
              <a:ext uri="{FF2B5EF4-FFF2-40B4-BE49-F238E27FC236}">
                <a16:creationId xmlns:a16="http://schemas.microsoft.com/office/drawing/2014/main" id="{1DEE0E42-BF50-482A-87A1-FC370A1FD7CE}"/>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6552" name="Florida">
            <a:extLst>
              <a:ext uri="{FF2B5EF4-FFF2-40B4-BE49-F238E27FC236}">
                <a16:creationId xmlns:a16="http://schemas.microsoft.com/office/drawing/2014/main" id="{06574647-054F-4B6E-B4B7-9782F5BE9E2A}"/>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36553" name="Freeform 9">
            <a:extLst>
              <a:ext uri="{FF2B5EF4-FFF2-40B4-BE49-F238E27FC236}">
                <a16:creationId xmlns:a16="http://schemas.microsoft.com/office/drawing/2014/main" id="{4680697F-6AE8-4F7D-82EB-418A8ADB3EBB}"/>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36554" name="Freeform 10">
            <a:extLst>
              <a:ext uri="{FF2B5EF4-FFF2-40B4-BE49-F238E27FC236}">
                <a16:creationId xmlns:a16="http://schemas.microsoft.com/office/drawing/2014/main" id="{1393A036-1D00-4B09-9E2E-CF73A25B6D9E}"/>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36555" name="Freeform 11">
            <a:extLst>
              <a:ext uri="{FF2B5EF4-FFF2-40B4-BE49-F238E27FC236}">
                <a16:creationId xmlns:a16="http://schemas.microsoft.com/office/drawing/2014/main" id="{1D491C93-32A7-4262-BA2F-A450199EE1F0}"/>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36556" name="Michigan Upper">
            <a:extLst>
              <a:ext uri="{FF2B5EF4-FFF2-40B4-BE49-F238E27FC236}">
                <a16:creationId xmlns:a16="http://schemas.microsoft.com/office/drawing/2014/main" id="{14109D54-02E5-4345-B4EB-00C24BF600B1}"/>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36557" name="Michigan">
            <a:extLst>
              <a:ext uri="{FF2B5EF4-FFF2-40B4-BE49-F238E27FC236}">
                <a16:creationId xmlns:a16="http://schemas.microsoft.com/office/drawing/2014/main" id="{857E0415-B448-4CDA-9DD3-086FAF4FB065}"/>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6558" name="New York">
            <a:extLst>
              <a:ext uri="{FF2B5EF4-FFF2-40B4-BE49-F238E27FC236}">
                <a16:creationId xmlns:a16="http://schemas.microsoft.com/office/drawing/2014/main" id="{002B4BCC-0C5F-4BDF-A5F8-06988E208A15}"/>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36559" name="Freeform 15">
            <a:extLst>
              <a:ext uri="{FF2B5EF4-FFF2-40B4-BE49-F238E27FC236}">
                <a16:creationId xmlns:a16="http://schemas.microsoft.com/office/drawing/2014/main" id="{68072D03-EBE1-4162-B210-E309E81A0A2A}"/>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60" name="Freeform 16">
            <a:extLst>
              <a:ext uri="{FF2B5EF4-FFF2-40B4-BE49-F238E27FC236}">
                <a16:creationId xmlns:a16="http://schemas.microsoft.com/office/drawing/2014/main" id="{2DB47AFF-599A-4416-AF88-B2A4A2754093}"/>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61" name="Washington">
            <a:extLst>
              <a:ext uri="{FF2B5EF4-FFF2-40B4-BE49-F238E27FC236}">
                <a16:creationId xmlns:a16="http://schemas.microsoft.com/office/drawing/2014/main" id="{6B53ADDC-5A91-4AEE-B0DE-20C8DA783FAD}"/>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36562" name="Freeform 19">
            <a:extLst>
              <a:ext uri="{FF2B5EF4-FFF2-40B4-BE49-F238E27FC236}">
                <a16:creationId xmlns:a16="http://schemas.microsoft.com/office/drawing/2014/main" id="{BE2BA77B-8AE1-4D5E-8A50-A12E00EF0B08}"/>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63" name="Alabama">
            <a:extLst>
              <a:ext uri="{FF2B5EF4-FFF2-40B4-BE49-F238E27FC236}">
                <a16:creationId xmlns:a16="http://schemas.microsoft.com/office/drawing/2014/main" id="{FEB36E47-B48C-4C60-AC8B-AE9FDBA65882}"/>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6564" name="Arizona">
            <a:extLst>
              <a:ext uri="{FF2B5EF4-FFF2-40B4-BE49-F238E27FC236}">
                <a16:creationId xmlns:a16="http://schemas.microsoft.com/office/drawing/2014/main" id="{12991ED5-6C63-477E-8126-C9440202950E}"/>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36565" name="Arkansas">
            <a:extLst>
              <a:ext uri="{FF2B5EF4-FFF2-40B4-BE49-F238E27FC236}">
                <a16:creationId xmlns:a16="http://schemas.microsoft.com/office/drawing/2014/main" id="{0A265ECE-4B46-42A4-AA7B-C54E5723C83E}"/>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6566" name="California">
            <a:extLst>
              <a:ext uri="{FF2B5EF4-FFF2-40B4-BE49-F238E27FC236}">
                <a16:creationId xmlns:a16="http://schemas.microsoft.com/office/drawing/2014/main" id="{5FC45B81-BBF7-4F76-8935-305E174FB54D}"/>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36567" name="Colorado">
            <a:extLst>
              <a:ext uri="{FF2B5EF4-FFF2-40B4-BE49-F238E27FC236}">
                <a16:creationId xmlns:a16="http://schemas.microsoft.com/office/drawing/2014/main" id="{BE6EF003-5E6A-419C-BB33-29A7CD67E459}"/>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36568" name="Connecticut">
            <a:extLst>
              <a:ext uri="{FF2B5EF4-FFF2-40B4-BE49-F238E27FC236}">
                <a16:creationId xmlns:a16="http://schemas.microsoft.com/office/drawing/2014/main" id="{11376D60-8DB3-4D3F-A6AA-D94580A730D4}"/>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36569" name="Delaware">
            <a:extLst>
              <a:ext uri="{FF2B5EF4-FFF2-40B4-BE49-F238E27FC236}">
                <a16:creationId xmlns:a16="http://schemas.microsoft.com/office/drawing/2014/main" id="{94750440-29A6-4632-BDD0-111DEFF1FD71}"/>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6570" name="Freeform 27">
            <a:extLst>
              <a:ext uri="{FF2B5EF4-FFF2-40B4-BE49-F238E27FC236}">
                <a16:creationId xmlns:a16="http://schemas.microsoft.com/office/drawing/2014/main" id="{5601E4CA-368C-47F3-A6DA-9FF8EB78F798}"/>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1" name="Georgia">
            <a:extLst>
              <a:ext uri="{FF2B5EF4-FFF2-40B4-BE49-F238E27FC236}">
                <a16:creationId xmlns:a16="http://schemas.microsoft.com/office/drawing/2014/main" id="{C03A7E9B-CE25-4FD7-AA43-B20038023B21}"/>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36572" name="Idaho">
            <a:extLst>
              <a:ext uri="{FF2B5EF4-FFF2-40B4-BE49-F238E27FC236}">
                <a16:creationId xmlns:a16="http://schemas.microsoft.com/office/drawing/2014/main" id="{43E34742-1319-4CAF-8734-E9C749A2D129}"/>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36573" name="Indiana">
            <a:extLst>
              <a:ext uri="{FF2B5EF4-FFF2-40B4-BE49-F238E27FC236}">
                <a16:creationId xmlns:a16="http://schemas.microsoft.com/office/drawing/2014/main" id="{B633DAEE-3883-4289-947D-39DBFAFB8A9B}"/>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36574" name="Kentucky">
            <a:extLst>
              <a:ext uri="{FF2B5EF4-FFF2-40B4-BE49-F238E27FC236}">
                <a16:creationId xmlns:a16="http://schemas.microsoft.com/office/drawing/2014/main" id="{ECD03BAA-2F40-4D67-8536-E6F4523A4EF8}"/>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36575" name="Louisiana">
            <a:extLst>
              <a:ext uri="{FF2B5EF4-FFF2-40B4-BE49-F238E27FC236}">
                <a16:creationId xmlns:a16="http://schemas.microsoft.com/office/drawing/2014/main" id="{BAFB80FC-9037-4C72-A984-305069A2B9C6}"/>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36576" name="Maine">
            <a:extLst>
              <a:ext uri="{FF2B5EF4-FFF2-40B4-BE49-F238E27FC236}">
                <a16:creationId xmlns:a16="http://schemas.microsoft.com/office/drawing/2014/main" id="{BE7E42A5-210A-4C9D-8770-0D2467A4A148}"/>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36577" name="Maryland">
            <a:extLst>
              <a:ext uri="{FF2B5EF4-FFF2-40B4-BE49-F238E27FC236}">
                <a16:creationId xmlns:a16="http://schemas.microsoft.com/office/drawing/2014/main" id="{4827C824-DD79-4862-A4D6-EAAFE146A4FF}"/>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6578" name="Minnesota">
            <a:extLst>
              <a:ext uri="{FF2B5EF4-FFF2-40B4-BE49-F238E27FC236}">
                <a16:creationId xmlns:a16="http://schemas.microsoft.com/office/drawing/2014/main" id="{F8C0E521-6E0C-4C38-ACD7-FAE4EEDDC4FA}"/>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36579" name="Mississippi">
            <a:extLst>
              <a:ext uri="{FF2B5EF4-FFF2-40B4-BE49-F238E27FC236}">
                <a16:creationId xmlns:a16="http://schemas.microsoft.com/office/drawing/2014/main" id="{7AEAC325-7628-4CCD-ADEB-467CE7DA7DA4}"/>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6580" name="Montana">
            <a:extLst>
              <a:ext uri="{FF2B5EF4-FFF2-40B4-BE49-F238E27FC236}">
                <a16:creationId xmlns:a16="http://schemas.microsoft.com/office/drawing/2014/main" id="{AB0A09E9-90C6-43BC-B133-58B45F4CBE94}"/>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36581" name="Nebraska">
            <a:extLst>
              <a:ext uri="{FF2B5EF4-FFF2-40B4-BE49-F238E27FC236}">
                <a16:creationId xmlns:a16="http://schemas.microsoft.com/office/drawing/2014/main" id="{99CEA189-0F49-45EF-B562-1AFF7179D0ED}"/>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36582" name="Nevada">
            <a:extLst>
              <a:ext uri="{FF2B5EF4-FFF2-40B4-BE49-F238E27FC236}">
                <a16:creationId xmlns:a16="http://schemas.microsoft.com/office/drawing/2014/main" id="{EDB0234E-A218-4CDC-8CE8-CEFC26701C68}"/>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36583" name="New Hampshire">
            <a:extLst>
              <a:ext uri="{FF2B5EF4-FFF2-40B4-BE49-F238E27FC236}">
                <a16:creationId xmlns:a16="http://schemas.microsoft.com/office/drawing/2014/main" id="{41AC5B08-4513-4ADD-9D88-1A487FD36494}"/>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36584" name="New Jersey">
            <a:extLst>
              <a:ext uri="{FF2B5EF4-FFF2-40B4-BE49-F238E27FC236}">
                <a16:creationId xmlns:a16="http://schemas.microsoft.com/office/drawing/2014/main" id="{574BEDE1-4FAE-4128-8A78-4E4F219A7FB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36585" name="North Carolina">
            <a:extLst>
              <a:ext uri="{FF2B5EF4-FFF2-40B4-BE49-F238E27FC236}">
                <a16:creationId xmlns:a16="http://schemas.microsoft.com/office/drawing/2014/main" id="{1EF35507-BA52-4371-81F0-C27A029F813A}"/>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36586" name="North Dakota">
            <a:extLst>
              <a:ext uri="{FF2B5EF4-FFF2-40B4-BE49-F238E27FC236}">
                <a16:creationId xmlns:a16="http://schemas.microsoft.com/office/drawing/2014/main" id="{D515C508-3987-4216-A045-4116C17D5A59}"/>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36587" name="Ohio">
            <a:extLst>
              <a:ext uri="{FF2B5EF4-FFF2-40B4-BE49-F238E27FC236}">
                <a16:creationId xmlns:a16="http://schemas.microsoft.com/office/drawing/2014/main" id="{9A5A9EBF-07FB-44B8-9454-F9866E7429C9}"/>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36588" name="Oregon">
            <a:extLst>
              <a:ext uri="{FF2B5EF4-FFF2-40B4-BE49-F238E27FC236}">
                <a16:creationId xmlns:a16="http://schemas.microsoft.com/office/drawing/2014/main" id="{205CA7F7-421A-4584-A719-197EEA1D80A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36589" name="Pennsylvania">
            <a:extLst>
              <a:ext uri="{FF2B5EF4-FFF2-40B4-BE49-F238E27FC236}">
                <a16:creationId xmlns:a16="http://schemas.microsoft.com/office/drawing/2014/main" id="{ECBD74F3-56F8-42DB-AFA9-DD969A743BA6}"/>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36590" name="Rhode Island">
            <a:extLst>
              <a:ext uri="{FF2B5EF4-FFF2-40B4-BE49-F238E27FC236}">
                <a16:creationId xmlns:a16="http://schemas.microsoft.com/office/drawing/2014/main" id="{346C425F-3F70-480F-8257-E61AF7E52288}"/>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6591" name="South Carolina">
            <a:extLst>
              <a:ext uri="{FF2B5EF4-FFF2-40B4-BE49-F238E27FC236}">
                <a16:creationId xmlns:a16="http://schemas.microsoft.com/office/drawing/2014/main" id="{5D1AC338-5DC8-4344-A128-3D10320B3EA9}"/>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36592" name="South Dakota">
            <a:extLst>
              <a:ext uri="{FF2B5EF4-FFF2-40B4-BE49-F238E27FC236}">
                <a16:creationId xmlns:a16="http://schemas.microsoft.com/office/drawing/2014/main" id="{FE523C3B-96CE-4AB3-8645-B4D4D2005B75}"/>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36593" name="Tennessee">
            <a:extLst>
              <a:ext uri="{FF2B5EF4-FFF2-40B4-BE49-F238E27FC236}">
                <a16:creationId xmlns:a16="http://schemas.microsoft.com/office/drawing/2014/main" id="{7918D28B-0794-4367-8F2D-1FDB23D074AD}"/>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36594" name="Texas">
            <a:extLst>
              <a:ext uri="{FF2B5EF4-FFF2-40B4-BE49-F238E27FC236}">
                <a16:creationId xmlns:a16="http://schemas.microsoft.com/office/drawing/2014/main" id="{C640E51D-3616-42EF-AB4F-2B7E8D7AD67A}"/>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36595" name="Utah">
            <a:extLst>
              <a:ext uri="{FF2B5EF4-FFF2-40B4-BE49-F238E27FC236}">
                <a16:creationId xmlns:a16="http://schemas.microsoft.com/office/drawing/2014/main" id="{E9FAE1EE-9304-4B53-BB98-520FCEEB7518}"/>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36596" name="Vermont">
            <a:extLst>
              <a:ext uri="{FF2B5EF4-FFF2-40B4-BE49-F238E27FC236}">
                <a16:creationId xmlns:a16="http://schemas.microsoft.com/office/drawing/2014/main" id="{6145AB6B-FDC5-4249-B445-A148374EEAC2}"/>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36597" name="West Virginia">
            <a:extLst>
              <a:ext uri="{FF2B5EF4-FFF2-40B4-BE49-F238E27FC236}">
                <a16:creationId xmlns:a16="http://schemas.microsoft.com/office/drawing/2014/main" id="{971E53CF-C111-47C4-AC7D-A5BF01166865}"/>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36598" name="Wisconsin">
            <a:extLst>
              <a:ext uri="{FF2B5EF4-FFF2-40B4-BE49-F238E27FC236}">
                <a16:creationId xmlns:a16="http://schemas.microsoft.com/office/drawing/2014/main" id="{94FADE98-EDB6-4F0C-90BA-BDBB341DA756}"/>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36599" name="Wyoming">
            <a:extLst>
              <a:ext uri="{FF2B5EF4-FFF2-40B4-BE49-F238E27FC236}">
                <a16:creationId xmlns:a16="http://schemas.microsoft.com/office/drawing/2014/main" id="{D529195E-B5AA-4422-942D-16B3F1E82B10}"/>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36600" name="Massachusetts">
            <a:extLst>
              <a:ext uri="{FF2B5EF4-FFF2-40B4-BE49-F238E27FC236}">
                <a16:creationId xmlns:a16="http://schemas.microsoft.com/office/drawing/2014/main" id="{F7B4364D-EDE2-4518-9BB9-102927FAF9E4}"/>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6601" name="Freeform 59">
            <a:extLst>
              <a:ext uri="{FF2B5EF4-FFF2-40B4-BE49-F238E27FC236}">
                <a16:creationId xmlns:a16="http://schemas.microsoft.com/office/drawing/2014/main" id="{7A7D021B-7BC5-40A7-92F0-9D97C1331FE2}"/>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02" name="Freeform 60">
            <a:extLst>
              <a:ext uri="{FF2B5EF4-FFF2-40B4-BE49-F238E27FC236}">
                <a16:creationId xmlns:a16="http://schemas.microsoft.com/office/drawing/2014/main" id="{2493F598-0FE6-4FF8-BDB2-79F992FDB881}"/>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03" name="Virginia">
            <a:extLst>
              <a:ext uri="{FF2B5EF4-FFF2-40B4-BE49-F238E27FC236}">
                <a16:creationId xmlns:a16="http://schemas.microsoft.com/office/drawing/2014/main" id="{53329E47-0ECD-4BCD-A0C2-97ADF4743A5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36604" name="Freeform 62">
            <a:extLst>
              <a:ext uri="{FF2B5EF4-FFF2-40B4-BE49-F238E27FC236}">
                <a16:creationId xmlns:a16="http://schemas.microsoft.com/office/drawing/2014/main" id="{C13F9974-1B24-49A5-A230-A66A613E6403}"/>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6605" name="Hawaii">
            <a:extLst>
              <a:ext uri="{FF2B5EF4-FFF2-40B4-BE49-F238E27FC236}">
                <a16:creationId xmlns:a16="http://schemas.microsoft.com/office/drawing/2014/main" id="{A12E24AA-5453-49A9-A332-280E6CA05926}"/>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36630" name="Freeform 64">
              <a:extLst>
                <a:ext uri="{FF2B5EF4-FFF2-40B4-BE49-F238E27FC236}">
                  <a16:creationId xmlns:a16="http://schemas.microsoft.com/office/drawing/2014/main" id="{051A99D5-C6CA-4C99-B844-743ED08D2F71}"/>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36631" name="Freeform 65">
              <a:extLst>
                <a:ext uri="{FF2B5EF4-FFF2-40B4-BE49-F238E27FC236}">
                  <a16:creationId xmlns:a16="http://schemas.microsoft.com/office/drawing/2014/main" id="{1EEFFC63-3CEE-4E0C-B578-3D1F096569C7}"/>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6632" name="Freeform 66">
              <a:extLst>
                <a:ext uri="{FF2B5EF4-FFF2-40B4-BE49-F238E27FC236}">
                  <a16:creationId xmlns:a16="http://schemas.microsoft.com/office/drawing/2014/main" id="{956321E8-CEAE-43E3-B598-4058A7E88E39}"/>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6633" name="Freeform 67">
              <a:extLst>
                <a:ext uri="{FF2B5EF4-FFF2-40B4-BE49-F238E27FC236}">
                  <a16:creationId xmlns:a16="http://schemas.microsoft.com/office/drawing/2014/main" id="{DC9F4D27-6740-4B86-BEC0-BDAAA2780A5F}"/>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6634" name="Freeform 68">
              <a:extLst>
                <a:ext uri="{FF2B5EF4-FFF2-40B4-BE49-F238E27FC236}">
                  <a16:creationId xmlns:a16="http://schemas.microsoft.com/office/drawing/2014/main" id="{6996A0FE-8992-4058-ACD3-D90D9B90022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6635" name="Freeform 69">
              <a:extLst>
                <a:ext uri="{FF2B5EF4-FFF2-40B4-BE49-F238E27FC236}">
                  <a16:creationId xmlns:a16="http://schemas.microsoft.com/office/drawing/2014/main" id="{C926D1D9-2E7F-4CB9-8E21-A485470DD0EB}"/>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6636" name="Freeform 70">
              <a:extLst>
                <a:ext uri="{FF2B5EF4-FFF2-40B4-BE49-F238E27FC236}">
                  <a16:creationId xmlns:a16="http://schemas.microsoft.com/office/drawing/2014/main" id="{A762D575-5B1B-45B4-B783-FB9A81595BF1}"/>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36637" name="Freeform 71">
              <a:extLst>
                <a:ext uri="{FF2B5EF4-FFF2-40B4-BE49-F238E27FC236}">
                  <a16:creationId xmlns:a16="http://schemas.microsoft.com/office/drawing/2014/main" id="{EB4DC440-872C-4AF4-B0C0-818FD2CEAC08}"/>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36606" name="Alaska">
            <a:extLst>
              <a:ext uri="{FF2B5EF4-FFF2-40B4-BE49-F238E27FC236}">
                <a16:creationId xmlns:a16="http://schemas.microsoft.com/office/drawing/2014/main" id="{D5015586-F305-4BA7-B6CE-EA7140F0AD86}"/>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36620" name="Freeform 73">
              <a:extLst>
                <a:ext uri="{FF2B5EF4-FFF2-40B4-BE49-F238E27FC236}">
                  <a16:creationId xmlns:a16="http://schemas.microsoft.com/office/drawing/2014/main" id="{50FFA7F2-5AAE-4DE1-9517-DD682A3F3526}"/>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36621" name="Freeform 74">
              <a:extLst>
                <a:ext uri="{FF2B5EF4-FFF2-40B4-BE49-F238E27FC236}">
                  <a16:creationId xmlns:a16="http://schemas.microsoft.com/office/drawing/2014/main" id="{C61FA481-4704-462A-BD8E-66A605E971F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36622" name="Freeform 75">
              <a:extLst>
                <a:ext uri="{FF2B5EF4-FFF2-40B4-BE49-F238E27FC236}">
                  <a16:creationId xmlns:a16="http://schemas.microsoft.com/office/drawing/2014/main" id="{628F82BC-C0A0-49EA-A7A6-0D01077CAEFF}"/>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6623" name="Freeform 76">
              <a:extLst>
                <a:ext uri="{FF2B5EF4-FFF2-40B4-BE49-F238E27FC236}">
                  <a16:creationId xmlns:a16="http://schemas.microsoft.com/office/drawing/2014/main" id="{978665DC-6DCC-4023-9CD9-8D767E74208E}"/>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36624" name="Freeform 77">
              <a:extLst>
                <a:ext uri="{FF2B5EF4-FFF2-40B4-BE49-F238E27FC236}">
                  <a16:creationId xmlns:a16="http://schemas.microsoft.com/office/drawing/2014/main" id="{221A7A11-97BB-4EC4-A265-74A940ED159F}"/>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36625" name="Freeform 78">
              <a:extLst>
                <a:ext uri="{FF2B5EF4-FFF2-40B4-BE49-F238E27FC236}">
                  <a16:creationId xmlns:a16="http://schemas.microsoft.com/office/drawing/2014/main" id="{D9134951-2055-4DC0-8C76-ADC515A334E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6626" name="Freeform 79">
              <a:extLst>
                <a:ext uri="{FF2B5EF4-FFF2-40B4-BE49-F238E27FC236}">
                  <a16:creationId xmlns:a16="http://schemas.microsoft.com/office/drawing/2014/main" id="{9AB48F47-99AB-4538-B76A-D31FCF8E8D73}"/>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6627" name="Freeform 80">
              <a:extLst>
                <a:ext uri="{FF2B5EF4-FFF2-40B4-BE49-F238E27FC236}">
                  <a16:creationId xmlns:a16="http://schemas.microsoft.com/office/drawing/2014/main" id="{728D432C-D2BD-4A0D-9D4E-425CB3243C7C}"/>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6628" name="Freeform 81">
              <a:extLst>
                <a:ext uri="{FF2B5EF4-FFF2-40B4-BE49-F238E27FC236}">
                  <a16:creationId xmlns:a16="http://schemas.microsoft.com/office/drawing/2014/main" id="{DD2C1B16-53B1-4F8E-BFA2-29BAF6ED0F9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6629" name="Freeform 82">
              <a:extLst>
                <a:ext uri="{FF2B5EF4-FFF2-40B4-BE49-F238E27FC236}">
                  <a16:creationId xmlns:a16="http://schemas.microsoft.com/office/drawing/2014/main" id="{86B3BEE1-9BAD-4542-94EB-D99F2CD34624}"/>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36607" name="Rectangle 109">
            <a:extLst>
              <a:ext uri="{FF2B5EF4-FFF2-40B4-BE49-F238E27FC236}">
                <a16:creationId xmlns:a16="http://schemas.microsoft.com/office/drawing/2014/main" id="{AD53C308-67DC-4743-BF00-26B730C3AD0A}"/>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6608" name="Rectangle 110">
            <a:extLst>
              <a:ext uri="{FF2B5EF4-FFF2-40B4-BE49-F238E27FC236}">
                <a16:creationId xmlns:a16="http://schemas.microsoft.com/office/drawing/2014/main" id="{F5E62A40-F5CA-4A31-9CC3-037E896C8D5A}"/>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6609" name="Rectangle 111">
            <a:extLst>
              <a:ext uri="{FF2B5EF4-FFF2-40B4-BE49-F238E27FC236}">
                <a16:creationId xmlns:a16="http://schemas.microsoft.com/office/drawing/2014/main" id="{32ABCF34-8855-4ACC-8AF5-1410C1FAEAF2}"/>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6610" name="Rectangle 112">
            <a:extLst>
              <a:ext uri="{FF2B5EF4-FFF2-40B4-BE49-F238E27FC236}">
                <a16:creationId xmlns:a16="http://schemas.microsoft.com/office/drawing/2014/main" id="{8EF94069-F51B-4007-9223-ACFE8FC6D061}"/>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6611" name="Rectangle 113">
            <a:extLst>
              <a:ext uri="{FF2B5EF4-FFF2-40B4-BE49-F238E27FC236}">
                <a16:creationId xmlns:a16="http://schemas.microsoft.com/office/drawing/2014/main" id="{4BA8B681-58E4-4993-9CA1-8D59222A4D3A}"/>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6612" name="Text Box 114">
            <a:extLst>
              <a:ext uri="{FF2B5EF4-FFF2-40B4-BE49-F238E27FC236}">
                <a16:creationId xmlns:a16="http://schemas.microsoft.com/office/drawing/2014/main" id="{F4DFBDD5-3382-4DAF-9CBD-6024D303F37C}"/>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36613" name="Text Box 105">
            <a:extLst>
              <a:ext uri="{FF2B5EF4-FFF2-40B4-BE49-F238E27FC236}">
                <a16:creationId xmlns:a16="http://schemas.microsoft.com/office/drawing/2014/main" id="{3CB098EC-27C9-4CE7-91E1-D747E7E18696}"/>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36614" name="Text Box 106">
            <a:extLst>
              <a:ext uri="{FF2B5EF4-FFF2-40B4-BE49-F238E27FC236}">
                <a16:creationId xmlns:a16="http://schemas.microsoft.com/office/drawing/2014/main" id="{5EF51F70-9CDD-4DC7-8A20-12417A7F4CE6}"/>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36615" name="Text Box 107">
            <a:extLst>
              <a:ext uri="{FF2B5EF4-FFF2-40B4-BE49-F238E27FC236}">
                <a16:creationId xmlns:a16="http://schemas.microsoft.com/office/drawing/2014/main" id="{EDB61E16-A479-4021-BF1F-C57E940F0A51}"/>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36616" name="Text Box 108">
            <a:extLst>
              <a:ext uri="{FF2B5EF4-FFF2-40B4-BE49-F238E27FC236}">
                <a16:creationId xmlns:a16="http://schemas.microsoft.com/office/drawing/2014/main" id="{05F7C39C-51F5-4DA7-936B-120F486D5F5E}"/>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36617" name="Rectangle 7">
            <a:extLst>
              <a:ext uri="{FF2B5EF4-FFF2-40B4-BE49-F238E27FC236}">
                <a16:creationId xmlns:a16="http://schemas.microsoft.com/office/drawing/2014/main" id="{30BDBBFD-B087-4870-A38C-A383BC474EE9}"/>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do not require parental consent or parental notification when sexual or reproductive health services are provided by the school</a:t>
            </a:r>
          </a:p>
        </p:txBody>
      </p:sp>
      <p:sp>
        <p:nvSpPr>
          <p:cNvPr id="236618" name="Text Box 101">
            <a:extLst>
              <a:ext uri="{FF2B5EF4-FFF2-40B4-BE49-F238E27FC236}">
                <a16:creationId xmlns:a16="http://schemas.microsoft.com/office/drawing/2014/main" id="{2FD218D3-DFF8-4175-947D-E4A503E25202}"/>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36619" name="Text Box 116">
            <a:extLst>
              <a:ext uri="{FF2B5EF4-FFF2-40B4-BE49-F238E27FC236}">
                <a16:creationId xmlns:a16="http://schemas.microsoft.com/office/drawing/2014/main" id="{7846B074-3B02-44D8-B57B-DAC08B2C7458}"/>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Kansas">
            <a:extLst>
              <a:ext uri="{FF2B5EF4-FFF2-40B4-BE49-F238E27FC236}">
                <a16:creationId xmlns:a16="http://schemas.microsoft.com/office/drawing/2014/main" id="{EA6ED0B4-D7F6-462F-9A2E-8563F6D234C6}"/>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38595" name="Missouri">
            <a:extLst>
              <a:ext uri="{FF2B5EF4-FFF2-40B4-BE49-F238E27FC236}">
                <a16:creationId xmlns:a16="http://schemas.microsoft.com/office/drawing/2014/main" id="{58B63B90-5F21-4CB4-A35F-984DC1E6A9D7}"/>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8596" name="Illinois">
            <a:extLst>
              <a:ext uri="{FF2B5EF4-FFF2-40B4-BE49-F238E27FC236}">
                <a16:creationId xmlns:a16="http://schemas.microsoft.com/office/drawing/2014/main" id="{D5232294-7A11-4F98-9772-987A114CCF0D}"/>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38597" name="Iowa">
            <a:extLst>
              <a:ext uri="{FF2B5EF4-FFF2-40B4-BE49-F238E27FC236}">
                <a16:creationId xmlns:a16="http://schemas.microsoft.com/office/drawing/2014/main" id="{141B5355-6F10-4822-8471-F07ED471D4FC}"/>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38598" name="New Mexico">
            <a:extLst>
              <a:ext uri="{FF2B5EF4-FFF2-40B4-BE49-F238E27FC236}">
                <a16:creationId xmlns:a16="http://schemas.microsoft.com/office/drawing/2014/main" id="{58966E4E-9069-4677-9FCC-2BC16F2A00B2}"/>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38599" name="Oklahoma">
            <a:extLst>
              <a:ext uri="{FF2B5EF4-FFF2-40B4-BE49-F238E27FC236}">
                <a16:creationId xmlns:a16="http://schemas.microsoft.com/office/drawing/2014/main" id="{B83BB0C4-FCB5-4459-8E6F-B7CECD3D08D9}"/>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8600" name="Florida">
            <a:extLst>
              <a:ext uri="{FF2B5EF4-FFF2-40B4-BE49-F238E27FC236}">
                <a16:creationId xmlns:a16="http://schemas.microsoft.com/office/drawing/2014/main" id="{0D5AC508-4B1D-4B4C-99E9-3DC378A0ADDB}"/>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38601" name="Freeform 9">
            <a:extLst>
              <a:ext uri="{FF2B5EF4-FFF2-40B4-BE49-F238E27FC236}">
                <a16:creationId xmlns:a16="http://schemas.microsoft.com/office/drawing/2014/main" id="{69891DD0-ABB3-4560-869F-FD6C5A0B2FDA}"/>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38602" name="Freeform 10">
            <a:extLst>
              <a:ext uri="{FF2B5EF4-FFF2-40B4-BE49-F238E27FC236}">
                <a16:creationId xmlns:a16="http://schemas.microsoft.com/office/drawing/2014/main" id="{68FC37E5-958B-4B7A-A9D4-69DDAA1EEEE7}"/>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38603" name="Freeform 11">
            <a:extLst>
              <a:ext uri="{FF2B5EF4-FFF2-40B4-BE49-F238E27FC236}">
                <a16:creationId xmlns:a16="http://schemas.microsoft.com/office/drawing/2014/main" id="{C4723843-85AD-43C8-8733-1EC92873861D}"/>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38604" name="Michigan Upper">
            <a:extLst>
              <a:ext uri="{FF2B5EF4-FFF2-40B4-BE49-F238E27FC236}">
                <a16:creationId xmlns:a16="http://schemas.microsoft.com/office/drawing/2014/main" id="{3DB07FF9-A17B-401C-97A5-9C8D5E0B9001}"/>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38605" name="Michigan">
            <a:extLst>
              <a:ext uri="{FF2B5EF4-FFF2-40B4-BE49-F238E27FC236}">
                <a16:creationId xmlns:a16="http://schemas.microsoft.com/office/drawing/2014/main" id="{71A65846-B5F3-404E-915A-BB16C7AEE9A8}"/>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8606" name="New York">
            <a:extLst>
              <a:ext uri="{FF2B5EF4-FFF2-40B4-BE49-F238E27FC236}">
                <a16:creationId xmlns:a16="http://schemas.microsoft.com/office/drawing/2014/main" id="{482D6F96-CC29-44DB-8CAB-2B49D1099B69}"/>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238607" name="Freeform 15">
            <a:extLst>
              <a:ext uri="{FF2B5EF4-FFF2-40B4-BE49-F238E27FC236}">
                <a16:creationId xmlns:a16="http://schemas.microsoft.com/office/drawing/2014/main" id="{56E1A8A8-CCD6-4EA8-A170-8D6F876FF01F}"/>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08" name="Freeform 16">
            <a:extLst>
              <a:ext uri="{FF2B5EF4-FFF2-40B4-BE49-F238E27FC236}">
                <a16:creationId xmlns:a16="http://schemas.microsoft.com/office/drawing/2014/main" id="{0CF47D80-4B1F-4BEB-8A7E-E9AE7ADCD86B}"/>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09" name="Washington">
            <a:extLst>
              <a:ext uri="{FF2B5EF4-FFF2-40B4-BE49-F238E27FC236}">
                <a16:creationId xmlns:a16="http://schemas.microsoft.com/office/drawing/2014/main" id="{D42505B4-DEDF-476D-85A9-E43526843D01}"/>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38610" name="Freeform 19">
            <a:extLst>
              <a:ext uri="{FF2B5EF4-FFF2-40B4-BE49-F238E27FC236}">
                <a16:creationId xmlns:a16="http://schemas.microsoft.com/office/drawing/2014/main" id="{AA6C6A27-C42A-48C8-B637-9036C36DCC70}"/>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11" name="Alabama">
            <a:extLst>
              <a:ext uri="{FF2B5EF4-FFF2-40B4-BE49-F238E27FC236}">
                <a16:creationId xmlns:a16="http://schemas.microsoft.com/office/drawing/2014/main" id="{95FBC7EE-90DC-4F44-8D45-B6DD93EA491F}"/>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8612" name="Arizona">
            <a:extLst>
              <a:ext uri="{FF2B5EF4-FFF2-40B4-BE49-F238E27FC236}">
                <a16:creationId xmlns:a16="http://schemas.microsoft.com/office/drawing/2014/main" id="{816C094D-7F64-4DFA-BF83-97014A26F5C1}"/>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38613" name="Arkansas">
            <a:extLst>
              <a:ext uri="{FF2B5EF4-FFF2-40B4-BE49-F238E27FC236}">
                <a16:creationId xmlns:a16="http://schemas.microsoft.com/office/drawing/2014/main" id="{EA61F8C0-6591-4774-A53B-931C04D152E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8614" name="California">
            <a:extLst>
              <a:ext uri="{FF2B5EF4-FFF2-40B4-BE49-F238E27FC236}">
                <a16:creationId xmlns:a16="http://schemas.microsoft.com/office/drawing/2014/main" id="{36035DBF-79DA-4812-9513-B9E8B676127E}"/>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38615" name="Colorado">
            <a:extLst>
              <a:ext uri="{FF2B5EF4-FFF2-40B4-BE49-F238E27FC236}">
                <a16:creationId xmlns:a16="http://schemas.microsoft.com/office/drawing/2014/main" id="{81BAAC24-4B0F-46F4-A2A8-7B6AA8AB1201}"/>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38616" name="Connecticut">
            <a:extLst>
              <a:ext uri="{FF2B5EF4-FFF2-40B4-BE49-F238E27FC236}">
                <a16:creationId xmlns:a16="http://schemas.microsoft.com/office/drawing/2014/main" id="{C99818C6-9CCB-4AFB-B0E9-81F76C8C5AF9}"/>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38617" name="Delaware">
            <a:extLst>
              <a:ext uri="{FF2B5EF4-FFF2-40B4-BE49-F238E27FC236}">
                <a16:creationId xmlns:a16="http://schemas.microsoft.com/office/drawing/2014/main" id="{19A55E4F-DD9E-4391-B78E-7A4C09F8AAD9}"/>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8618" name="Freeform 27">
            <a:extLst>
              <a:ext uri="{FF2B5EF4-FFF2-40B4-BE49-F238E27FC236}">
                <a16:creationId xmlns:a16="http://schemas.microsoft.com/office/drawing/2014/main" id="{859AE10A-5A93-4B14-A5D3-77F8B6403826}"/>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19" name="Georgia">
            <a:extLst>
              <a:ext uri="{FF2B5EF4-FFF2-40B4-BE49-F238E27FC236}">
                <a16:creationId xmlns:a16="http://schemas.microsoft.com/office/drawing/2014/main" id="{509A8C44-AA35-4372-9632-06BD13B9ED9D}"/>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38620" name="Idaho">
            <a:extLst>
              <a:ext uri="{FF2B5EF4-FFF2-40B4-BE49-F238E27FC236}">
                <a16:creationId xmlns:a16="http://schemas.microsoft.com/office/drawing/2014/main" id="{C9E1F061-0471-42CF-B1E4-5A0229F2E67D}"/>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38621" name="Indiana">
            <a:extLst>
              <a:ext uri="{FF2B5EF4-FFF2-40B4-BE49-F238E27FC236}">
                <a16:creationId xmlns:a16="http://schemas.microsoft.com/office/drawing/2014/main" id="{8831B004-1AC9-4A07-851A-F5DFC4296D27}"/>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38622" name="Kentucky">
            <a:extLst>
              <a:ext uri="{FF2B5EF4-FFF2-40B4-BE49-F238E27FC236}">
                <a16:creationId xmlns:a16="http://schemas.microsoft.com/office/drawing/2014/main" id="{394689E6-3837-4A2D-B408-A82A34EB624B}"/>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38623" name="Louisiana">
            <a:extLst>
              <a:ext uri="{FF2B5EF4-FFF2-40B4-BE49-F238E27FC236}">
                <a16:creationId xmlns:a16="http://schemas.microsoft.com/office/drawing/2014/main" id="{3966662D-E0A0-402A-9A33-7969A81BB37E}"/>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38624" name="Maine">
            <a:extLst>
              <a:ext uri="{FF2B5EF4-FFF2-40B4-BE49-F238E27FC236}">
                <a16:creationId xmlns:a16="http://schemas.microsoft.com/office/drawing/2014/main" id="{F3113C76-46ED-4B24-A57E-E7B49F9D5C72}"/>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38625" name="Maryland">
            <a:extLst>
              <a:ext uri="{FF2B5EF4-FFF2-40B4-BE49-F238E27FC236}">
                <a16:creationId xmlns:a16="http://schemas.microsoft.com/office/drawing/2014/main" id="{841D8600-94CA-425D-8758-59FE6AA1D585}"/>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8626" name="Minnesota">
            <a:extLst>
              <a:ext uri="{FF2B5EF4-FFF2-40B4-BE49-F238E27FC236}">
                <a16:creationId xmlns:a16="http://schemas.microsoft.com/office/drawing/2014/main" id="{735D1934-D404-4A78-B4FD-13A004E352D7}"/>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38627" name="Mississippi">
            <a:extLst>
              <a:ext uri="{FF2B5EF4-FFF2-40B4-BE49-F238E27FC236}">
                <a16:creationId xmlns:a16="http://schemas.microsoft.com/office/drawing/2014/main" id="{40CA2DFA-D825-4CDA-8BAD-795237403E9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38628" name="Montana">
            <a:extLst>
              <a:ext uri="{FF2B5EF4-FFF2-40B4-BE49-F238E27FC236}">
                <a16:creationId xmlns:a16="http://schemas.microsoft.com/office/drawing/2014/main" id="{376D14A3-A218-4FA1-AA64-01BAE2786555}"/>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38629" name="Nebraska">
            <a:extLst>
              <a:ext uri="{FF2B5EF4-FFF2-40B4-BE49-F238E27FC236}">
                <a16:creationId xmlns:a16="http://schemas.microsoft.com/office/drawing/2014/main" id="{C4E4F72D-A546-4BFB-AABE-C6D9C247DB8D}"/>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38630" name="Nevada">
            <a:extLst>
              <a:ext uri="{FF2B5EF4-FFF2-40B4-BE49-F238E27FC236}">
                <a16:creationId xmlns:a16="http://schemas.microsoft.com/office/drawing/2014/main" id="{91DBB57F-E3B2-445E-AD10-52275F9406DE}"/>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238631" name="New Hampshire">
            <a:extLst>
              <a:ext uri="{FF2B5EF4-FFF2-40B4-BE49-F238E27FC236}">
                <a16:creationId xmlns:a16="http://schemas.microsoft.com/office/drawing/2014/main" id="{12273F1D-DDED-4AB2-BA27-787BF5767484}"/>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38632" name="New Jersey">
            <a:extLst>
              <a:ext uri="{FF2B5EF4-FFF2-40B4-BE49-F238E27FC236}">
                <a16:creationId xmlns:a16="http://schemas.microsoft.com/office/drawing/2014/main" id="{BF8259B8-C92B-4716-8019-BE7A673F12EF}"/>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38633" name="North Carolina">
            <a:extLst>
              <a:ext uri="{FF2B5EF4-FFF2-40B4-BE49-F238E27FC236}">
                <a16:creationId xmlns:a16="http://schemas.microsoft.com/office/drawing/2014/main" id="{0B38D4AA-7EDB-4BAA-834B-D6C0544C5862}"/>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38634" name="North Dakota">
            <a:extLst>
              <a:ext uri="{FF2B5EF4-FFF2-40B4-BE49-F238E27FC236}">
                <a16:creationId xmlns:a16="http://schemas.microsoft.com/office/drawing/2014/main" id="{627E50DF-9BC8-41FC-BE5E-F85E9ED23070}"/>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38635" name="Ohio">
            <a:extLst>
              <a:ext uri="{FF2B5EF4-FFF2-40B4-BE49-F238E27FC236}">
                <a16:creationId xmlns:a16="http://schemas.microsoft.com/office/drawing/2014/main" id="{D3AD9999-5E0B-4AF8-AE69-8DC20B53B9DE}"/>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38636" name="Oregon">
            <a:extLst>
              <a:ext uri="{FF2B5EF4-FFF2-40B4-BE49-F238E27FC236}">
                <a16:creationId xmlns:a16="http://schemas.microsoft.com/office/drawing/2014/main" id="{F787B75B-DF10-4183-90E6-43AAEA0DFC65}"/>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38637" name="Pennsylvania">
            <a:extLst>
              <a:ext uri="{FF2B5EF4-FFF2-40B4-BE49-F238E27FC236}">
                <a16:creationId xmlns:a16="http://schemas.microsoft.com/office/drawing/2014/main" id="{60444439-B639-4900-BFE4-3D7C8245CDB6}"/>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38638" name="Rhode Island">
            <a:extLst>
              <a:ext uri="{FF2B5EF4-FFF2-40B4-BE49-F238E27FC236}">
                <a16:creationId xmlns:a16="http://schemas.microsoft.com/office/drawing/2014/main" id="{DACF4E0C-5F6A-48B3-BF93-A13D8EC051DB}"/>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8639" name="South Carolina">
            <a:extLst>
              <a:ext uri="{FF2B5EF4-FFF2-40B4-BE49-F238E27FC236}">
                <a16:creationId xmlns:a16="http://schemas.microsoft.com/office/drawing/2014/main" id="{4C636BF5-44D2-4914-A701-F7368B596970}"/>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38640" name="South Dakota">
            <a:extLst>
              <a:ext uri="{FF2B5EF4-FFF2-40B4-BE49-F238E27FC236}">
                <a16:creationId xmlns:a16="http://schemas.microsoft.com/office/drawing/2014/main" id="{BF7FA933-671A-4837-8996-92FBC0F19186}"/>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38641" name="Tennessee">
            <a:extLst>
              <a:ext uri="{FF2B5EF4-FFF2-40B4-BE49-F238E27FC236}">
                <a16:creationId xmlns:a16="http://schemas.microsoft.com/office/drawing/2014/main" id="{4D0DF9C8-1FA3-43B9-94E1-78F716B151E5}"/>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38642" name="Texas">
            <a:extLst>
              <a:ext uri="{FF2B5EF4-FFF2-40B4-BE49-F238E27FC236}">
                <a16:creationId xmlns:a16="http://schemas.microsoft.com/office/drawing/2014/main" id="{DD33AE4F-6C74-441E-A8B2-672FD7A4CA19}"/>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238643" name="Utah">
            <a:extLst>
              <a:ext uri="{FF2B5EF4-FFF2-40B4-BE49-F238E27FC236}">
                <a16:creationId xmlns:a16="http://schemas.microsoft.com/office/drawing/2014/main" id="{0AC7A823-BBC3-4E01-81AA-DE09B55EA8B3}"/>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238644" name="Vermont">
            <a:extLst>
              <a:ext uri="{FF2B5EF4-FFF2-40B4-BE49-F238E27FC236}">
                <a16:creationId xmlns:a16="http://schemas.microsoft.com/office/drawing/2014/main" id="{99DD9469-2DC4-4746-899A-2ECB7A4D9CEF}"/>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38645" name="West Virginia">
            <a:extLst>
              <a:ext uri="{FF2B5EF4-FFF2-40B4-BE49-F238E27FC236}">
                <a16:creationId xmlns:a16="http://schemas.microsoft.com/office/drawing/2014/main" id="{76394AA8-0B2E-47BE-8670-104F21EA0D04}"/>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38646" name="Wisconsin">
            <a:extLst>
              <a:ext uri="{FF2B5EF4-FFF2-40B4-BE49-F238E27FC236}">
                <a16:creationId xmlns:a16="http://schemas.microsoft.com/office/drawing/2014/main" id="{4A766880-3A97-470B-9D6E-75C0225836D8}"/>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38647" name="Wyoming">
            <a:extLst>
              <a:ext uri="{FF2B5EF4-FFF2-40B4-BE49-F238E27FC236}">
                <a16:creationId xmlns:a16="http://schemas.microsoft.com/office/drawing/2014/main" id="{337E9DE4-2F22-4F5C-97D7-4A592462C4A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38648" name="Massachusetts">
            <a:extLst>
              <a:ext uri="{FF2B5EF4-FFF2-40B4-BE49-F238E27FC236}">
                <a16:creationId xmlns:a16="http://schemas.microsoft.com/office/drawing/2014/main" id="{11154F89-B414-4D64-9C01-79B7F954E8DD}"/>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8649" name="Freeform 59">
            <a:extLst>
              <a:ext uri="{FF2B5EF4-FFF2-40B4-BE49-F238E27FC236}">
                <a16:creationId xmlns:a16="http://schemas.microsoft.com/office/drawing/2014/main" id="{62D85A87-666D-459C-BDB2-DF029A3FBC2B}"/>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50" name="Freeform 60">
            <a:extLst>
              <a:ext uri="{FF2B5EF4-FFF2-40B4-BE49-F238E27FC236}">
                <a16:creationId xmlns:a16="http://schemas.microsoft.com/office/drawing/2014/main" id="{56B4C0E8-0553-4628-991E-52DB5179D9B4}"/>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51" name="Virginia">
            <a:extLst>
              <a:ext uri="{FF2B5EF4-FFF2-40B4-BE49-F238E27FC236}">
                <a16:creationId xmlns:a16="http://schemas.microsoft.com/office/drawing/2014/main" id="{D642B05B-EA00-4DDE-8A18-D76AE7050DCF}"/>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38652" name="Freeform 62">
            <a:extLst>
              <a:ext uri="{FF2B5EF4-FFF2-40B4-BE49-F238E27FC236}">
                <a16:creationId xmlns:a16="http://schemas.microsoft.com/office/drawing/2014/main" id="{38C176E8-2057-4775-93B8-10D0DE4E3929}"/>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8653" name="Hawaii">
            <a:extLst>
              <a:ext uri="{FF2B5EF4-FFF2-40B4-BE49-F238E27FC236}">
                <a16:creationId xmlns:a16="http://schemas.microsoft.com/office/drawing/2014/main" id="{0886A61C-2D23-4A73-BD31-89B2A31CBCEF}"/>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38678" name="Freeform 64">
              <a:extLst>
                <a:ext uri="{FF2B5EF4-FFF2-40B4-BE49-F238E27FC236}">
                  <a16:creationId xmlns:a16="http://schemas.microsoft.com/office/drawing/2014/main" id="{AA6F8E28-3CE5-46FA-B1EA-1D0CBE6BBD33}"/>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38679" name="Freeform 65">
              <a:extLst>
                <a:ext uri="{FF2B5EF4-FFF2-40B4-BE49-F238E27FC236}">
                  <a16:creationId xmlns:a16="http://schemas.microsoft.com/office/drawing/2014/main" id="{1822857B-2BDB-4B4E-ADDD-217E287602A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8680" name="Freeform 66">
              <a:extLst>
                <a:ext uri="{FF2B5EF4-FFF2-40B4-BE49-F238E27FC236}">
                  <a16:creationId xmlns:a16="http://schemas.microsoft.com/office/drawing/2014/main" id="{B010957B-9469-49A5-8CB8-7208BC1B739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8681" name="Freeform 67">
              <a:extLst>
                <a:ext uri="{FF2B5EF4-FFF2-40B4-BE49-F238E27FC236}">
                  <a16:creationId xmlns:a16="http://schemas.microsoft.com/office/drawing/2014/main" id="{5610827C-20C1-4625-B181-5A7090D36E51}"/>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8682" name="Freeform 68">
              <a:extLst>
                <a:ext uri="{FF2B5EF4-FFF2-40B4-BE49-F238E27FC236}">
                  <a16:creationId xmlns:a16="http://schemas.microsoft.com/office/drawing/2014/main" id="{3E25EE36-B206-4978-BD8C-FAF6ADA80BF2}"/>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38683" name="Freeform 69">
              <a:extLst>
                <a:ext uri="{FF2B5EF4-FFF2-40B4-BE49-F238E27FC236}">
                  <a16:creationId xmlns:a16="http://schemas.microsoft.com/office/drawing/2014/main" id="{229A644D-43D6-4634-988E-8B92B15B537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38684" name="Freeform 70">
              <a:extLst>
                <a:ext uri="{FF2B5EF4-FFF2-40B4-BE49-F238E27FC236}">
                  <a16:creationId xmlns:a16="http://schemas.microsoft.com/office/drawing/2014/main" id="{7DFD2851-BDC3-4467-A2C7-0CB1DB4E32F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38685" name="Freeform 71">
              <a:extLst>
                <a:ext uri="{FF2B5EF4-FFF2-40B4-BE49-F238E27FC236}">
                  <a16:creationId xmlns:a16="http://schemas.microsoft.com/office/drawing/2014/main" id="{B00D503C-26F2-4AB6-8C27-80267B36713A}"/>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38654" name="Alaska">
            <a:extLst>
              <a:ext uri="{FF2B5EF4-FFF2-40B4-BE49-F238E27FC236}">
                <a16:creationId xmlns:a16="http://schemas.microsoft.com/office/drawing/2014/main" id="{E7064F7E-E0F9-493B-9E7C-A64FCF281D92}"/>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38668" name="Freeform 73">
              <a:extLst>
                <a:ext uri="{FF2B5EF4-FFF2-40B4-BE49-F238E27FC236}">
                  <a16:creationId xmlns:a16="http://schemas.microsoft.com/office/drawing/2014/main" id="{0E5749E0-C101-40A8-B161-D6FC9BAAD0B7}"/>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38669" name="Freeform 74">
              <a:extLst>
                <a:ext uri="{FF2B5EF4-FFF2-40B4-BE49-F238E27FC236}">
                  <a16:creationId xmlns:a16="http://schemas.microsoft.com/office/drawing/2014/main" id="{E70E20EA-D110-4B9B-B56C-425997C5C44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38670" name="Freeform 75">
              <a:extLst>
                <a:ext uri="{FF2B5EF4-FFF2-40B4-BE49-F238E27FC236}">
                  <a16:creationId xmlns:a16="http://schemas.microsoft.com/office/drawing/2014/main" id="{866ACFFB-2054-4776-8031-C3D12DAB43A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38671" name="Freeform 76">
              <a:extLst>
                <a:ext uri="{FF2B5EF4-FFF2-40B4-BE49-F238E27FC236}">
                  <a16:creationId xmlns:a16="http://schemas.microsoft.com/office/drawing/2014/main" id="{3F05ED3C-E7BA-49AD-8820-98EC7FA9ECF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38672" name="Freeform 77">
              <a:extLst>
                <a:ext uri="{FF2B5EF4-FFF2-40B4-BE49-F238E27FC236}">
                  <a16:creationId xmlns:a16="http://schemas.microsoft.com/office/drawing/2014/main" id="{8A77043A-1B4D-4D1F-A9ED-0E1F10EDF02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38673" name="Freeform 78">
              <a:extLst>
                <a:ext uri="{FF2B5EF4-FFF2-40B4-BE49-F238E27FC236}">
                  <a16:creationId xmlns:a16="http://schemas.microsoft.com/office/drawing/2014/main" id="{B8A93762-32CA-4124-A384-346A55DA6C9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38674" name="Freeform 79">
              <a:extLst>
                <a:ext uri="{FF2B5EF4-FFF2-40B4-BE49-F238E27FC236}">
                  <a16:creationId xmlns:a16="http://schemas.microsoft.com/office/drawing/2014/main" id="{397ECE07-2232-4516-913D-E2ED3EFF3FD1}"/>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8675" name="Freeform 80">
              <a:extLst>
                <a:ext uri="{FF2B5EF4-FFF2-40B4-BE49-F238E27FC236}">
                  <a16:creationId xmlns:a16="http://schemas.microsoft.com/office/drawing/2014/main" id="{89525B61-C1D9-46AC-8225-7A484A1D4792}"/>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8676" name="Freeform 81">
              <a:extLst>
                <a:ext uri="{FF2B5EF4-FFF2-40B4-BE49-F238E27FC236}">
                  <a16:creationId xmlns:a16="http://schemas.microsoft.com/office/drawing/2014/main" id="{193C6E1D-F3FF-4C7C-9669-0CBD98FC391F}"/>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38677" name="Freeform 82">
              <a:extLst>
                <a:ext uri="{FF2B5EF4-FFF2-40B4-BE49-F238E27FC236}">
                  <a16:creationId xmlns:a16="http://schemas.microsoft.com/office/drawing/2014/main" id="{42A95D1F-087F-43E3-BC94-4BA4CD60C12E}"/>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38655" name="Rectangle 109">
            <a:extLst>
              <a:ext uri="{FF2B5EF4-FFF2-40B4-BE49-F238E27FC236}">
                <a16:creationId xmlns:a16="http://schemas.microsoft.com/office/drawing/2014/main" id="{5B540929-DFD7-4698-84F2-E2E68D916B03}"/>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8656" name="Rectangle 110">
            <a:extLst>
              <a:ext uri="{FF2B5EF4-FFF2-40B4-BE49-F238E27FC236}">
                <a16:creationId xmlns:a16="http://schemas.microsoft.com/office/drawing/2014/main" id="{E491FE72-89B5-462F-8919-D561CF99AA09}"/>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8657" name="Rectangle 111">
            <a:extLst>
              <a:ext uri="{FF2B5EF4-FFF2-40B4-BE49-F238E27FC236}">
                <a16:creationId xmlns:a16="http://schemas.microsoft.com/office/drawing/2014/main" id="{047484E3-07C7-499A-853E-85263C6C26F1}"/>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8658" name="Rectangle 112">
            <a:extLst>
              <a:ext uri="{FF2B5EF4-FFF2-40B4-BE49-F238E27FC236}">
                <a16:creationId xmlns:a16="http://schemas.microsoft.com/office/drawing/2014/main" id="{287B3FCF-6DDD-420B-A39B-2819C886819B}"/>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8659" name="Rectangle 113">
            <a:extLst>
              <a:ext uri="{FF2B5EF4-FFF2-40B4-BE49-F238E27FC236}">
                <a16:creationId xmlns:a16="http://schemas.microsoft.com/office/drawing/2014/main" id="{B1F8BDD7-A183-41EA-8AF2-4EB1A822F170}"/>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38660" name="Text Box 114">
            <a:extLst>
              <a:ext uri="{FF2B5EF4-FFF2-40B4-BE49-F238E27FC236}">
                <a16:creationId xmlns:a16="http://schemas.microsoft.com/office/drawing/2014/main" id="{6C615B37-0518-4152-B624-D84A6F2230F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38661" name="Text Box 105">
            <a:extLst>
              <a:ext uri="{FF2B5EF4-FFF2-40B4-BE49-F238E27FC236}">
                <a16:creationId xmlns:a16="http://schemas.microsoft.com/office/drawing/2014/main" id="{8F3450C1-6AB0-44A1-8713-3E8F9E834911}"/>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38662" name="Text Box 106">
            <a:extLst>
              <a:ext uri="{FF2B5EF4-FFF2-40B4-BE49-F238E27FC236}">
                <a16:creationId xmlns:a16="http://schemas.microsoft.com/office/drawing/2014/main" id="{17C4332A-95D4-472A-AA72-7F4CB2894DA7}"/>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38663" name="Text Box 107">
            <a:extLst>
              <a:ext uri="{FF2B5EF4-FFF2-40B4-BE49-F238E27FC236}">
                <a16:creationId xmlns:a16="http://schemas.microsoft.com/office/drawing/2014/main" id="{4FF4DCFA-F8C7-4104-B3E5-5BE9FB1E222D}"/>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38664" name="Text Box 108">
            <a:extLst>
              <a:ext uri="{FF2B5EF4-FFF2-40B4-BE49-F238E27FC236}">
                <a16:creationId xmlns:a16="http://schemas.microsoft.com/office/drawing/2014/main" id="{D42CC147-DF7D-44D6-8BB3-4B36E17ABD5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38665" name="Rectangle 7">
            <a:extLst>
              <a:ext uri="{FF2B5EF4-FFF2-40B4-BE49-F238E27FC236}">
                <a16:creationId xmlns:a16="http://schemas.microsoft.com/office/drawing/2014/main" id="{56521FC6-79F7-403F-A6F2-0E91BFCE55F6}"/>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do not require parental consent or parental notification when sexual or reproductive health services are referred by the school</a:t>
            </a:r>
          </a:p>
        </p:txBody>
      </p:sp>
      <p:sp>
        <p:nvSpPr>
          <p:cNvPr id="238666" name="Text Box 101">
            <a:extLst>
              <a:ext uri="{FF2B5EF4-FFF2-40B4-BE49-F238E27FC236}">
                <a16:creationId xmlns:a16="http://schemas.microsoft.com/office/drawing/2014/main" id="{1508766A-B746-4F94-8C2C-9464324440CB}"/>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38667" name="Text Box 116">
            <a:extLst>
              <a:ext uri="{FF2B5EF4-FFF2-40B4-BE49-F238E27FC236}">
                <a16:creationId xmlns:a16="http://schemas.microsoft.com/office/drawing/2014/main" id="{CEFA78E0-220E-47BD-9FE4-C3F653386464}"/>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Kansas">
            <a:extLst>
              <a:ext uri="{FF2B5EF4-FFF2-40B4-BE49-F238E27FC236}">
                <a16:creationId xmlns:a16="http://schemas.microsoft.com/office/drawing/2014/main" id="{F537B582-BEC5-4E27-88A7-7D05D9B6C8C7}"/>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187395" name="Missouri">
            <a:extLst>
              <a:ext uri="{FF2B5EF4-FFF2-40B4-BE49-F238E27FC236}">
                <a16:creationId xmlns:a16="http://schemas.microsoft.com/office/drawing/2014/main" id="{DA2D971A-5611-4C4D-B0C8-7584848AE5FA}"/>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187396" name="Illinois">
            <a:extLst>
              <a:ext uri="{FF2B5EF4-FFF2-40B4-BE49-F238E27FC236}">
                <a16:creationId xmlns:a16="http://schemas.microsoft.com/office/drawing/2014/main" id="{51D52840-B1DA-41B3-AEF4-AB0042AFE51C}"/>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187397" name="Iowa">
            <a:extLst>
              <a:ext uri="{FF2B5EF4-FFF2-40B4-BE49-F238E27FC236}">
                <a16:creationId xmlns:a16="http://schemas.microsoft.com/office/drawing/2014/main" id="{4A939CEA-EA0C-432B-A1E3-F05231A429CA}"/>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87398" name="New Mexico">
            <a:extLst>
              <a:ext uri="{FF2B5EF4-FFF2-40B4-BE49-F238E27FC236}">
                <a16:creationId xmlns:a16="http://schemas.microsoft.com/office/drawing/2014/main" id="{DF617E1A-096B-4758-BEDA-D51350BCD48B}"/>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187399" name="Oklahoma">
            <a:extLst>
              <a:ext uri="{FF2B5EF4-FFF2-40B4-BE49-F238E27FC236}">
                <a16:creationId xmlns:a16="http://schemas.microsoft.com/office/drawing/2014/main" id="{E87A126A-7A8C-4B3C-8275-FBE5DB4AAF9C}"/>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187400" name="Florida">
            <a:extLst>
              <a:ext uri="{FF2B5EF4-FFF2-40B4-BE49-F238E27FC236}">
                <a16:creationId xmlns:a16="http://schemas.microsoft.com/office/drawing/2014/main" id="{47814A81-806D-4993-AF01-808D457385DD}"/>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187401" name="Freeform 9">
            <a:extLst>
              <a:ext uri="{FF2B5EF4-FFF2-40B4-BE49-F238E27FC236}">
                <a16:creationId xmlns:a16="http://schemas.microsoft.com/office/drawing/2014/main" id="{8000965F-C481-4258-ACE3-8E1973854CC4}"/>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87402" name="Freeform 10">
            <a:extLst>
              <a:ext uri="{FF2B5EF4-FFF2-40B4-BE49-F238E27FC236}">
                <a16:creationId xmlns:a16="http://schemas.microsoft.com/office/drawing/2014/main" id="{C8545321-B156-4F5A-8E65-C773CF4A60FA}"/>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87403" name="Freeform 11">
            <a:extLst>
              <a:ext uri="{FF2B5EF4-FFF2-40B4-BE49-F238E27FC236}">
                <a16:creationId xmlns:a16="http://schemas.microsoft.com/office/drawing/2014/main" id="{413DDE1F-65A8-4CFA-9DD2-1AF78EE7714F}"/>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87404" name="Michigan Upper">
            <a:extLst>
              <a:ext uri="{FF2B5EF4-FFF2-40B4-BE49-F238E27FC236}">
                <a16:creationId xmlns:a16="http://schemas.microsoft.com/office/drawing/2014/main" id="{CE6A3D0D-BD48-41AE-A409-F818DCACEC90}"/>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187405" name="Michigan">
            <a:extLst>
              <a:ext uri="{FF2B5EF4-FFF2-40B4-BE49-F238E27FC236}">
                <a16:creationId xmlns:a16="http://schemas.microsoft.com/office/drawing/2014/main" id="{C50B8565-3738-4212-9BEF-50C2BBBB2E9B}"/>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187406" name="New York">
            <a:extLst>
              <a:ext uri="{FF2B5EF4-FFF2-40B4-BE49-F238E27FC236}">
                <a16:creationId xmlns:a16="http://schemas.microsoft.com/office/drawing/2014/main" id="{8AA52991-6A47-46C2-AC61-CEE35A0CBBF2}"/>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187407" name="Freeform 15">
            <a:extLst>
              <a:ext uri="{FF2B5EF4-FFF2-40B4-BE49-F238E27FC236}">
                <a16:creationId xmlns:a16="http://schemas.microsoft.com/office/drawing/2014/main" id="{3E9632A4-6E3F-4291-9CF1-EA00061F7390}"/>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08" name="Freeform 16">
            <a:extLst>
              <a:ext uri="{FF2B5EF4-FFF2-40B4-BE49-F238E27FC236}">
                <a16:creationId xmlns:a16="http://schemas.microsoft.com/office/drawing/2014/main" id="{41E0ACA2-0F1A-4B9E-9C9C-CE46DB7008A7}"/>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09" name="Washington">
            <a:extLst>
              <a:ext uri="{FF2B5EF4-FFF2-40B4-BE49-F238E27FC236}">
                <a16:creationId xmlns:a16="http://schemas.microsoft.com/office/drawing/2014/main" id="{ABB196E4-1356-42A5-AA13-15F1004BC00F}"/>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187410" name="Freeform 19">
            <a:extLst>
              <a:ext uri="{FF2B5EF4-FFF2-40B4-BE49-F238E27FC236}">
                <a16:creationId xmlns:a16="http://schemas.microsoft.com/office/drawing/2014/main" id="{5358468D-C1BE-4027-838F-14FA18B28BEA}"/>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11" name="Alabama">
            <a:extLst>
              <a:ext uri="{FF2B5EF4-FFF2-40B4-BE49-F238E27FC236}">
                <a16:creationId xmlns:a16="http://schemas.microsoft.com/office/drawing/2014/main" id="{024FDAD6-E4F2-4686-81CA-19AD1EB88595}"/>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87412" name="Arizona">
            <a:extLst>
              <a:ext uri="{FF2B5EF4-FFF2-40B4-BE49-F238E27FC236}">
                <a16:creationId xmlns:a16="http://schemas.microsoft.com/office/drawing/2014/main" id="{8CC260A8-EB75-4B8B-9D6A-9D1CAB158BA6}"/>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87413" name="Arkansas">
            <a:extLst>
              <a:ext uri="{FF2B5EF4-FFF2-40B4-BE49-F238E27FC236}">
                <a16:creationId xmlns:a16="http://schemas.microsoft.com/office/drawing/2014/main" id="{4081CD02-1EF3-4420-9AED-E5B5B50CFAFB}"/>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187414" name="California">
            <a:extLst>
              <a:ext uri="{FF2B5EF4-FFF2-40B4-BE49-F238E27FC236}">
                <a16:creationId xmlns:a16="http://schemas.microsoft.com/office/drawing/2014/main" id="{7666AE06-3109-4382-A385-28DB9A5DAC01}"/>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187415" name="Colorado">
            <a:extLst>
              <a:ext uri="{FF2B5EF4-FFF2-40B4-BE49-F238E27FC236}">
                <a16:creationId xmlns:a16="http://schemas.microsoft.com/office/drawing/2014/main" id="{C75F9F61-3E50-44B5-8542-BD2C53E08DE3}"/>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87416" name="Connecticut">
            <a:extLst>
              <a:ext uri="{FF2B5EF4-FFF2-40B4-BE49-F238E27FC236}">
                <a16:creationId xmlns:a16="http://schemas.microsoft.com/office/drawing/2014/main" id="{72548981-53A8-446D-9005-D6631B99300D}"/>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87417" name="Delaware">
            <a:extLst>
              <a:ext uri="{FF2B5EF4-FFF2-40B4-BE49-F238E27FC236}">
                <a16:creationId xmlns:a16="http://schemas.microsoft.com/office/drawing/2014/main" id="{573DCBF1-5987-444D-887A-02B8998690FD}"/>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87418" name="Freeform 27">
            <a:extLst>
              <a:ext uri="{FF2B5EF4-FFF2-40B4-BE49-F238E27FC236}">
                <a16:creationId xmlns:a16="http://schemas.microsoft.com/office/drawing/2014/main" id="{E0C9102E-67A6-4126-858F-ADFB9E4EF220}"/>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19" name="Georgia">
            <a:extLst>
              <a:ext uri="{FF2B5EF4-FFF2-40B4-BE49-F238E27FC236}">
                <a16:creationId xmlns:a16="http://schemas.microsoft.com/office/drawing/2014/main" id="{364643A3-DB57-48B8-BE13-9A5A2A244F26}"/>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187420" name="Idaho">
            <a:extLst>
              <a:ext uri="{FF2B5EF4-FFF2-40B4-BE49-F238E27FC236}">
                <a16:creationId xmlns:a16="http://schemas.microsoft.com/office/drawing/2014/main" id="{C006A627-6E43-43CD-A83B-F9622FB0FCBF}"/>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187421" name="Indiana">
            <a:extLst>
              <a:ext uri="{FF2B5EF4-FFF2-40B4-BE49-F238E27FC236}">
                <a16:creationId xmlns:a16="http://schemas.microsoft.com/office/drawing/2014/main" id="{415B474B-79CB-4506-AD7C-7BE7CAB661A9}"/>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87422" name="Kentucky">
            <a:extLst>
              <a:ext uri="{FF2B5EF4-FFF2-40B4-BE49-F238E27FC236}">
                <a16:creationId xmlns:a16="http://schemas.microsoft.com/office/drawing/2014/main" id="{464100A2-1FB0-4896-8856-6074D3383612}"/>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187423" name="Louisiana">
            <a:extLst>
              <a:ext uri="{FF2B5EF4-FFF2-40B4-BE49-F238E27FC236}">
                <a16:creationId xmlns:a16="http://schemas.microsoft.com/office/drawing/2014/main" id="{6D2D3E71-E971-4563-9919-A7A09A39DA3F}"/>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87424" name="Maine">
            <a:extLst>
              <a:ext uri="{FF2B5EF4-FFF2-40B4-BE49-F238E27FC236}">
                <a16:creationId xmlns:a16="http://schemas.microsoft.com/office/drawing/2014/main" id="{165DF770-C8C3-4B96-A6C2-529DD4684B88}"/>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187425" name="Maryland">
            <a:extLst>
              <a:ext uri="{FF2B5EF4-FFF2-40B4-BE49-F238E27FC236}">
                <a16:creationId xmlns:a16="http://schemas.microsoft.com/office/drawing/2014/main" id="{8EAA5368-6B39-4484-A339-DF2B96A4F103}"/>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187426" name="Minnesota">
            <a:extLst>
              <a:ext uri="{FF2B5EF4-FFF2-40B4-BE49-F238E27FC236}">
                <a16:creationId xmlns:a16="http://schemas.microsoft.com/office/drawing/2014/main" id="{2BD5FDCC-41E2-4E60-854A-03DF67F9408D}"/>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187427" name="Mississippi">
            <a:extLst>
              <a:ext uri="{FF2B5EF4-FFF2-40B4-BE49-F238E27FC236}">
                <a16:creationId xmlns:a16="http://schemas.microsoft.com/office/drawing/2014/main" id="{B028DF2A-FA68-43AA-BD4C-20AB302AA32F}"/>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187428" name="Montana">
            <a:extLst>
              <a:ext uri="{FF2B5EF4-FFF2-40B4-BE49-F238E27FC236}">
                <a16:creationId xmlns:a16="http://schemas.microsoft.com/office/drawing/2014/main" id="{E084FAEF-2BB3-43DE-AFC4-1673110266A7}"/>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187429" name="Nebraska">
            <a:extLst>
              <a:ext uri="{FF2B5EF4-FFF2-40B4-BE49-F238E27FC236}">
                <a16:creationId xmlns:a16="http://schemas.microsoft.com/office/drawing/2014/main" id="{144C7ADE-F23B-43DA-8DD8-C169D8C28BF2}"/>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187430" name="Nevada">
            <a:extLst>
              <a:ext uri="{FF2B5EF4-FFF2-40B4-BE49-F238E27FC236}">
                <a16:creationId xmlns:a16="http://schemas.microsoft.com/office/drawing/2014/main" id="{B9F1B0CA-D361-4789-BA41-F5D7714077BC}"/>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7A9CF"/>
          </a:solidFill>
          <a:ln w="15875">
            <a:solidFill>
              <a:srgbClr val="003F48"/>
            </a:solidFill>
            <a:prstDash val="solid"/>
            <a:round/>
            <a:headEnd/>
            <a:tailEnd/>
          </a:ln>
        </p:spPr>
        <p:txBody>
          <a:bodyPr/>
          <a:lstStyle/>
          <a:p>
            <a:endParaRPr lang="en-US"/>
          </a:p>
        </p:txBody>
      </p:sp>
      <p:sp>
        <p:nvSpPr>
          <p:cNvPr id="187431" name="New Hampshire">
            <a:extLst>
              <a:ext uri="{FF2B5EF4-FFF2-40B4-BE49-F238E27FC236}">
                <a16:creationId xmlns:a16="http://schemas.microsoft.com/office/drawing/2014/main" id="{ADB715F8-CB34-433F-8B7B-D6DE8266BD00}"/>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187432" name="New Jersey">
            <a:extLst>
              <a:ext uri="{FF2B5EF4-FFF2-40B4-BE49-F238E27FC236}">
                <a16:creationId xmlns:a16="http://schemas.microsoft.com/office/drawing/2014/main" id="{250231D6-F930-46F8-BC18-F6BC8E76AB51}"/>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187433" name="North Carolina">
            <a:extLst>
              <a:ext uri="{FF2B5EF4-FFF2-40B4-BE49-F238E27FC236}">
                <a16:creationId xmlns:a16="http://schemas.microsoft.com/office/drawing/2014/main" id="{ED06D18D-469D-4B22-8EA2-F43B41D68F8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187434" name="North Dakota">
            <a:extLst>
              <a:ext uri="{FF2B5EF4-FFF2-40B4-BE49-F238E27FC236}">
                <a16:creationId xmlns:a16="http://schemas.microsoft.com/office/drawing/2014/main" id="{0C1ECC28-F439-4A0F-8094-44F1E2621C75}"/>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87435" name="Ohio">
            <a:extLst>
              <a:ext uri="{FF2B5EF4-FFF2-40B4-BE49-F238E27FC236}">
                <a16:creationId xmlns:a16="http://schemas.microsoft.com/office/drawing/2014/main" id="{E09B6169-F508-4E78-ADCF-41A4D967A118}"/>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187436" name="Oregon">
            <a:extLst>
              <a:ext uri="{FF2B5EF4-FFF2-40B4-BE49-F238E27FC236}">
                <a16:creationId xmlns:a16="http://schemas.microsoft.com/office/drawing/2014/main" id="{B249FBC2-7820-4B66-B74A-E87004FA4472}"/>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187437" name="Pennsylvania">
            <a:extLst>
              <a:ext uri="{FF2B5EF4-FFF2-40B4-BE49-F238E27FC236}">
                <a16:creationId xmlns:a16="http://schemas.microsoft.com/office/drawing/2014/main" id="{7AC84278-F0EE-4F64-AB98-A1F6AF8D41C7}"/>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187438" name="Rhode Island">
            <a:extLst>
              <a:ext uri="{FF2B5EF4-FFF2-40B4-BE49-F238E27FC236}">
                <a16:creationId xmlns:a16="http://schemas.microsoft.com/office/drawing/2014/main" id="{7F3C59A6-D313-4740-9970-318F9539564B}"/>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7439" name="South Carolina">
            <a:extLst>
              <a:ext uri="{FF2B5EF4-FFF2-40B4-BE49-F238E27FC236}">
                <a16:creationId xmlns:a16="http://schemas.microsoft.com/office/drawing/2014/main" id="{C10F8D1C-059A-46FB-AB92-40E13896D105}"/>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87440" name="South Dakota">
            <a:extLst>
              <a:ext uri="{FF2B5EF4-FFF2-40B4-BE49-F238E27FC236}">
                <a16:creationId xmlns:a16="http://schemas.microsoft.com/office/drawing/2014/main" id="{FB334715-4FBC-4232-83F1-AC8D7051DC40}"/>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187441" name="Tennessee">
            <a:extLst>
              <a:ext uri="{FF2B5EF4-FFF2-40B4-BE49-F238E27FC236}">
                <a16:creationId xmlns:a16="http://schemas.microsoft.com/office/drawing/2014/main" id="{B9AC05AA-AC6C-436E-9D34-A070728B11B1}"/>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187442" name="Texas">
            <a:extLst>
              <a:ext uri="{FF2B5EF4-FFF2-40B4-BE49-F238E27FC236}">
                <a16:creationId xmlns:a16="http://schemas.microsoft.com/office/drawing/2014/main" id="{3AE79B5B-EF85-40E8-8B6F-E444DFDE3C7E}"/>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187443" name="Utah">
            <a:extLst>
              <a:ext uri="{FF2B5EF4-FFF2-40B4-BE49-F238E27FC236}">
                <a16:creationId xmlns:a16="http://schemas.microsoft.com/office/drawing/2014/main" id="{9BCB9CAD-3341-4EDA-8389-8A4487D888E6}"/>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187444" name="Vermont">
            <a:extLst>
              <a:ext uri="{FF2B5EF4-FFF2-40B4-BE49-F238E27FC236}">
                <a16:creationId xmlns:a16="http://schemas.microsoft.com/office/drawing/2014/main" id="{737E7340-DF03-478E-94E1-0CEB1DC63B36}"/>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187445" name="West Virginia">
            <a:extLst>
              <a:ext uri="{FF2B5EF4-FFF2-40B4-BE49-F238E27FC236}">
                <a16:creationId xmlns:a16="http://schemas.microsoft.com/office/drawing/2014/main" id="{6C97B678-9D27-4DEA-9659-9783D9218E44}"/>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187446" name="Wisconsin">
            <a:extLst>
              <a:ext uri="{FF2B5EF4-FFF2-40B4-BE49-F238E27FC236}">
                <a16:creationId xmlns:a16="http://schemas.microsoft.com/office/drawing/2014/main" id="{382957F5-1123-493D-8364-896E71332F16}"/>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187447" name="Wyoming">
            <a:extLst>
              <a:ext uri="{FF2B5EF4-FFF2-40B4-BE49-F238E27FC236}">
                <a16:creationId xmlns:a16="http://schemas.microsoft.com/office/drawing/2014/main" id="{2A0C1691-25FC-4DC5-99BE-FA9A8BF2017E}"/>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87448" name="Massachusetts">
            <a:extLst>
              <a:ext uri="{FF2B5EF4-FFF2-40B4-BE49-F238E27FC236}">
                <a16:creationId xmlns:a16="http://schemas.microsoft.com/office/drawing/2014/main" id="{C7EEC1CF-78F2-4E6E-837F-7FC598F07992}"/>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187449" name="Freeform 59">
            <a:extLst>
              <a:ext uri="{FF2B5EF4-FFF2-40B4-BE49-F238E27FC236}">
                <a16:creationId xmlns:a16="http://schemas.microsoft.com/office/drawing/2014/main" id="{15E2F1F9-95D4-406A-8B31-9AD719EB4A57}"/>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50" name="Freeform 60">
            <a:extLst>
              <a:ext uri="{FF2B5EF4-FFF2-40B4-BE49-F238E27FC236}">
                <a16:creationId xmlns:a16="http://schemas.microsoft.com/office/drawing/2014/main" id="{84793F63-1631-4DEA-A338-93C381DB78DE}"/>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51" name="Virginia">
            <a:extLst>
              <a:ext uri="{FF2B5EF4-FFF2-40B4-BE49-F238E27FC236}">
                <a16:creationId xmlns:a16="http://schemas.microsoft.com/office/drawing/2014/main" id="{451DD727-4630-4F47-A845-4DAC5E04A6DB}"/>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87452" name="Freeform 62">
            <a:extLst>
              <a:ext uri="{FF2B5EF4-FFF2-40B4-BE49-F238E27FC236}">
                <a16:creationId xmlns:a16="http://schemas.microsoft.com/office/drawing/2014/main" id="{1DA08425-5772-49FD-A11B-BD705153EF04}"/>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7453" name="Hawaii">
            <a:extLst>
              <a:ext uri="{FF2B5EF4-FFF2-40B4-BE49-F238E27FC236}">
                <a16:creationId xmlns:a16="http://schemas.microsoft.com/office/drawing/2014/main" id="{8D1042DF-269F-4B20-8CEF-53228D0B7ED2}"/>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87478" name="Freeform 64">
              <a:extLst>
                <a:ext uri="{FF2B5EF4-FFF2-40B4-BE49-F238E27FC236}">
                  <a16:creationId xmlns:a16="http://schemas.microsoft.com/office/drawing/2014/main" id="{177ACF27-4B97-4DCE-9154-B8A4A612AD33}"/>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87479" name="Freeform 65">
              <a:extLst>
                <a:ext uri="{FF2B5EF4-FFF2-40B4-BE49-F238E27FC236}">
                  <a16:creationId xmlns:a16="http://schemas.microsoft.com/office/drawing/2014/main" id="{A4DBD85D-C3CA-4462-8C8B-3E64DBA430C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87480" name="Freeform 66">
              <a:extLst>
                <a:ext uri="{FF2B5EF4-FFF2-40B4-BE49-F238E27FC236}">
                  <a16:creationId xmlns:a16="http://schemas.microsoft.com/office/drawing/2014/main" id="{8D7EAFE1-4BA7-4DB8-B2B0-CCC46D0917D7}"/>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87481" name="Freeform 67">
              <a:extLst>
                <a:ext uri="{FF2B5EF4-FFF2-40B4-BE49-F238E27FC236}">
                  <a16:creationId xmlns:a16="http://schemas.microsoft.com/office/drawing/2014/main" id="{85C3357E-5192-4132-A39F-3AC6C85462F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87482" name="Freeform 68">
              <a:extLst>
                <a:ext uri="{FF2B5EF4-FFF2-40B4-BE49-F238E27FC236}">
                  <a16:creationId xmlns:a16="http://schemas.microsoft.com/office/drawing/2014/main" id="{810E6136-0D78-4297-BE1D-8B9AA6B1AA1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87483" name="Freeform 69">
              <a:extLst>
                <a:ext uri="{FF2B5EF4-FFF2-40B4-BE49-F238E27FC236}">
                  <a16:creationId xmlns:a16="http://schemas.microsoft.com/office/drawing/2014/main" id="{E1378F2D-E271-42ED-A9FC-86C5786DED1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87484" name="Freeform 70">
              <a:extLst>
                <a:ext uri="{FF2B5EF4-FFF2-40B4-BE49-F238E27FC236}">
                  <a16:creationId xmlns:a16="http://schemas.microsoft.com/office/drawing/2014/main" id="{D5C35E98-B17E-40A8-BA71-C971F0D0B6D2}"/>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87485" name="Freeform 71">
              <a:extLst>
                <a:ext uri="{FF2B5EF4-FFF2-40B4-BE49-F238E27FC236}">
                  <a16:creationId xmlns:a16="http://schemas.microsoft.com/office/drawing/2014/main" id="{FAE41A2E-5E1C-4E2C-8345-D70F1775DE5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87454" name="Alaska">
            <a:extLst>
              <a:ext uri="{FF2B5EF4-FFF2-40B4-BE49-F238E27FC236}">
                <a16:creationId xmlns:a16="http://schemas.microsoft.com/office/drawing/2014/main" id="{F02C20AA-D750-45B2-8D56-8996A719FA0B}"/>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87468" name="Freeform 73">
              <a:extLst>
                <a:ext uri="{FF2B5EF4-FFF2-40B4-BE49-F238E27FC236}">
                  <a16:creationId xmlns:a16="http://schemas.microsoft.com/office/drawing/2014/main" id="{FBC12C80-9E9D-4BF8-BEB1-FB11583D62F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87469" name="Freeform 74">
              <a:extLst>
                <a:ext uri="{FF2B5EF4-FFF2-40B4-BE49-F238E27FC236}">
                  <a16:creationId xmlns:a16="http://schemas.microsoft.com/office/drawing/2014/main" id="{CA5DF3A1-7FD2-4ED4-A6FD-A31D09E671D2}"/>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87470" name="Freeform 75">
              <a:extLst>
                <a:ext uri="{FF2B5EF4-FFF2-40B4-BE49-F238E27FC236}">
                  <a16:creationId xmlns:a16="http://schemas.microsoft.com/office/drawing/2014/main" id="{46640B47-7629-43E7-9A9D-F27E18837ED8}"/>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87471" name="Freeform 76">
              <a:extLst>
                <a:ext uri="{FF2B5EF4-FFF2-40B4-BE49-F238E27FC236}">
                  <a16:creationId xmlns:a16="http://schemas.microsoft.com/office/drawing/2014/main" id="{A062194D-4D9C-45F3-9A24-1F2EF237D5A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87472" name="Freeform 77">
              <a:extLst>
                <a:ext uri="{FF2B5EF4-FFF2-40B4-BE49-F238E27FC236}">
                  <a16:creationId xmlns:a16="http://schemas.microsoft.com/office/drawing/2014/main" id="{F331CA96-9BD9-474D-83E9-ADDF38CF8D2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87473" name="Freeform 78">
              <a:extLst>
                <a:ext uri="{FF2B5EF4-FFF2-40B4-BE49-F238E27FC236}">
                  <a16:creationId xmlns:a16="http://schemas.microsoft.com/office/drawing/2014/main" id="{7E40A612-96C7-4F65-A36F-8EF419663F76}"/>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87474" name="Freeform 79">
              <a:extLst>
                <a:ext uri="{FF2B5EF4-FFF2-40B4-BE49-F238E27FC236}">
                  <a16:creationId xmlns:a16="http://schemas.microsoft.com/office/drawing/2014/main" id="{70ADCD79-D8D4-44C2-A86C-229B8E8B6100}"/>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7475" name="Freeform 80">
              <a:extLst>
                <a:ext uri="{FF2B5EF4-FFF2-40B4-BE49-F238E27FC236}">
                  <a16:creationId xmlns:a16="http://schemas.microsoft.com/office/drawing/2014/main" id="{65034452-1F13-44A1-B8FF-A462AEC4623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7476" name="Freeform 81">
              <a:extLst>
                <a:ext uri="{FF2B5EF4-FFF2-40B4-BE49-F238E27FC236}">
                  <a16:creationId xmlns:a16="http://schemas.microsoft.com/office/drawing/2014/main" id="{D7B1C614-D587-4141-8C4D-0CB70ADFD90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7477" name="Freeform 82">
              <a:extLst>
                <a:ext uri="{FF2B5EF4-FFF2-40B4-BE49-F238E27FC236}">
                  <a16:creationId xmlns:a16="http://schemas.microsoft.com/office/drawing/2014/main" id="{F8F20F2D-CC01-44BB-A65D-0F3E27ECDF27}"/>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87455" name="Rectangle 109">
            <a:extLst>
              <a:ext uri="{FF2B5EF4-FFF2-40B4-BE49-F238E27FC236}">
                <a16:creationId xmlns:a16="http://schemas.microsoft.com/office/drawing/2014/main" id="{D9B37056-650E-490D-997C-3E6CC5B75AF9}"/>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7456" name="Rectangle 110">
            <a:extLst>
              <a:ext uri="{FF2B5EF4-FFF2-40B4-BE49-F238E27FC236}">
                <a16:creationId xmlns:a16="http://schemas.microsoft.com/office/drawing/2014/main" id="{7FC9AB33-006B-45AF-8C3E-80264B999659}"/>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7457" name="Rectangle 111">
            <a:extLst>
              <a:ext uri="{FF2B5EF4-FFF2-40B4-BE49-F238E27FC236}">
                <a16:creationId xmlns:a16="http://schemas.microsoft.com/office/drawing/2014/main" id="{C7796441-8A57-4A4F-BF3C-02B578A0CC52}"/>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7458" name="Rectangle 112">
            <a:extLst>
              <a:ext uri="{FF2B5EF4-FFF2-40B4-BE49-F238E27FC236}">
                <a16:creationId xmlns:a16="http://schemas.microsoft.com/office/drawing/2014/main" id="{25783BD0-48F6-44C1-BE4D-B7407372376E}"/>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7459" name="Rectangle 113">
            <a:extLst>
              <a:ext uri="{FF2B5EF4-FFF2-40B4-BE49-F238E27FC236}">
                <a16:creationId xmlns:a16="http://schemas.microsoft.com/office/drawing/2014/main" id="{68882A6B-13B4-4568-B220-838DD3C4F5A2}"/>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7460" name="Text Box 114">
            <a:extLst>
              <a:ext uri="{FF2B5EF4-FFF2-40B4-BE49-F238E27FC236}">
                <a16:creationId xmlns:a16="http://schemas.microsoft.com/office/drawing/2014/main" id="{19DBD949-3FE0-448F-AE60-FC00C7C50991}"/>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87461" name="Text Box 105">
            <a:extLst>
              <a:ext uri="{FF2B5EF4-FFF2-40B4-BE49-F238E27FC236}">
                <a16:creationId xmlns:a16="http://schemas.microsoft.com/office/drawing/2014/main" id="{449DD6EA-182D-4380-85D6-F2E080F69AD0}"/>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87462" name="Text Box 106">
            <a:extLst>
              <a:ext uri="{FF2B5EF4-FFF2-40B4-BE49-F238E27FC236}">
                <a16:creationId xmlns:a16="http://schemas.microsoft.com/office/drawing/2014/main" id="{5001F2F8-B949-4011-8D16-627F12C05B01}"/>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87463" name="Text Box 107">
            <a:extLst>
              <a:ext uri="{FF2B5EF4-FFF2-40B4-BE49-F238E27FC236}">
                <a16:creationId xmlns:a16="http://schemas.microsoft.com/office/drawing/2014/main" id="{7D2152B7-86C1-4873-895E-51AEF49B0260}"/>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87464" name="Text Box 108">
            <a:extLst>
              <a:ext uri="{FF2B5EF4-FFF2-40B4-BE49-F238E27FC236}">
                <a16:creationId xmlns:a16="http://schemas.microsoft.com/office/drawing/2014/main" id="{AAB7FE41-4A9D-4A9F-AB2C-8B0A08DADF8A}"/>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87465" name="Rectangle 7">
            <a:extLst>
              <a:ext uri="{FF2B5EF4-FFF2-40B4-BE49-F238E27FC236}">
                <a16:creationId xmlns:a16="http://schemas.microsoft.com/office/drawing/2014/main" id="{F8CAB4E5-1AD5-49D3-9309-24B185A7EB4B}"/>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have a part-time registered nurse who provides health services to students</a:t>
            </a:r>
          </a:p>
        </p:txBody>
      </p:sp>
      <p:sp>
        <p:nvSpPr>
          <p:cNvPr id="187466" name="Text Box 101">
            <a:extLst>
              <a:ext uri="{FF2B5EF4-FFF2-40B4-BE49-F238E27FC236}">
                <a16:creationId xmlns:a16="http://schemas.microsoft.com/office/drawing/2014/main" id="{373C7FE2-02D0-4AC7-AE01-7B4C9EE438E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87467" name="Text Box 116">
            <a:extLst>
              <a:ext uri="{FF2B5EF4-FFF2-40B4-BE49-F238E27FC236}">
                <a16:creationId xmlns:a16="http://schemas.microsoft.com/office/drawing/2014/main" id="{28520436-761A-47AC-B8F8-D476706229D7}"/>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Kansas">
            <a:extLst>
              <a:ext uri="{FF2B5EF4-FFF2-40B4-BE49-F238E27FC236}">
                <a16:creationId xmlns:a16="http://schemas.microsoft.com/office/drawing/2014/main" id="{EE28E415-F87C-4B7A-8A6B-46A0356CE304}"/>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189443" name="Missouri">
            <a:extLst>
              <a:ext uri="{FF2B5EF4-FFF2-40B4-BE49-F238E27FC236}">
                <a16:creationId xmlns:a16="http://schemas.microsoft.com/office/drawing/2014/main" id="{25A4F602-B80E-4529-BCA9-F252030EC7E9}"/>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9444" name="Illinois">
            <a:extLst>
              <a:ext uri="{FF2B5EF4-FFF2-40B4-BE49-F238E27FC236}">
                <a16:creationId xmlns:a16="http://schemas.microsoft.com/office/drawing/2014/main" id="{8D2676D3-CB19-4B16-AC28-F827A0370A12}"/>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89445" name="Iowa">
            <a:extLst>
              <a:ext uri="{FF2B5EF4-FFF2-40B4-BE49-F238E27FC236}">
                <a16:creationId xmlns:a16="http://schemas.microsoft.com/office/drawing/2014/main" id="{A26A60D9-1D66-4C59-867F-00BEFD7B15F8}"/>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89446" name="New Mexico">
            <a:extLst>
              <a:ext uri="{FF2B5EF4-FFF2-40B4-BE49-F238E27FC236}">
                <a16:creationId xmlns:a16="http://schemas.microsoft.com/office/drawing/2014/main" id="{9637A066-FD10-4F7B-9E6E-4E03101FD12C}"/>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189447" name="Oklahoma">
            <a:extLst>
              <a:ext uri="{FF2B5EF4-FFF2-40B4-BE49-F238E27FC236}">
                <a16:creationId xmlns:a16="http://schemas.microsoft.com/office/drawing/2014/main" id="{2E11129E-81F6-4CF4-A65E-3CB6B3AF5061}"/>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89448" name="Florida">
            <a:extLst>
              <a:ext uri="{FF2B5EF4-FFF2-40B4-BE49-F238E27FC236}">
                <a16:creationId xmlns:a16="http://schemas.microsoft.com/office/drawing/2014/main" id="{D05ACB5E-5507-4EB7-9A26-02FE5D54C7B0}"/>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189449" name="Freeform 9">
            <a:extLst>
              <a:ext uri="{FF2B5EF4-FFF2-40B4-BE49-F238E27FC236}">
                <a16:creationId xmlns:a16="http://schemas.microsoft.com/office/drawing/2014/main" id="{2120CDFC-9D34-4E72-B3D2-51525451F1D8}"/>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89450" name="Freeform 10">
            <a:extLst>
              <a:ext uri="{FF2B5EF4-FFF2-40B4-BE49-F238E27FC236}">
                <a16:creationId xmlns:a16="http://schemas.microsoft.com/office/drawing/2014/main" id="{6A112FF6-9EC3-4E8B-AEEA-E145A51CD048}"/>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89451" name="Freeform 11">
            <a:extLst>
              <a:ext uri="{FF2B5EF4-FFF2-40B4-BE49-F238E27FC236}">
                <a16:creationId xmlns:a16="http://schemas.microsoft.com/office/drawing/2014/main" id="{44ABCF64-3702-4634-A93A-5ECDEC3104B9}"/>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89452" name="Michigan Upper">
            <a:extLst>
              <a:ext uri="{FF2B5EF4-FFF2-40B4-BE49-F238E27FC236}">
                <a16:creationId xmlns:a16="http://schemas.microsoft.com/office/drawing/2014/main" id="{BCCEC6C6-50D8-4250-981C-D11242A1435C}"/>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89453" name="Michigan">
            <a:extLst>
              <a:ext uri="{FF2B5EF4-FFF2-40B4-BE49-F238E27FC236}">
                <a16:creationId xmlns:a16="http://schemas.microsoft.com/office/drawing/2014/main" id="{2FA8D8DD-9F20-4F86-990C-C8E275853F61}"/>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89454" name="New York">
            <a:extLst>
              <a:ext uri="{FF2B5EF4-FFF2-40B4-BE49-F238E27FC236}">
                <a16:creationId xmlns:a16="http://schemas.microsoft.com/office/drawing/2014/main" id="{4730633C-DE36-4A38-B8BD-632B2BCA92DD}"/>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189455" name="Freeform 15">
            <a:extLst>
              <a:ext uri="{FF2B5EF4-FFF2-40B4-BE49-F238E27FC236}">
                <a16:creationId xmlns:a16="http://schemas.microsoft.com/office/drawing/2014/main" id="{DA6958A1-7B6C-44B5-A388-DDDA940E6BB6}"/>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56" name="Freeform 16">
            <a:extLst>
              <a:ext uri="{FF2B5EF4-FFF2-40B4-BE49-F238E27FC236}">
                <a16:creationId xmlns:a16="http://schemas.microsoft.com/office/drawing/2014/main" id="{DC22D8ED-E8E9-4A4F-9FC4-52D2AF4F5A74}"/>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57" name="Washington">
            <a:extLst>
              <a:ext uri="{FF2B5EF4-FFF2-40B4-BE49-F238E27FC236}">
                <a16:creationId xmlns:a16="http://schemas.microsoft.com/office/drawing/2014/main" id="{C382EFDB-99E2-471A-A195-0CD089FFC57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189458" name="Freeform 19">
            <a:extLst>
              <a:ext uri="{FF2B5EF4-FFF2-40B4-BE49-F238E27FC236}">
                <a16:creationId xmlns:a16="http://schemas.microsoft.com/office/drawing/2014/main" id="{42629D1C-68ED-43AC-8AB9-97E78B4A3CA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59" name="Alabama">
            <a:extLst>
              <a:ext uri="{FF2B5EF4-FFF2-40B4-BE49-F238E27FC236}">
                <a16:creationId xmlns:a16="http://schemas.microsoft.com/office/drawing/2014/main" id="{7CB91F96-1E31-49AA-A695-FCA1C762B6E5}"/>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89460" name="Arizona">
            <a:extLst>
              <a:ext uri="{FF2B5EF4-FFF2-40B4-BE49-F238E27FC236}">
                <a16:creationId xmlns:a16="http://schemas.microsoft.com/office/drawing/2014/main" id="{6BBF5CEF-30B8-4E8F-8189-93AF578BBDCF}"/>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89461" name="Arkansas">
            <a:extLst>
              <a:ext uri="{FF2B5EF4-FFF2-40B4-BE49-F238E27FC236}">
                <a16:creationId xmlns:a16="http://schemas.microsoft.com/office/drawing/2014/main" id="{0B4966E4-C9B0-4DF2-859B-C06F02F6CF84}"/>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189462" name="California">
            <a:extLst>
              <a:ext uri="{FF2B5EF4-FFF2-40B4-BE49-F238E27FC236}">
                <a16:creationId xmlns:a16="http://schemas.microsoft.com/office/drawing/2014/main" id="{43AB3D87-5B51-439B-8E49-A6B1EFC1278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189463" name="Colorado">
            <a:extLst>
              <a:ext uri="{FF2B5EF4-FFF2-40B4-BE49-F238E27FC236}">
                <a16:creationId xmlns:a16="http://schemas.microsoft.com/office/drawing/2014/main" id="{AF1A3C75-A4DE-4C2C-91DB-4180F2BBD3FE}"/>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89464" name="Connecticut">
            <a:extLst>
              <a:ext uri="{FF2B5EF4-FFF2-40B4-BE49-F238E27FC236}">
                <a16:creationId xmlns:a16="http://schemas.microsoft.com/office/drawing/2014/main" id="{29FA4398-344D-4EDE-BCDA-406473C531EE}"/>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89465" name="Delaware">
            <a:extLst>
              <a:ext uri="{FF2B5EF4-FFF2-40B4-BE49-F238E27FC236}">
                <a16:creationId xmlns:a16="http://schemas.microsoft.com/office/drawing/2014/main" id="{013DE996-B8CA-4A49-8A27-EC7082A1BACD}"/>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89466" name="Freeform 27">
            <a:extLst>
              <a:ext uri="{FF2B5EF4-FFF2-40B4-BE49-F238E27FC236}">
                <a16:creationId xmlns:a16="http://schemas.microsoft.com/office/drawing/2014/main" id="{8C20DD94-CCBA-42E2-9172-B3C85DA381C0}"/>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67" name="Georgia">
            <a:extLst>
              <a:ext uri="{FF2B5EF4-FFF2-40B4-BE49-F238E27FC236}">
                <a16:creationId xmlns:a16="http://schemas.microsoft.com/office/drawing/2014/main" id="{E3D19DB6-E898-49CB-94F5-734AD2177A7F}"/>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189468" name="Idaho">
            <a:extLst>
              <a:ext uri="{FF2B5EF4-FFF2-40B4-BE49-F238E27FC236}">
                <a16:creationId xmlns:a16="http://schemas.microsoft.com/office/drawing/2014/main" id="{CA505ACA-5706-4177-BA24-71B7CE6FF121}"/>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89469" name="Indiana">
            <a:extLst>
              <a:ext uri="{FF2B5EF4-FFF2-40B4-BE49-F238E27FC236}">
                <a16:creationId xmlns:a16="http://schemas.microsoft.com/office/drawing/2014/main" id="{09CD1C65-1F23-4590-A8A0-95F5DA1FC4D0}"/>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89470" name="Kentucky">
            <a:extLst>
              <a:ext uri="{FF2B5EF4-FFF2-40B4-BE49-F238E27FC236}">
                <a16:creationId xmlns:a16="http://schemas.microsoft.com/office/drawing/2014/main" id="{C96F183F-24BE-42F6-BAE1-8F59DDC90A50}"/>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89471" name="Louisiana">
            <a:extLst>
              <a:ext uri="{FF2B5EF4-FFF2-40B4-BE49-F238E27FC236}">
                <a16:creationId xmlns:a16="http://schemas.microsoft.com/office/drawing/2014/main" id="{3FA13D80-F94C-4C8F-AE86-4B668AAF9AE6}"/>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89472" name="Maine">
            <a:extLst>
              <a:ext uri="{FF2B5EF4-FFF2-40B4-BE49-F238E27FC236}">
                <a16:creationId xmlns:a16="http://schemas.microsoft.com/office/drawing/2014/main" id="{694F19FB-289B-4B0B-BCF9-18C4421C13AF}"/>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189473" name="Maryland">
            <a:extLst>
              <a:ext uri="{FF2B5EF4-FFF2-40B4-BE49-F238E27FC236}">
                <a16:creationId xmlns:a16="http://schemas.microsoft.com/office/drawing/2014/main" id="{21D940FF-86B6-4DE1-B4EF-04779D46CC25}"/>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189474" name="Minnesota">
            <a:extLst>
              <a:ext uri="{FF2B5EF4-FFF2-40B4-BE49-F238E27FC236}">
                <a16:creationId xmlns:a16="http://schemas.microsoft.com/office/drawing/2014/main" id="{BD4EBD0F-3E60-4F56-A6D2-0A096BCC2B10}"/>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189475" name="Mississippi">
            <a:extLst>
              <a:ext uri="{FF2B5EF4-FFF2-40B4-BE49-F238E27FC236}">
                <a16:creationId xmlns:a16="http://schemas.microsoft.com/office/drawing/2014/main" id="{E3024C7E-6A34-45A5-8944-D01E055AC86C}"/>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189476" name="Montana">
            <a:extLst>
              <a:ext uri="{FF2B5EF4-FFF2-40B4-BE49-F238E27FC236}">
                <a16:creationId xmlns:a16="http://schemas.microsoft.com/office/drawing/2014/main" id="{AA368536-48F4-4603-98FB-80FAC1CCEDEC}"/>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189477" name="Nebraska">
            <a:extLst>
              <a:ext uri="{FF2B5EF4-FFF2-40B4-BE49-F238E27FC236}">
                <a16:creationId xmlns:a16="http://schemas.microsoft.com/office/drawing/2014/main" id="{760DEC39-5715-4E74-8D26-D73E7A89768F}"/>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189478" name="Nevada">
            <a:extLst>
              <a:ext uri="{FF2B5EF4-FFF2-40B4-BE49-F238E27FC236}">
                <a16:creationId xmlns:a16="http://schemas.microsoft.com/office/drawing/2014/main" id="{4D7ADFB4-6A04-4D4D-A158-075037D0DA41}"/>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189479" name="New Hampshire">
            <a:extLst>
              <a:ext uri="{FF2B5EF4-FFF2-40B4-BE49-F238E27FC236}">
                <a16:creationId xmlns:a16="http://schemas.microsoft.com/office/drawing/2014/main" id="{D0EF1FC1-2BA9-4222-BA45-D9D07E538E4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189480" name="New Jersey">
            <a:extLst>
              <a:ext uri="{FF2B5EF4-FFF2-40B4-BE49-F238E27FC236}">
                <a16:creationId xmlns:a16="http://schemas.microsoft.com/office/drawing/2014/main" id="{CCB58EBD-C5A0-4AD0-9C60-03265BB1E6D7}"/>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189481" name="North Carolina">
            <a:extLst>
              <a:ext uri="{FF2B5EF4-FFF2-40B4-BE49-F238E27FC236}">
                <a16:creationId xmlns:a16="http://schemas.microsoft.com/office/drawing/2014/main" id="{086911AD-6EF1-4E1A-ADA7-F9682A5FE07F}"/>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89482" name="North Dakota">
            <a:extLst>
              <a:ext uri="{FF2B5EF4-FFF2-40B4-BE49-F238E27FC236}">
                <a16:creationId xmlns:a16="http://schemas.microsoft.com/office/drawing/2014/main" id="{C73C268F-D5F7-487B-8738-D76C9ACB0EBB}"/>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89483" name="Ohio">
            <a:extLst>
              <a:ext uri="{FF2B5EF4-FFF2-40B4-BE49-F238E27FC236}">
                <a16:creationId xmlns:a16="http://schemas.microsoft.com/office/drawing/2014/main" id="{83460F73-41CC-4461-921E-070AFE24EBBC}"/>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189484" name="Oregon">
            <a:extLst>
              <a:ext uri="{FF2B5EF4-FFF2-40B4-BE49-F238E27FC236}">
                <a16:creationId xmlns:a16="http://schemas.microsoft.com/office/drawing/2014/main" id="{4347603C-4ADD-4C2D-A298-E8E107715B8A}"/>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189485" name="Pennsylvania">
            <a:extLst>
              <a:ext uri="{FF2B5EF4-FFF2-40B4-BE49-F238E27FC236}">
                <a16:creationId xmlns:a16="http://schemas.microsoft.com/office/drawing/2014/main" id="{F265AA9A-AC42-440A-B7A8-A5BCE0273E59}"/>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189486" name="Rhode Island">
            <a:extLst>
              <a:ext uri="{FF2B5EF4-FFF2-40B4-BE49-F238E27FC236}">
                <a16:creationId xmlns:a16="http://schemas.microsoft.com/office/drawing/2014/main" id="{CAE90474-F10C-4A31-A056-2249FB4D1DDA}"/>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9487" name="South Carolina">
            <a:extLst>
              <a:ext uri="{FF2B5EF4-FFF2-40B4-BE49-F238E27FC236}">
                <a16:creationId xmlns:a16="http://schemas.microsoft.com/office/drawing/2014/main" id="{C158EBF2-1E4D-4DFE-8AA8-C5092F52A69E}"/>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89488" name="South Dakota">
            <a:extLst>
              <a:ext uri="{FF2B5EF4-FFF2-40B4-BE49-F238E27FC236}">
                <a16:creationId xmlns:a16="http://schemas.microsoft.com/office/drawing/2014/main" id="{11E38983-45F0-4132-AFD3-787012CE0984}"/>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89489" name="Tennessee">
            <a:extLst>
              <a:ext uri="{FF2B5EF4-FFF2-40B4-BE49-F238E27FC236}">
                <a16:creationId xmlns:a16="http://schemas.microsoft.com/office/drawing/2014/main" id="{B239C614-E10C-4F2E-81B8-020348A97870}"/>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189490" name="Texas">
            <a:extLst>
              <a:ext uri="{FF2B5EF4-FFF2-40B4-BE49-F238E27FC236}">
                <a16:creationId xmlns:a16="http://schemas.microsoft.com/office/drawing/2014/main" id="{C7D1A19C-CE25-49AF-B031-AD9EBDF1336F}"/>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189491" name="Utah">
            <a:extLst>
              <a:ext uri="{FF2B5EF4-FFF2-40B4-BE49-F238E27FC236}">
                <a16:creationId xmlns:a16="http://schemas.microsoft.com/office/drawing/2014/main" id="{9BC906D9-90D1-4FBA-A84B-EFA3770280BC}"/>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189492" name="Vermont">
            <a:extLst>
              <a:ext uri="{FF2B5EF4-FFF2-40B4-BE49-F238E27FC236}">
                <a16:creationId xmlns:a16="http://schemas.microsoft.com/office/drawing/2014/main" id="{3DE8EE75-CF6B-4472-9500-07FEC1D7F9C7}"/>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89493" name="West Virginia">
            <a:extLst>
              <a:ext uri="{FF2B5EF4-FFF2-40B4-BE49-F238E27FC236}">
                <a16:creationId xmlns:a16="http://schemas.microsoft.com/office/drawing/2014/main" id="{AE515B73-675D-433C-B18C-8BE033AE0D31}"/>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189494" name="Wisconsin">
            <a:extLst>
              <a:ext uri="{FF2B5EF4-FFF2-40B4-BE49-F238E27FC236}">
                <a16:creationId xmlns:a16="http://schemas.microsoft.com/office/drawing/2014/main" id="{A576C31F-944B-4C67-A428-6CEE1FEA6EC5}"/>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189495" name="Wyoming">
            <a:extLst>
              <a:ext uri="{FF2B5EF4-FFF2-40B4-BE49-F238E27FC236}">
                <a16:creationId xmlns:a16="http://schemas.microsoft.com/office/drawing/2014/main" id="{95AD7D76-B6B6-42C2-9176-FFD108CFB4F5}"/>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89496" name="Massachusetts">
            <a:extLst>
              <a:ext uri="{FF2B5EF4-FFF2-40B4-BE49-F238E27FC236}">
                <a16:creationId xmlns:a16="http://schemas.microsoft.com/office/drawing/2014/main" id="{7A331036-263A-419A-B11E-61B80AA05F91}"/>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89497" name="Freeform 59">
            <a:extLst>
              <a:ext uri="{FF2B5EF4-FFF2-40B4-BE49-F238E27FC236}">
                <a16:creationId xmlns:a16="http://schemas.microsoft.com/office/drawing/2014/main" id="{707A65A9-0B8D-49F1-AB33-A2525662FFA9}"/>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98" name="Freeform 60">
            <a:extLst>
              <a:ext uri="{FF2B5EF4-FFF2-40B4-BE49-F238E27FC236}">
                <a16:creationId xmlns:a16="http://schemas.microsoft.com/office/drawing/2014/main" id="{D376D8A8-C3ED-43B1-89B6-F916150E5686}"/>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99" name="Virginia">
            <a:extLst>
              <a:ext uri="{FF2B5EF4-FFF2-40B4-BE49-F238E27FC236}">
                <a16:creationId xmlns:a16="http://schemas.microsoft.com/office/drawing/2014/main" id="{B8BC6771-7CC8-4383-927B-2BA861778123}"/>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89500" name="Freeform 62">
            <a:extLst>
              <a:ext uri="{FF2B5EF4-FFF2-40B4-BE49-F238E27FC236}">
                <a16:creationId xmlns:a16="http://schemas.microsoft.com/office/drawing/2014/main" id="{6B2C1CE2-8B46-44DC-A934-FCBAFEB62493}"/>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9501" name="Hawaii">
            <a:extLst>
              <a:ext uri="{FF2B5EF4-FFF2-40B4-BE49-F238E27FC236}">
                <a16:creationId xmlns:a16="http://schemas.microsoft.com/office/drawing/2014/main" id="{399D57F1-29B7-499F-8506-70C02C29C581}"/>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89526" name="Freeform 64">
              <a:extLst>
                <a:ext uri="{FF2B5EF4-FFF2-40B4-BE49-F238E27FC236}">
                  <a16:creationId xmlns:a16="http://schemas.microsoft.com/office/drawing/2014/main" id="{075F18FA-7FEA-466D-BB56-C2547ECEBA0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189527" name="Freeform 65">
              <a:extLst>
                <a:ext uri="{FF2B5EF4-FFF2-40B4-BE49-F238E27FC236}">
                  <a16:creationId xmlns:a16="http://schemas.microsoft.com/office/drawing/2014/main" id="{4CB2F622-80E7-4D79-AAC5-F55E4165685F}"/>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189528" name="Freeform 66">
              <a:extLst>
                <a:ext uri="{FF2B5EF4-FFF2-40B4-BE49-F238E27FC236}">
                  <a16:creationId xmlns:a16="http://schemas.microsoft.com/office/drawing/2014/main" id="{A42E1391-65F8-4337-B1E4-4E6FA02B2B58}"/>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89529" name="Freeform 67">
              <a:extLst>
                <a:ext uri="{FF2B5EF4-FFF2-40B4-BE49-F238E27FC236}">
                  <a16:creationId xmlns:a16="http://schemas.microsoft.com/office/drawing/2014/main" id="{7089180B-8C30-4B3C-A059-884B853C00D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189530" name="Freeform 68">
              <a:extLst>
                <a:ext uri="{FF2B5EF4-FFF2-40B4-BE49-F238E27FC236}">
                  <a16:creationId xmlns:a16="http://schemas.microsoft.com/office/drawing/2014/main" id="{1C7E0D5D-C091-4425-9254-A20727E8262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89531" name="Freeform 69">
              <a:extLst>
                <a:ext uri="{FF2B5EF4-FFF2-40B4-BE49-F238E27FC236}">
                  <a16:creationId xmlns:a16="http://schemas.microsoft.com/office/drawing/2014/main" id="{8F7B794B-104E-4D1F-9C06-04C3BED5C507}"/>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189532" name="Freeform 70">
              <a:extLst>
                <a:ext uri="{FF2B5EF4-FFF2-40B4-BE49-F238E27FC236}">
                  <a16:creationId xmlns:a16="http://schemas.microsoft.com/office/drawing/2014/main" id="{52DDFD08-F13C-4EDF-BD5D-C3D3A6C1E89F}"/>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189533" name="Freeform 71">
              <a:extLst>
                <a:ext uri="{FF2B5EF4-FFF2-40B4-BE49-F238E27FC236}">
                  <a16:creationId xmlns:a16="http://schemas.microsoft.com/office/drawing/2014/main" id="{35665FBA-3341-4C9D-B050-61DAE74ED29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189502" name="Alaska">
            <a:extLst>
              <a:ext uri="{FF2B5EF4-FFF2-40B4-BE49-F238E27FC236}">
                <a16:creationId xmlns:a16="http://schemas.microsoft.com/office/drawing/2014/main" id="{24AF7C96-7ED5-4A7F-ABF3-29C84435333A}"/>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89516" name="Freeform 73">
              <a:extLst>
                <a:ext uri="{FF2B5EF4-FFF2-40B4-BE49-F238E27FC236}">
                  <a16:creationId xmlns:a16="http://schemas.microsoft.com/office/drawing/2014/main" id="{23B85E99-A132-4131-9CE8-F7FE996CC51E}"/>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89517" name="Freeform 74">
              <a:extLst>
                <a:ext uri="{FF2B5EF4-FFF2-40B4-BE49-F238E27FC236}">
                  <a16:creationId xmlns:a16="http://schemas.microsoft.com/office/drawing/2014/main" id="{12B022EF-FF90-488F-BA6D-D0965B88CBB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89518" name="Freeform 75">
              <a:extLst>
                <a:ext uri="{FF2B5EF4-FFF2-40B4-BE49-F238E27FC236}">
                  <a16:creationId xmlns:a16="http://schemas.microsoft.com/office/drawing/2014/main" id="{6239FCE8-B26B-4D41-8410-F340EF21D56E}"/>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89519" name="Freeform 76">
              <a:extLst>
                <a:ext uri="{FF2B5EF4-FFF2-40B4-BE49-F238E27FC236}">
                  <a16:creationId xmlns:a16="http://schemas.microsoft.com/office/drawing/2014/main" id="{129EE1EB-80F6-4BF0-B429-DFF1DCBD2186}"/>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89520" name="Freeform 77">
              <a:extLst>
                <a:ext uri="{FF2B5EF4-FFF2-40B4-BE49-F238E27FC236}">
                  <a16:creationId xmlns:a16="http://schemas.microsoft.com/office/drawing/2014/main" id="{3AA173F4-E581-4304-ADD0-7594614D7AE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89521" name="Freeform 78">
              <a:extLst>
                <a:ext uri="{FF2B5EF4-FFF2-40B4-BE49-F238E27FC236}">
                  <a16:creationId xmlns:a16="http://schemas.microsoft.com/office/drawing/2014/main" id="{CABA3506-705B-43B1-B6BE-B8846E6CF3A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89522" name="Freeform 79">
              <a:extLst>
                <a:ext uri="{FF2B5EF4-FFF2-40B4-BE49-F238E27FC236}">
                  <a16:creationId xmlns:a16="http://schemas.microsoft.com/office/drawing/2014/main" id="{978E8765-761D-4B7C-B3A2-8AF1E090B3EC}"/>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9523" name="Freeform 80">
              <a:extLst>
                <a:ext uri="{FF2B5EF4-FFF2-40B4-BE49-F238E27FC236}">
                  <a16:creationId xmlns:a16="http://schemas.microsoft.com/office/drawing/2014/main" id="{7FDE71BF-E381-4AF2-8A75-BA918D4D030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9524" name="Freeform 81">
              <a:extLst>
                <a:ext uri="{FF2B5EF4-FFF2-40B4-BE49-F238E27FC236}">
                  <a16:creationId xmlns:a16="http://schemas.microsoft.com/office/drawing/2014/main" id="{9B8DFA50-B32B-484D-9A24-61BE307EE3AA}"/>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89525" name="Freeform 82">
              <a:extLst>
                <a:ext uri="{FF2B5EF4-FFF2-40B4-BE49-F238E27FC236}">
                  <a16:creationId xmlns:a16="http://schemas.microsoft.com/office/drawing/2014/main" id="{56D5CCDD-9178-46BA-A453-38FC88D7636E}"/>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89503" name="Rectangle 109">
            <a:extLst>
              <a:ext uri="{FF2B5EF4-FFF2-40B4-BE49-F238E27FC236}">
                <a16:creationId xmlns:a16="http://schemas.microsoft.com/office/drawing/2014/main" id="{24D85143-6C24-43B2-ABA8-9AEBED9258CC}"/>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9504" name="Rectangle 110">
            <a:extLst>
              <a:ext uri="{FF2B5EF4-FFF2-40B4-BE49-F238E27FC236}">
                <a16:creationId xmlns:a16="http://schemas.microsoft.com/office/drawing/2014/main" id="{811EA932-F8E8-4A19-AFD3-B40580F85046}"/>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9505" name="Rectangle 111">
            <a:extLst>
              <a:ext uri="{FF2B5EF4-FFF2-40B4-BE49-F238E27FC236}">
                <a16:creationId xmlns:a16="http://schemas.microsoft.com/office/drawing/2014/main" id="{46EFDDD6-1D9C-48B3-84C7-B0A8DDD24CE6}"/>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9506" name="Rectangle 112">
            <a:extLst>
              <a:ext uri="{FF2B5EF4-FFF2-40B4-BE49-F238E27FC236}">
                <a16:creationId xmlns:a16="http://schemas.microsoft.com/office/drawing/2014/main" id="{61B0A3CC-2F86-43B8-ACB7-7656D95F1860}"/>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9507" name="Rectangle 113">
            <a:extLst>
              <a:ext uri="{FF2B5EF4-FFF2-40B4-BE49-F238E27FC236}">
                <a16:creationId xmlns:a16="http://schemas.microsoft.com/office/drawing/2014/main" id="{CE7FB2E3-9D39-484F-8B89-56A7F7B6B11D}"/>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89508" name="Text Box 114">
            <a:extLst>
              <a:ext uri="{FF2B5EF4-FFF2-40B4-BE49-F238E27FC236}">
                <a16:creationId xmlns:a16="http://schemas.microsoft.com/office/drawing/2014/main" id="{7AE73BC3-1F85-4F6D-B086-006F7E03C858}"/>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89509" name="Text Box 105">
            <a:extLst>
              <a:ext uri="{FF2B5EF4-FFF2-40B4-BE49-F238E27FC236}">
                <a16:creationId xmlns:a16="http://schemas.microsoft.com/office/drawing/2014/main" id="{529139CF-7286-47EF-A589-91A053F59BC0}"/>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89510" name="Text Box 106">
            <a:extLst>
              <a:ext uri="{FF2B5EF4-FFF2-40B4-BE49-F238E27FC236}">
                <a16:creationId xmlns:a16="http://schemas.microsoft.com/office/drawing/2014/main" id="{16E5D5AC-1ECE-41B5-AB69-DB4B6722C4FE}"/>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89511" name="Text Box 107">
            <a:extLst>
              <a:ext uri="{FF2B5EF4-FFF2-40B4-BE49-F238E27FC236}">
                <a16:creationId xmlns:a16="http://schemas.microsoft.com/office/drawing/2014/main" id="{EB529DF1-AF9E-454F-9BE7-D0B21A53969C}"/>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89512" name="Text Box 108">
            <a:extLst>
              <a:ext uri="{FF2B5EF4-FFF2-40B4-BE49-F238E27FC236}">
                <a16:creationId xmlns:a16="http://schemas.microsoft.com/office/drawing/2014/main" id="{8778EF15-6511-48CE-BDB3-09E4A7DC20F2}"/>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89513" name="Rectangle 7">
            <a:extLst>
              <a:ext uri="{FF2B5EF4-FFF2-40B4-BE49-F238E27FC236}">
                <a16:creationId xmlns:a16="http://schemas.microsoft.com/office/drawing/2014/main" id="{CF57BF5C-843B-4676-AACC-CA5DB7380A7E}"/>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have a school-based health center* that offers health services to students</a:t>
            </a:r>
          </a:p>
        </p:txBody>
      </p:sp>
      <p:sp>
        <p:nvSpPr>
          <p:cNvPr id="189514" name="Text Box 101">
            <a:extLst>
              <a:ext uri="{FF2B5EF4-FFF2-40B4-BE49-F238E27FC236}">
                <a16:creationId xmlns:a16="http://schemas.microsoft.com/office/drawing/2014/main" id="{7FA47A90-0775-4CC2-A50A-79F662E828A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*A place on school campus where enrolled students can receive primary care.</a:t>
            </a:r>
          </a:p>
        </p:txBody>
      </p:sp>
      <p:sp>
        <p:nvSpPr>
          <p:cNvPr id="189515" name="Text Box 116">
            <a:extLst>
              <a:ext uri="{FF2B5EF4-FFF2-40B4-BE49-F238E27FC236}">
                <a16:creationId xmlns:a16="http://schemas.microsoft.com/office/drawing/2014/main" id="{D30FB76E-F75A-4AE0-8A13-56B2020694FD}"/>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Kansas">
            <a:extLst>
              <a:ext uri="{FF2B5EF4-FFF2-40B4-BE49-F238E27FC236}">
                <a16:creationId xmlns:a16="http://schemas.microsoft.com/office/drawing/2014/main" id="{0C92A942-B2A3-47F5-A453-8A7551E19C4B}"/>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191491" name="Missouri">
            <a:extLst>
              <a:ext uri="{FF2B5EF4-FFF2-40B4-BE49-F238E27FC236}">
                <a16:creationId xmlns:a16="http://schemas.microsoft.com/office/drawing/2014/main" id="{EE0E27F0-8540-4E2A-B14F-2F2ED03C7F99}"/>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1492" name="Illinois">
            <a:extLst>
              <a:ext uri="{FF2B5EF4-FFF2-40B4-BE49-F238E27FC236}">
                <a16:creationId xmlns:a16="http://schemas.microsoft.com/office/drawing/2014/main" id="{54DC5AAF-50DA-4378-AF06-10BB8CC17206}"/>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1493" name="Iowa">
            <a:extLst>
              <a:ext uri="{FF2B5EF4-FFF2-40B4-BE49-F238E27FC236}">
                <a16:creationId xmlns:a16="http://schemas.microsoft.com/office/drawing/2014/main" id="{B4B432A1-E3D3-40CE-94D6-E854DA6B377E}"/>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91494" name="New Mexico">
            <a:extLst>
              <a:ext uri="{FF2B5EF4-FFF2-40B4-BE49-F238E27FC236}">
                <a16:creationId xmlns:a16="http://schemas.microsoft.com/office/drawing/2014/main" id="{A473733E-7944-4A63-9D84-AA3214AD035D}"/>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191495" name="Oklahoma">
            <a:extLst>
              <a:ext uri="{FF2B5EF4-FFF2-40B4-BE49-F238E27FC236}">
                <a16:creationId xmlns:a16="http://schemas.microsoft.com/office/drawing/2014/main" id="{5642D69A-A22B-438A-9CC9-55E22108C275}"/>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1496" name="Florida">
            <a:extLst>
              <a:ext uri="{FF2B5EF4-FFF2-40B4-BE49-F238E27FC236}">
                <a16:creationId xmlns:a16="http://schemas.microsoft.com/office/drawing/2014/main" id="{A6161BF0-4ACA-4FEB-815D-E680734AA867}"/>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191497" name="Freeform 9">
            <a:extLst>
              <a:ext uri="{FF2B5EF4-FFF2-40B4-BE49-F238E27FC236}">
                <a16:creationId xmlns:a16="http://schemas.microsoft.com/office/drawing/2014/main" id="{F1E65E85-77BA-4E87-8A2D-80E60CD6A301}"/>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91498" name="Freeform 10">
            <a:extLst>
              <a:ext uri="{FF2B5EF4-FFF2-40B4-BE49-F238E27FC236}">
                <a16:creationId xmlns:a16="http://schemas.microsoft.com/office/drawing/2014/main" id="{27DF4793-60FB-43BD-8571-2A5D50543C0F}"/>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91499" name="Freeform 11">
            <a:extLst>
              <a:ext uri="{FF2B5EF4-FFF2-40B4-BE49-F238E27FC236}">
                <a16:creationId xmlns:a16="http://schemas.microsoft.com/office/drawing/2014/main" id="{F0E178F4-E41E-4875-BA5B-B9D7C14947F4}"/>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91500" name="Michigan Upper">
            <a:extLst>
              <a:ext uri="{FF2B5EF4-FFF2-40B4-BE49-F238E27FC236}">
                <a16:creationId xmlns:a16="http://schemas.microsoft.com/office/drawing/2014/main" id="{5F5EBD22-5A22-4960-9CE1-F5C30896B7E3}"/>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91501" name="Michigan">
            <a:extLst>
              <a:ext uri="{FF2B5EF4-FFF2-40B4-BE49-F238E27FC236}">
                <a16:creationId xmlns:a16="http://schemas.microsoft.com/office/drawing/2014/main" id="{0826FAC0-8AE5-4494-97D0-805793A2464F}"/>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1502" name="New York">
            <a:extLst>
              <a:ext uri="{FF2B5EF4-FFF2-40B4-BE49-F238E27FC236}">
                <a16:creationId xmlns:a16="http://schemas.microsoft.com/office/drawing/2014/main" id="{2662FA74-A5BD-4D17-BB1E-2DB64AEE5FB4}"/>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191503" name="Freeform 15">
            <a:extLst>
              <a:ext uri="{FF2B5EF4-FFF2-40B4-BE49-F238E27FC236}">
                <a16:creationId xmlns:a16="http://schemas.microsoft.com/office/drawing/2014/main" id="{F7F72A5D-3C6B-4C79-B49A-AC8B62F2C26F}"/>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4" name="Freeform 16">
            <a:extLst>
              <a:ext uri="{FF2B5EF4-FFF2-40B4-BE49-F238E27FC236}">
                <a16:creationId xmlns:a16="http://schemas.microsoft.com/office/drawing/2014/main" id="{06B1017D-4330-47A2-B183-23E528BED6B0}"/>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5" name="Washington">
            <a:extLst>
              <a:ext uri="{FF2B5EF4-FFF2-40B4-BE49-F238E27FC236}">
                <a16:creationId xmlns:a16="http://schemas.microsoft.com/office/drawing/2014/main" id="{CF04894A-C603-468A-A52E-AD64DE9CB885}"/>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191506" name="Freeform 19">
            <a:extLst>
              <a:ext uri="{FF2B5EF4-FFF2-40B4-BE49-F238E27FC236}">
                <a16:creationId xmlns:a16="http://schemas.microsoft.com/office/drawing/2014/main" id="{61020429-0B79-41B1-8EE0-0E159CA7A1C0}"/>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7" name="Alabama">
            <a:extLst>
              <a:ext uri="{FF2B5EF4-FFF2-40B4-BE49-F238E27FC236}">
                <a16:creationId xmlns:a16="http://schemas.microsoft.com/office/drawing/2014/main" id="{F7A9193D-9185-47C8-88F4-324FDC46812F}"/>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1508" name="Arizona">
            <a:extLst>
              <a:ext uri="{FF2B5EF4-FFF2-40B4-BE49-F238E27FC236}">
                <a16:creationId xmlns:a16="http://schemas.microsoft.com/office/drawing/2014/main" id="{BB38BCFF-B67C-43C5-8086-4AD89FA2BA9E}"/>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91509" name="Arkansas">
            <a:extLst>
              <a:ext uri="{FF2B5EF4-FFF2-40B4-BE49-F238E27FC236}">
                <a16:creationId xmlns:a16="http://schemas.microsoft.com/office/drawing/2014/main" id="{7E97C53F-541E-426E-AB2B-F32422E7ADC0}"/>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1510" name="California">
            <a:extLst>
              <a:ext uri="{FF2B5EF4-FFF2-40B4-BE49-F238E27FC236}">
                <a16:creationId xmlns:a16="http://schemas.microsoft.com/office/drawing/2014/main" id="{2B14008A-84B3-4E89-A450-7D38DC51E2BB}"/>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191511" name="Colorado">
            <a:extLst>
              <a:ext uri="{FF2B5EF4-FFF2-40B4-BE49-F238E27FC236}">
                <a16:creationId xmlns:a16="http://schemas.microsoft.com/office/drawing/2014/main" id="{64387C39-F1E2-4052-88DD-49F7304D0369}"/>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91512" name="Connecticut">
            <a:extLst>
              <a:ext uri="{FF2B5EF4-FFF2-40B4-BE49-F238E27FC236}">
                <a16:creationId xmlns:a16="http://schemas.microsoft.com/office/drawing/2014/main" id="{239FB7FC-5C70-4479-A9A9-03B3C72BF8BB}"/>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91513" name="Delaware">
            <a:extLst>
              <a:ext uri="{FF2B5EF4-FFF2-40B4-BE49-F238E27FC236}">
                <a16:creationId xmlns:a16="http://schemas.microsoft.com/office/drawing/2014/main" id="{0C02E447-B507-4E2C-B5AD-DBAF8B3CD556}"/>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91514" name="Freeform 27">
            <a:extLst>
              <a:ext uri="{FF2B5EF4-FFF2-40B4-BE49-F238E27FC236}">
                <a16:creationId xmlns:a16="http://schemas.microsoft.com/office/drawing/2014/main" id="{C63BBFDB-FEB4-4A76-9C42-3AFD33D22B90}"/>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5" name="Georgia">
            <a:extLst>
              <a:ext uri="{FF2B5EF4-FFF2-40B4-BE49-F238E27FC236}">
                <a16:creationId xmlns:a16="http://schemas.microsoft.com/office/drawing/2014/main" id="{50A81825-9602-4DC3-B7EE-32FE23021EBE}"/>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191516" name="Idaho">
            <a:extLst>
              <a:ext uri="{FF2B5EF4-FFF2-40B4-BE49-F238E27FC236}">
                <a16:creationId xmlns:a16="http://schemas.microsoft.com/office/drawing/2014/main" id="{C9D381F7-E258-48BE-A394-EFC316EEE355}"/>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91517" name="Indiana">
            <a:extLst>
              <a:ext uri="{FF2B5EF4-FFF2-40B4-BE49-F238E27FC236}">
                <a16:creationId xmlns:a16="http://schemas.microsoft.com/office/drawing/2014/main" id="{E5F0FF47-198C-4CF5-8958-124A6467307C}"/>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91518" name="Kentucky">
            <a:extLst>
              <a:ext uri="{FF2B5EF4-FFF2-40B4-BE49-F238E27FC236}">
                <a16:creationId xmlns:a16="http://schemas.microsoft.com/office/drawing/2014/main" id="{2DA41223-3023-407D-91CB-CDFB9D2F0A21}"/>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191519" name="Louisiana">
            <a:extLst>
              <a:ext uri="{FF2B5EF4-FFF2-40B4-BE49-F238E27FC236}">
                <a16:creationId xmlns:a16="http://schemas.microsoft.com/office/drawing/2014/main" id="{7616B6A0-7234-46B1-8F21-0EDDD5D28CD9}"/>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91520" name="Maine">
            <a:extLst>
              <a:ext uri="{FF2B5EF4-FFF2-40B4-BE49-F238E27FC236}">
                <a16:creationId xmlns:a16="http://schemas.microsoft.com/office/drawing/2014/main" id="{BF16704F-4708-413B-AC0E-85307D1C191A}"/>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191521" name="Maryland">
            <a:extLst>
              <a:ext uri="{FF2B5EF4-FFF2-40B4-BE49-F238E27FC236}">
                <a16:creationId xmlns:a16="http://schemas.microsoft.com/office/drawing/2014/main" id="{31C2A25D-3CCE-4804-A1D9-FA5E0A64387E}"/>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1522" name="Minnesota">
            <a:extLst>
              <a:ext uri="{FF2B5EF4-FFF2-40B4-BE49-F238E27FC236}">
                <a16:creationId xmlns:a16="http://schemas.microsoft.com/office/drawing/2014/main" id="{53C965E0-975C-4E7C-A440-645A7D04E355}"/>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191523" name="Mississippi">
            <a:extLst>
              <a:ext uri="{FF2B5EF4-FFF2-40B4-BE49-F238E27FC236}">
                <a16:creationId xmlns:a16="http://schemas.microsoft.com/office/drawing/2014/main" id="{0F7A8AC5-484E-4692-8361-2CE6C87FB033}"/>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1524" name="Montana">
            <a:extLst>
              <a:ext uri="{FF2B5EF4-FFF2-40B4-BE49-F238E27FC236}">
                <a16:creationId xmlns:a16="http://schemas.microsoft.com/office/drawing/2014/main" id="{4933E3A8-D803-4807-B5BC-33045DF95B7D}"/>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191525" name="Nebraska">
            <a:extLst>
              <a:ext uri="{FF2B5EF4-FFF2-40B4-BE49-F238E27FC236}">
                <a16:creationId xmlns:a16="http://schemas.microsoft.com/office/drawing/2014/main" id="{B8A3F4CA-B5AD-488A-B3F4-52F1A7C3E909}"/>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191526" name="Nevada">
            <a:extLst>
              <a:ext uri="{FF2B5EF4-FFF2-40B4-BE49-F238E27FC236}">
                <a16:creationId xmlns:a16="http://schemas.microsoft.com/office/drawing/2014/main" id="{43E9E2FB-4C55-4CA8-9930-8C4C113AF19E}"/>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191527" name="New Hampshire">
            <a:extLst>
              <a:ext uri="{FF2B5EF4-FFF2-40B4-BE49-F238E27FC236}">
                <a16:creationId xmlns:a16="http://schemas.microsoft.com/office/drawing/2014/main" id="{57500A6B-4D06-40B9-9C90-532B0656BE2B}"/>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191528" name="New Jersey">
            <a:extLst>
              <a:ext uri="{FF2B5EF4-FFF2-40B4-BE49-F238E27FC236}">
                <a16:creationId xmlns:a16="http://schemas.microsoft.com/office/drawing/2014/main" id="{5643A316-7227-4389-91FD-E85747F6F021}"/>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191529" name="North Carolina">
            <a:extLst>
              <a:ext uri="{FF2B5EF4-FFF2-40B4-BE49-F238E27FC236}">
                <a16:creationId xmlns:a16="http://schemas.microsoft.com/office/drawing/2014/main" id="{8372C22E-17DD-4FFC-8836-6BAC7DF4AAEE}"/>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91530" name="North Dakota">
            <a:extLst>
              <a:ext uri="{FF2B5EF4-FFF2-40B4-BE49-F238E27FC236}">
                <a16:creationId xmlns:a16="http://schemas.microsoft.com/office/drawing/2014/main" id="{36D80429-44F3-4DC4-8A9D-E40D87BF927C}"/>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191531" name="Ohio">
            <a:extLst>
              <a:ext uri="{FF2B5EF4-FFF2-40B4-BE49-F238E27FC236}">
                <a16:creationId xmlns:a16="http://schemas.microsoft.com/office/drawing/2014/main" id="{E246FF2B-68BE-4D05-8777-7B39CB82BFB5}"/>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191532" name="Oregon">
            <a:extLst>
              <a:ext uri="{FF2B5EF4-FFF2-40B4-BE49-F238E27FC236}">
                <a16:creationId xmlns:a16="http://schemas.microsoft.com/office/drawing/2014/main" id="{E87D7AAA-8A1A-4FF4-87E6-FC560404416A}"/>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191533" name="Pennsylvania">
            <a:extLst>
              <a:ext uri="{FF2B5EF4-FFF2-40B4-BE49-F238E27FC236}">
                <a16:creationId xmlns:a16="http://schemas.microsoft.com/office/drawing/2014/main" id="{7D02A2DB-0F3C-4CEC-A1D1-EC168526E6E2}"/>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191534" name="Rhode Island">
            <a:extLst>
              <a:ext uri="{FF2B5EF4-FFF2-40B4-BE49-F238E27FC236}">
                <a16:creationId xmlns:a16="http://schemas.microsoft.com/office/drawing/2014/main" id="{DDC561AB-7F93-4ACD-B9EF-3EFFDD75CD2B}"/>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191535" name="South Carolina">
            <a:extLst>
              <a:ext uri="{FF2B5EF4-FFF2-40B4-BE49-F238E27FC236}">
                <a16:creationId xmlns:a16="http://schemas.microsoft.com/office/drawing/2014/main" id="{4396980E-0662-46A3-ACB0-40134AE36386}"/>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91536" name="South Dakota">
            <a:extLst>
              <a:ext uri="{FF2B5EF4-FFF2-40B4-BE49-F238E27FC236}">
                <a16:creationId xmlns:a16="http://schemas.microsoft.com/office/drawing/2014/main" id="{8F1B0CEE-CD1B-4B84-80B8-2114BDFD5700}"/>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1537" name="Tennessee">
            <a:extLst>
              <a:ext uri="{FF2B5EF4-FFF2-40B4-BE49-F238E27FC236}">
                <a16:creationId xmlns:a16="http://schemas.microsoft.com/office/drawing/2014/main" id="{996536A6-E364-4E2A-8EA2-83F258FABF06}"/>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191538" name="Texas">
            <a:extLst>
              <a:ext uri="{FF2B5EF4-FFF2-40B4-BE49-F238E27FC236}">
                <a16:creationId xmlns:a16="http://schemas.microsoft.com/office/drawing/2014/main" id="{5E9F2164-37BF-4943-AFCB-F31BA1767F56}"/>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191539" name="Utah">
            <a:extLst>
              <a:ext uri="{FF2B5EF4-FFF2-40B4-BE49-F238E27FC236}">
                <a16:creationId xmlns:a16="http://schemas.microsoft.com/office/drawing/2014/main" id="{13372268-77C6-48EC-82D7-3008570C5AF6}"/>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DCEDC8"/>
          </a:solidFill>
          <a:ln w="15875">
            <a:solidFill>
              <a:srgbClr val="003F48"/>
            </a:solidFill>
            <a:prstDash val="solid"/>
            <a:round/>
            <a:headEnd/>
            <a:tailEnd/>
          </a:ln>
        </p:spPr>
        <p:txBody>
          <a:bodyPr/>
          <a:lstStyle/>
          <a:p>
            <a:endParaRPr lang="en-US"/>
          </a:p>
        </p:txBody>
      </p:sp>
      <p:sp>
        <p:nvSpPr>
          <p:cNvPr id="191540" name="Vermont">
            <a:extLst>
              <a:ext uri="{FF2B5EF4-FFF2-40B4-BE49-F238E27FC236}">
                <a16:creationId xmlns:a16="http://schemas.microsoft.com/office/drawing/2014/main" id="{FCB8D004-DB59-4FC0-B660-83887CA714DF}"/>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191541" name="West Virginia">
            <a:extLst>
              <a:ext uri="{FF2B5EF4-FFF2-40B4-BE49-F238E27FC236}">
                <a16:creationId xmlns:a16="http://schemas.microsoft.com/office/drawing/2014/main" id="{C15BF8B4-D94B-4470-B94E-2BDB080983BB}"/>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191542" name="Wisconsin">
            <a:extLst>
              <a:ext uri="{FF2B5EF4-FFF2-40B4-BE49-F238E27FC236}">
                <a16:creationId xmlns:a16="http://schemas.microsoft.com/office/drawing/2014/main" id="{6ED13D59-29EF-478D-9059-5069B495040E}"/>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191543" name="Wyoming">
            <a:extLst>
              <a:ext uri="{FF2B5EF4-FFF2-40B4-BE49-F238E27FC236}">
                <a16:creationId xmlns:a16="http://schemas.microsoft.com/office/drawing/2014/main" id="{DE081A16-9273-49B5-9C7C-C9D302366C9D}"/>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91544" name="Massachusetts">
            <a:extLst>
              <a:ext uri="{FF2B5EF4-FFF2-40B4-BE49-F238E27FC236}">
                <a16:creationId xmlns:a16="http://schemas.microsoft.com/office/drawing/2014/main" id="{C821D635-C339-4655-B06B-66D348255129}"/>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191545" name="Freeform 59">
            <a:extLst>
              <a:ext uri="{FF2B5EF4-FFF2-40B4-BE49-F238E27FC236}">
                <a16:creationId xmlns:a16="http://schemas.microsoft.com/office/drawing/2014/main" id="{045A6B4A-89AE-4200-97D5-C56D9C0DA664}"/>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46" name="Freeform 60">
            <a:extLst>
              <a:ext uri="{FF2B5EF4-FFF2-40B4-BE49-F238E27FC236}">
                <a16:creationId xmlns:a16="http://schemas.microsoft.com/office/drawing/2014/main" id="{B1827E8C-A37B-455A-BF6A-C0C033FA689A}"/>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47" name="Virginia">
            <a:extLst>
              <a:ext uri="{FF2B5EF4-FFF2-40B4-BE49-F238E27FC236}">
                <a16:creationId xmlns:a16="http://schemas.microsoft.com/office/drawing/2014/main" id="{E038B929-E9D2-443D-ACD6-5B4CA789A612}"/>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91548" name="Freeform 62">
            <a:extLst>
              <a:ext uri="{FF2B5EF4-FFF2-40B4-BE49-F238E27FC236}">
                <a16:creationId xmlns:a16="http://schemas.microsoft.com/office/drawing/2014/main" id="{6D5F1843-F9C5-4567-BBEF-E3DF37643E7A}"/>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1549" name="Hawaii">
            <a:extLst>
              <a:ext uri="{FF2B5EF4-FFF2-40B4-BE49-F238E27FC236}">
                <a16:creationId xmlns:a16="http://schemas.microsoft.com/office/drawing/2014/main" id="{701F3907-3C19-406C-B143-F3E73C66702F}"/>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91574" name="Freeform 64">
              <a:extLst>
                <a:ext uri="{FF2B5EF4-FFF2-40B4-BE49-F238E27FC236}">
                  <a16:creationId xmlns:a16="http://schemas.microsoft.com/office/drawing/2014/main" id="{A1890BD7-B1CE-42A4-B932-8CDE849FCF50}"/>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91575" name="Freeform 65">
              <a:extLst>
                <a:ext uri="{FF2B5EF4-FFF2-40B4-BE49-F238E27FC236}">
                  <a16:creationId xmlns:a16="http://schemas.microsoft.com/office/drawing/2014/main" id="{CB861F7D-8E25-40EE-B512-4E9A1C8D39A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1576" name="Freeform 66">
              <a:extLst>
                <a:ext uri="{FF2B5EF4-FFF2-40B4-BE49-F238E27FC236}">
                  <a16:creationId xmlns:a16="http://schemas.microsoft.com/office/drawing/2014/main" id="{BAF97E80-C0C0-49A3-BFDE-E79F0E7D303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1577" name="Freeform 67">
              <a:extLst>
                <a:ext uri="{FF2B5EF4-FFF2-40B4-BE49-F238E27FC236}">
                  <a16:creationId xmlns:a16="http://schemas.microsoft.com/office/drawing/2014/main" id="{1D93BC87-42D0-4747-823D-AC2E5DA99CA3}"/>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1578" name="Freeform 68">
              <a:extLst>
                <a:ext uri="{FF2B5EF4-FFF2-40B4-BE49-F238E27FC236}">
                  <a16:creationId xmlns:a16="http://schemas.microsoft.com/office/drawing/2014/main" id="{BB1FF22B-8FD4-4FBF-B891-EE0A5A414EE5}"/>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1579" name="Freeform 69">
              <a:extLst>
                <a:ext uri="{FF2B5EF4-FFF2-40B4-BE49-F238E27FC236}">
                  <a16:creationId xmlns:a16="http://schemas.microsoft.com/office/drawing/2014/main" id="{EDFEBCC1-16DC-44F6-B353-6A5C1C95237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1580" name="Freeform 70">
              <a:extLst>
                <a:ext uri="{FF2B5EF4-FFF2-40B4-BE49-F238E27FC236}">
                  <a16:creationId xmlns:a16="http://schemas.microsoft.com/office/drawing/2014/main" id="{774EFED3-5C4F-4B62-8E43-FEF49650D77E}"/>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91581" name="Freeform 71">
              <a:extLst>
                <a:ext uri="{FF2B5EF4-FFF2-40B4-BE49-F238E27FC236}">
                  <a16:creationId xmlns:a16="http://schemas.microsoft.com/office/drawing/2014/main" id="{1AEC3EAC-9E87-4600-A888-9D7F82762EB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91550" name="Alaska">
            <a:extLst>
              <a:ext uri="{FF2B5EF4-FFF2-40B4-BE49-F238E27FC236}">
                <a16:creationId xmlns:a16="http://schemas.microsoft.com/office/drawing/2014/main" id="{8D7687DD-5BF7-4A8D-BC61-EE14195A4796}"/>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91564" name="Freeform 73">
              <a:extLst>
                <a:ext uri="{FF2B5EF4-FFF2-40B4-BE49-F238E27FC236}">
                  <a16:creationId xmlns:a16="http://schemas.microsoft.com/office/drawing/2014/main" id="{FAABDD3A-0A60-49AB-8D3D-1DD10A7CE4A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91565" name="Freeform 74">
              <a:extLst>
                <a:ext uri="{FF2B5EF4-FFF2-40B4-BE49-F238E27FC236}">
                  <a16:creationId xmlns:a16="http://schemas.microsoft.com/office/drawing/2014/main" id="{2DB2BBA3-4D98-4428-BCBC-0FE58DCCEBA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91566" name="Freeform 75">
              <a:extLst>
                <a:ext uri="{FF2B5EF4-FFF2-40B4-BE49-F238E27FC236}">
                  <a16:creationId xmlns:a16="http://schemas.microsoft.com/office/drawing/2014/main" id="{C06D7D2C-716E-4D85-B518-63E59E463CB1}"/>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1567" name="Freeform 76">
              <a:extLst>
                <a:ext uri="{FF2B5EF4-FFF2-40B4-BE49-F238E27FC236}">
                  <a16:creationId xmlns:a16="http://schemas.microsoft.com/office/drawing/2014/main" id="{B3AE0F55-D54E-4AE4-9D09-749BC594D999}"/>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91568" name="Freeform 77">
              <a:extLst>
                <a:ext uri="{FF2B5EF4-FFF2-40B4-BE49-F238E27FC236}">
                  <a16:creationId xmlns:a16="http://schemas.microsoft.com/office/drawing/2014/main" id="{7BB955F1-7A29-4FA1-9D2F-080952D8CF5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91569" name="Freeform 78">
              <a:extLst>
                <a:ext uri="{FF2B5EF4-FFF2-40B4-BE49-F238E27FC236}">
                  <a16:creationId xmlns:a16="http://schemas.microsoft.com/office/drawing/2014/main" id="{377A1ECC-BFDF-474E-9944-FF5240740F1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1570" name="Freeform 79">
              <a:extLst>
                <a:ext uri="{FF2B5EF4-FFF2-40B4-BE49-F238E27FC236}">
                  <a16:creationId xmlns:a16="http://schemas.microsoft.com/office/drawing/2014/main" id="{4D6BBDFB-452A-4709-BA63-BBB1FA578F3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1571" name="Freeform 80">
              <a:extLst>
                <a:ext uri="{FF2B5EF4-FFF2-40B4-BE49-F238E27FC236}">
                  <a16:creationId xmlns:a16="http://schemas.microsoft.com/office/drawing/2014/main" id="{3E05184B-8A7F-4A6A-AE90-5F3490DD6822}"/>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1572" name="Freeform 81">
              <a:extLst>
                <a:ext uri="{FF2B5EF4-FFF2-40B4-BE49-F238E27FC236}">
                  <a16:creationId xmlns:a16="http://schemas.microsoft.com/office/drawing/2014/main" id="{25F9E231-24D5-4050-83D1-44E21A003A0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1573" name="Freeform 82">
              <a:extLst>
                <a:ext uri="{FF2B5EF4-FFF2-40B4-BE49-F238E27FC236}">
                  <a16:creationId xmlns:a16="http://schemas.microsoft.com/office/drawing/2014/main" id="{508E2982-D3C0-4B0F-B122-B4A2608C05B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91551" name="Rectangle 109">
            <a:extLst>
              <a:ext uri="{FF2B5EF4-FFF2-40B4-BE49-F238E27FC236}">
                <a16:creationId xmlns:a16="http://schemas.microsoft.com/office/drawing/2014/main" id="{0FA8B5CE-48C3-4899-B09D-860C6397420F}"/>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1552" name="Rectangle 110">
            <a:extLst>
              <a:ext uri="{FF2B5EF4-FFF2-40B4-BE49-F238E27FC236}">
                <a16:creationId xmlns:a16="http://schemas.microsoft.com/office/drawing/2014/main" id="{9F00047F-1930-4F54-98E5-B996DAA6CAC6}"/>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1553" name="Rectangle 111">
            <a:extLst>
              <a:ext uri="{FF2B5EF4-FFF2-40B4-BE49-F238E27FC236}">
                <a16:creationId xmlns:a16="http://schemas.microsoft.com/office/drawing/2014/main" id="{F4965B6C-E783-4B36-9A11-B42E76A5390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1554" name="Rectangle 112">
            <a:extLst>
              <a:ext uri="{FF2B5EF4-FFF2-40B4-BE49-F238E27FC236}">
                <a16:creationId xmlns:a16="http://schemas.microsoft.com/office/drawing/2014/main" id="{82E17467-6CD9-4A46-B6B1-47416944B02A}"/>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1555" name="Rectangle 113">
            <a:extLst>
              <a:ext uri="{FF2B5EF4-FFF2-40B4-BE49-F238E27FC236}">
                <a16:creationId xmlns:a16="http://schemas.microsoft.com/office/drawing/2014/main" id="{3DFBB8B6-B3C5-4792-8B4A-A31BB1881490}"/>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1556" name="Text Box 114">
            <a:extLst>
              <a:ext uri="{FF2B5EF4-FFF2-40B4-BE49-F238E27FC236}">
                <a16:creationId xmlns:a16="http://schemas.microsoft.com/office/drawing/2014/main" id="{166706AB-4F00-4912-943D-D675C400BAA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91557" name="Text Box 105">
            <a:extLst>
              <a:ext uri="{FF2B5EF4-FFF2-40B4-BE49-F238E27FC236}">
                <a16:creationId xmlns:a16="http://schemas.microsoft.com/office/drawing/2014/main" id="{61FA8797-4316-4781-A483-5AE2C38B5BA4}"/>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91558" name="Text Box 106">
            <a:extLst>
              <a:ext uri="{FF2B5EF4-FFF2-40B4-BE49-F238E27FC236}">
                <a16:creationId xmlns:a16="http://schemas.microsoft.com/office/drawing/2014/main" id="{692DEE4F-B865-41CE-B303-D328A8F270DB}"/>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91559" name="Text Box 107">
            <a:extLst>
              <a:ext uri="{FF2B5EF4-FFF2-40B4-BE49-F238E27FC236}">
                <a16:creationId xmlns:a16="http://schemas.microsoft.com/office/drawing/2014/main" id="{A352AC9B-8772-459D-8727-557B68573C9C}"/>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91560" name="Text Box 108">
            <a:extLst>
              <a:ext uri="{FF2B5EF4-FFF2-40B4-BE49-F238E27FC236}">
                <a16:creationId xmlns:a16="http://schemas.microsoft.com/office/drawing/2014/main" id="{CC235D59-21F5-4A0B-865C-EA790AB9EBBF}"/>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91561" name="Rectangle 7">
            <a:extLst>
              <a:ext uri="{FF2B5EF4-FFF2-40B4-BE49-F238E27FC236}">
                <a16:creationId xmlns:a16="http://schemas.microsoft.com/office/drawing/2014/main" id="{A676DF9B-9F49-4164-9EA1-A906FE7EB384}"/>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students with on-site services or referrals to healthcare providers for 7 sexual health services</a:t>
            </a:r>
          </a:p>
        </p:txBody>
      </p:sp>
      <p:sp>
        <p:nvSpPr>
          <p:cNvPr id="191562" name="Text Box 101">
            <a:extLst>
              <a:ext uri="{FF2B5EF4-FFF2-40B4-BE49-F238E27FC236}">
                <a16:creationId xmlns:a16="http://schemas.microsoft.com/office/drawing/2014/main" id="{4CA2F31B-79D8-4389-9238-658C9883BC00}"/>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91563" name="Text Box 116">
            <a:extLst>
              <a:ext uri="{FF2B5EF4-FFF2-40B4-BE49-F238E27FC236}">
                <a16:creationId xmlns:a16="http://schemas.microsoft.com/office/drawing/2014/main" id="{4AA65624-AB15-4E87-A6F5-53E647513DDE}"/>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Kansas">
            <a:extLst>
              <a:ext uri="{FF2B5EF4-FFF2-40B4-BE49-F238E27FC236}">
                <a16:creationId xmlns:a16="http://schemas.microsoft.com/office/drawing/2014/main" id="{4EECD63C-4C25-4DF6-98D6-B7C6D246A5EA}"/>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193539" name="Missouri">
            <a:extLst>
              <a:ext uri="{FF2B5EF4-FFF2-40B4-BE49-F238E27FC236}">
                <a16:creationId xmlns:a16="http://schemas.microsoft.com/office/drawing/2014/main" id="{65B24CE2-2A1E-447A-A1E3-AE626E9A77A1}"/>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3540" name="Illinois">
            <a:extLst>
              <a:ext uri="{FF2B5EF4-FFF2-40B4-BE49-F238E27FC236}">
                <a16:creationId xmlns:a16="http://schemas.microsoft.com/office/drawing/2014/main" id="{741FFB8C-0506-4ABB-9BE3-6A7E44A53013}"/>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3541" name="Iowa">
            <a:extLst>
              <a:ext uri="{FF2B5EF4-FFF2-40B4-BE49-F238E27FC236}">
                <a16:creationId xmlns:a16="http://schemas.microsoft.com/office/drawing/2014/main" id="{FC7E6DF7-A7F1-4F80-B87E-56FBA0EDE430}"/>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93542" name="New Mexico">
            <a:extLst>
              <a:ext uri="{FF2B5EF4-FFF2-40B4-BE49-F238E27FC236}">
                <a16:creationId xmlns:a16="http://schemas.microsoft.com/office/drawing/2014/main" id="{5DED35B4-509C-4476-A98E-8CC03ADF486C}"/>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193543" name="Oklahoma">
            <a:extLst>
              <a:ext uri="{FF2B5EF4-FFF2-40B4-BE49-F238E27FC236}">
                <a16:creationId xmlns:a16="http://schemas.microsoft.com/office/drawing/2014/main" id="{AFFB900F-5ADC-4B6C-81BD-AFF4B1388115}"/>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3544" name="Florida">
            <a:extLst>
              <a:ext uri="{FF2B5EF4-FFF2-40B4-BE49-F238E27FC236}">
                <a16:creationId xmlns:a16="http://schemas.microsoft.com/office/drawing/2014/main" id="{FFAFEFA5-FA87-48AD-ADE2-B40628D9845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193545" name="Freeform 9">
            <a:extLst>
              <a:ext uri="{FF2B5EF4-FFF2-40B4-BE49-F238E27FC236}">
                <a16:creationId xmlns:a16="http://schemas.microsoft.com/office/drawing/2014/main" id="{E98C2BB1-727C-43B4-8041-101FC35E6C3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93546" name="Freeform 10">
            <a:extLst>
              <a:ext uri="{FF2B5EF4-FFF2-40B4-BE49-F238E27FC236}">
                <a16:creationId xmlns:a16="http://schemas.microsoft.com/office/drawing/2014/main" id="{A953F248-AC2D-4235-8C82-06684143640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93547" name="Freeform 11">
            <a:extLst>
              <a:ext uri="{FF2B5EF4-FFF2-40B4-BE49-F238E27FC236}">
                <a16:creationId xmlns:a16="http://schemas.microsoft.com/office/drawing/2014/main" id="{00B04F26-0C98-4158-BF7F-9A4C05AD8049}"/>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93548" name="Michigan Upper">
            <a:extLst>
              <a:ext uri="{FF2B5EF4-FFF2-40B4-BE49-F238E27FC236}">
                <a16:creationId xmlns:a16="http://schemas.microsoft.com/office/drawing/2014/main" id="{D89D9A3F-A073-4BC3-9D7E-600C530FF0E9}"/>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93549" name="Michigan">
            <a:extLst>
              <a:ext uri="{FF2B5EF4-FFF2-40B4-BE49-F238E27FC236}">
                <a16:creationId xmlns:a16="http://schemas.microsoft.com/office/drawing/2014/main" id="{181C5443-0627-4980-9AFF-59BAC94594DC}"/>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3550" name="New York">
            <a:extLst>
              <a:ext uri="{FF2B5EF4-FFF2-40B4-BE49-F238E27FC236}">
                <a16:creationId xmlns:a16="http://schemas.microsoft.com/office/drawing/2014/main" id="{40FBD599-CB26-43E9-B4C9-0CC63BB56192}"/>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193551" name="Freeform 15">
            <a:extLst>
              <a:ext uri="{FF2B5EF4-FFF2-40B4-BE49-F238E27FC236}">
                <a16:creationId xmlns:a16="http://schemas.microsoft.com/office/drawing/2014/main" id="{4813DFC5-66E2-4046-BD4C-9B1551F1103C}"/>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52" name="Freeform 16">
            <a:extLst>
              <a:ext uri="{FF2B5EF4-FFF2-40B4-BE49-F238E27FC236}">
                <a16:creationId xmlns:a16="http://schemas.microsoft.com/office/drawing/2014/main" id="{88AB892C-A9A5-455E-AC76-EF659A338957}"/>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53" name="Washington">
            <a:extLst>
              <a:ext uri="{FF2B5EF4-FFF2-40B4-BE49-F238E27FC236}">
                <a16:creationId xmlns:a16="http://schemas.microsoft.com/office/drawing/2014/main" id="{C7957C77-A40F-4C5F-8033-86E41B07BF46}"/>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193554" name="Freeform 19">
            <a:extLst>
              <a:ext uri="{FF2B5EF4-FFF2-40B4-BE49-F238E27FC236}">
                <a16:creationId xmlns:a16="http://schemas.microsoft.com/office/drawing/2014/main" id="{4F8DC6F1-9CC9-4D6E-8252-E0291AB1B218}"/>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55" name="Alabama">
            <a:extLst>
              <a:ext uri="{FF2B5EF4-FFF2-40B4-BE49-F238E27FC236}">
                <a16:creationId xmlns:a16="http://schemas.microsoft.com/office/drawing/2014/main" id="{76B8F7E3-BF51-4380-83A2-198007D72E80}"/>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3556" name="Arizona">
            <a:extLst>
              <a:ext uri="{FF2B5EF4-FFF2-40B4-BE49-F238E27FC236}">
                <a16:creationId xmlns:a16="http://schemas.microsoft.com/office/drawing/2014/main" id="{7E22339F-11CE-426E-9D8C-BB28D20614D4}"/>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93557" name="Arkansas">
            <a:extLst>
              <a:ext uri="{FF2B5EF4-FFF2-40B4-BE49-F238E27FC236}">
                <a16:creationId xmlns:a16="http://schemas.microsoft.com/office/drawing/2014/main" id="{D0ECE1B7-B613-440A-A30C-A04A58D97262}"/>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3558" name="California">
            <a:extLst>
              <a:ext uri="{FF2B5EF4-FFF2-40B4-BE49-F238E27FC236}">
                <a16:creationId xmlns:a16="http://schemas.microsoft.com/office/drawing/2014/main" id="{D057AA4B-38ED-459C-A4EE-E7B01F830489}"/>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193559" name="Colorado">
            <a:extLst>
              <a:ext uri="{FF2B5EF4-FFF2-40B4-BE49-F238E27FC236}">
                <a16:creationId xmlns:a16="http://schemas.microsoft.com/office/drawing/2014/main" id="{638750D0-0E01-4AF5-A60A-EBBB48C34033}"/>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93560" name="Connecticut">
            <a:extLst>
              <a:ext uri="{FF2B5EF4-FFF2-40B4-BE49-F238E27FC236}">
                <a16:creationId xmlns:a16="http://schemas.microsoft.com/office/drawing/2014/main" id="{2CB7A7B4-17C3-4164-857A-F1D45B598D9E}"/>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93561" name="Delaware">
            <a:extLst>
              <a:ext uri="{FF2B5EF4-FFF2-40B4-BE49-F238E27FC236}">
                <a16:creationId xmlns:a16="http://schemas.microsoft.com/office/drawing/2014/main" id="{A2775DA2-49DA-467C-B682-052BE3784650}"/>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93562" name="Freeform 27">
            <a:extLst>
              <a:ext uri="{FF2B5EF4-FFF2-40B4-BE49-F238E27FC236}">
                <a16:creationId xmlns:a16="http://schemas.microsoft.com/office/drawing/2014/main" id="{11E7BC0D-E282-4D23-BEC9-3204861E897E}"/>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63" name="Georgia">
            <a:extLst>
              <a:ext uri="{FF2B5EF4-FFF2-40B4-BE49-F238E27FC236}">
                <a16:creationId xmlns:a16="http://schemas.microsoft.com/office/drawing/2014/main" id="{74B0A84F-0DCB-4EF9-A2AA-A27FA54D001E}"/>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193564" name="Idaho">
            <a:extLst>
              <a:ext uri="{FF2B5EF4-FFF2-40B4-BE49-F238E27FC236}">
                <a16:creationId xmlns:a16="http://schemas.microsoft.com/office/drawing/2014/main" id="{784905CD-A46A-4D00-9892-60E0324D87A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93565" name="Indiana">
            <a:extLst>
              <a:ext uri="{FF2B5EF4-FFF2-40B4-BE49-F238E27FC236}">
                <a16:creationId xmlns:a16="http://schemas.microsoft.com/office/drawing/2014/main" id="{9CC664B0-2231-4CF6-9758-82D399A62CC5}"/>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93566" name="Kentucky">
            <a:extLst>
              <a:ext uri="{FF2B5EF4-FFF2-40B4-BE49-F238E27FC236}">
                <a16:creationId xmlns:a16="http://schemas.microsoft.com/office/drawing/2014/main" id="{9D043EF5-337D-450C-827E-9291FFD6E7AB}"/>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3567" name="Louisiana">
            <a:extLst>
              <a:ext uri="{FF2B5EF4-FFF2-40B4-BE49-F238E27FC236}">
                <a16:creationId xmlns:a16="http://schemas.microsoft.com/office/drawing/2014/main" id="{73CAC770-99F8-4CD5-8C90-3634A56E398B}"/>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93568" name="Maine">
            <a:extLst>
              <a:ext uri="{FF2B5EF4-FFF2-40B4-BE49-F238E27FC236}">
                <a16:creationId xmlns:a16="http://schemas.microsoft.com/office/drawing/2014/main" id="{229B829C-2B50-4AB1-82EA-E6DD6BE8F3EC}"/>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193569" name="Maryland">
            <a:extLst>
              <a:ext uri="{FF2B5EF4-FFF2-40B4-BE49-F238E27FC236}">
                <a16:creationId xmlns:a16="http://schemas.microsoft.com/office/drawing/2014/main" id="{1C732925-269C-48DE-9B80-64C11C0E7BC8}"/>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3570" name="Minnesota">
            <a:extLst>
              <a:ext uri="{FF2B5EF4-FFF2-40B4-BE49-F238E27FC236}">
                <a16:creationId xmlns:a16="http://schemas.microsoft.com/office/drawing/2014/main" id="{77B86368-F449-40AC-B0F0-8A57A73E3CB8}"/>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3571" name="Mississippi">
            <a:extLst>
              <a:ext uri="{FF2B5EF4-FFF2-40B4-BE49-F238E27FC236}">
                <a16:creationId xmlns:a16="http://schemas.microsoft.com/office/drawing/2014/main" id="{129F3960-173B-436A-866E-7E1A31CF7A34}"/>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3572" name="Montana">
            <a:extLst>
              <a:ext uri="{FF2B5EF4-FFF2-40B4-BE49-F238E27FC236}">
                <a16:creationId xmlns:a16="http://schemas.microsoft.com/office/drawing/2014/main" id="{30AC666E-E338-444D-A020-9DCE31828D34}"/>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193573" name="Nebraska">
            <a:extLst>
              <a:ext uri="{FF2B5EF4-FFF2-40B4-BE49-F238E27FC236}">
                <a16:creationId xmlns:a16="http://schemas.microsoft.com/office/drawing/2014/main" id="{4398A9CA-7B2F-41E6-A02E-0B64EF59981F}"/>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193574" name="Nevada">
            <a:extLst>
              <a:ext uri="{FF2B5EF4-FFF2-40B4-BE49-F238E27FC236}">
                <a16:creationId xmlns:a16="http://schemas.microsoft.com/office/drawing/2014/main" id="{FFFD572F-7895-4CE8-9A35-5789ADF1FFBE}"/>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193575" name="New Hampshire">
            <a:extLst>
              <a:ext uri="{FF2B5EF4-FFF2-40B4-BE49-F238E27FC236}">
                <a16:creationId xmlns:a16="http://schemas.microsoft.com/office/drawing/2014/main" id="{6EFD26A0-8FC7-48A5-866C-0FF5A8BF85F0}"/>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193576" name="New Jersey">
            <a:extLst>
              <a:ext uri="{FF2B5EF4-FFF2-40B4-BE49-F238E27FC236}">
                <a16:creationId xmlns:a16="http://schemas.microsoft.com/office/drawing/2014/main" id="{F4AD4145-F3C2-44D7-8185-26F5C9764DB9}"/>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193577" name="North Carolina">
            <a:extLst>
              <a:ext uri="{FF2B5EF4-FFF2-40B4-BE49-F238E27FC236}">
                <a16:creationId xmlns:a16="http://schemas.microsoft.com/office/drawing/2014/main" id="{15B77231-1D4F-4693-9F01-0DA23CBEC16E}"/>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93578" name="North Dakota">
            <a:extLst>
              <a:ext uri="{FF2B5EF4-FFF2-40B4-BE49-F238E27FC236}">
                <a16:creationId xmlns:a16="http://schemas.microsoft.com/office/drawing/2014/main" id="{716CA6B8-733F-4E3C-A9EE-60C6A8C2F89B}"/>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93579" name="Ohio">
            <a:extLst>
              <a:ext uri="{FF2B5EF4-FFF2-40B4-BE49-F238E27FC236}">
                <a16:creationId xmlns:a16="http://schemas.microsoft.com/office/drawing/2014/main" id="{D3B084A8-94DB-4D61-B3F0-86EC547726BD}"/>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193580" name="Oregon">
            <a:extLst>
              <a:ext uri="{FF2B5EF4-FFF2-40B4-BE49-F238E27FC236}">
                <a16:creationId xmlns:a16="http://schemas.microsoft.com/office/drawing/2014/main" id="{8E107085-062C-4A5B-B279-1E4A47C68FCF}"/>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193581" name="Pennsylvania">
            <a:extLst>
              <a:ext uri="{FF2B5EF4-FFF2-40B4-BE49-F238E27FC236}">
                <a16:creationId xmlns:a16="http://schemas.microsoft.com/office/drawing/2014/main" id="{70BB0ACF-1CA1-4BB2-895E-74C05CB46779}"/>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193582" name="Rhode Island">
            <a:extLst>
              <a:ext uri="{FF2B5EF4-FFF2-40B4-BE49-F238E27FC236}">
                <a16:creationId xmlns:a16="http://schemas.microsoft.com/office/drawing/2014/main" id="{205257A0-C0EC-493B-B785-227FB5D6B14F}"/>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3583" name="South Carolina">
            <a:extLst>
              <a:ext uri="{FF2B5EF4-FFF2-40B4-BE49-F238E27FC236}">
                <a16:creationId xmlns:a16="http://schemas.microsoft.com/office/drawing/2014/main" id="{737AFACE-CE78-454D-B5EF-6AA447DD916A}"/>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93584" name="South Dakota">
            <a:extLst>
              <a:ext uri="{FF2B5EF4-FFF2-40B4-BE49-F238E27FC236}">
                <a16:creationId xmlns:a16="http://schemas.microsoft.com/office/drawing/2014/main" id="{6C050EAA-71D0-47D1-97CC-461AEA634621}"/>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3585" name="Tennessee">
            <a:extLst>
              <a:ext uri="{FF2B5EF4-FFF2-40B4-BE49-F238E27FC236}">
                <a16:creationId xmlns:a16="http://schemas.microsoft.com/office/drawing/2014/main" id="{571B2FF4-040F-483C-98C2-AE6FB293660E}"/>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193586" name="Texas">
            <a:extLst>
              <a:ext uri="{FF2B5EF4-FFF2-40B4-BE49-F238E27FC236}">
                <a16:creationId xmlns:a16="http://schemas.microsoft.com/office/drawing/2014/main" id="{E3347FCC-BC7D-459F-B074-A8B6B94C7B9F}"/>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193587" name="Utah">
            <a:extLst>
              <a:ext uri="{FF2B5EF4-FFF2-40B4-BE49-F238E27FC236}">
                <a16:creationId xmlns:a16="http://schemas.microsoft.com/office/drawing/2014/main" id="{4B3D7F61-AF07-45D5-8EDC-93E0C24F5461}"/>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193588" name="Vermont">
            <a:extLst>
              <a:ext uri="{FF2B5EF4-FFF2-40B4-BE49-F238E27FC236}">
                <a16:creationId xmlns:a16="http://schemas.microsoft.com/office/drawing/2014/main" id="{677D9714-8AF3-4309-B8D0-D612C87AF3BC}"/>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3589" name="West Virginia">
            <a:extLst>
              <a:ext uri="{FF2B5EF4-FFF2-40B4-BE49-F238E27FC236}">
                <a16:creationId xmlns:a16="http://schemas.microsoft.com/office/drawing/2014/main" id="{DB4B0ECE-D50F-4B31-968A-329574546800}"/>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3590" name="Wisconsin">
            <a:extLst>
              <a:ext uri="{FF2B5EF4-FFF2-40B4-BE49-F238E27FC236}">
                <a16:creationId xmlns:a16="http://schemas.microsoft.com/office/drawing/2014/main" id="{128EDA4E-903C-47B9-8969-7128AE5227F7}"/>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193591" name="Wyoming">
            <a:extLst>
              <a:ext uri="{FF2B5EF4-FFF2-40B4-BE49-F238E27FC236}">
                <a16:creationId xmlns:a16="http://schemas.microsoft.com/office/drawing/2014/main" id="{72E67010-CE6D-40F3-B56F-1984683C1481}"/>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93592" name="Massachusetts">
            <a:extLst>
              <a:ext uri="{FF2B5EF4-FFF2-40B4-BE49-F238E27FC236}">
                <a16:creationId xmlns:a16="http://schemas.microsoft.com/office/drawing/2014/main" id="{C9C531D4-F41A-42EF-B533-5B51AD771C0C}"/>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3593" name="Freeform 59">
            <a:extLst>
              <a:ext uri="{FF2B5EF4-FFF2-40B4-BE49-F238E27FC236}">
                <a16:creationId xmlns:a16="http://schemas.microsoft.com/office/drawing/2014/main" id="{EB5CB260-8E9F-4F5D-9043-6F4260128981}"/>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94" name="Freeform 60">
            <a:extLst>
              <a:ext uri="{FF2B5EF4-FFF2-40B4-BE49-F238E27FC236}">
                <a16:creationId xmlns:a16="http://schemas.microsoft.com/office/drawing/2014/main" id="{04C4B391-9853-4168-B62B-11C7B0AAE5A8}"/>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95" name="Virginia">
            <a:extLst>
              <a:ext uri="{FF2B5EF4-FFF2-40B4-BE49-F238E27FC236}">
                <a16:creationId xmlns:a16="http://schemas.microsoft.com/office/drawing/2014/main" id="{8C3748BA-EBC9-476D-BA67-8F17C9B3E42A}"/>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93596" name="Freeform 62">
            <a:extLst>
              <a:ext uri="{FF2B5EF4-FFF2-40B4-BE49-F238E27FC236}">
                <a16:creationId xmlns:a16="http://schemas.microsoft.com/office/drawing/2014/main" id="{4386383F-714C-4CE6-B5FB-5151D8202191}"/>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3597" name="Hawaii">
            <a:extLst>
              <a:ext uri="{FF2B5EF4-FFF2-40B4-BE49-F238E27FC236}">
                <a16:creationId xmlns:a16="http://schemas.microsoft.com/office/drawing/2014/main" id="{98D6ADD3-FFA1-4225-9124-D614DE1E0E01}"/>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93622" name="Freeform 64">
              <a:extLst>
                <a:ext uri="{FF2B5EF4-FFF2-40B4-BE49-F238E27FC236}">
                  <a16:creationId xmlns:a16="http://schemas.microsoft.com/office/drawing/2014/main" id="{10F7CCF4-F431-41BA-B645-184D9CCACE8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93623" name="Freeform 65">
              <a:extLst>
                <a:ext uri="{FF2B5EF4-FFF2-40B4-BE49-F238E27FC236}">
                  <a16:creationId xmlns:a16="http://schemas.microsoft.com/office/drawing/2014/main" id="{112E2CAD-2344-4B9C-A9C1-63D1C098161B}"/>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3624" name="Freeform 66">
              <a:extLst>
                <a:ext uri="{FF2B5EF4-FFF2-40B4-BE49-F238E27FC236}">
                  <a16:creationId xmlns:a16="http://schemas.microsoft.com/office/drawing/2014/main" id="{DFE52A29-6898-4CAF-85B2-225E9A0E5F33}"/>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3625" name="Freeform 67">
              <a:extLst>
                <a:ext uri="{FF2B5EF4-FFF2-40B4-BE49-F238E27FC236}">
                  <a16:creationId xmlns:a16="http://schemas.microsoft.com/office/drawing/2014/main" id="{75165FD7-17EC-4381-A50C-DC94E530DDC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3626" name="Freeform 68">
              <a:extLst>
                <a:ext uri="{FF2B5EF4-FFF2-40B4-BE49-F238E27FC236}">
                  <a16:creationId xmlns:a16="http://schemas.microsoft.com/office/drawing/2014/main" id="{864FAEEE-D89B-4EBE-B27C-9B2FF13C867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3627" name="Freeform 69">
              <a:extLst>
                <a:ext uri="{FF2B5EF4-FFF2-40B4-BE49-F238E27FC236}">
                  <a16:creationId xmlns:a16="http://schemas.microsoft.com/office/drawing/2014/main" id="{53F3E277-A0A6-474C-8E4C-0230E38CD973}"/>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3628" name="Freeform 70">
              <a:extLst>
                <a:ext uri="{FF2B5EF4-FFF2-40B4-BE49-F238E27FC236}">
                  <a16:creationId xmlns:a16="http://schemas.microsoft.com/office/drawing/2014/main" id="{25E5778A-F10E-4C47-AE84-6D66045F5221}"/>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93629" name="Freeform 71">
              <a:extLst>
                <a:ext uri="{FF2B5EF4-FFF2-40B4-BE49-F238E27FC236}">
                  <a16:creationId xmlns:a16="http://schemas.microsoft.com/office/drawing/2014/main" id="{646B8FEA-7136-4283-960E-2A8B3AE6A4D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93598" name="Alaska">
            <a:extLst>
              <a:ext uri="{FF2B5EF4-FFF2-40B4-BE49-F238E27FC236}">
                <a16:creationId xmlns:a16="http://schemas.microsoft.com/office/drawing/2014/main" id="{9F2F55F7-B151-45CA-A7E2-84AB5F4FD891}"/>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93612" name="Freeform 73">
              <a:extLst>
                <a:ext uri="{FF2B5EF4-FFF2-40B4-BE49-F238E27FC236}">
                  <a16:creationId xmlns:a16="http://schemas.microsoft.com/office/drawing/2014/main" id="{BB41EA82-900A-42C7-9C6D-FF589355DEAC}"/>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93613" name="Freeform 74">
              <a:extLst>
                <a:ext uri="{FF2B5EF4-FFF2-40B4-BE49-F238E27FC236}">
                  <a16:creationId xmlns:a16="http://schemas.microsoft.com/office/drawing/2014/main" id="{7A4DBD85-65C1-4DA2-A159-A104C7CB5F2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93614" name="Freeform 75">
              <a:extLst>
                <a:ext uri="{FF2B5EF4-FFF2-40B4-BE49-F238E27FC236}">
                  <a16:creationId xmlns:a16="http://schemas.microsoft.com/office/drawing/2014/main" id="{DFD258A5-1419-4E06-9003-C04C0EEB6358}"/>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3615" name="Freeform 76">
              <a:extLst>
                <a:ext uri="{FF2B5EF4-FFF2-40B4-BE49-F238E27FC236}">
                  <a16:creationId xmlns:a16="http://schemas.microsoft.com/office/drawing/2014/main" id="{2868BB4A-866A-47DC-BD0C-5F2804EB336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93616" name="Freeform 77">
              <a:extLst>
                <a:ext uri="{FF2B5EF4-FFF2-40B4-BE49-F238E27FC236}">
                  <a16:creationId xmlns:a16="http://schemas.microsoft.com/office/drawing/2014/main" id="{22114F80-0F01-472C-8A27-EA3617A187F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93617" name="Freeform 78">
              <a:extLst>
                <a:ext uri="{FF2B5EF4-FFF2-40B4-BE49-F238E27FC236}">
                  <a16:creationId xmlns:a16="http://schemas.microsoft.com/office/drawing/2014/main" id="{98D9A53A-2E87-4105-802B-F3E0CAA8F95F}"/>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3618" name="Freeform 79">
              <a:extLst>
                <a:ext uri="{FF2B5EF4-FFF2-40B4-BE49-F238E27FC236}">
                  <a16:creationId xmlns:a16="http://schemas.microsoft.com/office/drawing/2014/main" id="{813B6653-BDBB-4F2D-B6F3-29627FE622E4}"/>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3619" name="Freeform 80">
              <a:extLst>
                <a:ext uri="{FF2B5EF4-FFF2-40B4-BE49-F238E27FC236}">
                  <a16:creationId xmlns:a16="http://schemas.microsoft.com/office/drawing/2014/main" id="{FDADC461-A694-4EE2-BA64-4DB943FB48EB}"/>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3620" name="Freeform 81">
              <a:extLst>
                <a:ext uri="{FF2B5EF4-FFF2-40B4-BE49-F238E27FC236}">
                  <a16:creationId xmlns:a16="http://schemas.microsoft.com/office/drawing/2014/main" id="{348D599C-2FCE-494C-8759-7F343E79EFF2}"/>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3621" name="Freeform 82">
              <a:extLst>
                <a:ext uri="{FF2B5EF4-FFF2-40B4-BE49-F238E27FC236}">
                  <a16:creationId xmlns:a16="http://schemas.microsoft.com/office/drawing/2014/main" id="{32CDE4DA-AF34-459F-89FD-C624E2E2A13D}"/>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93599" name="Rectangle 109">
            <a:extLst>
              <a:ext uri="{FF2B5EF4-FFF2-40B4-BE49-F238E27FC236}">
                <a16:creationId xmlns:a16="http://schemas.microsoft.com/office/drawing/2014/main" id="{92DC8018-E41B-4317-AD16-92BCDFAFD4CC}"/>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3600" name="Rectangle 110">
            <a:extLst>
              <a:ext uri="{FF2B5EF4-FFF2-40B4-BE49-F238E27FC236}">
                <a16:creationId xmlns:a16="http://schemas.microsoft.com/office/drawing/2014/main" id="{4D0760A8-3697-43B0-9826-7F3D22B25A0F}"/>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3601" name="Rectangle 111">
            <a:extLst>
              <a:ext uri="{FF2B5EF4-FFF2-40B4-BE49-F238E27FC236}">
                <a16:creationId xmlns:a16="http://schemas.microsoft.com/office/drawing/2014/main" id="{5D8E76DB-B94A-43FC-AFC6-43CA228988CC}"/>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3602" name="Rectangle 112">
            <a:extLst>
              <a:ext uri="{FF2B5EF4-FFF2-40B4-BE49-F238E27FC236}">
                <a16:creationId xmlns:a16="http://schemas.microsoft.com/office/drawing/2014/main" id="{3A7AD95E-BB6E-4F12-A182-777F0618F1CA}"/>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3603" name="Rectangle 113">
            <a:extLst>
              <a:ext uri="{FF2B5EF4-FFF2-40B4-BE49-F238E27FC236}">
                <a16:creationId xmlns:a16="http://schemas.microsoft.com/office/drawing/2014/main" id="{5C577E6D-7398-439D-9BC0-83CC86678476}"/>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3604" name="Text Box 114">
            <a:extLst>
              <a:ext uri="{FF2B5EF4-FFF2-40B4-BE49-F238E27FC236}">
                <a16:creationId xmlns:a16="http://schemas.microsoft.com/office/drawing/2014/main" id="{F8400160-E335-459A-B164-6B70D7C966F0}"/>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93605" name="Text Box 105">
            <a:extLst>
              <a:ext uri="{FF2B5EF4-FFF2-40B4-BE49-F238E27FC236}">
                <a16:creationId xmlns:a16="http://schemas.microsoft.com/office/drawing/2014/main" id="{6F3E31FA-8BB0-44E9-A5BA-EBAE50F162C3}"/>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93606" name="Text Box 106">
            <a:extLst>
              <a:ext uri="{FF2B5EF4-FFF2-40B4-BE49-F238E27FC236}">
                <a16:creationId xmlns:a16="http://schemas.microsoft.com/office/drawing/2014/main" id="{D1E571B0-D3A9-48DD-8744-328CAB033B62}"/>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93607" name="Text Box 107">
            <a:extLst>
              <a:ext uri="{FF2B5EF4-FFF2-40B4-BE49-F238E27FC236}">
                <a16:creationId xmlns:a16="http://schemas.microsoft.com/office/drawing/2014/main" id="{452D2387-E9A5-4842-8C50-E2ACE287B92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93608" name="Text Box 108">
            <a:extLst>
              <a:ext uri="{FF2B5EF4-FFF2-40B4-BE49-F238E27FC236}">
                <a16:creationId xmlns:a16="http://schemas.microsoft.com/office/drawing/2014/main" id="{CED231E6-E473-4431-A487-C131554F9CC7}"/>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93609" name="Rectangle 7">
            <a:extLst>
              <a:ext uri="{FF2B5EF4-FFF2-40B4-BE49-F238E27FC236}">
                <a16:creationId xmlns:a16="http://schemas.microsoft.com/office/drawing/2014/main" id="{E78C39E3-90A9-459E-8F44-4A229765533B}"/>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HIV testing to students</a:t>
            </a:r>
          </a:p>
        </p:txBody>
      </p:sp>
      <p:sp>
        <p:nvSpPr>
          <p:cNvPr id="193610" name="Text Box 101">
            <a:extLst>
              <a:ext uri="{FF2B5EF4-FFF2-40B4-BE49-F238E27FC236}">
                <a16:creationId xmlns:a16="http://schemas.microsoft.com/office/drawing/2014/main" id="{01DE2A61-F935-4F40-8D12-285C57B41425}"/>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93611" name="Text Box 116">
            <a:extLst>
              <a:ext uri="{FF2B5EF4-FFF2-40B4-BE49-F238E27FC236}">
                <a16:creationId xmlns:a16="http://schemas.microsoft.com/office/drawing/2014/main" id="{B39DB543-57EB-48DA-8710-20FB1095BB5C}"/>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Kansas">
            <a:extLst>
              <a:ext uri="{FF2B5EF4-FFF2-40B4-BE49-F238E27FC236}">
                <a16:creationId xmlns:a16="http://schemas.microsoft.com/office/drawing/2014/main" id="{F452CF0C-DFDC-4B43-B87A-7B47D0228885}"/>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195587" name="Missouri">
            <a:extLst>
              <a:ext uri="{FF2B5EF4-FFF2-40B4-BE49-F238E27FC236}">
                <a16:creationId xmlns:a16="http://schemas.microsoft.com/office/drawing/2014/main" id="{6FA5EB26-69D7-4ABF-A1FF-519652B32A2C}"/>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5588" name="Illinois">
            <a:extLst>
              <a:ext uri="{FF2B5EF4-FFF2-40B4-BE49-F238E27FC236}">
                <a16:creationId xmlns:a16="http://schemas.microsoft.com/office/drawing/2014/main" id="{219D63FE-E5BF-4891-9200-8199039D07A2}"/>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5589" name="Iowa">
            <a:extLst>
              <a:ext uri="{FF2B5EF4-FFF2-40B4-BE49-F238E27FC236}">
                <a16:creationId xmlns:a16="http://schemas.microsoft.com/office/drawing/2014/main" id="{F70B4702-F820-47B7-8492-E4ECABD26ACB}"/>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95590" name="New Mexico">
            <a:extLst>
              <a:ext uri="{FF2B5EF4-FFF2-40B4-BE49-F238E27FC236}">
                <a16:creationId xmlns:a16="http://schemas.microsoft.com/office/drawing/2014/main" id="{E3AD59C8-E4B0-42F9-B888-DF00CA7F41D0}"/>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195591" name="Oklahoma">
            <a:extLst>
              <a:ext uri="{FF2B5EF4-FFF2-40B4-BE49-F238E27FC236}">
                <a16:creationId xmlns:a16="http://schemas.microsoft.com/office/drawing/2014/main" id="{CB90D272-2F23-4158-B249-B4FFCFBA10C6}"/>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5592" name="Florida">
            <a:extLst>
              <a:ext uri="{FF2B5EF4-FFF2-40B4-BE49-F238E27FC236}">
                <a16:creationId xmlns:a16="http://schemas.microsoft.com/office/drawing/2014/main" id="{54CEA2BE-B57F-42A1-BD57-78A61B845C17}"/>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195593" name="Freeform 9">
            <a:extLst>
              <a:ext uri="{FF2B5EF4-FFF2-40B4-BE49-F238E27FC236}">
                <a16:creationId xmlns:a16="http://schemas.microsoft.com/office/drawing/2014/main" id="{3746E817-0757-481D-A9AF-9037FD53091F}"/>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95594" name="Freeform 10">
            <a:extLst>
              <a:ext uri="{FF2B5EF4-FFF2-40B4-BE49-F238E27FC236}">
                <a16:creationId xmlns:a16="http://schemas.microsoft.com/office/drawing/2014/main" id="{306613EE-8B51-4045-9B82-E347A40C804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95595" name="Freeform 11">
            <a:extLst>
              <a:ext uri="{FF2B5EF4-FFF2-40B4-BE49-F238E27FC236}">
                <a16:creationId xmlns:a16="http://schemas.microsoft.com/office/drawing/2014/main" id="{612EFCB5-6E52-48C7-B9D7-B30C9A4698B2}"/>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95596" name="Michigan Upper">
            <a:extLst>
              <a:ext uri="{FF2B5EF4-FFF2-40B4-BE49-F238E27FC236}">
                <a16:creationId xmlns:a16="http://schemas.microsoft.com/office/drawing/2014/main" id="{D0F29687-A02F-4128-813C-774A1A0E6818}"/>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95597" name="Michigan">
            <a:extLst>
              <a:ext uri="{FF2B5EF4-FFF2-40B4-BE49-F238E27FC236}">
                <a16:creationId xmlns:a16="http://schemas.microsoft.com/office/drawing/2014/main" id="{B3AC628F-8F31-4E87-86E4-BBD3794D758E}"/>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5598" name="New York">
            <a:extLst>
              <a:ext uri="{FF2B5EF4-FFF2-40B4-BE49-F238E27FC236}">
                <a16:creationId xmlns:a16="http://schemas.microsoft.com/office/drawing/2014/main" id="{2046AA6A-EB8B-47C6-B563-812F91B7F9EE}"/>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195599" name="Freeform 15">
            <a:extLst>
              <a:ext uri="{FF2B5EF4-FFF2-40B4-BE49-F238E27FC236}">
                <a16:creationId xmlns:a16="http://schemas.microsoft.com/office/drawing/2014/main" id="{A44F56D8-6619-47B5-819B-6376983F8F32}"/>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00" name="Freeform 16">
            <a:extLst>
              <a:ext uri="{FF2B5EF4-FFF2-40B4-BE49-F238E27FC236}">
                <a16:creationId xmlns:a16="http://schemas.microsoft.com/office/drawing/2014/main" id="{D59B0590-45CB-4B92-943D-3588A338E319}"/>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01" name="Washington">
            <a:extLst>
              <a:ext uri="{FF2B5EF4-FFF2-40B4-BE49-F238E27FC236}">
                <a16:creationId xmlns:a16="http://schemas.microsoft.com/office/drawing/2014/main" id="{DDCDA07F-C07B-4E6D-B4F1-E07099C8143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195602" name="Freeform 19">
            <a:extLst>
              <a:ext uri="{FF2B5EF4-FFF2-40B4-BE49-F238E27FC236}">
                <a16:creationId xmlns:a16="http://schemas.microsoft.com/office/drawing/2014/main" id="{A9993273-059D-4B42-B945-A109342AF8D1}"/>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03" name="Alabama">
            <a:extLst>
              <a:ext uri="{FF2B5EF4-FFF2-40B4-BE49-F238E27FC236}">
                <a16:creationId xmlns:a16="http://schemas.microsoft.com/office/drawing/2014/main" id="{04E11D9C-08A9-41CA-8329-51A127DED15B}"/>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5604" name="Arizona">
            <a:extLst>
              <a:ext uri="{FF2B5EF4-FFF2-40B4-BE49-F238E27FC236}">
                <a16:creationId xmlns:a16="http://schemas.microsoft.com/office/drawing/2014/main" id="{ACF3B825-8704-44EA-B9D4-78F162EA6D8B}"/>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95605" name="Arkansas">
            <a:extLst>
              <a:ext uri="{FF2B5EF4-FFF2-40B4-BE49-F238E27FC236}">
                <a16:creationId xmlns:a16="http://schemas.microsoft.com/office/drawing/2014/main" id="{0E6AA1AB-1F37-4049-BAB3-937923233072}"/>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5606" name="California">
            <a:extLst>
              <a:ext uri="{FF2B5EF4-FFF2-40B4-BE49-F238E27FC236}">
                <a16:creationId xmlns:a16="http://schemas.microsoft.com/office/drawing/2014/main" id="{3E7624BF-5B83-4A67-977C-1BFEB5B75E0B}"/>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195607" name="Colorado">
            <a:extLst>
              <a:ext uri="{FF2B5EF4-FFF2-40B4-BE49-F238E27FC236}">
                <a16:creationId xmlns:a16="http://schemas.microsoft.com/office/drawing/2014/main" id="{B673ECE1-D2BF-48F8-8FB4-265DE4879B85}"/>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95608" name="Connecticut">
            <a:extLst>
              <a:ext uri="{FF2B5EF4-FFF2-40B4-BE49-F238E27FC236}">
                <a16:creationId xmlns:a16="http://schemas.microsoft.com/office/drawing/2014/main" id="{D5690FDD-2C41-4D2F-BA6A-A03FA3C7A02B}"/>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95609" name="Delaware">
            <a:extLst>
              <a:ext uri="{FF2B5EF4-FFF2-40B4-BE49-F238E27FC236}">
                <a16:creationId xmlns:a16="http://schemas.microsoft.com/office/drawing/2014/main" id="{64C538D9-B6E5-41A3-8FA4-23ED6A83158D}"/>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5610" name="Freeform 27">
            <a:extLst>
              <a:ext uri="{FF2B5EF4-FFF2-40B4-BE49-F238E27FC236}">
                <a16:creationId xmlns:a16="http://schemas.microsoft.com/office/drawing/2014/main" id="{51F1309A-10D2-4F14-9C0A-4995C59FCDED}"/>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11" name="Georgia">
            <a:extLst>
              <a:ext uri="{FF2B5EF4-FFF2-40B4-BE49-F238E27FC236}">
                <a16:creationId xmlns:a16="http://schemas.microsoft.com/office/drawing/2014/main" id="{B2B2FE9A-B7A0-4D55-A480-94BBC61A90C4}"/>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195612" name="Idaho">
            <a:extLst>
              <a:ext uri="{FF2B5EF4-FFF2-40B4-BE49-F238E27FC236}">
                <a16:creationId xmlns:a16="http://schemas.microsoft.com/office/drawing/2014/main" id="{C49A6DF5-7724-4D08-803D-FA0A291867B8}"/>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95613" name="Indiana">
            <a:extLst>
              <a:ext uri="{FF2B5EF4-FFF2-40B4-BE49-F238E27FC236}">
                <a16:creationId xmlns:a16="http://schemas.microsoft.com/office/drawing/2014/main" id="{313BD447-4040-4031-98C5-96E1379F90C7}"/>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95614" name="Kentucky">
            <a:extLst>
              <a:ext uri="{FF2B5EF4-FFF2-40B4-BE49-F238E27FC236}">
                <a16:creationId xmlns:a16="http://schemas.microsoft.com/office/drawing/2014/main" id="{71AD0226-B6AB-4E11-B40A-EB17C254D85A}"/>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5615" name="Louisiana">
            <a:extLst>
              <a:ext uri="{FF2B5EF4-FFF2-40B4-BE49-F238E27FC236}">
                <a16:creationId xmlns:a16="http://schemas.microsoft.com/office/drawing/2014/main" id="{42117745-55D0-475F-89FE-3F9CE246A96B}"/>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95616" name="Maine">
            <a:extLst>
              <a:ext uri="{FF2B5EF4-FFF2-40B4-BE49-F238E27FC236}">
                <a16:creationId xmlns:a16="http://schemas.microsoft.com/office/drawing/2014/main" id="{0BFC17D5-40B8-4B30-A9D9-57157D5FC12F}"/>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195617" name="Maryland">
            <a:extLst>
              <a:ext uri="{FF2B5EF4-FFF2-40B4-BE49-F238E27FC236}">
                <a16:creationId xmlns:a16="http://schemas.microsoft.com/office/drawing/2014/main" id="{C819DCD6-93C0-45EF-B96C-581CBE23C51B}"/>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5618" name="Minnesota">
            <a:extLst>
              <a:ext uri="{FF2B5EF4-FFF2-40B4-BE49-F238E27FC236}">
                <a16:creationId xmlns:a16="http://schemas.microsoft.com/office/drawing/2014/main" id="{A7F2FA4F-1627-419F-829E-9AB178AAAC00}"/>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5619" name="Mississippi">
            <a:extLst>
              <a:ext uri="{FF2B5EF4-FFF2-40B4-BE49-F238E27FC236}">
                <a16:creationId xmlns:a16="http://schemas.microsoft.com/office/drawing/2014/main" id="{59BD63E3-E36F-43C7-9540-587A00958D98}"/>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5620" name="Montana">
            <a:extLst>
              <a:ext uri="{FF2B5EF4-FFF2-40B4-BE49-F238E27FC236}">
                <a16:creationId xmlns:a16="http://schemas.microsoft.com/office/drawing/2014/main" id="{98023754-AC2B-4014-944E-BE094FCF1F9B}"/>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195621" name="Nebraska">
            <a:extLst>
              <a:ext uri="{FF2B5EF4-FFF2-40B4-BE49-F238E27FC236}">
                <a16:creationId xmlns:a16="http://schemas.microsoft.com/office/drawing/2014/main" id="{45EBB61B-4480-4895-9487-841B1BEDD1B8}"/>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195622" name="Nevada">
            <a:extLst>
              <a:ext uri="{FF2B5EF4-FFF2-40B4-BE49-F238E27FC236}">
                <a16:creationId xmlns:a16="http://schemas.microsoft.com/office/drawing/2014/main" id="{918C8DE5-A312-47E8-A2A7-103029FE5AA3}"/>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195623" name="New Hampshire">
            <a:extLst>
              <a:ext uri="{FF2B5EF4-FFF2-40B4-BE49-F238E27FC236}">
                <a16:creationId xmlns:a16="http://schemas.microsoft.com/office/drawing/2014/main" id="{B055C74B-88BD-4C89-BA2B-30A4BCDD67B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195624" name="New Jersey">
            <a:extLst>
              <a:ext uri="{FF2B5EF4-FFF2-40B4-BE49-F238E27FC236}">
                <a16:creationId xmlns:a16="http://schemas.microsoft.com/office/drawing/2014/main" id="{73D13DBC-306C-4BE8-8527-C4D42F526297}"/>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195625" name="North Carolina">
            <a:extLst>
              <a:ext uri="{FF2B5EF4-FFF2-40B4-BE49-F238E27FC236}">
                <a16:creationId xmlns:a16="http://schemas.microsoft.com/office/drawing/2014/main" id="{270F5723-D60C-45D6-A131-D23C471AE5B7}"/>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95626" name="North Dakota">
            <a:extLst>
              <a:ext uri="{FF2B5EF4-FFF2-40B4-BE49-F238E27FC236}">
                <a16:creationId xmlns:a16="http://schemas.microsoft.com/office/drawing/2014/main" id="{9C80B371-9C4E-4DFE-ABE3-D34AF9F0AF99}"/>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95627" name="Ohio">
            <a:extLst>
              <a:ext uri="{FF2B5EF4-FFF2-40B4-BE49-F238E27FC236}">
                <a16:creationId xmlns:a16="http://schemas.microsoft.com/office/drawing/2014/main" id="{725B97D2-055F-4317-896F-5199FCF3F323}"/>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195628" name="Oregon">
            <a:extLst>
              <a:ext uri="{FF2B5EF4-FFF2-40B4-BE49-F238E27FC236}">
                <a16:creationId xmlns:a16="http://schemas.microsoft.com/office/drawing/2014/main" id="{5869B509-43C7-4FB5-A55A-A093E5C68BF8}"/>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195629" name="Pennsylvania">
            <a:extLst>
              <a:ext uri="{FF2B5EF4-FFF2-40B4-BE49-F238E27FC236}">
                <a16:creationId xmlns:a16="http://schemas.microsoft.com/office/drawing/2014/main" id="{96A7603B-21D2-4023-B342-FB006D449859}"/>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195630" name="Rhode Island">
            <a:extLst>
              <a:ext uri="{FF2B5EF4-FFF2-40B4-BE49-F238E27FC236}">
                <a16:creationId xmlns:a16="http://schemas.microsoft.com/office/drawing/2014/main" id="{8B144555-7E25-418B-A19E-1E389613C8BE}"/>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5631" name="South Carolina">
            <a:extLst>
              <a:ext uri="{FF2B5EF4-FFF2-40B4-BE49-F238E27FC236}">
                <a16:creationId xmlns:a16="http://schemas.microsoft.com/office/drawing/2014/main" id="{56C737AB-42F5-4A0F-82CD-978C00B7E48C}"/>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95632" name="South Dakota">
            <a:extLst>
              <a:ext uri="{FF2B5EF4-FFF2-40B4-BE49-F238E27FC236}">
                <a16:creationId xmlns:a16="http://schemas.microsoft.com/office/drawing/2014/main" id="{923ECCB3-04DF-4D5A-A4A3-20D7F4A55ACA}"/>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5633" name="Tennessee">
            <a:extLst>
              <a:ext uri="{FF2B5EF4-FFF2-40B4-BE49-F238E27FC236}">
                <a16:creationId xmlns:a16="http://schemas.microsoft.com/office/drawing/2014/main" id="{49074533-CF1F-4CD7-BB58-038EEBED5F89}"/>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195634" name="Texas">
            <a:extLst>
              <a:ext uri="{FF2B5EF4-FFF2-40B4-BE49-F238E27FC236}">
                <a16:creationId xmlns:a16="http://schemas.microsoft.com/office/drawing/2014/main" id="{5197B03B-82B1-4929-B0EC-82889CD18B6D}"/>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195635" name="Utah">
            <a:extLst>
              <a:ext uri="{FF2B5EF4-FFF2-40B4-BE49-F238E27FC236}">
                <a16:creationId xmlns:a16="http://schemas.microsoft.com/office/drawing/2014/main" id="{9436FE0D-B593-4D5F-A4C2-E6962E2BDD92}"/>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195636" name="Vermont">
            <a:extLst>
              <a:ext uri="{FF2B5EF4-FFF2-40B4-BE49-F238E27FC236}">
                <a16:creationId xmlns:a16="http://schemas.microsoft.com/office/drawing/2014/main" id="{B4CA7B98-52CB-4645-89A7-5ABB01C28AB6}"/>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5637" name="West Virginia">
            <a:extLst>
              <a:ext uri="{FF2B5EF4-FFF2-40B4-BE49-F238E27FC236}">
                <a16:creationId xmlns:a16="http://schemas.microsoft.com/office/drawing/2014/main" id="{7D7B3BAD-8F6A-47EB-86FB-F052C875A4D9}"/>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5638" name="Wisconsin">
            <a:extLst>
              <a:ext uri="{FF2B5EF4-FFF2-40B4-BE49-F238E27FC236}">
                <a16:creationId xmlns:a16="http://schemas.microsoft.com/office/drawing/2014/main" id="{5F83616F-B0C0-4792-8784-C4EE7B248400}"/>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195639" name="Wyoming">
            <a:extLst>
              <a:ext uri="{FF2B5EF4-FFF2-40B4-BE49-F238E27FC236}">
                <a16:creationId xmlns:a16="http://schemas.microsoft.com/office/drawing/2014/main" id="{D58729A6-29C9-4C4E-8381-81709502567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95640" name="Massachusetts">
            <a:extLst>
              <a:ext uri="{FF2B5EF4-FFF2-40B4-BE49-F238E27FC236}">
                <a16:creationId xmlns:a16="http://schemas.microsoft.com/office/drawing/2014/main" id="{7C1013A6-2DF3-4E2B-8746-0E551343631A}"/>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5641" name="Freeform 59">
            <a:extLst>
              <a:ext uri="{FF2B5EF4-FFF2-40B4-BE49-F238E27FC236}">
                <a16:creationId xmlns:a16="http://schemas.microsoft.com/office/drawing/2014/main" id="{771EDF75-1886-4BF3-BB38-F16C6861EC7E}"/>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42" name="Freeform 60">
            <a:extLst>
              <a:ext uri="{FF2B5EF4-FFF2-40B4-BE49-F238E27FC236}">
                <a16:creationId xmlns:a16="http://schemas.microsoft.com/office/drawing/2014/main" id="{613A0E01-EA20-4254-89DF-EE78BB9F25AD}"/>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43" name="Virginia">
            <a:extLst>
              <a:ext uri="{FF2B5EF4-FFF2-40B4-BE49-F238E27FC236}">
                <a16:creationId xmlns:a16="http://schemas.microsoft.com/office/drawing/2014/main" id="{5DA519AC-8B02-4561-AD89-44B4997F4557}"/>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95644" name="Freeform 62">
            <a:extLst>
              <a:ext uri="{FF2B5EF4-FFF2-40B4-BE49-F238E27FC236}">
                <a16:creationId xmlns:a16="http://schemas.microsoft.com/office/drawing/2014/main" id="{6C4E117E-BE8A-4163-AA5E-0A5E90F3A0D7}"/>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5645" name="Hawaii">
            <a:extLst>
              <a:ext uri="{FF2B5EF4-FFF2-40B4-BE49-F238E27FC236}">
                <a16:creationId xmlns:a16="http://schemas.microsoft.com/office/drawing/2014/main" id="{6F37C8DD-704A-4A68-953D-A71E1D2AFECB}"/>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95670" name="Freeform 64">
              <a:extLst>
                <a:ext uri="{FF2B5EF4-FFF2-40B4-BE49-F238E27FC236}">
                  <a16:creationId xmlns:a16="http://schemas.microsoft.com/office/drawing/2014/main" id="{C6021E8D-24C3-4C52-931A-CABA131D1B7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95671" name="Freeform 65">
              <a:extLst>
                <a:ext uri="{FF2B5EF4-FFF2-40B4-BE49-F238E27FC236}">
                  <a16:creationId xmlns:a16="http://schemas.microsoft.com/office/drawing/2014/main" id="{EFE558F6-9F13-41C3-8345-F091C9FA7C57}"/>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5672" name="Freeform 66">
              <a:extLst>
                <a:ext uri="{FF2B5EF4-FFF2-40B4-BE49-F238E27FC236}">
                  <a16:creationId xmlns:a16="http://schemas.microsoft.com/office/drawing/2014/main" id="{37646B6E-BB7E-496F-91BB-88DE9FF8C535}"/>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5673" name="Freeform 67">
              <a:extLst>
                <a:ext uri="{FF2B5EF4-FFF2-40B4-BE49-F238E27FC236}">
                  <a16:creationId xmlns:a16="http://schemas.microsoft.com/office/drawing/2014/main" id="{1037823E-E580-49A8-B846-DCFB01A4DC96}"/>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5674" name="Freeform 68">
              <a:extLst>
                <a:ext uri="{FF2B5EF4-FFF2-40B4-BE49-F238E27FC236}">
                  <a16:creationId xmlns:a16="http://schemas.microsoft.com/office/drawing/2014/main" id="{475B9317-AF0A-4A46-B606-0F0BE83832A5}"/>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5675" name="Freeform 69">
              <a:extLst>
                <a:ext uri="{FF2B5EF4-FFF2-40B4-BE49-F238E27FC236}">
                  <a16:creationId xmlns:a16="http://schemas.microsoft.com/office/drawing/2014/main" id="{932FB113-75DA-4B98-B457-694733C7EFC7}"/>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5676" name="Freeform 70">
              <a:extLst>
                <a:ext uri="{FF2B5EF4-FFF2-40B4-BE49-F238E27FC236}">
                  <a16:creationId xmlns:a16="http://schemas.microsoft.com/office/drawing/2014/main" id="{4F8B2C98-0FC9-41C5-AC46-9546D442109E}"/>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95677" name="Freeform 71">
              <a:extLst>
                <a:ext uri="{FF2B5EF4-FFF2-40B4-BE49-F238E27FC236}">
                  <a16:creationId xmlns:a16="http://schemas.microsoft.com/office/drawing/2014/main" id="{E50BB96F-EC97-4921-85F3-CCE12637927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95646" name="Alaska">
            <a:extLst>
              <a:ext uri="{FF2B5EF4-FFF2-40B4-BE49-F238E27FC236}">
                <a16:creationId xmlns:a16="http://schemas.microsoft.com/office/drawing/2014/main" id="{2AA6B872-9766-4333-8E44-0710525BB4F7}"/>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95660" name="Freeform 73">
              <a:extLst>
                <a:ext uri="{FF2B5EF4-FFF2-40B4-BE49-F238E27FC236}">
                  <a16:creationId xmlns:a16="http://schemas.microsoft.com/office/drawing/2014/main" id="{FA9C20E3-98B3-4851-974B-1518CA06B714}"/>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95661" name="Freeform 74">
              <a:extLst>
                <a:ext uri="{FF2B5EF4-FFF2-40B4-BE49-F238E27FC236}">
                  <a16:creationId xmlns:a16="http://schemas.microsoft.com/office/drawing/2014/main" id="{BB90285C-B64F-45AC-AC0E-8137173E7843}"/>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95662" name="Freeform 75">
              <a:extLst>
                <a:ext uri="{FF2B5EF4-FFF2-40B4-BE49-F238E27FC236}">
                  <a16:creationId xmlns:a16="http://schemas.microsoft.com/office/drawing/2014/main" id="{5520FE6C-D089-474C-A26B-77EF099322C2}"/>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5663" name="Freeform 76">
              <a:extLst>
                <a:ext uri="{FF2B5EF4-FFF2-40B4-BE49-F238E27FC236}">
                  <a16:creationId xmlns:a16="http://schemas.microsoft.com/office/drawing/2014/main" id="{C9C1EC11-5188-48F7-A748-C2D43F14B107}"/>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95664" name="Freeform 77">
              <a:extLst>
                <a:ext uri="{FF2B5EF4-FFF2-40B4-BE49-F238E27FC236}">
                  <a16:creationId xmlns:a16="http://schemas.microsoft.com/office/drawing/2014/main" id="{009BC8E2-9600-406E-B396-B8195BA07566}"/>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95665" name="Freeform 78">
              <a:extLst>
                <a:ext uri="{FF2B5EF4-FFF2-40B4-BE49-F238E27FC236}">
                  <a16:creationId xmlns:a16="http://schemas.microsoft.com/office/drawing/2014/main" id="{CEBF2578-E042-41EF-8289-7AAAE6042607}"/>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5666" name="Freeform 79">
              <a:extLst>
                <a:ext uri="{FF2B5EF4-FFF2-40B4-BE49-F238E27FC236}">
                  <a16:creationId xmlns:a16="http://schemas.microsoft.com/office/drawing/2014/main" id="{FEDE0477-82D7-4ACC-A954-B1136F21421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5667" name="Freeform 80">
              <a:extLst>
                <a:ext uri="{FF2B5EF4-FFF2-40B4-BE49-F238E27FC236}">
                  <a16:creationId xmlns:a16="http://schemas.microsoft.com/office/drawing/2014/main" id="{D66FEC59-EDB1-4BF0-B16E-3F7188D7C8AA}"/>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5668" name="Freeform 81">
              <a:extLst>
                <a:ext uri="{FF2B5EF4-FFF2-40B4-BE49-F238E27FC236}">
                  <a16:creationId xmlns:a16="http://schemas.microsoft.com/office/drawing/2014/main" id="{ED24D8D9-121B-4B16-9BF0-151C328D5C01}"/>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5669" name="Freeform 82">
              <a:extLst>
                <a:ext uri="{FF2B5EF4-FFF2-40B4-BE49-F238E27FC236}">
                  <a16:creationId xmlns:a16="http://schemas.microsoft.com/office/drawing/2014/main" id="{98CC12BB-4480-468C-84AF-5E14A4B5B4D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95647" name="Rectangle 109">
            <a:extLst>
              <a:ext uri="{FF2B5EF4-FFF2-40B4-BE49-F238E27FC236}">
                <a16:creationId xmlns:a16="http://schemas.microsoft.com/office/drawing/2014/main" id="{0DDDED31-6B25-4BBE-A684-753DD17B620F}"/>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5648" name="Rectangle 110">
            <a:extLst>
              <a:ext uri="{FF2B5EF4-FFF2-40B4-BE49-F238E27FC236}">
                <a16:creationId xmlns:a16="http://schemas.microsoft.com/office/drawing/2014/main" id="{22138ECC-D15A-4A4A-A86F-BC86E07DAB4B}"/>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5649" name="Rectangle 111">
            <a:extLst>
              <a:ext uri="{FF2B5EF4-FFF2-40B4-BE49-F238E27FC236}">
                <a16:creationId xmlns:a16="http://schemas.microsoft.com/office/drawing/2014/main" id="{A4BA3794-7C16-4396-A288-A65A78A0B845}"/>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5650" name="Rectangle 112">
            <a:extLst>
              <a:ext uri="{FF2B5EF4-FFF2-40B4-BE49-F238E27FC236}">
                <a16:creationId xmlns:a16="http://schemas.microsoft.com/office/drawing/2014/main" id="{F9E46FBB-B083-4C0A-AD0F-23104B284EA4}"/>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5651" name="Rectangle 113">
            <a:extLst>
              <a:ext uri="{FF2B5EF4-FFF2-40B4-BE49-F238E27FC236}">
                <a16:creationId xmlns:a16="http://schemas.microsoft.com/office/drawing/2014/main" id="{C58941E0-132D-4F72-9488-DC841C37B7A8}"/>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5652" name="Text Box 114">
            <a:extLst>
              <a:ext uri="{FF2B5EF4-FFF2-40B4-BE49-F238E27FC236}">
                <a16:creationId xmlns:a16="http://schemas.microsoft.com/office/drawing/2014/main" id="{75256146-6F85-45B0-9CF6-948C356FE2AE}"/>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95653" name="Text Box 105">
            <a:extLst>
              <a:ext uri="{FF2B5EF4-FFF2-40B4-BE49-F238E27FC236}">
                <a16:creationId xmlns:a16="http://schemas.microsoft.com/office/drawing/2014/main" id="{62A3A0EC-E85D-4123-943D-E0A9FF813757}"/>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95654" name="Text Box 106">
            <a:extLst>
              <a:ext uri="{FF2B5EF4-FFF2-40B4-BE49-F238E27FC236}">
                <a16:creationId xmlns:a16="http://schemas.microsoft.com/office/drawing/2014/main" id="{3FAC438E-F80F-44D5-B7B0-A0665CA06E8B}"/>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95655" name="Text Box 107">
            <a:extLst>
              <a:ext uri="{FF2B5EF4-FFF2-40B4-BE49-F238E27FC236}">
                <a16:creationId xmlns:a16="http://schemas.microsoft.com/office/drawing/2014/main" id="{714FDE3D-25D6-4D51-84F9-99BB6D319DBF}"/>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95656" name="Text Box 108">
            <a:extLst>
              <a:ext uri="{FF2B5EF4-FFF2-40B4-BE49-F238E27FC236}">
                <a16:creationId xmlns:a16="http://schemas.microsoft.com/office/drawing/2014/main" id="{928A35FA-053C-4AFF-8859-778E097B40D6}"/>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95657" name="Rectangle 7">
            <a:extLst>
              <a:ext uri="{FF2B5EF4-FFF2-40B4-BE49-F238E27FC236}">
                <a16:creationId xmlns:a16="http://schemas.microsoft.com/office/drawing/2014/main" id="{1AA3D7A7-8874-49D0-B7C2-4266E6EA1F03}"/>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HIV treatment to students</a:t>
            </a:r>
          </a:p>
        </p:txBody>
      </p:sp>
      <p:sp>
        <p:nvSpPr>
          <p:cNvPr id="195658" name="Text Box 101">
            <a:extLst>
              <a:ext uri="{FF2B5EF4-FFF2-40B4-BE49-F238E27FC236}">
                <a16:creationId xmlns:a16="http://schemas.microsoft.com/office/drawing/2014/main" id="{F8B77E6A-7F18-4EEA-8310-2205E71ED379}"/>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95659" name="Text Box 116">
            <a:extLst>
              <a:ext uri="{FF2B5EF4-FFF2-40B4-BE49-F238E27FC236}">
                <a16:creationId xmlns:a16="http://schemas.microsoft.com/office/drawing/2014/main" id="{4F16934E-2502-4403-B588-B573A8A9C2FA}"/>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Kansas">
            <a:extLst>
              <a:ext uri="{FF2B5EF4-FFF2-40B4-BE49-F238E27FC236}">
                <a16:creationId xmlns:a16="http://schemas.microsoft.com/office/drawing/2014/main" id="{F58A20A8-C349-4247-AFBF-78B337A34056}"/>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197635" name="Missouri">
            <a:extLst>
              <a:ext uri="{FF2B5EF4-FFF2-40B4-BE49-F238E27FC236}">
                <a16:creationId xmlns:a16="http://schemas.microsoft.com/office/drawing/2014/main" id="{58BA4E24-EAC1-4E25-A879-C1A9C306C88B}"/>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7636" name="Illinois">
            <a:extLst>
              <a:ext uri="{FF2B5EF4-FFF2-40B4-BE49-F238E27FC236}">
                <a16:creationId xmlns:a16="http://schemas.microsoft.com/office/drawing/2014/main" id="{B921DB95-5DD8-44AC-A9D5-77ECCC5F6F99}"/>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7637" name="Iowa">
            <a:extLst>
              <a:ext uri="{FF2B5EF4-FFF2-40B4-BE49-F238E27FC236}">
                <a16:creationId xmlns:a16="http://schemas.microsoft.com/office/drawing/2014/main" id="{B405BCDD-19A3-4F85-A17B-BBF89AB40DD3}"/>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97638" name="New Mexico">
            <a:extLst>
              <a:ext uri="{FF2B5EF4-FFF2-40B4-BE49-F238E27FC236}">
                <a16:creationId xmlns:a16="http://schemas.microsoft.com/office/drawing/2014/main" id="{0F324771-2D80-450B-A953-480EBABC7F1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197639" name="Oklahoma">
            <a:extLst>
              <a:ext uri="{FF2B5EF4-FFF2-40B4-BE49-F238E27FC236}">
                <a16:creationId xmlns:a16="http://schemas.microsoft.com/office/drawing/2014/main" id="{8C784B8E-2791-42AF-9462-01A77BFB9538}"/>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7640" name="Florida">
            <a:extLst>
              <a:ext uri="{FF2B5EF4-FFF2-40B4-BE49-F238E27FC236}">
                <a16:creationId xmlns:a16="http://schemas.microsoft.com/office/drawing/2014/main" id="{66E43AB5-C108-42C3-89A2-0CE238C6F2FD}"/>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197641" name="Freeform 9">
            <a:extLst>
              <a:ext uri="{FF2B5EF4-FFF2-40B4-BE49-F238E27FC236}">
                <a16:creationId xmlns:a16="http://schemas.microsoft.com/office/drawing/2014/main" id="{F4938BEA-8AF1-455A-BFFB-69C8A9466B6E}"/>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97642" name="Freeform 10">
            <a:extLst>
              <a:ext uri="{FF2B5EF4-FFF2-40B4-BE49-F238E27FC236}">
                <a16:creationId xmlns:a16="http://schemas.microsoft.com/office/drawing/2014/main" id="{FD26353E-856E-46D5-A743-A32682F19341}"/>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97643" name="Freeform 11">
            <a:extLst>
              <a:ext uri="{FF2B5EF4-FFF2-40B4-BE49-F238E27FC236}">
                <a16:creationId xmlns:a16="http://schemas.microsoft.com/office/drawing/2014/main" id="{8A36BBF4-5B2F-4D81-A6A4-C90760D198D6}"/>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97644" name="Michigan Upper">
            <a:extLst>
              <a:ext uri="{FF2B5EF4-FFF2-40B4-BE49-F238E27FC236}">
                <a16:creationId xmlns:a16="http://schemas.microsoft.com/office/drawing/2014/main" id="{3FB8E7C0-AC20-4AAB-AD9F-A87AF8F44067}"/>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97645" name="Michigan">
            <a:extLst>
              <a:ext uri="{FF2B5EF4-FFF2-40B4-BE49-F238E27FC236}">
                <a16:creationId xmlns:a16="http://schemas.microsoft.com/office/drawing/2014/main" id="{39BCC502-AED3-4D8A-BDF9-2B943410FA16}"/>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7646" name="New York">
            <a:extLst>
              <a:ext uri="{FF2B5EF4-FFF2-40B4-BE49-F238E27FC236}">
                <a16:creationId xmlns:a16="http://schemas.microsoft.com/office/drawing/2014/main" id="{7E8B1705-18A7-4873-AD0D-CCC7351A8806}"/>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197647" name="Freeform 15">
            <a:extLst>
              <a:ext uri="{FF2B5EF4-FFF2-40B4-BE49-F238E27FC236}">
                <a16:creationId xmlns:a16="http://schemas.microsoft.com/office/drawing/2014/main" id="{D8D4BDEC-AFA3-4D92-BBC0-39DF63EB18E0}"/>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8" name="Freeform 16">
            <a:extLst>
              <a:ext uri="{FF2B5EF4-FFF2-40B4-BE49-F238E27FC236}">
                <a16:creationId xmlns:a16="http://schemas.microsoft.com/office/drawing/2014/main" id="{226C3847-D5C4-4A44-8962-F8FF516B8F9F}"/>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9" name="Washington">
            <a:extLst>
              <a:ext uri="{FF2B5EF4-FFF2-40B4-BE49-F238E27FC236}">
                <a16:creationId xmlns:a16="http://schemas.microsoft.com/office/drawing/2014/main" id="{AF69C1CE-5884-4EA5-A838-39CD9741FBA6}"/>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197650" name="Freeform 19">
            <a:extLst>
              <a:ext uri="{FF2B5EF4-FFF2-40B4-BE49-F238E27FC236}">
                <a16:creationId xmlns:a16="http://schemas.microsoft.com/office/drawing/2014/main" id="{52D647D7-7751-4DAB-A00D-7ACFC84EE82A}"/>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51" name="Alabama">
            <a:extLst>
              <a:ext uri="{FF2B5EF4-FFF2-40B4-BE49-F238E27FC236}">
                <a16:creationId xmlns:a16="http://schemas.microsoft.com/office/drawing/2014/main" id="{F2A9A46E-ED53-4D06-B2F0-C53C00E9F839}"/>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7652" name="Arizona">
            <a:extLst>
              <a:ext uri="{FF2B5EF4-FFF2-40B4-BE49-F238E27FC236}">
                <a16:creationId xmlns:a16="http://schemas.microsoft.com/office/drawing/2014/main" id="{EB07CFF0-10F7-431B-999C-184E9FFB3AAA}"/>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97653" name="Arkansas">
            <a:extLst>
              <a:ext uri="{FF2B5EF4-FFF2-40B4-BE49-F238E27FC236}">
                <a16:creationId xmlns:a16="http://schemas.microsoft.com/office/drawing/2014/main" id="{77032569-4717-44ED-A1A7-F83AC1D52EFA}"/>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7654" name="California">
            <a:extLst>
              <a:ext uri="{FF2B5EF4-FFF2-40B4-BE49-F238E27FC236}">
                <a16:creationId xmlns:a16="http://schemas.microsoft.com/office/drawing/2014/main" id="{81B5569C-4AF5-444C-976A-97C6435E653F}"/>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197655" name="Colorado">
            <a:extLst>
              <a:ext uri="{FF2B5EF4-FFF2-40B4-BE49-F238E27FC236}">
                <a16:creationId xmlns:a16="http://schemas.microsoft.com/office/drawing/2014/main" id="{BD9BFEF4-B320-46D8-94A5-B6BED6A8C56D}"/>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97656" name="Connecticut">
            <a:extLst>
              <a:ext uri="{FF2B5EF4-FFF2-40B4-BE49-F238E27FC236}">
                <a16:creationId xmlns:a16="http://schemas.microsoft.com/office/drawing/2014/main" id="{3B50455D-437D-4E39-98FC-33ECCD371139}"/>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97657" name="Delaware">
            <a:extLst>
              <a:ext uri="{FF2B5EF4-FFF2-40B4-BE49-F238E27FC236}">
                <a16:creationId xmlns:a16="http://schemas.microsoft.com/office/drawing/2014/main" id="{1E62CFD4-4E41-40CE-BA15-F4BC4146D872}"/>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197658" name="Freeform 27">
            <a:extLst>
              <a:ext uri="{FF2B5EF4-FFF2-40B4-BE49-F238E27FC236}">
                <a16:creationId xmlns:a16="http://schemas.microsoft.com/office/drawing/2014/main" id="{37364C3B-3A80-429A-BE1E-068E27D2B111}"/>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59" name="Georgia">
            <a:extLst>
              <a:ext uri="{FF2B5EF4-FFF2-40B4-BE49-F238E27FC236}">
                <a16:creationId xmlns:a16="http://schemas.microsoft.com/office/drawing/2014/main" id="{FE6B4C5E-EB4B-4CD3-9380-A16DED7FFE3B}"/>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197660" name="Idaho">
            <a:extLst>
              <a:ext uri="{FF2B5EF4-FFF2-40B4-BE49-F238E27FC236}">
                <a16:creationId xmlns:a16="http://schemas.microsoft.com/office/drawing/2014/main" id="{7A17625F-C4BB-40E7-9C96-7C53F81B6755}"/>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97661" name="Indiana">
            <a:extLst>
              <a:ext uri="{FF2B5EF4-FFF2-40B4-BE49-F238E27FC236}">
                <a16:creationId xmlns:a16="http://schemas.microsoft.com/office/drawing/2014/main" id="{731C25B9-FC21-4B39-A31C-CA9E7401FAA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97662" name="Kentucky">
            <a:extLst>
              <a:ext uri="{FF2B5EF4-FFF2-40B4-BE49-F238E27FC236}">
                <a16:creationId xmlns:a16="http://schemas.microsoft.com/office/drawing/2014/main" id="{3EF8D56B-3B50-4B3A-91F9-609CB09FB6D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7663" name="Louisiana">
            <a:extLst>
              <a:ext uri="{FF2B5EF4-FFF2-40B4-BE49-F238E27FC236}">
                <a16:creationId xmlns:a16="http://schemas.microsoft.com/office/drawing/2014/main" id="{57343589-D668-446C-A9DC-A68EDDC49772}"/>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97664" name="Maine">
            <a:extLst>
              <a:ext uri="{FF2B5EF4-FFF2-40B4-BE49-F238E27FC236}">
                <a16:creationId xmlns:a16="http://schemas.microsoft.com/office/drawing/2014/main" id="{9375E23D-5334-4EB8-9FC8-D618F77930DC}"/>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197665" name="Maryland">
            <a:extLst>
              <a:ext uri="{FF2B5EF4-FFF2-40B4-BE49-F238E27FC236}">
                <a16:creationId xmlns:a16="http://schemas.microsoft.com/office/drawing/2014/main" id="{F44A119A-7B05-4667-B84A-7D892B052692}"/>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7666" name="Minnesota">
            <a:extLst>
              <a:ext uri="{FF2B5EF4-FFF2-40B4-BE49-F238E27FC236}">
                <a16:creationId xmlns:a16="http://schemas.microsoft.com/office/drawing/2014/main" id="{664BEC83-B352-4F7E-85A6-929A3F653744}"/>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7667" name="Mississippi">
            <a:extLst>
              <a:ext uri="{FF2B5EF4-FFF2-40B4-BE49-F238E27FC236}">
                <a16:creationId xmlns:a16="http://schemas.microsoft.com/office/drawing/2014/main" id="{91A3A90E-6FCB-4454-AD11-6659EA244D5C}"/>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7668" name="Montana">
            <a:extLst>
              <a:ext uri="{FF2B5EF4-FFF2-40B4-BE49-F238E27FC236}">
                <a16:creationId xmlns:a16="http://schemas.microsoft.com/office/drawing/2014/main" id="{4308D4F0-A275-4980-A6F2-DF7A929514A9}"/>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197669" name="Nebraska">
            <a:extLst>
              <a:ext uri="{FF2B5EF4-FFF2-40B4-BE49-F238E27FC236}">
                <a16:creationId xmlns:a16="http://schemas.microsoft.com/office/drawing/2014/main" id="{35DA509F-1445-4582-81E4-2985DA749F8D}"/>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197670" name="Nevada">
            <a:extLst>
              <a:ext uri="{FF2B5EF4-FFF2-40B4-BE49-F238E27FC236}">
                <a16:creationId xmlns:a16="http://schemas.microsoft.com/office/drawing/2014/main" id="{B7CB2A19-9A8D-46D7-B939-2B8D6E387932}"/>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197671" name="New Hampshire">
            <a:extLst>
              <a:ext uri="{FF2B5EF4-FFF2-40B4-BE49-F238E27FC236}">
                <a16:creationId xmlns:a16="http://schemas.microsoft.com/office/drawing/2014/main" id="{FE8EB0FC-352E-4538-B29C-A832F2A860DF}"/>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197672" name="New Jersey">
            <a:extLst>
              <a:ext uri="{FF2B5EF4-FFF2-40B4-BE49-F238E27FC236}">
                <a16:creationId xmlns:a16="http://schemas.microsoft.com/office/drawing/2014/main" id="{08524C8F-B44C-4943-B8AE-A6112233C959}"/>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197673" name="North Carolina">
            <a:extLst>
              <a:ext uri="{FF2B5EF4-FFF2-40B4-BE49-F238E27FC236}">
                <a16:creationId xmlns:a16="http://schemas.microsoft.com/office/drawing/2014/main" id="{745EC688-E3A5-43E4-AF7E-02DDBA35F710}"/>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97674" name="North Dakota">
            <a:extLst>
              <a:ext uri="{FF2B5EF4-FFF2-40B4-BE49-F238E27FC236}">
                <a16:creationId xmlns:a16="http://schemas.microsoft.com/office/drawing/2014/main" id="{F6F7C5EB-2C73-44DE-89F9-E9A8A24EA2B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97675" name="Ohio">
            <a:extLst>
              <a:ext uri="{FF2B5EF4-FFF2-40B4-BE49-F238E27FC236}">
                <a16:creationId xmlns:a16="http://schemas.microsoft.com/office/drawing/2014/main" id="{154E9AE9-263A-4BEC-8D66-1F6C1408CBFB}"/>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197676" name="Oregon">
            <a:extLst>
              <a:ext uri="{FF2B5EF4-FFF2-40B4-BE49-F238E27FC236}">
                <a16:creationId xmlns:a16="http://schemas.microsoft.com/office/drawing/2014/main" id="{891EE9EC-131A-4589-BA5B-59C6FCB36109}"/>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197677" name="Pennsylvania">
            <a:extLst>
              <a:ext uri="{FF2B5EF4-FFF2-40B4-BE49-F238E27FC236}">
                <a16:creationId xmlns:a16="http://schemas.microsoft.com/office/drawing/2014/main" id="{5D7ACA80-6CAD-4A7B-A340-C079F59E3D68}"/>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197678" name="Rhode Island">
            <a:extLst>
              <a:ext uri="{FF2B5EF4-FFF2-40B4-BE49-F238E27FC236}">
                <a16:creationId xmlns:a16="http://schemas.microsoft.com/office/drawing/2014/main" id="{B78C2D60-424F-4B44-990A-BD562B14F8EA}"/>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7679" name="South Carolina">
            <a:extLst>
              <a:ext uri="{FF2B5EF4-FFF2-40B4-BE49-F238E27FC236}">
                <a16:creationId xmlns:a16="http://schemas.microsoft.com/office/drawing/2014/main" id="{BBD1C70F-2B2C-4DA6-B3BF-11EE490C9339}"/>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97680" name="South Dakota">
            <a:extLst>
              <a:ext uri="{FF2B5EF4-FFF2-40B4-BE49-F238E27FC236}">
                <a16:creationId xmlns:a16="http://schemas.microsoft.com/office/drawing/2014/main" id="{F57CA28B-2580-4B9F-BEC7-F0D07C8B6710}"/>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7681" name="Tennessee">
            <a:extLst>
              <a:ext uri="{FF2B5EF4-FFF2-40B4-BE49-F238E27FC236}">
                <a16:creationId xmlns:a16="http://schemas.microsoft.com/office/drawing/2014/main" id="{15329702-8342-45FF-914E-9E812EF0E9BD}"/>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197682" name="Texas">
            <a:extLst>
              <a:ext uri="{FF2B5EF4-FFF2-40B4-BE49-F238E27FC236}">
                <a16:creationId xmlns:a16="http://schemas.microsoft.com/office/drawing/2014/main" id="{A2C08C67-F62C-42A9-B71D-FF03B2F28BD7}"/>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197683" name="Utah">
            <a:extLst>
              <a:ext uri="{FF2B5EF4-FFF2-40B4-BE49-F238E27FC236}">
                <a16:creationId xmlns:a16="http://schemas.microsoft.com/office/drawing/2014/main" id="{A26C7E30-0380-4A1A-82FB-433A19993DD0}"/>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197684" name="Vermont">
            <a:extLst>
              <a:ext uri="{FF2B5EF4-FFF2-40B4-BE49-F238E27FC236}">
                <a16:creationId xmlns:a16="http://schemas.microsoft.com/office/drawing/2014/main" id="{6D20A3B9-F255-4D62-B185-456E64BDEF4A}"/>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7685" name="West Virginia">
            <a:extLst>
              <a:ext uri="{FF2B5EF4-FFF2-40B4-BE49-F238E27FC236}">
                <a16:creationId xmlns:a16="http://schemas.microsoft.com/office/drawing/2014/main" id="{38F78E79-E7BC-4B08-BFEA-AA6EC398B48E}"/>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7686" name="Wisconsin">
            <a:extLst>
              <a:ext uri="{FF2B5EF4-FFF2-40B4-BE49-F238E27FC236}">
                <a16:creationId xmlns:a16="http://schemas.microsoft.com/office/drawing/2014/main" id="{5F26C841-FEE7-4D94-837C-56809F1AA40A}"/>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197687" name="Wyoming">
            <a:extLst>
              <a:ext uri="{FF2B5EF4-FFF2-40B4-BE49-F238E27FC236}">
                <a16:creationId xmlns:a16="http://schemas.microsoft.com/office/drawing/2014/main" id="{576DF3E7-2104-4C19-B63F-7E85476DC4D3}"/>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97688" name="Massachusetts">
            <a:extLst>
              <a:ext uri="{FF2B5EF4-FFF2-40B4-BE49-F238E27FC236}">
                <a16:creationId xmlns:a16="http://schemas.microsoft.com/office/drawing/2014/main" id="{81252B0D-870B-4DFD-91D1-872FCCCA1846}"/>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7689" name="Freeform 59">
            <a:extLst>
              <a:ext uri="{FF2B5EF4-FFF2-40B4-BE49-F238E27FC236}">
                <a16:creationId xmlns:a16="http://schemas.microsoft.com/office/drawing/2014/main" id="{10F22683-FCAF-40BD-89A6-CA443D23676D}"/>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90" name="Freeform 60">
            <a:extLst>
              <a:ext uri="{FF2B5EF4-FFF2-40B4-BE49-F238E27FC236}">
                <a16:creationId xmlns:a16="http://schemas.microsoft.com/office/drawing/2014/main" id="{2FE4ABF0-9C02-46CF-9273-096BA5898F87}"/>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91" name="Virginia">
            <a:extLst>
              <a:ext uri="{FF2B5EF4-FFF2-40B4-BE49-F238E27FC236}">
                <a16:creationId xmlns:a16="http://schemas.microsoft.com/office/drawing/2014/main" id="{A00AE823-CD06-4765-B361-B94DECD5523A}"/>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97692" name="Freeform 62">
            <a:extLst>
              <a:ext uri="{FF2B5EF4-FFF2-40B4-BE49-F238E27FC236}">
                <a16:creationId xmlns:a16="http://schemas.microsoft.com/office/drawing/2014/main" id="{4214A790-6DDE-45F1-B5E3-58EF102BF930}"/>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7693" name="Hawaii">
            <a:extLst>
              <a:ext uri="{FF2B5EF4-FFF2-40B4-BE49-F238E27FC236}">
                <a16:creationId xmlns:a16="http://schemas.microsoft.com/office/drawing/2014/main" id="{1FBE5ACD-F2D7-4215-B369-B7944AC214FB}"/>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97718" name="Freeform 64">
              <a:extLst>
                <a:ext uri="{FF2B5EF4-FFF2-40B4-BE49-F238E27FC236}">
                  <a16:creationId xmlns:a16="http://schemas.microsoft.com/office/drawing/2014/main" id="{93512314-4E14-4E55-AD6F-6317034FACEB}"/>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97719" name="Freeform 65">
              <a:extLst>
                <a:ext uri="{FF2B5EF4-FFF2-40B4-BE49-F238E27FC236}">
                  <a16:creationId xmlns:a16="http://schemas.microsoft.com/office/drawing/2014/main" id="{E7B46B25-45D2-4B3C-915E-927B73128A40}"/>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7720" name="Freeform 66">
              <a:extLst>
                <a:ext uri="{FF2B5EF4-FFF2-40B4-BE49-F238E27FC236}">
                  <a16:creationId xmlns:a16="http://schemas.microsoft.com/office/drawing/2014/main" id="{DFA4052E-F8E0-4B2E-8E25-E4DA820AB3A2}"/>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7721" name="Freeform 67">
              <a:extLst>
                <a:ext uri="{FF2B5EF4-FFF2-40B4-BE49-F238E27FC236}">
                  <a16:creationId xmlns:a16="http://schemas.microsoft.com/office/drawing/2014/main" id="{B8890E9B-F917-4C9E-9DBE-869FA27A35A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7722" name="Freeform 68">
              <a:extLst>
                <a:ext uri="{FF2B5EF4-FFF2-40B4-BE49-F238E27FC236}">
                  <a16:creationId xmlns:a16="http://schemas.microsoft.com/office/drawing/2014/main" id="{39F6263D-2096-4C2A-97C5-055C293DF14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7723" name="Freeform 69">
              <a:extLst>
                <a:ext uri="{FF2B5EF4-FFF2-40B4-BE49-F238E27FC236}">
                  <a16:creationId xmlns:a16="http://schemas.microsoft.com/office/drawing/2014/main" id="{95033506-2069-44A5-8E2E-63B64CF06F97}"/>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7724" name="Freeform 70">
              <a:extLst>
                <a:ext uri="{FF2B5EF4-FFF2-40B4-BE49-F238E27FC236}">
                  <a16:creationId xmlns:a16="http://schemas.microsoft.com/office/drawing/2014/main" id="{BA81F0CA-ECF9-421B-A60A-1893D9FD4A39}"/>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97725" name="Freeform 71">
              <a:extLst>
                <a:ext uri="{FF2B5EF4-FFF2-40B4-BE49-F238E27FC236}">
                  <a16:creationId xmlns:a16="http://schemas.microsoft.com/office/drawing/2014/main" id="{9CFA5B3B-BF1C-4171-A431-C2FBDE1F8598}"/>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97694" name="Alaska">
            <a:extLst>
              <a:ext uri="{FF2B5EF4-FFF2-40B4-BE49-F238E27FC236}">
                <a16:creationId xmlns:a16="http://schemas.microsoft.com/office/drawing/2014/main" id="{EEA2FCED-FE58-4FCC-BA66-54BFCEB532DC}"/>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97708" name="Freeform 73">
              <a:extLst>
                <a:ext uri="{FF2B5EF4-FFF2-40B4-BE49-F238E27FC236}">
                  <a16:creationId xmlns:a16="http://schemas.microsoft.com/office/drawing/2014/main" id="{705EEDE3-B57E-47D9-8545-B3D333F4217E}"/>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97709" name="Freeform 74">
              <a:extLst>
                <a:ext uri="{FF2B5EF4-FFF2-40B4-BE49-F238E27FC236}">
                  <a16:creationId xmlns:a16="http://schemas.microsoft.com/office/drawing/2014/main" id="{679FED7C-B457-48B1-AF49-7B11B7682FAB}"/>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97710" name="Freeform 75">
              <a:extLst>
                <a:ext uri="{FF2B5EF4-FFF2-40B4-BE49-F238E27FC236}">
                  <a16:creationId xmlns:a16="http://schemas.microsoft.com/office/drawing/2014/main" id="{A404C3BF-1C18-4B52-9037-E22B6613200E}"/>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7711" name="Freeform 76">
              <a:extLst>
                <a:ext uri="{FF2B5EF4-FFF2-40B4-BE49-F238E27FC236}">
                  <a16:creationId xmlns:a16="http://schemas.microsoft.com/office/drawing/2014/main" id="{93207697-D10E-4482-958D-E87272E01002}"/>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97712" name="Freeform 77">
              <a:extLst>
                <a:ext uri="{FF2B5EF4-FFF2-40B4-BE49-F238E27FC236}">
                  <a16:creationId xmlns:a16="http://schemas.microsoft.com/office/drawing/2014/main" id="{4FDAFBAE-AF30-4ADC-935F-EA0C5F89338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97713" name="Freeform 78">
              <a:extLst>
                <a:ext uri="{FF2B5EF4-FFF2-40B4-BE49-F238E27FC236}">
                  <a16:creationId xmlns:a16="http://schemas.microsoft.com/office/drawing/2014/main" id="{C92D837B-89B7-45A4-BF48-A25B4C37B86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7714" name="Freeform 79">
              <a:extLst>
                <a:ext uri="{FF2B5EF4-FFF2-40B4-BE49-F238E27FC236}">
                  <a16:creationId xmlns:a16="http://schemas.microsoft.com/office/drawing/2014/main" id="{7F2C5CFA-4660-44C6-9D33-6BFFC9C4D8E3}"/>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7715" name="Freeform 80">
              <a:extLst>
                <a:ext uri="{FF2B5EF4-FFF2-40B4-BE49-F238E27FC236}">
                  <a16:creationId xmlns:a16="http://schemas.microsoft.com/office/drawing/2014/main" id="{0C16CF98-66E8-4C28-89E4-EF201AD7FDFD}"/>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7716" name="Freeform 81">
              <a:extLst>
                <a:ext uri="{FF2B5EF4-FFF2-40B4-BE49-F238E27FC236}">
                  <a16:creationId xmlns:a16="http://schemas.microsoft.com/office/drawing/2014/main" id="{83E80697-814C-4509-A3C8-408282F52AE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7717" name="Freeform 82">
              <a:extLst>
                <a:ext uri="{FF2B5EF4-FFF2-40B4-BE49-F238E27FC236}">
                  <a16:creationId xmlns:a16="http://schemas.microsoft.com/office/drawing/2014/main" id="{00CB1D5C-7746-434D-B4B6-6DF9041584B6}"/>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97695" name="Rectangle 109">
            <a:extLst>
              <a:ext uri="{FF2B5EF4-FFF2-40B4-BE49-F238E27FC236}">
                <a16:creationId xmlns:a16="http://schemas.microsoft.com/office/drawing/2014/main" id="{2AD6B882-3632-474E-97C7-910C74B6B534}"/>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7696" name="Rectangle 110">
            <a:extLst>
              <a:ext uri="{FF2B5EF4-FFF2-40B4-BE49-F238E27FC236}">
                <a16:creationId xmlns:a16="http://schemas.microsoft.com/office/drawing/2014/main" id="{D667C5CA-971F-4250-97CC-D662ED22D73C}"/>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7697" name="Rectangle 111">
            <a:extLst>
              <a:ext uri="{FF2B5EF4-FFF2-40B4-BE49-F238E27FC236}">
                <a16:creationId xmlns:a16="http://schemas.microsoft.com/office/drawing/2014/main" id="{88B50304-9E91-4FBC-8077-CAA622E1BCBD}"/>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7698" name="Rectangle 112">
            <a:extLst>
              <a:ext uri="{FF2B5EF4-FFF2-40B4-BE49-F238E27FC236}">
                <a16:creationId xmlns:a16="http://schemas.microsoft.com/office/drawing/2014/main" id="{2FF93F7E-12ED-4588-88B9-EB2C998F02F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7699" name="Rectangle 113">
            <a:extLst>
              <a:ext uri="{FF2B5EF4-FFF2-40B4-BE49-F238E27FC236}">
                <a16:creationId xmlns:a16="http://schemas.microsoft.com/office/drawing/2014/main" id="{AF90E20B-9C89-4F93-B654-221475F02E99}"/>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7700" name="Text Box 114">
            <a:extLst>
              <a:ext uri="{FF2B5EF4-FFF2-40B4-BE49-F238E27FC236}">
                <a16:creationId xmlns:a16="http://schemas.microsoft.com/office/drawing/2014/main" id="{8A2D3FAE-DA17-4C49-A3D0-19E4549BE7F9}"/>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97701" name="Text Box 105">
            <a:extLst>
              <a:ext uri="{FF2B5EF4-FFF2-40B4-BE49-F238E27FC236}">
                <a16:creationId xmlns:a16="http://schemas.microsoft.com/office/drawing/2014/main" id="{42B0EBFA-E8E1-4546-A2B7-6122ACB237D8}"/>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97702" name="Text Box 106">
            <a:extLst>
              <a:ext uri="{FF2B5EF4-FFF2-40B4-BE49-F238E27FC236}">
                <a16:creationId xmlns:a16="http://schemas.microsoft.com/office/drawing/2014/main" id="{60CCC9C6-4B6F-4629-86E9-CD3D004CFD28}"/>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97703" name="Text Box 107">
            <a:extLst>
              <a:ext uri="{FF2B5EF4-FFF2-40B4-BE49-F238E27FC236}">
                <a16:creationId xmlns:a16="http://schemas.microsoft.com/office/drawing/2014/main" id="{325C5A9F-E6F8-468D-9514-16AA002E93C3}"/>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97704" name="Text Box 108">
            <a:extLst>
              <a:ext uri="{FF2B5EF4-FFF2-40B4-BE49-F238E27FC236}">
                <a16:creationId xmlns:a16="http://schemas.microsoft.com/office/drawing/2014/main" id="{20FB1A02-7555-4D21-91E7-007199427F16}"/>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97705" name="Rectangle 7">
            <a:extLst>
              <a:ext uri="{FF2B5EF4-FFF2-40B4-BE49-F238E27FC236}">
                <a16:creationId xmlns:a16="http://schemas.microsoft.com/office/drawing/2014/main" id="{C1F44BB8-A24B-4439-A80F-EC4E76869000}"/>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STD testing to students</a:t>
            </a:r>
          </a:p>
        </p:txBody>
      </p:sp>
      <p:sp>
        <p:nvSpPr>
          <p:cNvPr id="197706" name="Text Box 101">
            <a:extLst>
              <a:ext uri="{FF2B5EF4-FFF2-40B4-BE49-F238E27FC236}">
                <a16:creationId xmlns:a16="http://schemas.microsoft.com/office/drawing/2014/main" id="{7D7D6978-386B-4C09-8178-C49F91276F5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97707" name="Text Box 116">
            <a:extLst>
              <a:ext uri="{FF2B5EF4-FFF2-40B4-BE49-F238E27FC236}">
                <a16:creationId xmlns:a16="http://schemas.microsoft.com/office/drawing/2014/main" id="{76B6608A-C187-49BB-B6B0-D3F8027F83E6}"/>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Kansas">
            <a:extLst>
              <a:ext uri="{FF2B5EF4-FFF2-40B4-BE49-F238E27FC236}">
                <a16:creationId xmlns:a16="http://schemas.microsoft.com/office/drawing/2014/main" id="{7C65ED5B-A917-479F-AF23-09FC17E3FC7D}"/>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199683" name="Missouri">
            <a:extLst>
              <a:ext uri="{FF2B5EF4-FFF2-40B4-BE49-F238E27FC236}">
                <a16:creationId xmlns:a16="http://schemas.microsoft.com/office/drawing/2014/main" id="{3F9978EB-9490-4BE2-AD7E-7FE6E06A8054}"/>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9684" name="Illinois">
            <a:extLst>
              <a:ext uri="{FF2B5EF4-FFF2-40B4-BE49-F238E27FC236}">
                <a16:creationId xmlns:a16="http://schemas.microsoft.com/office/drawing/2014/main" id="{EAE703E1-68F3-4E6E-BD03-2E75B1546712}"/>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9685" name="Iowa">
            <a:extLst>
              <a:ext uri="{FF2B5EF4-FFF2-40B4-BE49-F238E27FC236}">
                <a16:creationId xmlns:a16="http://schemas.microsoft.com/office/drawing/2014/main" id="{04324B05-E69D-4F21-9F98-F030D1387073}"/>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199686" name="New Mexico">
            <a:extLst>
              <a:ext uri="{FF2B5EF4-FFF2-40B4-BE49-F238E27FC236}">
                <a16:creationId xmlns:a16="http://schemas.microsoft.com/office/drawing/2014/main" id="{1CDB5F8A-B0FD-4375-BC83-ECF862AD2A91}"/>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199687" name="Oklahoma">
            <a:extLst>
              <a:ext uri="{FF2B5EF4-FFF2-40B4-BE49-F238E27FC236}">
                <a16:creationId xmlns:a16="http://schemas.microsoft.com/office/drawing/2014/main" id="{F949DDC3-415A-493C-BAA8-0754F2FECE5A}"/>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9688" name="Florida">
            <a:extLst>
              <a:ext uri="{FF2B5EF4-FFF2-40B4-BE49-F238E27FC236}">
                <a16:creationId xmlns:a16="http://schemas.microsoft.com/office/drawing/2014/main" id="{537A8908-64AD-4C95-8E60-A520CD3ABBB8}"/>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199689" name="Freeform 9">
            <a:extLst>
              <a:ext uri="{FF2B5EF4-FFF2-40B4-BE49-F238E27FC236}">
                <a16:creationId xmlns:a16="http://schemas.microsoft.com/office/drawing/2014/main" id="{79DF1EEE-1091-47B0-86C9-A20030C77141}"/>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199690" name="Freeform 10">
            <a:extLst>
              <a:ext uri="{FF2B5EF4-FFF2-40B4-BE49-F238E27FC236}">
                <a16:creationId xmlns:a16="http://schemas.microsoft.com/office/drawing/2014/main" id="{32364E60-3D11-489D-A7C0-348D3944636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199691" name="Freeform 11">
            <a:extLst>
              <a:ext uri="{FF2B5EF4-FFF2-40B4-BE49-F238E27FC236}">
                <a16:creationId xmlns:a16="http://schemas.microsoft.com/office/drawing/2014/main" id="{C89C6C29-1F92-44FC-9A27-9E800DDDB9E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199692" name="Michigan Upper">
            <a:extLst>
              <a:ext uri="{FF2B5EF4-FFF2-40B4-BE49-F238E27FC236}">
                <a16:creationId xmlns:a16="http://schemas.microsoft.com/office/drawing/2014/main" id="{BDC32CE2-7A6B-4212-A857-B3B6EBBDCFD5}"/>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199693" name="Michigan">
            <a:extLst>
              <a:ext uri="{FF2B5EF4-FFF2-40B4-BE49-F238E27FC236}">
                <a16:creationId xmlns:a16="http://schemas.microsoft.com/office/drawing/2014/main" id="{9E1FE3A5-971F-479E-B4AE-A819B7BFBEFB}"/>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9694" name="New York">
            <a:extLst>
              <a:ext uri="{FF2B5EF4-FFF2-40B4-BE49-F238E27FC236}">
                <a16:creationId xmlns:a16="http://schemas.microsoft.com/office/drawing/2014/main" id="{7E0736BC-9792-48D2-A989-B35B9CC1B870}"/>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199695" name="Freeform 15">
            <a:extLst>
              <a:ext uri="{FF2B5EF4-FFF2-40B4-BE49-F238E27FC236}">
                <a16:creationId xmlns:a16="http://schemas.microsoft.com/office/drawing/2014/main" id="{A37E64C2-ABAB-446E-89C8-60A4A8BE5836}"/>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696" name="Freeform 16">
            <a:extLst>
              <a:ext uri="{FF2B5EF4-FFF2-40B4-BE49-F238E27FC236}">
                <a16:creationId xmlns:a16="http://schemas.microsoft.com/office/drawing/2014/main" id="{DB57CA72-85FA-4882-BBD2-8B1B7984A2D8}"/>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697" name="Washington">
            <a:extLst>
              <a:ext uri="{FF2B5EF4-FFF2-40B4-BE49-F238E27FC236}">
                <a16:creationId xmlns:a16="http://schemas.microsoft.com/office/drawing/2014/main" id="{F00E34D4-17DB-4C34-B1C0-079AEFE247FE}"/>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199698" name="Freeform 19">
            <a:extLst>
              <a:ext uri="{FF2B5EF4-FFF2-40B4-BE49-F238E27FC236}">
                <a16:creationId xmlns:a16="http://schemas.microsoft.com/office/drawing/2014/main" id="{50F49A58-B23F-4FE4-A9FA-205679522CA6}"/>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699" name="Alabama">
            <a:extLst>
              <a:ext uri="{FF2B5EF4-FFF2-40B4-BE49-F238E27FC236}">
                <a16:creationId xmlns:a16="http://schemas.microsoft.com/office/drawing/2014/main" id="{82AFB2EA-BDC8-4578-A0AE-A34B2846233B}"/>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9700" name="Arizona">
            <a:extLst>
              <a:ext uri="{FF2B5EF4-FFF2-40B4-BE49-F238E27FC236}">
                <a16:creationId xmlns:a16="http://schemas.microsoft.com/office/drawing/2014/main" id="{804233D8-9B29-4E02-A209-00E191E50F38}"/>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199701" name="Arkansas">
            <a:extLst>
              <a:ext uri="{FF2B5EF4-FFF2-40B4-BE49-F238E27FC236}">
                <a16:creationId xmlns:a16="http://schemas.microsoft.com/office/drawing/2014/main" id="{925B9D09-52A2-4CC4-856D-079684FE2E9F}"/>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9702" name="California">
            <a:extLst>
              <a:ext uri="{FF2B5EF4-FFF2-40B4-BE49-F238E27FC236}">
                <a16:creationId xmlns:a16="http://schemas.microsoft.com/office/drawing/2014/main" id="{CB0793E1-9242-4ACD-B321-8CFD66A177E1}"/>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199703" name="Colorado">
            <a:extLst>
              <a:ext uri="{FF2B5EF4-FFF2-40B4-BE49-F238E27FC236}">
                <a16:creationId xmlns:a16="http://schemas.microsoft.com/office/drawing/2014/main" id="{BAEB5E66-31EE-4877-A360-C097568BC14A}"/>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199704" name="Connecticut">
            <a:extLst>
              <a:ext uri="{FF2B5EF4-FFF2-40B4-BE49-F238E27FC236}">
                <a16:creationId xmlns:a16="http://schemas.microsoft.com/office/drawing/2014/main" id="{40CC9E35-A56A-4514-B1EA-EB382BBEF0E3}"/>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199705" name="Delaware">
            <a:extLst>
              <a:ext uri="{FF2B5EF4-FFF2-40B4-BE49-F238E27FC236}">
                <a16:creationId xmlns:a16="http://schemas.microsoft.com/office/drawing/2014/main" id="{8870F1A7-5802-4F26-AA62-F3522A8FCDD4}"/>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9706" name="Freeform 27">
            <a:extLst>
              <a:ext uri="{FF2B5EF4-FFF2-40B4-BE49-F238E27FC236}">
                <a16:creationId xmlns:a16="http://schemas.microsoft.com/office/drawing/2014/main" id="{D969FDD0-5306-4F2C-BDB1-894633970249}"/>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07" name="Georgia">
            <a:extLst>
              <a:ext uri="{FF2B5EF4-FFF2-40B4-BE49-F238E27FC236}">
                <a16:creationId xmlns:a16="http://schemas.microsoft.com/office/drawing/2014/main" id="{70A0561D-5B40-438A-90E4-DF83E98D9DFB}"/>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199708" name="Idaho">
            <a:extLst>
              <a:ext uri="{FF2B5EF4-FFF2-40B4-BE49-F238E27FC236}">
                <a16:creationId xmlns:a16="http://schemas.microsoft.com/office/drawing/2014/main" id="{C003D34E-BADE-4CA3-AD9D-BACCFE365C8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199709" name="Indiana">
            <a:extLst>
              <a:ext uri="{FF2B5EF4-FFF2-40B4-BE49-F238E27FC236}">
                <a16:creationId xmlns:a16="http://schemas.microsoft.com/office/drawing/2014/main" id="{936DEA71-972D-4AA1-9467-DC1DF66A578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199710" name="Kentucky">
            <a:extLst>
              <a:ext uri="{FF2B5EF4-FFF2-40B4-BE49-F238E27FC236}">
                <a16:creationId xmlns:a16="http://schemas.microsoft.com/office/drawing/2014/main" id="{8944D704-747C-48B4-B5C9-C9F564A05F3F}"/>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9711" name="Louisiana">
            <a:extLst>
              <a:ext uri="{FF2B5EF4-FFF2-40B4-BE49-F238E27FC236}">
                <a16:creationId xmlns:a16="http://schemas.microsoft.com/office/drawing/2014/main" id="{9F688AA5-19F8-4347-9321-D06CE95AA488}"/>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199712" name="Maine">
            <a:extLst>
              <a:ext uri="{FF2B5EF4-FFF2-40B4-BE49-F238E27FC236}">
                <a16:creationId xmlns:a16="http://schemas.microsoft.com/office/drawing/2014/main" id="{0694119D-86E4-45B6-B88D-2642D99A986B}"/>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199713" name="Maryland">
            <a:extLst>
              <a:ext uri="{FF2B5EF4-FFF2-40B4-BE49-F238E27FC236}">
                <a16:creationId xmlns:a16="http://schemas.microsoft.com/office/drawing/2014/main" id="{5056B2AD-18A3-4AE6-B639-253D9854DC85}"/>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9714" name="Minnesota">
            <a:extLst>
              <a:ext uri="{FF2B5EF4-FFF2-40B4-BE49-F238E27FC236}">
                <a16:creationId xmlns:a16="http://schemas.microsoft.com/office/drawing/2014/main" id="{E17665BC-D0E6-4B63-85E4-52BC714109E4}"/>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9715" name="Mississippi">
            <a:extLst>
              <a:ext uri="{FF2B5EF4-FFF2-40B4-BE49-F238E27FC236}">
                <a16:creationId xmlns:a16="http://schemas.microsoft.com/office/drawing/2014/main" id="{768D924A-2B2A-4FB4-AFE0-149EA473CE73}"/>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199716" name="Montana">
            <a:extLst>
              <a:ext uri="{FF2B5EF4-FFF2-40B4-BE49-F238E27FC236}">
                <a16:creationId xmlns:a16="http://schemas.microsoft.com/office/drawing/2014/main" id="{FD0755F2-756E-4639-9237-76370F45BE33}"/>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199717" name="Nebraska">
            <a:extLst>
              <a:ext uri="{FF2B5EF4-FFF2-40B4-BE49-F238E27FC236}">
                <a16:creationId xmlns:a16="http://schemas.microsoft.com/office/drawing/2014/main" id="{29BD27B7-C4AA-48AA-9860-F01AD3E05D02}"/>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199718" name="Nevada">
            <a:extLst>
              <a:ext uri="{FF2B5EF4-FFF2-40B4-BE49-F238E27FC236}">
                <a16:creationId xmlns:a16="http://schemas.microsoft.com/office/drawing/2014/main" id="{4714FBA6-3CC6-4A5F-B6E5-FC975EB6A920}"/>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199719" name="New Hampshire">
            <a:extLst>
              <a:ext uri="{FF2B5EF4-FFF2-40B4-BE49-F238E27FC236}">
                <a16:creationId xmlns:a16="http://schemas.microsoft.com/office/drawing/2014/main" id="{EECE0850-9E01-452C-805D-5EC9A326B547}"/>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199720" name="New Jersey">
            <a:extLst>
              <a:ext uri="{FF2B5EF4-FFF2-40B4-BE49-F238E27FC236}">
                <a16:creationId xmlns:a16="http://schemas.microsoft.com/office/drawing/2014/main" id="{55CA80DF-F728-4D63-AA78-CF38696D4FC2}"/>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199721" name="North Carolina">
            <a:extLst>
              <a:ext uri="{FF2B5EF4-FFF2-40B4-BE49-F238E27FC236}">
                <a16:creationId xmlns:a16="http://schemas.microsoft.com/office/drawing/2014/main" id="{E70F1291-6751-4E66-ADC6-A979DF6DD85B}"/>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199722" name="North Dakota">
            <a:extLst>
              <a:ext uri="{FF2B5EF4-FFF2-40B4-BE49-F238E27FC236}">
                <a16:creationId xmlns:a16="http://schemas.microsoft.com/office/drawing/2014/main" id="{BE2082E2-6E49-4A80-983F-68B47D021806}"/>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199723" name="Ohio">
            <a:extLst>
              <a:ext uri="{FF2B5EF4-FFF2-40B4-BE49-F238E27FC236}">
                <a16:creationId xmlns:a16="http://schemas.microsoft.com/office/drawing/2014/main" id="{9DD1C179-C848-48C2-A63D-40C9BFE2970C}"/>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199724" name="Oregon">
            <a:extLst>
              <a:ext uri="{FF2B5EF4-FFF2-40B4-BE49-F238E27FC236}">
                <a16:creationId xmlns:a16="http://schemas.microsoft.com/office/drawing/2014/main" id="{7ECDCCCE-D2CD-4BF7-8C55-BE147EA36555}"/>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199725" name="Pennsylvania">
            <a:extLst>
              <a:ext uri="{FF2B5EF4-FFF2-40B4-BE49-F238E27FC236}">
                <a16:creationId xmlns:a16="http://schemas.microsoft.com/office/drawing/2014/main" id="{79F90EF4-91D3-4B1C-A416-F5C2992832A1}"/>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199726" name="Rhode Island">
            <a:extLst>
              <a:ext uri="{FF2B5EF4-FFF2-40B4-BE49-F238E27FC236}">
                <a16:creationId xmlns:a16="http://schemas.microsoft.com/office/drawing/2014/main" id="{37D1E3C5-A1D9-41EB-9D39-D7CDE54E5E3C}"/>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9727" name="South Carolina">
            <a:extLst>
              <a:ext uri="{FF2B5EF4-FFF2-40B4-BE49-F238E27FC236}">
                <a16:creationId xmlns:a16="http://schemas.microsoft.com/office/drawing/2014/main" id="{E72DBEF2-1BE1-440A-A106-37B0255325F2}"/>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199728" name="South Dakota">
            <a:extLst>
              <a:ext uri="{FF2B5EF4-FFF2-40B4-BE49-F238E27FC236}">
                <a16:creationId xmlns:a16="http://schemas.microsoft.com/office/drawing/2014/main" id="{B77D8CEF-FC0E-4948-A0E1-1930F2F91554}"/>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199729" name="Tennessee">
            <a:extLst>
              <a:ext uri="{FF2B5EF4-FFF2-40B4-BE49-F238E27FC236}">
                <a16:creationId xmlns:a16="http://schemas.microsoft.com/office/drawing/2014/main" id="{62D1AC6B-1945-494B-BF84-4BAEA11A452D}"/>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199730" name="Texas">
            <a:extLst>
              <a:ext uri="{FF2B5EF4-FFF2-40B4-BE49-F238E27FC236}">
                <a16:creationId xmlns:a16="http://schemas.microsoft.com/office/drawing/2014/main" id="{E5767BC5-D2D2-4779-8DE8-BBF5AA25D109}"/>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199731" name="Utah">
            <a:extLst>
              <a:ext uri="{FF2B5EF4-FFF2-40B4-BE49-F238E27FC236}">
                <a16:creationId xmlns:a16="http://schemas.microsoft.com/office/drawing/2014/main" id="{D7570309-17CF-4C45-9974-7A98B0916276}"/>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199732" name="Vermont">
            <a:extLst>
              <a:ext uri="{FF2B5EF4-FFF2-40B4-BE49-F238E27FC236}">
                <a16:creationId xmlns:a16="http://schemas.microsoft.com/office/drawing/2014/main" id="{F396C254-1AD8-43C8-81E9-DE2659505A29}"/>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199733" name="West Virginia">
            <a:extLst>
              <a:ext uri="{FF2B5EF4-FFF2-40B4-BE49-F238E27FC236}">
                <a16:creationId xmlns:a16="http://schemas.microsoft.com/office/drawing/2014/main" id="{15F4A214-CA68-4C42-A145-C3E01DD9224A}"/>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199734" name="Wisconsin">
            <a:extLst>
              <a:ext uri="{FF2B5EF4-FFF2-40B4-BE49-F238E27FC236}">
                <a16:creationId xmlns:a16="http://schemas.microsoft.com/office/drawing/2014/main" id="{79CA299B-C0DE-49E5-973F-FF6CA2CFCDA2}"/>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199735" name="Wyoming">
            <a:extLst>
              <a:ext uri="{FF2B5EF4-FFF2-40B4-BE49-F238E27FC236}">
                <a16:creationId xmlns:a16="http://schemas.microsoft.com/office/drawing/2014/main" id="{D59F39D5-35FD-41DE-B429-DBB1DF18DEB6}"/>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199736" name="Massachusetts">
            <a:extLst>
              <a:ext uri="{FF2B5EF4-FFF2-40B4-BE49-F238E27FC236}">
                <a16:creationId xmlns:a16="http://schemas.microsoft.com/office/drawing/2014/main" id="{4CD76D95-EF4F-467F-A8A0-26CD9E793939}"/>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9737" name="Freeform 59">
            <a:extLst>
              <a:ext uri="{FF2B5EF4-FFF2-40B4-BE49-F238E27FC236}">
                <a16:creationId xmlns:a16="http://schemas.microsoft.com/office/drawing/2014/main" id="{488B5B90-329E-461D-9BB0-80F8A59964AA}"/>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38" name="Freeform 60">
            <a:extLst>
              <a:ext uri="{FF2B5EF4-FFF2-40B4-BE49-F238E27FC236}">
                <a16:creationId xmlns:a16="http://schemas.microsoft.com/office/drawing/2014/main" id="{8448BAE0-DD64-4B38-8C51-9D5C3E3F5F5C}"/>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39" name="Virginia">
            <a:extLst>
              <a:ext uri="{FF2B5EF4-FFF2-40B4-BE49-F238E27FC236}">
                <a16:creationId xmlns:a16="http://schemas.microsoft.com/office/drawing/2014/main" id="{74A92338-A88E-46BE-8DCB-CB518E500FCE}"/>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199740" name="Freeform 62">
            <a:extLst>
              <a:ext uri="{FF2B5EF4-FFF2-40B4-BE49-F238E27FC236}">
                <a16:creationId xmlns:a16="http://schemas.microsoft.com/office/drawing/2014/main" id="{EC7D7D67-EA8B-429A-A30E-D543F7F57D55}"/>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9741" name="Hawaii">
            <a:extLst>
              <a:ext uri="{FF2B5EF4-FFF2-40B4-BE49-F238E27FC236}">
                <a16:creationId xmlns:a16="http://schemas.microsoft.com/office/drawing/2014/main" id="{6B331C6F-A047-40F9-89F3-7F87DE876703}"/>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199766" name="Freeform 64">
              <a:extLst>
                <a:ext uri="{FF2B5EF4-FFF2-40B4-BE49-F238E27FC236}">
                  <a16:creationId xmlns:a16="http://schemas.microsoft.com/office/drawing/2014/main" id="{0E012E85-3038-4500-AA3D-92BF7D7FB18F}"/>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199767" name="Freeform 65">
              <a:extLst>
                <a:ext uri="{FF2B5EF4-FFF2-40B4-BE49-F238E27FC236}">
                  <a16:creationId xmlns:a16="http://schemas.microsoft.com/office/drawing/2014/main" id="{1DD6CBEA-45AB-4CED-96F0-A8B906AA60AA}"/>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9768" name="Freeform 66">
              <a:extLst>
                <a:ext uri="{FF2B5EF4-FFF2-40B4-BE49-F238E27FC236}">
                  <a16:creationId xmlns:a16="http://schemas.microsoft.com/office/drawing/2014/main" id="{94817CC5-A004-4543-8BE3-D9103BFFDAB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9769" name="Freeform 67">
              <a:extLst>
                <a:ext uri="{FF2B5EF4-FFF2-40B4-BE49-F238E27FC236}">
                  <a16:creationId xmlns:a16="http://schemas.microsoft.com/office/drawing/2014/main" id="{68E8EDB6-EF09-404E-B07C-9F63716A37BB}"/>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9770" name="Freeform 68">
              <a:extLst>
                <a:ext uri="{FF2B5EF4-FFF2-40B4-BE49-F238E27FC236}">
                  <a16:creationId xmlns:a16="http://schemas.microsoft.com/office/drawing/2014/main" id="{6A57F44F-DE57-499F-B623-F883E691371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199771" name="Freeform 69">
              <a:extLst>
                <a:ext uri="{FF2B5EF4-FFF2-40B4-BE49-F238E27FC236}">
                  <a16:creationId xmlns:a16="http://schemas.microsoft.com/office/drawing/2014/main" id="{32D168FD-0C93-41E9-A7B9-60066E13AB7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199772" name="Freeform 70">
              <a:extLst>
                <a:ext uri="{FF2B5EF4-FFF2-40B4-BE49-F238E27FC236}">
                  <a16:creationId xmlns:a16="http://schemas.microsoft.com/office/drawing/2014/main" id="{69F35A28-3CEA-431A-B33F-F4B4AF74EA81}"/>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199773" name="Freeform 71">
              <a:extLst>
                <a:ext uri="{FF2B5EF4-FFF2-40B4-BE49-F238E27FC236}">
                  <a16:creationId xmlns:a16="http://schemas.microsoft.com/office/drawing/2014/main" id="{A9F7E5DB-2FA0-44A5-8C6F-E0174FDCCD0E}"/>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199742" name="Alaska">
            <a:extLst>
              <a:ext uri="{FF2B5EF4-FFF2-40B4-BE49-F238E27FC236}">
                <a16:creationId xmlns:a16="http://schemas.microsoft.com/office/drawing/2014/main" id="{83EC07EA-E00E-4DE3-BD53-4BE0A0FF8FA7}"/>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199756" name="Freeform 73">
              <a:extLst>
                <a:ext uri="{FF2B5EF4-FFF2-40B4-BE49-F238E27FC236}">
                  <a16:creationId xmlns:a16="http://schemas.microsoft.com/office/drawing/2014/main" id="{46A99F5B-7329-47D3-97AE-798C3FA4F09F}"/>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199757" name="Freeform 74">
              <a:extLst>
                <a:ext uri="{FF2B5EF4-FFF2-40B4-BE49-F238E27FC236}">
                  <a16:creationId xmlns:a16="http://schemas.microsoft.com/office/drawing/2014/main" id="{D3FBFFE2-2B3F-4D0D-9488-D0763486E6E2}"/>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199758" name="Freeform 75">
              <a:extLst>
                <a:ext uri="{FF2B5EF4-FFF2-40B4-BE49-F238E27FC236}">
                  <a16:creationId xmlns:a16="http://schemas.microsoft.com/office/drawing/2014/main" id="{486EFC46-BF4F-44D0-BA1D-810F1C70F66F}"/>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199759" name="Freeform 76">
              <a:extLst>
                <a:ext uri="{FF2B5EF4-FFF2-40B4-BE49-F238E27FC236}">
                  <a16:creationId xmlns:a16="http://schemas.microsoft.com/office/drawing/2014/main" id="{45E182CF-3E0B-439C-9201-259904223260}"/>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199760" name="Freeform 77">
              <a:extLst>
                <a:ext uri="{FF2B5EF4-FFF2-40B4-BE49-F238E27FC236}">
                  <a16:creationId xmlns:a16="http://schemas.microsoft.com/office/drawing/2014/main" id="{299DBF5F-4B08-4439-A90A-1389D839C6DD}"/>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199761" name="Freeform 78">
              <a:extLst>
                <a:ext uri="{FF2B5EF4-FFF2-40B4-BE49-F238E27FC236}">
                  <a16:creationId xmlns:a16="http://schemas.microsoft.com/office/drawing/2014/main" id="{837465D8-0D56-49B0-BC35-F331E0C22EF7}"/>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199762" name="Freeform 79">
              <a:extLst>
                <a:ext uri="{FF2B5EF4-FFF2-40B4-BE49-F238E27FC236}">
                  <a16:creationId xmlns:a16="http://schemas.microsoft.com/office/drawing/2014/main" id="{7E3F10E8-BB58-4A82-B109-8C166EF2C5D2}"/>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9763" name="Freeform 80">
              <a:extLst>
                <a:ext uri="{FF2B5EF4-FFF2-40B4-BE49-F238E27FC236}">
                  <a16:creationId xmlns:a16="http://schemas.microsoft.com/office/drawing/2014/main" id="{2BE33BD4-D5E4-4970-A750-5E23EA9CAED9}"/>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9764" name="Freeform 81">
              <a:extLst>
                <a:ext uri="{FF2B5EF4-FFF2-40B4-BE49-F238E27FC236}">
                  <a16:creationId xmlns:a16="http://schemas.microsoft.com/office/drawing/2014/main" id="{96C1FE73-48BF-4AB8-9319-6930BE42BE2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199765" name="Freeform 82">
              <a:extLst>
                <a:ext uri="{FF2B5EF4-FFF2-40B4-BE49-F238E27FC236}">
                  <a16:creationId xmlns:a16="http://schemas.microsoft.com/office/drawing/2014/main" id="{5ACC33DA-E684-4332-9CB1-A0AD4F75BB63}"/>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199743" name="Rectangle 109">
            <a:extLst>
              <a:ext uri="{FF2B5EF4-FFF2-40B4-BE49-F238E27FC236}">
                <a16:creationId xmlns:a16="http://schemas.microsoft.com/office/drawing/2014/main" id="{E48A7E18-0CE6-4876-8ED1-A2A97348E94E}"/>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9744" name="Rectangle 110">
            <a:extLst>
              <a:ext uri="{FF2B5EF4-FFF2-40B4-BE49-F238E27FC236}">
                <a16:creationId xmlns:a16="http://schemas.microsoft.com/office/drawing/2014/main" id="{333A60AD-9756-416E-BAA0-4E9DB5D7E01F}"/>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9745" name="Rectangle 111">
            <a:extLst>
              <a:ext uri="{FF2B5EF4-FFF2-40B4-BE49-F238E27FC236}">
                <a16:creationId xmlns:a16="http://schemas.microsoft.com/office/drawing/2014/main" id="{A886514F-0CA6-4771-9D66-D7A2CE568AA4}"/>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9746" name="Rectangle 112">
            <a:extLst>
              <a:ext uri="{FF2B5EF4-FFF2-40B4-BE49-F238E27FC236}">
                <a16:creationId xmlns:a16="http://schemas.microsoft.com/office/drawing/2014/main" id="{8CCFDFBF-FE36-4402-B00D-522CD5988216}"/>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9747" name="Rectangle 113">
            <a:extLst>
              <a:ext uri="{FF2B5EF4-FFF2-40B4-BE49-F238E27FC236}">
                <a16:creationId xmlns:a16="http://schemas.microsoft.com/office/drawing/2014/main" id="{9621DD36-F6AB-4746-B47E-1730FD76EA57}"/>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199748" name="Text Box 114">
            <a:extLst>
              <a:ext uri="{FF2B5EF4-FFF2-40B4-BE49-F238E27FC236}">
                <a16:creationId xmlns:a16="http://schemas.microsoft.com/office/drawing/2014/main" id="{A9BACD92-495E-4F56-99E3-6C7DD4FFA0CE}"/>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199749" name="Text Box 105">
            <a:extLst>
              <a:ext uri="{FF2B5EF4-FFF2-40B4-BE49-F238E27FC236}">
                <a16:creationId xmlns:a16="http://schemas.microsoft.com/office/drawing/2014/main" id="{ED1E30E7-5BA7-4A68-9809-67FAB0B0FD49}"/>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199750" name="Text Box 106">
            <a:extLst>
              <a:ext uri="{FF2B5EF4-FFF2-40B4-BE49-F238E27FC236}">
                <a16:creationId xmlns:a16="http://schemas.microsoft.com/office/drawing/2014/main" id="{F1CAC0CA-058E-4841-BB7D-8A3718963035}"/>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199751" name="Text Box 107">
            <a:extLst>
              <a:ext uri="{FF2B5EF4-FFF2-40B4-BE49-F238E27FC236}">
                <a16:creationId xmlns:a16="http://schemas.microsoft.com/office/drawing/2014/main" id="{DC59DC08-79AE-4777-ABB3-4C830A916B66}"/>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199752" name="Text Box 108">
            <a:extLst>
              <a:ext uri="{FF2B5EF4-FFF2-40B4-BE49-F238E27FC236}">
                <a16:creationId xmlns:a16="http://schemas.microsoft.com/office/drawing/2014/main" id="{1DC1B698-F0D7-46A9-8707-86DCAB2F2FC1}"/>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199753" name="Rectangle 7">
            <a:extLst>
              <a:ext uri="{FF2B5EF4-FFF2-40B4-BE49-F238E27FC236}">
                <a16:creationId xmlns:a16="http://schemas.microsoft.com/office/drawing/2014/main" id="{8DDBA660-FA42-4644-860E-0B7D31545DA7}"/>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provide STD treatment to students</a:t>
            </a:r>
          </a:p>
        </p:txBody>
      </p:sp>
      <p:sp>
        <p:nvSpPr>
          <p:cNvPr id="199754" name="Text Box 101">
            <a:extLst>
              <a:ext uri="{FF2B5EF4-FFF2-40B4-BE49-F238E27FC236}">
                <a16:creationId xmlns:a16="http://schemas.microsoft.com/office/drawing/2014/main" id="{1095DED4-E50A-4C78-B4CC-A3ED7107E08F}"/>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199755" name="Text Box 116">
            <a:extLst>
              <a:ext uri="{FF2B5EF4-FFF2-40B4-BE49-F238E27FC236}">
                <a16:creationId xmlns:a16="http://schemas.microsoft.com/office/drawing/2014/main" id="{9429172D-BCE1-40C7-A603-5EBF8847225B}"/>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K:\GRAPHICS\LOGOS\DASHTEM.PPT</Template>
  <TotalTime>29851</TotalTime>
  <Words>5836</Words>
  <Application>Microsoft Office PowerPoint</Application>
  <PresentationFormat>On-screen Show (4:3)</PresentationFormat>
  <Paragraphs>270</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Courier New</vt:lpstr>
      <vt:lpstr>Monotype Sorts</vt:lpstr>
      <vt:lpstr>Myriad Web Pro</vt:lpstr>
      <vt:lpstr>Times New Roman</vt:lpstr>
      <vt:lpstr>Wingdings</vt:lpstr>
      <vt:lpstr>Dashtem</vt:lpstr>
      <vt:lpstr>NCEH_ATSDR_combined</vt:lpstr>
      <vt:lpstr>Sexual Health Services</vt:lpstr>
      <vt:lpstr>Percentage of secondary schools that have a full-time registered nurse who provides health services to students</vt:lpstr>
      <vt:lpstr>Percentage of secondary schools that have a part-time registered nurse who provides health services to students</vt:lpstr>
      <vt:lpstr>Percentage of secondary schools that have a school-based health center* that offers health services to students</vt:lpstr>
      <vt:lpstr>Percentage of secondary schools that provide students with on-site services or referrals to healthcare providers for 7 sexual health services</vt:lpstr>
      <vt:lpstr>Percentage of secondary schools that provide HIV testing to students</vt:lpstr>
      <vt:lpstr>Percentage of secondary schools that provide HIV treatment to students</vt:lpstr>
      <vt:lpstr>Percentage of secondary schools that provide STD testing to students</vt:lpstr>
      <vt:lpstr>Percentage of secondary schools that provide STD treatment to students</vt:lpstr>
      <vt:lpstr>Percentage of secondary schools that provide pregnancy testing to students</vt:lpstr>
      <vt:lpstr>Percentage of secondary schools that provide condoms to students</vt:lpstr>
      <vt:lpstr>Percentage of secondary schools that provide condom-compatible lubricants to students</vt:lpstr>
      <vt:lpstr>Percentage of secondary schools that provide contraceptives other than condoms to students</vt:lpstr>
      <vt:lpstr>Percentage of secondary schools that provide prenatal care to students</vt:lpstr>
      <vt:lpstr>Percentage of secondary schools that provide HPV vaccine administration to students</vt:lpstr>
      <vt:lpstr>Percentage of secondary schools that provide students with referrals* for HIV testing</vt:lpstr>
      <vt:lpstr>Percentage of secondary schools that provide students with referrals* for HIV treatment</vt:lpstr>
      <vt:lpstr>Percentage of secondary schools that provide students with referrals* for nPEP (non-occupational post-exposure prophylaxis for HIV)</vt:lpstr>
      <vt:lpstr>Percentage of secondary schools that provide students with referrals* for STD testing</vt:lpstr>
      <vt:lpstr>Percentage of secondary schools that provide students with referrals* for STD treatment</vt:lpstr>
      <vt:lpstr>Percentage of secondary schools that provide students with referrals* for pregnancy testing</vt:lpstr>
      <vt:lpstr>Percentage of secondary schools that provide students with referrals* for condoms</vt:lpstr>
      <vt:lpstr>Percentage of secondary schools that provide students with referrals* for condom-compatible lubricants</vt:lpstr>
      <vt:lpstr>Percentage of secondary schools that provide students with referrals* for contraceptives other than condoms</vt:lpstr>
      <vt:lpstr>Percentage of secondary schools that provide students with referrals* for prenatal care</vt:lpstr>
      <vt:lpstr>Percentage of secondary schools that provide students with referrals* for HPV vaccine administration</vt:lpstr>
      <vt:lpstr>Percentage of secondary schools that do not require parental consent or parental notification when sexual or reproductive health services are provided by the school</vt:lpstr>
      <vt:lpstr>Percentage of secondary schools that do not require parental consent or parental notification when sexual or reproductive health services are referred by the school</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Profile State Maps</dc:title>
  <dc:subject>The Youth Risk Behavior Surveillance System</dc:subject>
  <dc:creator>Thornton, Jemekia (CDC/DDID/NCHHSTP/DASH)</dc:creator>
  <cp:lastModifiedBy>Sibert, Kelli (CDC/DDID/NCHHSTP/OD) (CTR)</cp:lastModifiedBy>
  <cp:revision>1674</cp:revision>
  <cp:lastPrinted>2019-11-01T16:40:46Z</cp:lastPrinted>
  <dcterms:created xsi:type="dcterms:W3CDTF">1999-06-07T17:41:32Z</dcterms:created>
  <dcterms:modified xsi:type="dcterms:W3CDTF">2019-11-08T16:08:12Z</dcterms:modified>
</cp:coreProperties>
</file>