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9" r:id="rId1"/>
    <p:sldMasterId id="2147483716" r:id="rId2"/>
  </p:sldMasterIdLst>
  <p:notesMasterIdLst>
    <p:notesMasterId r:id="rId65"/>
  </p:notesMasterIdLst>
  <p:handoutMasterIdLst>
    <p:handoutMasterId r:id="rId66"/>
  </p:handoutMasterIdLst>
  <p:sldIdLst>
    <p:sldId id="299" r:id="rId3"/>
    <p:sldId id="463" r:id="rId4"/>
    <p:sldId id="464" r:id="rId5"/>
    <p:sldId id="465" r:id="rId6"/>
    <p:sldId id="466" r:id="rId7"/>
    <p:sldId id="467" r:id="rId8"/>
    <p:sldId id="468" r:id="rId9"/>
    <p:sldId id="469" r:id="rId10"/>
    <p:sldId id="470" r:id="rId11"/>
    <p:sldId id="471" r:id="rId12"/>
    <p:sldId id="472" r:id="rId13"/>
    <p:sldId id="473" r:id="rId14"/>
    <p:sldId id="474" r:id="rId15"/>
    <p:sldId id="475" r:id="rId16"/>
    <p:sldId id="476" r:id="rId17"/>
    <p:sldId id="477" r:id="rId18"/>
    <p:sldId id="478" r:id="rId19"/>
    <p:sldId id="479" r:id="rId20"/>
    <p:sldId id="480" r:id="rId21"/>
    <p:sldId id="481" r:id="rId22"/>
    <p:sldId id="482" r:id="rId23"/>
    <p:sldId id="483" r:id="rId24"/>
    <p:sldId id="484" r:id="rId25"/>
    <p:sldId id="485" r:id="rId26"/>
    <p:sldId id="486" r:id="rId27"/>
    <p:sldId id="487" r:id="rId28"/>
    <p:sldId id="488" r:id="rId29"/>
    <p:sldId id="489" r:id="rId30"/>
    <p:sldId id="490" r:id="rId31"/>
    <p:sldId id="491" r:id="rId32"/>
    <p:sldId id="492" r:id="rId33"/>
    <p:sldId id="493" r:id="rId34"/>
    <p:sldId id="494" r:id="rId35"/>
    <p:sldId id="495" r:id="rId36"/>
    <p:sldId id="496" r:id="rId37"/>
    <p:sldId id="497" r:id="rId38"/>
    <p:sldId id="498" r:id="rId39"/>
    <p:sldId id="499" r:id="rId40"/>
    <p:sldId id="500" r:id="rId41"/>
    <p:sldId id="501" r:id="rId42"/>
    <p:sldId id="502" r:id="rId43"/>
    <p:sldId id="503" r:id="rId44"/>
    <p:sldId id="504" r:id="rId45"/>
    <p:sldId id="505" r:id="rId46"/>
    <p:sldId id="506" r:id="rId47"/>
    <p:sldId id="507" r:id="rId48"/>
    <p:sldId id="508" r:id="rId49"/>
    <p:sldId id="509" r:id="rId50"/>
    <p:sldId id="510" r:id="rId51"/>
    <p:sldId id="511" r:id="rId52"/>
    <p:sldId id="512" r:id="rId53"/>
    <p:sldId id="513" r:id="rId54"/>
    <p:sldId id="514" r:id="rId55"/>
    <p:sldId id="515" r:id="rId56"/>
    <p:sldId id="516" r:id="rId57"/>
    <p:sldId id="517" r:id="rId58"/>
    <p:sldId id="518" r:id="rId59"/>
    <p:sldId id="519" r:id="rId60"/>
    <p:sldId id="520" r:id="rId61"/>
    <p:sldId id="521" r:id="rId62"/>
    <p:sldId id="522" r:id="rId63"/>
    <p:sldId id="523" r:id="rId64"/>
  </p:sldIdLst>
  <p:sldSz cx="9144000" cy="6858000" type="screen4x3"/>
  <p:notesSz cx="7010400" cy="9296400"/>
  <p:defaultTextStyle>
    <a:defPPr>
      <a:defRPr lang="en-US"/>
    </a:defPPr>
    <a:lvl1pPr algn="l" rtl="0" eaLnBrk="0" fontAlgn="base" hangingPunct="0">
      <a:spcBef>
        <a:spcPct val="0"/>
      </a:spcBef>
      <a:spcAft>
        <a:spcPct val="0"/>
      </a:spcAft>
      <a:defRPr b="1" kern="1200">
        <a:solidFill>
          <a:schemeClr val="tx2"/>
        </a:solidFill>
        <a:latin typeface="Arial" panose="020B0604020202020204" pitchFamily="34" charset="0"/>
        <a:ea typeface="+mn-ea"/>
        <a:cs typeface="+mn-cs"/>
      </a:defRPr>
    </a:lvl1pPr>
    <a:lvl2pPr marL="457200" algn="l" rtl="0" eaLnBrk="0" fontAlgn="base" hangingPunct="0">
      <a:spcBef>
        <a:spcPct val="0"/>
      </a:spcBef>
      <a:spcAft>
        <a:spcPct val="0"/>
      </a:spcAft>
      <a:defRPr b="1" kern="1200">
        <a:solidFill>
          <a:schemeClr val="tx2"/>
        </a:solidFill>
        <a:latin typeface="Arial" panose="020B0604020202020204" pitchFamily="34" charset="0"/>
        <a:ea typeface="+mn-ea"/>
        <a:cs typeface="+mn-cs"/>
      </a:defRPr>
    </a:lvl2pPr>
    <a:lvl3pPr marL="914400" algn="l" rtl="0" eaLnBrk="0" fontAlgn="base" hangingPunct="0">
      <a:spcBef>
        <a:spcPct val="0"/>
      </a:spcBef>
      <a:spcAft>
        <a:spcPct val="0"/>
      </a:spcAft>
      <a:defRPr b="1" kern="1200">
        <a:solidFill>
          <a:schemeClr val="tx2"/>
        </a:solidFill>
        <a:latin typeface="Arial" panose="020B0604020202020204" pitchFamily="34" charset="0"/>
        <a:ea typeface="+mn-ea"/>
        <a:cs typeface="+mn-cs"/>
      </a:defRPr>
    </a:lvl3pPr>
    <a:lvl4pPr marL="1371600" algn="l" rtl="0" eaLnBrk="0" fontAlgn="base" hangingPunct="0">
      <a:spcBef>
        <a:spcPct val="0"/>
      </a:spcBef>
      <a:spcAft>
        <a:spcPct val="0"/>
      </a:spcAft>
      <a:defRPr b="1" kern="1200">
        <a:solidFill>
          <a:schemeClr val="tx2"/>
        </a:solidFill>
        <a:latin typeface="Arial" panose="020B0604020202020204" pitchFamily="34" charset="0"/>
        <a:ea typeface="+mn-ea"/>
        <a:cs typeface="+mn-cs"/>
      </a:defRPr>
    </a:lvl4pPr>
    <a:lvl5pPr marL="1828800" algn="l" rtl="0" eaLnBrk="0" fontAlgn="base" hangingPunct="0">
      <a:spcBef>
        <a:spcPct val="0"/>
      </a:spcBef>
      <a:spcAft>
        <a:spcPct val="0"/>
      </a:spcAft>
      <a:defRPr b="1" kern="1200">
        <a:solidFill>
          <a:schemeClr val="tx2"/>
        </a:solidFill>
        <a:latin typeface="Arial" panose="020B0604020202020204" pitchFamily="34" charset="0"/>
        <a:ea typeface="+mn-ea"/>
        <a:cs typeface="+mn-cs"/>
      </a:defRPr>
    </a:lvl5pPr>
    <a:lvl6pPr marL="2286000" algn="l" defTabSz="914400" rtl="0" eaLnBrk="1" latinLnBrk="0" hangingPunct="1">
      <a:defRPr b="1" kern="1200">
        <a:solidFill>
          <a:schemeClr val="tx2"/>
        </a:solidFill>
        <a:latin typeface="Arial" panose="020B0604020202020204" pitchFamily="34" charset="0"/>
        <a:ea typeface="+mn-ea"/>
        <a:cs typeface="+mn-cs"/>
      </a:defRPr>
    </a:lvl6pPr>
    <a:lvl7pPr marL="2743200" algn="l" defTabSz="914400" rtl="0" eaLnBrk="1" latinLnBrk="0" hangingPunct="1">
      <a:defRPr b="1" kern="1200">
        <a:solidFill>
          <a:schemeClr val="tx2"/>
        </a:solidFill>
        <a:latin typeface="Arial" panose="020B0604020202020204" pitchFamily="34" charset="0"/>
        <a:ea typeface="+mn-ea"/>
        <a:cs typeface="+mn-cs"/>
      </a:defRPr>
    </a:lvl7pPr>
    <a:lvl8pPr marL="3200400" algn="l" defTabSz="914400" rtl="0" eaLnBrk="1" latinLnBrk="0" hangingPunct="1">
      <a:defRPr b="1" kern="1200">
        <a:solidFill>
          <a:schemeClr val="tx2"/>
        </a:solidFill>
        <a:latin typeface="Arial" panose="020B0604020202020204" pitchFamily="34" charset="0"/>
        <a:ea typeface="+mn-ea"/>
        <a:cs typeface="+mn-cs"/>
      </a:defRPr>
    </a:lvl8pPr>
    <a:lvl9pPr marL="3657600" algn="l" defTabSz="914400" rtl="0" eaLnBrk="1" latinLnBrk="0" hangingPunct="1">
      <a:defRPr b="1" kern="1200">
        <a:solidFill>
          <a:schemeClr val="tx2"/>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3456">
          <p15:clr>
            <a:srgbClr val="A4A3A4"/>
          </p15:clr>
        </p15:guide>
        <p15:guide id="2" pos="768">
          <p15:clr>
            <a:srgbClr val="A4A3A4"/>
          </p15:clr>
        </p15:guide>
      </p15:sldGuideLst>
    </p:ext>
    <p:ext uri="{2D200454-40CA-4A62-9FC3-DE9A4176ACB9}">
      <p15:notesGuideLst xmlns:p15="http://schemas.microsoft.com/office/powerpoint/2012/main">
        <p15:guide id="1" orient="horz" pos="2928">
          <p15:clr>
            <a:srgbClr val="A4A3A4"/>
          </p15:clr>
        </p15:guide>
        <p15:guide id="2" pos="2208">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2818A"/>
    <a:srgbClr val="508C9A"/>
    <a:srgbClr val="85B4BF"/>
    <a:srgbClr val="003F48"/>
    <a:srgbClr val="000000"/>
    <a:srgbClr val="03D7E7"/>
    <a:srgbClr val="DCEDC8"/>
    <a:srgbClr val="67A9CF"/>
    <a:srgbClr val="BDC9E1"/>
    <a:srgbClr val="F6EFF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0801" autoAdjust="0"/>
    <p:restoredTop sz="70535" autoAdjust="0"/>
  </p:normalViewPr>
  <p:slideViewPr>
    <p:cSldViewPr snapToGrid="0">
      <p:cViewPr varScale="1">
        <p:scale>
          <a:sx n="54" d="100"/>
          <a:sy n="54" d="100"/>
        </p:scale>
        <p:origin x="1752" y="72"/>
      </p:cViewPr>
      <p:guideLst>
        <p:guide orient="horz" pos="3456"/>
        <p:guide pos="768"/>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60"/>
    </p:cViewPr>
  </p:sorterViewPr>
  <p:notesViewPr>
    <p:cSldViewPr snapToGrid="0">
      <p:cViewPr varScale="1">
        <p:scale>
          <a:sx n="60" d="100"/>
          <a:sy n="60" d="100"/>
        </p:scale>
        <p:origin x="2381" y="43"/>
      </p:cViewPr>
      <p:guideLst>
        <p:guide orient="horz" pos="2928"/>
        <p:guide pos="2208"/>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handoutMaster" Target="handoutMasters/handoutMaster1.xml"/><Relationship Id="rId5" Type="http://schemas.openxmlformats.org/officeDocument/2006/relationships/slide" Target="slides/slide3.xml"/><Relationship Id="rId61" Type="http://schemas.openxmlformats.org/officeDocument/2006/relationships/slide" Target="slides/slide59.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presProps" Target="presProp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6" name="Rectangle 2">
            <a:extLst>
              <a:ext uri="{FF2B5EF4-FFF2-40B4-BE49-F238E27FC236}">
                <a16:creationId xmlns:a16="http://schemas.microsoft.com/office/drawing/2014/main" id="{C43BB3FD-1AC5-4800-9411-61ED1F404966}"/>
              </a:ext>
            </a:extLst>
          </p:cNvPr>
          <p:cNvSpPr>
            <a:spLocks noGrp="1" noChangeArrowheads="1"/>
          </p:cNvSpPr>
          <p:nvPr>
            <p:ph type="hdr" sz="quarter"/>
          </p:nvPr>
        </p:nvSpPr>
        <p:spPr bwMode="auto">
          <a:xfrm>
            <a:off x="0" y="0"/>
            <a:ext cx="3036888" cy="465138"/>
          </a:xfrm>
          <a:prstGeom prst="rect">
            <a:avLst/>
          </a:prstGeom>
          <a:noFill/>
          <a:ln w="9525">
            <a:noFill/>
            <a:miter lim="800000"/>
            <a:headEnd/>
            <a:tailEnd/>
          </a:ln>
          <a:effectLst/>
        </p:spPr>
        <p:txBody>
          <a:bodyPr vert="horz" wrap="square" lIns="91421" tIns="45710" rIns="91421" bIns="45710" numCol="1" anchor="t" anchorCtr="0" compatLnSpc="1">
            <a:prstTxWarp prst="textNoShape">
              <a:avLst/>
            </a:prstTxWarp>
          </a:bodyPr>
          <a:lstStyle>
            <a:lvl1pPr algn="l">
              <a:defRPr sz="1200" b="0">
                <a:solidFill>
                  <a:schemeClr val="tx1"/>
                </a:solidFill>
                <a:latin typeface="Times New Roman" pitchFamily="18" charset="0"/>
              </a:defRPr>
            </a:lvl1pPr>
          </a:lstStyle>
          <a:p>
            <a:pPr>
              <a:defRPr/>
            </a:pPr>
            <a:endParaRPr lang="en-US"/>
          </a:p>
        </p:txBody>
      </p:sp>
      <p:sp>
        <p:nvSpPr>
          <p:cNvPr id="21507" name="Rectangle 3">
            <a:extLst>
              <a:ext uri="{FF2B5EF4-FFF2-40B4-BE49-F238E27FC236}">
                <a16:creationId xmlns:a16="http://schemas.microsoft.com/office/drawing/2014/main" id="{528B4426-44FA-40B6-BF62-DAA96DB181DA}"/>
              </a:ext>
            </a:extLst>
          </p:cNvPr>
          <p:cNvSpPr>
            <a:spLocks noGrp="1" noChangeArrowheads="1"/>
          </p:cNvSpPr>
          <p:nvPr>
            <p:ph type="dt" sz="quarter" idx="1"/>
          </p:nvPr>
        </p:nvSpPr>
        <p:spPr bwMode="auto">
          <a:xfrm>
            <a:off x="3973513" y="0"/>
            <a:ext cx="3036887" cy="465138"/>
          </a:xfrm>
          <a:prstGeom prst="rect">
            <a:avLst/>
          </a:prstGeom>
          <a:noFill/>
          <a:ln w="9525">
            <a:noFill/>
            <a:miter lim="800000"/>
            <a:headEnd/>
            <a:tailEnd/>
          </a:ln>
          <a:effectLst/>
        </p:spPr>
        <p:txBody>
          <a:bodyPr vert="horz" wrap="square" lIns="91421" tIns="45710" rIns="91421" bIns="45710" numCol="1" anchor="t" anchorCtr="0" compatLnSpc="1">
            <a:prstTxWarp prst="textNoShape">
              <a:avLst/>
            </a:prstTxWarp>
          </a:bodyPr>
          <a:lstStyle>
            <a:lvl1pPr algn="r">
              <a:defRPr sz="1200" b="0">
                <a:solidFill>
                  <a:schemeClr val="tx1"/>
                </a:solidFill>
                <a:latin typeface="Times New Roman" pitchFamily="18" charset="0"/>
              </a:defRPr>
            </a:lvl1pPr>
          </a:lstStyle>
          <a:p>
            <a:pPr>
              <a:defRPr/>
            </a:pPr>
            <a:endParaRPr lang="en-US"/>
          </a:p>
        </p:txBody>
      </p:sp>
      <p:sp>
        <p:nvSpPr>
          <p:cNvPr id="21508" name="Rectangle 4">
            <a:extLst>
              <a:ext uri="{FF2B5EF4-FFF2-40B4-BE49-F238E27FC236}">
                <a16:creationId xmlns:a16="http://schemas.microsoft.com/office/drawing/2014/main" id="{9C67B63C-93EC-49A6-A43D-24D531E1D288}"/>
              </a:ext>
            </a:extLst>
          </p:cNvPr>
          <p:cNvSpPr>
            <a:spLocks noGrp="1" noChangeArrowheads="1"/>
          </p:cNvSpPr>
          <p:nvPr>
            <p:ph type="ftr" sz="quarter" idx="2"/>
          </p:nvPr>
        </p:nvSpPr>
        <p:spPr bwMode="auto">
          <a:xfrm>
            <a:off x="0" y="8831263"/>
            <a:ext cx="3036888" cy="465137"/>
          </a:xfrm>
          <a:prstGeom prst="rect">
            <a:avLst/>
          </a:prstGeom>
          <a:noFill/>
          <a:ln w="9525">
            <a:noFill/>
            <a:miter lim="800000"/>
            <a:headEnd/>
            <a:tailEnd/>
          </a:ln>
          <a:effectLst/>
        </p:spPr>
        <p:txBody>
          <a:bodyPr vert="horz" wrap="square" lIns="91421" tIns="45710" rIns="91421" bIns="45710" numCol="1" anchor="b" anchorCtr="0" compatLnSpc="1">
            <a:prstTxWarp prst="textNoShape">
              <a:avLst/>
            </a:prstTxWarp>
          </a:bodyPr>
          <a:lstStyle>
            <a:lvl1pPr algn="l">
              <a:defRPr sz="1200" b="0">
                <a:solidFill>
                  <a:schemeClr val="tx1"/>
                </a:solidFill>
                <a:latin typeface="Times New Roman" pitchFamily="18" charset="0"/>
              </a:defRPr>
            </a:lvl1pPr>
          </a:lstStyle>
          <a:p>
            <a:pPr>
              <a:defRPr/>
            </a:pPr>
            <a:endParaRPr lang="en-US"/>
          </a:p>
        </p:txBody>
      </p:sp>
      <p:sp>
        <p:nvSpPr>
          <p:cNvPr id="21509" name="Rectangle 5">
            <a:extLst>
              <a:ext uri="{FF2B5EF4-FFF2-40B4-BE49-F238E27FC236}">
                <a16:creationId xmlns:a16="http://schemas.microsoft.com/office/drawing/2014/main" id="{3F1D419E-6894-4F1A-9A31-1E7497CAC6AD}"/>
              </a:ext>
            </a:extLst>
          </p:cNvPr>
          <p:cNvSpPr>
            <a:spLocks noGrp="1" noChangeArrowheads="1"/>
          </p:cNvSpPr>
          <p:nvPr>
            <p:ph type="sldNum" sz="quarter" idx="3"/>
          </p:nvPr>
        </p:nvSpPr>
        <p:spPr bwMode="auto">
          <a:xfrm>
            <a:off x="3973513" y="8831263"/>
            <a:ext cx="3036887" cy="465137"/>
          </a:xfrm>
          <a:prstGeom prst="rect">
            <a:avLst/>
          </a:prstGeom>
          <a:noFill/>
          <a:ln w="9525">
            <a:noFill/>
            <a:miter lim="800000"/>
            <a:headEnd/>
            <a:tailEnd/>
          </a:ln>
          <a:effectLst/>
        </p:spPr>
        <p:txBody>
          <a:bodyPr vert="horz" wrap="square" lIns="91421" tIns="45710" rIns="91421" bIns="45710" numCol="1" anchor="b" anchorCtr="0" compatLnSpc="1">
            <a:prstTxWarp prst="textNoShape">
              <a:avLst/>
            </a:prstTxWarp>
          </a:bodyPr>
          <a:lstStyle>
            <a:lvl1pPr algn="r">
              <a:defRPr sz="1200" b="0">
                <a:solidFill>
                  <a:schemeClr val="tx1"/>
                </a:solidFill>
                <a:latin typeface="Times New Roman" panose="02020603050405020304" pitchFamily="18" charset="0"/>
              </a:defRPr>
            </a:lvl1pPr>
          </a:lstStyle>
          <a:p>
            <a:pPr>
              <a:defRPr/>
            </a:pPr>
            <a:fld id="{2116A7AF-8192-4D97-9A17-23545D617288}"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62" name="Rectangle 2">
            <a:extLst>
              <a:ext uri="{FF2B5EF4-FFF2-40B4-BE49-F238E27FC236}">
                <a16:creationId xmlns:a16="http://schemas.microsoft.com/office/drawing/2014/main" id="{4C697DB5-AABD-437A-9243-ED7F4F53700C}"/>
              </a:ext>
            </a:extLst>
          </p:cNvPr>
          <p:cNvSpPr>
            <a:spLocks noGrp="1" noChangeArrowheads="1"/>
          </p:cNvSpPr>
          <p:nvPr>
            <p:ph type="hdr" sz="quarter"/>
          </p:nvPr>
        </p:nvSpPr>
        <p:spPr bwMode="auto">
          <a:xfrm>
            <a:off x="0" y="0"/>
            <a:ext cx="3036888" cy="465138"/>
          </a:xfrm>
          <a:prstGeom prst="rect">
            <a:avLst/>
          </a:prstGeom>
          <a:noFill/>
          <a:ln w="9525">
            <a:noFill/>
            <a:miter lim="800000"/>
            <a:headEnd/>
            <a:tailEnd/>
          </a:ln>
          <a:effectLst/>
        </p:spPr>
        <p:txBody>
          <a:bodyPr vert="horz" wrap="square" lIns="91421" tIns="45710" rIns="91421" bIns="45710" numCol="1" anchor="t" anchorCtr="0" compatLnSpc="1">
            <a:prstTxWarp prst="textNoShape">
              <a:avLst/>
            </a:prstTxWarp>
          </a:bodyPr>
          <a:lstStyle>
            <a:lvl1pPr algn="l">
              <a:defRPr sz="1200" b="0">
                <a:solidFill>
                  <a:schemeClr val="tx1"/>
                </a:solidFill>
                <a:latin typeface="Times New Roman" pitchFamily="18" charset="0"/>
              </a:defRPr>
            </a:lvl1pPr>
          </a:lstStyle>
          <a:p>
            <a:pPr>
              <a:defRPr/>
            </a:pPr>
            <a:endParaRPr lang="en-US"/>
          </a:p>
        </p:txBody>
      </p:sp>
      <p:sp>
        <p:nvSpPr>
          <p:cNvPr id="40963" name="Rectangle 3">
            <a:extLst>
              <a:ext uri="{FF2B5EF4-FFF2-40B4-BE49-F238E27FC236}">
                <a16:creationId xmlns:a16="http://schemas.microsoft.com/office/drawing/2014/main" id="{6A566E96-9A22-447E-97F4-6FC8BFFF9EA3}"/>
              </a:ext>
            </a:extLst>
          </p:cNvPr>
          <p:cNvSpPr>
            <a:spLocks noGrp="1" noChangeArrowheads="1"/>
          </p:cNvSpPr>
          <p:nvPr>
            <p:ph type="dt" idx="1"/>
          </p:nvPr>
        </p:nvSpPr>
        <p:spPr bwMode="auto">
          <a:xfrm>
            <a:off x="3973513" y="0"/>
            <a:ext cx="3036887" cy="465138"/>
          </a:xfrm>
          <a:prstGeom prst="rect">
            <a:avLst/>
          </a:prstGeom>
          <a:noFill/>
          <a:ln w="9525">
            <a:noFill/>
            <a:miter lim="800000"/>
            <a:headEnd/>
            <a:tailEnd/>
          </a:ln>
          <a:effectLst/>
        </p:spPr>
        <p:txBody>
          <a:bodyPr vert="horz" wrap="square" lIns="91421" tIns="45710" rIns="91421" bIns="45710" numCol="1" anchor="t" anchorCtr="0" compatLnSpc="1">
            <a:prstTxWarp prst="textNoShape">
              <a:avLst/>
            </a:prstTxWarp>
          </a:bodyPr>
          <a:lstStyle>
            <a:lvl1pPr algn="r">
              <a:defRPr sz="1200" b="0">
                <a:solidFill>
                  <a:schemeClr val="tx1"/>
                </a:solidFill>
                <a:latin typeface="Times New Roman" pitchFamily="18" charset="0"/>
              </a:defRPr>
            </a:lvl1pPr>
          </a:lstStyle>
          <a:p>
            <a:pPr>
              <a:defRPr/>
            </a:pPr>
            <a:endParaRPr lang="en-US"/>
          </a:p>
        </p:txBody>
      </p:sp>
      <p:sp>
        <p:nvSpPr>
          <p:cNvPr id="10244" name="Rectangle 4">
            <a:extLst>
              <a:ext uri="{FF2B5EF4-FFF2-40B4-BE49-F238E27FC236}">
                <a16:creationId xmlns:a16="http://schemas.microsoft.com/office/drawing/2014/main" id="{2642BDBA-B807-44BD-985C-3D960C5BC7C8}"/>
              </a:ext>
            </a:extLst>
          </p:cNvPr>
          <p:cNvSpPr>
            <a:spLocks noGrp="1" noRot="1" noChangeAspect="1" noChangeArrowheads="1" noTextEdit="1"/>
          </p:cNvSpPr>
          <p:nvPr>
            <p:ph type="sldImg" idx="2"/>
          </p:nvPr>
        </p:nvSpPr>
        <p:spPr bwMode="auto">
          <a:xfrm>
            <a:off x="1181100" y="696913"/>
            <a:ext cx="4648200" cy="34861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5" name="Rectangle 5">
            <a:extLst>
              <a:ext uri="{FF2B5EF4-FFF2-40B4-BE49-F238E27FC236}">
                <a16:creationId xmlns:a16="http://schemas.microsoft.com/office/drawing/2014/main" id="{A65665D8-114C-436D-A909-11BA11ADDE26}"/>
              </a:ext>
            </a:extLst>
          </p:cNvPr>
          <p:cNvSpPr>
            <a:spLocks noGrp="1" noChangeArrowheads="1"/>
          </p:cNvSpPr>
          <p:nvPr>
            <p:ph type="body" sz="quarter" idx="3"/>
          </p:nvPr>
        </p:nvSpPr>
        <p:spPr bwMode="auto">
          <a:xfrm>
            <a:off x="935038" y="4416425"/>
            <a:ext cx="5140325" cy="4183063"/>
          </a:xfrm>
          <a:prstGeom prst="rect">
            <a:avLst/>
          </a:prstGeom>
          <a:noFill/>
          <a:ln w="9525">
            <a:solidFill>
              <a:schemeClr val="tx1"/>
            </a:solidFill>
            <a:miter lim="800000"/>
            <a:headEnd/>
            <a:tailEnd/>
          </a:ln>
          <a:effectLst/>
        </p:spPr>
        <p:txBody>
          <a:bodyPr vert="horz" wrap="square" lIns="91421" tIns="45710" rIns="91421" bIns="4571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0966" name="Rectangle 6">
            <a:extLst>
              <a:ext uri="{FF2B5EF4-FFF2-40B4-BE49-F238E27FC236}">
                <a16:creationId xmlns:a16="http://schemas.microsoft.com/office/drawing/2014/main" id="{09DA5CB1-DDF2-4964-A173-9C1158F2C8B1}"/>
              </a:ext>
            </a:extLst>
          </p:cNvPr>
          <p:cNvSpPr>
            <a:spLocks noGrp="1" noChangeArrowheads="1"/>
          </p:cNvSpPr>
          <p:nvPr>
            <p:ph type="ftr" sz="quarter" idx="4"/>
          </p:nvPr>
        </p:nvSpPr>
        <p:spPr bwMode="auto">
          <a:xfrm>
            <a:off x="0" y="8831263"/>
            <a:ext cx="3036888" cy="465137"/>
          </a:xfrm>
          <a:prstGeom prst="rect">
            <a:avLst/>
          </a:prstGeom>
          <a:noFill/>
          <a:ln w="9525">
            <a:noFill/>
            <a:miter lim="800000"/>
            <a:headEnd/>
            <a:tailEnd/>
          </a:ln>
          <a:effectLst/>
        </p:spPr>
        <p:txBody>
          <a:bodyPr vert="horz" wrap="square" lIns="91421" tIns="45710" rIns="91421" bIns="45710" numCol="1" anchor="b" anchorCtr="0" compatLnSpc="1">
            <a:prstTxWarp prst="textNoShape">
              <a:avLst/>
            </a:prstTxWarp>
          </a:bodyPr>
          <a:lstStyle>
            <a:lvl1pPr algn="l">
              <a:defRPr sz="1200" b="0">
                <a:solidFill>
                  <a:schemeClr val="tx1"/>
                </a:solidFill>
                <a:latin typeface="Times New Roman" pitchFamily="18" charset="0"/>
              </a:defRPr>
            </a:lvl1pPr>
          </a:lstStyle>
          <a:p>
            <a:pPr>
              <a:defRPr/>
            </a:pPr>
            <a:endParaRPr lang="en-US"/>
          </a:p>
        </p:txBody>
      </p:sp>
      <p:sp>
        <p:nvSpPr>
          <p:cNvPr id="40967" name="Rectangle 7">
            <a:extLst>
              <a:ext uri="{FF2B5EF4-FFF2-40B4-BE49-F238E27FC236}">
                <a16:creationId xmlns:a16="http://schemas.microsoft.com/office/drawing/2014/main" id="{9E84E4A5-338C-431A-AAD4-BB9A49594EF7}"/>
              </a:ext>
            </a:extLst>
          </p:cNvPr>
          <p:cNvSpPr>
            <a:spLocks noGrp="1" noChangeArrowheads="1"/>
          </p:cNvSpPr>
          <p:nvPr>
            <p:ph type="sldNum" sz="quarter" idx="5"/>
          </p:nvPr>
        </p:nvSpPr>
        <p:spPr bwMode="auto">
          <a:xfrm>
            <a:off x="3973513" y="8831263"/>
            <a:ext cx="3036887" cy="465137"/>
          </a:xfrm>
          <a:prstGeom prst="rect">
            <a:avLst/>
          </a:prstGeom>
          <a:noFill/>
          <a:ln w="9525">
            <a:noFill/>
            <a:miter lim="800000"/>
            <a:headEnd/>
            <a:tailEnd/>
          </a:ln>
          <a:effectLst/>
        </p:spPr>
        <p:txBody>
          <a:bodyPr vert="horz" wrap="square" lIns="91421" tIns="45710" rIns="91421" bIns="45710" numCol="1" anchor="b" anchorCtr="0" compatLnSpc="1">
            <a:prstTxWarp prst="textNoShape">
              <a:avLst/>
            </a:prstTxWarp>
          </a:bodyPr>
          <a:lstStyle>
            <a:lvl1pPr algn="r">
              <a:defRPr sz="1200" b="0">
                <a:solidFill>
                  <a:schemeClr val="tx1"/>
                </a:solidFill>
                <a:latin typeface="Times New Roman" panose="02020603050405020304" pitchFamily="18" charset="0"/>
              </a:defRPr>
            </a:lvl1pPr>
          </a:lstStyle>
          <a:p>
            <a:pPr>
              <a:defRPr/>
            </a:pPr>
            <a:fld id="{ED900297-63C3-4697-9D9F-8B8917B1F256}"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Sexual Health Education</a:t>
            </a:r>
          </a:p>
        </p:txBody>
      </p:sp>
      <p:sp>
        <p:nvSpPr>
          <p:cNvPr id="4" name="Slide Number Placeholder 3"/>
          <p:cNvSpPr>
            <a:spLocks noGrp="1"/>
          </p:cNvSpPr>
          <p:nvPr>
            <p:ph type="sldNum" sz="quarter" idx="5"/>
          </p:nvPr>
        </p:nvSpPr>
        <p:spPr/>
        <p:txBody>
          <a:bodyPr/>
          <a:lstStyle/>
          <a:p>
            <a:pPr>
              <a:defRPr/>
            </a:pPr>
            <a:fld id="{ED900297-63C3-4697-9D9F-8B8917B1F256}" type="slidenum">
              <a:rPr lang="en-US" altLang="en-US" smtClean="0"/>
              <a:pPr>
                <a:defRPr/>
              </a:pPr>
              <a:t>1</a:t>
            </a:fld>
            <a:endParaRPr lang="en-US" altLang="en-US"/>
          </a:p>
        </p:txBody>
      </p:sp>
    </p:spTree>
    <p:extLst>
      <p:ext uri="{BB962C8B-B14F-4D97-AF65-F5344CB8AC3E}">
        <p14:creationId xmlns:p14="http://schemas.microsoft.com/office/powerpoint/2010/main" val="42565315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Slide Image Placeholder 1">
            <a:extLst>
              <a:ext uri="{FF2B5EF4-FFF2-40B4-BE49-F238E27FC236}">
                <a16:creationId xmlns:a16="http://schemas.microsoft.com/office/drawing/2014/main" id="{6BF81771-08A9-4B4B-9413-4405B3EE287C}"/>
              </a:ext>
            </a:extLst>
          </p:cNvPr>
          <p:cNvSpPr>
            <a:spLocks noGrp="1" noRot="1" noChangeAspect="1" noChangeArrowheads="1" noTextEdit="1"/>
          </p:cNvSpPr>
          <p:nvPr>
            <p:ph type="sldImg"/>
          </p:nvPr>
        </p:nvSpPr>
        <p:spPr>
          <a:ln/>
        </p:spPr>
      </p:sp>
      <p:sp>
        <p:nvSpPr>
          <p:cNvPr id="55299" name="Notes Placeholder 2">
            <a:extLst>
              <a:ext uri="{FF2B5EF4-FFF2-40B4-BE49-F238E27FC236}">
                <a16:creationId xmlns:a16="http://schemas.microsoft.com/office/drawing/2014/main" id="{545838B8-DA45-4257-8068-23090DB2D211}"/>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how HIV and other STDs are transmitted in a required course during grades 6, 7, or 8*. The values range from 32% to 93%.     Alabama, Alaska, South Dakota, Tennessee, range from 25% to 49%.  Delaware, Florida, Georgia, Hawaii, Idaho, Kansas, Kentucky, Maine, Massachusetts, Michigan, Minnesota, Mississippi, Missouri, Montana, Nebraska, New Hampshire, New Mexico, North Dakota, Ohio, Pennsylvania, Vermont, range from 50% to 74%.  California, Illinois, Maryland, New Jersey, New York, North Carolina, Oregon, Rhode Island, South Carolina, Utah, Virginia,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55300" name="Slide Number Placeholder 3">
            <a:extLst>
              <a:ext uri="{FF2B5EF4-FFF2-40B4-BE49-F238E27FC236}">
                <a16:creationId xmlns:a16="http://schemas.microsoft.com/office/drawing/2014/main" id="{84F48B10-940C-48AB-A3EC-7AA43020458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F550AAD6-7D07-48D5-BF79-86C8149D172E}" type="slidenum">
              <a:rPr lang="en-US" altLang="en-US" b="0" smtClean="0">
                <a:solidFill>
                  <a:schemeClr val="tx1"/>
                </a:solidFill>
                <a:latin typeface="Times New Roman" panose="02020603050405020304" pitchFamily="18" charset="0"/>
              </a:rPr>
              <a:pPr/>
              <a:t>10</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a:extLst>
              <a:ext uri="{FF2B5EF4-FFF2-40B4-BE49-F238E27FC236}">
                <a16:creationId xmlns:a16="http://schemas.microsoft.com/office/drawing/2014/main" id="{76FBACEE-2F0B-481C-863A-0B63C36A2A57}"/>
              </a:ext>
            </a:extLst>
          </p:cNvPr>
          <p:cNvSpPr>
            <a:spLocks noGrp="1" noRot="1" noChangeAspect="1" noChangeArrowheads="1" noTextEdit="1"/>
          </p:cNvSpPr>
          <p:nvPr>
            <p:ph type="sldImg"/>
          </p:nvPr>
        </p:nvSpPr>
        <p:spPr>
          <a:ln/>
        </p:spPr>
      </p:sp>
      <p:sp>
        <p:nvSpPr>
          <p:cNvPr id="57347" name="Notes Placeholder 2">
            <a:extLst>
              <a:ext uri="{FF2B5EF4-FFF2-40B4-BE49-F238E27FC236}">
                <a16:creationId xmlns:a16="http://schemas.microsoft.com/office/drawing/2014/main" id="{D5CFC332-27A5-4A1E-A300-0D8145820AC6}"/>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how HIV and other STDs are transmitted in a required course during grades 9, 10, 11, or 12*. The values range from 59% to 100%.        Alaska, South Dakota, range from 50% to 74%.  Alabama, California, Delaware, Florida, Georgia, Hawaii, Idaho, Illinois, Kansas, Kentucky, Maine, Maryland, Massachusetts, Michigan, Minnesota, Mississippi, Missouri, Montana, Nebraska, New Hampshire, New Jersey, New Mexico, New York, North Carolina, North Dakota, Ohio, Oregon, Pennsylvania, Rhode Island, South Carolina, Tennessee, Utah, Vermont, Virginia,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57348" name="Slide Number Placeholder 3">
            <a:extLst>
              <a:ext uri="{FF2B5EF4-FFF2-40B4-BE49-F238E27FC236}">
                <a16:creationId xmlns:a16="http://schemas.microsoft.com/office/drawing/2014/main" id="{F7077EEB-DD72-4DAE-B3AD-405A3DB2B9D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8866B2AB-D301-45A1-9E27-D2573DAA1F9F}" type="slidenum">
              <a:rPr lang="en-US" altLang="en-US" b="0" smtClean="0">
                <a:solidFill>
                  <a:schemeClr val="tx1"/>
                </a:solidFill>
                <a:latin typeface="Times New Roman" panose="02020603050405020304" pitchFamily="18" charset="0"/>
              </a:rPr>
              <a:pPr/>
              <a:t>11</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a:extLst>
              <a:ext uri="{FF2B5EF4-FFF2-40B4-BE49-F238E27FC236}">
                <a16:creationId xmlns:a16="http://schemas.microsoft.com/office/drawing/2014/main" id="{064E3CEA-2C71-4137-B3B4-051866A0F5F5}"/>
              </a:ext>
            </a:extLst>
          </p:cNvPr>
          <p:cNvSpPr>
            <a:spLocks noGrp="1" noRot="1" noChangeAspect="1" noChangeArrowheads="1" noTextEdit="1"/>
          </p:cNvSpPr>
          <p:nvPr>
            <p:ph type="sldImg"/>
          </p:nvPr>
        </p:nvSpPr>
        <p:spPr>
          <a:ln/>
        </p:spPr>
      </p:sp>
      <p:sp>
        <p:nvSpPr>
          <p:cNvPr id="59395" name="Notes Placeholder 2">
            <a:extLst>
              <a:ext uri="{FF2B5EF4-FFF2-40B4-BE49-F238E27FC236}">
                <a16:creationId xmlns:a16="http://schemas.microsoft.com/office/drawing/2014/main" id="{09089B49-194E-4842-849D-365425567865}"/>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health consequences of HIV, other STDs, and pregnancy in a required course during grades 6, 7, or 8*. The values range from 32% to 93%.     Alabama, Alaska, South Dakota, Tennessee, range from 25% to 49%.  Delaware, Florida, Georgia, Hawaii, Idaho, Kansas, Kentucky, Maine, Massachusetts, Michigan, Minnesota, Mississippi, Missouri, Montana, Nebraska, New Hampshire, New Mexico, North Dakota, Ohio, Pennsylvania, Vermont, range from 50% to 74%.  California, Illinois, Maryland, New Jersey, New York, North Carolina, Oregon, Rhode Island, South Carolina, Utah, Virginia,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59396" name="Slide Number Placeholder 3">
            <a:extLst>
              <a:ext uri="{FF2B5EF4-FFF2-40B4-BE49-F238E27FC236}">
                <a16:creationId xmlns:a16="http://schemas.microsoft.com/office/drawing/2014/main" id="{47452EDD-B209-4CB8-96E1-8E5FCA15ED3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37B4B5AF-754F-49D0-A7AA-5979DC1F86E2}" type="slidenum">
              <a:rPr lang="en-US" altLang="en-US" b="0" smtClean="0">
                <a:solidFill>
                  <a:schemeClr val="tx1"/>
                </a:solidFill>
                <a:latin typeface="Times New Roman" panose="02020603050405020304" pitchFamily="18" charset="0"/>
              </a:rPr>
              <a:pPr/>
              <a:t>12</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Slide Image Placeholder 1">
            <a:extLst>
              <a:ext uri="{FF2B5EF4-FFF2-40B4-BE49-F238E27FC236}">
                <a16:creationId xmlns:a16="http://schemas.microsoft.com/office/drawing/2014/main" id="{A168475C-0B24-4FE1-96A9-27277A4FF271}"/>
              </a:ext>
            </a:extLst>
          </p:cNvPr>
          <p:cNvSpPr>
            <a:spLocks noGrp="1" noRot="1" noChangeAspect="1" noChangeArrowheads="1" noTextEdit="1"/>
          </p:cNvSpPr>
          <p:nvPr>
            <p:ph type="sldImg"/>
          </p:nvPr>
        </p:nvSpPr>
        <p:spPr>
          <a:ln/>
        </p:spPr>
      </p:sp>
      <p:sp>
        <p:nvSpPr>
          <p:cNvPr id="61443" name="Notes Placeholder 2">
            <a:extLst>
              <a:ext uri="{FF2B5EF4-FFF2-40B4-BE49-F238E27FC236}">
                <a16:creationId xmlns:a16="http://schemas.microsoft.com/office/drawing/2014/main" id="{5081AAE0-6F4C-41CA-91A0-DE99B33625B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health consequences of HIV, other STDs, and pregnancy in a required course during grades 9, 10, 11, or 12*. The values range from 57% to 100%.        Alaska, range from 50% to 74%.  Alabama, California, Delaware, Florida, Georgia, Hawaii, Idaho, Illinois, Kansas, Kentucky, Maine, Maryland, Massachusetts, Michigan, Minnesota, Mississippi, Missouri, Montana, Nebraska, New Hampshire, New Jersey, New Mexico, New York, North Carolina, North Dakota, Ohio, Oregon, Pennsylvania, Rhode Island, South Carolina, South Dakota, Tennessee, Utah, Vermont, Virginia,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61444" name="Slide Number Placeholder 3">
            <a:extLst>
              <a:ext uri="{FF2B5EF4-FFF2-40B4-BE49-F238E27FC236}">
                <a16:creationId xmlns:a16="http://schemas.microsoft.com/office/drawing/2014/main" id="{AA0D7A97-D829-477E-B62D-67D6B2A8132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0EA6DB41-F4BC-4FC3-A304-DCB055F7E579}" type="slidenum">
              <a:rPr lang="en-US" altLang="en-US" b="0" smtClean="0">
                <a:solidFill>
                  <a:schemeClr val="tx1"/>
                </a:solidFill>
                <a:latin typeface="Times New Roman" panose="02020603050405020304" pitchFamily="18" charset="0"/>
              </a:rPr>
              <a:pPr/>
              <a:t>13</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Slide Image Placeholder 1">
            <a:extLst>
              <a:ext uri="{FF2B5EF4-FFF2-40B4-BE49-F238E27FC236}">
                <a16:creationId xmlns:a16="http://schemas.microsoft.com/office/drawing/2014/main" id="{1548A4D7-3A9C-42DB-BC50-EDE66EB972EC}"/>
              </a:ext>
            </a:extLst>
          </p:cNvPr>
          <p:cNvSpPr>
            <a:spLocks noGrp="1" noRot="1" noChangeAspect="1" noChangeArrowheads="1" noTextEdit="1"/>
          </p:cNvSpPr>
          <p:nvPr>
            <p:ph type="sldImg"/>
          </p:nvPr>
        </p:nvSpPr>
        <p:spPr>
          <a:ln/>
        </p:spPr>
      </p:sp>
      <p:sp>
        <p:nvSpPr>
          <p:cNvPr id="63491" name="Notes Placeholder 2">
            <a:extLst>
              <a:ext uri="{FF2B5EF4-FFF2-40B4-BE49-F238E27FC236}">
                <a16:creationId xmlns:a16="http://schemas.microsoft.com/office/drawing/2014/main" id="{0595DB42-ED6E-460E-AEC2-9B61A945B08E}"/>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the benefits of being sexually abstinent in a required course during grades 6, 7, or 8*. The values range from 29% to 93%.     Alabama, Alaska, South Dakota, Tennessee, range from 25% to 49%.  Delaware, Florida, Georgia, Hawaii, Idaho, Kansas, Kentucky, Maine, Massachusetts, Michigan, Mississippi, Montana, Nebraska, New Hampshire, New Mexico, North Dakota, Ohio, Pennsylvania, Vermont, range from 50% to 74%.  California, Illinois, Maryland, Minnesota, Missouri, New Jersey, New York, North Carolina, Oregon, Rhode Island, South Carolina, Utah, Virginia,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63492" name="Slide Number Placeholder 3">
            <a:extLst>
              <a:ext uri="{FF2B5EF4-FFF2-40B4-BE49-F238E27FC236}">
                <a16:creationId xmlns:a16="http://schemas.microsoft.com/office/drawing/2014/main" id="{A1633E7E-F5F6-408F-A814-F24ECDEAD5A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F14A4950-06FC-4E03-82C8-D9A79272F709}" type="slidenum">
              <a:rPr lang="en-US" altLang="en-US" b="0" smtClean="0">
                <a:solidFill>
                  <a:schemeClr val="tx1"/>
                </a:solidFill>
                <a:latin typeface="Times New Roman" panose="02020603050405020304" pitchFamily="18" charset="0"/>
              </a:rPr>
              <a:pPr/>
              <a:t>14</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Slide Image Placeholder 1">
            <a:extLst>
              <a:ext uri="{FF2B5EF4-FFF2-40B4-BE49-F238E27FC236}">
                <a16:creationId xmlns:a16="http://schemas.microsoft.com/office/drawing/2014/main" id="{CCFE1699-60D3-4836-B6E1-3A2ABBA55D14}"/>
              </a:ext>
            </a:extLst>
          </p:cNvPr>
          <p:cNvSpPr>
            <a:spLocks noGrp="1" noRot="1" noChangeAspect="1" noChangeArrowheads="1" noTextEdit="1"/>
          </p:cNvSpPr>
          <p:nvPr>
            <p:ph type="sldImg"/>
          </p:nvPr>
        </p:nvSpPr>
        <p:spPr>
          <a:ln/>
        </p:spPr>
      </p:sp>
      <p:sp>
        <p:nvSpPr>
          <p:cNvPr id="65539" name="Notes Placeholder 2">
            <a:extLst>
              <a:ext uri="{FF2B5EF4-FFF2-40B4-BE49-F238E27FC236}">
                <a16:creationId xmlns:a16="http://schemas.microsoft.com/office/drawing/2014/main" id="{82F5E25E-1902-40C6-8198-47546B44AB2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the benefits of being sexually abstinent in a required course during grades 9, 10, 11, or 12*. The values range from 58% to 100%.        Alaska, range from 50% to 74%.  Alabama, California, Delaware, Florida, Georgia, Hawaii, Idaho, Illinois, Kansas, Kentucky, Maine, Maryland, Massachusetts, Michigan, Minnesota, Mississippi, Missouri, Montana, Nebraska, New Hampshire, New Jersey, New Mexico, New York, North Carolina, North Dakota, Ohio, Oregon, Pennsylvania, Rhode Island, South Carolina, South Dakota, Tennessee, Utah, Vermont, Virginia,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65540" name="Slide Number Placeholder 3">
            <a:extLst>
              <a:ext uri="{FF2B5EF4-FFF2-40B4-BE49-F238E27FC236}">
                <a16:creationId xmlns:a16="http://schemas.microsoft.com/office/drawing/2014/main" id="{AD8F2153-A2A3-4C23-8B59-D5FD644246E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E358A645-311F-4A88-9990-61C8D2F8A9B0}" type="slidenum">
              <a:rPr lang="en-US" altLang="en-US" b="0" smtClean="0">
                <a:solidFill>
                  <a:schemeClr val="tx1"/>
                </a:solidFill>
                <a:latin typeface="Times New Roman" panose="02020603050405020304" pitchFamily="18" charset="0"/>
              </a:rPr>
              <a:pPr/>
              <a:t>15</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Slide Image Placeholder 1">
            <a:extLst>
              <a:ext uri="{FF2B5EF4-FFF2-40B4-BE49-F238E27FC236}">
                <a16:creationId xmlns:a16="http://schemas.microsoft.com/office/drawing/2014/main" id="{E587628A-75F7-455A-9EE0-43C4F8685C2E}"/>
              </a:ext>
            </a:extLst>
          </p:cNvPr>
          <p:cNvSpPr>
            <a:spLocks noGrp="1" noRot="1" noChangeAspect="1" noChangeArrowheads="1" noTextEdit="1"/>
          </p:cNvSpPr>
          <p:nvPr>
            <p:ph type="sldImg"/>
          </p:nvPr>
        </p:nvSpPr>
        <p:spPr>
          <a:ln/>
        </p:spPr>
      </p:sp>
      <p:sp>
        <p:nvSpPr>
          <p:cNvPr id="67587" name="Notes Placeholder 2">
            <a:extLst>
              <a:ext uri="{FF2B5EF4-FFF2-40B4-BE49-F238E27FC236}">
                <a16:creationId xmlns:a16="http://schemas.microsoft.com/office/drawing/2014/main" id="{CC10F49B-A6D3-4601-887E-17FB18456BD1}"/>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how to access valid and reliable health information, products, or services related to HIV, other STDs, and pregnancy in a required course during grades 6, 7, or 8*. The values range from 28% to 91%.     Alabama, Alaska, Kentucky, South Dakota, Tennessee, range from 25% to 49%.  Delaware, Florida, Georgia, Hawaii, Idaho, Illinois, Kansas, Maine, Massachusetts, Michigan, Minnesota, Mississippi, Missouri, Montana, Nebraska, New Hampshire, New Mexico, North Dakota, Ohio, Pennsylvania, Rhode Island, Utah, Vermont, Virginia, Wisconsin, range from 50% to 74%.  California, Maryland, New Jersey, New York, North Carolina, Oregon, South Carolina, Washington, West Virginia, range from 75% to 100%. Arizona, Arkansas, Colorado, Connecticut, Indiana, Iowa, Louisiana, Nevada, Oklahoma, Texas, and Wyoming did not have weighted results.</a:t>
            </a:r>
          </a:p>
          <a:p>
            <a:r>
              <a:rPr lang="en-US" altLang="en-US"/>
              <a:t>*During the current school year.</a:t>
            </a:r>
          </a:p>
        </p:txBody>
      </p:sp>
      <p:sp>
        <p:nvSpPr>
          <p:cNvPr id="67588" name="Slide Number Placeholder 3">
            <a:extLst>
              <a:ext uri="{FF2B5EF4-FFF2-40B4-BE49-F238E27FC236}">
                <a16:creationId xmlns:a16="http://schemas.microsoft.com/office/drawing/2014/main" id="{F0A9E928-4CDB-443B-8050-44E633BA859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57EF690A-E279-4F66-8FF7-72ED4003E9BB}" type="slidenum">
              <a:rPr lang="en-US" altLang="en-US" b="0" smtClean="0">
                <a:solidFill>
                  <a:schemeClr val="tx1"/>
                </a:solidFill>
                <a:latin typeface="Times New Roman" panose="02020603050405020304" pitchFamily="18" charset="0"/>
              </a:rPr>
              <a:pPr/>
              <a:t>16</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Slide Image Placeholder 1">
            <a:extLst>
              <a:ext uri="{FF2B5EF4-FFF2-40B4-BE49-F238E27FC236}">
                <a16:creationId xmlns:a16="http://schemas.microsoft.com/office/drawing/2014/main" id="{B08BCBDB-7912-4D0C-BCBE-C3F638C15BBA}"/>
              </a:ext>
            </a:extLst>
          </p:cNvPr>
          <p:cNvSpPr>
            <a:spLocks noGrp="1" noRot="1" noChangeAspect="1" noChangeArrowheads="1" noTextEdit="1"/>
          </p:cNvSpPr>
          <p:nvPr>
            <p:ph type="sldImg"/>
          </p:nvPr>
        </p:nvSpPr>
        <p:spPr>
          <a:ln/>
        </p:spPr>
      </p:sp>
      <p:sp>
        <p:nvSpPr>
          <p:cNvPr id="69635" name="Notes Placeholder 2">
            <a:extLst>
              <a:ext uri="{FF2B5EF4-FFF2-40B4-BE49-F238E27FC236}">
                <a16:creationId xmlns:a16="http://schemas.microsoft.com/office/drawing/2014/main" id="{7611ADD4-7E45-4B21-B3EB-CA1A258F0602}"/>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how to access valid and reliable health information, products, or services related to HIV, other STDs, and pregnancy in a required course during grades 9, 10, 11, or 12*. The values range from 55% to 100%.        Alaska, Nebraska, North Dakota, South Dakota, Utah, range from 50% to 74%.  Alabama, California, Delaware, Florida, Georgia, Hawaii, Idaho, Illinois, Kansas, Kentucky, Maine, Maryland, Massachusetts, Michigan, Minnesota, Mississippi, Missouri, Montana, New Hampshire, New Jersey, New Mexico, New York, North Carolina, Ohio, Oregon, Pennsylvania, Rhode Island, South Carolina, Tennessee, Vermont, Virginia,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69636" name="Slide Number Placeholder 3">
            <a:extLst>
              <a:ext uri="{FF2B5EF4-FFF2-40B4-BE49-F238E27FC236}">
                <a16:creationId xmlns:a16="http://schemas.microsoft.com/office/drawing/2014/main" id="{021D76F2-5446-4F55-BF38-EAE63646476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B928195F-1A1F-4B8B-BE68-40EF386C6754}" type="slidenum">
              <a:rPr lang="en-US" altLang="en-US" b="0" smtClean="0">
                <a:solidFill>
                  <a:schemeClr val="tx1"/>
                </a:solidFill>
                <a:latin typeface="Times New Roman" panose="02020603050405020304" pitchFamily="18" charset="0"/>
              </a:rPr>
              <a:pPr/>
              <a:t>17</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Slide Image Placeholder 1">
            <a:extLst>
              <a:ext uri="{FF2B5EF4-FFF2-40B4-BE49-F238E27FC236}">
                <a16:creationId xmlns:a16="http://schemas.microsoft.com/office/drawing/2014/main" id="{6A82E376-342B-48B9-A0A4-5E50FD6C99EE}"/>
              </a:ext>
            </a:extLst>
          </p:cNvPr>
          <p:cNvSpPr>
            <a:spLocks noGrp="1" noRot="1" noChangeAspect="1" noChangeArrowheads="1" noTextEdit="1"/>
          </p:cNvSpPr>
          <p:nvPr>
            <p:ph type="sldImg"/>
          </p:nvPr>
        </p:nvSpPr>
        <p:spPr>
          <a:ln/>
        </p:spPr>
      </p:sp>
      <p:sp>
        <p:nvSpPr>
          <p:cNvPr id="71683" name="Notes Placeholder 2">
            <a:extLst>
              <a:ext uri="{FF2B5EF4-FFF2-40B4-BE49-F238E27FC236}">
                <a16:creationId xmlns:a16="http://schemas.microsoft.com/office/drawing/2014/main" id="{635988C2-6026-4160-B57D-A40AC44F83A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the influences of family, peers, media, technology, and other factors on sexual risk behaviors in a required course during grades 6, 7, or 8*. The values range from 32% to 94%.     Alabama, Alaska, South Dakota, Tennessee, range from 25% to 49%.  Delaware, Florida, Georgia, Hawaii, Idaho, Kansas, Kentucky, Maine, Massachusetts, Michigan, Minnesota, Mississippi, Missouri, Montana, Nebraska, New Hampshire, New Mexico, North Dakota, Ohio, Pennsylvania, Vermont, range from 50% to 74%.  California, Illinois, Maryland, New Jersey, New York, North Carolina, Oregon, Rhode Island, South Carolina, Utah, Virginia,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71684" name="Slide Number Placeholder 3">
            <a:extLst>
              <a:ext uri="{FF2B5EF4-FFF2-40B4-BE49-F238E27FC236}">
                <a16:creationId xmlns:a16="http://schemas.microsoft.com/office/drawing/2014/main" id="{C5FDC84C-7831-4FB7-A745-07D4072F055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2B208F55-722A-4B5A-9FAA-E3F256B68F8E}" type="slidenum">
              <a:rPr lang="en-US" altLang="en-US" b="0" smtClean="0">
                <a:solidFill>
                  <a:schemeClr val="tx1"/>
                </a:solidFill>
                <a:latin typeface="Times New Roman" panose="02020603050405020304" pitchFamily="18" charset="0"/>
              </a:rPr>
              <a:pPr/>
              <a:t>18</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Slide Image Placeholder 1">
            <a:extLst>
              <a:ext uri="{FF2B5EF4-FFF2-40B4-BE49-F238E27FC236}">
                <a16:creationId xmlns:a16="http://schemas.microsoft.com/office/drawing/2014/main" id="{11CC5C77-DAE3-4595-AC65-BBA468CD6D44}"/>
              </a:ext>
            </a:extLst>
          </p:cNvPr>
          <p:cNvSpPr>
            <a:spLocks noGrp="1" noRot="1" noChangeAspect="1" noChangeArrowheads="1" noTextEdit="1"/>
          </p:cNvSpPr>
          <p:nvPr>
            <p:ph type="sldImg"/>
          </p:nvPr>
        </p:nvSpPr>
        <p:spPr>
          <a:ln/>
        </p:spPr>
      </p:sp>
      <p:sp>
        <p:nvSpPr>
          <p:cNvPr id="73731" name="Notes Placeholder 2">
            <a:extLst>
              <a:ext uri="{FF2B5EF4-FFF2-40B4-BE49-F238E27FC236}">
                <a16:creationId xmlns:a16="http://schemas.microsoft.com/office/drawing/2014/main" id="{646DD65A-D3C1-44C1-803B-E4A2B3E26360}"/>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the influences of family, peers, media, technology, and other factors on sexual risk behaviors in a required course during grades 9, 10, 11, or 12*. The values range from 58% to 100%.        Alaska, range from 50% to 74%.  Alabama, California, Delaware, Florida, Georgia, Hawaii, Idaho, Illinois, Kansas, Kentucky, Maine, Maryland, Massachusetts, Michigan, Minnesota, Mississippi, Missouri, Montana, Nebraska, New Hampshire, New Jersey, New Mexico, New York, North Carolina, North Dakota, Ohio, Oregon, Pennsylvania, Rhode Island, South Carolina, South Dakota, Tennessee, Utah, Vermont, Virginia,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73732" name="Slide Number Placeholder 3">
            <a:extLst>
              <a:ext uri="{FF2B5EF4-FFF2-40B4-BE49-F238E27FC236}">
                <a16:creationId xmlns:a16="http://schemas.microsoft.com/office/drawing/2014/main" id="{04372197-2F9E-4738-A4A2-DA4CFAE2446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90CB893D-54C1-4CFF-BB2B-097C518197E7}" type="slidenum">
              <a:rPr lang="en-US" altLang="en-US" b="0" smtClean="0">
                <a:solidFill>
                  <a:schemeClr val="tx1"/>
                </a:solidFill>
                <a:latin typeface="Times New Roman" panose="02020603050405020304" pitchFamily="18" charset="0"/>
              </a:rPr>
              <a:pPr/>
              <a:t>19</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Slide Image Placeholder 1">
            <a:extLst>
              <a:ext uri="{FF2B5EF4-FFF2-40B4-BE49-F238E27FC236}">
                <a16:creationId xmlns:a16="http://schemas.microsoft.com/office/drawing/2014/main" id="{90B8C62C-3091-4813-B749-82A031DEBC12}"/>
              </a:ext>
            </a:extLst>
          </p:cNvPr>
          <p:cNvSpPr>
            <a:spLocks noGrp="1" noRot="1" noChangeAspect="1" noChangeArrowheads="1" noTextEdit="1"/>
          </p:cNvSpPr>
          <p:nvPr>
            <p:ph type="sldImg"/>
          </p:nvPr>
        </p:nvSpPr>
        <p:spPr>
          <a:ln/>
        </p:spPr>
      </p:sp>
      <p:sp>
        <p:nvSpPr>
          <p:cNvPr id="38915" name="Notes Placeholder 2">
            <a:extLst>
              <a:ext uri="{FF2B5EF4-FFF2-40B4-BE49-F238E27FC236}">
                <a16:creationId xmlns:a16="http://schemas.microsoft.com/office/drawing/2014/main" id="{57175871-B423-4CC2-9E21-070A526FC40F}"/>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11 key HIV, STD, and pregnancy prevention topics in a required course during grades 6, 7, or 8 and during grades 9, 10, 11, or 12*. The values range from 7% to 66%.  South Dakota, Utah, range from 0% to 24%.  Alabama, Alaska, Georgia, Idaho, Kansas, Kentucky, Maine, Michigan, Minnesota, Mississippi, Missouri, Montana, Nebraska, North Dakota, Ohio, Pennsylvania, South Carolina, Tennessee, Vermont, Virginia, range from 25% to 49%.  California, Delaware, Florida, Hawaii, Illinois, Maryland, Massachusetts, New Hampshire, New Jersey, New Mexico, New York, North Carolina, Oregon, Rhode Island, Washington, West Virginia, Wisconsin, range from 50% to 74%. Arizona, Arkansas, Colorado, Connecticut, Indiana, Iowa, Louisiana, Nevada, Oklahoma, Texas, and Wyoming did not have weighted results.</a:t>
            </a:r>
          </a:p>
          <a:p>
            <a:r>
              <a:rPr lang="en-US" altLang="en-US"/>
              <a:t>*During the current school year.</a:t>
            </a:r>
          </a:p>
        </p:txBody>
      </p:sp>
      <p:sp>
        <p:nvSpPr>
          <p:cNvPr id="38916" name="Slide Number Placeholder 3">
            <a:extLst>
              <a:ext uri="{FF2B5EF4-FFF2-40B4-BE49-F238E27FC236}">
                <a16:creationId xmlns:a16="http://schemas.microsoft.com/office/drawing/2014/main" id="{B89B0517-F962-4BB1-A309-E6704F6BE55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52D86FCD-4DEB-4B62-93CA-FACD084ADF15}" type="slidenum">
              <a:rPr lang="en-US" altLang="en-US" b="0" smtClean="0">
                <a:solidFill>
                  <a:schemeClr val="tx1"/>
                </a:solidFill>
                <a:latin typeface="Times New Roman" panose="02020603050405020304" pitchFamily="18" charset="0"/>
              </a:rPr>
              <a:pPr/>
              <a:t>2</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Slide Image Placeholder 1">
            <a:extLst>
              <a:ext uri="{FF2B5EF4-FFF2-40B4-BE49-F238E27FC236}">
                <a16:creationId xmlns:a16="http://schemas.microsoft.com/office/drawing/2014/main" id="{39598CDB-1348-4318-9672-CFB89C60A16D}"/>
              </a:ext>
            </a:extLst>
          </p:cNvPr>
          <p:cNvSpPr>
            <a:spLocks noGrp="1" noRot="1" noChangeAspect="1" noChangeArrowheads="1" noTextEdit="1"/>
          </p:cNvSpPr>
          <p:nvPr>
            <p:ph type="sldImg"/>
          </p:nvPr>
        </p:nvSpPr>
        <p:spPr>
          <a:ln/>
        </p:spPr>
      </p:sp>
      <p:sp>
        <p:nvSpPr>
          <p:cNvPr id="75779" name="Notes Placeholder 2">
            <a:extLst>
              <a:ext uri="{FF2B5EF4-FFF2-40B4-BE49-F238E27FC236}">
                <a16:creationId xmlns:a16="http://schemas.microsoft.com/office/drawing/2014/main" id="{71A6AFA3-1B34-419D-92DD-3B16789F6DB7}"/>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communication and negotiation skills related to eliminating or reducing risk for HIV, other STDs, and pregnancy in a required course during grades 6, 7, or 8*. The values range from 32% to 91%.     Alabama, Alaska, South Dakota, Tennessee, range from 25% to 49%.  Delaware, Florida, Georgia, Hawaii, Idaho, Kansas, Kentucky, Maine, Massachusetts, Michigan, Minnesota, Mississippi, Missouri, Montana, Nebraska, New Hampshire, New Mexico, North Dakota, Ohio, Oregon, Pennsylvania, Vermont, range from 50% to 74%.  California, Illinois, Maryland, New Jersey, New York, North Carolina, Rhode Island, South Carolina, Utah, Virginia,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75780" name="Slide Number Placeholder 3">
            <a:extLst>
              <a:ext uri="{FF2B5EF4-FFF2-40B4-BE49-F238E27FC236}">
                <a16:creationId xmlns:a16="http://schemas.microsoft.com/office/drawing/2014/main" id="{831CA4C2-3343-4D72-B9FB-503557E04C2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BE582808-DF6A-4AA3-896E-1603B15333D9}" type="slidenum">
              <a:rPr lang="en-US" altLang="en-US" b="0" smtClean="0">
                <a:solidFill>
                  <a:schemeClr val="tx1"/>
                </a:solidFill>
                <a:latin typeface="Times New Roman" panose="02020603050405020304" pitchFamily="18" charset="0"/>
              </a:rPr>
              <a:pPr/>
              <a:t>20</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Slide Image Placeholder 1">
            <a:extLst>
              <a:ext uri="{FF2B5EF4-FFF2-40B4-BE49-F238E27FC236}">
                <a16:creationId xmlns:a16="http://schemas.microsoft.com/office/drawing/2014/main" id="{5A94CBE1-C266-4947-ABF9-337812773E17}"/>
              </a:ext>
            </a:extLst>
          </p:cNvPr>
          <p:cNvSpPr>
            <a:spLocks noGrp="1" noRot="1" noChangeAspect="1" noChangeArrowheads="1" noTextEdit="1"/>
          </p:cNvSpPr>
          <p:nvPr>
            <p:ph type="sldImg"/>
          </p:nvPr>
        </p:nvSpPr>
        <p:spPr>
          <a:ln/>
        </p:spPr>
      </p:sp>
      <p:sp>
        <p:nvSpPr>
          <p:cNvPr id="77827" name="Notes Placeholder 2">
            <a:extLst>
              <a:ext uri="{FF2B5EF4-FFF2-40B4-BE49-F238E27FC236}">
                <a16:creationId xmlns:a16="http://schemas.microsoft.com/office/drawing/2014/main" id="{3EB567EE-2873-467E-918E-77D413A3B645}"/>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communication and negotiation skills related to eliminating or reducing risk for HIV, other STDs, and pregnancy in a required course during grades 9, 10, 11, or 12*. The values range from 53% to 100%.        Alaska, Nebraska, South Dakota, range from 50% to 74%.  Alabama, California, Delaware, Florida, Georgia, Hawaii, Idaho, Illinois, Kansas, Kentucky, Maine, Maryland, Massachusetts, Michigan, Minnesota, Mississippi, Missouri, Montana, New Hampshire, New Jersey, New Mexico, New York, North Carolina, North Dakota, Ohio, Oregon, Pennsylvania, Rhode Island, South Carolina, Tennessee, Utah, Vermont, Virginia,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77828" name="Slide Number Placeholder 3">
            <a:extLst>
              <a:ext uri="{FF2B5EF4-FFF2-40B4-BE49-F238E27FC236}">
                <a16:creationId xmlns:a16="http://schemas.microsoft.com/office/drawing/2014/main" id="{8E75D81E-2808-4FC7-B86D-ED44DAECAE4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3206713B-4981-4299-A550-29431C30EB05}" type="slidenum">
              <a:rPr lang="en-US" altLang="en-US" b="0" smtClean="0">
                <a:solidFill>
                  <a:schemeClr val="tx1"/>
                </a:solidFill>
                <a:latin typeface="Times New Roman" panose="02020603050405020304" pitchFamily="18" charset="0"/>
              </a:rPr>
              <a:pPr/>
              <a:t>21</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Image Placeholder 1">
            <a:extLst>
              <a:ext uri="{FF2B5EF4-FFF2-40B4-BE49-F238E27FC236}">
                <a16:creationId xmlns:a16="http://schemas.microsoft.com/office/drawing/2014/main" id="{3A1978D9-C1C1-41FD-8BAD-8EAE0DCDA32E}"/>
              </a:ext>
            </a:extLst>
          </p:cNvPr>
          <p:cNvSpPr>
            <a:spLocks noGrp="1" noRot="1" noChangeAspect="1" noChangeArrowheads="1" noTextEdit="1"/>
          </p:cNvSpPr>
          <p:nvPr>
            <p:ph type="sldImg"/>
          </p:nvPr>
        </p:nvSpPr>
        <p:spPr>
          <a:ln/>
        </p:spPr>
      </p:sp>
      <p:sp>
        <p:nvSpPr>
          <p:cNvPr id="79875" name="Notes Placeholder 2">
            <a:extLst>
              <a:ext uri="{FF2B5EF4-FFF2-40B4-BE49-F238E27FC236}">
                <a16:creationId xmlns:a16="http://schemas.microsoft.com/office/drawing/2014/main" id="{F1DFBE9A-9F29-4EA6-AAC6-2AC45DB868F8}"/>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goal-setting and decision-making skills related to eliminating or reducing risk for HIV, other STDs, and pregnancy in a required course during grades 6, 7, or 8*. The values range from 29% to 93%.     Alabama, Alaska, Nebraska, South Dakota, Tennessee, range from 25% to 49%.  California, Delaware, Florida, Georgia, Hawaii, Idaho, Kansas, Kentucky, Maine, Massachusetts, Michigan, Minnesota, Mississippi, Missouri, Montana, New Hampshire, New Mexico, North Dakota, Ohio, Pennsylvania, Utah, Vermont, range from 50% to 74%.  Illinois, Maryland, New Jersey, New York, North Carolina, Oregon, Rhode Island, South Carolina, Virginia,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79876" name="Slide Number Placeholder 3">
            <a:extLst>
              <a:ext uri="{FF2B5EF4-FFF2-40B4-BE49-F238E27FC236}">
                <a16:creationId xmlns:a16="http://schemas.microsoft.com/office/drawing/2014/main" id="{03B59639-4E08-4981-9D40-49053E9882F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7640D254-C738-44A8-81F3-5E9EB59C5A2D}" type="slidenum">
              <a:rPr lang="en-US" altLang="en-US" b="0" smtClean="0">
                <a:solidFill>
                  <a:schemeClr val="tx1"/>
                </a:solidFill>
                <a:latin typeface="Times New Roman" panose="02020603050405020304" pitchFamily="18" charset="0"/>
              </a:rPr>
              <a:pPr/>
              <a:t>22</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Slide Image Placeholder 1">
            <a:extLst>
              <a:ext uri="{FF2B5EF4-FFF2-40B4-BE49-F238E27FC236}">
                <a16:creationId xmlns:a16="http://schemas.microsoft.com/office/drawing/2014/main" id="{E6826EB5-9F4C-4886-8222-D5F699C553EA}"/>
              </a:ext>
            </a:extLst>
          </p:cNvPr>
          <p:cNvSpPr>
            <a:spLocks noGrp="1" noRot="1" noChangeAspect="1" noChangeArrowheads="1" noTextEdit="1"/>
          </p:cNvSpPr>
          <p:nvPr>
            <p:ph type="sldImg"/>
          </p:nvPr>
        </p:nvSpPr>
        <p:spPr>
          <a:ln/>
        </p:spPr>
      </p:sp>
      <p:sp>
        <p:nvSpPr>
          <p:cNvPr id="81923" name="Notes Placeholder 2">
            <a:extLst>
              <a:ext uri="{FF2B5EF4-FFF2-40B4-BE49-F238E27FC236}">
                <a16:creationId xmlns:a16="http://schemas.microsoft.com/office/drawing/2014/main" id="{220E0E39-63BA-4B03-8D30-E8B621AC0E3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goal-setting and decision-making skills related to eliminating or reducing risk for HIV, other STDs, and pregnancy in a required course during grades 9, 10, 11, or 12*. The values range from 51% to 100%.        Alaska, Nebraska, South Dakota, range from 50% to 74%.  Alabama, California, Delaware, Florida, Georgia, Hawaii, Idaho, Illinois, Kansas, Kentucky, Maine, Maryland, Massachusetts, Michigan, Minnesota, Mississippi, Missouri, Montana, New Hampshire, New Jersey, New Mexico, New York, North Carolina, North Dakota, Ohio, Oregon, Pennsylvania, Rhode Island, South Carolina, Tennessee, Utah, Vermont, Virginia,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81924" name="Slide Number Placeholder 3">
            <a:extLst>
              <a:ext uri="{FF2B5EF4-FFF2-40B4-BE49-F238E27FC236}">
                <a16:creationId xmlns:a16="http://schemas.microsoft.com/office/drawing/2014/main" id="{E3709655-4EFB-445E-8474-CD3698AA729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220A0E70-14D6-46BB-933A-83A194F8739C}" type="slidenum">
              <a:rPr lang="en-US" altLang="en-US" b="0" smtClean="0">
                <a:solidFill>
                  <a:schemeClr val="tx1"/>
                </a:solidFill>
                <a:latin typeface="Times New Roman" panose="02020603050405020304" pitchFamily="18" charset="0"/>
              </a:rPr>
              <a:pPr/>
              <a:t>23</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Slide Image Placeholder 1">
            <a:extLst>
              <a:ext uri="{FF2B5EF4-FFF2-40B4-BE49-F238E27FC236}">
                <a16:creationId xmlns:a16="http://schemas.microsoft.com/office/drawing/2014/main" id="{A41F67C3-D08F-4882-A6D0-20654119C4D5}"/>
              </a:ext>
            </a:extLst>
          </p:cNvPr>
          <p:cNvSpPr>
            <a:spLocks noGrp="1" noRot="1" noChangeAspect="1" noChangeArrowheads="1" noTextEdit="1"/>
          </p:cNvSpPr>
          <p:nvPr>
            <p:ph type="sldImg"/>
          </p:nvPr>
        </p:nvSpPr>
        <p:spPr>
          <a:ln/>
        </p:spPr>
      </p:sp>
      <p:sp>
        <p:nvSpPr>
          <p:cNvPr id="83971" name="Notes Placeholder 2">
            <a:extLst>
              <a:ext uri="{FF2B5EF4-FFF2-40B4-BE49-F238E27FC236}">
                <a16:creationId xmlns:a16="http://schemas.microsoft.com/office/drawing/2014/main" id="{BBAA09A0-9750-4FF9-AF2B-5C124EDD0682}"/>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influencing and supporting others to avoid or reduce sexual risk behaviors in a required course during grades 6, 7, or 8*. The values range from 29% to 89%.     Alabama, Alaska, Kentucky, South Dakota, Tennessee, range from 25% to 49%.  California, Delaware, Florida, Georgia, Hawaii, Idaho, Kansas, Maine, Massachusetts, Michigan, Minnesota, Mississippi, Missouri, Montana, Nebraska, New Hampshire, New Mexico, North Dakota, Ohio, Pennsylvania, Vermont, range from 50% to 74%.  Illinois, Maryland, New Jersey, New York, North Carolina, Oregon, Rhode Island, South Carolina, Utah, Virginia,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83972" name="Slide Number Placeholder 3">
            <a:extLst>
              <a:ext uri="{FF2B5EF4-FFF2-40B4-BE49-F238E27FC236}">
                <a16:creationId xmlns:a16="http://schemas.microsoft.com/office/drawing/2014/main" id="{605C1E34-7589-476C-8565-01AA0D352C1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F1D5D37E-9394-49CC-9A0E-9CC2C0D1C219}" type="slidenum">
              <a:rPr lang="en-US" altLang="en-US" b="0" smtClean="0">
                <a:solidFill>
                  <a:schemeClr val="tx1"/>
                </a:solidFill>
                <a:latin typeface="Times New Roman" panose="02020603050405020304" pitchFamily="18" charset="0"/>
              </a:rPr>
              <a:pPr/>
              <a:t>24</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Slide Image Placeholder 1">
            <a:extLst>
              <a:ext uri="{FF2B5EF4-FFF2-40B4-BE49-F238E27FC236}">
                <a16:creationId xmlns:a16="http://schemas.microsoft.com/office/drawing/2014/main" id="{F0EC5178-53E8-48F1-9C36-F6CD79EE314E}"/>
              </a:ext>
            </a:extLst>
          </p:cNvPr>
          <p:cNvSpPr>
            <a:spLocks noGrp="1" noRot="1" noChangeAspect="1" noChangeArrowheads="1" noTextEdit="1"/>
          </p:cNvSpPr>
          <p:nvPr>
            <p:ph type="sldImg"/>
          </p:nvPr>
        </p:nvSpPr>
        <p:spPr>
          <a:ln/>
        </p:spPr>
      </p:sp>
      <p:sp>
        <p:nvSpPr>
          <p:cNvPr id="86019" name="Notes Placeholder 2">
            <a:extLst>
              <a:ext uri="{FF2B5EF4-FFF2-40B4-BE49-F238E27FC236}">
                <a16:creationId xmlns:a16="http://schemas.microsoft.com/office/drawing/2014/main" id="{705E52A1-0F62-434F-9191-F5C23C97D0F5}"/>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influencing and supporting others to avoid or reduce sexual risk behaviors in a required course during grades 9, 10, 11, or 12*. The values range from 50% to 99%.        Alaska, Nebraska, South Dakota, range from 50% to 74%.  Alabama, California, Delaware, Florida, Georgia, Hawaii, Idaho, Illinois, Kansas, Kentucky, Maine, Maryland, Massachusetts, Michigan, Minnesota, Mississippi, Missouri, Montana, New Hampshire, New Jersey, New Mexico, New York, North Carolina, North Dakota, Ohio, Oregon, Pennsylvania, Rhode Island, South Carolina, Tennessee, Utah, Vermont, Virginia,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86020" name="Slide Number Placeholder 3">
            <a:extLst>
              <a:ext uri="{FF2B5EF4-FFF2-40B4-BE49-F238E27FC236}">
                <a16:creationId xmlns:a16="http://schemas.microsoft.com/office/drawing/2014/main" id="{BDCD088D-D267-4D64-9465-2F714D1646C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4DAE0748-4A9B-4615-B68B-5B2307E1AFE7}" type="slidenum">
              <a:rPr lang="en-US" altLang="en-US" b="0" smtClean="0">
                <a:solidFill>
                  <a:schemeClr val="tx1"/>
                </a:solidFill>
                <a:latin typeface="Times New Roman" panose="02020603050405020304" pitchFamily="18" charset="0"/>
              </a:rPr>
              <a:pPr/>
              <a:t>25</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Slide Image Placeholder 1">
            <a:extLst>
              <a:ext uri="{FF2B5EF4-FFF2-40B4-BE49-F238E27FC236}">
                <a16:creationId xmlns:a16="http://schemas.microsoft.com/office/drawing/2014/main" id="{B2096665-C6F9-43CB-9D40-AA27DFD84F28}"/>
              </a:ext>
            </a:extLst>
          </p:cNvPr>
          <p:cNvSpPr>
            <a:spLocks noGrp="1" noRot="1" noChangeAspect="1" noChangeArrowheads="1" noTextEdit="1"/>
          </p:cNvSpPr>
          <p:nvPr>
            <p:ph type="sldImg"/>
          </p:nvPr>
        </p:nvSpPr>
        <p:spPr>
          <a:ln/>
        </p:spPr>
      </p:sp>
      <p:sp>
        <p:nvSpPr>
          <p:cNvPr id="88067" name="Notes Placeholder 2">
            <a:extLst>
              <a:ext uri="{FF2B5EF4-FFF2-40B4-BE49-F238E27FC236}">
                <a16:creationId xmlns:a16="http://schemas.microsoft.com/office/drawing/2014/main" id="{A0AA04F6-E4C2-45FC-BB0E-E6DC24FC5F92}"/>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efficacy of condoms in a required course during grades 6, 7, or 8*. The values range from 17% to 81%.  Alabama, South Dakota, Tennessee, Utah, range from 0% to 24%.  Alaska, Delaware, Georgia, Hawaii, Idaho, Kansas, Kentucky, Michigan, Minnesota, Mississippi, Montana, Nebraska, North Dakota, Ohio, Pennsylvania, range from 25% to 49%.  California, Florida, Illinois, Maine, Massachusetts, Missouri, New Hampshire, New Jersey, New Mexico, New York, Oregon, Rhode Island, South Carolina, Vermont, Virginia, Washington, West Virginia, Wisconsin, range from 50% to 74%.  Maryland, North Carolina, range from 75% to 100%. Arizona, Arkansas, Colorado, Connecticut, Indiana, Iowa, Louisiana, Nevada, Oklahoma, Texas, and Wyoming did not have weighted results.</a:t>
            </a:r>
          </a:p>
          <a:p>
            <a:r>
              <a:rPr lang="en-US" altLang="en-US"/>
              <a:t>*During the current school year.</a:t>
            </a:r>
          </a:p>
        </p:txBody>
      </p:sp>
      <p:sp>
        <p:nvSpPr>
          <p:cNvPr id="88068" name="Slide Number Placeholder 3">
            <a:extLst>
              <a:ext uri="{FF2B5EF4-FFF2-40B4-BE49-F238E27FC236}">
                <a16:creationId xmlns:a16="http://schemas.microsoft.com/office/drawing/2014/main" id="{E76CED15-F304-4390-B316-AC8FE817020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514AC69C-5098-4EC3-B6A7-F5FD36684653}" type="slidenum">
              <a:rPr lang="en-US" altLang="en-US" b="0" smtClean="0">
                <a:solidFill>
                  <a:schemeClr val="tx1"/>
                </a:solidFill>
                <a:latin typeface="Times New Roman" panose="02020603050405020304" pitchFamily="18" charset="0"/>
              </a:rPr>
              <a:pPr/>
              <a:t>26</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Slide Image Placeholder 1">
            <a:extLst>
              <a:ext uri="{FF2B5EF4-FFF2-40B4-BE49-F238E27FC236}">
                <a16:creationId xmlns:a16="http://schemas.microsoft.com/office/drawing/2014/main" id="{5D132D6B-134F-425C-B4B0-5CD38499F4C4}"/>
              </a:ext>
            </a:extLst>
          </p:cNvPr>
          <p:cNvSpPr>
            <a:spLocks noGrp="1" noRot="1" noChangeAspect="1" noChangeArrowheads="1" noTextEdit="1"/>
          </p:cNvSpPr>
          <p:nvPr>
            <p:ph type="sldImg"/>
          </p:nvPr>
        </p:nvSpPr>
        <p:spPr>
          <a:ln/>
        </p:spPr>
      </p:sp>
      <p:sp>
        <p:nvSpPr>
          <p:cNvPr id="90115" name="Notes Placeholder 2">
            <a:extLst>
              <a:ext uri="{FF2B5EF4-FFF2-40B4-BE49-F238E27FC236}">
                <a16:creationId xmlns:a16="http://schemas.microsoft.com/office/drawing/2014/main" id="{7F83FB3F-5254-4AB6-9A76-FB524DE8AD1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efficacy of condoms in a required course during grades 9, 10, 11, or 12*. The values range from 43% to 99%.     Alaska, Utah, range from 25% to 49%.  Alabama, Florida, Idaho, Kansas, Mississippi, Missouri, Montana, Nebraska, North Dakota, South Dakota, Tennessee, range from 50% to 74%.  California, Delaware, Georgia, Hawaii, Illinois, Kentucky, Maine, Maryland, Massachusetts, Michigan, Minnesota, New Hampshire, New Jersey, New Mexico, New York, North Carolina, Ohio, Oregon, Pennsylvania, Rhode Island, South Carolina, Vermont, Virginia,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90116" name="Slide Number Placeholder 3">
            <a:extLst>
              <a:ext uri="{FF2B5EF4-FFF2-40B4-BE49-F238E27FC236}">
                <a16:creationId xmlns:a16="http://schemas.microsoft.com/office/drawing/2014/main" id="{E9E1F4E2-A91E-4438-B4E3-498C4E93AD3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FE42F53C-0510-47E5-BA81-CBA298946CDD}" type="slidenum">
              <a:rPr lang="en-US" altLang="en-US" b="0" smtClean="0">
                <a:solidFill>
                  <a:schemeClr val="tx1"/>
                </a:solidFill>
                <a:latin typeface="Times New Roman" panose="02020603050405020304" pitchFamily="18" charset="0"/>
              </a:rPr>
              <a:pPr/>
              <a:t>27</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Slide Image Placeholder 1">
            <a:extLst>
              <a:ext uri="{FF2B5EF4-FFF2-40B4-BE49-F238E27FC236}">
                <a16:creationId xmlns:a16="http://schemas.microsoft.com/office/drawing/2014/main" id="{2EA18ABD-EF56-4B2E-9ADD-FCDB42D13143}"/>
              </a:ext>
            </a:extLst>
          </p:cNvPr>
          <p:cNvSpPr>
            <a:spLocks noGrp="1" noRot="1" noChangeAspect="1" noChangeArrowheads="1" noTextEdit="1"/>
          </p:cNvSpPr>
          <p:nvPr>
            <p:ph type="sldImg"/>
          </p:nvPr>
        </p:nvSpPr>
        <p:spPr>
          <a:ln/>
        </p:spPr>
      </p:sp>
      <p:sp>
        <p:nvSpPr>
          <p:cNvPr id="92163" name="Notes Placeholder 2">
            <a:extLst>
              <a:ext uri="{FF2B5EF4-FFF2-40B4-BE49-F238E27FC236}">
                <a16:creationId xmlns:a16="http://schemas.microsoft.com/office/drawing/2014/main" id="{0E7698A0-CCAF-4075-A43A-B57E8297504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the importance of using condoms consistently and correctly in a required course during grades 6, 7, or 8*. The values range from 11% to 73%.  Alabama, Idaho, South Dakota, Tennessee, Utah, range from 0% to 24%.  Alaska, Delaware, Florida, Georgia, Hawaii, Kansas, Kentucky, Michigan, Minnesota, Mississippi, Missouri, Montana, Nebraska, North Dakota, Ohio, Pennsylvania, South Carolina, Virginia, range from 25% to 49%.  California, Illinois, Maine, Maryland, Massachusetts, New Hampshire, New Jersey, New Mexico, New York, North Carolina, Oregon, Rhode Island, Vermont, Washington, West Virginia, Wisconsin, range from 50% to 74%. Arizona, Arkansas, Colorado, Connecticut, Indiana, Iowa, Louisiana, Nevada, Oklahoma, Texas, and Wyoming did not have weighted results.</a:t>
            </a:r>
          </a:p>
          <a:p>
            <a:r>
              <a:rPr lang="en-US" altLang="en-US"/>
              <a:t>*During the current school year.</a:t>
            </a:r>
          </a:p>
        </p:txBody>
      </p:sp>
      <p:sp>
        <p:nvSpPr>
          <p:cNvPr id="92164" name="Slide Number Placeholder 3">
            <a:extLst>
              <a:ext uri="{FF2B5EF4-FFF2-40B4-BE49-F238E27FC236}">
                <a16:creationId xmlns:a16="http://schemas.microsoft.com/office/drawing/2014/main" id="{705D5588-0DC7-4363-B751-87EC3885FFA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3C7FFEB1-000E-478B-A319-6E9126DC7DA4}" type="slidenum">
              <a:rPr lang="en-US" altLang="en-US" b="0" smtClean="0">
                <a:solidFill>
                  <a:schemeClr val="tx1"/>
                </a:solidFill>
                <a:latin typeface="Times New Roman" panose="02020603050405020304" pitchFamily="18" charset="0"/>
              </a:rPr>
              <a:pPr/>
              <a:t>28</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Slide Image Placeholder 1">
            <a:extLst>
              <a:ext uri="{FF2B5EF4-FFF2-40B4-BE49-F238E27FC236}">
                <a16:creationId xmlns:a16="http://schemas.microsoft.com/office/drawing/2014/main" id="{C2568746-29E5-4D1A-9810-9FFBE0CBFF70}"/>
              </a:ext>
            </a:extLst>
          </p:cNvPr>
          <p:cNvSpPr>
            <a:spLocks noGrp="1" noRot="1" noChangeAspect="1" noChangeArrowheads="1" noTextEdit="1"/>
          </p:cNvSpPr>
          <p:nvPr>
            <p:ph type="sldImg"/>
          </p:nvPr>
        </p:nvSpPr>
        <p:spPr>
          <a:ln/>
        </p:spPr>
      </p:sp>
      <p:sp>
        <p:nvSpPr>
          <p:cNvPr id="94211" name="Notes Placeholder 2">
            <a:extLst>
              <a:ext uri="{FF2B5EF4-FFF2-40B4-BE49-F238E27FC236}">
                <a16:creationId xmlns:a16="http://schemas.microsoft.com/office/drawing/2014/main" id="{D9EE100A-E63E-4373-8904-DC5D8B86B217}"/>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the importance of using condoms consistently and correctly in a required course during grades 9, 10, 11, or 12*. The values range from 26% to 98%.     Alaska, Nebraska, South Dakota, Utah, range from 25% to 49%.  Alabama, Florida, Georgia, Idaho, Kansas, Michigan, Mississippi, Missouri, Montana, North Dakota, Ohio, Tennessee, Virginia, range from 50% to 74%.  California, Delaware, Hawaii, Illinois, Kentucky, Maine, Maryland, Massachusetts, Minnesota, New Hampshire, New Jersey, New Mexico, New York, North Carolina, Oregon, Pennsylvania, Rhode Island, South Carolina, Vermont,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94212" name="Slide Number Placeholder 3">
            <a:extLst>
              <a:ext uri="{FF2B5EF4-FFF2-40B4-BE49-F238E27FC236}">
                <a16:creationId xmlns:a16="http://schemas.microsoft.com/office/drawing/2014/main" id="{68A09D61-A5EF-4228-BA67-EB54BDF8CDD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D1EB5C59-ACD9-4358-BAFF-6EC4C642B7AC}" type="slidenum">
              <a:rPr lang="en-US" altLang="en-US" b="0" smtClean="0">
                <a:solidFill>
                  <a:schemeClr val="tx1"/>
                </a:solidFill>
                <a:latin typeface="Times New Roman" panose="02020603050405020304" pitchFamily="18" charset="0"/>
              </a:rPr>
              <a:pPr/>
              <a:t>29</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a:extLst>
              <a:ext uri="{FF2B5EF4-FFF2-40B4-BE49-F238E27FC236}">
                <a16:creationId xmlns:a16="http://schemas.microsoft.com/office/drawing/2014/main" id="{247E828A-27AB-4B8C-B6D2-39D4C45B8E74}"/>
              </a:ext>
            </a:extLst>
          </p:cNvPr>
          <p:cNvSpPr>
            <a:spLocks noGrp="1" noRot="1" noChangeAspect="1" noChangeArrowheads="1" noTextEdit="1"/>
          </p:cNvSpPr>
          <p:nvPr>
            <p:ph type="sldImg"/>
          </p:nvPr>
        </p:nvSpPr>
        <p:spPr>
          <a:ln/>
        </p:spPr>
      </p:sp>
      <p:sp>
        <p:nvSpPr>
          <p:cNvPr id="40963" name="Notes Placeholder 2">
            <a:extLst>
              <a:ext uri="{FF2B5EF4-FFF2-40B4-BE49-F238E27FC236}">
                <a16:creationId xmlns:a16="http://schemas.microsoft.com/office/drawing/2014/main" id="{BD77B347-7D70-414B-9643-1DADB1805E56}"/>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assessed the ability of students to do 7 skills in a required course taught during grades 6, 7, or 8 and during grades 9, 10, 11, or 12*. The values range from 32% to 82%.     Alabama, Alaska, Idaho, Kansas, Maine, Mississippi, Nebraska, North Dakota, South Dakota, Tennessee, Utah, Vermont, range from 25% to 49%.  California, Delaware, Florida, Georgia, Hawaii, Illinois, Kentucky, Massachusetts, Michigan, Minnesota, Missouri, Montana, New Hampshire, New Jersey, New Mexico, New York, North Carolina, Ohio, Oregon, Pennsylvania, Rhode Island, South Carolina, Virginia, Washington, West Virginia, Wisconsin, range from 50% to 74%.  Maryland, range from 75% to 100%. Arizona, Arkansas, Colorado, Connecticut, Indiana, Iowa, Louisiana, Nevada, Oklahoma, Texas, and Wyoming did not have weighted results.</a:t>
            </a:r>
          </a:p>
          <a:p>
            <a:r>
              <a:rPr lang="en-US" altLang="en-US"/>
              <a:t>*During the current school year.</a:t>
            </a:r>
          </a:p>
        </p:txBody>
      </p:sp>
      <p:sp>
        <p:nvSpPr>
          <p:cNvPr id="40964" name="Slide Number Placeholder 3">
            <a:extLst>
              <a:ext uri="{FF2B5EF4-FFF2-40B4-BE49-F238E27FC236}">
                <a16:creationId xmlns:a16="http://schemas.microsoft.com/office/drawing/2014/main" id="{6565948A-6FA0-4CA1-A4D2-677931EFF01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8C074838-B0D8-4601-95DA-814AA877C1BC}" type="slidenum">
              <a:rPr lang="en-US" altLang="en-US" b="0" smtClean="0">
                <a:solidFill>
                  <a:schemeClr val="tx1"/>
                </a:solidFill>
                <a:latin typeface="Times New Roman" panose="02020603050405020304" pitchFamily="18" charset="0"/>
              </a:rPr>
              <a:pPr/>
              <a:t>3</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Slide Image Placeholder 1">
            <a:extLst>
              <a:ext uri="{FF2B5EF4-FFF2-40B4-BE49-F238E27FC236}">
                <a16:creationId xmlns:a16="http://schemas.microsoft.com/office/drawing/2014/main" id="{249CB05A-F227-4AFD-9963-A96321740748}"/>
              </a:ext>
            </a:extLst>
          </p:cNvPr>
          <p:cNvSpPr>
            <a:spLocks noGrp="1" noRot="1" noChangeAspect="1" noChangeArrowheads="1" noTextEdit="1"/>
          </p:cNvSpPr>
          <p:nvPr>
            <p:ph type="sldImg"/>
          </p:nvPr>
        </p:nvSpPr>
        <p:spPr>
          <a:ln/>
        </p:spPr>
      </p:sp>
      <p:sp>
        <p:nvSpPr>
          <p:cNvPr id="96259" name="Notes Placeholder 2">
            <a:extLst>
              <a:ext uri="{FF2B5EF4-FFF2-40B4-BE49-F238E27FC236}">
                <a16:creationId xmlns:a16="http://schemas.microsoft.com/office/drawing/2014/main" id="{C50503D7-349A-4060-BAA3-112864971D6F}"/>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how to obtain condoms in a required course during grades 6, 7, or 8*. The values range from 3% to 58%.  Alabama, Alaska, Georgia, Idaho, Kentucky, Nebraska, Ohio, South Dakota, Tennessee, Utah, range from 0% to 24%.  Delaware, Florida, Hawaii, Illinois, Kansas, Maine, Massachusetts, Michigan, Minnesota, Mississippi, Missouri, Montana, New Hampshire, New Jersey, New York, North Dakota, Pennsylvania, Rhode Island, South Carolina, Vermont, Virginia, Wisconsin, range from 25% to 49%.  California, Maryland, New Mexico, North Carolina, Oregon, Washington, West Virginia, range from 50% to 74%. Arizona, Arkansas, Colorado, Connecticut, Indiana, Iowa, Louisiana, Nevada, Oklahoma, Texas, and Wyoming did not have weighted results.</a:t>
            </a:r>
          </a:p>
          <a:p>
            <a:r>
              <a:rPr lang="en-US" altLang="en-US"/>
              <a:t>*During the current school year.</a:t>
            </a:r>
          </a:p>
        </p:txBody>
      </p:sp>
      <p:sp>
        <p:nvSpPr>
          <p:cNvPr id="96260" name="Slide Number Placeholder 3">
            <a:extLst>
              <a:ext uri="{FF2B5EF4-FFF2-40B4-BE49-F238E27FC236}">
                <a16:creationId xmlns:a16="http://schemas.microsoft.com/office/drawing/2014/main" id="{5D6FD587-48D2-4FBB-B3C3-98B6EECD946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08B6D862-3B91-4C67-B067-DB4281A9859A}" type="slidenum">
              <a:rPr lang="en-US" altLang="en-US" b="0" smtClean="0">
                <a:solidFill>
                  <a:schemeClr val="tx1"/>
                </a:solidFill>
                <a:latin typeface="Times New Roman" panose="02020603050405020304" pitchFamily="18" charset="0"/>
              </a:rPr>
              <a:pPr/>
              <a:t>30</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Slide Image Placeholder 1">
            <a:extLst>
              <a:ext uri="{FF2B5EF4-FFF2-40B4-BE49-F238E27FC236}">
                <a16:creationId xmlns:a16="http://schemas.microsoft.com/office/drawing/2014/main" id="{DD17F30A-25E3-4E75-A810-D9B609475D5F}"/>
              </a:ext>
            </a:extLst>
          </p:cNvPr>
          <p:cNvSpPr>
            <a:spLocks noGrp="1" noRot="1" noChangeAspect="1" noChangeArrowheads="1" noTextEdit="1"/>
          </p:cNvSpPr>
          <p:nvPr>
            <p:ph type="sldImg"/>
          </p:nvPr>
        </p:nvSpPr>
        <p:spPr>
          <a:ln/>
        </p:spPr>
      </p:sp>
      <p:sp>
        <p:nvSpPr>
          <p:cNvPr id="98307" name="Notes Placeholder 2">
            <a:extLst>
              <a:ext uri="{FF2B5EF4-FFF2-40B4-BE49-F238E27FC236}">
                <a16:creationId xmlns:a16="http://schemas.microsoft.com/office/drawing/2014/main" id="{B143B94A-2562-45DF-A800-99F9A3DC1AD2}"/>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how to obtain condoms in a required course during grades 9, 10, 11, or 12*. The values range from 13% to 95%.  Utah, range from 0% to 24%.  Alaska, Georgia, Idaho, Kansas, Missouri, Nebraska, North Dakota, South Dakota, range from 25% to 49%.  Alabama, Florida, Michigan, Minnesota, Mississippi, Montana, North Carolina, Ohio, Pennsylvania, South Carolina, Tennessee, Virginia, range from 50% to 74%.  California, Delaware, Hawaii, Illinois, Kentucky, Maine, Maryland, Massachusetts, New Hampshire, New Jersey, New Mexico, New York, Oregon, Rhode Island, Vermont,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98308" name="Slide Number Placeholder 3">
            <a:extLst>
              <a:ext uri="{FF2B5EF4-FFF2-40B4-BE49-F238E27FC236}">
                <a16:creationId xmlns:a16="http://schemas.microsoft.com/office/drawing/2014/main" id="{A518A0EC-5F5C-4D33-B2C6-6BA0A177E33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150274F2-255C-4E58-89E1-2893B86F58F3}" type="slidenum">
              <a:rPr lang="en-US" altLang="en-US" b="0" smtClean="0">
                <a:solidFill>
                  <a:schemeClr val="tx1"/>
                </a:solidFill>
                <a:latin typeface="Times New Roman" panose="02020603050405020304" pitchFamily="18" charset="0"/>
              </a:rPr>
              <a:pPr/>
              <a:t>31</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Slide Image Placeholder 1">
            <a:extLst>
              <a:ext uri="{FF2B5EF4-FFF2-40B4-BE49-F238E27FC236}">
                <a16:creationId xmlns:a16="http://schemas.microsoft.com/office/drawing/2014/main" id="{C3A07C62-AFFD-4D79-B6A2-5A313A76CD7A}"/>
              </a:ext>
            </a:extLst>
          </p:cNvPr>
          <p:cNvSpPr>
            <a:spLocks noGrp="1" noRot="1" noChangeAspect="1" noChangeArrowheads="1" noTextEdit="1"/>
          </p:cNvSpPr>
          <p:nvPr>
            <p:ph type="sldImg"/>
          </p:nvPr>
        </p:nvSpPr>
        <p:spPr>
          <a:ln/>
        </p:spPr>
      </p:sp>
      <p:sp>
        <p:nvSpPr>
          <p:cNvPr id="100355" name="Notes Placeholder 2">
            <a:extLst>
              <a:ext uri="{FF2B5EF4-FFF2-40B4-BE49-F238E27FC236}">
                <a16:creationId xmlns:a16="http://schemas.microsoft.com/office/drawing/2014/main" id="{39E871CD-C666-4EC5-AF0C-2C22A6983C73}"/>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how to correctly use a condom in a required course during grades 6, 7, or 8*. The values range from 0% to 56%.  Alabama, Alaska, Idaho, Kansas, Kentucky, Missouri, Montana, Nebraska, North Dakota, Ohio, Pennsylvania, Rhode Island, South Dakota, Tennessee, Utah, range from 0% to 24%.  Delaware, Florida, Georgia, Hawaii, Illinois, Maine, Maryland, Massachusetts, Michigan, Minnesota, Mississippi, New Hampshire, New Jersey, New Mexico, New York, Oregon, South Carolina, Vermont, Virginia, West Virginia, Wisconsin, range from 25% to 49%.  California, North Carolina, Washington, range from 50% to 74%. Arizona, Arkansas, Colorado, Connecticut, Indiana, Iowa, Louisiana, Nevada, Oklahoma, Texas, and Wyoming did not have weighted results.</a:t>
            </a:r>
          </a:p>
          <a:p>
            <a:r>
              <a:rPr lang="en-US" altLang="en-US"/>
              <a:t>*During the current school year.</a:t>
            </a:r>
          </a:p>
        </p:txBody>
      </p:sp>
      <p:sp>
        <p:nvSpPr>
          <p:cNvPr id="100356" name="Slide Number Placeholder 3">
            <a:extLst>
              <a:ext uri="{FF2B5EF4-FFF2-40B4-BE49-F238E27FC236}">
                <a16:creationId xmlns:a16="http://schemas.microsoft.com/office/drawing/2014/main" id="{698ACE6F-A348-47F2-8B48-D278A743D72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5C43CDB9-9498-41C0-8E70-85B7F2CA99CB}" type="slidenum">
              <a:rPr lang="en-US" altLang="en-US" b="0" smtClean="0">
                <a:solidFill>
                  <a:schemeClr val="tx1"/>
                </a:solidFill>
                <a:latin typeface="Times New Roman" panose="02020603050405020304" pitchFamily="18" charset="0"/>
              </a:rPr>
              <a:pPr/>
              <a:t>32</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Slide Image Placeholder 1">
            <a:extLst>
              <a:ext uri="{FF2B5EF4-FFF2-40B4-BE49-F238E27FC236}">
                <a16:creationId xmlns:a16="http://schemas.microsoft.com/office/drawing/2014/main" id="{232FE392-ECC5-47A8-9C63-0EF7571163E8}"/>
              </a:ext>
            </a:extLst>
          </p:cNvPr>
          <p:cNvSpPr>
            <a:spLocks noGrp="1" noRot="1" noChangeAspect="1" noChangeArrowheads="1" noTextEdit="1"/>
          </p:cNvSpPr>
          <p:nvPr>
            <p:ph type="sldImg"/>
          </p:nvPr>
        </p:nvSpPr>
        <p:spPr>
          <a:ln/>
        </p:spPr>
      </p:sp>
      <p:sp>
        <p:nvSpPr>
          <p:cNvPr id="102403" name="Notes Placeholder 2">
            <a:extLst>
              <a:ext uri="{FF2B5EF4-FFF2-40B4-BE49-F238E27FC236}">
                <a16:creationId xmlns:a16="http://schemas.microsoft.com/office/drawing/2014/main" id="{2F4E781D-26A2-4561-842B-29D4DA8396E5}"/>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how to correctly use a condom in a required course during grades 9, 10, 11, or 12*. The values range from 9% to 93%.  Utah, range from 0% to 24%.  Alabama, Alaska, Georgia, Idaho, Kansas, Mississippi, Missouri, Nebraska, North Dakota, South Dakota, Tennessee, Virginia, range from 25% to 49%.  Florida, Illinois, Kentucky, Maryland, Michigan, Minnesota, Montana, New Mexico, North Carolina, Ohio, Pennsylvania, South Carolina, West Virginia, Wisconsin, range from 50% to 74%.  California, Delaware, Hawaii, Maine, Massachusetts, New Hampshire, New Jersey, New York, Oregon, Rhode Island, Vermont, Washington, range from 75% to 100%. Arizona, Arkansas, Colorado, Connecticut, Indiana, Iowa, Louisiana, Nevada, Oklahoma, Texas, and Wyoming did not have weighted results.</a:t>
            </a:r>
          </a:p>
          <a:p>
            <a:r>
              <a:rPr lang="en-US" altLang="en-US"/>
              <a:t>*During the current school year.</a:t>
            </a:r>
          </a:p>
        </p:txBody>
      </p:sp>
      <p:sp>
        <p:nvSpPr>
          <p:cNvPr id="102404" name="Slide Number Placeholder 3">
            <a:extLst>
              <a:ext uri="{FF2B5EF4-FFF2-40B4-BE49-F238E27FC236}">
                <a16:creationId xmlns:a16="http://schemas.microsoft.com/office/drawing/2014/main" id="{312DB827-C176-4FBF-8672-D9ADBCFB49F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341A948F-ECFB-444A-ACDC-A64119DA6B73}" type="slidenum">
              <a:rPr lang="en-US" altLang="en-US" b="0" smtClean="0">
                <a:solidFill>
                  <a:schemeClr val="tx1"/>
                </a:solidFill>
                <a:latin typeface="Times New Roman" panose="02020603050405020304" pitchFamily="18" charset="0"/>
              </a:rPr>
              <a:pPr/>
              <a:t>33</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Slide Image Placeholder 1">
            <a:extLst>
              <a:ext uri="{FF2B5EF4-FFF2-40B4-BE49-F238E27FC236}">
                <a16:creationId xmlns:a16="http://schemas.microsoft.com/office/drawing/2014/main" id="{DC37EAE3-77C3-49D8-99C2-52866D7F7ADE}"/>
              </a:ext>
            </a:extLst>
          </p:cNvPr>
          <p:cNvSpPr>
            <a:spLocks noGrp="1" noRot="1" noChangeAspect="1" noChangeArrowheads="1" noTextEdit="1"/>
          </p:cNvSpPr>
          <p:nvPr>
            <p:ph type="sldImg"/>
          </p:nvPr>
        </p:nvSpPr>
        <p:spPr>
          <a:ln/>
        </p:spPr>
      </p:sp>
      <p:sp>
        <p:nvSpPr>
          <p:cNvPr id="104451" name="Notes Placeholder 2">
            <a:extLst>
              <a:ext uri="{FF2B5EF4-FFF2-40B4-BE49-F238E27FC236}">
                <a16:creationId xmlns:a16="http://schemas.microsoft.com/office/drawing/2014/main" id="{803EA81F-BE2E-4760-8905-05B662135594}"/>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methods of contraception other than condoms in a required course during grades 6, 7, or 8*. The values range from 15% to 79%.  Alabama, South Dakota, Tennessee, Utah, range from 0% to 24%.  Alaska, Delaware, Florida, Georgia, Hawaii, Idaho, Kansas, Kentucky, Michigan, Minnesota, Mississippi, Missouri, Montana, Nebraska, New Hampshire, North Dakota, Ohio, Pennsylvania, South Carolina, range from 25% to 49%.  California, Illinois, Maine, Massachusetts, New Jersey, New Mexico, New York, North Carolina, Oregon, Rhode Island, Vermont, Virginia, Washington, West Virginia, Wisconsin, range from 50% to 74%.  Maryland, range from 75% to 100%. Arizona, Arkansas, Colorado, Connecticut, Indiana, Iowa, Louisiana, Nevada, Oklahoma, Texas, and Wyoming did not have weighted results.</a:t>
            </a:r>
          </a:p>
          <a:p>
            <a:r>
              <a:rPr lang="en-US" altLang="en-US"/>
              <a:t>*During the current school year.</a:t>
            </a:r>
          </a:p>
        </p:txBody>
      </p:sp>
      <p:sp>
        <p:nvSpPr>
          <p:cNvPr id="104452" name="Slide Number Placeholder 3">
            <a:extLst>
              <a:ext uri="{FF2B5EF4-FFF2-40B4-BE49-F238E27FC236}">
                <a16:creationId xmlns:a16="http://schemas.microsoft.com/office/drawing/2014/main" id="{B3E3AEF3-C9D2-4122-A1C4-3860C43FD20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CED12629-DC2E-4DF9-8E89-BDFC459E9D25}" type="slidenum">
              <a:rPr lang="en-US" altLang="en-US" b="0" smtClean="0">
                <a:solidFill>
                  <a:schemeClr val="tx1"/>
                </a:solidFill>
                <a:latin typeface="Times New Roman" panose="02020603050405020304" pitchFamily="18" charset="0"/>
              </a:rPr>
              <a:pPr/>
              <a:t>34</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Slide Image Placeholder 1">
            <a:extLst>
              <a:ext uri="{FF2B5EF4-FFF2-40B4-BE49-F238E27FC236}">
                <a16:creationId xmlns:a16="http://schemas.microsoft.com/office/drawing/2014/main" id="{4C5FCE21-2CE2-43E9-A9C7-A14909151EEC}"/>
              </a:ext>
            </a:extLst>
          </p:cNvPr>
          <p:cNvSpPr>
            <a:spLocks noGrp="1" noRot="1" noChangeAspect="1" noChangeArrowheads="1" noTextEdit="1"/>
          </p:cNvSpPr>
          <p:nvPr>
            <p:ph type="sldImg"/>
          </p:nvPr>
        </p:nvSpPr>
        <p:spPr>
          <a:ln/>
        </p:spPr>
      </p:sp>
      <p:sp>
        <p:nvSpPr>
          <p:cNvPr id="106499" name="Notes Placeholder 2">
            <a:extLst>
              <a:ext uri="{FF2B5EF4-FFF2-40B4-BE49-F238E27FC236}">
                <a16:creationId xmlns:a16="http://schemas.microsoft.com/office/drawing/2014/main" id="{0E2A433D-2AB6-4888-8B2A-4112EE2DD396}"/>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methods of contraception other than condoms in a required course during grades 9, 10, 11, or 12*. The values range from 42% to 99%.     Alaska, Utah, range from 25% to 49%.  Alabama, Florida, Georgia, Idaho, Kansas, Michigan, Mississippi, Missouri, Montana, Nebraska, North Dakota, South Dakota, Tennessee, range from 50% to 74%.  California, Delaware, Hawaii, Illinois, Kentucky, Maine, Maryland, Massachusetts, Minnesota, New Hampshire, New Jersey, New Mexico, New York, North Carolina, Ohio, Oregon, Pennsylvania, Rhode Island, South Carolina, Vermont, Virginia,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106500" name="Slide Number Placeholder 3">
            <a:extLst>
              <a:ext uri="{FF2B5EF4-FFF2-40B4-BE49-F238E27FC236}">
                <a16:creationId xmlns:a16="http://schemas.microsoft.com/office/drawing/2014/main" id="{D3A89A55-5AF5-4942-AB47-3701050638C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1A6657FE-958E-459C-ACF0-F3CAB49BDECD}" type="slidenum">
              <a:rPr lang="en-US" altLang="en-US" b="0" smtClean="0">
                <a:solidFill>
                  <a:schemeClr val="tx1"/>
                </a:solidFill>
                <a:latin typeface="Times New Roman" panose="02020603050405020304" pitchFamily="18" charset="0"/>
              </a:rPr>
              <a:pPr/>
              <a:t>35</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Slide Image Placeholder 1">
            <a:extLst>
              <a:ext uri="{FF2B5EF4-FFF2-40B4-BE49-F238E27FC236}">
                <a16:creationId xmlns:a16="http://schemas.microsoft.com/office/drawing/2014/main" id="{12BA3972-E630-4421-9996-1B6C6C7C095F}"/>
              </a:ext>
            </a:extLst>
          </p:cNvPr>
          <p:cNvSpPr>
            <a:spLocks noGrp="1" noRot="1" noChangeAspect="1" noChangeArrowheads="1" noTextEdit="1"/>
          </p:cNvSpPr>
          <p:nvPr>
            <p:ph type="sldImg"/>
          </p:nvPr>
        </p:nvSpPr>
        <p:spPr>
          <a:ln/>
        </p:spPr>
      </p:sp>
      <p:sp>
        <p:nvSpPr>
          <p:cNvPr id="108547" name="Notes Placeholder 2">
            <a:extLst>
              <a:ext uri="{FF2B5EF4-FFF2-40B4-BE49-F238E27FC236}">
                <a16:creationId xmlns:a16="http://schemas.microsoft.com/office/drawing/2014/main" id="{F1D3CCA0-ED6D-4F62-81E3-0FFD445103C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the importance of using a condom at the same time as another form of contraception to prevent both STDs and pregnancy in a required course during grades 6, 7, or 8*. The values range from 6% to 73%.  Alabama, South Dakota, Tennessee, Utah, range from 0% to 24%.  Alaska, Delaware, Florida, Georgia, Hawaii, Idaho, Kansas, Kentucky, Michigan, Minnesota, Mississippi, Missouri, Montana, Nebraska, New Hampshire, New York, North Dakota, Ohio, Pennsylvania, South Carolina, Virginia, range from 25% to 49%.  California, Illinois, Maine, Maryland, Massachusetts, New Jersey, New Mexico, North Carolina, Oregon, Rhode Island, Vermont, Washington, West Virginia, Wisconsin, range from 50% to 74%. Arizona, Arkansas, Colorado, Connecticut, Indiana, Iowa, Louisiana, Nevada, Oklahoma, Texas, and Wyoming did not have weighted results.</a:t>
            </a:r>
          </a:p>
          <a:p>
            <a:r>
              <a:rPr lang="en-US" altLang="en-US"/>
              <a:t>*During the current school year.</a:t>
            </a:r>
          </a:p>
        </p:txBody>
      </p:sp>
      <p:sp>
        <p:nvSpPr>
          <p:cNvPr id="108548" name="Slide Number Placeholder 3">
            <a:extLst>
              <a:ext uri="{FF2B5EF4-FFF2-40B4-BE49-F238E27FC236}">
                <a16:creationId xmlns:a16="http://schemas.microsoft.com/office/drawing/2014/main" id="{494796BD-DAFA-407D-83A9-6C9ABC2A6A4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055961EA-20CE-4F87-88CB-049FA6FAA72F}" type="slidenum">
              <a:rPr lang="en-US" altLang="en-US" b="0" smtClean="0">
                <a:solidFill>
                  <a:schemeClr val="tx1"/>
                </a:solidFill>
                <a:latin typeface="Times New Roman" panose="02020603050405020304" pitchFamily="18" charset="0"/>
              </a:rPr>
              <a:pPr/>
              <a:t>36</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Slide Image Placeholder 1">
            <a:extLst>
              <a:ext uri="{FF2B5EF4-FFF2-40B4-BE49-F238E27FC236}">
                <a16:creationId xmlns:a16="http://schemas.microsoft.com/office/drawing/2014/main" id="{B3DE473E-7156-4261-8C12-59D412F79405}"/>
              </a:ext>
            </a:extLst>
          </p:cNvPr>
          <p:cNvSpPr>
            <a:spLocks noGrp="1" noRot="1" noChangeAspect="1" noChangeArrowheads="1" noTextEdit="1"/>
          </p:cNvSpPr>
          <p:nvPr>
            <p:ph type="sldImg"/>
          </p:nvPr>
        </p:nvSpPr>
        <p:spPr>
          <a:ln/>
        </p:spPr>
      </p:sp>
      <p:sp>
        <p:nvSpPr>
          <p:cNvPr id="110595" name="Notes Placeholder 2">
            <a:extLst>
              <a:ext uri="{FF2B5EF4-FFF2-40B4-BE49-F238E27FC236}">
                <a16:creationId xmlns:a16="http://schemas.microsoft.com/office/drawing/2014/main" id="{421855CA-B092-4B5D-867B-10793C0C1563}"/>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the importance of using a condom at the same time as another form of contraception to prevent both STDs and pregnancy in a required course during grades 9, 10, 11, or 12*. The values range from 32% to 100%.     Alaska, Utah, range from 25% to 49%.  Alabama, Georgia, Idaho, Kansas, Michigan, Mississippi, Missouri, Montana, Nebraska, North Dakota, Ohio, South Dakota, Tennessee, range from 50% to 74%.  California, Delaware, Florida, Hawaii, Illinois, Kentucky, Maine, Maryland, Massachusetts, Minnesota, New Hampshire, New Jersey, New Mexico, New York, North Carolina, Oregon, Pennsylvania, Rhode Island, South Carolina, Vermont, Virginia,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110596" name="Slide Number Placeholder 3">
            <a:extLst>
              <a:ext uri="{FF2B5EF4-FFF2-40B4-BE49-F238E27FC236}">
                <a16:creationId xmlns:a16="http://schemas.microsoft.com/office/drawing/2014/main" id="{98F4E014-1831-4037-9D6B-8127870FED0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72A01577-FB44-4530-AF78-272C128BADD7}" type="slidenum">
              <a:rPr lang="en-US" altLang="en-US" b="0" smtClean="0">
                <a:solidFill>
                  <a:schemeClr val="tx1"/>
                </a:solidFill>
                <a:latin typeface="Times New Roman" panose="02020603050405020304" pitchFamily="18" charset="0"/>
              </a:rPr>
              <a:pPr/>
              <a:t>37</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Slide Image Placeholder 1">
            <a:extLst>
              <a:ext uri="{FF2B5EF4-FFF2-40B4-BE49-F238E27FC236}">
                <a16:creationId xmlns:a16="http://schemas.microsoft.com/office/drawing/2014/main" id="{12691B91-1635-453D-9ACE-F48B7D7392CD}"/>
              </a:ext>
            </a:extLst>
          </p:cNvPr>
          <p:cNvSpPr>
            <a:spLocks noGrp="1" noRot="1" noChangeAspect="1" noChangeArrowheads="1" noTextEdit="1"/>
          </p:cNvSpPr>
          <p:nvPr>
            <p:ph type="sldImg"/>
          </p:nvPr>
        </p:nvSpPr>
        <p:spPr>
          <a:ln/>
        </p:spPr>
      </p:sp>
      <p:sp>
        <p:nvSpPr>
          <p:cNvPr id="112643" name="Notes Placeholder 2">
            <a:extLst>
              <a:ext uri="{FF2B5EF4-FFF2-40B4-BE49-F238E27FC236}">
                <a16:creationId xmlns:a16="http://schemas.microsoft.com/office/drawing/2014/main" id="{C072BF57-CDDE-479D-A470-9AF36E71DBB0}"/>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how to create and sustain healthy and respectful relationships in a required course during grades 6, 7, or 8*. The values range from 37% to 94%.     Alabama, Alaska, South Dakota, Tennessee, range from 25% to 49%.  California, Delaware, Florida, Georgia, Hawaii, Idaho, Kansas, Kentucky, Michigan, Mississippi, Nebraska, New Mexico, Ohio, Pennsylvania, range from 50% to 74%.  Illinois, Maine, Maryland, Massachusetts, Minnesota, Missouri, Montana, New Hampshire, New Jersey, New York, North Carolina, North Dakota, Oregon, Rhode Island, South Carolina, Utah, Vermont, Virginia,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112644" name="Slide Number Placeholder 3">
            <a:extLst>
              <a:ext uri="{FF2B5EF4-FFF2-40B4-BE49-F238E27FC236}">
                <a16:creationId xmlns:a16="http://schemas.microsoft.com/office/drawing/2014/main" id="{DE4B5894-C002-475A-B832-7A8139F577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62AF1A42-2B0E-4D83-BFD0-BD77958AAF78}" type="slidenum">
              <a:rPr lang="en-US" altLang="en-US" b="0" smtClean="0">
                <a:solidFill>
                  <a:schemeClr val="tx1"/>
                </a:solidFill>
                <a:latin typeface="Times New Roman" panose="02020603050405020304" pitchFamily="18" charset="0"/>
              </a:rPr>
              <a:pPr/>
              <a:t>38</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Slide Image Placeholder 1">
            <a:extLst>
              <a:ext uri="{FF2B5EF4-FFF2-40B4-BE49-F238E27FC236}">
                <a16:creationId xmlns:a16="http://schemas.microsoft.com/office/drawing/2014/main" id="{69A7C496-6D03-43A7-89C0-CADCF7A9DD50}"/>
              </a:ext>
            </a:extLst>
          </p:cNvPr>
          <p:cNvSpPr>
            <a:spLocks noGrp="1" noRot="1" noChangeAspect="1" noChangeArrowheads="1" noTextEdit="1"/>
          </p:cNvSpPr>
          <p:nvPr>
            <p:ph type="sldImg"/>
          </p:nvPr>
        </p:nvSpPr>
        <p:spPr>
          <a:ln/>
        </p:spPr>
      </p:sp>
      <p:sp>
        <p:nvSpPr>
          <p:cNvPr id="114691" name="Notes Placeholder 2">
            <a:extLst>
              <a:ext uri="{FF2B5EF4-FFF2-40B4-BE49-F238E27FC236}">
                <a16:creationId xmlns:a16="http://schemas.microsoft.com/office/drawing/2014/main" id="{5DF6D4B3-A8F5-4901-A029-FA3507C8E1B7}"/>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how to create and sustain healthy and respectful relationships in a required course during grades 9, 10, 11, or 12*. The values range from 68% to 100%.        Alaska, range from 50% to 74%.  Alabama, California, Delaware, Florida, Georgia, Hawaii, Idaho, Illinois, Kansas, Kentucky, Maine, Maryland, Massachusetts, Michigan, Minnesota, Mississippi, Missouri, Montana, Nebraska, New Hampshire, New Jersey, New Mexico, New York, North Carolina, North Dakota, Ohio, Oregon, Pennsylvania, Rhode Island, South Carolina, South Dakota, Tennessee, Utah, Vermont, Virginia,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114692" name="Slide Number Placeholder 3">
            <a:extLst>
              <a:ext uri="{FF2B5EF4-FFF2-40B4-BE49-F238E27FC236}">
                <a16:creationId xmlns:a16="http://schemas.microsoft.com/office/drawing/2014/main" id="{7E7CAC46-1E3E-4734-A11B-4B241F489D1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CF30A4A9-F390-47FB-A749-449E64CD72F1}" type="slidenum">
              <a:rPr lang="en-US" altLang="en-US" b="0" smtClean="0">
                <a:solidFill>
                  <a:schemeClr val="tx1"/>
                </a:solidFill>
                <a:latin typeface="Times New Roman" panose="02020603050405020304" pitchFamily="18" charset="0"/>
              </a:rPr>
              <a:pPr/>
              <a:t>39</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Slide Image Placeholder 1">
            <a:extLst>
              <a:ext uri="{FF2B5EF4-FFF2-40B4-BE49-F238E27FC236}">
                <a16:creationId xmlns:a16="http://schemas.microsoft.com/office/drawing/2014/main" id="{5B65C27F-CFCC-4EED-86B0-E0B313DDFD26}"/>
              </a:ext>
            </a:extLst>
          </p:cNvPr>
          <p:cNvSpPr>
            <a:spLocks noGrp="1" noRot="1" noChangeAspect="1" noChangeArrowheads="1" noTextEdit="1"/>
          </p:cNvSpPr>
          <p:nvPr>
            <p:ph type="sldImg"/>
          </p:nvPr>
        </p:nvSpPr>
        <p:spPr>
          <a:ln/>
        </p:spPr>
      </p:sp>
      <p:sp>
        <p:nvSpPr>
          <p:cNvPr id="43011" name="Notes Placeholder 2">
            <a:extLst>
              <a:ext uri="{FF2B5EF4-FFF2-40B4-BE49-F238E27FC236}">
                <a16:creationId xmlns:a16="http://schemas.microsoft.com/office/drawing/2014/main" id="{6A0CF6DE-A158-4F30-8369-5C4BF75DC4E7}"/>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in which those who teach sexual health education are provided with key materials for teaching sexual health education. The values range from 37% to 79%.     Alaska, Hawaii, Idaho, Kansas, Maine, Minnesota, Montana, Nebraska, New Mexico, North Dakota, Oregon, South Dakota, Utah, Vermont, range from 25% to 49%.  Alabama, California, Delaware, Florida, Georgia, Illinois, Kentucky, Massachusetts, Michigan, Mississippi, Missouri, New Hampshire, New Jersey, New York, North Carolina, Ohio, Pennsylvania, Rhode Island, South Carolina, Tennessee, Virginia, Washington, West Virginia, Wisconsin, range from 50% to 74%.  Maryland, range from 75% to 100%. Arizona, Arkansas, Colorado, Connecticut, Indiana, Iowa, Louisiana, Nevada, Oklahoma, Texas, and Wyoming did not have weighted results.</a:t>
            </a:r>
          </a:p>
          <a:p>
            <a:endParaRPr lang="en-US" altLang="en-US"/>
          </a:p>
        </p:txBody>
      </p:sp>
      <p:sp>
        <p:nvSpPr>
          <p:cNvPr id="43012" name="Slide Number Placeholder 3">
            <a:extLst>
              <a:ext uri="{FF2B5EF4-FFF2-40B4-BE49-F238E27FC236}">
                <a16:creationId xmlns:a16="http://schemas.microsoft.com/office/drawing/2014/main" id="{2CCB5A8B-A2C8-45FD-ADC2-5505D9CD592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BB5C1014-B3EE-4699-AE39-F5C721AA0100}" type="slidenum">
              <a:rPr lang="en-US" altLang="en-US" b="0" smtClean="0">
                <a:solidFill>
                  <a:schemeClr val="tx1"/>
                </a:solidFill>
                <a:latin typeface="Times New Roman" panose="02020603050405020304" pitchFamily="18" charset="0"/>
              </a:rPr>
              <a:pPr/>
              <a:t>4</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Slide Image Placeholder 1">
            <a:extLst>
              <a:ext uri="{FF2B5EF4-FFF2-40B4-BE49-F238E27FC236}">
                <a16:creationId xmlns:a16="http://schemas.microsoft.com/office/drawing/2014/main" id="{0BEB9AE2-6406-43C1-A13F-F7FA34D25199}"/>
              </a:ext>
            </a:extLst>
          </p:cNvPr>
          <p:cNvSpPr>
            <a:spLocks noGrp="1" noRot="1" noChangeAspect="1" noChangeArrowheads="1" noTextEdit="1"/>
          </p:cNvSpPr>
          <p:nvPr>
            <p:ph type="sldImg"/>
          </p:nvPr>
        </p:nvSpPr>
        <p:spPr>
          <a:ln/>
        </p:spPr>
      </p:sp>
      <p:sp>
        <p:nvSpPr>
          <p:cNvPr id="116739" name="Notes Placeholder 2">
            <a:extLst>
              <a:ext uri="{FF2B5EF4-FFF2-40B4-BE49-F238E27FC236}">
                <a16:creationId xmlns:a16="http://schemas.microsoft.com/office/drawing/2014/main" id="{4D3787D4-852B-4B4E-95E1-2540B72410CA}"/>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the importance of limiting the number of sexual partners in a required course during grades 6, 7, or 8*. The values range from 26% to 83%.     Alabama, Alaska, Kentucky, Mississippi, South Dakota, Tennessee, range from 25% to 49%.  California, Delaware, Florida, Georgia, Hawaii, Idaho, Kansas, Maine, Massachusetts, Michigan, Minnesota, Missouri, Montana, Nebraska, New Hampshire, New Mexico, New York, North Dakota, Ohio, Oregon, Pennsylvania, South Carolina, Utah, Vermont, Virginia, Washington, West Virginia, Wisconsin, range from 50% to 74%.  Illinois, Maryland, New Jersey, North Carolina, Rhode Island, range from 75% to 100%. Arizona, Arkansas, Colorado, Connecticut, Indiana, Iowa, Louisiana, Nevada, Oklahoma, Texas, and Wyoming did not have weighted results.</a:t>
            </a:r>
          </a:p>
          <a:p>
            <a:r>
              <a:rPr lang="en-US" altLang="en-US"/>
              <a:t>*During the current school year.</a:t>
            </a:r>
          </a:p>
        </p:txBody>
      </p:sp>
      <p:sp>
        <p:nvSpPr>
          <p:cNvPr id="116740" name="Slide Number Placeholder 3">
            <a:extLst>
              <a:ext uri="{FF2B5EF4-FFF2-40B4-BE49-F238E27FC236}">
                <a16:creationId xmlns:a16="http://schemas.microsoft.com/office/drawing/2014/main" id="{D750DD39-1FE0-41A2-A7C8-58CB0E22943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CF419DF8-CC36-4C95-834D-67637324A8CD}" type="slidenum">
              <a:rPr lang="en-US" altLang="en-US" b="0" smtClean="0">
                <a:solidFill>
                  <a:schemeClr val="tx1"/>
                </a:solidFill>
                <a:latin typeface="Times New Roman" panose="02020603050405020304" pitchFamily="18" charset="0"/>
              </a:rPr>
              <a:pPr/>
              <a:t>40</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Slide Image Placeholder 1">
            <a:extLst>
              <a:ext uri="{FF2B5EF4-FFF2-40B4-BE49-F238E27FC236}">
                <a16:creationId xmlns:a16="http://schemas.microsoft.com/office/drawing/2014/main" id="{06C4E278-A0C8-430A-B2C9-12A52D1A57F4}"/>
              </a:ext>
            </a:extLst>
          </p:cNvPr>
          <p:cNvSpPr>
            <a:spLocks noGrp="1" noRot="1" noChangeAspect="1" noChangeArrowheads="1" noTextEdit="1"/>
          </p:cNvSpPr>
          <p:nvPr>
            <p:ph type="sldImg"/>
          </p:nvPr>
        </p:nvSpPr>
        <p:spPr>
          <a:ln/>
        </p:spPr>
      </p:sp>
      <p:sp>
        <p:nvSpPr>
          <p:cNvPr id="118787" name="Notes Placeholder 2">
            <a:extLst>
              <a:ext uri="{FF2B5EF4-FFF2-40B4-BE49-F238E27FC236}">
                <a16:creationId xmlns:a16="http://schemas.microsoft.com/office/drawing/2014/main" id="{3CDF6AC5-8E36-4992-8012-C84B627DCC20}"/>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the importance of limiting the number of sexual partners in a required course during grades 9, 10, 11, or 12*. The values range from 51% to 100%.        Alaska, Nebraska, North Dakota, South Dakota, range from 50% to 74%.  Alabama, California, Delaware, Florida, Georgia, Hawaii, Idaho, Illinois, Kansas, Kentucky, Maine, Maryland, Massachusetts, Michigan, Minnesota, Mississippi, Missouri, Montana, New Hampshire, New Jersey, New Mexico, New York, North Carolina, Ohio, Oregon, Pennsylvania, Rhode Island, South Carolina, Tennessee, Utah, Vermont, Virginia,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118788" name="Slide Number Placeholder 3">
            <a:extLst>
              <a:ext uri="{FF2B5EF4-FFF2-40B4-BE49-F238E27FC236}">
                <a16:creationId xmlns:a16="http://schemas.microsoft.com/office/drawing/2014/main" id="{C37D8D48-BEF2-4F65-92D4-5BD2933DA34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F5CFB289-8DC2-4654-8189-B10A3C03D78C}" type="slidenum">
              <a:rPr lang="en-US" altLang="en-US" b="0" smtClean="0">
                <a:solidFill>
                  <a:schemeClr val="tx1"/>
                </a:solidFill>
                <a:latin typeface="Times New Roman" panose="02020603050405020304" pitchFamily="18" charset="0"/>
              </a:rPr>
              <a:pPr/>
              <a:t>41</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Image Placeholder 1">
            <a:extLst>
              <a:ext uri="{FF2B5EF4-FFF2-40B4-BE49-F238E27FC236}">
                <a16:creationId xmlns:a16="http://schemas.microsoft.com/office/drawing/2014/main" id="{B4394F3C-13C6-4EE9-8C06-491D66283193}"/>
              </a:ext>
            </a:extLst>
          </p:cNvPr>
          <p:cNvSpPr>
            <a:spLocks noGrp="1" noRot="1" noChangeAspect="1" noChangeArrowheads="1" noTextEdit="1"/>
          </p:cNvSpPr>
          <p:nvPr>
            <p:ph type="sldImg"/>
          </p:nvPr>
        </p:nvSpPr>
        <p:spPr>
          <a:ln/>
        </p:spPr>
      </p:sp>
      <p:sp>
        <p:nvSpPr>
          <p:cNvPr id="120835" name="Notes Placeholder 2">
            <a:extLst>
              <a:ext uri="{FF2B5EF4-FFF2-40B4-BE49-F238E27FC236}">
                <a16:creationId xmlns:a16="http://schemas.microsoft.com/office/drawing/2014/main" id="{B19BD33D-FDC3-43D0-9FED-C3C975B845C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preventive care that is necessary to maintain reproductive and sexual health in a required course during grades 6, 7, or 8*. The values range from 25% to 82%.     Alabama, Alaska, Kentucky, Mississippi, Nebraska, South Dakota, Tennessee, range from 25% to 49%.  California, Delaware, Florida, Georgia, Hawaii, Idaho, Illinois, Kansas, Maine, Massachusetts, Michigan, Minnesota, Missouri, Montana, New Hampshire, New Jersey, New Mexico, North Carolina, North Dakota, Ohio, Oregon, Pennsylvania, Rhode Island, South Carolina, Utah, Vermont, Virginia, Washington, West Virginia, Wisconsin, range from 50% to 74%.  Maryland, New York, range from 75% to 100%. Arizona, Arkansas, Colorado, Connecticut, Indiana, Iowa, Louisiana, Nevada, Oklahoma, Texas, and Wyoming did not have weighted results.</a:t>
            </a:r>
          </a:p>
          <a:p>
            <a:r>
              <a:rPr lang="en-US" altLang="en-US"/>
              <a:t>*During the current school year.</a:t>
            </a:r>
          </a:p>
        </p:txBody>
      </p:sp>
      <p:sp>
        <p:nvSpPr>
          <p:cNvPr id="120836" name="Slide Number Placeholder 3">
            <a:extLst>
              <a:ext uri="{FF2B5EF4-FFF2-40B4-BE49-F238E27FC236}">
                <a16:creationId xmlns:a16="http://schemas.microsoft.com/office/drawing/2014/main" id="{09A777CC-A742-4ECA-8547-563602E32B9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825E783C-107C-4F67-8BB8-1FDA805B8566}" type="slidenum">
              <a:rPr lang="en-US" altLang="en-US" b="0" smtClean="0">
                <a:solidFill>
                  <a:schemeClr val="tx1"/>
                </a:solidFill>
                <a:latin typeface="Times New Roman" panose="02020603050405020304" pitchFamily="18" charset="0"/>
              </a:rPr>
              <a:pPr/>
              <a:t>42</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Slide Image Placeholder 1">
            <a:extLst>
              <a:ext uri="{FF2B5EF4-FFF2-40B4-BE49-F238E27FC236}">
                <a16:creationId xmlns:a16="http://schemas.microsoft.com/office/drawing/2014/main" id="{A1164264-69DC-4C96-A9F9-7014205AB04B}"/>
              </a:ext>
            </a:extLst>
          </p:cNvPr>
          <p:cNvSpPr>
            <a:spLocks noGrp="1" noRot="1" noChangeAspect="1" noChangeArrowheads="1" noTextEdit="1"/>
          </p:cNvSpPr>
          <p:nvPr>
            <p:ph type="sldImg"/>
          </p:nvPr>
        </p:nvSpPr>
        <p:spPr>
          <a:ln/>
        </p:spPr>
      </p:sp>
      <p:sp>
        <p:nvSpPr>
          <p:cNvPr id="122883" name="Notes Placeholder 2">
            <a:extLst>
              <a:ext uri="{FF2B5EF4-FFF2-40B4-BE49-F238E27FC236}">
                <a16:creationId xmlns:a16="http://schemas.microsoft.com/office/drawing/2014/main" id="{ADE3300E-976B-4ED8-936F-4E1F5E8C7AE8}"/>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dirty="0"/>
              <a:t>This slide shows the percentage of secondary schools that taught preventive care that is necessary to maintain reproductive and sexual health in a required course during grades 9, 10, 11, or 12*. The values range from 51% to 98%.        Alaska, Kansas, Nebraska, North Dakota, South Dakota, range from 50% to 74%.  Alabama, California, Delaware, Florida, Georgia, Hawaii, Idaho, Illinois, Kentucky, Maine, Maryland, Massachusetts, Michigan, Minnesota, Mississippi, Missouri, Montana, New Hampshire, New Jersey, New Mexico, New York, North Carolina, Ohio, Oregon, Pennsylvania, Rhode Island, South Carolina, Tennessee, Utah, Vermont, Virginia, Washington, West Virginia, Wisconsin, range from 75% to 100%. Arizona, Arkansas, Colorado, Connecticut, Indiana, Iowa, Louisiana, Nevada, Oklahoma, Texas, and Wyoming did not have weighted results.</a:t>
            </a:r>
          </a:p>
          <a:p>
            <a:r>
              <a:rPr lang="en-US" altLang="en-US" dirty="0"/>
              <a:t>*During the current school year.</a:t>
            </a:r>
          </a:p>
        </p:txBody>
      </p:sp>
      <p:sp>
        <p:nvSpPr>
          <p:cNvPr id="122884" name="Slide Number Placeholder 3">
            <a:extLst>
              <a:ext uri="{FF2B5EF4-FFF2-40B4-BE49-F238E27FC236}">
                <a16:creationId xmlns:a16="http://schemas.microsoft.com/office/drawing/2014/main" id="{A20DA21C-44A9-42F2-B345-A09282B12A3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8F81AFE8-F738-42AF-BFF6-31B992B3B109}" type="slidenum">
              <a:rPr lang="en-US" altLang="en-US" b="0" smtClean="0">
                <a:solidFill>
                  <a:schemeClr val="tx1"/>
                </a:solidFill>
                <a:latin typeface="Times New Roman" panose="02020603050405020304" pitchFamily="18" charset="0"/>
              </a:rPr>
              <a:pPr/>
              <a:t>43</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Slide Image Placeholder 1">
            <a:extLst>
              <a:ext uri="{FF2B5EF4-FFF2-40B4-BE49-F238E27FC236}">
                <a16:creationId xmlns:a16="http://schemas.microsoft.com/office/drawing/2014/main" id="{B3248C6E-3821-447F-9297-828ABFA27082}"/>
              </a:ext>
            </a:extLst>
          </p:cNvPr>
          <p:cNvSpPr>
            <a:spLocks noGrp="1" noRot="1" noChangeAspect="1" noChangeArrowheads="1" noTextEdit="1"/>
          </p:cNvSpPr>
          <p:nvPr>
            <p:ph type="sldImg"/>
          </p:nvPr>
        </p:nvSpPr>
        <p:spPr>
          <a:ln/>
        </p:spPr>
      </p:sp>
      <p:sp>
        <p:nvSpPr>
          <p:cNvPr id="124931" name="Notes Placeholder 2">
            <a:extLst>
              <a:ext uri="{FF2B5EF4-FFF2-40B4-BE49-F238E27FC236}">
                <a16:creationId xmlns:a16="http://schemas.microsoft.com/office/drawing/2014/main" id="{A6FFEB65-62F6-4C9C-BA61-EB3E4DC4E55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about sexual orientation in a required course during grades 6, 7, or 8*. The values range from 6% to 68%.  Alabama, Alaska, Kentucky, South Carolina, South Dakota, Tennessee, Utah, range from 0% to 24%.  Delaware, Florida, Georgia, Hawaii, Idaho, Illinois, Kansas, Maine, Michigan, Minnesota, Mississippi, Missouri, Montana, Nebraska, New Hampshire, North Carolina, North Dakota, Ohio, Oregon, Pennsylvania, Virginia, Washington, West Virginia, range from 25% to 49%.  California, Maryland, Massachusetts, New Jersey, New Mexico, New York, Rhode Island, Vermont, Wisconsin, range from 50% to 74%. Arizona, Arkansas, Colorado, Connecticut, Indiana, Iowa, Louisiana, Nevada, Oklahoma, Texas, and Wyoming did not have weighted results.</a:t>
            </a:r>
          </a:p>
          <a:p>
            <a:r>
              <a:rPr lang="en-US" altLang="en-US"/>
              <a:t>*During the current school year.</a:t>
            </a:r>
          </a:p>
        </p:txBody>
      </p:sp>
      <p:sp>
        <p:nvSpPr>
          <p:cNvPr id="124932" name="Slide Number Placeholder 3">
            <a:extLst>
              <a:ext uri="{FF2B5EF4-FFF2-40B4-BE49-F238E27FC236}">
                <a16:creationId xmlns:a16="http://schemas.microsoft.com/office/drawing/2014/main" id="{041E2AB4-D27B-448F-8B46-C73844A53DA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8062DBC5-25A6-4914-9CD1-2C92373DAF36}" type="slidenum">
              <a:rPr lang="en-US" altLang="en-US" b="0" smtClean="0">
                <a:solidFill>
                  <a:schemeClr val="tx1"/>
                </a:solidFill>
                <a:latin typeface="Times New Roman" panose="02020603050405020304" pitchFamily="18" charset="0"/>
              </a:rPr>
              <a:pPr/>
              <a:t>44</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Slide Image Placeholder 1">
            <a:extLst>
              <a:ext uri="{FF2B5EF4-FFF2-40B4-BE49-F238E27FC236}">
                <a16:creationId xmlns:a16="http://schemas.microsoft.com/office/drawing/2014/main" id="{A57EA69B-7753-46F8-AFB0-945340D2F396}"/>
              </a:ext>
            </a:extLst>
          </p:cNvPr>
          <p:cNvSpPr>
            <a:spLocks noGrp="1" noRot="1" noChangeAspect="1" noChangeArrowheads="1" noTextEdit="1"/>
          </p:cNvSpPr>
          <p:nvPr>
            <p:ph type="sldImg"/>
          </p:nvPr>
        </p:nvSpPr>
        <p:spPr>
          <a:ln/>
        </p:spPr>
      </p:sp>
      <p:sp>
        <p:nvSpPr>
          <p:cNvPr id="126979" name="Notes Placeholder 2">
            <a:extLst>
              <a:ext uri="{FF2B5EF4-FFF2-40B4-BE49-F238E27FC236}">
                <a16:creationId xmlns:a16="http://schemas.microsoft.com/office/drawing/2014/main" id="{483CFDA9-C17F-4792-A457-714DC399E294}"/>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about sexual orientation in a required course during grades 9, 10, 11, or 12*. The values range from 11% to 96%.  Utah, range from 0% to 24%.  Alabama, Alaska, Kansas, Michigan, Mississippi, Missouri, Nebraska, North Dakota, South Dakota, Virginia, range from 25% to 49%.  Florida, Georgia, Hawaii, Idaho, Illinois, Kentucky, Maine, Maryland, Minnesota, Montana, New Mexico, North Carolina, Ohio, Pennsylvania, South Carolina, Tennessee, Washington, West Virginia, Wisconsin, range from 50% to 74%.  California, Delaware, Massachusetts, New Hampshire, New Jersey, New York, Oregon, Rhode Island, Vermont, range from 75% to 100%. Arizona, Arkansas, Colorado, Connecticut, Indiana, Iowa, Louisiana, Nevada, Oklahoma, Texas, and Wyoming did not have weighted results.</a:t>
            </a:r>
          </a:p>
          <a:p>
            <a:r>
              <a:rPr lang="en-US" altLang="en-US"/>
              <a:t>*During the current school year.</a:t>
            </a:r>
          </a:p>
        </p:txBody>
      </p:sp>
      <p:sp>
        <p:nvSpPr>
          <p:cNvPr id="126980" name="Slide Number Placeholder 3">
            <a:extLst>
              <a:ext uri="{FF2B5EF4-FFF2-40B4-BE49-F238E27FC236}">
                <a16:creationId xmlns:a16="http://schemas.microsoft.com/office/drawing/2014/main" id="{EFB9CABB-404A-47BA-8CB6-1D2D23A908A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BFEACDA2-56B3-40ED-B03B-791847E10884}" type="slidenum">
              <a:rPr lang="en-US" altLang="en-US" b="0" smtClean="0">
                <a:solidFill>
                  <a:schemeClr val="tx1"/>
                </a:solidFill>
                <a:latin typeface="Times New Roman" panose="02020603050405020304" pitchFamily="18" charset="0"/>
              </a:rPr>
              <a:pPr/>
              <a:t>45</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Slide Image Placeholder 1">
            <a:extLst>
              <a:ext uri="{FF2B5EF4-FFF2-40B4-BE49-F238E27FC236}">
                <a16:creationId xmlns:a16="http://schemas.microsoft.com/office/drawing/2014/main" id="{1DF5CDA4-3848-4AD7-B0C5-A2D158B57E4A}"/>
              </a:ext>
            </a:extLst>
          </p:cNvPr>
          <p:cNvSpPr>
            <a:spLocks noGrp="1" noRot="1" noChangeAspect="1" noChangeArrowheads="1" noTextEdit="1"/>
          </p:cNvSpPr>
          <p:nvPr>
            <p:ph type="sldImg"/>
          </p:nvPr>
        </p:nvSpPr>
        <p:spPr>
          <a:ln/>
        </p:spPr>
      </p:sp>
      <p:sp>
        <p:nvSpPr>
          <p:cNvPr id="129027" name="Notes Placeholder 2">
            <a:extLst>
              <a:ext uri="{FF2B5EF4-FFF2-40B4-BE49-F238E27FC236}">
                <a16:creationId xmlns:a16="http://schemas.microsoft.com/office/drawing/2014/main" id="{FC3B2764-57A2-4CEB-AE27-591762AFC437}"/>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about gender roles, gender identity, or gender expression in a required course during grades 6, 7, or 8*. The values range from 8% to 74%.  Alabama, Kentucky, South Dakota, Tennessee, Utah, range from 0% to 24%.  Alaska, Delaware, Florida, Georgia, Hawaii, Idaho, Illinois, Kansas, Michigan, Minnesota, Mississippi, Missouri, Montana, Nebraska, New Hampshire, North Carolina, North Dakota, Ohio, Oregon, Pennsylvania, South Carolina, Virginia, Washington, West Virginia, range from 25% to 49%.  California, Maine, Maryland, Massachusetts, New Jersey, New Mexico, New York, Rhode Island, Vermont, Wisconsin, range from 50% to 74%. Arizona, Arkansas, Colorado, Connecticut, Indiana, Iowa, Louisiana, Nevada, Oklahoma, Texas, and Wyoming did not have weighted results.</a:t>
            </a:r>
          </a:p>
          <a:p>
            <a:r>
              <a:rPr lang="en-US" altLang="en-US"/>
              <a:t>*During the current school year.</a:t>
            </a:r>
          </a:p>
        </p:txBody>
      </p:sp>
      <p:sp>
        <p:nvSpPr>
          <p:cNvPr id="129028" name="Slide Number Placeholder 3">
            <a:extLst>
              <a:ext uri="{FF2B5EF4-FFF2-40B4-BE49-F238E27FC236}">
                <a16:creationId xmlns:a16="http://schemas.microsoft.com/office/drawing/2014/main" id="{18DDE8EC-20F9-49DF-8F5B-84CB9B32E83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32391A0A-92C8-4512-BDAA-6489F5031BEF}" type="slidenum">
              <a:rPr lang="en-US" altLang="en-US" b="0" smtClean="0">
                <a:solidFill>
                  <a:schemeClr val="tx1"/>
                </a:solidFill>
                <a:latin typeface="Times New Roman" panose="02020603050405020304" pitchFamily="18" charset="0"/>
              </a:rPr>
              <a:pPr/>
              <a:t>46</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Slide Image Placeholder 1">
            <a:extLst>
              <a:ext uri="{FF2B5EF4-FFF2-40B4-BE49-F238E27FC236}">
                <a16:creationId xmlns:a16="http://schemas.microsoft.com/office/drawing/2014/main" id="{9E8FDAEF-F2EE-4244-8D24-B3E171C91ADB}"/>
              </a:ext>
            </a:extLst>
          </p:cNvPr>
          <p:cNvSpPr>
            <a:spLocks noGrp="1" noRot="1" noChangeAspect="1" noChangeArrowheads="1" noTextEdit="1"/>
          </p:cNvSpPr>
          <p:nvPr>
            <p:ph type="sldImg"/>
          </p:nvPr>
        </p:nvSpPr>
        <p:spPr>
          <a:ln/>
        </p:spPr>
      </p:sp>
      <p:sp>
        <p:nvSpPr>
          <p:cNvPr id="131075" name="Notes Placeholder 2">
            <a:extLst>
              <a:ext uri="{FF2B5EF4-FFF2-40B4-BE49-F238E27FC236}">
                <a16:creationId xmlns:a16="http://schemas.microsoft.com/office/drawing/2014/main" id="{CA023BED-DA40-440C-BC16-31A01D2A5F13}"/>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about gender roles, gender identity, or gender expression in a required course during grades 9, 10, 11, or 12*. The values range from 20% to 96%.  Utah, range from 0% to 24%.  Alaska, Idaho, Kansas, Missouri, Nebraska, North Dakota, South Dakota, range from 25% to 49%.  Alabama, Florida, Georgia, Hawaii, Illinois, Kentucky, Maine, Maryland, Michigan, Minnesota, Mississippi, Montana, New Hampshire, New Mexico, North Carolina, Ohio, Pennsylvania, South Carolina, Tennessee, Virginia, Washington, West Virginia, Wisconsin, range from 50% to 74%.  California, Delaware, Massachusetts, New Jersey, New York, Oregon, Rhode Island, Vermont, range from 75% to 100%. Arizona, Arkansas, Colorado, Connecticut, Indiana, Iowa, Louisiana, Nevada, Oklahoma, Texas, and Wyoming did not have weighted results.</a:t>
            </a:r>
          </a:p>
          <a:p>
            <a:r>
              <a:rPr lang="en-US" altLang="en-US"/>
              <a:t>*During the current school year.</a:t>
            </a:r>
          </a:p>
        </p:txBody>
      </p:sp>
      <p:sp>
        <p:nvSpPr>
          <p:cNvPr id="131076" name="Slide Number Placeholder 3">
            <a:extLst>
              <a:ext uri="{FF2B5EF4-FFF2-40B4-BE49-F238E27FC236}">
                <a16:creationId xmlns:a16="http://schemas.microsoft.com/office/drawing/2014/main" id="{CEBE83AE-60D6-4868-9D0C-678999576F3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3ECF6FA9-CA7C-407B-AD94-8C72767B5CD2}" type="slidenum">
              <a:rPr lang="en-US" altLang="en-US" b="0" smtClean="0">
                <a:solidFill>
                  <a:schemeClr val="tx1"/>
                </a:solidFill>
                <a:latin typeface="Times New Roman" panose="02020603050405020304" pitchFamily="18" charset="0"/>
              </a:rPr>
              <a:pPr/>
              <a:t>47</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Slide Image Placeholder 1">
            <a:extLst>
              <a:ext uri="{FF2B5EF4-FFF2-40B4-BE49-F238E27FC236}">
                <a16:creationId xmlns:a16="http://schemas.microsoft.com/office/drawing/2014/main" id="{013C48A4-6ADC-4264-99FD-E0775F0CC4B8}"/>
              </a:ext>
            </a:extLst>
          </p:cNvPr>
          <p:cNvSpPr>
            <a:spLocks noGrp="1" noRot="1" noChangeAspect="1" noChangeArrowheads="1" noTextEdit="1"/>
          </p:cNvSpPr>
          <p:nvPr>
            <p:ph type="sldImg"/>
          </p:nvPr>
        </p:nvSpPr>
        <p:spPr>
          <a:ln/>
        </p:spPr>
      </p:sp>
      <p:sp>
        <p:nvSpPr>
          <p:cNvPr id="133123" name="Notes Placeholder 2">
            <a:extLst>
              <a:ext uri="{FF2B5EF4-FFF2-40B4-BE49-F238E27FC236}">
                <a16:creationId xmlns:a16="http://schemas.microsoft.com/office/drawing/2014/main" id="{B4C9FB4C-7900-41E2-B67F-44727638B0C8}"/>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about the relationship between alcohol and other drug use and sexual risk behaviors in a required course during grades 6, 7, or 8*. The values range from 31% to 89%.     Alabama, Alaska, South Dakota, Tennessee, range from 25% to 49%.  California, Delaware, Florida, Georgia, Hawaii, Idaho, Kansas, Kentucky, Maine, Massachusetts, Michigan, Mississippi, Nebraska, New Hampshire, New Mexico, Ohio, Pennsylvania, Vermont, Virginia, range from 50% to 74%.  Illinois, Maryland, Minnesota, Missouri, Montana, New Jersey, New York, North Carolina, North Dakota, Oregon, Rhode Island, South Carolina, Utah,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133124" name="Slide Number Placeholder 3">
            <a:extLst>
              <a:ext uri="{FF2B5EF4-FFF2-40B4-BE49-F238E27FC236}">
                <a16:creationId xmlns:a16="http://schemas.microsoft.com/office/drawing/2014/main" id="{86BC4EA8-4D35-47B0-B905-6957EC30390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640A44EA-24F1-4335-9A9B-94105BCF39FE}" type="slidenum">
              <a:rPr lang="en-US" altLang="en-US" b="0" smtClean="0">
                <a:solidFill>
                  <a:schemeClr val="tx1"/>
                </a:solidFill>
                <a:latin typeface="Times New Roman" panose="02020603050405020304" pitchFamily="18" charset="0"/>
              </a:rPr>
              <a:pPr/>
              <a:t>48</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Slide Image Placeholder 1">
            <a:extLst>
              <a:ext uri="{FF2B5EF4-FFF2-40B4-BE49-F238E27FC236}">
                <a16:creationId xmlns:a16="http://schemas.microsoft.com/office/drawing/2014/main" id="{BD6F4843-C24E-4CEF-A086-BE9B75180D81}"/>
              </a:ext>
            </a:extLst>
          </p:cNvPr>
          <p:cNvSpPr>
            <a:spLocks noGrp="1" noRot="1" noChangeAspect="1" noChangeArrowheads="1" noTextEdit="1"/>
          </p:cNvSpPr>
          <p:nvPr>
            <p:ph type="sldImg"/>
          </p:nvPr>
        </p:nvSpPr>
        <p:spPr>
          <a:ln/>
        </p:spPr>
      </p:sp>
      <p:sp>
        <p:nvSpPr>
          <p:cNvPr id="135171" name="Notes Placeholder 2">
            <a:extLst>
              <a:ext uri="{FF2B5EF4-FFF2-40B4-BE49-F238E27FC236}">
                <a16:creationId xmlns:a16="http://schemas.microsoft.com/office/drawing/2014/main" id="{93533A7F-14A9-4161-BEFB-428DAC64AAD8}"/>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taught about the relationship between alcohol and other drug use and sexual risk behaviors in a required course during grades 9, 10, 11, or 12*. The values range from 60% to 100%.        Alaska, range from 50% to 74%.  Alabama, California, Delaware, Florida, Georgia, Hawaii, Idaho, Illinois, Kansas, Kentucky, Maine, Maryland, Massachusetts, Michigan, Minnesota, Mississippi, Missouri, Montana, Nebraska, New Hampshire, New Jersey, New Mexico, New York, North Carolina, North Dakota, Ohio, Oregon, Pennsylvania, Rhode Island, South Carolina, South Dakota, Tennessee, Utah, Vermont, Virginia, Washington, West Virginia, Wisconsin, range from 75% to 100%. Arizona, Arkansas, Colorado, Connecticut, Indiana, Iowa, Louisiana, Nevada, Oklahoma, Texas, and Wyoming did not have weighted results.</a:t>
            </a:r>
          </a:p>
          <a:p>
            <a:r>
              <a:rPr lang="en-US" altLang="en-US"/>
              <a:t>*During the current school year.</a:t>
            </a:r>
          </a:p>
        </p:txBody>
      </p:sp>
      <p:sp>
        <p:nvSpPr>
          <p:cNvPr id="135172" name="Slide Number Placeholder 3">
            <a:extLst>
              <a:ext uri="{FF2B5EF4-FFF2-40B4-BE49-F238E27FC236}">
                <a16:creationId xmlns:a16="http://schemas.microsoft.com/office/drawing/2014/main" id="{64B27785-8D5B-4AFB-A5FE-9202A76F31C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9DFBC37F-4389-4717-A4F0-6C40E19F7F15}" type="slidenum">
              <a:rPr lang="en-US" altLang="en-US" b="0" smtClean="0">
                <a:solidFill>
                  <a:schemeClr val="tx1"/>
                </a:solidFill>
                <a:latin typeface="Times New Roman" panose="02020603050405020304" pitchFamily="18" charset="0"/>
              </a:rPr>
              <a:pPr/>
              <a:t>49</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Image Placeholder 1">
            <a:extLst>
              <a:ext uri="{FF2B5EF4-FFF2-40B4-BE49-F238E27FC236}">
                <a16:creationId xmlns:a16="http://schemas.microsoft.com/office/drawing/2014/main" id="{821B02A1-AC76-4CB8-83A1-F1B9B54EAD8D}"/>
              </a:ext>
            </a:extLst>
          </p:cNvPr>
          <p:cNvSpPr>
            <a:spLocks noGrp="1" noRot="1" noChangeAspect="1" noChangeArrowheads="1" noTextEdit="1"/>
          </p:cNvSpPr>
          <p:nvPr>
            <p:ph type="sldImg"/>
          </p:nvPr>
        </p:nvSpPr>
        <p:spPr>
          <a:ln/>
        </p:spPr>
      </p:sp>
      <p:sp>
        <p:nvSpPr>
          <p:cNvPr id="45059" name="Notes Placeholder 2">
            <a:extLst>
              <a:ext uri="{FF2B5EF4-FFF2-40B4-BE49-F238E27FC236}">
                <a16:creationId xmlns:a16="http://schemas.microsoft.com/office/drawing/2014/main" id="{554EFEB6-59DE-4386-A9E1-924D3E96BC42}"/>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in which teachers provided students with the opportunity to practice skills related to sexual health. The values range from 39% to 85%.     Alabama, Alaska, Florida, Idaho, Kansas, Mississippi, Nebraska, South Dakota, Tennessee, range from 25% to 49%.  California, Delaware, Georgia, Hawaii, Illinois, Kentucky, Maine, Massachusetts, Michigan, Minnesota, Missouri, Montana, New Hampshire, New Jersey, New Mexico, North Carolina, North Dakota, Ohio, Oregon, Pennsylvania, Rhode Island, South Carolina, Utah, Vermont, Virginia, Washington, West Virginia, Wisconsin, range from 50% to 74%.  Maryland, New York, range from 75% to 100%. Arizona, Arkansas, Colorado, Connecticut, Indiana, Iowa, Louisiana, Nevada, Oklahoma, Texas, and Wyoming did not have weighted results.</a:t>
            </a:r>
          </a:p>
          <a:p>
            <a:endParaRPr lang="en-US" altLang="en-US"/>
          </a:p>
        </p:txBody>
      </p:sp>
      <p:sp>
        <p:nvSpPr>
          <p:cNvPr id="45060" name="Slide Number Placeholder 3">
            <a:extLst>
              <a:ext uri="{FF2B5EF4-FFF2-40B4-BE49-F238E27FC236}">
                <a16:creationId xmlns:a16="http://schemas.microsoft.com/office/drawing/2014/main" id="{F02FEF64-2D13-4014-AD2D-9C2C16BC608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F500F263-D9D2-4850-A06B-C6BBFF2E5559}" type="slidenum">
              <a:rPr lang="en-US" altLang="en-US" b="0" smtClean="0">
                <a:solidFill>
                  <a:schemeClr val="tx1"/>
                </a:solidFill>
                <a:latin typeface="Times New Roman" panose="02020603050405020304" pitchFamily="18" charset="0"/>
              </a:rPr>
              <a:pPr/>
              <a:t>5</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Slide Image Placeholder 1">
            <a:extLst>
              <a:ext uri="{FF2B5EF4-FFF2-40B4-BE49-F238E27FC236}">
                <a16:creationId xmlns:a16="http://schemas.microsoft.com/office/drawing/2014/main" id="{499BFE3F-3DDF-4BAC-9F13-603B3B82FEA1}"/>
              </a:ext>
            </a:extLst>
          </p:cNvPr>
          <p:cNvSpPr>
            <a:spLocks noGrp="1" noRot="1" noChangeAspect="1" noChangeArrowheads="1" noTextEdit="1"/>
          </p:cNvSpPr>
          <p:nvPr>
            <p:ph type="sldImg"/>
          </p:nvPr>
        </p:nvSpPr>
        <p:spPr>
          <a:ln/>
        </p:spPr>
      </p:sp>
      <p:sp>
        <p:nvSpPr>
          <p:cNvPr id="137219" name="Notes Placeholder 2">
            <a:extLst>
              <a:ext uri="{FF2B5EF4-FFF2-40B4-BE49-F238E27FC236}">
                <a16:creationId xmlns:a16="http://schemas.microsoft.com/office/drawing/2014/main" id="{F1A2B807-79B0-4FC9-A4C7-A4109958A218}"/>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in which the lead health education teacher received professional development* on HIV prevention. The values range from 10% to 67%.  Kansas, Kentucky, Minnesota, Missouri, Montana, Nebraska, North Dakota, Pennsylvania, Rhode Island, South Dakota, range from 0% to 24%.  Alabama, Alaska, California, Florida, Georgia, Hawaii, Idaho, Illinois, Maine, Massachusetts, Mississippi, New Hampshire, New Jersey, New Mexico, New York, North Carolina, Ohio, Oregon, Tennessee, Utah, Vermont, Virginia, Washington, West Virginia, Wisconsin, range from 25% to 49%.  Delaware, Maryland, Michigan, South Carolina, range from 50% to 74%. Arizona, Arkansas, Colorado, Connecticut, Indiana, Iowa, Louisiana, Nevada, Oklahoma, Texas, and Wyoming did not have weighted results.</a:t>
            </a:r>
          </a:p>
          <a:p>
            <a:r>
              <a:rPr lang="en-US" altLang="en-US"/>
              <a:t>* During the 2 years before the survey.</a:t>
            </a:r>
          </a:p>
        </p:txBody>
      </p:sp>
      <p:sp>
        <p:nvSpPr>
          <p:cNvPr id="137220" name="Slide Number Placeholder 3">
            <a:extLst>
              <a:ext uri="{FF2B5EF4-FFF2-40B4-BE49-F238E27FC236}">
                <a16:creationId xmlns:a16="http://schemas.microsoft.com/office/drawing/2014/main" id="{EBBE12BC-E338-47B6-9DCE-CC474FDB570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5BF4BE31-4B62-448E-8D51-FF4F2F070B2F}" type="slidenum">
              <a:rPr lang="en-US" altLang="en-US" b="0" smtClean="0">
                <a:solidFill>
                  <a:schemeClr val="tx1"/>
                </a:solidFill>
                <a:latin typeface="Times New Roman" panose="02020603050405020304" pitchFamily="18" charset="0"/>
              </a:rPr>
              <a:pPr/>
              <a:t>50</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Slide Image Placeholder 1">
            <a:extLst>
              <a:ext uri="{FF2B5EF4-FFF2-40B4-BE49-F238E27FC236}">
                <a16:creationId xmlns:a16="http://schemas.microsoft.com/office/drawing/2014/main" id="{E07700E5-CE83-4B61-8EB6-EB7D4FFF362E}"/>
              </a:ext>
            </a:extLst>
          </p:cNvPr>
          <p:cNvSpPr>
            <a:spLocks noGrp="1" noRot="1" noChangeAspect="1" noChangeArrowheads="1" noTextEdit="1"/>
          </p:cNvSpPr>
          <p:nvPr>
            <p:ph type="sldImg"/>
          </p:nvPr>
        </p:nvSpPr>
        <p:spPr>
          <a:ln/>
        </p:spPr>
      </p:sp>
      <p:sp>
        <p:nvSpPr>
          <p:cNvPr id="139267" name="Notes Placeholder 2">
            <a:extLst>
              <a:ext uri="{FF2B5EF4-FFF2-40B4-BE49-F238E27FC236}">
                <a16:creationId xmlns:a16="http://schemas.microsoft.com/office/drawing/2014/main" id="{42CB4127-34D9-4C94-A123-99B91BC730C8}"/>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in which the lead health education teacher received professional development* on human sexuality. The values range from 14% to 68%.  Alabama, Alaska, Idaho, Kansas, Kentucky, Missouri, Montana, North Dakota, South Dakota, West Virginia, range from 0% to 24%.  Florida, Georgia, Hawaii, Illinois, Massachusetts, Michigan, Minnesota, Mississippi, Nebraska, New Jersey, New Mexico, North Carolina, Ohio, Oregon, Pennsylvania, Rhode Island, South Carolina, Tennessee, Virginia, Washington, Wisconsin, range from 25% to 49%.  California, Delaware, Maine, Maryland, New Hampshire, New York, Utah, Vermont, range from 50% to 74%. Arizona, Arkansas, Colorado, Connecticut, Indiana, Iowa, Louisiana, Nevada, Oklahoma, Texas, and Wyoming did not have weighted results.</a:t>
            </a:r>
          </a:p>
          <a:p>
            <a:r>
              <a:rPr lang="en-US" altLang="en-US"/>
              <a:t> *During the 2 years before the survey.</a:t>
            </a:r>
          </a:p>
        </p:txBody>
      </p:sp>
      <p:sp>
        <p:nvSpPr>
          <p:cNvPr id="139268" name="Slide Number Placeholder 3">
            <a:extLst>
              <a:ext uri="{FF2B5EF4-FFF2-40B4-BE49-F238E27FC236}">
                <a16:creationId xmlns:a16="http://schemas.microsoft.com/office/drawing/2014/main" id="{F0728708-2886-4D63-AC2C-A87D185F273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564FF452-3314-47C3-9754-566C00002948}" type="slidenum">
              <a:rPr lang="en-US" altLang="en-US" b="0" smtClean="0">
                <a:solidFill>
                  <a:schemeClr val="tx1"/>
                </a:solidFill>
                <a:latin typeface="Times New Roman" panose="02020603050405020304" pitchFamily="18" charset="0"/>
              </a:rPr>
              <a:pPr/>
              <a:t>51</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Slide Image Placeholder 1">
            <a:extLst>
              <a:ext uri="{FF2B5EF4-FFF2-40B4-BE49-F238E27FC236}">
                <a16:creationId xmlns:a16="http://schemas.microsoft.com/office/drawing/2014/main" id="{BD82BA73-25F8-426E-8A4C-5B2E9C59AD7B}"/>
              </a:ext>
            </a:extLst>
          </p:cNvPr>
          <p:cNvSpPr>
            <a:spLocks noGrp="1" noRot="1" noChangeAspect="1" noChangeArrowheads="1" noTextEdit="1"/>
          </p:cNvSpPr>
          <p:nvPr>
            <p:ph type="sldImg"/>
          </p:nvPr>
        </p:nvSpPr>
        <p:spPr>
          <a:ln/>
        </p:spPr>
      </p:sp>
      <p:sp>
        <p:nvSpPr>
          <p:cNvPr id="141315" name="Notes Placeholder 2">
            <a:extLst>
              <a:ext uri="{FF2B5EF4-FFF2-40B4-BE49-F238E27FC236}">
                <a16:creationId xmlns:a16="http://schemas.microsoft.com/office/drawing/2014/main" id="{5AE7AFFC-62F2-4C9F-919F-81E2CE016E67}"/>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in which the lead health education teacher received professional development* on pregnancy prevention. The values range from 8% to 53%.  Alabama, Alaska, Idaho, Kansas, Kentucky, Minnesota, Missouri, Montana, Nebraska, North Dakota, Ohio, Oregon, Pennsylvania, Rhode Island, South Dakota, Tennessee, Virginia, range from 0% to 24%.  California, Delaware, Florida, Georgia, Hawaii, Illinois, Maine, Massachusetts, Michigan, Mississippi, New Hampshire, New Jersey, New Mexico, New York, North Carolina, South Carolina, Utah, Vermont, Washington, West Virginia, Wisconsin, range from 25% to 49%.  Maryland, range from 50% to 74%. Arizona, Arkansas, Colorado, Connecticut, Indiana, Iowa, Louisiana, Nevada, Oklahoma, Texas, and Wyoming did not have weighted results.</a:t>
            </a:r>
          </a:p>
          <a:p>
            <a:r>
              <a:rPr lang="en-US" altLang="en-US"/>
              <a:t>*During the 2 years before the survey.</a:t>
            </a:r>
          </a:p>
        </p:txBody>
      </p:sp>
      <p:sp>
        <p:nvSpPr>
          <p:cNvPr id="141316" name="Slide Number Placeholder 3">
            <a:extLst>
              <a:ext uri="{FF2B5EF4-FFF2-40B4-BE49-F238E27FC236}">
                <a16:creationId xmlns:a16="http://schemas.microsoft.com/office/drawing/2014/main" id="{7FE47A84-1E9C-4365-8330-23AC316869C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03D31DBA-72FA-4868-986B-9E879A9622D1}" type="slidenum">
              <a:rPr lang="en-US" altLang="en-US" b="0" smtClean="0">
                <a:solidFill>
                  <a:schemeClr val="tx1"/>
                </a:solidFill>
                <a:latin typeface="Times New Roman" panose="02020603050405020304" pitchFamily="18" charset="0"/>
              </a:rPr>
              <a:pPr/>
              <a:t>52</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Slide Image Placeholder 1">
            <a:extLst>
              <a:ext uri="{FF2B5EF4-FFF2-40B4-BE49-F238E27FC236}">
                <a16:creationId xmlns:a16="http://schemas.microsoft.com/office/drawing/2014/main" id="{2E619B9B-6F4D-4DFE-853D-9829AAAFBE75}"/>
              </a:ext>
            </a:extLst>
          </p:cNvPr>
          <p:cNvSpPr>
            <a:spLocks noGrp="1" noRot="1" noChangeAspect="1" noChangeArrowheads="1" noTextEdit="1"/>
          </p:cNvSpPr>
          <p:nvPr>
            <p:ph type="sldImg"/>
          </p:nvPr>
        </p:nvSpPr>
        <p:spPr>
          <a:ln/>
        </p:spPr>
      </p:sp>
      <p:sp>
        <p:nvSpPr>
          <p:cNvPr id="143363" name="Notes Placeholder 2">
            <a:extLst>
              <a:ext uri="{FF2B5EF4-FFF2-40B4-BE49-F238E27FC236}">
                <a16:creationId xmlns:a16="http://schemas.microsoft.com/office/drawing/2014/main" id="{3417895A-D434-4304-9E89-A677EECE3A88}"/>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in which the lead health education teacher received professional development* on STD prevention. The values range from 10% to 61%.  Alabama, Alaska, Idaho, Kansas, Kentucky, Minnesota, Missouri, Montana, Nebraska, North Dakota, Oregon, Pennsylvania, South Dakota, range from 0% to 24%.  California, Florida, Georgia, Hawaii, Illinois, Maine, Massachusetts, Michigan, Mississippi, New Hampshire, New Jersey, New Mexico, New York, North Carolina, Ohio, Rhode Island, Tennessee, Utah, Vermont, Virginia, Washington, West Virginia, Wisconsin, range from 25% to 49%.  Delaware, Maryland, South Carolina, range from 50% to 74%. Arizona, Arkansas, Colorado, Connecticut, Indiana, Iowa, Louisiana, Nevada, Oklahoma, Texas, and Wyoming did not have weighted results.</a:t>
            </a:r>
          </a:p>
          <a:p>
            <a:r>
              <a:rPr lang="en-US" altLang="en-US"/>
              <a:t> *During the 2 years before the survey.</a:t>
            </a:r>
          </a:p>
        </p:txBody>
      </p:sp>
      <p:sp>
        <p:nvSpPr>
          <p:cNvPr id="143364" name="Slide Number Placeholder 3">
            <a:extLst>
              <a:ext uri="{FF2B5EF4-FFF2-40B4-BE49-F238E27FC236}">
                <a16:creationId xmlns:a16="http://schemas.microsoft.com/office/drawing/2014/main" id="{9AC87F61-C563-458A-975A-E93528A930D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4809365E-68C6-4F25-A27E-218BB4BEB642}" type="slidenum">
              <a:rPr lang="en-US" altLang="en-US" b="0" smtClean="0">
                <a:solidFill>
                  <a:schemeClr val="tx1"/>
                </a:solidFill>
                <a:latin typeface="Times New Roman" panose="02020603050405020304" pitchFamily="18" charset="0"/>
              </a:rPr>
              <a:pPr/>
              <a:t>53</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Slide Image Placeholder 1">
            <a:extLst>
              <a:ext uri="{FF2B5EF4-FFF2-40B4-BE49-F238E27FC236}">
                <a16:creationId xmlns:a16="http://schemas.microsoft.com/office/drawing/2014/main" id="{F1959A01-0B0E-4A50-B445-065AA21A6E77}"/>
              </a:ext>
            </a:extLst>
          </p:cNvPr>
          <p:cNvSpPr>
            <a:spLocks noGrp="1" noRot="1" noChangeAspect="1" noChangeArrowheads="1" noTextEdit="1"/>
          </p:cNvSpPr>
          <p:nvPr>
            <p:ph type="sldImg"/>
          </p:nvPr>
        </p:nvSpPr>
        <p:spPr>
          <a:ln/>
        </p:spPr>
      </p:sp>
      <p:sp>
        <p:nvSpPr>
          <p:cNvPr id="145411" name="Notes Placeholder 2">
            <a:extLst>
              <a:ext uri="{FF2B5EF4-FFF2-40B4-BE49-F238E27FC236}">
                <a16:creationId xmlns:a16="http://schemas.microsoft.com/office/drawing/2014/main" id="{0E8546C3-9FEE-4BE6-BFBF-24A785A1BB6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provide curricula or supplementary materials that include HIV, STD, or pregnancy prevention information that is relevant to LGBTQ youth . The values range from 18% to 76%.  Utah, range from 0% to 24%.  Alabama, Alaska, Georgia, Hawaii, Idaho, Illinois, Kansas, Kentucky, Mississippi, Missouri, Montana, Nebraska, New Mexico, North Carolina, North Dakota, Ohio, Pennsylvania, South Carolina, South Dakota, Tennessee, Virginia, range from 25% to 49%.  California, Delaware, Florida, Maine, Maryland, Massachusetts, Michigan, Minnesota, New Hampshire, New Jersey, Oregon, Rhode Island, Vermont, Washington, West Virginia, Wisconsin, range from 50% to 74%.  New York, range from 75% to 100%. Arizona, Arkansas, Colorado, Connecticut, Indiana, Iowa, Louisiana, Nevada, Oklahoma, Texas, and Wyoming did not have weighted results.</a:t>
            </a:r>
          </a:p>
          <a:p>
            <a:endParaRPr lang="en-US" altLang="en-US"/>
          </a:p>
        </p:txBody>
      </p:sp>
      <p:sp>
        <p:nvSpPr>
          <p:cNvPr id="145412" name="Slide Number Placeholder 3">
            <a:extLst>
              <a:ext uri="{FF2B5EF4-FFF2-40B4-BE49-F238E27FC236}">
                <a16:creationId xmlns:a16="http://schemas.microsoft.com/office/drawing/2014/main" id="{507D10C4-3657-4287-9F40-F4ABE6BACEC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9D26E817-CEE8-4679-9468-F4D33D6FFA81}" type="slidenum">
              <a:rPr lang="en-US" altLang="en-US" b="0" smtClean="0">
                <a:solidFill>
                  <a:schemeClr val="tx1"/>
                </a:solidFill>
                <a:latin typeface="Times New Roman" panose="02020603050405020304" pitchFamily="18" charset="0"/>
              </a:rPr>
              <a:pPr/>
              <a:t>54</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Slide Image Placeholder 1">
            <a:extLst>
              <a:ext uri="{FF2B5EF4-FFF2-40B4-BE49-F238E27FC236}">
                <a16:creationId xmlns:a16="http://schemas.microsoft.com/office/drawing/2014/main" id="{DD99E21C-084F-4D0E-A04C-2FAF86E9AFB1}"/>
              </a:ext>
            </a:extLst>
          </p:cNvPr>
          <p:cNvSpPr>
            <a:spLocks noGrp="1" noRot="1" noChangeAspect="1" noChangeArrowheads="1" noTextEdit="1"/>
          </p:cNvSpPr>
          <p:nvPr>
            <p:ph type="sldImg"/>
          </p:nvPr>
        </p:nvSpPr>
        <p:spPr>
          <a:ln/>
        </p:spPr>
      </p:sp>
      <p:sp>
        <p:nvSpPr>
          <p:cNvPr id="147459" name="Notes Placeholder 2">
            <a:extLst>
              <a:ext uri="{FF2B5EF4-FFF2-40B4-BE49-F238E27FC236}">
                <a16:creationId xmlns:a16="http://schemas.microsoft.com/office/drawing/2014/main" id="{B4F2DD26-9909-43E9-9739-43C86B5FA741}"/>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in which the lead health education teacher received professional development* on teaching students of different sexual orientations or gender identities . The values range from 12% to 61%.  Alabama, Idaho, Kansas, Kentucky, Mississippi, Montana, Nebraska, North Dakota, South Dakota, Tennessee, West Virginia, range from 0% to 24%.  Alaska, California, Florida, Georgia, Hawaii, Illinois, Maine, Maryland, Michigan, Minnesota, Missouri, New Hampshire, New Jersey, New Mexico, North Carolina, Ohio, Oregon, Pennsylvania, Rhode Island, South Carolina, Utah, Virginia, Washington, Wisconsin, range from 25% to 49%.  Delaware, Massachusetts, New York, Vermont, range from 50% to 74%. Arizona, Arkansas, Colorado, Connecticut, Indiana, Iowa, Louisiana, Nevada, Oklahoma, Texas, and Wyoming did not have weighted results.</a:t>
            </a:r>
          </a:p>
          <a:p>
            <a:r>
              <a:rPr lang="en-US" altLang="en-US"/>
              <a:t>*During the 2 years before the survey.</a:t>
            </a:r>
          </a:p>
        </p:txBody>
      </p:sp>
      <p:sp>
        <p:nvSpPr>
          <p:cNvPr id="147460" name="Slide Number Placeholder 3">
            <a:extLst>
              <a:ext uri="{FF2B5EF4-FFF2-40B4-BE49-F238E27FC236}">
                <a16:creationId xmlns:a16="http://schemas.microsoft.com/office/drawing/2014/main" id="{2D22D303-6880-420F-8F66-3E617BFEA88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98A4A456-B665-430D-8FE5-3CCEEC547A62}" type="slidenum">
              <a:rPr lang="en-US" altLang="en-US" b="0" smtClean="0">
                <a:solidFill>
                  <a:schemeClr val="tx1"/>
                </a:solidFill>
                <a:latin typeface="Times New Roman" panose="02020603050405020304" pitchFamily="18" charset="0"/>
              </a:rPr>
              <a:pPr/>
              <a:t>55</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Slide Image Placeholder 1">
            <a:extLst>
              <a:ext uri="{FF2B5EF4-FFF2-40B4-BE49-F238E27FC236}">
                <a16:creationId xmlns:a16="http://schemas.microsoft.com/office/drawing/2014/main" id="{4AD789E2-9519-4269-B645-1F2D558CEF7E}"/>
              </a:ext>
            </a:extLst>
          </p:cNvPr>
          <p:cNvSpPr>
            <a:spLocks noGrp="1" noRot="1" noChangeAspect="1" noChangeArrowheads="1" noTextEdit="1"/>
          </p:cNvSpPr>
          <p:nvPr>
            <p:ph type="sldImg"/>
          </p:nvPr>
        </p:nvSpPr>
        <p:spPr>
          <a:ln/>
        </p:spPr>
      </p:sp>
      <p:sp>
        <p:nvSpPr>
          <p:cNvPr id="149507" name="Notes Placeholder 2">
            <a:extLst>
              <a:ext uri="{FF2B5EF4-FFF2-40B4-BE49-F238E27FC236}">
                <a16:creationId xmlns:a16="http://schemas.microsoft.com/office/drawing/2014/main" id="{C8B1214F-8C67-42DE-89C9-E74DC2D3E0C4}"/>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in which the lead health education teacher received professional development on aligning lessons and materials with the district scope and sequence for sexual health education*. The values range from 11% to 69%.  Alabama, Alaska, Kansas, Kentucky, Nebraska, North Dakota, Ohio, South Dakota, Tennessee, range from 0% to 24%.  California, Delaware, Florida, Georgia, Hawaii, Idaho, Illinois, Maine, Massachusetts, Michigan, Minnesota, Mississippi, Missouri, Montana, New Hampshire, New Jersey, New Mexico, New York, North Carolina, Oregon, Pennsylvania, Rhode Island, Utah, Vermont, Virginia, Washington, West Virginia, Wisconsin, range from 25% to 49%.  Maryland, South Carolina, range from 50% to 74%. Arizona, Arkansas, Colorado, Connecticut, Indiana, Iowa, Louisiana, Nevada, Oklahoma, Texas, and Wyoming did not have weighted results.</a:t>
            </a:r>
          </a:p>
          <a:p>
            <a:r>
              <a:rPr lang="en-US" altLang="en-US"/>
              <a:t> *During the 2 years before the survey.</a:t>
            </a:r>
          </a:p>
        </p:txBody>
      </p:sp>
      <p:sp>
        <p:nvSpPr>
          <p:cNvPr id="149508" name="Slide Number Placeholder 3">
            <a:extLst>
              <a:ext uri="{FF2B5EF4-FFF2-40B4-BE49-F238E27FC236}">
                <a16:creationId xmlns:a16="http://schemas.microsoft.com/office/drawing/2014/main" id="{A246C6DE-9BA9-4849-824A-4BC99BD3601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B51CE21D-203B-4BD4-B4AE-D1F643B009A7}" type="slidenum">
              <a:rPr lang="en-US" altLang="en-US" b="0" smtClean="0">
                <a:solidFill>
                  <a:schemeClr val="tx1"/>
                </a:solidFill>
                <a:latin typeface="Times New Roman" panose="02020603050405020304" pitchFamily="18" charset="0"/>
              </a:rPr>
              <a:pPr/>
              <a:t>56</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Slide Image Placeholder 1">
            <a:extLst>
              <a:ext uri="{FF2B5EF4-FFF2-40B4-BE49-F238E27FC236}">
                <a16:creationId xmlns:a16="http://schemas.microsoft.com/office/drawing/2014/main" id="{D07D847C-3CAD-4538-AF11-D2A631BDDD55}"/>
              </a:ext>
            </a:extLst>
          </p:cNvPr>
          <p:cNvSpPr>
            <a:spLocks noGrp="1" noRot="1" noChangeAspect="1" noChangeArrowheads="1" noTextEdit="1"/>
          </p:cNvSpPr>
          <p:nvPr>
            <p:ph type="sldImg"/>
          </p:nvPr>
        </p:nvSpPr>
        <p:spPr>
          <a:ln/>
        </p:spPr>
      </p:sp>
      <p:sp>
        <p:nvSpPr>
          <p:cNvPr id="151555" name="Notes Placeholder 2">
            <a:extLst>
              <a:ext uri="{FF2B5EF4-FFF2-40B4-BE49-F238E27FC236}">
                <a16:creationId xmlns:a16="http://schemas.microsoft.com/office/drawing/2014/main" id="{C2773A62-7ECA-46D0-81A0-F6E5A349A931}"/>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in which the lead health education teacher received professional development on creating a comfortable and safe learning environment for students receiving sexual health education* . The values range from 13% to 64%.  Alabama, Alaska, Kansas, Kentucky, Nebraska, North Dakota, Ohio, South Dakota, Tennessee, range from 0% to 24%.  California, Delaware, Florida, Georgia, Hawaii, Idaho, Illinois, Maine, Massachusetts, Michigan, Minnesota, Mississippi, Missouri, Montana, New Hampshire, New Jersey, New Mexico, North Carolina, Oregon, Pennsylvania, Rhode Island, Utah, Vermont, Virginia, Washington, West Virginia, Wisconsin, range from 25% to 49%.  Maryland, New York, South Carolina, range from 50% to 74%. Arizona, Arkansas, Colorado, Connecticut, Indiana, Iowa, Louisiana, Nevada, Oklahoma, Texas, and Wyoming did not have weighted results.</a:t>
            </a:r>
          </a:p>
          <a:p>
            <a:r>
              <a:rPr lang="en-US" altLang="en-US"/>
              <a:t>*During the 2 years before the survey.</a:t>
            </a:r>
          </a:p>
        </p:txBody>
      </p:sp>
      <p:sp>
        <p:nvSpPr>
          <p:cNvPr id="151556" name="Slide Number Placeholder 3">
            <a:extLst>
              <a:ext uri="{FF2B5EF4-FFF2-40B4-BE49-F238E27FC236}">
                <a16:creationId xmlns:a16="http://schemas.microsoft.com/office/drawing/2014/main" id="{F7FAE991-D32C-442B-8176-13C5215EADC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7668F4AB-FEB0-4EF3-AD36-5A684A7D70C4}" type="slidenum">
              <a:rPr lang="en-US" altLang="en-US" b="0" smtClean="0">
                <a:solidFill>
                  <a:schemeClr val="tx1"/>
                </a:solidFill>
                <a:latin typeface="Times New Roman" panose="02020603050405020304" pitchFamily="18" charset="0"/>
              </a:rPr>
              <a:pPr/>
              <a:t>57</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Slide Image Placeholder 1">
            <a:extLst>
              <a:ext uri="{FF2B5EF4-FFF2-40B4-BE49-F238E27FC236}">
                <a16:creationId xmlns:a16="http://schemas.microsoft.com/office/drawing/2014/main" id="{382596F9-31AA-4143-A1D0-EC120EBBF545}"/>
              </a:ext>
            </a:extLst>
          </p:cNvPr>
          <p:cNvSpPr>
            <a:spLocks noGrp="1" noRot="1" noChangeAspect="1" noChangeArrowheads="1" noTextEdit="1"/>
          </p:cNvSpPr>
          <p:nvPr>
            <p:ph type="sldImg"/>
          </p:nvPr>
        </p:nvSpPr>
        <p:spPr>
          <a:ln/>
        </p:spPr>
      </p:sp>
      <p:sp>
        <p:nvSpPr>
          <p:cNvPr id="153603" name="Notes Placeholder 2">
            <a:extLst>
              <a:ext uri="{FF2B5EF4-FFF2-40B4-BE49-F238E27FC236}">
                <a16:creationId xmlns:a16="http://schemas.microsoft.com/office/drawing/2014/main" id="{AD65C15C-9F4A-4129-92A5-A9D1943F368F}"/>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in which the lead health education teacher received professional development on connecting students to on-site or community-based sexual health services* . The values range from 9% to 49%.  Alabama, Alaska, Idaho, Illinois, Kansas, Kentucky, Minnesota, Missouri, Montana, Nebraska, North Dakota, Ohio, Oregon, Pennsylvania, South Dakota, Tennessee, Utah, Wisconsin, range from 0% to 24%.  California, Delaware, Florida, Georgia, Hawaii, Maine, Maryland, Massachusetts, Michigan, Mississippi, New Hampshire, New Jersey, New Mexico, New York, North Carolina, Rhode Island, South Carolina, Vermont, Virginia, Washington, West Virginia, range from 25% to 49%. Arizona, Arkansas, Colorado, Connecticut, Indiana, Iowa, Louisiana, Nevada, Oklahoma, Texas, and Wyoming did not have weighted results.</a:t>
            </a:r>
          </a:p>
          <a:p>
            <a:r>
              <a:rPr lang="en-US" altLang="en-US"/>
              <a:t>*During the 2 years before the survey.</a:t>
            </a:r>
          </a:p>
        </p:txBody>
      </p:sp>
      <p:sp>
        <p:nvSpPr>
          <p:cNvPr id="153604" name="Slide Number Placeholder 3">
            <a:extLst>
              <a:ext uri="{FF2B5EF4-FFF2-40B4-BE49-F238E27FC236}">
                <a16:creationId xmlns:a16="http://schemas.microsoft.com/office/drawing/2014/main" id="{3244B57E-B7F2-41BF-AC42-BE453F89FE9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4ACB102F-A3CF-41C7-BC4D-3502AEE8645B}" type="slidenum">
              <a:rPr lang="en-US" altLang="en-US" b="0" smtClean="0">
                <a:solidFill>
                  <a:schemeClr val="tx1"/>
                </a:solidFill>
                <a:latin typeface="Times New Roman" panose="02020603050405020304" pitchFamily="18" charset="0"/>
              </a:rPr>
              <a:pPr/>
              <a:t>58</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Slide Image Placeholder 1">
            <a:extLst>
              <a:ext uri="{FF2B5EF4-FFF2-40B4-BE49-F238E27FC236}">
                <a16:creationId xmlns:a16="http://schemas.microsoft.com/office/drawing/2014/main" id="{9FFEEE45-604A-4CFE-8881-943AF7E412C1}"/>
              </a:ext>
            </a:extLst>
          </p:cNvPr>
          <p:cNvSpPr>
            <a:spLocks noGrp="1" noRot="1" noChangeAspect="1" noChangeArrowheads="1" noTextEdit="1"/>
          </p:cNvSpPr>
          <p:nvPr>
            <p:ph type="sldImg"/>
          </p:nvPr>
        </p:nvSpPr>
        <p:spPr>
          <a:ln/>
        </p:spPr>
      </p:sp>
      <p:sp>
        <p:nvSpPr>
          <p:cNvPr id="155651" name="Notes Placeholder 2">
            <a:extLst>
              <a:ext uri="{FF2B5EF4-FFF2-40B4-BE49-F238E27FC236}">
                <a16:creationId xmlns:a16="http://schemas.microsoft.com/office/drawing/2014/main" id="{584D083C-FAE3-42EB-A3FD-ED3D026546C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in which the lead health education teacher received professional development on using a variety of effective instructional strategies to deliver sexual health education* . The values range from 10% to 65%.  Alabama, Alaska, Idaho, Kansas, Kentucky, Montana, Nebraska, North Dakota, Ohio, Pennsylvania, South Dakota, Tennessee, range from 0% to 24%.  California, Florida, Georgia, Hawaii, Illinois, Maine, Massachusetts, Michigan, Minnesota, Mississippi, Missouri, New Hampshire, New Jersey, New Mexico, New York, North Carolina, Oregon, Rhode Island, Utah, Vermont, Virginia, Washington, West Virginia, Wisconsin, range from 25% to 49%.  Delaware, Maryland, South Carolina, range from 50% to 74%. Arizona, Arkansas, Colorado, Connecticut, Indiana, Iowa, Louisiana, Nevada, Oklahoma, Texas, and Wyoming did not have weighted results.</a:t>
            </a:r>
          </a:p>
          <a:p>
            <a:r>
              <a:rPr lang="en-US" altLang="en-US"/>
              <a:t>*During the 2 years before the survey.</a:t>
            </a:r>
          </a:p>
        </p:txBody>
      </p:sp>
      <p:sp>
        <p:nvSpPr>
          <p:cNvPr id="155652" name="Slide Number Placeholder 3">
            <a:extLst>
              <a:ext uri="{FF2B5EF4-FFF2-40B4-BE49-F238E27FC236}">
                <a16:creationId xmlns:a16="http://schemas.microsoft.com/office/drawing/2014/main" id="{E9BACE81-1AFD-49C5-B9C0-2BDA4F2F129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360410B2-036F-4169-9462-8E473E3545D6}" type="slidenum">
              <a:rPr lang="en-US" altLang="en-US" b="0" smtClean="0">
                <a:solidFill>
                  <a:schemeClr val="tx1"/>
                </a:solidFill>
                <a:latin typeface="Times New Roman" panose="02020603050405020304" pitchFamily="18" charset="0"/>
              </a:rPr>
              <a:pPr/>
              <a:t>59</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Slide Image Placeholder 1">
            <a:extLst>
              <a:ext uri="{FF2B5EF4-FFF2-40B4-BE49-F238E27FC236}">
                <a16:creationId xmlns:a16="http://schemas.microsoft.com/office/drawing/2014/main" id="{8BE7E782-14C4-4EAC-B053-692E83A7504E}"/>
              </a:ext>
            </a:extLst>
          </p:cNvPr>
          <p:cNvSpPr>
            <a:spLocks noGrp="1" noRot="1" noChangeAspect="1" noChangeArrowheads="1" noTextEdit="1"/>
          </p:cNvSpPr>
          <p:nvPr>
            <p:ph type="sldImg"/>
          </p:nvPr>
        </p:nvSpPr>
        <p:spPr>
          <a:ln/>
        </p:spPr>
      </p:sp>
      <p:sp>
        <p:nvSpPr>
          <p:cNvPr id="47107" name="Notes Placeholder 2">
            <a:extLst>
              <a:ext uri="{FF2B5EF4-FFF2-40B4-BE49-F238E27FC236}">
                <a16:creationId xmlns:a16="http://schemas.microsoft.com/office/drawing/2014/main" id="{7FD90AB7-6C8E-46DE-ADDD-A74C98EDB9D9}"/>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tried to increase student knowledge on HIV prevention in a required course. The values range from 64% to 96%.        Alaska, Tennessee, range from 50% to 74%.  Alabama, California, Delaware, Florida, Georgia, Hawaii, Idaho, Illinois, Kansas, Kentucky, Maine, Maryland, Massachusetts, Michigan, Minnesota, Mississippi, Missouri, Montana, Nebraska, New Hampshire, New Jersey, New Mexico, New York, North Carolina, North Dakota, Ohio, Oregon, Pennsylvania, Rhode Island, South Carolina, South Dakota, Utah, Vermont, Virginia, Washington, West Virginia, Wisconsin, range from 75% to 100%. Arizona, Arkansas, Colorado, Connecticut, Indiana, Iowa, Louisiana, Nevada, Oklahoma, Texas, and Wyoming did not have weighted results.</a:t>
            </a:r>
          </a:p>
          <a:p>
            <a:endParaRPr lang="en-US" altLang="en-US"/>
          </a:p>
        </p:txBody>
      </p:sp>
      <p:sp>
        <p:nvSpPr>
          <p:cNvPr id="47108" name="Slide Number Placeholder 3">
            <a:extLst>
              <a:ext uri="{FF2B5EF4-FFF2-40B4-BE49-F238E27FC236}">
                <a16:creationId xmlns:a16="http://schemas.microsoft.com/office/drawing/2014/main" id="{9561CE20-E2B5-441E-8CAD-E95A3B8468E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70DC851B-614C-44AA-B2E3-51891AA5B68D}" type="slidenum">
              <a:rPr lang="en-US" altLang="en-US" b="0" smtClean="0">
                <a:solidFill>
                  <a:schemeClr val="tx1"/>
                </a:solidFill>
                <a:latin typeface="Times New Roman" panose="02020603050405020304" pitchFamily="18" charset="0"/>
              </a:rPr>
              <a:pPr/>
              <a:t>6</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Slide Image Placeholder 1">
            <a:extLst>
              <a:ext uri="{FF2B5EF4-FFF2-40B4-BE49-F238E27FC236}">
                <a16:creationId xmlns:a16="http://schemas.microsoft.com/office/drawing/2014/main" id="{4024BF25-85C2-4F8A-97A4-DBC5D536D1C1}"/>
              </a:ext>
            </a:extLst>
          </p:cNvPr>
          <p:cNvSpPr>
            <a:spLocks noGrp="1" noRot="1" noChangeAspect="1" noChangeArrowheads="1" noTextEdit="1"/>
          </p:cNvSpPr>
          <p:nvPr>
            <p:ph type="sldImg"/>
          </p:nvPr>
        </p:nvSpPr>
        <p:spPr>
          <a:ln/>
        </p:spPr>
      </p:sp>
      <p:sp>
        <p:nvSpPr>
          <p:cNvPr id="157699" name="Notes Placeholder 2">
            <a:extLst>
              <a:ext uri="{FF2B5EF4-FFF2-40B4-BE49-F238E27FC236}">
                <a16:creationId xmlns:a16="http://schemas.microsoft.com/office/drawing/2014/main" id="{9752D170-B785-4E88-9E3E-70BC6E8EF51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in which the lead health education teacher received professional development on building student skills in HIV, other STDs, and pregnancy prevention* . The values range from 10% to 60%.  Alabama, Alaska, Idaho, Kansas, Kentucky, Minnesota, Missouri, Montana, Nebraska, North Dakota, Ohio, Pennsylvania, South Dakota, Tennessee, range from 0% to 24%.  California, Delaware, Florida, Georgia, Hawaii, Illinois, Maine, Massachusetts, Michigan, Mississippi, New Hampshire, New Jersey, New Mexico, New York, North Carolina, Oregon, Rhode Island, Utah, Vermont, Virginia, Washington, West Virginia, Wisconsin, range from 25% to 49%.  Maryland, South Carolina, range from 50% to 74%. Arizona, Arkansas, Colorado, Connecticut, Indiana, Iowa, Louisiana, Nevada, Oklahoma, Texas, and Wyoming did not have weighted results.</a:t>
            </a:r>
          </a:p>
          <a:p>
            <a:r>
              <a:rPr lang="en-US" altLang="en-US"/>
              <a:t>*During the 2 years before the survey.</a:t>
            </a:r>
          </a:p>
        </p:txBody>
      </p:sp>
      <p:sp>
        <p:nvSpPr>
          <p:cNvPr id="157700" name="Slide Number Placeholder 3">
            <a:extLst>
              <a:ext uri="{FF2B5EF4-FFF2-40B4-BE49-F238E27FC236}">
                <a16:creationId xmlns:a16="http://schemas.microsoft.com/office/drawing/2014/main" id="{0F5A7879-1DE7-4659-9FD9-BDCBFDEC035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FF338502-3CB1-4AA6-9988-CBFA3D9CC36A}" type="slidenum">
              <a:rPr lang="en-US" altLang="en-US" b="0" smtClean="0">
                <a:solidFill>
                  <a:schemeClr val="tx1"/>
                </a:solidFill>
                <a:latin typeface="Times New Roman" panose="02020603050405020304" pitchFamily="18" charset="0"/>
              </a:rPr>
              <a:pPr/>
              <a:t>60</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Slide Image Placeholder 1">
            <a:extLst>
              <a:ext uri="{FF2B5EF4-FFF2-40B4-BE49-F238E27FC236}">
                <a16:creationId xmlns:a16="http://schemas.microsoft.com/office/drawing/2014/main" id="{65DA3497-D5A3-4F66-B8B9-37D04BB0E470}"/>
              </a:ext>
            </a:extLst>
          </p:cNvPr>
          <p:cNvSpPr>
            <a:spLocks noGrp="1" noRot="1" noChangeAspect="1" noChangeArrowheads="1" noTextEdit="1"/>
          </p:cNvSpPr>
          <p:nvPr>
            <p:ph type="sldImg"/>
          </p:nvPr>
        </p:nvSpPr>
        <p:spPr>
          <a:ln/>
        </p:spPr>
      </p:sp>
      <p:sp>
        <p:nvSpPr>
          <p:cNvPr id="159747" name="Notes Placeholder 2">
            <a:extLst>
              <a:ext uri="{FF2B5EF4-FFF2-40B4-BE49-F238E27FC236}">
                <a16:creationId xmlns:a16="http://schemas.microsoft.com/office/drawing/2014/main" id="{FBE60BDA-E378-449D-84F8-A1783C036501}"/>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in which the lead health education teacher received professional development on assessing student knowledge and skills in sexual health education* . The values range from 11% to 60%.  Alabama, Alaska, Idaho, Kansas, Kentucky, Minnesota, Montana, Nebraska, North Dakota, Ohio, Oregon, Pennsylvania, Rhode Island, South Dakota, Tennessee, range from 0% to 24%.  California, Delaware, Florida, Georgia, Hawaii, Illinois, Maine, Massachusetts, Michigan, Mississippi, Missouri, New Hampshire, New Jersey, New Mexico, New York, North Carolina, South Carolina, Utah, Vermont, Virginia, Washington, West Virginia, Wisconsin, range from 25% to 49%.  Maryland, range from 50% to 74%. Arizona, Arkansas, Colorado, Connecticut, Indiana, Iowa, Louisiana, Nevada, Oklahoma, Texas, and Wyoming did not have weighted results.</a:t>
            </a:r>
          </a:p>
          <a:p>
            <a:r>
              <a:rPr lang="en-US" altLang="en-US"/>
              <a:t>*During the 2 years before the survey.</a:t>
            </a:r>
          </a:p>
        </p:txBody>
      </p:sp>
      <p:sp>
        <p:nvSpPr>
          <p:cNvPr id="159748" name="Slide Number Placeholder 3">
            <a:extLst>
              <a:ext uri="{FF2B5EF4-FFF2-40B4-BE49-F238E27FC236}">
                <a16:creationId xmlns:a16="http://schemas.microsoft.com/office/drawing/2014/main" id="{AEF03518-41C1-4CDB-9246-A0F4D23CCDE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EEFE7824-9EE5-48B3-B977-E8FE97242AA8}" type="slidenum">
              <a:rPr lang="en-US" altLang="en-US" b="0" smtClean="0">
                <a:solidFill>
                  <a:schemeClr val="tx1"/>
                </a:solidFill>
                <a:latin typeface="Times New Roman" panose="02020603050405020304" pitchFamily="18" charset="0"/>
              </a:rPr>
              <a:pPr/>
              <a:t>61</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Slide Image Placeholder 1">
            <a:extLst>
              <a:ext uri="{FF2B5EF4-FFF2-40B4-BE49-F238E27FC236}">
                <a16:creationId xmlns:a16="http://schemas.microsoft.com/office/drawing/2014/main" id="{A8298EB9-6D23-49BF-9CF8-50B3BC4CEC74}"/>
              </a:ext>
            </a:extLst>
          </p:cNvPr>
          <p:cNvSpPr>
            <a:spLocks noGrp="1" noRot="1" noChangeAspect="1" noChangeArrowheads="1" noTextEdit="1"/>
          </p:cNvSpPr>
          <p:nvPr>
            <p:ph type="sldImg"/>
          </p:nvPr>
        </p:nvSpPr>
        <p:spPr>
          <a:ln/>
        </p:spPr>
      </p:sp>
      <p:sp>
        <p:nvSpPr>
          <p:cNvPr id="161795" name="Notes Placeholder 2">
            <a:extLst>
              <a:ext uri="{FF2B5EF4-FFF2-40B4-BE49-F238E27FC236}">
                <a16:creationId xmlns:a16="http://schemas.microsoft.com/office/drawing/2014/main" id="{32560DAD-42EE-445D-88F1-4A8870CC8DF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in which the lead health education teacher received professional development on understanding current district or school board policies or curriculum guidance regarding sexual health education* . The values range from 13% to 68%.  Alabama, Alaska, Idaho, Kansas, Kentucky, Nebraska, North Dakota, Ohio, South Dakota, West Virginia, range from 0% to 24%.  California, Delaware, Florida, Georgia, Hawaii, Illinois, Maine, Massachusetts, Michigan, Minnesota, Mississippi, Missouri, Montana, New Hampshire, New Jersey, New Mexico, New York, North Carolina, Oregon, Pennsylvania, Rhode Island, Tennessee, Vermont, Virginia, Washington, Wisconsin, range from 25% to 49%.  Maryland, South Carolina, Utah, range from 50% to 74%. Arizona, Arkansas, Colorado, Connecticut, Indiana, Iowa, Louisiana, Nevada, Oklahoma, Texas, and Wyoming did not have weighted results.</a:t>
            </a:r>
          </a:p>
          <a:p>
            <a:r>
              <a:rPr lang="en-US" altLang="en-US"/>
              <a:t>*During the 2 years before the survey.</a:t>
            </a:r>
          </a:p>
        </p:txBody>
      </p:sp>
      <p:sp>
        <p:nvSpPr>
          <p:cNvPr id="161796" name="Slide Number Placeholder 3">
            <a:extLst>
              <a:ext uri="{FF2B5EF4-FFF2-40B4-BE49-F238E27FC236}">
                <a16:creationId xmlns:a16="http://schemas.microsoft.com/office/drawing/2014/main" id="{6FD03744-9FED-463A-8C8C-B208C9D797A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38E41967-D14E-4433-AB26-E9FB31BF31E7}" type="slidenum">
              <a:rPr lang="en-US" altLang="en-US" b="0" smtClean="0">
                <a:solidFill>
                  <a:schemeClr val="tx1"/>
                </a:solidFill>
                <a:latin typeface="Times New Roman" panose="02020603050405020304" pitchFamily="18" charset="0"/>
              </a:rPr>
              <a:pPr/>
              <a:t>62</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Slide Image Placeholder 1">
            <a:extLst>
              <a:ext uri="{FF2B5EF4-FFF2-40B4-BE49-F238E27FC236}">
                <a16:creationId xmlns:a16="http://schemas.microsoft.com/office/drawing/2014/main" id="{25A4C7C5-910C-4A72-88C7-BFDB22DEF46D}"/>
              </a:ext>
            </a:extLst>
          </p:cNvPr>
          <p:cNvSpPr>
            <a:spLocks noGrp="1" noRot="1" noChangeAspect="1" noChangeArrowheads="1" noTextEdit="1"/>
          </p:cNvSpPr>
          <p:nvPr>
            <p:ph type="sldImg"/>
          </p:nvPr>
        </p:nvSpPr>
        <p:spPr>
          <a:ln/>
        </p:spPr>
      </p:sp>
      <p:sp>
        <p:nvSpPr>
          <p:cNvPr id="49155" name="Notes Placeholder 2">
            <a:extLst>
              <a:ext uri="{FF2B5EF4-FFF2-40B4-BE49-F238E27FC236}">
                <a16:creationId xmlns:a16="http://schemas.microsoft.com/office/drawing/2014/main" id="{652D2E0E-F18A-477A-8818-8852D8FEB320}"/>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dirty="0"/>
              <a:t>This slide shows the percentage of secondary schools that tried to increase student knowledge on human sexuality in a required course. The values range from 59% to 96%.        Alabama, Alaska, Florida, Georgia, Kentucky, Mississippi, Missouri, Nebraska, North Dakota, Ohio, South Dakota, Tennessee, Virginia, range from 50% to 74%.  California, Delaware, Hawaii, Idaho, Illinois, Kansas, Maine, Maryland, Massachusetts, Michigan, Minnesota, Montana, New Hampshire, New Jersey, New Mexico, New York, North Carolina, Oregon, Pennsylvania, Rhode Island, South Carolina, Utah, Vermont, Washington, West Virginia, Wisconsin, range from 75% to 100%. Arizona, Arkansas, Colorado, Connecticut, Indiana, Iowa, Louisiana, Nevada, Oklahoma, Texas, and Wyoming did not have weighted results.</a:t>
            </a:r>
          </a:p>
          <a:p>
            <a:endParaRPr lang="en-US" altLang="en-US" dirty="0"/>
          </a:p>
        </p:txBody>
      </p:sp>
      <p:sp>
        <p:nvSpPr>
          <p:cNvPr id="49156" name="Slide Number Placeholder 3">
            <a:extLst>
              <a:ext uri="{FF2B5EF4-FFF2-40B4-BE49-F238E27FC236}">
                <a16:creationId xmlns:a16="http://schemas.microsoft.com/office/drawing/2014/main" id="{B2AFBD43-3206-464E-975F-3F4242BF668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2090872B-2D12-41DF-8D86-9AE02DBA60F1}" type="slidenum">
              <a:rPr lang="en-US" altLang="en-US" b="0" smtClean="0">
                <a:solidFill>
                  <a:schemeClr val="tx1"/>
                </a:solidFill>
                <a:latin typeface="Times New Roman" panose="02020603050405020304" pitchFamily="18" charset="0"/>
              </a:rPr>
              <a:pPr/>
              <a:t>7</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Slide Image Placeholder 1">
            <a:extLst>
              <a:ext uri="{FF2B5EF4-FFF2-40B4-BE49-F238E27FC236}">
                <a16:creationId xmlns:a16="http://schemas.microsoft.com/office/drawing/2014/main" id="{B26F9F70-F11A-48B9-8D55-9E547E49718D}"/>
              </a:ext>
            </a:extLst>
          </p:cNvPr>
          <p:cNvSpPr>
            <a:spLocks noGrp="1" noRot="1" noChangeAspect="1" noChangeArrowheads="1" noTextEdit="1"/>
          </p:cNvSpPr>
          <p:nvPr>
            <p:ph type="sldImg"/>
          </p:nvPr>
        </p:nvSpPr>
        <p:spPr>
          <a:ln/>
        </p:spPr>
      </p:sp>
      <p:sp>
        <p:nvSpPr>
          <p:cNvPr id="51203" name="Notes Placeholder 2">
            <a:extLst>
              <a:ext uri="{FF2B5EF4-FFF2-40B4-BE49-F238E27FC236}">
                <a16:creationId xmlns:a16="http://schemas.microsoft.com/office/drawing/2014/main" id="{2F94F6C5-2D8D-4159-9500-3AD7C50705C3}"/>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tried to increase student knowledge on pregnancy prevention in a required course. The values range from 60% to 94%.        Alabama, Alaska, Florida, Georgia, South Dakota, Tennessee, range from 50% to 74%.  California, Delaware, Hawaii, Idaho, Illinois, Kansas, Kentucky, Maine, Maryland, Massachusetts, Michigan, Minnesota, Mississippi, Missouri, Montana, Nebraska, New Hampshire, New Jersey, New Mexico, New York, North Carolina, North Dakota, Ohio, Oregon, Pennsylvania, Rhode Island, South Carolina, Utah, Vermont, Virginia, Washington, West Virginia, Wisconsin, range from 75% to 100%. Arizona, Arkansas, Colorado, Connecticut, Indiana, Iowa, Louisiana, Nevada, Oklahoma, Texas, and Wyoming did not have weighted results.</a:t>
            </a:r>
          </a:p>
          <a:p>
            <a:endParaRPr lang="en-US" altLang="en-US"/>
          </a:p>
        </p:txBody>
      </p:sp>
      <p:sp>
        <p:nvSpPr>
          <p:cNvPr id="51204" name="Slide Number Placeholder 3">
            <a:extLst>
              <a:ext uri="{FF2B5EF4-FFF2-40B4-BE49-F238E27FC236}">
                <a16:creationId xmlns:a16="http://schemas.microsoft.com/office/drawing/2014/main" id="{A3045FAD-8797-47E7-95E4-D1969E003FF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B1244D27-D006-4EB1-BC23-02D43E6B0FE2}" type="slidenum">
              <a:rPr lang="en-US" altLang="en-US" b="0" smtClean="0">
                <a:solidFill>
                  <a:schemeClr val="tx1"/>
                </a:solidFill>
                <a:latin typeface="Times New Roman" panose="02020603050405020304" pitchFamily="18" charset="0"/>
              </a:rPr>
              <a:pPr/>
              <a:t>8</a:t>
            </a:fld>
            <a:endParaRPr lang="en-US" altLang="en-US" b="0">
              <a:solidFill>
                <a:schemeClr val="tx1"/>
              </a:solidFill>
              <a:latin typeface="Times New Roman" panose="02020603050405020304" pitchFamily="18"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Image Placeholder 1">
            <a:extLst>
              <a:ext uri="{FF2B5EF4-FFF2-40B4-BE49-F238E27FC236}">
                <a16:creationId xmlns:a16="http://schemas.microsoft.com/office/drawing/2014/main" id="{1479F365-E030-408E-84BE-4D4B3F94ED3B}"/>
              </a:ext>
            </a:extLst>
          </p:cNvPr>
          <p:cNvSpPr>
            <a:spLocks noGrp="1" noRot="1" noChangeAspect="1" noChangeArrowheads="1" noTextEdit="1"/>
          </p:cNvSpPr>
          <p:nvPr>
            <p:ph type="sldImg"/>
          </p:nvPr>
        </p:nvSpPr>
        <p:spPr>
          <a:ln/>
        </p:spPr>
      </p:sp>
      <p:sp>
        <p:nvSpPr>
          <p:cNvPr id="53251" name="Notes Placeholder 2">
            <a:extLst>
              <a:ext uri="{FF2B5EF4-FFF2-40B4-BE49-F238E27FC236}">
                <a16:creationId xmlns:a16="http://schemas.microsoft.com/office/drawing/2014/main" id="{5F731E6D-0F92-4525-BF70-D6AC6ACEB603}"/>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secondary schools that tried to increase student knowledge on STD prevention in a required course. The values range from 64% to 98%.        Alabama, Alaska, Tennessee, range from 50% to 74%.  California, Delaware, Florida, Georgia, Hawaii, Idaho, Illinois, Kansas, Kentucky, Maine, Maryland, Massachusetts, Michigan, Minnesota, Mississippi, Missouri, Montana, Nebraska, New Hampshire, New Jersey, New Mexico, New York, North Carolina, North Dakota, Ohio, Oregon, Pennsylvania, Rhode Island, South Carolina, South Dakota, Utah, Vermont, Virginia, Washington, West Virginia, Wisconsin, range from 75% to 100%. Arizona, Arkansas, Colorado, Connecticut, Indiana, Iowa, Louisiana, Nevada, Oklahoma, Texas, and Wyoming did not have weighted results.</a:t>
            </a:r>
          </a:p>
          <a:p>
            <a:endParaRPr lang="en-US" altLang="en-US"/>
          </a:p>
        </p:txBody>
      </p:sp>
      <p:sp>
        <p:nvSpPr>
          <p:cNvPr id="53252" name="Slide Number Placeholder 3">
            <a:extLst>
              <a:ext uri="{FF2B5EF4-FFF2-40B4-BE49-F238E27FC236}">
                <a16:creationId xmlns:a16="http://schemas.microsoft.com/office/drawing/2014/main" id="{B012CAF5-0691-418B-8DAE-8B1483F9162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339848AF-3A6E-4884-83B3-DC4276657A7F}" type="slidenum">
              <a:rPr lang="en-US" altLang="en-US" b="0" smtClean="0">
                <a:solidFill>
                  <a:schemeClr val="tx1"/>
                </a:solidFill>
                <a:latin typeface="Times New Roman" panose="02020603050405020304" pitchFamily="18" charset="0"/>
              </a:rPr>
              <a:pPr/>
              <a:t>9</a:t>
            </a:fld>
            <a:endParaRPr lang="en-US" altLang="en-US" b="0">
              <a:solidFill>
                <a:schemeClr val="tx1"/>
              </a:solidFill>
              <a:latin typeface="Times New Roman" panose="02020603050405020304" pitchFamily="18"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1_Title Slide">
    <p:bg>
      <p:bgPr>
        <a:solidFill>
          <a:schemeClr val="tx1"/>
        </a:solidFill>
        <a:effectLst/>
      </p:bgPr>
    </p:bg>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A359CCF1-8AB1-47B0-BCAA-ED3D4A302F04}"/>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6767513"/>
            <a:ext cx="9144000" cy="90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14006308"/>
      </p:ext>
    </p:extLst>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_NCHHSTP">
    <p:spTree>
      <p:nvGrpSpPr>
        <p:cNvPr id="1" name=""/>
        <p:cNvGrpSpPr/>
        <p:nvPr/>
      </p:nvGrpSpPr>
      <p:grpSpPr>
        <a:xfrm>
          <a:off x="0" y="0"/>
          <a:ext cx="0" cy="0"/>
          <a:chOff x="0" y="0"/>
          <a:chExt cx="0" cy="0"/>
        </a:xfrm>
      </p:grpSpPr>
      <p:pic>
        <p:nvPicPr>
          <p:cNvPr id="5" name="Picture 2">
            <a:extLst>
              <a:ext uri="{FF2B5EF4-FFF2-40B4-BE49-F238E27FC236}">
                <a16:creationId xmlns:a16="http://schemas.microsoft.com/office/drawing/2014/main" id="{59FDBA88-62FF-4D42-8D95-8F03F649055C}"/>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1184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a:extLst>
              <a:ext uri="{FF2B5EF4-FFF2-40B4-BE49-F238E27FC236}">
                <a16:creationId xmlns:a16="http://schemas.microsoft.com/office/drawing/2014/main" id="{A57CD29C-CF71-42F8-862D-EF4CE1BD8317}"/>
              </a:ext>
            </a:extLst>
          </p:cNvPr>
          <p:cNvSpPr txBox="1">
            <a:spLocks noChangeArrowheads="1"/>
          </p:cNvSpPr>
          <p:nvPr userDrawn="1"/>
        </p:nvSpPr>
        <p:spPr bwMode="auto">
          <a:xfrm>
            <a:off x="457200" y="120650"/>
            <a:ext cx="69024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a:defRPr/>
            </a:pPr>
            <a:r>
              <a:rPr lang="en-US" altLang="en-US">
                <a:solidFill>
                  <a:srgbClr val="F2F2F2"/>
                </a:solidFill>
                <a:latin typeface="Calibri" panose="020F0502020204030204" pitchFamily="34" charset="0"/>
              </a:rPr>
              <a:t>National Center for HIV/AIDS, Viral Hepatitis, STD, and TB Prevention</a:t>
            </a:r>
          </a:p>
        </p:txBody>
      </p:sp>
      <p:sp>
        <p:nvSpPr>
          <p:cNvPr id="7" name="Title 1"/>
          <p:cNvSpPr>
            <a:spLocks noGrp="1"/>
          </p:cNvSpPr>
          <p:nvPr>
            <p:ph type="title"/>
          </p:nvPr>
        </p:nvSpPr>
        <p:spPr>
          <a:xfrm>
            <a:off x="457200" y="1386071"/>
            <a:ext cx="8408977" cy="1180971"/>
          </a:xfrm>
          <a:prstGeom prst="rect">
            <a:avLst/>
          </a:prstGeom>
        </p:spPr>
        <p:txBody>
          <a:bodyPr/>
          <a:lstStyle>
            <a:lvl1pPr algn="l">
              <a:lnSpc>
                <a:spcPts val="3000"/>
              </a:lnSpc>
              <a:defRPr sz="2800" b="1" baseline="0">
                <a:solidFill>
                  <a:srgbClr val="00788A"/>
                </a:solidFill>
                <a:effectLst/>
                <a:latin typeface="Calibri" pitchFamily="34" charset="0"/>
              </a:defRPr>
            </a:lvl1pPr>
          </a:lstStyle>
          <a:p>
            <a:r>
              <a:rPr lang="en-US"/>
              <a:t>Click to edit Master title style</a:t>
            </a:r>
            <a:endParaRPr lang="en-US" dirty="0"/>
          </a:p>
        </p:txBody>
      </p:sp>
      <p:sp>
        <p:nvSpPr>
          <p:cNvPr id="8" name="Subtitle 2"/>
          <p:cNvSpPr>
            <a:spLocks noGrp="1"/>
          </p:cNvSpPr>
          <p:nvPr>
            <p:ph type="subTitle" idx="1"/>
          </p:nvPr>
        </p:nvSpPr>
        <p:spPr>
          <a:xfrm>
            <a:off x="457200" y="2859349"/>
            <a:ext cx="6400800" cy="457200"/>
          </a:xfrm>
          <a:prstGeom prst="rect">
            <a:avLst/>
          </a:prstGeom>
        </p:spPr>
        <p:txBody>
          <a:bodyPr/>
          <a:lstStyle>
            <a:lvl1pPr marL="0" indent="0" algn="l">
              <a:buNone/>
              <a:defRPr sz="2000" b="1" baseline="0">
                <a:solidFill>
                  <a:srgbClr val="00788A"/>
                </a:solidFill>
                <a:effectLst/>
                <a:latin typeface="Calibri"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endParaRPr lang="en-US" dirty="0"/>
          </a:p>
        </p:txBody>
      </p:sp>
      <p:sp>
        <p:nvSpPr>
          <p:cNvPr id="10" name="Text Placeholder 8"/>
          <p:cNvSpPr>
            <a:spLocks noGrp="1"/>
          </p:cNvSpPr>
          <p:nvPr>
            <p:ph type="body" sz="quarter" idx="10"/>
          </p:nvPr>
        </p:nvSpPr>
        <p:spPr>
          <a:xfrm>
            <a:off x="457200" y="3946019"/>
            <a:ext cx="6400800" cy="1295400"/>
          </a:xfrm>
          <a:prstGeom prst="rect">
            <a:avLst/>
          </a:prstGeom>
        </p:spPr>
        <p:txBody>
          <a:bodyPr/>
          <a:lstStyle>
            <a:lvl1pPr marL="0" indent="0" algn="l">
              <a:lnSpc>
                <a:spcPts val="2000"/>
              </a:lnSpc>
              <a:buNone/>
              <a:defRPr sz="1800" baseline="0">
                <a:solidFill>
                  <a:srgbClr val="00788A"/>
                </a:solidFill>
                <a:latin typeface="Calibri" pitchFamily="34" charset="0"/>
              </a:defRPr>
            </a:lvl1pPr>
            <a:lvl2pPr algn="ctr">
              <a:defRPr>
                <a:solidFill>
                  <a:schemeClr val="tx2"/>
                </a:solidFill>
              </a:defRPr>
            </a:lvl2pPr>
            <a:lvl3pPr algn="ctr">
              <a:defRPr>
                <a:solidFill>
                  <a:schemeClr val="tx2"/>
                </a:solidFill>
              </a:defRPr>
            </a:lvl3pPr>
            <a:lvl4pPr algn="ctr">
              <a:defRPr>
                <a:solidFill>
                  <a:schemeClr val="tx2"/>
                </a:solidFill>
              </a:defRPr>
            </a:lvl4pPr>
            <a:lvl5pPr algn="ctr">
              <a:defRPr>
                <a:solidFill>
                  <a:schemeClr val="tx2"/>
                </a:solidFill>
              </a:defRPr>
            </a:lvl5pPr>
          </a:lstStyle>
          <a:p>
            <a:pPr lvl="0"/>
            <a:endParaRPr lang="en-US" dirty="0"/>
          </a:p>
        </p:txBody>
      </p:sp>
    </p:spTree>
    <p:extLst>
      <p:ext uri="{BB962C8B-B14F-4D97-AF65-F5344CB8AC3E}">
        <p14:creationId xmlns:p14="http://schemas.microsoft.com/office/powerpoint/2010/main" val="3223827876"/>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9_Data Slide (for content heavy tables and charts)">
    <p:spTree>
      <p:nvGrpSpPr>
        <p:cNvPr id="1" name=""/>
        <p:cNvGrpSpPr/>
        <p:nvPr/>
      </p:nvGrpSpPr>
      <p:grpSpPr>
        <a:xfrm>
          <a:off x="0" y="0"/>
          <a:ext cx="0" cy="0"/>
          <a:chOff x="0" y="0"/>
          <a:chExt cx="0" cy="0"/>
        </a:xfrm>
      </p:grpSpPr>
      <p:pic>
        <p:nvPicPr>
          <p:cNvPr id="4" name="Picture 2">
            <a:extLst>
              <a:ext uri="{FF2B5EF4-FFF2-40B4-BE49-F238E27FC236}">
                <a16:creationId xmlns:a16="http://schemas.microsoft.com/office/drawing/2014/main" id="{7CDD9AB1-03DF-454A-BB29-5F78FFC67C13}"/>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6737350"/>
            <a:ext cx="9144000"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57200" y="274639"/>
            <a:ext cx="8229600" cy="1143000"/>
          </a:xfrm>
          <a:prstGeom prst="rect">
            <a:avLst/>
          </a:prstGeom>
        </p:spPr>
        <p:txBody>
          <a:bodyPr anchor="b" anchorCtr="0"/>
          <a:lstStyle>
            <a:lvl1pPr algn="l">
              <a:lnSpc>
                <a:spcPts val="3000"/>
              </a:lnSpc>
              <a:defRPr sz="2800" b="1" baseline="0">
                <a:solidFill>
                  <a:srgbClr val="00788A"/>
                </a:solidFill>
                <a:effectLst/>
                <a:latin typeface="Calibri" pitchFamily="34" charset="0"/>
              </a:defRPr>
            </a:lvl1pPr>
          </a:lstStyle>
          <a:p>
            <a:r>
              <a:rPr lang="en-US"/>
              <a:t>Click to edit Master title style</a:t>
            </a:r>
            <a:endParaRPr lang="en-US" dirty="0"/>
          </a:p>
        </p:txBody>
      </p:sp>
      <p:sp>
        <p:nvSpPr>
          <p:cNvPr id="6" name="Text Placeholder 7"/>
          <p:cNvSpPr>
            <a:spLocks noGrp="1"/>
          </p:cNvSpPr>
          <p:nvPr>
            <p:ph type="body" sz="quarter" idx="10"/>
          </p:nvPr>
        </p:nvSpPr>
        <p:spPr>
          <a:xfrm>
            <a:off x="457200" y="1545167"/>
            <a:ext cx="8229600" cy="4455584"/>
          </a:xfrm>
        </p:spPr>
        <p:txBody>
          <a:bodyPr/>
          <a:lstStyle>
            <a:lvl1pPr marL="342900" indent="-342900">
              <a:buClr>
                <a:srgbClr val="00788A"/>
              </a:buClr>
              <a:buFont typeface="Wingdings" panose="05000000000000000000" pitchFamily="2" charset="2"/>
              <a:buChar char="§"/>
              <a:defRPr sz="2400" b="1">
                <a:solidFill>
                  <a:srgbClr val="00788A"/>
                </a:solidFill>
              </a:defRPr>
            </a:lvl1pPr>
            <a:lvl2pPr>
              <a:buClr>
                <a:srgbClr val="9A4E9E"/>
              </a:buClr>
              <a:defRPr sz="2000">
                <a:solidFill>
                  <a:schemeClr val="accent4">
                    <a:lumMod val="75000"/>
                  </a:schemeClr>
                </a:solidFill>
              </a:defRPr>
            </a:lvl2pPr>
            <a:lvl3pPr>
              <a:buClr>
                <a:srgbClr val="C00000"/>
              </a:buClr>
              <a:defRPr sz="2000">
                <a:solidFill>
                  <a:schemeClr val="accent4">
                    <a:lumMod val="75000"/>
                  </a:schemeClr>
                </a:solidFill>
              </a:defRPr>
            </a:lvl3pPr>
            <a:lvl4pPr>
              <a:defRPr sz="2000">
                <a:solidFill>
                  <a:schemeClr val="accent4">
                    <a:lumMod val="75000"/>
                  </a:schemeClr>
                </a:solidFill>
              </a:defRPr>
            </a:lvl4pPr>
            <a:lvl5pPr>
              <a:defRPr sz="2000">
                <a:solidFill>
                  <a:schemeClr val="accent4">
                    <a:lumMod val="75000"/>
                  </a:schemeClr>
                </a:solidFill>
              </a:defRPr>
            </a:lvl5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737285707"/>
      </p:ext>
    </p:extLst>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BULLETS/DATA_2sides">
    <p:spTree>
      <p:nvGrpSpPr>
        <p:cNvPr id="1" name=""/>
        <p:cNvGrpSpPr/>
        <p:nvPr/>
      </p:nvGrpSpPr>
      <p:grpSpPr>
        <a:xfrm>
          <a:off x="0" y="0"/>
          <a:ext cx="0" cy="0"/>
          <a:chOff x="0" y="0"/>
          <a:chExt cx="0" cy="0"/>
        </a:xfrm>
      </p:grpSpPr>
      <p:pic>
        <p:nvPicPr>
          <p:cNvPr id="5" name="Picture 2">
            <a:extLst>
              <a:ext uri="{FF2B5EF4-FFF2-40B4-BE49-F238E27FC236}">
                <a16:creationId xmlns:a16="http://schemas.microsoft.com/office/drawing/2014/main" id="{A6A5CA2A-F075-4234-890B-BE7604DDBA22}"/>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6737350"/>
            <a:ext cx="9144000" cy="12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57200" y="274639"/>
            <a:ext cx="8229600" cy="1143000"/>
          </a:xfrm>
          <a:prstGeom prst="rect">
            <a:avLst/>
          </a:prstGeom>
        </p:spPr>
        <p:txBody>
          <a:bodyPr anchor="b" anchorCtr="0"/>
          <a:lstStyle>
            <a:lvl1pPr algn="l">
              <a:lnSpc>
                <a:spcPts val="3000"/>
              </a:lnSpc>
              <a:defRPr sz="2800" b="1" baseline="0">
                <a:solidFill>
                  <a:srgbClr val="00788A"/>
                </a:solidFill>
                <a:effectLst/>
                <a:latin typeface="Calibri" pitchFamily="34" charset="0"/>
              </a:defRPr>
            </a:lvl1pPr>
          </a:lstStyle>
          <a:p>
            <a:endParaRPr lang="en-US" dirty="0"/>
          </a:p>
        </p:txBody>
      </p:sp>
      <p:sp>
        <p:nvSpPr>
          <p:cNvPr id="3" name="Content Placeholder 2"/>
          <p:cNvSpPr>
            <a:spLocks noGrp="1"/>
          </p:cNvSpPr>
          <p:nvPr>
            <p:ph idx="1"/>
          </p:nvPr>
        </p:nvSpPr>
        <p:spPr>
          <a:xfrm>
            <a:off x="457201" y="1600201"/>
            <a:ext cx="3879669" cy="4191000"/>
          </a:xfrm>
          <a:prstGeom prst="rect">
            <a:avLst/>
          </a:prstGeom>
        </p:spPr>
        <p:txBody>
          <a:bodyPr/>
          <a:lstStyle>
            <a:lvl1pPr marL="342900" indent="-342900">
              <a:buClr>
                <a:srgbClr val="541900"/>
              </a:buClr>
              <a:buSzPct val="70000"/>
              <a:buFont typeface="Wingdings" panose="05000000000000000000" pitchFamily="2" charset="2"/>
              <a:buChar char="§"/>
              <a:defRPr sz="2400" b="1" baseline="0">
                <a:solidFill>
                  <a:srgbClr val="5F5F5F"/>
                </a:solidFill>
                <a:latin typeface="Calibri" pitchFamily="34" charset="0"/>
              </a:defRPr>
            </a:lvl1pPr>
            <a:lvl2pPr marL="742950" indent="-285750">
              <a:buClr>
                <a:srgbClr val="005984"/>
              </a:buClr>
              <a:buSzPct val="100000"/>
              <a:buFont typeface="Arial" panose="020B0604020202020204" pitchFamily="34" charset="0"/>
              <a:buChar char="•"/>
              <a:defRPr sz="2000">
                <a:solidFill>
                  <a:srgbClr val="5F5F5F"/>
                </a:solidFill>
              </a:defRPr>
            </a:lvl2pPr>
            <a:lvl3pPr>
              <a:buClrTx/>
              <a:buSzPct val="100000"/>
              <a:buFont typeface="Arial" pitchFamily="34" charset="0"/>
              <a:buChar char="•"/>
              <a:defRPr sz="1800">
                <a:solidFill>
                  <a:srgbClr val="5F5F5F"/>
                </a:solidFill>
              </a:defRPr>
            </a:lvl3pPr>
            <a:lvl4pPr>
              <a:buClr>
                <a:schemeClr val="bg1"/>
              </a:buClr>
              <a:buSzPct val="70000"/>
              <a:buFont typeface="Courier New" pitchFamily="49" charset="0"/>
              <a:buChar char="o"/>
              <a:defRPr sz="1800" baseline="0">
                <a:solidFill>
                  <a:schemeClr val="bg2"/>
                </a:solidFill>
              </a:defRPr>
            </a:lvl4pPr>
            <a:lvl5pPr>
              <a:buClr>
                <a:schemeClr val="bg1"/>
              </a:buClr>
              <a:buSzPct val="70000"/>
              <a:buFont typeface="Arial" pitchFamily="34" charset="0"/>
              <a:buChar char="•"/>
              <a:defRPr sz="1800">
                <a:solidFill>
                  <a:schemeClr val="bg2"/>
                </a:solidFill>
              </a:defRPr>
            </a:lvl5pPr>
          </a:lstStyle>
          <a:p>
            <a:pPr lvl="2"/>
            <a:endParaRPr lang="en-US" dirty="0"/>
          </a:p>
          <a:p>
            <a:pPr lvl="0"/>
            <a:endParaRPr lang="en-US" dirty="0"/>
          </a:p>
          <a:p>
            <a:pPr lvl="2"/>
            <a:endParaRPr lang="en-US" dirty="0"/>
          </a:p>
          <a:p>
            <a:pPr lvl="1"/>
            <a:endParaRPr lang="en-US" dirty="0"/>
          </a:p>
          <a:p>
            <a:pPr lvl="1"/>
            <a:endParaRPr lang="en-US" dirty="0"/>
          </a:p>
          <a:p>
            <a:pPr lvl="1"/>
            <a:endParaRPr lang="en-US" dirty="0"/>
          </a:p>
        </p:txBody>
      </p:sp>
      <p:sp>
        <p:nvSpPr>
          <p:cNvPr id="13" name="Content Placeholder 2"/>
          <p:cNvSpPr>
            <a:spLocks noGrp="1"/>
          </p:cNvSpPr>
          <p:nvPr>
            <p:ph idx="10"/>
          </p:nvPr>
        </p:nvSpPr>
        <p:spPr>
          <a:xfrm>
            <a:off x="4807132" y="1600201"/>
            <a:ext cx="3879669" cy="4191000"/>
          </a:xfrm>
          <a:prstGeom prst="rect">
            <a:avLst/>
          </a:prstGeom>
        </p:spPr>
        <p:txBody>
          <a:bodyPr/>
          <a:lstStyle>
            <a:lvl1pPr marL="342900" indent="-342900">
              <a:buClr>
                <a:srgbClr val="541900"/>
              </a:buClr>
              <a:buSzPct val="70000"/>
              <a:buFont typeface="Wingdings" panose="05000000000000000000" pitchFamily="2" charset="2"/>
              <a:buChar char="§"/>
              <a:defRPr sz="2400" b="1" baseline="0">
                <a:solidFill>
                  <a:srgbClr val="5F5F5F"/>
                </a:solidFill>
                <a:latin typeface="Calibri" pitchFamily="34" charset="0"/>
              </a:defRPr>
            </a:lvl1pPr>
            <a:lvl2pPr marL="742950" indent="-285750">
              <a:buClr>
                <a:srgbClr val="005984"/>
              </a:buClr>
              <a:buSzPct val="100000"/>
              <a:buFont typeface="Arial" panose="020B0604020202020204" pitchFamily="34" charset="0"/>
              <a:buChar char="•"/>
              <a:defRPr sz="2000">
                <a:solidFill>
                  <a:srgbClr val="5F5F5F"/>
                </a:solidFill>
              </a:defRPr>
            </a:lvl2pPr>
            <a:lvl3pPr>
              <a:buClrTx/>
              <a:buSzPct val="100000"/>
              <a:buFont typeface="Arial" pitchFamily="34" charset="0"/>
              <a:buChar char="•"/>
              <a:defRPr sz="1800">
                <a:solidFill>
                  <a:srgbClr val="5F5F5F"/>
                </a:solidFill>
              </a:defRPr>
            </a:lvl3pPr>
            <a:lvl4pPr>
              <a:buClr>
                <a:schemeClr val="bg1"/>
              </a:buClr>
              <a:buSzPct val="70000"/>
              <a:buFont typeface="Courier New" pitchFamily="49" charset="0"/>
              <a:buChar char="o"/>
              <a:defRPr sz="1800" baseline="0">
                <a:solidFill>
                  <a:schemeClr val="bg2"/>
                </a:solidFill>
              </a:defRPr>
            </a:lvl4pPr>
            <a:lvl5pPr>
              <a:buClr>
                <a:schemeClr val="bg1"/>
              </a:buClr>
              <a:buSzPct val="70000"/>
              <a:buFont typeface="Arial" pitchFamily="34" charset="0"/>
              <a:buChar char="•"/>
              <a:defRPr sz="1800">
                <a:solidFill>
                  <a:schemeClr val="bg2"/>
                </a:solidFill>
              </a:defRPr>
            </a:lvl5pPr>
          </a:lstStyle>
          <a:p>
            <a:pPr lvl="2"/>
            <a:endParaRPr lang="en-US" dirty="0"/>
          </a:p>
          <a:p>
            <a:pPr lvl="0"/>
            <a:endParaRPr lang="en-US" dirty="0"/>
          </a:p>
          <a:p>
            <a:pPr lvl="2"/>
            <a:endParaRPr lang="en-US" dirty="0"/>
          </a:p>
          <a:p>
            <a:pPr lvl="1"/>
            <a:endParaRPr lang="en-US" dirty="0"/>
          </a:p>
          <a:p>
            <a:pPr lvl="1"/>
            <a:endParaRPr lang="en-US" dirty="0"/>
          </a:p>
          <a:p>
            <a:pPr lvl="1"/>
            <a:endParaRPr lang="en-US" dirty="0"/>
          </a:p>
        </p:txBody>
      </p:sp>
    </p:spTree>
    <p:extLst>
      <p:ext uri="{BB962C8B-B14F-4D97-AF65-F5344CB8AC3E}">
        <p14:creationId xmlns:p14="http://schemas.microsoft.com/office/powerpoint/2010/main" val="546149156"/>
      </p:ext>
    </p:extLst>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color_background">
    <p:bg>
      <p:bgPr>
        <a:solidFill>
          <a:srgbClr val="006166"/>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2" y="4467097"/>
            <a:ext cx="8294913" cy="1162051"/>
          </a:xfrm>
          <a:prstGeom prst="rect">
            <a:avLst/>
          </a:prstGeom>
        </p:spPr>
        <p:txBody>
          <a:bodyPr anchor="b"/>
          <a:lstStyle>
            <a:lvl1pPr algn="l">
              <a:defRPr sz="3600" b="1" baseline="0">
                <a:solidFill>
                  <a:schemeClr val="bg2"/>
                </a:solidFill>
                <a:effectLst/>
                <a:latin typeface="Calibri" pitchFamily="34" charset="0"/>
              </a:defRPr>
            </a:lvl1pPr>
          </a:lstStyle>
          <a:p>
            <a:r>
              <a:rPr lang="en-US" dirty="0"/>
              <a:t>Click to edit Master title style</a:t>
            </a:r>
          </a:p>
        </p:txBody>
      </p:sp>
      <p:sp>
        <p:nvSpPr>
          <p:cNvPr id="5" name="Text Placeholder 2"/>
          <p:cNvSpPr>
            <a:spLocks noGrp="1"/>
          </p:cNvSpPr>
          <p:nvPr>
            <p:ph type="body" idx="1"/>
          </p:nvPr>
        </p:nvSpPr>
        <p:spPr>
          <a:xfrm>
            <a:off x="457201" y="5900928"/>
            <a:ext cx="7772400" cy="568325"/>
          </a:xfrm>
          <a:prstGeom prst="rect">
            <a:avLst/>
          </a:prstGeom>
        </p:spPr>
        <p:txBody>
          <a:bodyPr anchor="b"/>
          <a:lstStyle>
            <a:lvl1pPr marL="0" indent="0" algn="l">
              <a:lnSpc>
                <a:spcPts val="2200"/>
              </a:lnSpc>
              <a:buNone/>
              <a:defRPr sz="2000" baseline="0">
                <a:solidFill>
                  <a:schemeClr val="bg2"/>
                </a:solidFill>
                <a:latin typeface="Calibri"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Tree>
    <p:extLst>
      <p:ext uri="{BB962C8B-B14F-4D97-AF65-F5344CB8AC3E}">
        <p14:creationId xmlns:p14="http://schemas.microsoft.com/office/powerpoint/2010/main" val="763691613"/>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4" name="Slide Number Placeholder 5">
            <a:extLst>
              <a:ext uri="{FF2B5EF4-FFF2-40B4-BE49-F238E27FC236}">
                <a16:creationId xmlns:a16="http://schemas.microsoft.com/office/drawing/2014/main" id="{4B31CEB0-E28A-4C99-B6FD-DC62C37C6096}"/>
              </a:ext>
            </a:extLst>
          </p:cNvPr>
          <p:cNvSpPr txBox="1">
            <a:spLocks/>
          </p:cNvSpPr>
          <p:nvPr userDrawn="1"/>
        </p:nvSpPr>
        <p:spPr>
          <a:xfrm>
            <a:off x="434975" y="6318250"/>
            <a:ext cx="379413" cy="365125"/>
          </a:xfrm>
          <a:prstGeom prst="rect">
            <a:avLst/>
          </a:prstGeom>
        </p:spPr>
        <p:txBody>
          <a:bodyPr lIns="68580" tIns="34290" rIns="68580" bIns="34290" anchor="ctr"/>
          <a:lstStyle>
            <a:defPPr>
              <a:defRPr lang="en-US"/>
            </a:defPPr>
            <a:lvl1pPr marL="0" algn="ctr" defTabSz="914400" rtl="0" eaLnBrk="1" latinLnBrk="0" hangingPunct="1">
              <a:defRPr sz="1200"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D794854E-BAF0-47C4-ABFA-BC6A2C6E8FAB}" type="slidenum">
              <a:rPr lang="en-US" sz="900" smtClean="0"/>
              <a:pPr>
                <a:defRPr/>
              </a:pPr>
              <a:t>‹#›</a:t>
            </a:fld>
            <a:endParaRPr lang="en-US" sz="900" dirty="0"/>
          </a:p>
        </p:txBody>
      </p:sp>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85775" y="1713582"/>
            <a:ext cx="8343900" cy="4153263"/>
          </a:xfrm>
        </p:spPr>
        <p:txBody>
          <a:bodyPr/>
          <a:lstStyle>
            <a:lvl2pPr marL="347663" indent="-171450">
              <a:tabLst/>
              <a:defRPr/>
            </a:lvl2pPr>
            <a:lvl3pPr marL="517922" indent="-170260">
              <a:buClr>
                <a:schemeClr val="tx2">
                  <a:lumMod val="65000"/>
                </a:schemeClr>
              </a:buClr>
              <a:tabLst/>
              <a:defRPr/>
            </a:lvl3pPr>
            <a:lvl4pPr marL="689372" indent="-171450">
              <a:buClr>
                <a:schemeClr val="tx2">
                  <a:lumMod val="65000"/>
                </a:schemeClr>
              </a:buClr>
              <a:tabLst/>
              <a:defRPr/>
            </a:lvl4pPr>
            <a:lvl5pPr marL="860822" indent="-171450">
              <a:buClr>
                <a:schemeClr val="tx2">
                  <a:lumMod val="65000"/>
                </a:schemeClr>
              </a:buClr>
              <a:tabLs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84A9B8FB-DCA4-4CCB-93A4-61B7A85375D9}"/>
              </a:ext>
            </a:extLst>
          </p:cNvPr>
          <p:cNvSpPr>
            <a:spLocks noGrp="1"/>
          </p:cNvSpPr>
          <p:nvPr>
            <p:ph type="sldNum" sz="quarter" idx="10"/>
          </p:nvPr>
        </p:nvSpPr>
        <p:spPr>
          <a:xfrm>
            <a:off x="8439150" y="6318250"/>
            <a:ext cx="381000" cy="365125"/>
          </a:xfrm>
        </p:spPr>
        <p:txBody>
          <a:bodyPr/>
          <a:lstStyle>
            <a:lvl1pPr>
              <a:defRPr/>
            </a:lvl1pPr>
          </a:lstStyle>
          <a:p>
            <a:pPr>
              <a:defRPr/>
            </a:pPr>
            <a:fld id="{8A48036F-D3AB-4B59-887A-DA9A58C64CF6}" type="slidenum">
              <a:rPr lang="en-US"/>
              <a:pPr>
                <a:defRPr/>
              </a:pPr>
              <a:t>‹#›</a:t>
            </a:fld>
            <a:endParaRPr lang="en-US" dirty="0"/>
          </a:p>
        </p:txBody>
      </p:sp>
    </p:spTree>
    <p:extLst>
      <p:ext uri="{BB962C8B-B14F-4D97-AF65-F5344CB8AC3E}">
        <p14:creationId xmlns:p14="http://schemas.microsoft.com/office/powerpoint/2010/main" val="3340000554"/>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theme" Target="../theme/theme2.xml"/><Relationship Id="rId5" Type="http://schemas.openxmlformats.org/officeDocument/2006/relationships/slideLayout" Target="../slideLayouts/slideLayout6.xml"/><Relationship Id="rId4" Type="http://schemas.openxmlformats.org/officeDocument/2006/relationships/slideLayout" Target="../slideLayouts/slideLayout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026" name="Rectangle 3">
            <a:extLst>
              <a:ext uri="{FF2B5EF4-FFF2-40B4-BE49-F238E27FC236}">
                <a16:creationId xmlns:a16="http://schemas.microsoft.com/office/drawing/2014/main" id="{35728CE8-90E7-4E68-AF82-8BAE85A98666}"/>
              </a:ext>
            </a:extLst>
          </p:cNvPr>
          <p:cNvSpPr>
            <a:spLocks noGrp="1" noChangeArrowheads="1"/>
          </p:cNvSpPr>
          <p:nvPr>
            <p:ph type="title"/>
          </p:nvPr>
        </p:nvSpPr>
        <p:spPr bwMode="auto">
          <a:xfrm>
            <a:off x="593725" y="342900"/>
            <a:ext cx="8212138" cy="110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horz" wrap="square" lIns="90488" tIns="44450" rIns="90488" bIns="44450" numCol="1" anchor="b" anchorCtr="0" compatLnSpc="1">
            <a:prstTxWarp prst="textNoShape">
              <a:avLst/>
            </a:prstTxWarp>
          </a:bodyPr>
          <a:lstStyle/>
          <a:p>
            <a:pPr lvl="0"/>
            <a:r>
              <a:rPr lang="en-US" altLang="en-US"/>
              <a:t>Click to edit Master title style</a:t>
            </a:r>
          </a:p>
        </p:txBody>
      </p:sp>
      <p:sp>
        <p:nvSpPr>
          <p:cNvPr id="1027" name="Rectangle 4">
            <a:extLst>
              <a:ext uri="{FF2B5EF4-FFF2-40B4-BE49-F238E27FC236}">
                <a16:creationId xmlns:a16="http://schemas.microsoft.com/office/drawing/2014/main" id="{5D6EC3D8-DC8E-4151-AD66-7EC6A4909A4A}"/>
              </a:ext>
            </a:extLst>
          </p:cNvPr>
          <p:cNvSpPr>
            <a:spLocks noGrp="1" noChangeArrowheads="1"/>
          </p:cNvSpPr>
          <p:nvPr>
            <p:ph type="body" idx="1"/>
          </p:nvPr>
        </p:nvSpPr>
        <p:spPr bwMode="auto">
          <a:xfrm>
            <a:off x="609600" y="1524000"/>
            <a:ext cx="8059738"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horz" wrap="square" lIns="90488" tIns="44450" rIns="90488" bIns="4445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Text Box 11">
            <a:extLst>
              <a:ext uri="{FF2B5EF4-FFF2-40B4-BE49-F238E27FC236}">
                <a16:creationId xmlns:a16="http://schemas.microsoft.com/office/drawing/2014/main" id="{16C5D1F2-FC05-4FFC-A5DD-5C93098875A3}"/>
              </a:ext>
            </a:extLst>
          </p:cNvPr>
          <p:cNvSpPr txBox="1">
            <a:spLocks noChangeArrowheads="1"/>
          </p:cNvSpPr>
          <p:nvPr userDrawn="1"/>
        </p:nvSpPr>
        <p:spPr bwMode="auto">
          <a:xfrm>
            <a:off x="3305175" y="6310313"/>
            <a:ext cx="4619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chemeClr val="tx2"/>
                </a:solidFill>
                <a:latin typeface="Arial" pitchFamily="34" charset="0"/>
              </a:defRPr>
            </a:lvl1pPr>
            <a:lvl2pPr marL="742950" indent="-285750">
              <a:defRPr b="1">
                <a:solidFill>
                  <a:schemeClr val="tx2"/>
                </a:solidFill>
                <a:latin typeface="Arial" pitchFamily="34" charset="0"/>
              </a:defRPr>
            </a:lvl2pPr>
            <a:lvl3pPr marL="1143000" indent="-228600">
              <a:defRPr b="1">
                <a:solidFill>
                  <a:schemeClr val="tx2"/>
                </a:solidFill>
                <a:latin typeface="Arial" pitchFamily="34" charset="0"/>
              </a:defRPr>
            </a:lvl3pPr>
            <a:lvl4pPr marL="1600200" indent="-228600">
              <a:defRPr b="1">
                <a:solidFill>
                  <a:schemeClr val="tx2"/>
                </a:solidFill>
                <a:latin typeface="Arial" pitchFamily="34" charset="0"/>
              </a:defRPr>
            </a:lvl4pPr>
            <a:lvl5pPr marL="2057400" indent="-228600">
              <a:defRPr b="1">
                <a:solidFill>
                  <a:schemeClr val="tx2"/>
                </a:solidFill>
                <a:latin typeface="Arial" pitchFamily="34" charset="0"/>
              </a:defRPr>
            </a:lvl5pPr>
            <a:lvl6pPr marL="2514600" indent="-228600" algn="ctr" eaLnBrk="0" fontAlgn="base" hangingPunct="0">
              <a:spcBef>
                <a:spcPct val="0"/>
              </a:spcBef>
              <a:spcAft>
                <a:spcPct val="0"/>
              </a:spcAft>
              <a:defRPr b="1">
                <a:solidFill>
                  <a:schemeClr val="tx2"/>
                </a:solidFill>
                <a:latin typeface="Arial" pitchFamily="34" charset="0"/>
              </a:defRPr>
            </a:lvl6pPr>
            <a:lvl7pPr marL="2971800" indent="-228600" algn="ctr" eaLnBrk="0" fontAlgn="base" hangingPunct="0">
              <a:spcBef>
                <a:spcPct val="0"/>
              </a:spcBef>
              <a:spcAft>
                <a:spcPct val="0"/>
              </a:spcAft>
              <a:defRPr b="1">
                <a:solidFill>
                  <a:schemeClr val="tx2"/>
                </a:solidFill>
                <a:latin typeface="Arial" pitchFamily="34" charset="0"/>
              </a:defRPr>
            </a:lvl7pPr>
            <a:lvl8pPr marL="3429000" indent="-228600" algn="ctr" eaLnBrk="0" fontAlgn="base" hangingPunct="0">
              <a:spcBef>
                <a:spcPct val="0"/>
              </a:spcBef>
              <a:spcAft>
                <a:spcPct val="0"/>
              </a:spcAft>
              <a:defRPr b="1">
                <a:solidFill>
                  <a:schemeClr val="tx2"/>
                </a:solidFill>
                <a:latin typeface="Arial" pitchFamily="34" charset="0"/>
              </a:defRPr>
            </a:lvl8pPr>
            <a:lvl9pPr marL="3886200" indent="-228600" algn="ctr" eaLnBrk="0" fontAlgn="base" hangingPunct="0">
              <a:spcBef>
                <a:spcPct val="0"/>
              </a:spcBef>
              <a:spcAft>
                <a:spcPct val="0"/>
              </a:spcAft>
              <a:defRPr b="1">
                <a:solidFill>
                  <a:schemeClr val="tx2"/>
                </a:solidFill>
                <a:latin typeface="Arial" pitchFamily="34" charset="0"/>
              </a:defRPr>
            </a:lvl9pPr>
          </a:lstStyle>
          <a:p>
            <a:pPr>
              <a:defRPr/>
            </a:pPr>
            <a:endParaRPr lang="en-US" altLang="en-US" sz="1600" b="0">
              <a:solidFill>
                <a:schemeClr val="tx1"/>
              </a:solidFill>
              <a:latin typeface="Times New Roman" pitchFamily="18" charset="0"/>
            </a:endParaRPr>
          </a:p>
        </p:txBody>
      </p:sp>
      <p:sp>
        <p:nvSpPr>
          <p:cNvPr id="1029" name="Text Box 12">
            <a:extLst>
              <a:ext uri="{FF2B5EF4-FFF2-40B4-BE49-F238E27FC236}">
                <a16:creationId xmlns:a16="http://schemas.microsoft.com/office/drawing/2014/main" id="{8CE22A8D-7CB5-4FEA-A0A9-3F56D3E3DF2D}"/>
              </a:ext>
            </a:extLst>
          </p:cNvPr>
          <p:cNvSpPr txBox="1">
            <a:spLocks noChangeArrowheads="1"/>
          </p:cNvSpPr>
          <p:nvPr userDrawn="1"/>
        </p:nvSpPr>
        <p:spPr bwMode="auto">
          <a:xfrm>
            <a:off x="5283200" y="6172200"/>
            <a:ext cx="1911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chemeClr val="tx2"/>
                </a:solidFill>
                <a:latin typeface="Arial" pitchFamily="34" charset="0"/>
              </a:defRPr>
            </a:lvl1pPr>
            <a:lvl2pPr marL="742950" indent="-285750">
              <a:defRPr b="1">
                <a:solidFill>
                  <a:schemeClr val="tx2"/>
                </a:solidFill>
                <a:latin typeface="Arial" pitchFamily="34" charset="0"/>
              </a:defRPr>
            </a:lvl2pPr>
            <a:lvl3pPr marL="1143000" indent="-228600">
              <a:defRPr b="1">
                <a:solidFill>
                  <a:schemeClr val="tx2"/>
                </a:solidFill>
                <a:latin typeface="Arial" pitchFamily="34" charset="0"/>
              </a:defRPr>
            </a:lvl3pPr>
            <a:lvl4pPr marL="1600200" indent="-228600">
              <a:defRPr b="1">
                <a:solidFill>
                  <a:schemeClr val="tx2"/>
                </a:solidFill>
                <a:latin typeface="Arial" pitchFamily="34" charset="0"/>
              </a:defRPr>
            </a:lvl4pPr>
            <a:lvl5pPr marL="2057400" indent="-228600">
              <a:defRPr b="1">
                <a:solidFill>
                  <a:schemeClr val="tx2"/>
                </a:solidFill>
                <a:latin typeface="Arial" pitchFamily="34" charset="0"/>
              </a:defRPr>
            </a:lvl5pPr>
            <a:lvl6pPr marL="2514600" indent="-228600" algn="ctr" eaLnBrk="0" fontAlgn="base" hangingPunct="0">
              <a:spcBef>
                <a:spcPct val="0"/>
              </a:spcBef>
              <a:spcAft>
                <a:spcPct val="0"/>
              </a:spcAft>
              <a:defRPr b="1">
                <a:solidFill>
                  <a:schemeClr val="tx2"/>
                </a:solidFill>
                <a:latin typeface="Arial" pitchFamily="34" charset="0"/>
              </a:defRPr>
            </a:lvl6pPr>
            <a:lvl7pPr marL="2971800" indent="-228600" algn="ctr" eaLnBrk="0" fontAlgn="base" hangingPunct="0">
              <a:spcBef>
                <a:spcPct val="0"/>
              </a:spcBef>
              <a:spcAft>
                <a:spcPct val="0"/>
              </a:spcAft>
              <a:defRPr b="1">
                <a:solidFill>
                  <a:schemeClr val="tx2"/>
                </a:solidFill>
                <a:latin typeface="Arial" pitchFamily="34" charset="0"/>
              </a:defRPr>
            </a:lvl7pPr>
            <a:lvl8pPr marL="3429000" indent="-228600" algn="ctr" eaLnBrk="0" fontAlgn="base" hangingPunct="0">
              <a:spcBef>
                <a:spcPct val="0"/>
              </a:spcBef>
              <a:spcAft>
                <a:spcPct val="0"/>
              </a:spcAft>
              <a:defRPr b="1">
                <a:solidFill>
                  <a:schemeClr val="tx2"/>
                </a:solidFill>
                <a:latin typeface="Arial" pitchFamily="34" charset="0"/>
              </a:defRPr>
            </a:lvl8pPr>
            <a:lvl9pPr marL="3886200" indent="-228600" algn="ctr" eaLnBrk="0" fontAlgn="base" hangingPunct="0">
              <a:spcBef>
                <a:spcPct val="0"/>
              </a:spcBef>
              <a:spcAft>
                <a:spcPct val="0"/>
              </a:spcAft>
              <a:defRPr b="1">
                <a:solidFill>
                  <a:schemeClr val="tx2"/>
                </a:solidFill>
                <a:latin typeface="Arial" pitchFamily="34" charset="0"/>
              </a:defRPr>
            </a:lvl9pPr>
          </a:lstStyle>
          <a:p>
            <a:pPr>
              <a:defRPr/>
            </a:pPr>
            <a:endParaRPr lang="en-US" altLang="en-US" sz="1600" b="0">
              <a:solidFill>
                <a:schemeClr val="tx1"/>
              </a:solidFill>
              <a:latin typeface="Times New Roman" pitchFamily="18" charset="0"/>
            </a:endParaRPr>
          </a:p>
        </p:txBody>
      </p:sp>
    </p:spTree>
  </p:cSld>
  <p:clrMap bg1="dk2" tx1="lt1" bg2="dk1" tx2="lt2" accent1="accent1" accent2="accent2" accent3="accent3" accent4="accent4" accent5="accent5" accent6="accent6" hlink="hlink" folHlink="folHlink"/>
  <p:sldLayoutIdLst>
    <p:sldLayoutId id="2147483772" r:id="rId1"/>
  </p:sldLayoutIdLst>
  <p:txStyles>
    <p:titleStyle>
      <a:lvl1pPr algn="ctr" rtl="0" eaLnBrk="0" fontAlgn="base" hangingPunct="0">
        <a:spcBef>
          <a:spcPct val="0"/>
        </a:spcBef>
        <a:spcAft>
          <a:spcPct val="0"/>
        </a:spcAft>
        <a:defRPr sz="2400" b="1">
          <a:solidFill>
            <a:schemeClr val="tx2"/>
          </a:solidFill>
          <a:latin typeface="+mj-lt"/>
          <a:ea typeface="+mj-ea"/>
          <a:cs typeface="+mj-cs"/>
        </a:defRPr>
      </a:lvl1pPr>
      <a:lvl2pPr algn="ctr" rtl="0" eaLnBrk="0" fontAlgn="base" hangingPunct="0">
        <a:spcBef>
          <a:spcPct val="0"/>
        </a:spcBef>
        <a:spcAft>
          <a:spcPct val="0"/>
        </a:spcAft>
        <a:defRPr sz="2400" b="1">
          <a:solidFill>
            <a:schemeClr val="tx2"/>
          </a:solidFill>
          <a:latin typeface="Arial" charset="0"/>
        </a:defRPr>
      </a:lvl2pPr>
      <a:lvl3pPr algn="ctr" rtl="0" eaLnBrk="0" fontAlgn="base" hangingPunct="0">
        <a:spcBef>
          <a:spcPct val="0"/>
        </a:spcBef>
        <a:spcAft>
          <a:spcPct val="0"/>
        </a:spcAft>
        <a:defRPr sz="2400" b="1">
          <a:solidFill>
            <a:schemeClr val="tx2"/>
          </a:solidFill>
          <a:latin typeface="Arial" charset="0"/>
        </a:defRPr>
      </a:lvl3pPr>
      <a:lvl4pPr algn="ctr" rtl="0" eaLnBrk="0" fontAlgn="base" hangingPunct="0">
        <a:spcBef>
          <a:spcPct val="0"/>
        </a:spcBef>
        <a:spcAft>
          <a:spcPct val="0"/>
        </a:spcAft>
        <a:defRPr sz="2400" b="1">
          <a:solidFill>
            <a:schemeClr val="tx2"/>
          </a:solidFill>
          <a:latin typeface="Arial" charset="0"/>
        </a:defRPr>
      </a:lvl4pPr>
      <a:lvl5pPr algn="ctr" rtl="0" eaLnBrk="0" fontAlgn="base" hangingPunct="0">
        <a:spcBef>
          <a:spcPct val="0"/>
        </a:spcBef>
        <a:spcAft>
          <a:spcPct val="0"/>
        </a:spcAft>
        <a:defRPr sz="2400" b="1">
          <a:solidFill>
            <a:schemeClr val="tx2"/>
          </a:solidFill>
          <a:latin typeface="Arial" charset="0"/>
        </a:defRPr>
      </a:lvl5pPr>
      <a:lvl6pPr marL="457200" algn="ctr" rtl="0" eaLnBrk="0" fontAlgn="base" hangingPunct="0">
        <a:spcBef>
          <a:spcPct val="0"/>
        </a:spcBef>
        <a:spcAft>
          <a:spcPct val="0"/>
        </a:spcAft>
        <a:defRPr sz="2400" b="1">
          <a:solidFill>
            <a:schemeClr val="tx2"/>
          </a:solidFill>
          <a:latin typeface="Arial" charset="0"/>
        </a:defRPr>
      </a:lvl6pPr>
      <a:lvl7pPr marL="914400" algn="ctr" rtl="0" eaLnBrk="0" fontAlgn="base" hangingPunct="0">
        <a:spcBef>
          <a:spcPct val="0"/>
        </a:spcBef>
        <a:spcAft>
          <a:spcPct val="0"/>
        </a:spcAft>
        <a:defRPr sz="2400" b="1">
          <a:solidFill>
            <a:schemeClr val="tx2"/>
          </a:solidFill>
          <a:latin typeface="Arial" charset="0"/>
        </a:defRPr>
      </a:lvl7pPr>
      <a:lvl8pPr marL="1371600" algn="ctr" rtl="0" eaLnBrk="0" fontAlgn="base" hangingPunct="0">
        <a:spcBef>
          <a:spcPct val="0"/>
        </a:spcBef>
        <a:spcAft>
          <a:spcPct val="0"/>
        </a:spcAft>
        <a:defRPr sz="2400" b="1">
          <a:solidFill>
            <a:schemeClr val="tx2"/>
          </a:solidFill>
          <a:latin typeface="Arial" charset="0"/>
        </a:defRPr>
      </a:lvl8pPr>
      <a:lvl9pPr marL="1828800" algn="ctr" rtl="0" eaLnBrk="0" fontAlgn="base" hangingPunct="0">
        <a:spcBef>
          <a:spcPct val="0"/>
        </a:spcBef>
        <a:spcAft>
          <a:spcPct val="0"/>
        </a:spcAft>
        <a:defRPr sz="2400" b="1">
          <a:solidFill>
            <a:schemeClr val="tx2"/>
          </a:solidFill>
          <a:latin typeface="Arial" charset="0"/>
        </a:defRPr>
      </a:lvl9pPr>
    </p:titleStyle>
    <p:bodyStyle>
      <a:lvl1pPr marL="342900" indent="-342900" algn="l" rtl="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mn-lt"/>
          <a:ea typeface="+mn-ea"/>
          <a:cs typeface="+mn-cs"/>
        </a:defRPr>
      </a:lvl1pPr>
      <a:lvl2pPr marL="742950" indent="-285750" algn="l" rtl="0" eaLnBrk="0" fontAlgn="base" hangingPunct="0">
        <a:spcBef>
          <a:spcPct val="0"/>
        </a:spcBef>
        <a:spcAft>
          <a:spcPct val="50000"/>
        </a:spcAft>
        <a:buClr>
          <a:schemeClr val="tx2"/>
        </a:buClr>
        <a:buSzPct val="70000"/>
        <a:buFont typeface="Monotype Sorts" panose="05010101010101010101" pitchFamily="2" charset="2"/>
        <a:buChar char="l"/>
        <a:defRPr sz="2800">
          <a:solidFill>
            <a:schemeClr val="tx1"/>
          </a:solidFill>
          <a:latin typeface="+mn-lt"/>
        </a:defRPr>
      </a:lvl2pPr>
      <a:lvl3pPr marL="1143000" indent="-228600" algn="l" rtl="0" eaLnBrk="0" fontAlgn="base" hangingPunct="0">
        <a:spcBef>
          <a:spcPct val="0"/>
        </a:spcBef>
        <a:spcAft>
          <a:spcPct val="50000"/>
        </a:spcAft>
        <a:buClr>
          <a:schemeClr val="tx2"/>
        </a:buClr>
        <a:buSzPct val="70000"/>
        <a:buFont typeface="Monotype Sorts" panose="05010101010101010101" pitchFamily="2" charset="2"/>
        <a:buChar char="ä"/>
        <a:defRPr sz="2800">
          <a:solidFill>
            <a:schemeClr val="tx1"/>
          </a:solidFill>
          <a:latin typeface="+mn-lt"/>
        </a:defRPr>
      </a:lvl3pPr>
      <a:lvl4pPr marL="1600200" indent="-228600" algn="l" rtl="0" eaLnBrk="0" fontAlgn="base" hangingPunct="0">
        <a:spcBef>
          <a:spcPct val="0"/>
        </a:spcBef>
        <a:spcAft>
          <a:spcPct val="50000"/>
        </a:spcAft>
        <a:buClr>
          <a:schemeClr val="tx2"/>
        </a:buClr>
        <a:buSzPct val="70000"/>
        <a:buFont typeface="Monotype Sorts" panose="05010101010101010101" pitchFamily="2" charset="2"/>
        <a:buChar char="n"/>
        <a:defRPr sz="2800">
          <a:solidFill>
            <a:schemeClr val="tx1"/>
          </a:solidFill>
          <a:latin typeface="+mn-lt"/>
        </a:defRPr>
      </a:lvl4pPr>
      <a:lvl5pPr marL="2057400" indent="-228600" algn="l" rtl="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mn-lt"/>
        </a:defRPr>
      </a:lvl5pPr>
      <a:lvl6pPr marL="2514600" indent="-228600" algn="l" rtl="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mn-lt"/>
        </a:defRPr>
      </a:lvl6pPr>
      <a:lvl7pPr marL="2971800" indent="-228600" algn="l" rtl="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mn-lt"/>
        </a:defRPr>
      </a:lvl7pPr>
      <a:lvl8pPr marL="3429000" indent="-228600" algn="l" rtl="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mn-lt"/>
        </a:defRPr>
      </a:lvl8pPr>
      <a:lvl9pPr marL="3886200" indent="-228600" algn="l" rtl="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2050" name="Text Placeholder 2">
            <a:extLst>
              <a:ext uri="{FF2B5EF4-FFF2-40B4-BE49-F238E27FC236}">
                <a16:creationId xmlns:a16="http://schemas.microsoft.com/office/drawing/2014/main" id="{48FCC856-C110-46F8-B15D-682F73233B7E}"/>
              </a:ext>
            </a:extLst>
          </p:cNvPr>
          <p:cNvSpPr>
            <a:spLocks noGrp="1"/>
          </p:cNvSpPr>
          <p:nvPr>
            <p:ph type="body" idx="1"/>
          </p:nvPr>
        </p:nvSpPr>
        <p:spPr bwMode="auto">
          <a:xfrm>
            <a:off x="628650" y="1827213"/>
            <a:ext cx="7886700" cy="4349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cSld>
  <p:clrMap bg1="lt1" tx1="dk1" bg2="lt2" tx2="dk2" accent1="accent1" accent2="accent2" accent3="accent3" accent4="accent4" accent5="accent5" accent6="accent6" hlink="hlink" folHlink="folHlink"/>
  <p:sldLayoutIdLst>
    <p:sldLayoutId id="2147483773" r:id="rId1"/>
    <p:sldLayoutId id="2147483774" r:id="rId2"/>
    <p:sldLayoutId id="2147483775" r:id="rId3"/>
    <p:sldLayoutId id="2147483776" r:id="rId4"/>
    <p:sldLayoutId id="2147483778" r:id="rId5"/>
  </p:sldLayoutIdLst>
  <p:transition>
    <p:fade/>
  </p:transition>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Myriad Web Pro" panose="020B0503030403020204" pitchFamily="34" charset="0"/>
        </a:defRPr>
      </a:lvl2pPr>
      <a:lvl3pPr algn="ctr" rtl="0" eaLnBrk="0" fontAlgn="base" hangingPunct="0">
        <a:spcBef>
          <a:spcPct val="0"/>
        </a:spcBef>
        <a:spcAft>
          <a:spcPct val="0"/>
        </a:spcAft>
        <a:defRPr sz="4400">
          <a:solidFill>
            <a:schemeClr val="tx1"/>
          </a:solidFill>
          <a:latin typeface="Myriad Web Pro" panose="020B0503030403020204" pitchFamily="34" charset="0"/>
        </a:defRPr>
      </a:lvl3pPr>
      <a:lvl4pPr algn="ctr" rtl="0" eaLnBrk="0" fontAlgn="base" hangingPunct="0">
        <a:spcBef>
          <a:spcPct val="0"/>
        </a:spcBef>
        <a:spcAft>
          <a:spcPct val="0"/>
        </a:spcAft>
        <a:defRPr sz="4400">
          <a:solidFill>
            <a:schemeClr val="tx1"/>
          </a:solidFill>
          <a:latin typeface="Myriad Web Pro" panose="020B0503030403020204" pitchFamily="34" charset="0"/>
        </a:defRPr>
      </a:lvl4pPr>
      <a:lvl5pPr algn="ctr" rtl="0" eaLnBrk="0" fontAlgn="base" hangingPunct="0">
        <a:spcBef>
          <a:spcPct val="0"/>
        </a:spcBef>
        <a:spcAft>
          <a:spcPct val="0"/>
        </a:spcAft>
        <a:defRPr sz="4400">
          <a:solidFill>
            <a:schemeClr val="tx1"/>
          </a:solidFill>
          <a:latin typeface="Myriad Web Pro" panose="020B0503030403020204" pitchFamily="34" charset="0"/>
        </a:defRPr>
      </a:lvl5pPr>
      <a:lvl6pPr marL="457200" algn="ctr" rtl="0" fontAlgn="base">
        <a:spcBef>
          <a:spcPct val="0"/>
        </a:spcBef>
        <a:spcAft>
          <a:spcPct val="0"/>
        </a:spcAft>
        <a:defRPr sz="4400">
          <a:solidFill>
            <a:schemeClr val="tx1"/>
          </a:solidFill>
          <a:latin typeface="Myriad Web Pro" panose="020B0503030403020204" pitchFamily="34" charset="0"/>
        </a:defRPr>
      </a:lvl6pPr>
      <a:lvl7pPr marL="914400" algn="ctr" rtl="0" fontAlgn="base">
        <a:spcBef>
          <a:spcPct val="0"/>
        </a:spcBef>
        <a:spcAft>
          <a:spcPct val="0"/>
        </a:spcAft>
        <a:defRPr sz="4400">
          <a:solidFill>
            <a:schemeClr val="tx1"/>
          </a:solidFill>
          <a:latin typeface="Myriad Web Pro" panose="020B0503030403020204" pitchFamily="34" charset="0"/>
        </a:defRPr>
      </a:lvl7pPr>
      <a:lvl8pPr marL="1371600" algn="ctr" rtl="0" fontAlgn="base">
        <a:spcBef>
          <a:spcPct val="0"/>
        </a:spcBef>
        <a:spcAft>
          <a:spcPct val="0"/>
        </a:spcAft>
        <a:defRPr sz="4400">
          <a:solidFill>
            <a:schemeClr val="tx1"/>
          </a:solidFill>
          <a:latin typeface="Myriad Web Pro" panose="020B0503030403020204" pitchFamily="34" charset="0"/>
        </a:defRPr>
      </a:lvl8pPr>
      <a:lvl9pPr marL="1828800" algn="ctr" rtl="0" fontAlgn="base">
        <a:spcBef>
          <a:spcPct val="0"/>
        </a:spcBef>
        <a:spcAft>
          <a:spcPct val="0"/>
        </a:spcAft>
        <a:defRPr sz="4400">
          <a:solidFill>
            <a:schemeClr val="tx1"/>
          </a:solidFill>
          <a:latin typeface="Myriad Web Pro" panose="020B0503030403020204"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rgbClr val="7F7F7F"/>
          </a:solidFill>
          <a:latin typeface="Calibri" panose="020F0502020204030204" pitchFamily="34" charset="0"/>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rgbClr val="7F7F7F"/>
          </a:solidFill>
          <a:latin typeface="Calibri" panose="020F0502020204030204" pitchFamily="34" charset="0"/>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rgbClr val="7F7F7F"/>
          </a:solidFill>
          <a:latin typeface="Calibri" panose="020F0502020204030204" pitchFamily="34" charset="0"/>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rgbClr val="7F7F7F"/>
          </a:solidFill>
          <a:latin typeface="Calibri" panose="020F0502020204030204" pitchFamily="34" charset="0"/>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rgbClr val="7F7F7F"/>
          </a:solidFill>
          <a:latin typeface="Calibri" panose="020F0502020204030204"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itle 4">
            <a:extLst>
              <a:ext uri="{FF2B5EF4-FFF2-40B4-BE49-F238E27FC236}">
                <a16:creationId xmlns:a16="http://schemas.microsoft.com/office/drawing/2014/main" id="{940BC905-C511-4BCD-B1BD-71A1646A5328}"/>
              </a:ext>
            </a:extLst>
          </p:cNvPr>
          <p:cNvSpPr>
            <a:spLocks noGrp="1" noChangeArrowheads="1"/>
          </p:cNvSpPr>
          <p:nvPr>
            <p:ph type="title"/>
          </p:nvPr>
        </p:nvSpPr>
        <p:spPr bwMode="auto">
          <a:xfrm>
            <a:off x="423863" y="2609850"/>
            <a:ext cx="8296275" cy="116205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0" compatLnSpc="1">
            <a:prstTxWarp prst="textNoShape">
              <a:avLst/>
            </a:prstTxWarp>
          </a:bodyPr>
          <a:lstStyle/>
          <a:p>
            <a:pPr algn="ctr"/>
            <a:r>
              <a:rPr lang="en-US" altLang="en-US"/>
              <a:t>Sexual Health Education</a:t>
            </a:r>
          </a:p>
        </p:txBody>
      </p:sp>
    </p:spTree>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Kansas">
            <a:extLst>
              <a:ext uri="{FF2B5EF4-FFF2-40B4-BE49-F238E27FC236}">
                <a16:creationId xmlns:a16="http://schemas.microsoft.com/office/drawing/2014/main" id="{877E6551-F6E5-49A8-A7E1-C190DD10E426}"/>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67A9CF"/>
          </a:solidFill>
          <a:ln w="15875">
            <a:solidFill>
              <a:srgbClr val="003F48"/>
            </a:solidFill>
            <a:prstDash val="solid"/>
            <a:round/>
            <a:headEnd/>
            <a:tailEnd/>
          </a:ln>
        </p:spPr>
        <p:txBody>
          <a:bodyPr/>
          <a:lstStyle/>
          <a:p>
            <a:endParaRPr lang="en-US"/>
          </a:p>
        </p:txBody>
      </p:sp>
      <p:sp>
        <p:nvSpPr>
          <p:cNvPr id="54275" name="Missouri">
            <a:extLst>
              <a:ext uri="{FF2B5EF4-FFF2-40B4-BE49-F238E27FC236}">
                <a16:creationId xmlns:a16="http://schemas.microsoft.com/office/drawing/2014/main" id="{404142DB-EB0B-4E01-9323-D9C44F3EEA01}"/>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54276" name="Illinois">
            <a:extLst>
              <a:ext uri="{FF2B5EF4-FFF2-40B4-BE49-F238E27FC236}">
                <a16:creationId xmlns:a16="http://schemas.microsoft.com/office/drawing/2014/main" id="{FD82796E-C142-486A-AECC-A3B517384115}"/>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54277" name="Iowa">
            <a:extLst>
              <a:ext uri="{FF2B5EF4-FFF2-40B4-BE49-F238E27FC236}">
                <a16:creationId xmlns:a16="http://schemas.microsoft.com/office/drawing/2014/main" id="{DAE5557A-707A-4C9E-8418-A5EC2207845F}"/>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54278" name="New Mexico">
            <a:extLst>
              <a:ext uri="{FF2B5EF4-FFF2-40B4-BE49-F238E27FC236}">
                <a16:creationId xmlns:a16="http://schemas.microsoft.com/office/drawing/2014/main" id="{235B631C-5BC3-4CC4-B608-62ECF36738ED}"/>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54279" name="Oklahoma">
            <a:extLst>
              <a:ext uri="{FF2B5EF4-FFF2-40B4-BE49-F238E27FC236}">
                <a16:creationId xmlns:a16="http://schemas.microsoft.com/office/drawing/2014/main" id="{F6721715-1E56-445A-84DB-8D0F1AAC0896}"/>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54280" name="Florida">
            <a:extLst>
              <a:ext uri="{FF2B5EF4-FFF2-40B4-BE49-F238E27FC236}">
                <a16:creationId xmlns:a16="http://schemas.microsoft.com/office/drawing/2014/main" id="{CA8DE8B4-43D3-4F75-AA82-3253D3073D0B}"/>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54281" name="Freeform 9">
            <a:extLst>
              <a:ext uri="{FF2B5EF4-FFF2-40B4-BE49-F238E27FC236}">
                <a16:creationId xmlns:a16="http://schemas.microsoft.com/office/drawing/2014/main" id="{54A6880D-CD90-4841-AED6-672262FD1004}"/>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54282" name="Freeform 10">
            <a:extLst>
              <a:ext uri="{FF2B5EF4-FFF2-40B4-BE49-F238E27FC236}">
                <a16:creationId xmlns:a16="http://schemas.microsoft.com/office/drawing/2014/main" id="{37C1AE7D-33A1-4644-879C-E6C4D256FE7E}"/>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54283" name="Freeform 11">
            <a:extLst>
              <a:ext uri="{FF2B5EF4-FFF2-40B4-BE49-F238E27FC236}">
                <a16:creationId xmlns:a16="http://schemas.microsoft.com/office/drawing/2014/main" id="{936ED973-1721-490F-8699-235468A32876}"/>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54284" name="Michigan Upper">
            <a:extLst>
              <a:ext uri="{FF2B5EF4-FFF2-40B4-BE49-F238E27FC236}">
                <a16:creationId xmlns:a16="http://schemas.microsoft.com/office/drawing/2014/main" id="{2FB30502-72C0-4DCD-BCF1-AA7445AC8C8B}"/>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54285" name="Michigan">
            <a:extLst>
              <a:ext uri="{FF2B5EF4-FFF2-40B4-BE49-F238E27FC236}">
                <a16:creationId xmlns:a16="http://schemas.microsoft.com/office/drawing/2014/main" id="{615BCD40-5F21-49D7-956F-E824151B41AE}"/>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54286" name="New York">
            <a:extLst>
              <a:ext uri="{FF2B5EF4-FFF2-40B4-BE49-F238E27FC236}">
                <a16:creationId xmlns:a16="http://schemas.microsoft.com/office/drawing/2014/main" id="{AAD60E39-4EBE-4755-B41A-05D964EE8995}"/>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54287" name="Freeform 15">
            <a:extLst>
              <a:ext uri="{FF2B5EF4-FFF2-40B4-BE49-F238E27FC236}">
                <a16:creationId xmlns:a16="http://schemas.microsoft.com/office/drawing/2014/main" id="{C3D409E2-9C96-4F04-A915-5103FDCEDBA0}"/>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288" name="Freeform 16">
            <a:extLst>
              <a:ext uri="{FF2B5EF4-FFF2-40B4-BE49-F238E27FC236}">
                <a16:creationId xmlns:a16="http://schemas.microsoft.com/office/drawing/2014/main" id="{80B3DE01-7C99-4385-B29B-426D78E8E26D}"/>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289" name="Washington">
            <a:extLst>
              <a:ext uri="{FF2B5EF4-FFF2-40B4-BE49-F238E27FC236}">
                <a16:creationId xmlns:a16="http://schemas.microsoft.com/office/drawing/2014/main" id="{A535C2D4-7C22-4FFD-9680-C3A7F1CFC4B3}"/>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54290" name="Freeform 19">
            <a:extLst>
              <a:ext uri="{FF2B5EF4-FFF2-40B4-BE49-F238E27FC236}">
                <a16:creationId xmlns:a16="http://schemas.microsoft.com/office/drawing/2014/main" id="{C41F517F-DEA9-4ABD-815F-F158F9A3D742}"/>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291" name="Alabama">
            <a:extLst>
              <a:ext uri="{FF2B5EF4-FFF2-40B4-BE49-F238E27FC236}">
                <a16:creationId xmlns:a16="http://schemas.microsoft.com/office/drawing/2014/main" id="{2424DF6A-EABF-43B6-A284-B9D6F36D65AD}"/>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54292" name="Arizona">
            <a:extLst>
              <a:ext uri="{FF2B5EF4-FFF2-40B4-BE49-F238E27FC236}">
                <a16:creationId xmlns:a16="http://schemas.microsoft.com/office/drawing/2014/main" id="{3EBE7E55-F8D3-4CC7-A883-C44F7444FBBC}"/>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54293" name="Arkansas">
            <a:extLst>
              <a:ext uri="{FF2B5EF4-FFF2-40B4-BE49-F238E27FC236}">
                <a16:creationId xmlns:a16="http://schemas.microsoft.com/office/drawing/2014/main" id="{65218C99-A60E-4E85-A41B-0062934BA5C8}"/>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54294" name="California">
            <a:extLst>
              <a:ext uri="{FF2B5EF4-FFF2-40B4-BE49-F238E27FC236}">
                <a16:creationId xmlns:a16="http://schemas.microsoft.com/office/drawing/2014/main" id="{B1BEB046-ED47-4B9D-BC5D-EC4C4EDCBFDE}"/>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54295" name="Colorado">
            <a:extLst>
              <a:ext uri="{FF2B5EF4-FFF2-40B4-BE49-F238E27FC236}">
                <a16:creationId xmlns:a16="http://schemas.microsoft.com/office/drawing/2014/main" id="{D5956D22-BBA5-4BE8-A522-FBB4D8500FB7}"/>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54296" name="Connecticut">
            <a:extLst>
              <a:ext uri="{FF2B5EF4-FFF2-40B4-BE49-F238E27FC236}">
                <a16:creationId xmlns:a16="http://schemas.microsoft.com/office/drawing/2014/main" id="{1667BF27-F75B-4707-A3BC-1F803A3D7147}"/>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54297" name="Delaware">
            <a:extLst>
              <a:ext uri="{FF2B5EF4-FFF2-40B4-BE49-F238E27FC236}">
                <a16:creationId xmlns:a16="http://schemas.microsoft.com/office/drawing/2014/main" id="{F737B6C6-75DA-45C3-BDDE-136707CFE05F}"/>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54298" name="Freeform 27">
            <a:extLst>
              <a:ext uri="{FF2B5EF4-FFF2-40B4-BE49-F238E27FC236}">
                <a16:creationId xmlns:a16="http://schemas.microsoft.com/office/drawing/2014/main" id="{9FA4F5DB-EA5D-45F5-AEC4-FCC5DBB0FF7C}"/>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299" name="Georgia">
            <a:extLst>
              <a:ext uri="{FF2B5EF4-FFF2-40B4-BE49-F238E27FC236}">
                <a16:creationId xmlns:a16="http://schemas.microsoft.com/office/drawing/2014/main" id="{16EAB305-5B91-4DE3-A67B-93E39A0F495F}"/>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67A9CF"/>
          </a:solidFill>
          <a:ln w="15875">
            <a:solidFill>
              <a:srgbClr val="003F48"/>
            </a:solidFill>
            <a:prstDash val="solid"/>
            <a:round/>
            <a:headEnd/>
            <a:tailEnd/>
          </a:ln>
        </p:spPr>
        <p:txBody>
          <a:bodyPr/>
          <a:lstStyle/>
          <a:p>
            <a:endParaRPr lang="en-US"/>
          </a:p>
        </p:txBody>
      </p:sp>
      <p:sp>
        <p:nvSpPr>
          <p:cNvPr id="54300" name="Idaho">
            <a:extLst>
              <a:ext uri="{FF2B5EF4-FFF2-40B4-BE49-F238E27FC236}">
                <a16:creationId xmlns:a16="http://schemas.microsoft.com/office/drawing/2014/main" id="{59363DE5-2B02-4DA1-BE06-2541C197A9F1}"/>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67A9CF"/>
          </a:solidFill>
          <a:ln w="15875">
            <a:solidFill>
              <a:srgbClr val="003F48"/>
            </a:solidFill>
            <a:prstDash val="solid"/>
            <a:round/>
            <a:headEnd/>
            <a:tailEnd/>
          </a:ln>
        </p:spPr>
        <p:txBody>
          <a:bodyPr/>
          <a:lstStyle/>
          <a:p>
            <a:endParaRPr lang="en-US"/>
          </a:p>
        </p:txBody>
      </p:sp>
      <p:sp>
        <p:nvSpPr>
          <p:cNvPr id="54301" name="Indiana">
            <a:extLst>
              <a:ext uri="{FF2B5EF4-FFF2-40B4-BE49-F238E27FC236}">
                <a16:creationId xmlns:a16="http://schemas.microsoft.com/office/drawing/2014/main" id="{58047684-DB5E-41FB-B550-0C92E13A84CE}"/>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54302" name="Kentucky">
            <a:extLst>
              <a:ext uri="{FF2B5EF4-FFF2-40B4-BE49-F238E27FC236}">
                <a16:creationId xmlns:a16="http://schemas.microsoft.com/office/drawing/2014/main" id="{0110F95A-E46F-4DD5-A7DB-CD4BFBC1A7E5}"/>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54303" name="Louisiana">
            <a:extLst>
              <a:ext uri="{FF2B5EF4-FFF2-40B4-BE49-F238E27FC236}">
                <a16:creationId xmlns:a16="http://schemas.microsoft.com/office/drawing/2014/main" id="{DF6AD0C0-D17C-4D1C-8EC9-0430B87883A8}"/>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54304" name="Maine">
            <a:extLst>
              <a:ext uri="{FF2B5EF4-FFF2-40B4-BE49-F238E27FC236}">
                <a16:creationId xmlns:a16="http://schemas.microsoft.com/office/drawing/2014/main" id="{9FB67DA2-B61B-4600-A179-2ED03AA3AAEE}"/>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7A9CF"/>
          </a:solidFill>
          <a:ln w="15875">
            <a:solidFill>
              <a:srgbClr val="003F48"/>
            </a:solidFill>
            <a:prstDash val="solid"/>
            <a:round/>
            <a:headEnd/>
            <a:tailEnd/>
          </a:ln>
        </p:spPr>
        <p:txBody>
          <a:bodyPr/>
          <a:lstStyle/>
          <a:p>
            <a:endParaRPr lang="en-US"/>
          </a:p>
        </p:txBody>
      </p:sp>
      <p:sp>
        <p:nvSpPr>
          <p:cNvPr id="54305" name="Maryland">
            <a:extLst>
              <a:ext uri="{FF2B5EF4-FFF2-40B4-BE49-F238E27FC236}">
                <a16:creationId xmlns:a16="http://schemas.microsoft.com/office/drawing/2014/main" id="{12EC15BE-043B-478A-88F2-D5838DB949C0}"/>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54306" name="Minnesota">
            <a:extLst>
              <a:ext uri="{FF2B5EF4-FFF2-40B4-BE49-F238E27FC236}">
                <a16:creationId xmlns:a16="http://schemas.microsoft.com/office/drawing/2014/main" id="{5A901FDB-BC67-4A7B-8729-FBE02E51D92D}"/>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54307" name="Mississippi">
            <a:extLst>
              <a:ext uri="{FF2B5EF4-FFF2-40B4-BE49-F238E27FC236}">
                <a16:creationId xmlns:a16="http://schemas.microsoft.com/office/drawing/2014/main" id="{252D666D-E779-452E-B5D5-23212A70F625}"/>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54308" name="Montana">
            <a:extLst>
              <a:ext uri="{FF2B5EF4-FFF2-40B4-BE49-F238E27FC236}">
                <a16:creationId xmlns:a16="http://schemas.microsoft.com/office/drawing/2014/main" id="{1B023D85-5D76-4425-9534-C2BDE78C001D}"/>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7A9CF"/>
          </a:solidFill>
          <a:ln w="15875">
            <a:solidFill>
              <a:srgbClr val="003F48"/>
            </a:solidFill>
            <a:prstDash val="solid"/>
            <a:round/>
            <a:headEnd/>
            <a:tailEnd/>
          </a:ln>
        </p:spPr>
        <p:txBody>
          <a:bodyPr/>
          <a:lstStyle/>
          <a:p>
            <a:endParaRPr lang="en-US"/>
          </a:p>
        </p:txBody>
      </p:sp>
      <p:sp>
        <p:nvSpPr>
          <p:cNvPr id="54309" name="Nebraska">
            <a:extLst>
              <a:ext uri="{FF2B5EF4-FFF2-40B4-BE49-F238E27FC236}">
                <a16:creationId xmlns:a16="http://schemas.microsoft.com/office/drawing/2014/main" id="{D1A09EEC-ABB6-4548-964C-EF220D3A7A03}"/>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7A9CF"/>
          </a:solidFill>
          <a:ln w="15875">
            <a:solidFill>
              <a:srgbClr val="003F48"/>
            </a:solidFill>
            <a:prstDash val="solid"/>
            <a:round/>
            <a:headEnd/>
            <a:tailEnd/>
          </a:ln>
        </p:spPr>
        <p:txBody>
          <a:bodyPr/>
          <a:lstStyle/>
          <a:p>
            <a:endParaRPr lang="en-US"/>
          </a:p>
        </p:txBody>
      </p:sp>
      <p:sp>
        <p:nvSpPr>
          <p:cNvPr id="54310" name="Nevada">
            <a:extLst>
              <a:ext uri="{FF2B5EF4-FFF2-40B4-BE49-F238E27FC236}">
                <a16:creationId xmlns:a16="http://schemas.microsoft.com/office/drawing/2014/main" id="{F50F47C9-9C02-4CE7-B464-A6A91B017AB5}"/>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54311" name="New Hampshire">
            <a:extLst>
              <a:ext uri="{FF2B5EF4-FFF2-40B4-BE49-F238E27FC236}">
                <a16:creationId xmlns:a16="http://schemas.microsoft.com/office/drawing/2014/main" id="{35C2EF79-14AF-4192-8043-8E27B00B9B1E}"/>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7A9CF"/>
          </a:solidFill>
          <a:ln w="15875">
            <a:solidFill>
              <a:srgbClr val="003F48"/>
            </a:solidFill>
            <a:prstDash val="solid"/>
            <a:round/>
            <a:headEnd/>
            <a:tailEnd/>
          </a:ln>
        </p:spPr>
        <p:txBody>
          <a:bodyPr/>
          <a:lstStyle/>
          <a:p>
            <a:endParaRPr lang="en-US"/>
          </a:p>
        </p:txBody>
      </p:sp>
      <p:sp>
        <p:nvSpPr>
          <p:cNvPr id="54312" name="New Jersey">
            <a:extLst>
              <a:ext uri="{FF2B5EF4-FFF2-40B4-BE49-F238E27FC236}">
                <a16:creationId xmlns:a16="http://schemas.microsoft.com/office/drawing/2014/main" id="{0E5E9038-1815-4390-A659-82E7EF2789FD}"/>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54313" name="North Carolina">
            <a:extLst>
              <a:ext uri="{FF2B5EF4-FFF2-40B4-BE49-F238E27FC236}">
                <a16:creationId xmlns:a16="http://schemas.microsoft.com/office/drawing/2014/main" id="{901E76D5-194F-4943-9D30-5C6FE46DB52B}"/>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54314" name="North Dakota">
            <a:extLst>
              <a:ext uri="{FF2B5EF4-FFF2-40B4-BE49-F238E27FC236}">
                <a16:creationId xmlns:a16="http://schemas.microsoft.com/office/drawing/2014/main" id="{08BB1AD4-46F9-4C28-9FDE-F50E930E0D10}"/>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7A9CF"/>
          </a:solidFill>
          <a:ln w="15875">
            <a:solidFill>
              <a:srgbClr val="003F48"/>
            </a:solidFill>
            <a:prstDash val="solid"/>
            <a:round/>
            <a:headEnd/>
            <a:tailEnd/>
          </a:ln>
        </p:spPr>
        <p:txBody>
          <a:bodyPr/>
          <a:lstStyle/>
          <a:p>
            <a:endParaRPr lang="en-US"/>
          </a:p>
        </p:txBody>
      </p:sp>
      <p:sp>
        <p:nvSpPr>
          <p:cNvPr id="54315" name="Ohio">
            <a:extLst>
              <a:ext uri="{FF2B5EF4-FFF2-40B4-BE49-F238E27FC236}">
                <a16:creationId xmlns:a16="http://schemas.microsoft.com/office/drawing/2014/main" id="{5D3DD8D6-8A34-4792-BA07-5ABA1DE9831A}"/>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67A9CF"/>
          </a:solidFill>
          <a:ln w="15875">
            <a:solidFill>
              <a:srgbClr val="003F48"/>
            </a:solidFill>
            <a:prstDash val="solid"/>
            <a:round/>
            <a:headEnd/>
            <a:tailEnd/>
          </a:ln>
        </p:spPr>
        <p:txBody>
          <a:bodyPr/>
          <a:lstStyle/>
          <a:p>
            <a:endParaRPr lang="en-US"/>
          </a:p>
        </p:txBody>
      </p:sp>
      <p:sp>
        <p:nvSpPr>
          <p:cNvPr id="54316" name="Oregon">
            <a:extLst>
              <a:ext uri="{FF2B5EF4-FFF2-40B4-BE49-F238E27FC236}">
                <a16:creationId xmlns:a16="http://schemas.microsoft.com/office/drawing/2014/main" id="{FABF8462-F201-4B81-85D4-74064D9A584B}"/>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54317" name="Pennsylvania">
            <a:extLst>
              <a:ext uri="{FF2B5EF4-FFF2-40B4-BE49-F238E27FC236}">
                <a16:creationId xmlns:a16="http://schemas.microsoft.com/office/drawing/2014/main" id="{3BE7F4E2-DA5E-45A2-B5E6-7ACD7C24608B}"/>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7A9CF"/>
          </a:solidFill>
          <a:ln w="15875">
            <a:solidFill>
              <a:srgbClr val="003F48"/>
            </a:solidFill>
            <a:prstDash val="solid"/>
            <a:round/>
            <a:headEnd/>
            <a:tailEnd/>
          </a:ln>
        </p:spPr>
        <p:txBody>
          <a:bodyPr/>
          <a:lstStyle/>
          <a:p>
            <a:endParaRPr lang="en-US"/>
          </a:p>
        </p:txBody>
      </p:sp>
      <p:sp>
        <p:nvSpPr>
          <p:cNvPr id="54318" name="Rhode Island">
            <a:extLst>
              <a:ext uri="{FF2B5EF4-FFF2-40B4-BE49-F238E27FC236}">
                <a16:creationId xmlns:a16="http://schemas.microsoft.com/office/drawing/2014/main" id="{30C83449-98CA-4B9C-9869-04D21BEF77D4}"/>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54319" name="South Carolina">
            <a:extLst>
              <a:ext uri="{FF2B5EF4-FFF2-40B4-BE49-F238E27FC236}">
                <a16:creationId xmlns:a16="http://schemas.microsoft.com/office/drawing/2014/main" id="{0C253E3F-D17A-4DA5-8278-972A9611C7F1}"/>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54320" name="South Dakota">
            <a:extLst>
              <a:ext uri="{FF2B5EF4-FFF2-40B4-BE49-F238E27FC236}">
                <a16:creationId xmlns:a16="http://schemas.microsoft.com/office/drawing/2014/main" id="{FD5C2167-80FB-4827-A4CD-DE677EB9686F}"/>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54321" name="Tennessee">
            <a:extLst>
              <a:ext uri="{FF2B5EF4-FFF2-40B4-BE49-F238E27FC236}">
                <a16:creationId xmlns:a16="http://schemas.microsoft.com/office/drawing/2014/main" id="{360C37E4-0AA6-4A9E-BFD3-7D91B4C77266}"/>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BDC9E1"/>
          </a:solidFill>
          <a:ln w="15875">
            <a:solidFill>
              <a:srgbClr val="003F48"/>
            </a:solidFill>
            <a:prstDash val="solid"/>
            <a:round/>
            <a:headEnd/>
            <a:tailEnd/>
          </a:ln>
        </p:spPr>
        <p:txBody>
          <a:bodyPr/>
          <a:lstStyle/>
          <a:p>
            <a:endParaRPr lang="en-US"/>
          </a:p>
        </p:txBody>
      </p:sp>
      <p:sp>
        <p:nvSpPr>
          <p:cNvPr id="54322" name="Texas">
            <a:extLst>
              <a:ext uri="{FF2B5EF4-FFF2-40B4-BE49-F238E27FC236}">
                <a16:creationId xmlns:a16="http://schemas.microsoft.com/office/drawing/2014/main" id="{19B46D85-2B4C-4CE7-8859-DB12AB6D0BDA}"/>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54323" name="Utah">
            <a:extLst>
              <a:ext uri="{FF2B5EF4-FFF2-40B4-BE49-F238E27FC236}">
                <a16:creationId xmlns:a16="http://schemas.microsoft.com/office/drawing/2014/main" id="{8CF18677-8ECD-4492-87A6-96F176326487}"/>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54324" name="Vermont">
            <a:extLst>
              <a:ext uri="{FF2B5EF4-FFF2-40B4-BE49-F238E27FC236}">
                <a16:creationId xmlns:a16="http://schemas.microsoft.com/office/drawing/2014/main" id="{CF3C1DE8-9ADF-4ECB-8935-C6D1774EE686}"/>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54325" name="West Virginia">
            <a:extLst>
              <a:ext uri="{FF2B5EF4-FFF2-40B4-BE49-F238E27FC236}">
                <a16:creationId xmlns:a16="http://schemas.microsoft.com/office/drawing/2014/main" id="{473FEEF0-FEB5-4707-B099-D29F1B853CE8}"/>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54326" name="Wisconsin">
            <a:extLst>
              <a:ext uri="{FF2B5EF4-FFF2-40B4-BE49-F238E27FC236}">
                <a16:creationId xmlns:a16="http://schemas.microsoft.com/office/drawing/2014/main" id="{1EC6DA1D-78C8-4D81-BA9B-4538123674DB}"/>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54327" name="Wyoming">
            <a:extLst>
              <a:ext uri="{FF2B5EF4-FFF2-40B4-BE49-F238E27FC236}">
                <a16:creationId xmlns:a16="http://schemas.microsoft.com/office/drawing/2014/main" id="{0AF9F0B7-C986-450F-92D0-A1168041B906}"/>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54328" name="Massachusetts">
            <a:extLst>
              <a:ext uri="{FF2B5EF4-FFF2-40B4-BE49-F238E27FC236}">
                <a16:creationId xmlns:a16="http://schemas.microsoft.com/office/drawing/2014/main" id="{F04545A7-D6DF-4193-89A3-41E543E96F31}"/>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54329" name="Freeform 59">
            <a:extLst>
              <a:ext uri="{FF2B5EF4-FFF2-40B4-BE49-F238E27FC236}">
                <a16:creationId xmlns:a16="http://schemas.microsoft.com/office/drawing/2014/main" id="{AF3DEF41-654D-436A-92C0-6702762ED27B}"/>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30" name="Freeform 60">
            <a:extLst>
              <a:ext uri="{FF2B5EF4-FFF2-40B4-BE49-F238E27FC236}">
                <a16:creationId xmlns:a16="http://schemas.microsoft.com/office/drawing/2014/main" id="{52609B54-B273-45B7-8C30-D2E679A57984}"/>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31" name="Virginia">
            <a:extLst>
              <a:ext uri="{FF2B5EF4-FFF2-40B4-BE49-F238E27FC236}">
                <a16:creationId xmlns:a16="http://schemas.microsoft.com/office/drawing/2014/main" id="{11E43C27-2555-49EA-B867-238F4DFC8662}"/>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54332" name="Freeform 62">
            <a:extLst>
              <a:ext uri="{FF2B5EF4-FFF2-40B4-BE49-F238E27FC236}">
                <a16:creationId xmlns:a16="http://schemas.microsoft.com/office/drawing/2014/main" id="{9BDDA915-2CCA-44FE-B355-E5F3C03A5322}"/>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54333" name="Hawaii">
            <a:extLst>
              <a:ext uri="{FF2B5EF4-FFF2-40B4-BE49-F238E27FC236}">
                <a16:creationId xmlns:a16="http://schemas.microsoft.com/office/drawing/2014/main" id="{587FC745-8892-48EC-B5DA-1E2F1D8BA0A5}"/>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54358" name="Freeform 64">
              <a:extLst>
                <a:ext uri="{FF2B5EF4-FFF2-40B4-BE49-F238E27FC236}">
                  <a16:creationId xmlns:a16="http://schemas.microsoft.com/office/drawing/2014/main" id="{D33EC7B5-A41E-4393-AEED-B243344B2603}"/>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7A9CF"/>
            </a:solidFill>
            <a:ln w="15875">
              <a:solidFill>
                <a:srgbClr val="003F48"/>
              </a:solidFill>
              <a:prstDash val="solid"/>
              <a:round/>
              <a:headEnd/>
              <a:tailEnd/>
            </a:ln>
          </p:spPr>
          <p:txBody>
            <a:bodyPr/>
            <a:lstStyle/>
            <a:p>
              <a:endParaRPr lang="en-US"/>
            </a:p>
          </p:txBody>
        </p:sp>
        <p:sp>
          <p:nvSpPr>
            <p:cNvPr id="54359" name="Freeform 65">
              <a:extLst>
                <a:ext uri="{FF2B5EF4-FFF2-40B4-BE49-F238E27FC236}">
                  <a16:creationId xmlns:a16="http://schemas.microsoft.com/office/drawing/2014/main" id="{8FD916F2-35A5-4540-94D1-1D721CD12374}"/>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54360" name="Freeform 66">
              <a:extLst>
                <a:ext uri="{FF2B5EF4-FFF2-40B4-BE49-F238E27FC236}">
                  <a16:creationId xmlns:a16="http://schemas.microsoft.com/office/drawing/2014/main" id="{C34B89F3-A1FB-4972-8142-9100D6BC36E4}"/>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54361" name="Freeform 67">
              <a:extLst>
                <a:ext uri="{FF2B5EF4-FFF2-40B4-BE49-F238E27FC236}">
                  <a16:creationId xmlns:a16="http://schemas.microsoft.com/office/drawing/2014/main" id="{9CBA5AB3-0F15-479E-967E-DEB76C5C5712}"/>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54362" name="Freeform 68">
              <a:extLst>
                <a:ext uri="{FF2B5EF4-FFF2-40B4-BE49-F238E27FC236}">
                  <a16:creationId xmlns:a16="http://schemas.microsoft.com/office/drawing/2014/main" id="{D0E68AF9-C795-49F3-BE6C-DC5698D2E9BB}"/>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54363" name="Freeform 69">
              <a:extLst>
                <a:ext uri="{FF2B5EF4-FFF2-40B4-BE49-F238E27FC236}">
                  <a16:creationId xmlns:a16="http://schemas.microsoft.com/office/drawing/2014/main" id="{88390B39-15EA-4868-94B6-7867CF3870EC}"/>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54364" name="Freeform 70">
              <a:extLst>
                <a:ext uri="{FF2B5EF4-FFF2-40B4-BE49-F238E27FC236}">
                  <a16:creationId xmlns:a16="http://schemas.microsoft.com/office/drawing/2014/main" id="{669B8013-F119-4E13-8ACF-6CCF6D0828A2}"/>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7A9CF"/>
            </a:solidFill>
            <a:ln w="15875">
              <a:solidFill>
                <a:srgbClr val="003F48"/>
              </a:solidFill>
              <a:prstDash val="solid"/>
              <a:round/>
              <a:headEnd/>
              <a:tailEnd/>
            </a:ln>
          </p:spPr>
          <p:txBody>
            <a:bodyPr/>
            <a:lstStyle/>
            <a:p>
              <a:endParaRPr lang="en-US"/>
            </a:p>
          </p:txBody>
        </p:sp>
        <p:sp>
          <p:nvSpPr>
            <p:cNvPr id="54365" name="Freeform 71">
              <a:extLst>
                <a:ext uri="{FF2B5EF4-FFF2-40B4-BE49-F238E27FC236}">
                  <a16:creationId xmlns:a16="http://schemas.microsoft.com/office/drawing/2014/main" id="{BCF564B5-B206-49B6-8D02-2C45422BDA58}"/>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7A9CF"/>
            </a:solidFill>
            <a:ln w="15875">
              <a:solidFill>
                <a:srgbClr val="003F48"/>
              </a:solidFill>
              <a:prstDash val="solid"/>
              <a:round/>
              <a:headEnd/>
              <a:tailEnd/>
            </a:ln>
          </p:spPr>
          <p:txBody>
            <a:bodyPr/>
            <a:lstStyle/>
            <a:p>
              <a:endParaRPr lang="en-US"/>
            </a:p>
          </p:txBody>
        </p:sp>
      </p:grpSp>
      <p:grpSp>
        <p:nvGrpSpPr>
          <p:cNvPr id="54334" name="Alaska">
            <a:extLst>
              <a:ext uri="{FF2B5EF4-FFF2-40B4-BE49-F238E27FC236}">
                <a16:creationId xmlns:a16="http://schemas.microsoft.com/office/drawing/2014/main" id="{8984D355-5E1F-4480-A56E-1A4E68293F75}"/>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54348" name="Freeform 73">
              <a:extLst>
                <a:ext uri="{FF2B5EF4-FFF2-40B4-BE49-F238E27FC236}">
                  <a16:creationId xmlns:a16="http://schemas.microsoft.com/office/drawing/2014/main" id="{AAC80E77-A93C-4E2E-AFB2-865BB370DC33}"/>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54349" name="Freeform 74">
              <a:extLst>
                <a:ext uri="{FF2B5EF4-FFF2-40B4-BE49-F238E27FC236}">
                  <a16:creationId xmlns:a16="http://schemas.microsoft.com/office/drawing/2014/main" id="{14A224CE-578E-4148-AD13-4EC1F8206A81}"/>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54350" name="Freeform 75">
              <a:extLst>
                <a:ext uri="{FF2B5EF4-FFF2-40B4-BE49-F238E27FC236}">
                  <a16:creationId xmlns:a16="http://schemas.microsoft.com/office/drawing/2014/main" id="{1CEB906E-CE6A-40DA-8EBB-0E05AB405E3A}"/>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54351" name="Freeform 76">
              <a:extLst>
                <a:ext uri="{FF2B5EF4-FFF2-40B4-BE49-F238E27FC236}">
                  <a16:creationId xmlns:a16="http://schemas.microsoft.com/office/drawing/2014/main" id="{41CA7D9E-ECE5-4540-859F-F704671564AA}"/>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54352" name="Freeform 77">
              <a:extLst>
                <a:ext uri="{FF2B5EF4-FFF2-40B4-BE49-F238E27FC236}">
                  <a16:creationId xmlns:a16="http://schemas.microsoft.com/office/drawing/2014/main" id="{690E62C3-E929-4E50-AEDE-4BFB72DE0E22}"/>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54353" name="Freeform 78">
              <a:extLst>
                <a:ext uri="{FF2B5EF4-FFF2-40B4-BE49-F238E27FC236}">
                  <a16:creationId xmlns:a16="http://schemas.microsoft.com/office/drawing/2014/main" id="{ABE72C25-50C1-42CE-9ECB-B91F386C0265}"/>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54354" name="Freeform 79">
              <a:extLst>
                <a:ext uri="{FF2B5EF4-FFF2-40B4-BE49-F238E27FC236}">
                  <a16:creationId xmlns:a16="http://schemas.microsoft.com/office/drawing/2014/main" id="{0967CB75-33DC-4A17-B195-0D6D1595825F}"/>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54355" name="Freeform 80">
              <a:extLst>
                <a:ext uri="{FF2B5EF4-FFF2-40B4-BE49-F238E27FC236}">
                  <a16:creationId xmlns:a16="http://schemas.microsoft.com/office/drawing/2014/main" id="{C8F4040A-6FDD-47C7-891B-EEDF953446A2}"/>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54356" name="Freeform 81">
              <a:extLst>
                <a:ext uri="{FF2B5EF4-FFF2-40B4-BE49-F238E27FC236}">
                  <a16:creationId xmlns:a16="http://schemas.microsoft.com/office/drawing/2014/main" id="{F52A699D-0568-4254-81E2-2DBE8A17148D}"/>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54357" name="Freeform 82">
              <a:extLst>
                <a:ext uri="{FF2B5EF4-FFF2-40B4-BE49-F238E27FC236}">
                  <a16:creationId xmlns:a16="http://schemas.microsoft.com/office/drawing/2014/main" id="{AD6FC49E-F4F5-4E2D-BCF1-F800BE12F32B}"/>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54335" name="Rectangle 109">
            <a:extLst>
              <a:ext uri="{FF2B5EF4-FFF2-40B4-BE49-F238E27FC236}">
                <a16:creationId xmlns:a16="http://schemas.microsoft.com/office/drawing/2014/main" id="{AA8BB135-735E-4ADF-9507-A42C57EEF23E}"/>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4336" name="Rectangle 110">
            <a:extLst>
              <a:ext uri="{FF2B5EF4-FFF2-40B4-BE49-F238E27FC236}">
                <a16:creationId xmlns:a16="http://schemas.microsoft.com/office/drawing/2014/main" id="{9EFE3204-8B0D-418E-8D3C-CE4929C70DD6}"/>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4337" name="Rectangle 111">
            <a:extLst>
              <a:ext uri="{FF2B5EF4-FFF2-40B4-BE49-F238E27FC236}">
                <a16:creationId xmlns:a16="http://schemas.microsoft.com/office/drawing/2014/main" id="{C802B570-6510-4C37-8BCD-798A33FEBCB4}"/>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4338" name="Rectangle 112">
            <a:extLst>
              <a:ext uri="{FF2B5EF4-FFF2-40B4-BE49-F238E27FC236}">
                <a16:creationId xmlns:a16="http://schemas.microsoft.com/office/drawing/2014/main" id="{FD939ED3-FD98-492B-B1B5-6871AA9B0787}"/>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4339" name="Rectangle 113">
            <a:extLst>
              <a:ext uri="{FF2B5EF4-FFF2-40B4-BE49-F238E27FC236}">
                <a16:creationId xmlns:a16="http://schemas.microsoft.com/office/drawing/2014/main" id="{055CAC97-D722-42A5-B59F-7A5A492391CD}"/>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4340" name="Text Box 114">
            <a:extLst>
              <a:ext uri="{FF2B5EF4-FFF2-40B4-BE49-F238E27FC236}">
                <a16:creationId xmlns:a16="http://schemas.microsoft.com/office/drawing/2014/main" id="{937CBC7E-6DCC-4F63-9957-3C5100E0FF8A}"/>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54341" name="Text Box 105">
            <a:extLst>
              <a:ext uri="{FF2B5EF4-FFF2-40B4-BE49-F238E27FC236}">
                <a16:creationId xmlns:a16="http://schemas.microsoft.com/office/drawing/2014/main" id="{7B2FFC77-2808-4FF8-A4A6-43CC4DCB36F9}"/>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54342" name="Text Box 106">
            <a:extLst>
              <a:ext uri="{FF2B5EF4-FFF2-40B4-BE49-F238E27FC236}">
                <a16:creationId xmlns:a16="http://schemas.microsoft.com/office/drawing/2014/main" id="{863873B8-A452-429F-891D-03C9D33843D9}"/>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54343" name="Text Box 107">
            <a:extLst>
              <a:ext uri="{FF2B5EF4-FFF2-40B4-BE49-F238E27FC236}">
                <a16:creationId xmlns:a16="http://schemas.microsoft.com/office/drawing/2014/main" id="{7C5DA6A2-558D-499B-BB23-CD8F84914E29}"/>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54344" name="Text Box 108">
            <a:extLst>
              <a:ext uri="{FF2B5EF4-FFF2-40B4-BE49-F238E27FC236}">
                <a16:creationId xmlns:a16="http://schemas.microsoft.com/office/drawing/2014/main" id="{364F8F34-C722-420D-B3F3-BE6577D9BAE4}"/>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54345" name="Rectangle 7">
            <a:extLst>
              <a:ext uri="{FF2B5EF4-FFF2-40B4-BE49-F238E27FC236}">
                <a16:creationId xmlns:a16="http://schemas.microsoft.com/office/drawing/2014/main" id="{738E0D2C-5FD6-422A-866A-389894070CF5}"/>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how HIV and other STDs are transmitted in a required course during grades 6, 7, or 8*</a:t>
            </a:r>
          </a:p>
        </p:txBody>
      </p:sp>
      <p:sp>
        <p:nvSpPr>
          <p:cNvPr id="54346" name="Text Box 101">
            <a:extLst>
              <a:ext uri="{FF2B5EF4-FFF2-40B4-BE49-F238E27FC236}">
                <a16:creationId xmlns:a16="http://schemas.microsoft.com/office/drawing/2014/main" id="{7C6F7350-C1A5-4612-AA30-E917CC7835DF}"/>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54347" name="Text Box 116">
            <a:extLst>
              <a:ext uri="{FF2B5EF4-FFF2-40B4-BE49-F238E27FC236}">
                <a16:creationId xmlns:a16="http://schemas.microsoft.com/office/drawing/2014/main" id="{E820512B-0050-4DE2-8CE7-215EA1B985FA}"/>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Kansas">
            <a:extLst>
              <a:ext uri="{FF2B5EF4-FFF2-40B4-BE49-F238E27FC236}">
                <a16:creationId xmlns:a16="http://schemas.microsoft.com/office/drawing/2014/main" id="{F6D11032-FF8F-45DA-8D06-B2877A9F6DF0}"/>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02818A"/>
          </a:solidFill>
          <a:ln w="15875">
            <a:solidFill>
              <a:srgbClr val="003F48"/>
            </a:solidFill>
            <a:prstDash val="solid"/>
            <a:round/>
            <a:headEnd/>
            <a:tailEnd/>
          </a:ln>
        </p:spPr>
        <p:txBody>
          <a:bodyPr/>
          <a:lstStyle/>
          <a:p>
            <a:endParaRPr lang="en-US"/>
          </a:p>
        </p:txBody>
      </p:sp>
      <p:sp>
        <p:nvSpPr>
          <p:cNvPr id="56323" name="Missouri">
            <a:extLst>
              <a:ext uri="{FF2B5EF4-FFF2-40B4-BE49-F238E27FC236}">
                <a16:creationId xmlns:a16="http://schemas.microsoft.com/office/drawing/2014/main" id="{1FCE45A2-9AD3-4E7C-AA4D-2B6F7D0A53D1}"/>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56324" name="Illinois">
            <a:extLst>
              <a:ext uri="{FF2B5EF4-FFF2-40B4-BE49-F238E27FC236}">
                <a16:creationId xmlns:a16="http://schemas.microsoft.com/office/drawing/2014/main" id="{9ED19713-5A43-40B2-A705-D0B09EC6CE9E}"/>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56325" name="Iowa">
            <a:extLst>
              <a:ext uri="{FF2B5EF4-FFF2-40B4-BE49-F238E27FC236}">
                <a16:creationId xmlns:a16="http://schemas.microsoft.com/office/drawing/2014/main" id="{F1EF5DD9-70AC-461B-81A5-1BB1451B8E05}"/>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56326" name="New Mexico">
            <a:extLst>
              <a:ext uri="{FF2B5EF4-FFF2-40B4-BE49-F238E27FC236}">
                <a16:creationId xmlns:a16="http://schemas.microsoft.com/office/drawing/2014/main" id="{1437213E-82FE-42C8-A749-624848DADC1E}"/>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2818A"/>
          </a:solidFill>
          <a:ln w="15875">
            <a:solidFill>
              <a:srgbClr val="003F48"/>
            </a:solidFill>
            <a:prstDash val="solid"/>
            <a:round/>
            <a:headEnd/>
            <a:tailEnd/>
          </a:ln>
        </p:spPr>
        <p:txBody>
          <a:bodyPr/>
          <a:lstStyle/>
          <a:p>
            <a:endParaRPr lang="en-US"/>
          </a:p>
        </p:txBody>
      </p:sp>
      <p:sp>
        <p:nvSpPr>
          <p:cNvPr id="56327" name="Oklahoma">
            <a:extLst>
              <a:ext uri="{FF2B5EF4-FFF2-40B4-BE49-F238E27FC236}">
                <a16:creationId xmlns:a16="http://schemas.microsoft.com/office/drawing/2014/main" id="{F8E7F558-52D5-4734-8975-68D887F972E2}"/>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56328" name="Florida">
            <a:extLst>
              <a:ext uri="{FF2B5EF4-FFF2-40B4-BE49-F238E27FC236}">
                <a16:creationId xmlns:a16="http://schemas.microsoft.com/office/drawing/2014/main" id="{140DDAA4-07F4-4C1B-92A8-11F69023669F}"/>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02818A"/>
          </a:solidFill>
          <a:ln w="15875">
            <a:solidFill>
              <a:srgbClr val="003F48"/>
            </a:solidFill>
            <a:prstDash val="solid"/>
            <a:round/>
            <a:headEnd/>
            <a:tailEnd/>
          </a:ln>
        </p:spPr>
        <p:txBody>
          <a:bodyPr/>
          <a:lstStyle/>
          <a:p>
            <a:endParaRPr lang="en-US"/>
          </a:p>
        </p:txBody>
      </p:sp>
      <p:sp>
        <p:nvSpPr>
          <p:cNvPr id="56329" name="Freeform 9">
            <a:extLst>
              <a:ext uri="{FF2B5EF4-FFF2-40B4-BE49-F238E27FC236}">
                <a16:creationId xmlns:a16="http://schemas.microsoft.com/office/drawing/2014/main" id="{4F9AECB7-F169-42B3-B504-CD94C7238A39}"/>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56330" name="Freeform 10">
            <a:extLst>
              <a:ext uri="{FF2B5EF4-FFF2-40B4-BE49-F238E27FC236}">
                <a16:creationId xmlns:a16="http://schemas.microsoft.com/office/drawing/2014/main" id="{29ED23E0-D0FE-411F-96B3-39EF634333A8}"/>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56331" name="Freeform 11">
            <a:extLst>
              <a:ext uri="{FF2B5EF4-FFF2-40B4-BE49-F238E27FC236}">
                <a16:creationId xmlns:a16="http://schemas.microsoft.com/office/drawing/2014/main" id="{3A5037C0-D7EF-4D4D-853F-229979C6B498}"/>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56332" name="Michigan Upper">
            <a:extLst>
              <a:ext uri="{FF2B5EF4-FFF2-40B4-BE49-F238E27FC236}">
                <a16:creationId xmlns:a16="http://schemas.microsoft.com/office/drawing/2014/main" id="{FDE719D2-F326-4AAD-86B7-AA0D40036C6D}"/>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02818A"/>
          </a:solidFill>
          <a:ln w="15875">
            <a:solidFill>
              <a:srgbClr val="003F48"/>
            </a:solidFill>
            <a:prstDash val="solid"/>
            <a:round/>
            <a:headEnd/>
            <a:tailEnd/>
          </a:ln>
        </p:spPr>
        <p:txBody>
          <a:bodyPr/>
          <a:lstStyle/>
          <a:p>
            <a:endParaRPr lang="en-US"/>
          </a:p>
        </p:txBody>
      </p:sp>
      <p:sp>
        <p:nvSpPr>
          <p:cNvPr id="56333" name="Michigan">
            <a:extLst>
              <a:ext uri="{FF2B5EF4-FFF2-40B4-BE49-F238E27FC236}">
                <a16:creationId xmlns:a16="http://schemas.microsoft.com/office/drawing/2014/main" id="{E1CE55B7-A6BF-4226-93E5-E88A21941D0E}"/>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56334" name="New York">
            <a:extLst>
              <a:ext uri="{FF2B5EF4-FFF2-40B4-BE49-F238E27FC236}">
                <a16:creationId xmlns:a16="http://schemas.microsoft.com/office/drawing/2014/main" id="{8E492D0A-D772-4B16-AA69-DCFD2EF754D0}"/>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56335" name="Freeform 15">
            <a:extLst>
              <a:ext uri="{FF2B5EF4-FFF2-40B4-BE49-F238E27FC236}">
                <a16:creationId xmlns:a16="http://schemas.microsoft.com/office/drawing/2014/main" id="{59A3BE37-0C87-4E0F-B296-EFC9B2EC982F}"/>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36" name="Freeform 16">
            <a:extLst>
              <a:ext uri="{FF2B5EF4-FFF2-40B4-BE49-F238E27FC236}">
                <a16:creationId xmlns:a16="http://schemas.microsoft.com/office/drawing/2014/main" id="{BB30FE91-1BE5-49BB-9721-95D217B83494}"/>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37" name="Washington">
            <a:extLst>
              <a:ext uri="{FF2B5EF4-FFF2-40B4-BE49-F238E27FC236}">
                <a16:creationId xmlns:a16="http://schemas.microsoft.com/office/drawing/2014/main" id="{A876B3A9-29D2-4DC2-AAD7-4A8EB976263E}"/>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56338" name="Freeform 19">
            <a:extLst>
              <a:ext uri="{FF2B5EF4-FFF2-40B4-BE49-F238E27FC236}">
                <a16:creationId xmlns:a16="http://schemas.microsoft.com/office/drawing/2014/main" id="{FB1C3589-97B3-4A8D-973F-323532136A1A}"/>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39" name="Alabama">
            <a:extLst>
              <a:ext uri="{FF2B5EF4-FFF2-40B4-BE49-F238E27FC236}">
                <a16:creationId xmlns:a16="http://schemas.microsoft.com/office/drawing/2014/main" id="{550B4315-0D82-4710-A8F0-6A9A32A7C036}"/>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56340" name="Arizona">
            <a:extLst>
              <a:ext uri="{FF2B5EF4-FFF2-40B4-BE49-F238E27FC236}">
                <a16:creationId xmlns:a16="http://schemas.microsoft.com/office/drawing/2014/main" id="{8459CBC3-98A3-4BEF-B3CD-4E1E71D4F47F}"/>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56341" name="Arkansas">
            <a:extLst>
              <a:ext uri="{FF2B5EF4-FFF2-40B4-BE49-F238E27FC236}">
                <a16:creationId xmlns:a16="http://schemas.microsoft.com/office/drawing/2014/main" id="{EBB6823A-06E2-4414-AE8C-2A39CC008542}"/>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56342" name="California">
            <a:extLst>
              <a:ext uri="{FF2B5EF4-FFF2-40B4-BE49-F238E27FC236}">
                <a16:creationId xmlns:a16="http://schemas.microsoft.com/office/drawing/2014/main" id="{574D7A63-7C4C-4AD5-B63E-8867F6BDDA47}"/>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56343" name="Colorado">
            <a:extLst>
              <a:ext uri="{FF2B5EF4-FFF2-40B4-BE49-F238E27FC236}">
                <a16:creationId xmlns:a16="http://schemas.microsoft.com/office/drawing/2014/main" id="{49C3E186-5E79-4282-A2EC-BD6FC9869F14}"/>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56344" name="Connecticut">
            <a:extLst>
              <a:ext uri="{FF2B5EF4-FFF2-40B4-BE49-F238E27FC236}">
                <a16:creationId xmlns:a16="http://schemas.microsoft.com/office/drawing/2014/main" id="{C76B6EFE-7EB1-49AE-84E9-87FB64129F4D}"/>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56345" name="Delaware">
            <a:extLst>
              <a:ext uri="{FF2B5EF4-FFF2-40B4-BE49-F238E27FC236}">
                <a16:creationId xmlns:a16="http://schemas.microsoft.com/office/drawing/2014/main" id="{CD08FC51-3C41-4E6F-B06D-D4631A426326}"/>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56346" name="Freeform 27">
            <a:extLst>
              <a:ext uri="{FF2B5EF4-FFF2-40B4-BE49-F238E27FC236}">
                <a16:creationId xmlns:a16="http://schemas.microsoft.com/office/drawing/2014/main" id="{77202CCA-9A8B-4653-ACA4-CC765852CC3C}"/>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47" name="Georgia">
            <a:extLst>
              <a:ext uri="{FF2B5EF4-FFF2-40B4-BE49-F238E27FC236}">
                <a16:creationId xmlns:a16="http://schemas.microsoft.com/office/drawing/2014/main" id="{88D2BFE1-8969-4BFF-951A-78ED61CDCA54}"/>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02818A"/>
          </a:solidFill>
          <a:ln w="15875">
            <a:solidFill>
              <a:srgbClr val="003F48"/>
            </a:solidFill>
            <a:prstDash val="solid"/>
            <a:round/>
            <a:headEnd/>
            <a:tailEnd/>
          </a:ln>
        </p:spPr>
        <p:txBody>
          <a:bodyPr/>
          <a:lstStyle/>
          <a:p>
            <a:endParaRPr lang="en-US"/>
          </a:p>
        </p:txBody>
      </p:sp>
      <p:sp>
        <p:nvSpPr>
          <p:cNvPr id="56348" name="Idaho">
            <a:extLst>
              <a:ext uri="{FF2B5EF4-FFF2-40B4-BE49-F238E27FC236}">
                <a16:creationId xmlns:a16="http://schemas.microsoft.com/office/drawing/2014/main" id="{8A5EB93A-4B40-42C8-BE7A-1EF725E09E2D}"/>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02818A"/>
          </a:solidFill>
          <a:ln w="15875">
            <a:solidFill>
              <a:srgbClr val="003F48"/>
            </a:solidFill>
            <a:prstDash val="solid"/>
            <a:round/>
            <a:headEnd/>
            <a:tailEnd/>
          </a:ln>
        </p:spPr>
        <p:txBody>
          <a:bodyPr/>
          <a:lstStyle/>
          <a:p>
            <a:endParaRPr lang="en-US"/>
          </a:p>
        </p:txBody>
      </p:sp>
      <p:sp>
        <p:nvSpPr>
          <p:cNvPr id="56349" name="Indiana">
            <a:extLst>
              <a:ext uri="{FF2B5EF4-FFF2-40B4-BE49-F238E27FC236}">
                <a16:creationId xmlns:a16="http://schemas.microsoft.com/office/drawing/2014/main" id="{A7DA28BF-C797-48D7-8127-849E9D34C9C1}"/>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56350" name="Kentucky">
            <a:extLst>
              <a:ext uri="{FF2B5EF4-FFF2-40B4-BE49-F238E27FC236}">
                <a16:creationId xmlns:a16="http://schemas.microsoft.com/office/drawing/2014/main" id="{F2C4FDCD-ABE5-478E-8AF1-476EF9E56ADF}"/>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56351" name="Louisiana">
            <a:extLst>
              <a:ext uri="{FF2B5EF4-FFF2-40B4-BE49-F238E27FC236}">
                <a16:creationId xmlns:a16="http://schemas.microsoft.com/office/drawing/2014/main" id="{9C29A50B-1E4B-47CE-B4BD-1A4015131F48}"/>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56352" name="Maine">
            <a:extLst>
              <a:ext uri="{FF2B5EF4-FFF2-40B4-BE49-F238E27FC236}">
                <a16:creationId xmlns:a16="http://schemas.microsoft.com/office/drawing/2014/main" id="{5F047AA0-D227-4399-A0A6-1555FFCB9010}"/>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56353" name="Maryland">
            <a:extLst>
              <a:ext uri="{FF2B5EF4-FFF2-40B4-BE49-F238E27FC236}">
                <a16:creationId xmlns:a16="http://schemas.microsoft.com/office/drawing/2014/main" id="{FA879BB0-3246-4F43-B1B1-E3528FFA97BA}"/>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56354" name="Minnesota">
            <a:extLst>
              <a:ext uri="{FF2B5EF4-FFF2-40B4-BE49-F238E27FC236}">
                <a16:creationId xmlns:a16="http://schemas.microsoft.com/office/drawing/2014/main" id="{C96A766A-82EB-4613-AC29-A653D6E3EB5D}"/>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56355" name="Mississippi">
            <a:extLst>
              <a:ext uri="{FF2B5EF4-FFF2-40B4-BE49-F238E27FC236}">
                <a16:creationId xmlns:a16="http://schemas.microsoft.com/office/drawing/2014/main" id="{7C288572-913A-48BE-9358-E3CDBFA36D5F}"/>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56356" name="Montana">
            <a:extLst>
              <a:ext uri="{FF2B5EF4-FFF2-40B4-BE49-F238E27FC236}">
                <a16:creationId xmlns:a16="http://schemas.microsoft.com/office/drawing/2014/main" id="{0E1FE5CD-5D23-4B5F-81BD-7DE4E3EB4B58}"/>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2818A"/>
          </a:solidFill>
          <a:ln w="15875">
            <a:solidFill>
              <a:srgbClr val="003F48"/>
            </a:solidFill>
            <a:prstDash val="solid"/>
            <a:round/>
            <a:headEnd/>
            <a:tailEnd/>
          </a:ln>
        </p:spPr>
        <p:txBody>
          <a:bodyPr/>
          <a:lstStyle/>
          <a:p>
            <a:endParaRPr lang="en-US"/>
          </a:p>
        </p:txBody>
      </p:sp>
      <p:sp>
        <p:nvSpPr>
          <p:cNvPr id="56357" name="Nebraska">
            <a:extLst>
              <a:ext uri="{FF2B5EF4-FFF2-40B4-BE49-F238E27FC236}">
                <a16:creationId xmlns:a16="http://schemas.microsoft.com/office/drawing/2014/main" id="{FE1458CB-F50F-4AAD-9F65-96387A65CBB2}"/>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02818A"/>
          </a:solidFill>
          <a:ln w="15875">
            <a:solidFill>
              <a:srgbClr val="003F48"/>
            </a:solidFill>
            <a:prstDash val="solid"/>
            <a:round/>
            <a:headEnd/>
            <a:tailEnd/>
          </a:ln>
        </p:spPr>
        <p:txBody>
          <a:bodyPr/>
          <a:lstStyle/>
          <a:p>
            <a:endParaRPr lang="en-US"/>
          </a:p>
        </p:txBody>
      </p:sp>
      <p:sp>
        <p:nvSpPr>
          <p:cNvPr id="56358" name="Nevada">
            <a:extLst>
              <a:ext uri="{FF2B5EF4-FFF2-40B4-BE49-F238E27FC236}">
                <a16:creationId xmlns:a16="http://schemas.microsoft.com/office/drawing/2014/main" id="{6DF47CA1-B984-4A34-8536-F0BFEB1F32A9}"/>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56359" name="New Hampshire">
            <a:extLst>
              <a:ext uri="{FF2B5EF4-FFF2-40B4-BE49-F238E27FC236}">
                <a16:creationId xmlns:a16="http://schemas.microsoft.com/office/drawing/2014/main" id="{DDAB99A3-88F3-4D7E-9028-CE96C815455C}"/>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56360" name="New Jersey">
            <a:extLst>
              <a:ext uri="{FF2B5EF4-FFF2-40B4-BE49-F238E27FC236}">
                <a16:creationId xmlns:a16="http://schemas.microsoft.com/office/drawing/2014/main" id="{DB2DC35B-36CF-4214-B0B2-2E1B667F7B78}"/>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56361" name="North Carolina">
            <a:extLst>
              <a:ext uri="{FF2B5EF4-FFF2-40B4-BE49-F238E27FC236}">
                <a16:creationId xmlns:a16="http://schemas.microsoft.com/office/drawing/2014/main" id="{B6692392-262F-4522-A660-4DEE75C5F43B}"/>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56362" name="North Dakota">
            <a:extLst>
              <a:ext uri="{FF2B5EF4-FFF2-40B4-BE49-F238E27FC236}">
                <a16:creationId xmlns:a16="http://schemas.microsoft.com/office/drawing/2014/main" id="{3867DC1C-9909-46E5-9DB2-E09A4B5E5231}"/>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2818A"/>
          </a:solidFill>
          <a:ln w="15875">
            <a:solidFill>
              <a:srgbClr val="003F48"/>
            </a:solidFill>
            <a:prstDash val="solid"/>
            <a:round/>
            <a:headEnd/>
            <a:tailEnd/>
          </a:ln>
        </p:spPr>
        <p:txBody>
          <a:bodyPr/>
          <a:lstStyle/>
          <a:p>
            <a:endParaRPr lang="en-US"/>
          </a:p>
        </p:txBody>
      </p:sp>
      <p:sp>
        <p:nvSpPr>
          <p:cNvPr id="56363" name="Ohio">
            <a:extLst>
              <a:ext uri="{FF2B5EF4-FFF2-40B4-BE49-F238E27FC236}">
                <a16:creationId xmlns:a16="http://schemas.microsoft.com/office/drawing/2014/main" id="{E69AE067-484C-4B5C-A90A-FB138319676F}"/>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2818A"/>
          </a:solidFill>
          <a:ln w="15875">
            <a:solidFill>
              <a:srgbClr val="003F48"/>
            </a:solidFill>
            <a:prstDash val="solid"/>
            <a:round/>
            <a:headEnd/>
            <a:tailEnd/>
          </a:ln>
        </p:spPr>
        <p:txBody>
          <a:bodyPr/>
          <a:lstStyle/>
          <a:p>
            <a:endParaRPr lang="en-US"/>
          </a:p>
        </p:txBody>
      </p:sp>
      <p:sp>
        <p:nvSpPr>
          <p:cNvPr id="56364" name="Oregon">
            <a:extLst>
              <a:ext uri="{FF2B5EF4-FFF2-40B4-BE49-F238E27FC236}">
                <a16:creationId xmlns:a16="http://schemas.microsoft.com/office/drawing/2014/main" id="{7701BC8F-6A9E-4D93-9425-BF2C3F4B30A9}"/>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56365" name="Pennsylvania">
            <a:extLst>
              <a:ext uri="{FF2B5EF4-FFF2-40B4-BE49-F238E27FC236}">
                <a16:creationId xmlns:a16="http://schemas.microsoft.com/office/drawing/2014/main" id="{C6647E43-2292-4258-B1B9-1C76A6CB6102}"/>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2818A"/>
          </a:solidFill>
          <a:ln w="15875">
            <a:solidFill>
              <a:srgbClr val="003F48"/>
            </a:solidFill>
            <a:prstDash val="solid"/>
            <a:round/>
            <a:headEnd/>
            <a:tailEnd/>
          </a:ln>
        </p:spPr>
        <p:txBody>
          <a:bodyPr/>
          <a:lstStyle/>
          <a:p>
            <a:endParaRPr lang="en-US"/>
          </a:p>
        </p:txBody>
      </p:sp>
      <p:sp>
        <p:nvSpPr>
          <p:cNvPr id="56366" name="Rhode Island">
            <a:extLst>
              <a:ext uri="{FF2B5EF4-FFF2-40B4-BE49-F238E27FC236}">
                <a16:creationId xmlns:a16="http://schemas.microsoft.com/office/drawing/2014/main" id="{401D6F5A-C431-48B9-BC00-E260FC7A0471}"/>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56367" name="South Carolina">
            <a:extLst>
              <a:ext uri="{FF2B5EF4-FFF2-40B4-BE49-F238E27FC236}">
                <a16:creationId xmlns:a16="http://schemas.microsoft.com/office/drawing/2014/main" id="{AE8173E1-0F88-4166-BDB2-A29F008EAE41}"/>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56368" name="South Dakota">
            <a:extLst>
              <a:ext uri="{FF2B5EF4-FFF2-40B4-BE49-F238E27FC236}">
                <a16:creationId xmlns:a16="http://schemas.microsoft.com/office/drawing/2014/main" id="{AB04254E-90FC-48E8-8932-4AFB05486EC6}"/>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56369" name="Tennessee">
            <a:extLst>
              <a:ext uri="{FF2B5EF4-FFF2-40B4-BE49-F238E27FC236}">
                <a16:creationId xmlns:a16="http://schemas.microsoft.com/office/drawing/2014/main" id="{34484701-CF78-40DC-B804-0EB834374699}"/>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02818A"/>
          </a:solidFill>
          <a:ln w="15875">
            <a:solidFill>
              <a:srgbClr val="003F48"/>
            </a:solidFill>
            <a:prstDash val="solid"/>
            <a:round/>
            <a:headEnd/>
            <a:tailEnd/>
          </a:ln>
        </p:spPr>
        <p:txBody>
          <a:bodyPr/>
          <a:lstStyle/>
          <a:p>
            <a:endParaRPr lang="en-US"/>
          </a:p>
        </p:txBody>
      </p:sp>
      <p:sp>
        <p:nvSpPr>
          <p:cNvPr id="56370" name="Texas">
            <a:extLst>
              <a:ext uri="{FF2B5EF4-FFF2-40B4-BE49-F238E27FC236}">
                <a16:creationId xmlns:a16="http://schemas.microsoft.com/office/drawing/2014/main" id="{D570398C-6E00-4C10-AF4B-D4D1CB626556}"/>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56371" name="Utah">
            <a:extLst>
              <a:ext uri="{FF2B5EF4-FFF2-40B4-BE49-F238E27FC236}">
                <a16:creationId xmlns:a16="http://schemas.microsoft.com/office/drawing/2014/main" id="{1AED70F6-0FA1-45FC-A66B-362C3C5B127F}"/>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56372" name="Vermont">
            <a:extLst>
              <a:ext uri="{FF2B5EF4-FFF2-40B4-BE49-F238E27FC236}">
                <a16:creationId xmlns:a16="http://schemas.microsoft.com/office/drawing/2014/main" id="{67F5BB38-7941-47EC-AD20-9293F1923A95}"/>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56373" name="West Virginia">
            <a:extLst>
              <a:ext uri="{FF2B5EF4-FFF2-40B4-BE49-F238E27FC236}">
                <a16:creationId xmlns:a16="http://schemas.microsoft.com/office/drawing/2014/main" id="{3C91D93C-830F-4305-B591-60EFDC20B7B1}"/>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56374" name="Wisconsin">
            <a:extLst>
              <a:ext uri="{FF2B5EF4-FFF2-40B4-BE49-F238E27FC236}">
                <a16:creationId xmlns:a16="http://schemas.microsoft.com/office/drawing/2014/main" id="{D975FE85-2F05-43A0-B7D4-64BA488CF14B}"/>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56375" name="Wyoming">
            <a:extLst>
              <a:ext uri="{FF2B5EF4-FFF2-40B4-BE49-F238E27FC236}">
                <a16:creationId xmlns:a16="http://schemas.microsoft.com/office/drawing/2014/main" id="{69D8F91C-5F26-4914-B233-9E8769F0F369}"/>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56376" name="Massachusetts">
            <a:extLst>
              <a:ext uri="{FF2B5EF4-FFF2-40B4-BE49-F238E27FC236}">
                <a16:creationId xmlns:a16="http://schemas.microsoft.com/office/drawing/2014/main" id="{5AD75C6A-CF53-4D06-980C-541CC59EF6A7}"/>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56377" name="Freeform 59">
            <a:extLst>
              <a:ext uri="{FF2B5EF4-FFF2-40B4-BE49-F238E27FC236}">
                <a16:creationId xmlns:a16="http://schemas.microsoft.com/office/drawing/2014/main" id="{850C73FD-80B7-4E8D-BC80-2B6D4CBBAE6B}"/>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8" name="Freeform 60">
            <a:extLst>
              <a:ext uri="{FF2B5EF4-FFF2-40B4-BE49-F238E27FC236}">
                <a16:creationId xmlns:a16="http://schemas.microsoft.com/office/drawing/2014/main" id="{6F6E6E46-3D99-4AA9-ABA7-DA75F36DCD5B}"/>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9" name="Virginia">
            <a:extLst>
              <a:ext uri="{FF2B5EF4-FFF2-40B4-BE49-F238E27FC236}">
                <a16:creationId xmlns:a16="http://schemas.microsoft.com/office/drawing/2014/main" id="{96802ECA-2EEF-410F-B5E3-12ACAE24C5CC}"/>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56380" name="Freeform 62">
            <a:extLst>
              <a:ext uri="{FF2B5EF4-FFF2-40B4-BE49-F238E27FC236}">
                <a16:creationId xmlns:a16="http://schemas.microsoft.com/office/drawing/2014/main" id="{04DDC032-A26F-4B9F-8DC3-01E3F798FD0E}"/>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56381" name="Hawaii">
            <a:extLst>
              <a:ext uri="{FF2B5EF4-FFF2-40B4-BE49-F238E27FC236}">
                <a16:creationId xmlns:a16="http://schemas.microsoft.com/office/drawing/2014/main" id="{0D84B277-0599-4612-B167-DE60861983E3}"/>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56406" name="Freeform 64">
              <a:extLst>
                <a:ext uri="{FF2B5EF4-FFF2-40B4-BE49-F238E27FC236}">
                  <a16:creationId xmlns:a16="http://schemas.microsoft.com/office/drawing/2014/main" id="{AEBDCD4D-49A0-4897-A147-4A48A096F21A}"/>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2818A"/>
            </a:solidFill>
            <a:ln w="15875">
              <a:solidFill>
                <a:srgbClr val="003F48"/>
              </a:solidFill>
              <a:prstDash val="solid"/>
              <a:round/>
              <a:headEnd/>
              <a:tailEnd/>
            </a:ln>
          </p:spPr>
          <p:txBody>
            <a:bodyPr/>
            <a:lstStyle/>
            <a:p>
              <a:endParaRPr lang="en-US"/>
            </a:p>
          </p:txBody>
        </p:sp>
        <p:sp>
          <p:nvSpPr>
            <p:cNvPr id="56407" name="Freeform 65">
              <a:extLst>
                <a:ext uri="{FF2B5EF4-FFF2-40B4-BE49-F238E27FC236}">
                  <a16:creationId xmlns:a16="http://schemas.microsoft.com/office/drawing/2014/main" id="{F5E0D3AA-A1B0-4984-831F-A5B38BB132E2}"/>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2818A"/>
            </a:solidFill>
            <a:ln w="15875">
              <a:solidFill>
                <a:srgbClr val="003F48"/>
              </a:solidFill>
              <a:prstDash val="solid"/>
              <a:round/>
              <a:headEnd/>
              <a:tailEnd/>
            </a:ln>
          </p:spPr>
          <p:txBody>
            <a:bodyPr/>
            <a:lstStyle/>
            <a:p>
              <a:endParaRPr lang="en-US"/>
            </a:p>
          </p:txBody>
        </p:sp>
        <p:sp>
          <p:nvSpPr>
            <p:cNvPr id="56408" name="Freeform 66">
              <a:extLst>
                <a:ext uri="{FF2B5EF4-FFF2-40B4-BE49-F238E27FC236}">
                  <a16:creationId xmlns:a16="http://schemas.microsoft.com/office/drawing/2014/main" id="{58886475-B142-4BA5-8BCB-5828970EB57E}"/>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56409" name="Freeform 67">
              <a:extLst>
                <a:ext uri="{FF2B5EF4-FFF2-40B4-BE49-F238E27FC236}">
                  <a16:creationId xmlns:a16="http://schemas.microsoft.com/office/drawing/2014/main" id="{A381DD3D-16AA-4A9D-B35A-59733FEA028F}"/>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2818A"/>
            </a:solidFill>
            <a:ln w="15875">
              <a:solidFill>
                <a:srgbClr val="003F48"/>
              </a:solidFill>
              <a:prstDash val="solid"/>
              <a:round/>
              <a:headEnd/>
              <a:tailEnd/>
            </a:ln>
          </p:spPr>
          <p:txBody>
            <a:bodyPr/>
            <a:lstStyle/>
            <a:p>
              <a:endParaRPr lang="en-US"/>
            </a:p>
          </p:txBody>
        </p:sp>
        <p:sp>
          <p:nvSpPr>
            <p:cNvPr id="56410" name="Freeform 68">
              <a:extLst>
                <a:ext uri="{FF2B5EF4-FFF2-40B4-BE49-F238E27FC236}">
                  <a16:creationId xmlns:a16="http://schemas.microsoft.com/office/drawing/2014/main" id="{AF172362-7BEC-4D4A-B4CC-60F1CC3FF63B}"/>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56411" name="Freeform 69">
              <a:extLst>
                <a:ext uri="{FF2B5EF4-FFF2-40B4-BE49-F238E27FC236}">
                  <a16:creationId xmlns:a16="http://schemas.microsoft.com/office/drawing/2014/main" id="{A23809FD-7804-4FD2-AF05-977B5630D381}"/>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56412" name="Freeform 70">
              <a:extLst>
                <a:ext uri="{FF2B5EF4-FFF2-40B4-BE49-F238E27FC236}">
                  <a16:creationId xmlns:a16="http://schemas.microsoft.com/office/drawing/2014/main" id="{A5A15EE4-C3EE-43B8-AF95-6CEF3AC83829}"/>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2818A"/>
            </a:solidFill>
            <a:ln w="15875">
              <a:solidFill>
                <a:srgbClr val="003F48"/>
              </a:solidFill>
              <a:prstDash val="solid"/>
              <a:round/>
              <a:headEnd/>
              <a:tailEnd/>
            </a:ln>
          </p:spPr>
          <p:txBody>
            <a:bodyPr/>
            <a:lstStyle/>
            <a:p>
              <a:endParaRPr lang="en-US"/>
            </a:p>
          </p:txBody>
        </p:sp>
        <p:sp>
          <p:nvSpPr>
            <p:cNvPr id="56413" name="Freeform 71">
              <a:extLst>
                <a:ext uri="{FF2B5EF4-FFF2-40B4-BE49-F238E27FC236}">
                  <a16:creationId xmlns:a16="http://schemas.microsoft.com/office/drawing/2014/main" id="{066CA092-1AF5-44C8-B961-FEF893E372EE}"/>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2818A"/>
            </a:solidFill>
            <a:ln w="15875">
              <a:solidFill>
                <a:srgbClr val="003F48"/>
              </a:solidFill>
              <a:prstDash val="solid"/>
              <a:round/>
              <a:headEnd/>
              <a:tailEnd/>
            </a:ln>
          </p:spPr>
          <p:txBody>
            <a:bodyPr/>
            <a:lstStyle/>
            <a:p>
              <a:endParaRPr lang="en-US"/>
            </a:p>
          </p:txBody>
        </p:sp>
      </p:grpSp>
      <p:grpSp>
        <p:nvGrpSpPr>
          <p:cNvPr id="56382" name="Alaska">
            <a:extLst>
              <a:ext uri="{FF2B5EF4-FFF2-40B4-BE49-F238E27FC236}">
                <a16:creationId xmlns:a16="http://schemas.microsoft.com/office/drawing/2014/main" id="{B75A7AF4-4EF1-4BBD-8E4A-6D22C0A86DF7}"/>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56396" name="Freeform 73">
              <a:extLst>
                <a:ext uri="{FF2B5EF4-FFF2-40B4-BE49-F238E27FC236}">
                  <a16:creationId xmlns:a16="http://schemas.microsoft.com/office/drawing/2014/main" id="{F4A5829B-1F24-4CB6-B9E0-C927585C9F5E}"/>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7A9CF"/>
            </a:solidFill>
            <a:ln w="15875">
              <a:solidFill>
                <a:srgbClr val="003F48"/>
              </a:solidFill>
              <a:prstDash val="solid"/>
              <a:round/>
              <a:headEnd/>
              <a:tailEnd/>
            </a:ln>
          </p:spPr>
          <p:txBody>
            <a:bodyPr/>
            <a:lstStyle/>
            <a:p>
              <a:endParaRPr lang="en-US"/>
            </a:p>
          </p:txBody>
        </p:sp>
        <p:sp>
          <p:nvSpPr>
            <p:cNvPr id="56397" name="Freeform 74">
              <a:extLst>
                <a:ext uri="{FF2B5EF4-FFF2-40B4-BE49-F238E27FC236}">
                  <a16:creationId xmlns:a16="http://schemas.microsoft.com/office/drawing/2014/main" id="{369CEEBA-4A84-42F3-A696-828FBB252FF9}"/>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7A9CF"/>
            </a:solidFill>
            <a:ln w="15875">
              <a:solidFill>
                <a:srgbClr val="003F48"/>
              </a:solidFill>
              <a:prstDash val="solid"/>
              <a:round/>
              <a:headEnd/>
              <a:tailEnd/>
            </a:ln>
          </p:spPr>
          <p:txBody>
            <a:bodyPr/>
            <a:lstStyle/>
            <a:p>
              <a:endParaRPr lang="en-US"/>
            </a:p>
          </p:txBody>
        </p:sp>
        <p:sp>
          <p:nvSpPr>
            <p:cNvPr id="56398" name="Freeform 75">
              <a:extLst>
                <a:ext uri="{FF2B5EF4-FFF2-40B4-BE49-F238E27FC236}">
                  <a16:creationId xmlns:a16="http://schemas.microsoft.com/office/drawing/2014/main" id="{B1063997-3AE6-4D7B-BDDF-EB382D4D7D21}"/>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56399" name="Freeform 76">
              <a:extLst>
                <a:ext uri="{FF2B5EF4-FFF2-40B4-BE49-F238E27FC236}">
                  <a16:creationId xmlns:a16="http://schemas.microsoft.com/office/drawing/2014/main" id="{23BDA48C-036E-4529-B2E7-4A32AE3B17FC}"/>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7A9CF"/>
            </a:solidFill>
            <a:ln w="15875">
              <a:solidFill>
                <a:srgbClr val="003F48"/>
              </a:solidFill>
              <a:prstDash val="solid"/>
              <a:round/>
              <a:headEnd/>
              <a:tailEnd/>
            </a:ln>
          </p:spPr>
          <p:txBody>
            <a:bodyPr/>
            <a:lstStyle/>
            <a:p>
              <a:endParaRPr lang="en-US"/>
            </a:p>
          </p:txBody>
        </p:sp>
        <p:sp>
          <p:nvSpPr>
            <p:cNvPr id="56400" name="Freeform 77">
              <a:extLst>
                <a:ext uri="{FF2B5EF4-FFF2-40B4-BE49-F238E27FC236}">
                  <a16:creationId xmlns:a16="http://schemas.microsoft.com/office/drawing/2014/main" id="{9381F1CF-841B-4578-BFD5-DA00ED8FB817}"/>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7A9CF"/>
            </a:solidFill>
            <a:ln w="15875">
              <a:solidFill>
                <a:srgbClr val="003F48"/>
              </a:solidFill>
              <a:prstDash val="solid"/>
              <a:round/>
              <a:headEnd/>
              <a:tailEnd/>
            </a:ln>
          </p:spPr>
          <p:txBody>
            <a:bodyPr/>
            <a:lstStyle/>
            <a:p>
              <a:endParaRPr lang="en-US"/>
            </a:p>
          </p:txBody>
        </p:sp>
        <p:sp>
          <p:nvSpPr>
            <p:cNvPr id="56401" name="Freeform 78">
              <a:extLst>
                <a:ext uri="{FF2B5EF4-FFF2-40B4-BE49-F238E27FC236}">
                  <a16:creationId xmlns:a16="http://schemas.microsoft.com/office/drawing/2014/main" id="{F11347C5-6290-4E68-B2E4-392D3D8859A8}"/>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56402" name="Freeform 79">
              <a:extLst>
                <a:ext uri="{FF2B5EF4-FFF2-40B4-BE49-F238E27FC236}">
                  <a16:creationId xmlns:a16="http://schemas.microsoft.com/office/drawing/2014/main" id="{56D7F14F-268F-436A-A2D0-93273B443E59}"/>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56403" name="Freeform 80">
              <a:extLst>
                <a:ext uri="{FF2B5EF4-FFF2-40B4-BE49-F238E27FC236}">
                  <a16:creationId xmlns:a16="http://schemas.microsoft.com/office/drawing/2014/main" id="{6FE4F313-CF15-44D8-89D0-23DF5A4934E2}"/>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56404" name="Freeform 81">
              <a:extLst>
                <a:ext uri="{FF2B5EF4-FFF2-40B4-BE49-F238E27FC236}">
                  <a16:creationId xmlns:a16="http://schemas.microsoft.com/office/drawing/2014/main" id="{CC32094D-61F8-4880-A55E-D2B295BBE3E7}"/>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56405" name="Freeform 82">
              <a:extLst>
                <a:ext uri="{FF2B5EF4-FFF2-40B4-BE49-F238E27FC236}">
                  <a16:creationId xmlns:a16="http://schemas.microsoft.com/office/drawing/2014/main" id="{4E3D80A8-ED95-4172-B340-6C7C5C8F1F1C}"/>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7A9CF"/>
            </a:solidFill>
            <a:ln w="15875">
              <a:solidFill>
                <a:srgbClr val="003F48"/>
              </a:solidFill>
              <a:prstDash val="solid"/>
              <a:round/>
              <a:headEnd/>
              <a:tailEnd/>
            </a:ln>
          </p:spPr>
          <p:txBody>
            <a:bodyPr/>
            <a:lstStyle/>
            <a:p>
              <a:endParaRPr lang="en-US"/>
            </a:p>
          </p:txBody>
        </p:sp>
      </p:grpSp>
      <p:sp>
        <p:nvSpPr>
          <p:cNvPr id="56383" name="Rectangle 109">
            <a:extLst>
              <a:ext uri="{FF2B5EF4-FFF2-40B4-BE49-F238E27FC236}">
                <a16:creationId xmlns:a16="http://schemas.microsoft.com/office/drawing/2014/main" id="{BD8496CB-62FF-475F-BD4B-EB804C6D0C5D}"/>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6384" name="Rectangle 110">
            <a:extLst>
              <a:ext uri="{FF2B5EF4-FFF2-40B4-BE49-F238E27FC236}">
                <a16:creationId xmlns:a16="http://schemas.microsoft.com/office/drawing/2014/main" id="{5EAC633E-7A6A-4890-B071-85B93B53AB1D}"/>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6385" name="Rectangle 111">
            <a:extLst>
              <a:ext uri="{FF2B5EF4-FFF2-40B4-BE49-F238E27FC236}">
                <a16:creationId xmlns:a16="http://schemas.microsoft.com/office/drawing/2014/main" id="{167BA696-17EB-40F0-9F36-9EE318789E30}"/>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6386" name="Rectangle 112">
            <a:extLst>
              <a:ext uri="{FF2B5EF4-FFF2-40B4-BE49-F238E27FC236}">
                <a16:creationId xmlns:a16="http://schemas.microsoft.com/office/drawing/2014/main" id="{F3E5C3EF-A595-4F88-9168-3A77B212197D}"/>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6387" name="Rectangle 113">
            <a:extLst>
              <a:ext uri="{FF2B5EF4-FFF2-40B4-BE49-F238E27FC236}">
                <a16:creationId xmlns:a16="http://schemas.microsoft.com/office/drawing/2014/main" id="{E6E1E8E9-F427-438A-B384-766ED92F74A8}"/>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6388" name="Text Box 114">
            <a:extLst>
              <a:ext uri="{FF2B5EF4-FFF2-40B4-BE49-F238E27FC236}">
                <a16:creationId xmlns:a16="http://schemas.microsoft.com/office/drawing/2014/main" id="{0DD49F57-1BB5-4AA9-BAED-8FF3EB60D759}"/>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56389" name="Text Box 105">
            <a:extLst>
              <a:ext uri="{FF2B5EF4-FFF2-40B4-BE49-F238E27FC236}">
                <a16:creationId xmlns:a16="http://schemas.microsoft.com/office/drawing/2014/main" id="{CE1A7352-528E-4C4C-A9A7-B6967A86091D}"/>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56390" name="Text Box 106">
            <a:extLst>
              <a:ext uri="{FF2B5EF4-FFF2-40B4-BE49-F238E27FC236}">
                <a16:creationId xmlns:a16="http://schemas.microsoft.com/office/drawing/2014/main" id="{ADF7985D-9E8E-451B-A13A-60AF231C5719}"/>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56391" name="Text Box 107">
            <a:extLst>
              <a:ext uri="{FF2B5EF4-FFF2-40B4-BE49-F238E27FC236}">
                <a16:creationId xmlns:a16="http://schemas.microsoft.com/office/drawing/2014/main" id="{BD83BC9A-28F2-4F34-8903-0470AEBC671A}"/>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56392" name="Text Box 108">
            <a:extLst>
              <a:ext uri="{FF2B5EF4-FFF2-40B4-BE49-F238E27FC236}">
                <a16:creationId xmlns:a16="http://schemas.microsoft.com/office/drawing/2014/main" id="{5DE874A2-549A-4086-BEA0-EE8B08A3B29F}"/>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56393" name="Rectangle 7">
            <a:extLst>
              <a:ext uri="{FF2B5EF4-FFF2-40B4-BE49-F238E27FC236}">
                <a16:creationId xmlns:a16="http://schemas.microsoft.com/office/drawing/2014/main" id="{D0B5D085-F479-4D4E-8CE9-6787DDE3609D}"/>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how HIV and other STDs are transmitted in a required course during grades 9, 10, 11, or 12*</a:t>
            </a:r>
          </a:p>
        </p:txBody>
      </p:sp>
      <p:sp>
        <p:nvSpPr>
          <p:cNvPr id="56394" name="Text Box 101">
            <a:extLst>
              <a:ext uri="{FF2B5EF4-FFF2-40B4-BE49-F238E27FC236}">
                <a16:creationId xmlns:a16="http://schemas.microsoft.com/office/drawing/2014/main" id="{59156785-7166-49D8-9CBA-22B5CD4B1DF6}"/>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56395" name="Text Box 116">
            <a:extLst>
              <a:ext uri="{FF2B5EF4-FFF2-40B4-BE49-F238E27FC236}">
                <a16:creationId xmlns:a16="http://schemas.microsoft.com/office/drawing/2014/main" id="{F38A82FA-5323-4289-A01C-E7D6DB4A64D1}"/>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Kansas">
            <a:extLst>
              <a:ext uri="{FF2B5EF4-FFF2-40B4-BE49-F238E27FC236}">
                <a16:creationId xmlns:a16="http://schemas.microsoft.com/office/drawing/2014/main" id="{B3CAE228-A40F-45DA-9B07-7351B5C183A7}"/>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67A9CF"/>
          </a:solidFill>
          <a:ln w="15875">
            <a:solidFill>
              <a:srgbClr val="003F48"/>
            </a:solidFill>
            <a:prstDash val="solid"/>
            <a:round/>
            <a:headEnd/>
            <a:tailEnd/>
          </a:ln>
        </p:spPr>
        <p:txBody>
          <a:bodyPr/>
          <a:lstStyle/>
          <a:p>
            <a:endParaRPr lang="en-US"/>
          </a:p>
        </p:txBody>
      </p:sp>
      <p:sp>
        <p:nvSpPr>
          <p:cNvPr id="58371" name="Missouri">
            <a:extLst>
              <a:ext uri="{FF2B5EF4-FFF2-40B4-BE49-F238E27FC236}">
                <a16:creationId xmlns:a16="http://schemas.microsoft.com/office/drawing/2014/main" id="{FEB4686F-AEE2-4A0D-9A35-4E502366570E}"/>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58372" name="Illinois">
            <a:extLst>
              <a:ext uri="{FF2B5EF4-FFF2-40B4-BE49-F238E27FC236}">
                <a16:creationId xmlns:a16="http://schemas.microsoft.com/office/drawing/2014/main" id="{6334E38F-0C4E-46EB-8338-A6DCDDE64830}"/>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58373" name="Iowa">
            <a:extLst>
              <a:ext uri="{FF2B5EF4-FFF2-40B4-BE49-F238E27FC236}">
                <a16:creationId xmlns:a16="http://schemas.microsoft.com/office/drawing/2014/main" id="{8A4ABB9F-FB30-4992-B339-9D8AE9E97B10}"/>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58374" name="New Mexico">
            <a:extLst>
              <a:ext uri="{FF2B5EF4-FFF2-40B4-BE49-F238E27FC236}">
                <a16:creationId xmlns:a16="http://schemas.microsoft.com/office/drawing/2014/main" id="{B2E74EAF-5F60-4B43-ABE1-9F3D9FC38A54}"/>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58375" name="Oklahoma">
            <a:extLst>
              <a:ext uri="{FF2B5EF4-FFF2-40B4-BE49-F238E27FC236}">
                <a16:creationId xmlns:a16="http://schemas.microsoft.com/office/drawing/2014/main" id="{48E7483A-AFFA-4FC0-8BAC-DFF86CF266A2}"/>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58376" name="Florida">
            <a:extLst>
              <a:ext uri="{FF2B5EF4-FFF2-40B4-BE49-F238E27FC236}">
                <a16:creationId xmlns:a16="http://schemas.microsoft.com/office/drawing/2014/main" id="{5D44C026-A531-4F53-A787-8286FCAB5D44}"/>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58377" name="Freeform 9">
            <a:extLst>
              <a:ext uri="{FF2B5EF4-FFF2-40B4-BE49-F238E27FC236}">
                <a16:creationId xmlns:a16="http://schemas.microsoft.com/office/drawing/2014/main" id="{DB424851-2804-42C5-A423-B8119FA11266}"/>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58378" name="Freeform 10">
            <a:extLst>
              <a:ext uri="{FF2B5EF4-FFF2-40B4-BE49-F238E27FC236}">
                <a16:creationId xmlns:a16="http://schemas.microsoft.com/office/drawing/2014/main" id="{5305B8B7-E882-4AD2-9675-50B44E4F4228}"/>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58379" name="Freeform 11">
            <a:extLst>
              <a:ext uri="{FF2B5EF4-FFF2-40B4-BE49-F238E27FC236}">
                <a16:creationId xmlns:a16="http://schemas.microsoft.com/office/drawing/2014/main" id="{DAF6AC34-23A8-4F1D-8D81-932562063F78}"/>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58380" name="Michigan Upper">
            <a:extLst>
              <a:ext uri="{FF2B5EF4-FFF2-40B4-BE49-F238E27FC236}">
                <a16:creationId xmlns:a16="http://schemas.microsoft.com/office/drawing/2014/main" id="{15329653-A8D2-4C12-A101-3F7205CE25A6}"/>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58381" name="Michigan">
            <a:extLst>
              <a:ext uri="{FF2B5EF4-FFF2-40B4-BE49-F238E27FC236}">
                <a16:creationId xmlns:a16="http://schemas.microsoft.com/office/drawing/2014/main" id="{529C4909-E4E4-4AFD-8661-087300D6843A}"/>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58382" name="New York">
            <a:extLst>
              <a:ext uri="{FF2B5EF4-FFF2-40B4-BE49-F238E27FC236}">
                <a16:creationId xmlns:a16="http://schemas.microsoft.com/office/drawing/2014/main" id="{048F3CC2-7ECD-47D7-A2FE-B64C22172261}"/>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58383" name="Freeform 15">
            <a:extLst>
              <a:ext uri="{FF2B5EF4-FFF2-40B4-BE49-F238E27FC236}">
                <a16:creationId xmlns:a16="http://schemas.microsoft.com/office/drawing/2014/main" id="{F96EEF29-B443-45A1-A1E9-21FC0D61BEDA}"/>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384" name="Freeform 16">
            <a:extLst>
              <a:ext uri="{FF2B5EF4-FFF2-40B4-BE49-F238E27FC236}">
                <a16:creationId xmlns:a16="http://schemas.microsoft.com/office/drawing/2014/main" id="{8C2C7604-67E9-4306-89C2-E2EC15062364}"/>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385" name="Washington">
            <a:extLst>
              <a:ext uri="{FF2B5EF4-FFF2-40B4-BE49-F238E27FC236}">
                <a16:creationId xmlns:a16="http://schemas.microsoft.com/office/drawing/2014/main" id="{EA5B7F49-213D-465E-9A2D-F0710DF1D223}"/>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58386" name="Freeform 19">
            <a:extLst>
              <a:ext uri="{FF2B5EF4-FFF2-40B4-BE49-F238E27FC236}">
                <a16:creationId xmlns:a16="http://schemas.microsoft.com/office/drawing/2014/main" id="{C27C4A6A-DB33-49D7-859C-5B9EBED909C2}"/>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387" name="Alabama">
            <a:extLst>
              <a:ext uri="{FF2B5EF4-FFF2-40B4-BE49-F238E27FC236}">
                <a16:creationId xmlns:a16="http://schemas.microsoft.com/office/drawing/2014/main" id="{F093CC28-4013-4D24-B79D-4F70AA291E03}"/>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58388" name="Arizona">
            <a:extLst>
              <a:ext uri="{FF2B5EF4-FFF2-40B4-BE49-F238E27FC236}">
                <a16:creationId xmlns:a16="http://schemas.microsoft.com/office/drawing/2014/main" id="{4C9ECDEC-D11F-4202-93AC-CD78EFACE463}"/>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58389" name="Arkansas">
            <a:extLst>
              <a:ext uri="{FF2B5EF4-FFF2-40B4-BE49-F238E27FC236}">
                <a16:creationId xmlns:a16="http://schemas.microsoft.com/office/drawing/2014/main" id="{4DFEEFC0-3B91-4B65-BCBB-5E32D8EE7D9A}"/>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58390" name="California">
            <a:extLst>
              <a:ext uri="{FF2B5EF4-FFF2-40B4-BE49-F238E27FC236}">
                <a16:creationId xmlns:a16="http://schemas.microsoft.com/office/drawing/2014/main" id="{3171F4E5-2C92-4696-BACE-9C581F616F0F}"/>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58391" name="Colorado">
            <a:extLst>
              <a:ext uri="{FF2B5EF4-FFF2-40B4-BE49-F238E27FC236}">
                <a16:creationId xmlns:a16="http://schemas.microsoft.com/office/drawing/2014/main" id="{BC2C9908-9D66-49C0-8EB7-047282E563F0}"/>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58392" name="Connecticut">
            <a:extLst>
              <a:ext uri="{FF2B5EF4-FFF2-40B4-BE49-F238E27FC236}">
                <a16:creationId xmlns:a16="http://schemas.microsoft.com/office/drawing/2014/main" id="{D4B56E1B-271D-4AF7-8D7A-5A24D7F6C62E}"/>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58393" name="Delaware">
            <a:extLst>
              <a:ext uri="{FF2B5EF4-FFF2-40B4-BE49-F238E27FC236}">
                <a16:creationId xmlns:a16="http://schemas.microsoft.com/office/drawing/2014/main" id="{2A8B15C3-1173-49F1-9F0E-89C6253C5390}"/>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58394" name="Freeform 27">
            <a:extLst>
              <a:ext uri="{FF2B5EF4-FFF2-40B4-BE49-F238E27FC236}">
                <a16:creationId xmlns:a16="http://schemas.microsoft.com/office/drawing/2014/main" id="{CA266652-DF9F-4E2B-8B94-1C3E89C2D5CB}"/>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395" name="Georgia">
            <a:extLst>
              <a:ext uri="{FF2B5EF4-FFF2-40B4-BE49-F238E27FC236}">
                <a16:creationId xmlns:a16="http://schemas.microsoft.com/office/drawing/2014/main" id="{F616A466-0B7D-4B8E-8DEF-3CB5ED623EA8}"/>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67A9CF"/>
          </a:solidFill>
          <a:ln w="15875">
            <a:solidFill>
              <a:srgbClr val="003F48"/>
            </a:solidFill>
            <a:prstDash val="solid"/>
            <a:round/>
            <a:headEnd/>
            <a:tailEnd/>
          </a:ln>
        </p:spPr>
        <p:txBody>
          <a:bodyPr/>
          <a:lstStyle/>
          <a:p>
            <a:endParaRPr lang="en-US"/>
          </a:p>
        </p:txBody>
      </p:sp>
      <p:sp>
        <p:nvSpPr>
          <p:cNvPr id="58396" name="Idaho">
            <a:extLst>
              <a:ext uri="{FF2B5EF4-FFF2-40B4-BE49-F238E27FC236}">
                <a16:creationId xmlns:a16="http://schemas.microsoft.com/office/drawing/2014/main" id="{AB0DF76C-4EB6-441B-A28F-B7DB2A0F36C7}"/>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67A9CF"/>
          </a:solidFill>
          <a:ln w="15875">
            <a:solidFill>
              <a:srgbClr val="003F48"/>
            </a:solidFill>
            <a:prstDash val="solid"/>
            <a:round/>
            <a:headEnd/>
            <a:tailEnd/>
          </a:ln>
        </p:spPr>
        <p:txBody>
          <a:bodyPr/>
          <a:lstStyle/>
          <a:p>
            <a:endParaRPr lang="en-US"/>
          </a:p>
        </p:txBody>
      </p:sp>
      <p:sp>
        <p:nvSpPr>
          <p:cNvPr id="58397" name="Indiana">
            <a:extLst>
              <a:ext uri="{FF2B5EF4-FFF2-40B4-BE49-F238E27FC236}">
                <a16:creationId xmlns:a16="http://schemas.microsoft.com/office/drawing/2014/main" id="{006D22DD-1884-4C5A-BF2B-D66E89FC0F5E}"/>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58398" name="Kentucky">
            <a:extLst>
              <a:ext uri="{FF2B5EF4-FFF2-40B4-BE49-F238E27FC236}">
                <a16:creationId xmlns:a16="http://schemas.microsoft.com/office/drawing/2014/main" id="{AFB11D27-9823-45D8-9ACA-D94E0BA6CDB4}"/>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58399" name="Louisiana">
            <a:extLst>
              <a:ext uri="{FF2B5EF4-FFF2-40B4-BE49-F238E27FC236}">
                <a16:creationId xmlns:a16="http://schemas.microsoft.com/office/drawing/2014/main" id="{DBACF9AE-393A-4F02-82BE-F07559501AA8}"/>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58400" name="Maine">
            <a:extLst>
              <a:ext uri="{FF2B5EF4-FFF2-40B4-BE49-F238E27FC236}">
                <a16:creationId xmlns:a16="http://schemas.microsoft.com/office/drawing/2014/main" id="{506E85DF-B999-482E-816F-B6883BB99AF5}"/>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7A9CF"/>
          </a:solidFill>
          <a:ln w="15875">
            <a:solidFill>
              <a:srgbClr val="003F48"/>
            </a:solidFill>
            <a:prstDash val="solid"/>
            <a:round/>
            <a:headEnd/>
            <a:tailEnd/>
          </a:ln>
        </p:spPr>
        <p:txBody>
          <a:bodyPr/>
          <a:lstStyle/>
          <a:p>
            <a:endParaRPr lang="en-US"/>
          </a:p>
        </p:txBody>
      </p:sp>
      <p:sp>
        <p:nvSpPr>
          <p:cNvPr id="58401" name="Maryland">
            <a:extLst>
              <a:ext uri="{FF2B5EF4-FFF2-40B4-BE49-F238E27FC236}">
                <a16:creationId xmlns:a16="http://schemas.microsoft.com/office/drawing/2014/main" id="{31078607-F5C9-4CB3-9B2E-8AE251E6059D}"/>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58402" name="Minnesota">
            <a:extLst>
              <a:ext uri="{FF2B5EF4-FFF2-40B4-BE49-F238E27FC236}">
                <a16:creationId xmlns:a16="http://schemas.microsoft.com/office/drawing/2014/main" id="{B9A5C15E-41CE-49A9-988A-75FD0F1DBD9B}"/>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58403" name="Mississippi">
            <a:extLst>
              <a:ext uri="{FF2B5EF4-FFF2-40B4-BE49-F238E27FC236}">
                <a16:creationId xmlns:a16="http://schemas.microsoft.com/office/drawing/2014/main" id="{19A949A2-07AD-421B-BD07-A5F82516B702}"/>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58404" name="Montana">
            <a:extLst>
              <a:ext uri="{FF2B5EF4-FFF2-40B4-BE49-F238E27FC236}">
                <a16:creationId xmlns:a16="http://schemas.microsoft.com/office/drawing/2014/main" id="{86C4E1F4-453B-4A88-8CCA-922209A63AA5}"/>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7A9CF"/>
          </a:solidFill>
          <a:ln w="15875">
            <a:solidFill>
              <a:srgbClr val="003F48"/>
            </a:solidFill>
            <a:prstDash val="solid"/>
            <a:round/>
            <a:headEnd/>
            <a:tailEnd/>
          </a:ln>
        </p:spPr>
        <p:txBody>
          <a:bodyPr/>
          <a:lstStyle/>
          <a:p>
            <a:endParaRPr lang="en-US"/>
          </a:p>
        </p:txBody>
      </p:sp>
      <p:sp>
        <p:nvSpPr>
          <p:cNvPr id="58405" name="Nebraska">
            <a:extLst>
              <a:ext uri="{FF2B5EF4-FFF2-40B4-BE49-F238E27FC236}">
                <a16:creationId xmlns:a16="http://schemas.microsoft.com/office/drawing/2014/main" id="{9F76003D-1EA7-4249-BE16-FE600AC6D19C}"/>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7A9CF"/>
          </a:solidFill>
          <a:ln w="15875">
            <a:solidFill>
              <a:srgbClr val="003F48"/>
            </a:solidFill>
            <a:prstDash val="solid"/>
            <a:round/>
            <a:headEnd/>
            <a:tailEnd/>
          </a:ln>
        </p:spPr>
        <p:txBody>
          <a:bodyPr/>
          <a:lstStyle/>
          <a:p>
            <a:endParaRPr lang="en-US"/>
          </a:p>
        </p:txBody>
      </p:sp>
      <p:sp>
        <p:nvSpPr>
          <p:cNvPr id="58406" name="Nevada">
            <a:extLst>
              <a:ext uri="{FF2B5EF4-FFF2-40B4-BE49-F238E27FC236}">
                <a16:creationId xmlns:a16="http://schemas.microsoft.com/office/drawing/2014/main" id="{1E64B0C2-9491-4CD9-BD52-85956B952BC7}"/>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58407" name="New Hampshire">
            <a:extLst>
              <a:ext uri="{FF2B5EF4-FFF2-40B4-BE49-F238E27FC236}">
                <a16:creationId xmlns:a16="http://schemas.microsoft.com/office/drawing/2014/main" id="{F3911813-33B9-4AEE-B319-A521A99BB15E}"/>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7A9CF"/>
          </a:solidFill>
          <a:ln w="15875">
            <a:solidFill>
              <a:srgbClr val="003F48"/>
            </a:solidFill>
            <a:prstDash val="solid"/>
            <a:round/>
            <a:headEnd/>
            <a:tailEnd/>
          </a:ln>
        </p:spPr>
        <p:txBody>
          <a:bodyPr/>
          <a:lstStyle/>
          <a:p>
            <a:endParaRPr lang="en-US"/>
          </a:p>
        </p:txBody>
      </p:sp>
      <p:sp>
        <p:nvSpPr>
          <p:cNvPr id="58408" name="New Jersey">
            <a:extLst>
              <a:ext uri="{FF2B5EF4-FFF2-40B4-BE49-F238E27FC236}">
                <a16:creationId xmlns:a16="http://schemas.microsoft.com/office/drawing/2014/main" id="{14B1A958-0851-4017-B406-C85D6E15B7F2}"/>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58409" name="North Carolina">
            <a:extLst>
              <a:ext uri="{FF2B5EF4-FFF2-40B4-BE49-F238E27FC236}">
                <a16:creationId xmlns:a16="http://schemas.microsoft.com/office/drawing/2014/main" id="{C8425673-2CF5-473D-9A97-B56F655D8026}"/>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58410" name="North Dakota">
            <a:extLst>
              <a:ext uri="{FF2B5EF4-FFF2-40B4-BE49-F238E27FC236}">
                <a16:creationId xmlns:a16="http://schemas.microsoft.com/office/drawing/2014/main" id="{578D9B56-63A5-40B3-9F0F-62A2B859C97D}"/>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7A9CF"/>
          </a:solidFill>
          <a:ln w="15875">
            <a:solidFill>
              <a:srgbClr val="003F48"/>
            </a:solidFill>
            <a:prstDash val="solid"/>
            <a:round/>
            <a:headEnd/>
            <a:tailEnd/>
          </a:ln>
        </p:spPr>
        <p:txBody>
          <a:bodyPr/>
          <a:lstStyle/>
          <a:p>
            <a:endParaRPr lang="en-US"/>
          </a:p>
        </p:txBody>
      </p:sp>
      <p:sp>
        <p:nvSpPr>
          <p:cNvPr id="58411" name="Ohio">
            <a:extLst>
              <a:ext uri="{FF2B5EF4-FFF2-40B4-BE49-F238E27FC236}">
                <a16:creationId xmlns:a16="http://schemas.microsoft.com/office/drawing/2014/main" id="{F278CA8D-D79C-4728-AF81-C5A7229BE754}"/>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67A9CF"/>
          </a:solidFill>
          <a:ln w="15875">
            <a:solidFill>
              <a:srgbClr val="003F48"/>
            </a:solidFill>
            <a:prstDash val="solid"/>
            <a:round/>
            <a:headEnd/>
            <a:tailEnd/>
          </a:ln>
        </p:spPr>
        <p:txBody>
          <a:bodyPr/>
          <a:lstStyle/>
          <a:p>
            <a:endParaRPr lang="en-US"/>
          </a:p>
        </p:txBody>
      </p:sp>
      <p:sp>
        <p:nvSpPr>
          <p:cNvPr id="58412" name="Oregon">
            <a:extLst>
              <a:ext uri="{FF2B5EF4-FFF2-40B4-BE49-F238E27FC236}">
                <a16:creationId xmlns:a16="http://schemas.microsoft.com/office/drawing/2014/main" id="{531FF90C-997E-4F96-BF88-AE0D8E0B18D7}"/>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58413" name="Pennsylvania">
            <a:extLst>
              <a:ext uri="{FF2B5EF4-FFF2-40B4-BE49-F238E27FC236}">
                <a16:creationId xmlns:a16="http://schemas.microsoft.com/office/drawing/2014/main" id="{31F48EFA-AF9B-4C00-8BB1-4FA1BD98ABD4}"/>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7A9CF"/>
          </a:solidFill>
          <a:ln w="15875">
            <a:solidFill>
              <a:srgbClr val="003F48"/>
            </a:solidFill>
            <a:prstDash val="solid"/>
            <a:round/>
            <a:headEnd/>
            <a:tailEnd/>
          </a:ln>
        </p:spPr>
        <p:txBody>
          <a:bodyPr/>
          <a:lstStyle/>
          <a:p>
            <a:endParaRPr lang="en-US"/>
          </a:p>
        </p:txBody>
      </p:sp>
      <p:sp>
        <p:nvSpPr>
          <p:cNvPr id="58414" name="Rhode Island">
            <a:extLst>
              <a:ext uri="{FF2B5EF4-FFF2-40B4-BE49-F238E27FC236}">
                <a16:creationId xmlns:a16="http://schemas.microsoft.com/office/drawing/2014/main" id="{7947FB75-8223-4D27-AB90-8F3D8E9776A4}"/>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58415" name="South Carolina">
            <a:extLst>
              <a:ext uri="{FF2B5EF4-FFF2-40B4-BE49-F238E27FC236}">
                <a16:creationId xmlns:a16="http://schemas.microsoft.com/office/drawing/2014/main" id="{88A62F71-8E2C-44C7-AF86-F923C8A7198D}"/>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58416" name="South Dakota">
            <a:extLst>
              <a:ext uri="{FF2B5EF4-FFF2-40B4-BE49-F238E27FC236}">
                <a16:creationId xmlns:a16="http://schemas.microsoft.com/office/drawing/2014/main" id="{C539BDE5-2939-4CC9-AD2D-137DE6A65EA2}"/>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58417" name="Tennessee">
            <a:extLst>
              <a:ext uri="{FF2B5EF4-FFF2-40B4-BE49-F238E27FC236}">
                <a16:creationId xmlns:a16="http://schemas.microsoft.com/office/drawing/2014/main" id="{DD12726D-420C-4CE0-B81C-F696C26A2A69}"/>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BDC9E1"/>
          </a:solidFill>
          <a:ln w="15875">
            <a:solidFill>
              <a:srgbClr val="003F48"/>
            </a:solidFill>
            <a:prstDash val="solid"/>
            <a:round/>
            <a:headEnd/>
            <a:tailEnd/>
          </a:ln>
        </p:spPr>
        <p:txBody>
          <a:bodyPr/>
          <a:lstStyle/>
          <a:p>
            <a:endParaRPr lang="en-US"/>
          </a:p>
        </p:txBody>
      </p:sp>
      <p:sp>
        <p:nvSpPr>
          <p:cNvPr id="58418" name="Texas">
            <a:extLst>
              <a:ext uri="{FF2B5EF4-FFF2-40B4-BE49-F238E27FC236}">
                <a16:creationId xmlns:a16="http://schemas.microsoft.com/office/drawing/2014/main" id="{95122B97-418D-4BEE-997C-1FCAAC796925}"/>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58419" name="Utah">
            <a:extLst>
              <a:ext uri="{FF2B5EF4-FFF2-40B4-BE49-F238E27FC236}">
                <a16:creationId xmlns:a16="http://schemas.microsoft.com/office/drawing/2014/main" id="{FDEB0332-5BB9-4C5F-B9E3-F8569DFAD9D5}"/>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58420" name="Vermont">
            <a:extLst>
              <a:ext uri="{FF2B5EF4-FFF2-40B4-BE49-F238E27FC236}">
                <a16:creationId xmlns:a16="http://schemas.microsoft.com/office/drawing/2014/main" id="{D58BA99E-19FA-4C99-8476-32A702E3823E}"/>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58421" name="West Virginia">
            <a:extLst>
              <a:ext uri="{FF2B5EF4-FFF2-40B4-BE49-F238E27FC236}">
                <a16:creationId xmlns:a16="http://schemas.microsoft.com/office/drawing/2014/main" id="{AB63AC41-CE63-452A-8AB2-840D10F28E8C}"/>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58422" name="Wisconsin">
            <a:extLst>
              <a:ext uri="{FF2B5EF4-FFF2-40B4-BE49-F238E27FC236}">
                <a16:creationId xmlns:a16="http://schemas.microsoft.com/office/drawing/2014/main" id="{F239547E-7A5E-4C0E-A6F1-B8D5292D950F}"/>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58423" name="Wyoming">
            <a:extLst>
              <a:ext uri="{FF2B5EF4-FFF2-40B4-BE49-F238E27FC236}">
                <a16:creationId xmlns:a16="http://schemas.microsoft.com/office/drawing/2014/main" id="{DFCAF0DC-A92A-442E-92DF-D8197D3A65AF}"/>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58424" name="Massachusetts">
            <a:extLst>
              <a:ext uri="{FF2B5EF4-FFF2-40B4-BE49-F238E27FC236}">
                <a16:creationId xmlns:a16="http://schemas.microsoft.com/office/drawing/2014/main" id="{B45AFDCA-2FF2-4802-BD80-1AEC0311CDC6}"/>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58425" name="Freeform 59">
            <a:extLst>
              <a:ext uri="{FF2B5EF4-FFF2-40B4-BE49-F238E27FC236}">
                <a16:creationId xmlns:a16="http://schemas.microsoft.com/office/drawing/2014/main" id="{26A1955E-9E03-4821-9BA9-A5218715A9E4}"/>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426" name="Freeform 60">
            <a:extLst>
              <a:ext uri="{FF2B5EF4-FFF2-40B4-BE49-F238E27FC236}">
                <a16:creationId xmlns:a16="http://schemas.microsoft.com/office/drawing/2014/main" id="{2B09A487-5EC8-418E-BAEF-CD8B0827DA3D}"/>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427" name="Virginia">
            <a:extLst>
              <a:ext uri="{FF2B5EF4-FFF2-40B4-BE49-F238E27FC236}">
                <a16:creationId xmlns:a16="http://schemas.microsoft.com/office/drawing/2014/main" id="{369015CE-86FC-4C6A-BAC8-663FD789E35A}"/>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58428" name="Freeform 62">
            <a:extLst>
              <a:ext uri="{FF2B5EF4-FFF2-40B4-BE49-F238E27FC236}">
                <a16:creationId xmlns:a16="http://schemas.microsoft.com/office/drawing/2014/main" id="{E7BD7D63-595B-4074-A27D-D1A5F4C4AD6E}"/>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58429" name="Hawaii">
            <a:extLst>
              <a:ext uri="{FF2B5EF4-FFF2-40B4-BE49-F238E27FC236}">
                <a16:creationId xmlns:a16="http://schemas.microsoft.com/office/drawing/2014/main" id="{1061EBE3-75AA-4B57-AFC1-5738D65409DE}"/>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58454" name="Freeform 64">
              <a:extLst>
                <a:ext uri="{FF2B5EF4-FFF2-40B4-BE49-F238E27FC236}">
                  <a16:creationId xmlns:a16="http://schemas.microsoft.com/office/drawing/2014/main" id="{B01C03FB-B3A9-4DF5-9267-5DD449E43C0C}"/>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7A9CF"/>
            </a:solidFill>
            <a:ln w="15875">
              <a:solidFill>
                <a:srgbClr val="003F48"/>
              </a:solidFill>
              <a:prstDash val="solid"/>
              <a:round/>
              <a:headEnd/>
              <a:tailEnd/>
            </a:ln>
          </p:spPr>
          <p:txBody>
            <a:bodyPr/>
            <a:lstStyle/>
            <a:p>
              <a:endParaRPr lang="en-US"/>
            </a:p>
          </p:txBody>
        </p:sp>
        <p:sp>
          <p:nvSpPr>
            <p:cNvPr id="58455" name="Freeform 65">
              <a:extLst>
                <a:ext uri="{FF2B5EF4-FFF2-40B4-BE49-F238E27FC236}">
                  <a16:creationId xmlns:a16="http://schemas.microsoft.com/office/drawing/2014/main" id="{F5C408D6-0DA7-4C69-80FC-1501A881A12E}"/>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58456" name="Freeform 66">
              <a:extLst>
                <a:ext uri="{FF2B5EF4-FFF2-40B4-BE49-F238E27FC236}">
                  <a16:creationId xmlns:a16="http://schemas.microsoft.com/office/drawing/2014/main" id="{688489B7-516C-4F80-AE63-41448EF6A04A}"/>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58457" name="Freeform 67">
              <a:extLst>
                <a:ext uri="{FF2B5EF4-FFF2-40B4-BE49-F238E27FC236}">
                  <a16:creationId xmlns:a16="http://schemas.microsoft.com/office/drawing/2014/main" id="{56B3DE25-E8CB-4B06-913B-B3E07F7724CA}"/>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58458" name="Freeform 68">
              <a:extLst>
                <a:ext uri="{FF2B5EF4-FFF2-40B4-BE49-F238E27FC236}">
                  <a16:creationId xmlns:a16="http://schemas.microsoft.com/office/drawing/2014/main" id="{7C16C89E-C605-4DAF-A025-09C083C8B6B5}"/>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58459" name="Freeform 69">
              <a:extLst>
                <a:ext uri="{FF2B5EF4-FFF2-40B4-BE49-F238E27FC236}">
                  <a16:creationId xmlns:a16="http://schemas.microsoft.com/office/drawing/2014/main" id="{276B9B0E-8FC4-495D-A0A0-DF40EC658DD3}"/>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58460" name="Freeform 70">
              <a:extLst>
                <a:ext uri="{FF2B5EF4-FFF2-40B4-BE49-F238E27FC236}">
                  <a16:creationId xmlns:a16="http://schemas.microsoft.com/office/drawing/2014/main" id="{62B21A1D-616E-42F8-8EBB-7FCEDEBC6DDF}"/>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7A9CF"/>
            </a:solidFill>
            <a:ln w="15875">
              <a:solidFill>
                <a:srgbClr val="003F48"/>
              </a:solidFill>
              <a:prstDash val="solid"/>
              <a:round/>
              <a:headEnd/>
              <a:tailEnd/>
            </a:ln>
          </p:spPr>
          <p:txBody>
            <a:bodyPr/>
            <a:lstStyle/>
            <a:p>
              <a:endParaRPr lang="en-US"/>
            </a:p>
          </p:txBody>
        </p:sp>
        <p:sp>
          <p:nvSpPr>
            <p:cNvPr id="58461" name="Freeform 71">
              <a:extLst>
                <a:ext uri="{FF2B5EF4-FFF2-40B4-BE49-F238E27FC236}">
                  <a16:creationId xmlns:a16="http://schemas.microsoft.com/office/drawing/2014/main" id="{93A26F1C-5020-4F0A-BEE1-33C50D1BADB8}"/>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7A9CF"/>
            </a:solidFill>
            <a:ln w="15875">
              <a:solidFill>
                <a:srgbClr val="003F48"/>
              </a:solidFill>
              <a:prstDash val="solid"/>
              <a:round/>
              <a:headEnd/>
              <a:tailEnd/>
            </a:ln>
          </p:spPr>
          <p:txBody>
            <a:bodyPr/>
            <a:lstStyle/>
            <a:p>
              <a:endParaRPr lang="en-US"/>
            </a:p>
          </p:txBody>
        </p:sp>
      </p:grpSp>
      <p:grpSp>
        <p:nvGrpSpPr>
          <p:cNvPr id="58430" name="Alaska">
            <a:extLst>
              <a:ext uri="{FF2B5EF4-FFF2-40B4-BE49-F238E27FC236}">
                <a16:creationId xmlns:a16="http://schemas.microsoft.com/office/drawing/2014/main" id="{F8CE070F-D268-4E74-BC72-1B49DD032F76}"/>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58444" name="Freeform 73">
              <a:extLst>
                <a:ext uri="{FF2B5EF4-FFF2-40B4-BE49-F238E27FC236}">
                  <a16:creationId xmlns:a16="http://schemas.microsoft.com/office/drawing/2014/main" id="{10725EFA-AE99-46DE-94D3-BC47E2FC16C0}"/>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58445" name="Freeform 74">
              <a:extLst>
                <a:ext uri="{FF2B5EF4-FFF2-40B4-BE49-F238E27FC236}">
                  <a16:creationId xmlns:a16="http://schemas.microsoft.com/office/drawing/2014/main" id="{25306A74-3D88-436A-B946-AC0F65DBE7BE}"/>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58446" name="Freeform 75">
              <a:extLst>
                <a:ext uri="{FF2B5EF4-FFF2-40B4-BE49-F238E27FC236}">
                  <a16:creationId xmlns:a16="http://schemas.microsoft.com/office/drawing/2014/main" id="{275A7586-526F-4D52-AE58-36D7DEE88700}"/>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58447" name="Freeform 76">
              <a:extLst>
                <a:ext uri="{FF2B5EF4-FFF2-40B4-BE49-F238E27FC236}">
                  <a16:creationId xmlns:a16="http://schemas.microsoft.com/office/drawing/2014/main" id="{2A3E15BB-9EF6-4879-8BA1-D5C6050C015B}"/>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58448" name="Freeform 77">
              <a:extLst>
                <a:ext uri="{FF2B5EF4-FFF2-40B4-BE49-F238E27FC236}">
                  <a16:creationId xmlns:a16="http://schemas.microsoft.com/office/drawing/2014/main" id="{97BAADBE-B9B4-40AF-8E08-80FB8C0EEB58}"/>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58449" name="Freeform 78">
              <a:extLst>
                <a:ext uri="{FF2B5EF4-FFF2-40B4-BE49-F238E27FC236}">
                  <a16:creationId xmlns:a16="http://schemas.microsoft.com/office/drawing/2014/main" id="{603EBFEB-6A7E-4738-83BA-E6DE6E8C78F0}"/>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58450" name="Freeform 79">
              <a:extLst>
                <a:ext uri="{FF2B5EF4-FFF2-40B4-BE49-F238E27FC236}">
                  <a16:creationId xmlns:a16="http://schemas.microsoft.com/office/drawing/2014/main" id="{53677463-ED70-43C2-9822-F01B0F9504F0}"/>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58451" name="Freeform 80">
              <a:extLst>
                <a:ext uri="{FF2B5EF4-FFF2-40B4-BE49-F238E27FC236}">
                  <a16:creationId xmlns:a16="http://schemas.microsoft.com/office/drawing/2014/main" id="{898650E4-5B76-4A3E-9911-26E737C64D64}"/>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58452" name="Freeform 81">
              <a:extLst>
                <a:ext uri="{FF2B5EF4-FFF2-40B4-BE49-F238E27FC236}">
                  <a16:creationId xmlns:a16="http://schemas.microsoft.com/office/drawing/2014/main" id="{E47791E4-2D67-4754-9ED1-6A4D654A0F67}"/>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58453" name="Freeform 82">
              <a:extLst>
                <a:ext uri="{FF2B5EF4-FFF2-40B4-BE49-F238E27FC236}">
                  <a16:creationId xmlns:a16="http://schemas.microsoft.com/office/drawing/2014/main" id="{5BD31018-90AA-414D-AED5-D816312C6762}"/>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58431" name="Rectangle 109">
            <a:extLst>
              <a:ext uri="{FF2B5EF4-FFF2-40B4-BE49-F238E27FC236}">
                <a16:creationId xmlns:a16="http://schemas.microsoft.com/office/drawing/2014/main" id="{597E2CCF-2EBF-40AB-97FB-AD26E3FB89DF}"/>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8432" name="Rectangle 110">
            <a:extLst>
              <a:ext uri="{FF2B5EF4-FFF2-40B4-BE49-F238E27FC236}">
                <a16:creationId xmlns:a16="http://schemas.microsoft.com/office/drawing/2014/main" id="{EC7B3C2D-3B61-4D53-ADBA-E03264CA0848}"/>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8433" name="Rectangle 111">
            <a:extLst>
              <a:ext uri="{FF2B5EF4-FFF2-40B4-BE49-F238E27FC236}">
                <a16:creationId xmlns:a16="http://schemas.microsoft.com/office/drawing/2014/main" id="{8DE289FB-6452-4F16-81FA-ED5147360F0F}"/>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8434" name="Rectangle 112">
            <a:extLst>
              <a:ext uri="{FF2B5EF4-FFF2-40B4-BE49-F238E27FC236}">
                <a16:creationId xmlns:a16="http://schemas.microsoft.com/office/drawing/2014/main" id="{8F210908-65EF-4E93-9127-15A01DE39EF3}"/>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8435" name="Rectangle 113">
            <a:extLst>
              <a:ext uri="{FF2B5EF4-FFF2-40B4-BE49-F238E27FC236}">
                <a16:creationId xmlns:a16="http://schemas.microsoft.com/office/drawing/2014/main" id="{4172DFA1-19CF-4700-B727-87983B4E6135}"/>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8436" name="Text Box 114">
            <a:extLst>
              <a:ext uri="{FF2B5EF4-FFF2-40B4-BE49-F238E27FC236}">
                <a16:creationId xmlns:a16="http://schemas.microsoft.com/office/drawing/2014/main" id="{B7696E97-8C72-4219-A50E-19FFC9764EFA}"/>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58437" name="Text Box 105">
            <a:extLst>
              <a:ext uri="{FF2B5EF4-FFF2-40B4-BE49-F238E27FC236}">
                <a16:creationId xmlns:a16="http://schemas.microsoft.com/office/drawing/2014/main" id="{FD7738F8-3688-44D1-9561-9A18C0B7580A}"/>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58438" name="Text Box 106">
            <a:extLst>
              <a:ext uri="{FF2B5EF4-FFF2-40B4-BE49-F238E27FC236}">
                <a16:creationId xmlns:a16="http://schemas.microsoft.com/office/drawing/2014/main" id="{0CC81223-8C73-4337-83BA-38AFAE7A7A72}"/>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58439" name="Text Box 107">
            <a:extLst>
              <a:ext uri="{FF2B5EF4-FFF2-40B4-BE49-F238E27FC236}">
                <a16:creationId xmlns:a16="http://schemas.microsoft.com/office/drawing/2014/main" id="{FBB68087-D673-4877-AD84-278374981B28}"/>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58440" name="Text Box 108">
            <a:extLst>
              <a:ext uri="{FF2B5EF4-FFF2-40B4-BE49-F238E27FC236}">
                <a16:creationId xmlns:a16="http://schemas.microsoft.com/office/drawing/2014/main" id="{5A559CF9-891A-467D-9A28-DEC2EC68B2B3}"/>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58441" name="Rectangle 7">
            <a:extLst>
              <a:ext uri="{FF2B5EF4-FFF2-40B4-BE49-F238E27FC236}">
                <a16:creationId xmlns:a16="http://schemas.microsoft.com/office/drawing/2014/main" id="{1B4F34E9-D11E-4EDF-A35A-B2F0B62FD2B5}"/>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health consequences of HIV, other STDs, and pregnancy in a required course during grades 6, 7, or 8*</a:t>
            </a:r>
          </a:p>
        </p:txBody>
      </p:sp>
      <p:sp>
        <p:nvSpPr>
          <p:cNvPr id="58442" name="Text Box 101">
            <a:extLst>
              <a:ext uri="{FF2B5EF4-FFF2-40B4-BE49-F238E27FC236}">
                <a16:creationId xmlns:a16="http://schemas.microsoft.com/office/drawing/2014/main" id="{CF9F7AC7-F6E7-4B96-96C4-908095C631A2}"/>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58443" name="Text Box 116">
            <a:extLst>
              <a:ext uri="{FF2B5EF4-FFF2-40B4-BE49-F238E27FC236}">
                <a16:creationId xmlns:a16="http://schemas.microsoft.com/office/drawing/2014/main" id="{0402FFD3-2F2A-46DE-8107-05D79D03A059}"/>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Kansas">
            <a:extLst>
              <a:ext uri="{FF2B5EF4-FFF2-40B4-BE49-F238E27FC236}">
                <a16:creationId xmlns:a16="http://schemas.microsoft.com/office/drawing/2014/main" id="{336E86C6-1662-4DA2-9D1B-79977DE73456}"/>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02818A"/>
          </a:solidFill>
          <a:ln w="15875">
            <a:solidFill>
              <a:srgbClr val="003F48"/>
            </a:solidFill>
            <a:prstDash val="solid"/>
            <a:round/>
            <a:headEnd/>
            <a:tailEnd/>
          </a:ln>
        </p:spPr>
        <p:txBody>
          <a:bodyPr/>
          <a:lstStyle/>
          <a:p>
            <a:endParaRPr lang="en-US"/>
          </a:p>
        </p:txBody>
      </p:sp>
      <p:sp>
        <p:nvSpPr>
          <p:cNvPr id="60419" name="Missouri">
            <a:extLst>
              <a:ext uri="{FF2B5EF4-FFF2-40B4-BE49-F238E27FC236}">
                <a16:creationId xmlns:a16="http://schemas.microsoft.com/office/drawing/2014/main" id="{6AF6B60B-8D6F-4EF7-B659-2D4F62696F05}"/>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60420" name="Illinois">
            <a:extLst>
              <a:ext uri="{FF2B5EF4-FFF2-40B4-BE49-F238E27FC236}">
                <a16:creationId xmlns:a16="http://schemas.microsoft.com/office/drawing/2014/main" id="{D3B96DBD-EB2B-49B8-985E-550F7E1D9FC2}"/>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60421" name="Iowa">
            <a:extLst>
              <a:ext uri="{FF2B5EF4-FFF2-40B4-BE49-F238E27FC236}">
                <a16:creationId xmlns:a16="http://schemas.microsoft.com/office/drawing/2014/main" id="{ED1350E7-A266-48C0-9C73-26C129379EBE}"/>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60422" name="New Mexico">
            <a:extLst>
              <a:ext uri="{FF2B5EF4-FFF2-40B4-BE49-F238E27FC236}">
                <a16:creationId xmlns:a16="http://schemas.microsoft.com/office/drawing/2014/main" id="{1B32051C-A4C1-470C-BA6D-716674AEAA54}"/>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2818A"/>
          </a:solidFill>
          <a:ln w="15875">
            <a:solidFill>
              <a:srgbClr val="003F48"/>
            </a:solidFill>
            <a:prstDash val="solid"/>
            <a:round/>
            <a:headEnd/>
            <a:tailEnd/>
          </a:ln>
        </p:spPr>
        <p:txBody>
          <a:bodyPr/>
          <a:lstStyle/>
          <a:p>
            <a:endParaRPr lang="en-US"/>
          </a:p>
        </p:txBody>
      </p:sp>
      <p:sp>
        <p:nvSpPr>
          <p:cNvPr id="60423" name="Oklahoma">
            <a:extLst>
              <a:ext uri="{FF2B5EF4-FFF2-40B4-BE49-F238E27FC236}">
                <a16:creationId xmlns:a16="http://schemas.microsoft.com/office/drawing/2014/main" id="{7E015B55-8010-46D2-A3CB-44BD4C1381FF}"/>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60424" name="Florida">
            <a:extLst>
              <a:ext uri="{FF2B5EF4-FFF2-40B4-BE49-F238E27FC236}">
                <a16:creationId xmlns:a16="http://schemas.microsoft.com/office/drawing/2014/main" id="{CD91BB4B-9A28-4D66-ACBF-E9BD5924F9C1}"/>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02818A"/>
          </a:solidFill>
          <a:ln w="15875">
            <a:solidFill>
              <a:srgbClr val="003F48"/>
            </a:solidFill>
            <a:prstDash val="solid"/>
            <a:round/>
            <a:headEnd/>
            <a:tailEnd/>
          </a:ln>
        </p:spPr>
        <p:txBody>
          <a:bodyPr/>
          <a:lstStyle/>
          <a:p>
            <a:endParaRPr lang="en-US"/>
          </a:p>
        </p:txBody>
      </p:sp>
      <p:sp>
        <p:nvSpPr>
          <p:cNvPr id="60425" name="Freeform 9">
            <a:extLst>
              <a:ext uri="{FF2B5EF4-FFF2-40B4-BE49-F238E27FC236}">
                <a16:creationId xmlns:a16="http://schemas.microsoft.com/office/drawing/2014/main" id="{83968F25-5ECF-4D3D-AF0E-73A22C4198A8}"/>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60426" name="Freeform 10">
            <a:extLst>
              <a:ext uri="{FF2B5EF4-FFF2-40B4-BE49-F238E27FC236}">
                <a16:creationId xmlns:a16="http://schemas.microsoft.com/office/drawing/2014/main" id="{8901A476-2E6E-4188-83C0-8838D26998DF}"/>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60427" name="Freeform 11">
            <a:extLst>
              <a:ext uri="{FF2B5EF4-FFF2-40B4-BE49-F238E27FC236}">
                <a16:creationId xmlns:a16="http://schemas.microsoft.com/office/drawing/2014/main" id="{C0509795-8C5F-4668-A5B3-50CED778B937}"/>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60428" name="Michigan Upper">
            <a:extLst>
              <a:ext uri="{FF2B5EF4-FFF2-40B4-BE49-F238E27FC236}">
                <a16:creationId xmlns:a16="http://schemas.microsoft.com/office/drawing/2014/main" id="{83E236C6-70B2-406A-A09F-EA025F2E4B57}"/>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02818A"/>
          </a:solidFill>
          <a:ln w="15875">
            <a:solidFill>
              <a:srgbClr val="003F48"/>
            </a:solidFill>
            <a:prstDash val="solid"/>
            <a:round/>
            <a:headEnd/>
            <a:tailEnd/>
          </a:ln>
        </p:spPr>
        <p:txBody>
          <a:bodyPr/>
          <a:lstStyle/>
          <a:p>
            <a:endParaRPr lang="en-US"/>
          </a:p>
        </p:txBody>
      </p:sp>
      <p:sp>
        <p:nvSpPr>
          <p:cNvPr id="60429" name="Michigan">
            <a:extLst>
              <a:ext uri="{FF2B5EF4-FFF2-40B4-BE49-F238E27FC236}">
                <a16:creationId xmlns:a16="http://schemas.microsoft.com/office/drawing/2014/main" id="{0FA3F17E-F850-4CB4-9DEF-E62986BAF4D9}"/>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60430" name="New York">
            <a:extLst>
              <a:ext uri="{FF2B5EF4-FFF2-40B4-BE49-F238E27FC236}">
                <a16:creationId xmlns:a16="http://schemas.microsoft.com/office/drawing/2014/main" id="{37316BF6-BB27-43DC-9233-2F3F9F448C72}"/>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60431" name="Freeform 15">
            <a:extLst>
              <a:ext uri="{FF2B5EF4-FFF2-40B4-BE49-F238E27FC236}">
                <a16:creationId xmlns:a16="http://schemas.microsoft.com/office/drawing/2014/main" id="{310FCFC6-7484-474E-846C-E898183EC281}"/>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32" name="Freeform 16">
            <a:extLst>
              <a:ext uri="{FF2B5EF4-FFF2-40B4-BE49-F238E27FC236}">
                <a16:creationId xmlns:a16="http://schemas.microsoft.com/office/drawing/2014/main" id="{D8806B7B-3228-4FDB-B313-A11B251C6695}"/>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33" name="Washington">
            <a:extLst>
              <a:ext uri="{FF2B5EF4-FFF2-40B4-BE49-F238E27FC236}">
                <a16:creationId xmlns:a16="http://schemas.microsoft.com/office/drawing/2014/main" id="{A8933F7D-030E-45E9-9625-7FC9CD01B7DA}"/>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60434" name="Freeform 19">
            <a:extLst>
              <a:ext uri="{FF2B5EF4-FFF2-40B4-BE49-F238E27FC236}">
                <a16:creationId xmlns:a16="http://schemas.microsoft.com/office/drawing/2014/main" id="{A12FF710-B2C2-402B-A24F-974D1E9A52CF}"/>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35" name="Alabama">
            <a:extLst>
              <a:ext uri="{FF2B5EF4-FFF2-40B4-BE49-F238E27FC236}">
                <a16:creationId xmlns:a16="http://schemas.microsoft.com/office/drawing/2014/main" id="{CD35889F-87DD-47F9-9773-4BADF02CA09D}"/>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60436" name="Arizona">
            <a:extLst>
              <a:ext uri="{FF2B5EF4-FFF2-40B4-BE49-F238E27FC236}">
                <a16:creationId xmlns:a16="http://schemas.microsoft.com/office/drawing/2014/main" id="{2DAEFC21-7F7B-4289-8376-158FEB467084}"/>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60437" name="Arkansas">
            <a:extLst>
              <a:ext uri="{FF2B5EF4-FFF2-40B4-BE49-F238E27FC236}">
                <a16:creationId xmlns:a16="http://schemas.microsoft.com/office/drawing/2014/main" id="{0688134E-7B35-49D3-B5B0-6D30A068D77F}"/>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60438" name="California">
            <a:extLst>
              <a:ext uri="{FF2B5EF4-FFF2-40B4-BE49-F238E27FC236}">
                <a16:creationId xmlns:a16="http://schemas.microsoft.com/office/drawing/2014/main" id="{95EAA949-1162-41B2-8186-E2C039B37565}"/>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60439" name="Colorado">
            <a:extLst>
              <a:ext uri="{FF2B5EF4-FFF2-40B4-BE49-F238E27FC236}">
                <a16:creationId xmlns:a16="http://schemas.microsoft.com/office/drawing/2014/main" id="{3E57A1CA-2FAA-4E8B-9DAC-4223E192A466}"/>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60440" name="Connecticut">
            <a:extLst>
              <a:ext uri="{FF2B5EF4-FFF2-40B4-BE49-F238E27FC236}">
                <a16:creationId xmlns:a16="http://schemas.microsoft.com/office/drawing/2014/main" id="{FB10D601-E092-462E-95E1-6FFAB3CFEA08}"/>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60441" name="Delaware">
            <a:extLst>
              <a:ext uri="{FF2B5EF4-FFF2-40B4-BE49-F238E27FC236}">
                <a16:creationId xmlns:a16="http://schemas.microsoft.com/office/drawing/2014/main" id="{5D6A9F8B-AFFE-4EB9-8124-70A19780F53D}"/>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60442" name="Freeform 27">
            <a:extLst>
              <a:ext uri="{FF2B5EF4-FFF2-40B4-BE49-F238E27FC236}">
                <a16:creationId xmlns:a16="http://schemas.microsoft.com/office/drawing/2014/main" id="{124432F6-6512-40E9-9A4F-9E6464DCC15D}"/>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43" name="Georgia">
            <a:extLst>
              <a:ext uri="{FF2B5EF4-FFF2-40B4-BE49-F238E27FC236}">
                <a16:creationId xmlns:a16="http://schemas.microsoft.com/office/drawing/2014/main" id="{2D6CD182-2A64-4FE9-997B-F2EF7FFB00CC}"/>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02818A"/>
          </a:solidFill>
          <a:ln w="15875">
            <a:solidFill>
              <a:srgbClr val="003F48"/>
            </a:solidFill>
            <a:prstDash val="solid"/>
            <a:round/>
            <a:headEnd/>
            <a:tailEnd/>
          </a:ln>
        </p:spPr>
        <p:txBody>
          <a:bodyPr/>
          <a:lstStyle/>
          <a:p>
            <a:endParaRPr lang="en-US"/>
          </a:p>
        </p:txBody>
      </p:sp>
      <p:sp>
        <p:nvSpPr>
          <p:cNvPr id="60444" name="Idaho">
            <a:extLst>
              <a:ext uri="{FF2B5EF4-FFF2-40B4-BE49-F238E27FC236}">
                <a16:creationId xmlns:a16="http://schemas.microsoft.com/office/drawing/2014/main" id="{9D505CD6-48E6-44FA-8FDD-56EA8334CF0F}"/>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02818A"/>
          </a:solidFill>
          <a:ln w="15875">
            <a:solidFill>
              <a:srgbClr val="003F48"/>
            </a:solidFill>
            <a:prstDash val="solid"/>
            <a:round/>
            <a:headEnd/>
            <a:tailEnd/>
          </a:ln>
        </p:spPr>
        <p:txBody>
          <a:bodyPr/>
          <a:lstStyle/>
          <a:p>
            <a:endParaRPr lang="en-US"/>
          </a:p>
        </p:txBody>
      </p:sp>
      <p:sp>
        <p:nvSpPr>
          <p:cNvPr id="60445" name="Indiana">
            <a:extLst>
              <a:ext uri="{FF2B5EF4-FFF2-40B4-BE49-F238E27FC236}">
                <a16:creationId xmlns:a16="http://schemas.microsoft.com/office/drawing/2014/main" id="{418D0492-11B1-4888-BF71-61E803140430}"/>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60446" name="Kentucky">
            <a:extLst>
              <a:ext uri="{FF2B5EF4-FFF2-40B4-BE49-F238E27FC236}">
                <a16:creationId xmlns:a16="http://schemas.microsoft.com/office/drawing/2014/main" id="{B0AEC5ED-8C7C-47DC-971C-33986D8076B0}"/>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60447" name="Louisiana">
            <a:extLst>
              <a:ext uri="{FF2B5EF4-FFF2-40B4-BE49-F238E27FC236}">
                <a16:creationId xmlns:a16="http://schemas.microsoft.com/office/drawing/2014/main" id="{34385C6F-E2F9-49C2-B378-62083BA4BAEC}"/>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60448" name="Maine">
            <a:extLst>
              <a:ext uri="{FF2B5EF4-FFF2-40B4-BE49-F238E27FC236}">
                <a16:creationId xmlns:a16="http://schemas.microsoft.com/office/drawing/2014/main" id="{10CBEB6D-183E-4ADE-A72B-5058CCA9F36A}"/>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60449" name="Maryland">
            <a:extLst>
              <a:ext uri="{FF2B5EF4-FFF2-40B4-BE49-F238E27FC236}">
                <a16:creationId xmlns:a16="http://schemas.microsoft.com/office/drawing/2014/main" id="{59738AAD-53A3-4CC0-B672-1EB4805538B5}"/>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60450" name="Minnesota">
            <a:extLst>
              <a:ext uri="{FF2B5EF4-FFF2-40B4-BE49-F238E27FC236}">
                <a16:creationId xmlns:a16="http://schemas.microsoft.com/office/drawing/2014/main" id="{DC4D55FA-E779-4FC9-97C3-CAE5C1004EBB}"/>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60451" name="Mississippi">
            <a:extLst>
              <a:ext uri="{FF2B5EF4-FFF2-40B4-BE49-F238E27FC236}">
                <a16:creationId xmlns:a16="http://schemas.microsoft.com/office/drawing/2014/main" id="{267B0C49-086E-49A7-8890-42AF4D4F7DFA}"/>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60452" name="Montana">
            <a:extLst>
              <a:ext uri="{FF2B5EF4-FFF2-40B4-BE49-F238E27FC236}">
                <a16:creationId xmlns:a16="http://schemas.microsoft.com/office/drawing/2014/main" id="{320ED291-C626-45C0-A00E-E324FFEBF2DF}"/>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2818A"/>
          </a:solidFill>
          <a:ln w="15875">
            <a:solidFill>
              <a:srgbClr val="003F48"/>
            </a:solidFill>
            <a:prstDash val="solid"/>
            <a:round/>
            <a:headEnd/>
            <a:tailEnd/>
          </a:ln>
        </p:spPr>
        <p:txBody>
          <a:bodyPr/>
          <a:lstStyle/>
          <a:p>
            <a:endParaRPr lang="en-US"/>
          </a:p>
        </p:txBody>
      </p:sp>
      <p:sp>
        <p:nvSpPr>
          <p:cNvPr id="60453" name="Nebraska">
            <a:extLst>
              <a:ext uri="{FF2B5EF4-FFF2-40B4-BE49-F238E27FC236}">
                <a16:creationId xmlns:a16="http://schemas.microsoft.com/office/drawing/2014/main" id="{958021EE-935E-46CE-8D7B-656079E7F877}"/>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02818A"/>
          </a:solidFill>
          <a:ln w="15875">
            <a:solidFill>
              <a:srgbClr val="003F48"/>
            </a:solidFill>
            <a:prstDash val="solid"/>
            <a:round/>
            <a:headEnd/>
            <a:tailEnd/>
          </a:ln>
        </p:spPr>
        <p:txBody>
          <a:bodyPr/>
          <a:lstStyle/>
          <a:p>
            <a:endParaRPr lang="en-US"/>
          </a:p>
        </p:txBody>
      </p:sp>
      <p:sp>
        <p:nvSpPr>
          <p:cNvPr id="60454" name="Nevada">
            <a:extLst>
              <a:ext uri="{FF2B5EF4-FFF2-40B4-BE49-F238E27FC236}">
                <a16:creationId xmlns:a16="http://schemas.microsoft.com/office/drawing/2014/main" id="{045011CC-E149-4CC5-B55B-B14E1156E614}"/>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60455" name="New Hampshire">
            <a:extLst>
              <a:ext uri="{FF2B5EF4-FFF2-40B4-BE49-F238E27FC236}">
                <a16:creationId xmlns:a16="http://schemas.microsoft.com/office/drawing/2014/main" id="{86641BA9-1B97-463E-B4C8-6EF34F2D1D65}"/>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60456" name="New Jersey">
            <a:extLst>
              <a:ext uri="{FF2B5EF4-FFF2-40B4-BE49-F238E27FC236}">
                <a16:creationId xmlns:a16="http://schemas.microsoft.com/office/drawing/2014/main" id="{FC03938F-36A4-487A-8650-F5BA1F73DDBD}"/>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60457" name="North Carolina">
            <a:extLst>
              <a:ext uri="{FF2B5EF4-FFF2-40B4-BE49-F238E27FC236}">
                <a16:creationId xmlns:a16="http://schemas.microsoft.com/office/drawing/2014/main" id="{C2A38E9B-C1D8-4EEB-8387-D29178B309B0}"/>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60458" name="North Dakota">
            <a:extLst>
              <a:ext uri="{FF2B5EF4-FFF2-40B4-BE49-F238E27FC236}">
                <a16:creationId xmlns:a16="http://schemas.microsoft.com/office/drawing/2014/main" id="{AA9AFB22-8484-403A-96A9-FA45D77B6335}"/>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2818A"/>
          </a:solidFill>
          <a:ln w="15875">
            <a:solidFill>
              <a:srgbClr val="003F48"/>
            </a:solidFill>
            <a:prstDash val="solid"/>
            <a:round/>
            <a:headEnd/>
            <a:tailEnd/>
          </a:ln>
        </p:spPr>
        <p:txBody>
          <a:bodyPr/>
          <a:lstStyle/>
          <a:p>
            <a:endParaRPr lang="en-US"/>
          </a:p>
        </p:txBody>
      </p:sp>
      <p:sp>
        <p:nvSpPr>
          <p:cNvPr id="60459" name="Ohio">
            <a:extLst>
              <a:ext uri="{FF2B5EF4-FFF2-40B4-BE49-F238E27FC236}">
                <a16:creationId xmlns:a16="http://schemas.microsoft.com/office/drawing/2014/main" id="{B70829EF-15DD-4DDF-98F4-D61C15F5A66E}"/>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2818A"/>
          </a:solidFill>
          <a:ln w="15875">
            <a:solidFill>
              <a:srgbClr val="003F48"/>
            </a:solidFill>
            <a:prstDash val="solid"/>
            <a:round/>
            <a:headEnd/>
            <a:tailEnd/>
          </a:ln>
        </p:spPr>
        <p:txBody>
          <a:bodyPr/>
          <a:lstStyle/>
          <a:p>
            <a:endParaRPr lang="en-US"/>
          </a:p>
        </p:txBody>
      </p:sp>
      <p:sp>
        <p:nvSpPr>
          <p:cNvPr id="60460" name="Oregon">
            <a:extLst>
              <a:ext uri="{FF2B5EF4-FFF2-40B4-BE49-F238E27FC236}">
                <a16:creationId xmlns:a16="http://schemas.microsoft.com/office/drawing/2014/main" id="{AF46ED2D-9F6B-4A9B-BCB1-F59F0CB0EBCE}"/>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60461" name="Pennsylvania">
            <a:extLst>
              <a:ext uri="{FF2B5EF4-FFF2-40B4-BE49-F238E27FC236}">
                <a16:creationId xmlns:a16="http://schemas.microsoft.com/office/drawing/2014/main" id="{A4B77194-EEB0-46E2-870F-C12EFC71B0FC}"/>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2818A"/>
          </a:solidFill>
          <a:ln w="15875">
            <a:solidFill>
              <a:srgbClr val="003F48"/>
            </a:solidFill>
            <a:prstDash val="solid"/>
            <a:round/>
            <a:headEnd/>
            <a:tailEnd/>
          </a:ln>
        </p:spPr>
        <p:txBody>
          <a:bodyPr/>
          <a:lstStyle/>
          <a:p>
            <a:endParaRPr lang="en-US"/>
          </a:p>
        </p:txBody>
      </p:sp>
      <p:sp>
        <p:nvSpPr>
          <p:cNvPr id="60462" name="Rhode Island">
            <a:extLst>
              <a:ext uri="{FF2B5EF4-FFF2-40B4-BE49-F238E27FC236}">
                <a16:creationId xmlns:a16="http://schemas.microsoft.com/office/drawing/2014/main" id="{FB5DBCDC-B501-46F0-A7B2-D615CC839A5B}"/>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60463" name="South Carolina">
            <a:extLst>
              <a:ext uri="{FF2B5EF4-FFF2-40B4-BE49-F238E27FC236}">
                <a16:creationId xmlns:a16="http://schemas.microsoft.com/office/drawing/2014/main" id="{31108D94-C7A5-4EB0-BEC1-8F241ABA0FC1}"/>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60464" name="South Dakota">
            <a:extLst>
              <a:ext uri="{FF2B5EF4-FFF2-40B4-BE49-F238E27FC236}">
                <a16:creationId xmlns:a16="http://schemas.microsoft.com/office/drawing/2014/main" id="{23E0B8C0-87E8-46D7-9F99-7363B5DEFB72}"/>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60465" name="Tennessee">
            <a:extLst>
              <a:ext uri="{FF2B5EF4-FFF2-40B4-BE49-F238E27FC236}">
                <a16:creationId xmlns:a16="http://schemas.microsoft.com/office/drawing/2014/main" id="{05A989F0-C1D1-4829-A06A-20B64BC782F0}"/>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02818A"/>
          </a:solidFill>
          <a:ln w="15875">
            <a:solidFill>
              <a:srgbClr val="003F48"/>
            </a:solidFill>
            <a:prstDash val="solid"/>
            <a:round/>
            <a:headEnd/>
            <a:tailEnd/>
          </a:ln>
        </p:spPr>
        <p:txBody>
          <a:bodyPr/>
          <a:lstStyle/>
          <a:p>
            <a:endParaRPr lang="en-US"/>
          </a:p>
        </p:txBody>
      </p:sp>
      <p:sp>
        <p:nvSpPr>
          <p:cNvPr id="60466" name="Texas">
            <a:extLst>
              <a:ext uri="{FF2B5EF4-FFF2-40B4-BE49-F238E27FC236}">
                <a16:creationId xmlns:a16="http://schemas.microsoft.com/office/drawing/2014/main" id="{9FC34A35-AA8B-429A-A20B-537CA3A04E4D}"/>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60467" name="Utah">
            <a:extLst>
              <a:ext uri="{FF2B5EF4-FFF2-40B4-BE49-F238E27FC236}">
                <a16:creationId xmlns:a16="http://schemas.microsoft.com/office/drawing/2014/main" id="{07061D73-9528-4674-A4AE-6B3EF651F8FF}"/>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60468" name="Vermont">
            <a:extLst>
              <a:ext uri="{FF2B5EF4-FFF2-40B4-BE49-F238E27FC236}">
                <a16:creationId xmlns:a16="http://schemas.microsoft.com/office/drawing/2014/main" id="{F65FBD35-87FD-4285-A5C2-D7EC2EFE6F2F}"/>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60469" name="West Virginia">
            <a:extLst>
              <a:ext uri="{FF2B5EF4-FFF2-40B4-BE49-F238E27FC236}">
                <a16:creationId xmlns:a16="http://schemas.microsoft.com/office/drawing/2014/main" id="{71E02509-94E9-4B03-BDD7-95098A34BD74}"/>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60470" name="Wisconsin">
            <a:extLst>
              <a:ext uri="{FF2B5EF4-FFF2-40B4-BE49-F238E27FC236}">
                <a16:creationId xmlns:a16="http://schemas.microsoft.com/office/drawing/2014/main" id="{732630F2-3E21-4C93-B721-67349D195259}"/>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60471" name="Wyoming">
            <a:extLst>
              <a:ext uri="{FF2B5EF4-FFF2-40B4-BE49-F238E27FC236}">
                <a16:creationId xmlns:a16="http://schemas.microsoft.com/office/drawing/2014/main" id="{AB737B48-4CA4-4D3C-807C-A5C2FA86016F}"/>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60472" name="Massachusetts">
            <a:extLst>
              <a:ext uri="{FF2B5EF4-FFF2-40B4-BE49-F238E27FC236}">
                <a16:creationId xmlns:a16="http://schemas.microsoft.com/office/drawing/2014/main" id="{B6B0535D-4713-49D3-B72F-7A903F033B13}"/>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60473" name="Freeform 59">
            <a:extLst>
              <a:ext uri="{FF2B5EF4-FFF2-40B4-BE49-F238E27FC236}">
                <a16:creationId xmlns:a16="http://schemas.microsoft.com/office/drawing/2014/main" id="{8B7C3DC0-C1C1-461A-B13C-E16CAAB2136B}"/>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74" name="Freeform 60">
            <a:extLst>
              <a:ext uri="{FF2B5EF4-FFF2-40B4-BE49-F238E27FC236}">
                <a16:creationId xmlns:a16="http://schemas.microsoft.com/office/drawing/2014/main" id="{2E1FDAB5-8E62-47F3-A187-3C372245DC51}"/>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75" name="Virginia">
            <a:extLst>
              <a:ext uri="{FF2B5EF4-FFF2-40B4-BE49-F238E27FC236}">
                <a16:creationId xmlns:a16="http://schemas.microsoft.com/office/drawing/2014/main" id="{2A0F22D5-185E-4DA6-958D-3A6587398B50}"/>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60476" name="Freeform 62">
            <a:extLst>
              <a:ext uri="{FF2B5EF4-FFF2-40B4-BE49-F238E27FC236}">
                <a16:creationId xmlns:a16="http://schemas.microsoft.com/office/drawing/2014/main" id="{793B1BFE-FE0E-4093-A91B-274DCD9E6017}"/>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60477" name="Hawaii">
            <a:extLst>
              <a:ext uri="{FF2B5EF4-FFF2-40B4-BE49-F238E27FC236}">
                <a16:creationId xmlns:a16="http://schemas.microsoft.com/office/drawing/2014/main" id="{31A8D378-60AF-40EF-973D-9B3DBB9904D7}"/>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60502" name="Freeform 64">
              <a:extLst>
                <a:ext uri="{FF2B5EF4-FFF2-40B4-BE49-F238E27FC236}">
                  <a16:creationId xmlns:a16="http://schemas.microsoft.com/office/drawing/2014/main" id="{0FD34053-AEC6-4D81-A57C-E7EB119441BB}"/>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2818A"/>
            </a:solidFill>
            <a:ln w="15875">
              <a:solidFill>
                <a:srgbClr val="003F48"/>
              </a:solidFill>
              <a:prstDash val="solid"/>
              <a:round/>
              <a:headEnd/>
              <a:tailEnd/>
            </a:ln>
          </p:spPr>
          <p:txBody>
            <a:bodyPr/>
            <a:lstStyle/>
            <a:p>
              <a:endParaRPr lang="en-US"/>
            </a:p>
          </p:txBody>
        </p:sp>
        <p:sp>
          <p:nvSpPr>
            <p:cNvPr id="60503" name="Freeform 65">
              <a:extLst>
                <a:ext uri="{FF2B5EF4-FFF2-40B4-BE49-F238E27FC236}">
                  <a16:creationId xmlns:a16="http://schemas.microsoft.com/office/drawing/2014/main" id="{E1CBFFD2-DEAB-4089-A079-8EC3D451E1A3}"/>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2818A"/>
            </a:solidFill>
            <a:ln w="15875">
              <a:solidFill>
                <a:srgbClr val="003F48"/>
              </a:solidFill>
              <a:prstDash val="solid"/>
              <a:round/>
              <a:headEnd/>
              <a:tailEnd/>
            </a:ln>
          </p:spPr>
          <p:txBody>
            <a:bodyPr/>
            <a:lstStyle/>
            <a:p>
              <a:endParaRPr lang="en-US"/>
            </a:p>
          </p:txBody>
        </p:sp>
        <p:sp>
          <p:nvSpPr>
            <p:cNvPr id="60504" name="Freeform 66">
              <a:extLst>
                <a:ext uri="{FF2B5EF4-FFF2-40B4-BE49-F238E27FC236}">
                  <a16:creationId xmlns:a16="http://schemas.microsoft.com/office/drawing/2014/main" id="{791711EE-958C-4614-A46D-48EFBEC48669}"/>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60505" name="Freeform 67">
              <a:extLst>
                <a:ext uri="{FF2B5EF4-FFF2-40B4-BE49-F238E27FC236}">
                  <a16:creationId xmlns:a16="http://schemas.microsoft.com/office/drawing/2014/main" id="{FE96B2E0-7BD8-41F4-96E5-AAB62CBC8339}"/>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2818A"/>
            </a:solidFill>
            <a:ln w="15875">
              <a:solidFill>
                <a:srgbClr val="003F48"/>
              </a:solidFill>
              <a:prstDash val="solid"/>
              <a:round/>
              <a:headEnd/>
              <a:tailEnd/>
            </a:ln>
          </p:spPr>
          <p:txBody>
            <a:bodyPr/>
            <a:lstStyle/>
            <a:p>
              <a:endParaRPr lang="en-US"/>
            </a:p>
          </p:txBody>
        </p:sp>
        <p:sp>
          <p:nvSpPr>
            <p:cNvPr id="60506" name="Freeform 68">
              <a:extLst>
                <a:ext uri="{FF2B5EF4-FFF2-40B4-BE49-F238E27FC236}">
                  <a16:creationId xmlns:a16="http://schemas.microsoft.com/office/drawing/2014/main" id="{08F0F477-046B-4E73-B27F-FCA864963315}"/>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60507" name="Freeform 69">
              <a:extLst>
                <a:ext uri="{FF2B5EF4-FFF2-40B4-BE49-F238E27FC236}">
                  <a16:creationId xmlns:a16="http://schemas.microsoft.com/office/drawing/2014/main" id="{F38BA75E-DAAD-4A8F-8D2A-34E7B105627E}"/>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60508" name="Freeform 70">
              <a:extLst>
                <a:ext uri="{FF2B5EF4-FFF2-40B4-BE49-F238E27FC236}">
                  <a16:creationId xmlns:a16="http://schemas.microsoft.com/office/drawing/2014/main" id="{76B6BC03-C2F8-4E06-BDCC-697E2C650378}"/>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2818A"/>
            </a:solidFill>
            <a:ln w="15875">
              <a:solidFill>
                <a:srgbClr val="003F48"/>
              </a:solidFill>
              <a:prstDash val="solid"/>
              <a:round/>
              <a:headEnd/>
              <a:tailEnd/>
            </a:ln>
          </p:spPr>
          <p:txBody>
            <a:bodyPr/>
            <a:lstStyle/>
            <a:p>
              <a:endParaRPr lang="en-US"/>
            </a:p>
          </p:txBody>
        </p:sp>
        <p:sp>
          <p:nvSpPr>
            <p:cNvPr id="60509" name="Freeform 71">
              <a:extLst>
                <a:ext uri="{FF2B5EF4-FFF2-40B4-BE49-F238E27FC236}">
                  <a16:creationId xmlns:a16="http://schemas.microsoft.com/office/drawing/2014/main" id="{E07E6364-CCBB-4F76-B48A-760E035C91D1}"/>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2818A"/>
            </a:solidFill>
            <a:ln w="15875">
              <a:solidFill>
                <a:srgbClr val="003F48"/>
              </a:solidFill>
              <a:prstDash val="solid"/>
              <a:round/>
              <a:headEnd/>
              <a:tailEnd/>
            </a:ln>
          </p:spPr>
          <p:txBody>
            <a:bodyPr/>
            <a:lstStyle/>
            <a:p>
              <a:endParaRPr lang="en-US"/>
            </a:p>
          </p:txBody>
        </p:sp>
      </p:grpSp>
      <p:grpSp>
        <p:nvGrpSpPr>
          <p:cNvPr id="60478" name="Alaska">
            <a:extLst>
              <a:ext uri="{FF2B5EF4-FFF2-40B4-BE49-F238E27FC236}">
                <a16:creationId xmlns:a16="http://schemas.microsoft.com/office/drawing/2014/main" id="{F23D856D-1908-432B-9727-3EEC639908FD}"/>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60492" name="Freeform 73">
              <a:extLst>
                <a:ext uri="{FF2B5EF4-FFF2-40B4-BE49-F238E27FC236}">
                  <a16:creationId xmlns:a16="http://schemas.microsoft.com/office/drawing/2014/main" id="{082B2F38-04F5-4161-8C1F-EA85CDBFBC8A}"/>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7A9CF"/>
            </a:solidFill>
            <a:ln w="15875">
              <a:solidFill>
                <a:srgbClr val="003F48"/>
              </a:solidFill>
              <a:prstDash val="solid"/>
              <a:round/>
              <a:headEnd/>
              <a:tailEnd/>
            </a:ln>
          </p:spPr>
          <p:txBody>
            <a:bodyPr/>
            <a:lstStyle/>
            <a:p>
              <a:endParaRPr lang="en-US"/>
            </a:p>
          </p:txBody>
        </p:sp>
        <p:sp>
          <p:nvSpPr>
            <p:cNvPr id="60493" name="Freeform 74">
              <a:extLst>
                <a:ext uri="{FF2B5EF4-FFF2-40B4-BE49-F238E27FC236}">
                  <a16:creationId xmlns:a16="http://schemas.microsoft.com/office/drawing/2014/main" id="{05EF38C8-63F0-46DC-89DC-69AE9D19F71B}"/>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7A9CF"/>
            </a:solidFill>
            <a:ln w="15875">
              <a:solidFill>
                <a:srgbClr val="003F48"/>
              </a:solidFill>
              <a:prstDash val="solid"/>
              <a:round/>
              <a:headEnd/>
              <a:tailEnd/>
            </a:ln>
          </p:spPr>
          <p:txBody>
            <a:bodyPr/>
            <a:lstStyle/>
            <a:p>
              <a:endParaRPr lang="en-US"/>
            </a:p>
          </p:txBody>
        </p:sp>
        <p:sp>
          <p:nvSpPr>
            <p:cNvPr id="60494" name="Freeform 75">
              <a:extLst>
                <a:ext uri="{FF2B5EF4-FFF2-40B4-BE49-F238E27FC236}">
                  <a16:creationId xmlns:a16="http://schemas.microsoft.com/office/drawing/2014/main" id="{9A5D3733-4F02-4017-A2BA-5473A507C692}"/>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60495" name="Freeform 76">
              <a:extLst>
                <a:ext uri="{FF2B5EF4-FFF2-40B4-BE49-F238E27FC236}">
                  <a16:creationId xmlns:a16="http://schemas.microsoft.com/office/drawing/2014/main" id="{32BA38D2-32F7-4666-B202-6191C8CDA992}"/>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7A9CF"/>
            </a:solidFill>
            <a:ln w="15875">
              <a:solidFill>
                <a:srgbClr val="003F48"/>
              </a:solidFill>
              <a:prstDash val="solid"/>
              <a:round/>
              <a:headEnd/>
              <a:tailEnd/>
            </a:ln>
          </p:spPr>
          <p:txBody>
            <a:bodyPr/>
            <a:lstStyle/>
            <a:p>
              <a:endParaRPr lang="en-US"/>
            </a:p>
          </p:txBody>
        </p:sp>
        <p:sp>
          <p:nvSpPr>
            <p:cNvPr id="60496" name="Freeform 77">
              <a:extLst>
                <a:ext uri="{FF2B5EF4-FFF2-40B4-BE49-F238E27FC236}">
                  <a16:creationId xmlns:a16="http://schemas.microsoft.com/office/drawing/2014/main" id="{2E79DE59-9B46-4B28-AA43-CA2FF49FE215}"/>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7A9CF"/>
            </a:solidFill>
            <a:ln w="15875">
              <a:solidFill>
                <a:srgbClr val="003F48"/>
              </a:solidFill>
              <a:prstDash val="solid"/>
              <a:round/>
              <a:headEnd/>
              <a:tailEnd/>
            </a:ln>
          </p:spPr>
          <p:txBody>
            <a:bodyPr/>
            <a:lstStyle/>
            <a:p>
              <a:endParaRPr lang="en-US"/>
            </a:p>
          </p:txBody>
        </p:sp>
        <p:sp>
          <p:nvSpPr>
            <p:cNvPr id="60497" name="Freeform 78">
              <a:extLst>
                <a:ext uri="{FF2B5EF4-FFF2-40B4-BE49-F238E27FC236}">
                  <a16:creationId xmlns:a16="http://schemas.microsoft.com/office/drawing/2014/main" id="{617C2687-9A6E-4938-974A-712538A2EA63}"/>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60498" name="Freeform 79">
              <a:extLst>
                <a:ext uri="{FF2B5EF4-FFF2-40B4-BE49-F238E27FC236}">
                  <a16:creationId xmlns:a16="http://schemas.microsoft.com/office/drawing/2014/main" id="{B4CAD345-F06A-4D37-B9BB-6E68A98DB7DD}"/>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60499" name="Freeform 80">
              <a:extLst>
                <a:ext uri="{FF2B5EF4-FFF2-40B4-BE49-F238E27FC236}">
                  <a16:creationId xmlns:a16="http://schemas.microsoft.com/office/drawing/2014/main" id="{9DC794E1-C477-4562-ACFC-EC190A50DAF2}"/>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60500" name="Freeform 81">
              <a:extLst>
                <a:ext uri="{FF2B5EF4-FFF2-40B4-BE49-F238E27FC236}">
                  <a16:creationId xmlns:a16="http://schemas.microsoft.com/office/drawing/2014/main" id="{30E3579C-1013-439B-97EB-10424727EC81}"/>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60501" name="Freeform 82">
              <a:extLst>
                <a:ext uri="{FF2B5EF4-FFF2-40B4-BE49-F238E27FC236}">
                  <a16:creationId xmlns:a16="http://schemas.microsoft.com/office/drawing/2014/main" id="{413D328C-D10C-43E5-8AEB-2CEC08305495}"/>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7A9CF"/>
            </a:solidFill>
            <a:ln w="15875">
              <a:solidFill>
                <a:srgbClr val="003F48"/>
              </a:solidFill>
              <a:prstDash val="solid"/>
              <a:round/>
              <a:headEnd/>
              <a:tailEnd/>
            </a:ln>
          </p:spPr>
          <p:txBody>
            <a:bodyPr/>
            <a:lstStyle/>
            <a:p>
              <a:endParaRPr lang="en-US"/>
            </a:p>
          </p:txBody>
        </p:sp>
      </p:grpSp>
      <p:sp>
        <p:nvSpPr>
          <p:cNvPr id="60479" name="Rectangle 109">
            <a:extLst>
              <a:ext uri="{FF2B5EF4-FFF2-40B4-BE49-F238E27FC236}">
                <a16:creationId xmlns:a16="http://schemas.microsoft.com/office/drawing/2014/main" id="{8A9B9184-E229-4E58-B8F4-73572AA58BBF}"/>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0480" name="Rectangle 110">
            <a:extLst>
              <a:ext uri="{FF2B5EF4-FFF2-40B4-BE49-F238E27FC236}">
                <a16:creationId xmlns:a16="http://schemas.microsoft.com/office/drawing/2014/main" id="{DC3CC826-DCD0-4AF2-9998-547EA46F8080}"/>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0481" name="Rectangle 111">
            <a:extLst>
              <a:ext uri="{FF2B5EF4-FFF2-40B4-BE49-F238E27FC236}">
                <a16:creationId xmlns:a16="http://schemas.microsoft.com/office/drawing/2014/main" id="{A70A3F69-D865-4CE2-B410-F3349429EC43}"/>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0482" name="Rectangle 112">
            <a:extLst>
              <a:ext uri="{FF2B5EF4-FFF2-40B4-BE49-F238E27FC236}">
                <a16:creationId xmlns:a16="http://schemas.microsoft.com/office/drawing/2014/main" id="{B32ED793-805C-4877-8D0D-F055A35C43DE}"/>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0483" name="Rectangle 113">
            <a:extLst>
              <a:ext uri="{FF2B5EF4-FFF2-40B4-BE49-F238E27FC236}">
                <a16:creationId xmlns:a16="http://schemas.microsoft.com/office/drawing/2014/main" id="{E9FAF9CA-DE8D-418C-9535-9CE8E601D7FE}"/>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0484" name="Text Box 114">
            <a:extLst>
              <a:ext uri="{FF2B5EF4-FFF2-40B4-BE49-F238E27FC236}">
                <a16:creationId xmlns:a16="http://schemas.microsoft.com/office/drawing/2014/main" id="{35025EC7-3C41-463B-9CC3-2EA6DDCB696A}"/>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60485" name="Text Box 105">
            <a:extLst>
              <a:ext uri="{FF2B5EF4-FFF2-40B4-BE49-F238E27FC236}">
                <a16:creationId xmlns:a16="http://schemas.microsoft.com/office/drawing/2014/main" id="{0666B529-FCF3-4705-8625-DF66355E1B4C}"/>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60486" name="Text Box 106">
            <a:extLst>
              <a:ext uri="{FF2B5EF4-FFF2-40B4-BE49-F238E27FC236}">
                <a16:creationId xmlns:a16="http://schemas.microsoft.com/office/drawing/2014/main" id="{E0FDC08F-CD4B-46B1-AC86-9A917D64F8DD}"/>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60487" name="Text Box 107">
            <a:extLst>
              <a:ext uri="{FF2B5EF4-FFF2-40B4-BE49-F238E27FC236}">
                <a16:creationId xmlns:a16="http://schemas.microsoft.com/office/drawing/2014/main" id="{10A72D11-38DA-4C7B-972D-184F50AC983B}"/>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60488" name="Text Box 108">
            <a:extLst>
              <a:ext uri="{FF2B5EF4-FFF2-40B4-BE49-F238E27FC236}">
                <a16:creationId xmlns:a16="http://schemas.microsoft.com/office/drawing/2014/main" id="{A61F7EDA-D4DA-4376-AA94-FF3A95A61E39}"/>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60489" name="Rectangle 7">
            <a:extLst>
              <a:ext uri="{FF2B5EF4-FFF2-40B4-BE49-F238E27FC236}">
                <a16:creationId xmlns:a16="http://schemas.microsoft.com/office/drawing/2014/main" id="{67D1C033-BA74-4301-90A0-523EE879CBD3}"/>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health consequences of HIV, other STDs, and pregnancy in a required course during grades 9, 10, 11, or 12*</a:t>
            </a:r>
          </a:p>
        </p:txBody>
      </p:sp>
      <p:sp>
        <p:nvSpPr>
          <p:cNvPr id="60490" name="Text Box 101">
            <a:extLst>
              <a:ext uri="{FF2B5EF4-FFF2-40B4-BE49-F238E27FC236}">
                <a16:creationId xmlns:a16="http://schemas.microsoft.com/office/drawing/2014/main" id="{AEE2200C-8BEF-4400-82BE-34538DB33459}"/>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60491" name="Text Box 116">
            <a:extLst>
              <a:ext uri="{FF2B5EF4-FFF2-40B4-BE49-F238E27FC236}">
                <a16:creationId xmlns:a16="http://schemas.microsoft.com/office/drawing/2014/main" id="{2A862D1E-EAC4-4BB7-ACB3-C69F2119A797}"/>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Kansas">
            <a:extLst>
              <a:ext uri="{FF2B5EF4-FFF2-40B4-BE49-F238E27FC236}">
                <a16:creationId xmlns:a16="http://schemas.microsoft.com/office/drawing/2014/main" id="{783621B0-395F-4882-B87B-2B8476CBCF22}"/>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67A9CF"/>
          </a:solidFill>
          <a:ln w="15875">
            <a:solidFill>
              <a:srgbClr val="003F48"/>
            </a:solidFill>
            <a:prstDash val="solid"/>
            <a:round/>
            <a:headEnd/>
            <a:tailEnd/>
          </a:ln>
        </p:spPr>
        <p:txBody>
          <a:bodyPr/>
          <a:lstStyle/>
          <a:p>
            <a:endParaRPr lang="en-US"/>
          </a:p>
        </p:txBody>
      </p:sp>
      <p:sp>
        <p:nvSpPr>
          <p:cNvPr id="62467" name="Missouri">
            <a:extLst>
              <a:ext uri="{FF2B5EF4-FFF2-40B4-BE49-F238E27FC236}">
                <a16:creationId xmlns:a16="http://schemas.microsoft.com/office/drawing/2014/main" id="{633E6D64-057C-4A36-BC41-A87C5397B77C}"/>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62468" name="Illinois">
            <a:extLst>
              <a:ext uri="{FF2B5EF4-FFF2-40B4-BE49-F238E27FC236}">
                <a16:creationId xmlns:a16="http://schemas.microsoft.com/office/drawing/2014/main" id="{3822DEFB-3620-4514-80FB-3BB1F95A5D47}"/>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62469" name="Iowa">
            <a:extLst>
              <a:ext uri="{FF2B5EF4-FFF2-40B4-BE49-F238E27FC236}">
                <a16:creationId xmlns:a16="http://schemas.microsoft.com/office/drawing/2014/main" id="{2D8D3B03-2AE1-4ECC-8110-342600B37367}"/>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62470" name="New Mexico">
            <a:extLst>
              <a:ext uri="{FF2B5EF4-FFF2-40B4-BE49-F238E27FC236}">
                <a16:creationId xmlns:a16="http://schemas.microsoft.com/office/drawing/2014/main" id="{1479502A-EA0A-46EE-B663-CC38D1645ED6}"/>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62471" name="Oklahoma">
            <a:extLst>
              <a:ext uri="{FF2B5EF4-FFF2-40B4-BE49-F238E27FC236}">
                <a16:creationId xmlns:a16="http://schemas.microsoft.com/office/drawing/2014/main" id="{274AFF3B-7086-45C6-8A91-621BB01C4B79}"/>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62472" name="Florida">
            <a:extLst>
              <a:ext uri="{FF2B5EF4-FFF2-40B4-BE49-F238E27FC236}">
                <a16:creationId xmlns:a16="http://schemas.microsoft.com/office/drawing/2014/main" id="{826B5A7E-B48A-4E01-980C-05774F842D3C}"/>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62473" name="Freeform 9">
            <a:extLst>
              <a:ext uri="{FF2B5EF4-FFF2-40B4-BE49-F238E27FC236}">
                <a16:creationId xmlns:a16="http://schemas.microsoft.com/office/drawing/2014/main" id="{4AF21783-C316-4FDC-9FF1-719F3B7DA252}"/>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62474" name="Freeform 10">
            <a:extLst>
              <a:ext uri="{FF2B5EF4-FFF2-40B4-BE49-F238E27FC236}">
                <a16:creationId xmlns:a16="http://schemas.microsoft.com/office/drawing/2014/main" id="{0BC0321E-05AA-4783-B9AB-766A161189E5}"/>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62475" name="Freeform 11">
            <a:extLst>
              <a:ext uri="{FF2B5EF4-FFF2-40B4-BE49-F238E27FC236}">
                <a16:creationId xmlns:a16="http://schemas.microsoft.com/office/drawing/2014/main" id="{7397E637-1A64-4A6C-8A17-D48846934EDA}"/>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62476" name="Michigan Upper">
            <a:extLst>
              <a:ext uri="{FF2B5EF4-FFF2-40B4-BE49-F238E27FC236}">
                <a16:creationId xmlns:a16="http://schemas.microsoft.com/office/drawing/2014/main" id="{E055063F-DF7F-409A-B7AE-F1307C568DF5}"/>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62477" name="Michigan">
            <a:extLst>
              <a:ext uri="{FF2B5EF4-FFF2-40B4-BE49-F238E27FC236}">
                <a16:creationId xmlns:a16="http://schemas.microsoft.com/office/drawing/2014/main" id="{A6818D84-E6CF-4100-8FD5-2AAFEDCED396}"/>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62478" name="New York">
            <a:extLst>
              <a:ext uri="{FF2B5EF4-FFF2-40B4-BE49-F238E27FC236}">
                <a16:creationId xmlns:a16="http://schemas.microsoft.com/office/drawing/2014/main" id="{90239B32-9B67-4AD0-94B7-D9DCB00C80EF}"/>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62479" name="Freeform 15">
            <a:extLst>
              <a:ext uri="{FF2B5EF4-FFF2-40B4-BE49-F238E27FC236}">
                <a16:creationId xmlns:a16="http://schemas.microsoft.com/office/drawing/2014/main" id="{D710E3F5-672F-4403-A86E-B2FB96861FC7}"/>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80" name="Freeform 16">
            <a:extLst>
              <a:ext uri="{FF2B5EF4-FFF2-40B4-BE49-F238E27FC236}">
                <a16:creationId xmlns:a16="http://schemas.microsoft.com/office/drawing/2014/main" id="{3BAF0EDD-5EB3-4CFF-A655-939F2C0B4A5B}"/>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81" name="Washington">
            <a:extLst>
              <a:ext uri="{FF2B5EF4-FFF2-40B4-BE49-F238E27FC236}">
                <a16:creationId xmlns:a16="http://schemas.microsoft.com/office/drawing/2014/main" id="{A4049BC6-AB9A-4607-B02B-DD1257E24375}"/>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62482" name="Freeform 19">
            <a:extLst>
              <a:ext uri="{FF2B5EF4-FFF2-40B4-BE49-F238E27FC236}">
                <a16:creationId xmlns:a16="http://schemas.microsoft.com/office/drawing/2014/main" id="{F250BB6E-0880-45F2-806B-9284CA63FADC}"/>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83" name="Alabama">
            <a:extLst>
              <a:ext uri="{FF2B5EF4-FFF2-40B4-BE49-F238E27FC236}">
                <a16:creationId xmlns:a16="http://schemas.microsoft.com/office/drawing/2014/main" id="{AF73D23B-A189-43E5-8C8B-577A04E98710}"/>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62484" name="Arizona">
            <a:extLst>
              <a:ext uri="{FF2B5EF4-FFF2-40B4-BE49-F238E27FC236}">
                <a16:creationId xmlns:a16="http://schemas.microsoft.com/office/drawing/2014/main" id="{AC87C18C-4359-479A-9BBE-5CB4389F9A3C}"/>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62485" name="Arkansas">
            <a:extLst>
              <a:ext uri="{FF2B5EF4-FFF2-40B4-BE49-F238E27FC236}">
                <a16:creationId xmlns:a16="http://schemas.microsoft.com/office/drawing/2014/main" id="{2B99E7B0-F3A9-41AD-A49F-C876EEE23212}"/>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62486" name="California">
            <a:extLst>
              <a:ext uri="{FF2B5EF4-FFF2-40B4-BE49-F238E27FC236}">
                <a16:creationId xmlns:a16="http://schemas.microsoft.com/office/drawing/2014/main" id="{DCEE5CF9-62C5-454C-8AB6-12068BF274E5}"/>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62487" name="Colorado">
            <a:extLst>
              <a:ext uri="{FF2B5EF4-FFF2-40B4-BE49-F238E27FC236}">
                <a16:creationId xmlns:a16="http://schemas.microsoft.com/office/drawing/2014/main" id="{C5D4FD46-EAAC-47BE-9322-6B6A64E5CF6C}"/>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62488" name="Connecticut">
            <a:extLst>
              <a:ext uri="{FF2B5EF4-FFF2-40B4-BE49-F238E27FC236}">
                <a16:creationId xmlns:a16="http://schemas.microsoft.com/office/drawing/2014/main" id="{BE30E5E6-E793-4510-B691-B3BA48D7AF8C}"/>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62489" name="Delaware">
            <a:extLst>
              <a:ext uri="{FF2B5EF4-FFF2-40B4-BE49-F238E27FC236}">
                <a16:creationId xmlns:a16="http://schemas.microsoft.com/office/drawing/2014/main" id="{BA9B2B7D-DCF0-4609-831F-AF5246935E9A}"/>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62490" name="Freeform 27">
            <a:extLst>
              <a:ext uri="{FF2B5EF4-FFF2-40B4-BE49-F238E27FC236}">
                <a16:creationId xmlns:a16="http://schemas.microsoft.com/office/drawing/2014/main" id="{9FBC8AF5-5E35-4A77-9CD9-02C19B167182}"/>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91" name="Georgia">
            <a:extLst>
              <a:ext uri="{FF2B5EF4-FFF2-40B4-BE49-F238E27FC236}">
                <a16:creationId xmlns:a16="http://schemas.microsoft.com/office/drawing/2014/main" id="{4583A84B-7350-4214-9A99-A39FDADA940F}"/>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67A9CF"/>
          </a:solidFill>
          <a:ln w="15875">
            <a:solidFill>
              <a:srgbClr val="003F48"/>
            </a:solidFill>
            <a:prstDash val="solid"/>
            <a:round/>
            <a:headEnd/>
            <a:tailEnd/>
          </a:ln>
        </p:spPr>
        <p:txBody>
          <a:bodyPr/>
          <a:lstStyle/>
          <a:p>
            <a:endParaRPr lang="en-US"/>
          </a:p>
        </p:txBody>
      </p:sp>
      <p:sp>
        <p:nvSpPr>
          <p:cNvPr id="62492" name="Idaho">
            <a:extLst>
              <a:ext uri="{FF2B5EF4-FFF2-40B4-BE49-F238E27FC236}">
                <a16:creationId xmlns:a16="http://schemas.microsoft.com/office/drawing/2014/main" id="{895C2850-0177-416A-B8FF-DDA456E8A4C9}"/>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67A9CF"/>
          </a:solidFill>
          <a:ln w="15875">
            <a:solidFill>
              <a:srgbClr val="003F48"/>
            </a:solidFill>
            <a:prstDash val="solid"/>
            <a:round/>
            <a:headEnd/>
            <a:tailEnd/>
          </a:ln>
        </p:spPr>
        <p:txBody>
          <a:bodyPr/>
          <a:lstStyle/>
          <a:p>
            <a:endParaRPr lang="en-US"/>
          </a:p>
        </p:txBody>
      </p:sp>
      <p:sp>
        <p:nvSpPr>
          <p:cNvPr id="62493" name="Indiana">
            <a:extLst>
              <a:ext uri="{FF2B5EF4-FFF2-40B4-BE49-F238E27FC236}">
                <a16:creationId xmlns:a16="http://schemas.microsoft.com/office/drawing/2014/main" id="{3DBF9372-DDA4-4427-8C6E-BDCBFAE10F93}"/>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62494" name="Kentucky">
            <a:extLst>
              <a:ext uri="{FF2B5EF4-FFF2-40B4-BE49-F238E27FC236}">
                <a16:creationId xmlns:a16="http://schemas.microsoft.com/office/drawing/2014/main" id="{E20DEA02-DD05-43E4-BBC3-0F301A6DC090}"/>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62495" name="Louisiana">
            <a:extLst>
              <a:ext uri="{FF2B5EF4-FFF2-40B4-BE49-F238E27FC236}">
                <a16:creationId xmlns:a16="http://schemas.microsoft.com/office/drawing/2014/main" id="{B0965E65-02E8-4148-99D9-307B4DC25CBD}"/>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62496" name="Maine">
            <a:extLst>
              <a:ext uri="{FF2B5EF4-FFF2-40B4-BE49-F238E27FC236}">
                <a16:creationId xmlns:a16="http://schemas.microsoft.com/office/drawing/2014/main" id="{7356AD4C-C264-413E-B65B-85A583A730D5}"/>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7A9CF"/>
          </a:solidFill>
          <a:ln w="15875">
            <a:solidFill>
              <a:srgbClr val="003F48"/>
            </a:solidFill>
            <a:prstDash val="solid"/>
            <a:round/>
            <a:headEnd/>
            <a:tailEnd/>
          </a:ln>
        </p:spPr>
        <p:txBody>
          <a:bodyPr/>
          <a:lstStyle/>
          <a:p>
            <a:endParaRPr lang="en-US"/>
          </a:p>
        </p:txBody>
      </p:sp>
      <p:sp>
        <p:nvSpPr>
          <p:cNvPr id="62497" name="Maryland">
            <a:extLst>
              <a:ext uri="{FF2B5EF4-FFF2-40B4-BE49-F238E27FC236}">
                <a16:creationId xmlns:a16="http://schemas.microsoft.com/office/drawing/2014/main" id="{B5A95038-0A4E-440A-AB6F-B87A9F27DFD5}"/>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62498" name="Minnesota">
            <a:extLst>
              <a:ext uri="{FF2B5EF4-FFF2-40B4-BE49-F238E27FC236}">
                <a16:creationId xmlns:a16="http://schemas.microsoft.com/office/drawing/2014/main" id="{70373096-BE23-45CF-8674-EEA26A103D84}"/>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62499" name="Mississippi">
            <a:extLst>
              <a:ext uri="{FF2B5EF4-FFF2-40B4-BE49-F238E27FC236}">
                <a16:creationId xmlns:a16="http://schemas.microsoft.com/office/drawing/2014/main" id="{65F1316F-54D2-48B5-AA55-592FB616280C}"/>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62500" name="Montana">
            <a:extLst>
              <a:ext uri="{FF2B5EF4-FFF2-40B4-BE49-F238E27FC236}">
                <a16:creationId xmlns:a16="http://schemas.microsoft.com/office/drawing/2014/main" id="{AD05B049-5F97-4002-B56E-FFE7D6DCFFF3}"/>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7A9CF"/>
          </a:solidFill>
          <a:ln w="15875">
            <a:solidFill>
              <a:srgbClr val="003F48"/>
            </a:solidFill>
            <a:prstDash val="solid"/>
            <a:round/>
            <a:headEnd/>
            <a:tailEnd/>
          </a:ln>
        </p:spPr>
        <p:txBody>
          <a:bodyPr/>
          <a:lstStyle/>
          <a:p>
            <a:endParaRPr lang="en-US"/>
          </a:p>
        </p:txBody>
      </p:sp>
      <p:sp>
        <p:nvSpPr>
          <p:cNvPr id="62501" name="Nebraska">
            <a:extLst>
              <a:ext uri="{FF2B5EF4-FFF2-40B4-BE49-F238E27FC236}">
                <a16:creationId xmlns:a16="http://schemas.microsoft.com/office/drawing/2014/main" id="{B2DFA3D1-88DA-4C92-8D53-400F3EEA02EC}"/>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7A9CF"/>
          </a:solidFill>
          <a:ln w="15875">
            <a:solidFill>
              <a:srgbClr val="003F48"/>
            </a:solidFill>
            <a:prstDash val="solid"/>
            <a:round/>
            <a:headEnd/>
            <a:tailEnd/>
          </a:ln>
        </p:spPr>
        <p:txBody>
          <a:bodyPr/>
          <a:lstStyle/>
          <a:p>
            <a:endParaRPr lang="en-US"/>
          </a:p>
        </p:txBody>
      </p:sp>
      <p:sp>
        <p:nvSpPr>
          <p:cNvPr id="62502" name="Nevada">
            <a:extLst>
              <a:ext uri="{FF2B5EF4-FFF2-40B4-BE49-F238E27FC236}">
                <a16:creationId xmlns:a16="http://schemas.microsoft.com/office/drawing/2014/main" id="{06518BA2-9BBF-46DD-B660-CAF483F72D29}"/>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62503" name="New Hampshire">
            <a:extLst>
              <a:ext uri="{FF2B5EF4-FFF2-40B4-BE49-F238E27FC236}">
                <a16:creationId xmlns:a16="http://schemas.microsoft.com/office/drawing/2014/main" id="{7EAB903E-B07D-4926-A48A-73EFB6A8D9F4}"/>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7A9CF"/>
          </a:solidFill>
          <a:ln w="15875">
            <a:solidFill>
              <a:srgbClr val="003F48"/>
            </a:solidFill>
            <a:prstDash val="solid"/>
            <a:round/>
            <a:headEnd/>
            <a:tailEnd/>
          </a:ln>
        </p:spPr>
        <p:txBody>
          <a:bodyPr/>
          <a:lstStyle/>
          <a:p>
            <a:endParaRPr lang="en-US"/>
          </a:p>
        </p:txBody>
      </p:sp>
      <p:sp>
        <p:nvSpPr>
          <p:cNvPr id="62504" name="New Jersey">
            <a:extLst>
              <a:ext uri="{FF2B5EF4-FFF2-40B4-BE49-F238E27FC236}">
                <a16:creationId xmlns:a16="http://schemas.microsoft.com/office/drawing/2014/main" id="{F2D6F86C-A7FE-4B63-BA5C-650618056D9A}"/>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62505" name="North Carolina">
            <a:extLst>
              <a:ext uri="{FF2B5EF4-FFF2-40B4-BE49-F238E27FC236}">
                <a16:creationId xmlns:a16="http://schemas.microsoft.com/office/drawing/2014/main" id="{D7759048-0EF6-440A-8A21-281994599B32}"/>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62506" name="North Dakota">
            <a:extLst>
              <a:ext uri="{FF2B5EF4-FFF2-40B4-BE49-F238E27FC236}">
                <a16:creationId xmlns:a16="http://schemas.microsoft.com/office/drawing/2014/main" id="{81356E0B-3A46-4AA7-B971-5C1A461A8750}"/>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7A9CF"/>
          </a:solidFill>
          <a:ln w="15875">
            <a:solidFill>
              <a:srgbClr val="003F48"/>
            </a:solidFill>
            <a:prstDash val="solid"/>
            <a:round/>
            <a:headEnd/>
            <a:tailEnd/>
          </a:ln>
        </p:spPr>
        <p:txBody>
          <a:bodyPr/>
          <a:lstStyle/>
          <a:p>
            <a:endParaRPr lang="en-US"/>
          </a:p>
        </p:txBody>
      </p:sp>
      <p:sp>
        <p:nvSpPr>
          <p:cNvPr id="62507" name="Ohio">
            <a:extLst>
              <a:ext uri="{FF2B5EF4-FFF2-40B4-BE49-F238E27FC236}">
                <a16:creationId xmlns:a16="http://schemas.microsoft.com/office/drawing/2014/main" id="{C85EC25B-D73D-4002-AE50-500550D585CB}"/>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67A9CF"/>
          </a:solidFill>
          <a:ln w="15875">
            <a:solidFill>
              <a:srgbClr val="003F48"/>
            </a:solidFill>
            <a:prstDash val="solid"/>
            <a:round/>
            <a:headEnd/>
            <a:tailEnd/>
          </a:ln>
        </p:spPr>
        <p:txBody>
          <a:bodyPr/>
          <a:lstStyle/>
          <a:p>
            <a:endParaRPr lang="en-US"/>
          </a:p>
        </p:txBody>
      </p:sp>
      <p:sp>
        <p:nvSpPr>
          <p:cNvPr id="62508" name="Oregon">
            <a:extLst>
              <a:ext uri="{FF2B5EF4-FFF2-40B4-BE49-F238E27FC236}">
                <a16:creationId xmlns:a16="http://schemas.microsoft.com/office/drawing/2014/main" id="{16C8C329-82F8-46E4-B952-F21E71128864}"/>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62509" name="Pennsylvania">
            <a:extLst>
              <a:ext uri="{FF2B5EF4-FFF2-40B4-BE49-F238E27FC236}">
                <a16:creationId xmlns:a16="http://schemas.microsoft.com/office/drawing/2014/main" id="{34D04327-C2EC-4976-854C-2025CDE2646D}"/>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7A9CF"/>
          </a:solidFill>
          <a:ln w="15875">
            <a:solidFill>
              <a:srgbClr val="003F48"/>
            </a:solidFill>
            <a:prstDash val="solid"/>
            <a:round/>
            <a:headEnd/>
            <a:tailEnd/>
          </a:ln>
        </p:spPr>
        <p:txBody>
          <a:bodyPr/>
          <a:lstStyle/>
          <a:p>
            <a:endParaRPr lang="en-US"/>
          </a:p>
        </p:txBody>
      </p:sp>
      <p:sp>
        <p:nvSpPr>
          <p:cNvPr id="62510" name="Rhode Island">
            <a:extLst>
              <a:ext uri="{FF2B5EF4-FFF2-40B4-BE49-F238E27FC236}">
                <a16:creationId xmlns:a16="http://schemas.microsoft.com/office/drawing/2014/main" id="{44C9C014-2574-40C5-9F85-89D0370EE9FE}"/>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62511" name="South Carolina">
            <a:extLst>
              <a:ext uri="{FF2B5EF4-FFF2-40B4-BE49-F238E27FC236}">
                <a16:creationId xmlns:a16="http://schemas.microsoft.com/office/drawing/2014/main" id="{5C90326D-5E22-4E5C-9938-FF29F64F2213}"/>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62512" name="South Dakota">
            <a:extLst>
              <a:ext uri="{FF2B5EF4-FFF2-40B4-BE49-F238E27FC236}">
                <a16:creationId xmlns:a16="http://schemas.microsoft.com/office/drawing/2014/main" id="{D17724E5-2C7A-4C07-8672-B93D210B9693}"/>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62513" name="Tennessee">
            <a:extLst>
              <a:ext uri="{FF2B5EF4-FFF2-40B4-BE49-F238E27FC236}">
                <a16:creationId xmlns:a16="http://schemas.microsoft.com/office/drawing/2014/main" id="{810447B2-7B55-446B-9EFC-E62BB4E062B4}"/>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BDC9E1"/>
          </a:solidFill>
          <a:ln w="15875">
            <a:solidFill>
              <a:srgbClr val="003F48"/>
            </a:solidFill>
            <a:prstDash val="solid"/>
            <a:round/>
            <a:headEnd/>
            <a:tailEnd/>
          </a:ln>
        </p:spPr>
        <p:txBody>
          <a:bodyPr/>
          <a:lstStyle/>
          <a:p>
            <a:endParaRPr lang="en-US"/>
          </a:p>
        </p:txBody>
      </p:sp>
      <p:sp>
        <p:nvSpPr>
          <p:cNvPr id="62514" name="Texas">
            <a:extLst>
              <a:ext uri="{FF2B5EF4-FFF2-40B4-BE49-F238E27FC236}">
                <a16:creationId xmlns:a16="http://schemas.microsoft.com/office/drawing/2014/main" id="{CDA7C968-A496-4876-853F-E6C363918974}"/>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62515" name="Utah">
            <a:extLst>
              <a:ext uri="{FF2B5EF4-FFF2-40B4-BE49-F238E27FC236}">
                <a16:creationId xmlns:a16="http://schemas.microsoft.com/office/drawing/2014/main" id="{869A4E12-D146-4413-BA29-406678841047}"/>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62516" name="Vermont">
            <a:extLst>
              <a:ext uri="{FF2B5EF4-FFF2-40B4-BE49-F238E27FC236}">
                <a16:creationId xmlns:a16="http://schemas.microsoft.com/office/drawing/2014/main" id="{B0D36780-CC6D-429F-B75E-1A34D770F31D}"/>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62517" name="West Virginia">
            <a:extLst>
              <a:ext uri="{FF2B5EF4-FFF2-40B4-BE49-F238E27FC236}">
                <a16:creationId xmlns:a16="http://schemas.microsoft.com/office/drawing/2014/main" id="{5BA7CF6B-00D9-4E58-9949-6A65EC8FC162}"/>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62518" name="Wisconsin">
            <a:extLst>
              <a:ext uri="{FF2B5EF4-FFF2-40B4-BE49-F238E27FC236}">
                <a16:creationId xmlns:a16="http://schemas.microsoft.com/office/drawing/2014/main" id="{E1407239-32E9-4C55-B4E6-18EDECD593CB}"/>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62519" name="Wyoming">
            <a:extLst>
              <a:ext uri="{FF2B5EF4-FFF2-40B4-BE49-F238E27FC236}">
                <a16:creationId xmlns:a16="http://schemas.microsoft.com/office/drawing/2014/main" id="{09164F6C-25D5-4C4F-A92C-AD31921A0EC3}"/>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62520" name="Massachusetts">
            <a:extLst>
              <a:ext uri="{FF2B5EF4-FFF2-40B4-BE49-F238E27FC236}">
                <a16:creationId xmlns:a16="http://schemas.microsoft.com/office/drawing/2014/main" id="{E73B0B1A-79D7-4757-90F9-A80826AC63BF}"/>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62521" name="Freeform 59">
            <a:extLst>
              <a:ext uri="{FF2B5EF4-FFF2-40B4-BE49-F238E27FC236}">
                <a16:creationId xmlns:a16="http://schemas.microsoft.com/office/drawing/2014/main" id="{67975DBF-F89F-4E44-BAD6-E195C165531D}"/>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22" name="Freeform 60">
            <a:extLst>
              <a:ext uri="{FF2B5EF4-FFF2-40B4-BE49-F238E27FC236}">
                <a16:creationId xmlns:a16="http://schemas.microsoft.com/office/drawing/2014/main" id="{B0D906AB-C0E1-45B0-8D05-364EA1150891}"/>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23" name="Virginia">
            <a:extLst>
              <a:ext uri="{FF2B5EF4-FFF2-40B4-BE49-F238E27FC236}">
                <a16:creationId xmlns:a16="http://schemas.microsoft.com/office/drawing/2014/main" id="{DE73EF8D-8712-4336-9CC1-EAED7B108627}"/>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62524" name="Freeform 62">
            <a:extLst>
              <a:ext uri="{FF2B5EF4-FFF2-40B4-BE49-F238E27FC236}">
                <a16:creationId xmlns:a16="http://schemas.microsoft.com/office/drawing/2014/main" id="{9E06149F-465B-4C34-AD6A-B41862C318A0}"/>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62525" name="Hawaii">
            <a:extLst>
              <a:ext uri="{FF2B5EF4-FFF2-40B4-BE49-F238E27FC236}">
                <a16:creationId xmlns:a16="http://schemas.microsoft.com/office/drawing/2014/main" id="{CFDB2558-AA3C-4F87-844B-C4D399DAFD1F}"/>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62550" name="Freeform 64">
              <a:extLst>
                <a:ext uri="{FF2B5EF4-FFF2-40B4-BE49-F238E27FC236}">
                  <a16:creationId xmlns:a16="http://schemas.microsoft.com/office/drawing/2014/main" id="{BCFF110F-9428-4C23-A816-944486889DF7}"/>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7A9CF"/>
            </a:solidFill>
            <a:ln w="15875">
              <a:solidFill>
                <a:srgbClr val="003F48"/>
              </a:solidFill>
              <a:prstDash val="solid"/>
              <a:round/>
              <a:headEnd/>
              <a:tailEnd/>
            </a:ln>
          </p:spPr>
          <p:txBody>
            <a:bodyPr/>
            <a:lstStyle/>
            <a:p>
              <a:endParaRPr lang="en-US"/>
            </a:p>
          </p:txBody>
        </p:sp>
        <p:sp>
          <p:nvSpPr>
            <p:cNvPr id="62551" name="Freeform 65">
              <a:extLst>
                <a:ext uri="{FF2B5EF4-FFF2-40B4-BE49-F238E27FC236}">
                  <a16:creationId xmlns:a16="http://schemas.microsoft.com/office/drawing/2014/main" id="{7C2CCFDA-CDE3-4BB0-9346-7D201D2ACCBA}"/>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62552" name="Freeform 66">
              <a:extLst>
                <a:ext uri="{FF2B5EF4-FFF2-40B4-BE49-F238E27FC236}">
                  <a16:creationId xmlns:a16="http://schemas.microsoft.com/office/drawing/2014/main" id="{EAA5EE82-4F03-4139-AFF3-7B276186F535}"/>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62553" name="Freeform 67">
              <a:extLst>
                <a:ext uri="{FF2B5EF4-FFF2-40B4-BE49-F238E27FC236}">
                  <a16:creationId xmlns:a16="http://schemas.microsoft.com/office/drawing/2014/main" id="{EAFA0304-3D9B-419E-BEB7-7D3E1BB901F3}"/>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62554" name="Freeform 68">
              <a:extLst>
                <a:ext uri="{FF2B5EF4-FFF2-40B4-BE49-F238E27FC236}">
                  <a16:creationId xmlns:a16="http://schemas.microsoft.com/office/drawing/2014/main" id="{84B90CBD-5BFE-494C-B468-9E466FEDB0F7}"/>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62555" name="Freeform 69">
              <a:extLst>
                <a:ext uri="{FF2B5EF4-FFF2-40B4-BE49-F238E27FC236}">
                  <a16:creationId xmlns:a16="http://schemas.microsoft.com/office/drawing/2014/main" id="{E54FB605-AAE2-4EC1-9275-8A1CAE49D443}"/>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62556" name="Freeform 70">
              <a:extLst>
                <a:ext uri="{FF2B5EF4-FFF2-40B4-BE49-F238E27FC236}">
                  <a16:creationId xmlns:a16="http://schemas.microsoft.com/office/drawing/2014/main" id="{3636243A-015E-4E0A-AC06-FAA9829E7D8C}"/>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7A9CF"/>
            </a:solidFill>
            <a:ln w="15875">
              <a:solidFill>
                <a:srgbClr val="003F48"/>
              </a:solidFill>
              <a:prstDash val="solid"/>
              <a:round/>
              <a:headEnd/>
              <a:tailEnd/>
            </a:ln>
          </p:spPr>
          <p:txBody>
            <a:bodyPr/>
            <a:lstStyle/>
            <a:p>
              <a:endParaRPr lang="en-US"/>
            </a:p>
          </p:txBody>
        </p:sp>
        <p:sp>
          <p:nvSpPr>
            <p:cNvPr id="62557" name="Freeform 71">
              <a:extLst>
                <a:ext uri="{FF2B5EF4-FFF2-40B4-BE49-F238E27FC236}">
                  <a16:creationId xmlns:a16="http://schemas.microsoft.com/office/drawing/2014/main" id="{1C76872B-68F5-4AEE-9230-17241CB98932}"/>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7A9CF"/>
            </a:solidFill>
            <a:ln w="15875">
              <a:solidFill>
                <a:srgbClr val="003F48"/>
              </a:solidFill>
              <a:prstDash val="solid"/>
              <a:round/>
              <a:headEnd/>
              <a:tailEnd/>
            </a:ln>
          </p:spPr>
          <p:txBody>
            <a:bodyPr/>
            <a:lstStyle/>
            <a:p>
              <a:endParaRPr lang="en-US"/>
            </a:p>
          </p:txBody>
        </p:sp>
      </p:grpSp>
      <p:grpSp>
        <p:nvGrpSpPr>
          <p:cNvPr id="62526" name="Alaska">
            <a:extLst>
              <a:ext uri="{FF2B5EF4-FFF2-40B4-BE49-F238E27FC236}">
                <a16:creationId xmlns:a16="http://schemas.microsoft.com/office/drawing/2014/main" id="{BA315411-2A95-4D8F-B1A5-9B842A8B0AF7}"/>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62540" name="Freeform 73">
              <a:extLst>
                <a:ext uri="{FF2B5EF4-FFF2-40B4-BE49-F238E27FC236}">
                  <a16:creationId xmlns:a16="http://schemas.microsoft.com/office/drawing/2014/main" id="{63DA7C55-86DC-46B0-938B-23DF0EAE1BC9}"/>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62541" name="Freeform 74">
              <a:extLst>
                <a:ext uri="{FF2B5EF4-FFF2-40B4-BE49-F238E27FC236}">
                  <a16:creationId xmlns:a16="http://schemas.microsoft.com/office/drawing/2014/main" id="{392B0741-7B99-4B40-8D90-E9BF7388AA08}"/>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62542" name="Freeform 75">
              <a:extLst>
                <a:ext uri="{FF2B5EF4-FFF2-40B4-BE49-F238E27FC236}">
                  <a16:creationId xmlns:a16="http://schemas.microsoft.com/office/drawing/2014/main" id="{59A10DCA-8D41-470D-99E0-C3CD48E3194D}"/>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62543" name="Freeform 76">
              <a:extLst>
                <a:ext uri="{FF2B5EF4-FFF2-40B4-BE49-F238E27FC236}">
                  <a16:creationId xmlns:a16="http://schemas.microsoft.com/office/drawing/2014/main" id="{EA6CE2D4-3CEF-4150-A903-B5507C567B6B}"/>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62544" name="Freeform 77">
              <a:extLst>
                <a:ext uri="{FF2B5EF4-FFF2-40B4-BE49-F238E27FC236}">
                  <a16:creationId xmlns:a16="http://schemas.microsoft.com/office/drawing/2014/main" id="{0B8DE782-42AD-4798-BC9F-21FDDE024991}"/>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62545" name="Freeform 78">
              <a:extLst>
                <a:ext uri="{FF2B5EF4-FFF2-40B4-BE49-F238E27FC236}">
                  <a16:creationId xmlns:a16="http://schemas.microsoft.com/office/drawing/2014/main" id="{91CDAFA1-51D8-4437-B51E-CD0F34103922}"/>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62546" name="Freeform 79">
              <a:extLst>
                <a:ext uri="{FF2B5EF4-FFF2-40B4-BE49-F238E27FC236}">
                  <a16:creationId xmlns:a16="http://schemas.microsoft.com/office/drawing/2014/main" id="{1709FCC3-F00F-4553-928F-D97FED62FDEC}"/>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62547" name="Freeform 80">
              <a:extLst>
                <a:ext uri="{FF2B5EF4-FFF2-40B4-BE49-F238E27FC236}">
                  <a16:creationId xmlns:a16="http://schemas.microsoft.com/office/drawing/2014/main" id="{093265B3-8278-4911-B234-FC88F7ABFF82}"/>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62548" name="Freeform 81">
              <a:extLst>
                <a:ext uri="{FF2B5EF4-FFF2-40B4-BE49-F238E27FC236}">
                  <a16:creationId xmlns:a16="http://schemas.microsoft.com/office/drawing/2014/main" id="{26960314-EDF8-45B2-94A5-797E2F619016}"/>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62549" name="Freeform 82">
              <a:extLst>
                <a:ext uri="{FF2B5EF4-FFF2-40B4-BE49-F238E27FC236}">
                  <a16:creationId xmlns:a16="http://schemas.microsoft.com/office/drawing/2014/main" id="{82828848-2B8F-418B-A352-F33EA56C69DF}"/>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62527" name="Rectangle 109">
            <a:extLst>
              <a:ext uri="{FF2B5EF4-FFF2-40B4-BE49-F238E27FC236}">
                <a16:creationId xmlns:a16="http://schemas.microsoft.com/office/drawing/2014/main" id="{37683987-6890-44BC-9E71-B694BC87A185}"/>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2528" name="Rectangle 110">
            <a:extLst>
              <a:ext uri="{FF2B5EF4-FFF2-40B4-BE49-F238E27FC236}">
                <a16:creationId xmlns:a16="http://schemas.microsoft.com/office/drawing/2014/main" id="{8E2E8899-CB50-4FAF-B5C2-B66CAFE99082}"/>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2529" name="Rectangle 111">
            <a:extLst>
              <a:ext uri="{FF2B5EF4-FFF2-40B4-BE49-F238E27FC236}">
                <a16:creationId xmlns:a16="http://schemas.microsoft.com/office/drawing/2014/main" id="{B699903E-32DD-4788-827F-04DA0094056B}"/>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2530" name="Rectangle 112">
            <a:extLst>
              <a:ext uri="{FF2B5EF4-FFF2-40B4-BE49-F238E27FC236}">
                <a16:creationId xmlns:a16="http://schemas.microsoft.com/office/drawing/2014/main" id="{000AFF83-E59D-43BF-97EE-27D7C1E402A1}"/>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2531" name="Rectangle 113">
            <a:extLst>
              <a:ext uri="{FF2B5EF4-FFF2-40B4-BE49-F238E27FC236}">
                <a16:creationId xmlns:a16="http://schemas.microsoft.com/office/drawing/2014/main" id="{D95AD60E-8607-4D81-A187-D1FECA9C5948}"/>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2532" name="Text Box 114">
            <a:extLst>
              <a:ext uri="{FF2B5EF4-FFF2-40B4-BE49-F238E27FC236}">
                <a16:creationId xmlns:a16="http://schemas.microsoft.com/office/drawing/2014/main" id="{32772DE6-D2E0-49EE-B478-2E9EFDC5C709}"/>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62533" name="Text Box 105">
            <a:extLst>
              <a:ext uri="{FF2B5EF4-FFF2-40B4-BE49-F238E27FC236}">
                <a16:creationId xmlns:a16="http://schemas.microsoft.com/office/drawing/2014/main" id="{84F38487-B281-4A1A-8503-822A2E117AE8}"/>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62534" name="Text Box 106">
            <a:extLst>
              <a:ext uri="{FF2B5EF4-FFF2-40B4-BE49-F238E27FC236}">
                <a16:creationId xmlns:a16="http://schemas.microsoft.com/office/drawing/2014/main" id="{56877398-6995-4E0E-A7B0-09FE077ADC40}"/>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62535" name="Text Box 107">
            <a:extLst>
              <a:ext uri="{FF2B5EF4-FFF2-40B4-BE49-F238E27FC236}">
                <a16:creationId xmlns:a16="http://schemas.microsoft.com/office/drawing/2014/main" id="{A577ECBB-5852-4A6E-95FA-9D89F75BE4C1}"/>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62536" name="Text Box 108">
            <a:extLst>
              <a:ext uri="{FF2B5EF4-FFF2-40B4-BE49-F238E27FC236}">
                <a16:creationId xmlns:a16="http://schemas.microsoft.com/office/drawing/2014/main" id="{6B01405A-3DC3-47D4-973B-540E7C0B8E67}"/>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62537" name="Rectangle 7">
            <a:extLst>
              <a:ext uri="{FF2B5EF4-FFF2-40B4-BE49-F238E27FC236}">
                <a16:creationId xmlns:a16="http://schemas.microsoft.com/office/drawing/2014/main" id="{916D0536-D308-450E-B48B-DACB6288ADF5}"/>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the benefits of being sexually abstinent in a required course during grades 6, 7, or 8*</a:t>
            </a:r>
          </a:p>
        </p:txBody>
      </p:sp>
      <p:sp>
        <p:nvSpPr>
          <p:cNvPr id="62538" name="Text Box 101">
            <a:extLst>
              <a:ext uri="{FF2B5EF4-FFF2-40B4-BE49-F238E27FC236}">
                <a16:creationId xmlns:a16="http://schemas.microsoft.com/office/drawing/2014/main" id="{E2E9DF1C-5CB0-4E5D-A393-17C383FD0221}"/>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62539" name="Text Box 116">
            <a:extLst>
              <a:ext uri="{FF2B5EF4-FFF2-40B4-BE49-F238E27FC236}">
                <a16:creationId xmlns:a16="http://schemas.microsoft.com/office/drawing/2014/main" id="{D4A95A06-A5D9-481E-902B-6E9986463C66}"/>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Kansas">
            <a:extLst>
              <a:ext uri="{FF2B5EF4-FFF2-40B4-BE49-F238E27FC236}">
                <a16:creationId xmlns:a16="http://schemas.microsoft.com/office/drawing/2014/main" id="{56EF5C61-B62B-4AA7-948B-020F5C14CDF0}"/>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02818A"/>
          </a:solidFill>
          <a:ln w="15875">
            <a:solidFill>
              <a:srgbClr val="003F48"/>
            </a:solidFill>
            <a:prstDash val="solid"/>
            <a:round/>
            <a:headEnd/>
            <a:tailEnd/>
          </a:ln>
        </p:spPr>
        <p:txBody>
          <a:bodyPr/>
          <a:lstStyle/>
          <a:p>
            <a:endParaRPr lang="en-US"/>
          </a:p>
        </p:txBody>
      </p:sp>
      <p:sp>
        <p:nvSpPr>
          <p:cNvPr id="64515" name="Missouri">
            <a:extLst>
              <a:ext uri="{FF2B5EF4-FFF2-40B4-BE49-F238E27FC236}">
                <a16:creationId xmlns:a16="http://schemas.microsoft.com/office/drawing/2014/main" id="{35688700-5F90-41BC-B425-327AD0A3B946}"/>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64516" name="Illinois">
            <a:extLst>
              <a:ext uri="{FF2B5EF4-FFF2-40B4-BE49-F238E27FC236}">
                <a16:creationId xmlns:a16="http://schemas.microsoft.com/office/drawing/2014/main" id="{23866603-FA33-4BB2-9EB4-91467B86A5FA}"/>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64517" name="Iowa">
            <a:extLst>
              <a:ext uri="{FF2B5EF4-FFF2-40B4-BE49-F238E27FC236}">
                <a16:creationId xmlns:a16="http://schemas.microsoft.com/office/drawing/2014/main" id="{DBDC00A8-FF5E-4FF9-80DD-12AD58119EAB}"/>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64518" name="New Mexico">
            <a:extLst>
              <a:ext uri="{FF2B5EF4-FFF2-40B4-BE49-F238E27FC236}">
                <a16:creationId xmlns:a16="http://schemas.microsoft.com/office/drawing/2014/main" id="{BB1CCA33-68EB-4AAF-B323-8A7C107EF3BF}"/>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2818A"/>
          </a:solidFill>
          <a:ln w="15875">
            <a:solidFill>
              <a:srgbClr val="003F48"/>
            </a:solidFill>
            <a:prstDash val="solid"/>
            <a:round/>
            <a:headEnd/>
            <a:tailEnd/>
          </a:ln>
        </p:spPr>
        <p:txBody>
          <a:bodyPr/>
          <a:lstStyle/>
          <a:p>
            <a:endParaRPr lang="en-US"/>
          </a:p>
        </p:txBody>
      </p:sp>
      <p:sp>
        <p:nvSpPr>
          <p:cNvPr id="64519" name="Oklahoma">
            <a:extLst>
              <a:ext uri="{FF2B5EF4-FFF2-40B4-BE49-F238E27FC236}">
                <a16:creationId xmlns:a16="http://schemas.microsoft.com/office/drawing/2014/main" id="{12045819-E6AE-4709-B00A-C3918A0186F9}"/>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64520" name="Florida">
            <a:extLst>
              <a:ext uri="{FF2B5EF4-FFF2-40B4-BE49-F238E27FC236}">
                <a16:creationId xmlns:a16="http://schemas.microsoft.com/office/drawing/2014/main" id="{E19C0BE7-BA1A-4E0C-B1C5-885C86B96B92}"/>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02818A"/>
          </a:solidFill>
          <a:ln w="15875">
            <a:solidFill>
              <a:srgbClr val="003F48"/>
            </a:solidFill>
            <a:prstDash val="solid"/>
            <a:round/>
            <a:headEnd/>
            <a:tailEnd/>
          </a:ln>
        </p:spPr>
        <p:txBody>
          <a:bodyPr/>
          <a:lstStyle/>
          <a:p>
            <a:endParaRPr lang="en-US"/>
          </a:p>
        </p:txBody>
      </p:sp>
      <p:sp>
        <p:nvSpPr>
          <p:cNvPr id="64521" name="Freeform 9">
            <a:extLst>
              <a:ext uri="{FF2B5EF4-FFF2-40B4-BE49-F238E27FC236}">
                <a16:creationId xmlns:a16="http://schemas.microsoft.com/office/drawing/2014/main" id="{C08D1658-3CCE-4521-81CA-E627911AC4E3}"/>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64522" name="Freeform 10">
            <a:extLst>
              <a:ext uri="{FF2B5EF4-FFF2-40B4-BE49-F238E27FC236}">
                <a16:creationId xmlns:a16="http://schemas.microsoft.com/office/drawing/2014/main" id="{4C6E7AE8-D693-4F83-815F-636FFC50DC34}"/>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64523" name="Freeform 11">
            <a:extLst>
              <a:ext uri="{FF2B5EF4-FFF2-40B4-BE49-F238E27FC236}">
                <a16:creationId xmlns:a16="http://schemas.microsoft.com/office/drawing/2014/main" id="{0C32E489-7CDA-4AAE-A102-3F88C2EF00FE}"/>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64524" name="Michigan Upper">
            <a:extLst>
              <a:ext uri="{FF2B5EF4-FFF2-40B4-BE49-F238E27FC236}">
                <a16:creationId xmlns:a16="http://schemas.microsoft.com/office/drawing/2014/main" id="{FC78667B-0D9E-4335-BB2F-243965EA10BC}"/>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02818A"/>
          </a:solidFill>
          <a:ln w="15875">
            <a:solidFill>
              <a:srgbClr val="003F48"/>
            </a:solidFill>
            <a:prstDash val="solid"/>
            <a:round/>
            <a:headEnd/>
            <a:tailEnd/>
          </a:ln>
        </p:spPr>
        <p:txBody>
          <a:bodyPr/>
          <a:lstStyle/>
          <a:p>
            <a:endParaRPr lang="en-US"/>
          </a:p>
        </p:txBody>
      </p:sp>
      <p:sp>
        <p:nvSpPr>
          <p:cNvPr id="64525" name="Michigan">
            <a:extLst>
              <a:ext uri="{FF2B5EF4-FFF2-40B4-BE49-F238E27FC236}">
                <a16:creationId xmlns:a16="http://schemas.microsoft.com/office/drawing/2014/main" id="{3FB6FEBA-6C02-4DB8-BAEB-FAC00458F7EA}"/>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64526" name="New York">
            <a:extLst>
              <a:ext uri="{FF2B5EF4-FFF2-40B4-BE49-F238E27FC236}">
                <a16:creationId xmlns:a16="http://schemas.microsoft.com/office/drawing/2014/main" id="{B853B448-E3DF-4EEE-87F4-6E0262976202}"/>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64527" name="Freeform 15">
            <a:extLst>
              <a:ext uri="{FF2B5EF4-FFF2-40B4-BE49-F238E27FC236}">
                <a16:creationId xmlns:a16="http://schemas.microsoft.com/office/drawing/2014/main" id="{271E23E3-0E40-4726-B728-C40FB687288A}"/>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28" name="Freeform 16">
            <a:extLst>
              <a:ext uri="{FF2B5EF4-FFF2-40B4-BE49-F238E27FC236}">
                <a16:creationId xmlns:a16="http://schemas.microsoft.com/office/drawing/2014/main" id="{D8F079B3-FC73-41D5-8637-1BC8619D2355}"/>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29" name="Washington">
            <a:extLst>
              <a:ext uri="{FF2B5EF4-FFF2-40B4-BE49-F238E27FC236}">
                <a16:creationId xmlns:a16="http://schemas.microsoft.com/office/drawing/2014/main" id="{919C7CE5-3542-42A8-8CDA-F1AC75BE007E}"/>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64530" name="Freeform 19">
            <a:extLst>
              <a:ext uri="{FF2B5EF4-FFF2-40B4-BE49-F238E27FC236}">
                <a16:creationId xmlns:a16="http://schemas.microsoft.com/office/drawing/2014/main" id="{A8764B0C-A535-4C02-A2E4-0C818E912646}"/>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31" name="Alabama">
            <a:extLst>
              <a:ext uri="{FF2B5EF4-FFF2-40B4-BE49-F238E27FC236}">
                <a16:creationId xmlns:a16="http://schemas.microsoft.com/office/drawing/2014/main" id="{9C3DE577-4D4C-4720-8C21-3BED89A51518}"/>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64532" name="Arizona">
            <a:extLst>
              <a:ext uri="{FF2B5EF4-FFF2-40B4-BE49-F238E27FC236}">
                <a16:creationId xmlns:a16="http://schemas.microsoft.com/office/drawing/2014/main" id="{8033826E-D8BB-49E3-BD53-95A2243EE73C}"/>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64533" name="Arkansas">
            <a:extLst>
              <a:ext uri="{FF2B5EF4-FFF2-40B4-BE49-F238E27FC236}">
                <a16:creationId xmlns:a16="http://schemas.microsoft.com/office/drawing/2014/main" id="{0BD26C03-FB74-463E-8490-F877E25A05D0}"/>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64534" name="California">
            <a:extLst>
              <a:ext uri="{FF2B5EF4-FFF2-40B4-BE49-F238E27FC236}">
                <a16:creationId xmlns:a16="http://schemas.microsoft.com/office/drawing/2014/main" id="{148BC1E6-CE41-48F5-9871-CF33FA02EBF7}"/>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64535" name="Colorado">
            <a:extLst>
              <a:ext uri="{FF2B5EF4-FFF2-40B4-BE49-F238E27FC236}">
                <a16:creationId xmlns:a16="http://schemas.microsoft.com/office/drawing/2014/main" id="{14FF2E32-BF12-47F1-9055-C4437B26DD9B}"/>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64536" name="Connecticut">
            <a:extLst>
              <a:ext uri="{FF2B5EF4-FFF2-40B4-BE49-F238E27FC236}">
                <a16:creationId xmlns:a16="http://schemas.microsoft.com/office/drawing/2014/main" id="{FD0E4D55-BAAF-44D2-AB36-1BA43D2620FF}"/>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64537" name="Delaware">
            <a:extLst>
              <a:ext uri="{FF2B5EF4-FFF2-40B4-BE49-F238E27FC236}">
                <a16:creationId xmlns:a16="http://schemas.microsoft.com/office/drawing/2014/main" id="{2B6DEF9B-6672-4A03-A94F-AB11BE1A391A}"/>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64538" name="Freeform 27">
            <a:extLst>
              <a:ext uri="{FF2B5EF4-FFF2-40B4-BE49-F238E27FC236}">
                <a16:creationId xmlns:a16="http://schemas.microsoft.com/office/drawing/2014/main" id="{965E2DD0-8CB3-412B-9807-43F6D1B2FB8E}"/>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39" name="Georgia">
            <a:extLst>
              <a:ext uri="{FF2B5EF4-FFF2-40B4-BE49-F238E27FC236}">
                <a16:creationId xmlns:a16="http://schemas.microsoft.com/office/drawing/2014/main" id="{771C07C5-D735-4722-8389-22E950C88B74}"/>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02818A"/>
          </a:solidFill>
          <a:ln w="15875">
            <a:solidFill>
              <a:srgbClr val="003F48"/>
            </a:solidFill>
            <a:prstDash val="solid"/>
            <a:round/>
            <a:headEnd/>
            <a:tailEnd/>
          </a:ln>
        </p:spPr>
        <p:txBody>
          <a:bodyPr/>
          <a:lstStyle/>
          <a:p>
            <a:endParaRPr lang="en-US"/>
          </a:p>
        </p:txBody>
      </p:sp>
      <p:sp>
        <p:nvSpPr>
          <p:cNvPr id="64540" name="Idaho">
            <a:extLst>
              <a:ext uri="{FF2B5EF4-FFF2-40B4-BE49-F238E27FC236}">
                <a16:creationId xmlns:a16="http://schemas.microsoft.com/office/drawing/2014/main" id="{80653546-8862-4917-B1CB-B334E1C3CF2D}"/>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02818A"/>
          </a:solidFill>
          <a:ln w="15875">
            <a:solidFill>
              <a:srgbClr val="003F48"/>
            </a:solidFill>
            <a:prstDash val="solid"/>
            <a:round/>
            <a:headEnd/>
            <a:tailEnd/>
          </a:ln>
        </p:spPr>
        <p:txBody>
          <a:bodyPr/>
          <a:lstStyle/>
          <a:p>
            <a:endParaRPr lang="en-US"/>
          </a:p>
        </p:txBody>
      </p:sp>
      <p:sp>
        <p:nvSpPr>
          <p:cNvPr id="64541" name="Indiana">
            <a:extLst>
              <a:ext uri="{FF2B5EF4-FFF2-40B4-BE49-F238E27FC236}">
                <a16:creationId xmlns:a16="http://schemas.microsoft.com/office/drawing/2014/main" id="{5483E156-7133-4D22-92A4-AF37BA65EE9F}"/>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64542" name="Kentucky">
            <a:extLst>
              <a:ext uri="{FF2B5EF4-FFF2-40B4-BE49-F238E27FC236}">
                <a16:creationId xmlns:a16="http://schemas.microsoft.com/office/drawing/2014/main" id="{C0FC706C-8FD5-436C-9BD5-43751E2AF589}"/>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64543" name="Louisiana">
            <a:extLst>
              <a:ext uri="{FF2B5EF4-FFF2-40B4-BE49-F238E27FC236}">
                <a16:creationId xmlns:a16="http://schemas.microsoft.com/office/drawing/2014/main" id="{C4A95258-AEBD-4EB1-A482-34C0436DE949}"/>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64544" name="Maine">
            <a:extLst>
              <a:ext uri="{FF2B5EF4-FFF2-40B4-BE49-F238E27FC236}">
                <a16:creationId xmlns:a16="http://schemas.microsoft.com/office/drawing/2014/main" id="{462767FC-11F4-4172-B254-58D1515A6E9A}"/>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64545" name="Maryland">
            <a:extLst>
              <a:ext uri="{FF2B5EF4-FFF2-40B4-BE49-F238E27FC236}">
                <a16:creationId xmlns:a16="http://schemas.microsoft.com/office/drawing/2014/main" id="{2FA9A39D-8291-46F0-B7DD-FC79B7727C26}"/>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64546" name="Minnesota">
            <a:extLst>
              <a:ext uri="{FF2B5EF4-FFF2-40B4-BE49-F238E27FC236}">
                <a16:creationId xmlns:a16="http://schemas.microsoft.com/office/drawing/2014/main" id="{2C9F4E2A-7044-4D57-A368-0F72B1FB005B}"/>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64547" name="Mississippi">
            <a:extLst>
              <a:ext uri="{FF2B5EF4-FFF2-40B4-BE49-F238E27FC236}">
                <a16:creationId xmlns:a16="http://schemas.microsoft.com/office/drawing/2014/main" id="{70195E5F-8495-4978-8543-55F6A1EB05A4}"/>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64548" name="Montana">
            <a:extLst>
              <a:ext uri="{FF2B5EF4-FFF2-40B4-BE49-F238E27FC236}">
                <a16:creationId xmlns:a16="http://schemas.microsoft.com/office/drawing/2014/main" id="{66A017D0-A7BD-4F0C-AB39-825975DBE384}"/>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2818A"/>
          </a:solidFill>
          <a:ln w="15875">
            <a:solidFill>
              <a:srgbClr val="003F48"/>
            </a:solidFill>
            <a:prstDash val="solid"/>
            <a:round/>
            <a:headEnd/>
            <a:tailEnd/>
          </a:ln>
        </p:spPr>
        <p:txBody>
          <a:bodyPr/>
          <a:lstStyle/>
          <a:p>
            <a:endParaRPr lang="en-US"/>
          </a:p>
        </p:txBody>
      </p:sp>
      <p:sp>
        <p:nvSpPr>
          <p:cNvPr id="64549" name="Nebraska">
            <a:extLst>
              <a:ext uri="{FF2B5EF4-FFF2-40B4-BE49-F238E27FC236}">
                <a16:creationId xmlns:a16="http://schemas.microsoft.com/office/drawing/2014/main" id="{EBA10C6C-D271-4503-9A56-2201EB66AE61}"/>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02818A"/>
          </a:solidFill>
          <a:ln w="15875">
            <a:solidFill>
              <a:srgbClr val="003F48"/>
            </a:solidFill>
            <a:prstDash val="solid"/>
            <a:round/>
            <a:headEnd/>
            <a:tailEnd/>
          </a:ln>
        </p:spPr>
        <p:txBody>
          <a:bodyPr/>
          <a:lstStyle/>
          <a:p>
            <a:endParaRPr lang="en-US"/>
          </a:p>
        </p:txBody>
      </p:sp>
      <p:sp>
        <p:nvSpPr>
          <p:cNvPr id="64550" name="Nevada">
            <a:extLst>
              <a:ext uri="{FF2B5EF4-FFF2-40B4-BE49-F238E27FC236}">
                <a16:creationId xmlns:a16="http://schemas.microsoft.com/office/drawing/2014/main" id="{4CB40941-5307-4475-AB51-29D3AE21E841}"/>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64551" name="New Hampshire">
            <a:extLst>
              <a:ext uri="{FF2B5EF4-FFF2-40B4-BE49-F238E27FC236}">
                <a16:creationId xmlns:a16="http://schemas.microsoft.com/office/drawing/2014/main" id="{1BD6D15A-A70C-4B12-A21D-96900E478C8B}"/>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64552" name="New Jersey">
            <a:extLst>
              <a:ext uri="{FF2B5EF4-FFF2-40B4-BE49-F238E27FC236}">
                <a16:creationId xmlns:a16="http://schemas.microsoft.com/office/drawing/2014/main" id="{74046C33-3B87-4924-8239-FE2D5390F443}"/>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64553" name="North Carolina">
            <a:extLst>
              <a:ext uri="{FF2B5EF4-FFF2-40B4-BE49-F238E27FC236}">
                <a16:creationId xmlns:a16="http://schemas.microsoft.com/office/drawing/2014/main" id="{7CBB6D31-7037-451B-A183-5C0A0F3E8501}"/>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64554" name="North Dakota">
            <a:extLst>
              <a:ext uri="{FF2B5EF4-FFF2-40B4-BE49-F238E27FC236}">
                <a16:creationId xmlns:a16="http://schemas.microsoft.com/office/drawing/2014/main" id="{E31305A7-CC46-40A8-A6BF-684C4AE2A845}"/>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2818A"/>
          </a:solidFill>
          <a:ln w="15875">
            <a:solidFill>
              <a:srgbClr val="003F48"/>
            </a:solidFill>
            <a:prstDash val="solid"/>
            <a:round/>
            <a:headEnd/>
            <a:tailEnd/>
          </a:ln>
        </p:spPr>
        <p:txBody>
          <a:bodyPr/>
          <a:lstStyle/>
          <a:p>
            <a:endParaRPr lang="en-US"/>
          </a:p>
        </p:txBody>
      </p:sp>
      <p:sp>
        <p:nvSpPr>
          <p:cNvPr id="64555" name="Ohio">
            <a:extLst>
              <a:ext uri="{FF2B5EF4-FFF2-40B4-BE49-F238E27FC236}">
                <a16:creationId xmlns:a16="http://schemas.microsoft.com/office/drawing/2014/main" id="{993A3A6A-F007-42DC-B0D4-B0A15B6EA3F1}"/>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2818A"/>
          </a:solidFill>
          <a:ln w="15875">
            <a:solidFill>
              <a:srgbClr val="003F48"/>
            </a:solidFill>
            <a:prstDash val="solid"/>
            <a:round/>
            <a:headEnd/>
            <a:tailEnd/>
          </a:ln>
        </p:spPr>
        <p:txBody>
          <a:bodyPr/>
          <a:lstStyle/>
          <a:p>
            <a:endParaRPr lang="en-US"/>
          </a:p>
        </p:txBody>
      </p:sp>
      <p:sp>
        <p:nvSpPr>
          <p:cNvPr id="64556" name="Oregon">
            <a:extLst>
              <a:ext uri="{FF2B5EF4-FFF2-40B4-BE49-F238E27FC236}">
                <a16:creationId xmlns:a16="http://schemas.microsoft.com/office/drawing/2014/main" id="{35233B1C-3E63-4017-98AF-17E49EEFA587}"/>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64557" name="Pennsylvania">
            <a:extLst>
              <a:ext uri="{FF2B5EF4-FFF2-40B4-BE49-F238E27FC236}">
                <a16:creationId xmlns:a16="http://schemas.microsoft.com/office/drawing/2014/main" id="{DDB0F251-7C8B-4D9B-BFEC-52468E1E972C}"/>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2818A"/>
          </a:solidFill>
          <a:ln w="15875">
            <a:solidFill>
              <a:srgbClr val="003F48"/>
            </a:solidFill>
            <a:prstDash val="solid"/>
            <a:round/>
            <a:headEnd/>
            <a:tailEnd/>
          </a:ln>
        </p:spPr>
        <p:txBody>
          <a:bodyPr/>
          <a:lstStyle/>
          <a:p>
            <a:endParaRPr lang="en-US"/>
          </a:p>
        </p:txBody>
      </p:sp>
      <p:sp>
        <p:nvSpPr>
          <p:cNvPr id="64558" name="Rhode Island">
            <a:extLst>
              <a:ext uri="{FF2B5EF4-FFF2-40B4-BE49-F238E27FC236}">
                <a16:creationId xmlns:a16="http://schemas.microsoft.com/office/drawing/2014/main" id="{FA86766F-1A9D-41EA-B2EF-6EAADA7495C3}"/>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64559" name="South Carolina">
            <a:extLst>
              <a:ext uri="{FF2B5EF4-FFF2-40B4-BE49-F238E27FC236}">
                <a16:creationId xmlns:a16="http://schemas.microsoft.com/office/drawing/2014/main" id="{2EE5198B-2A78-4B4F-AE7D-0CA21F778C2B}"/>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64560" name="South Dakota">
            <a:extLst>
              <a:ext uri="{FF2B5EF4-FFF2-40B4-BE49-F238E27FC236}">
                <a16:creationId xmlns:a16="http://schemas.microsoft.com/office/drawing/2014/main" id="{5A653FE3-F5C8-477E-810A-7A17BB4269A4}"/>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64561" name="Tennessee">
            <a:extLst>
              <a:ext uri="{FF2B5EF4-FFF2-40B4-BE49-F238E27FC236}">
                <a16:creationId xmlns:a16="http://schemas.microsoft.com/office/drawing/2014/main" id="{3CC38AD0-9FDC-4C3E-9F9D-9CC6BFAA3FCA}"/>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02818A"/>
          </a:solidFill>
          <a:ln w="15875">
            <a:solidFill>
              <a:srgbClr val="003F48"/>
            </a:solidFill>
            <a:prstDash val="solid"/>
            <a:round/>
            <a:headEnd/>
            <a:tailEnd/>
          </a:ln>
        </p:spPr>
        <p:txBody>
          <a:bodyPr/>
          <a:lstStyle/>
          <a:p>
            <a:endParaRPr lang="en-US"/>
          </a:p>
        </p:txBody>
      </p:sp>
      <p:sp>
        <p:nvSpPr>
          <p:cNvPr id="64562" name="Texas">
            <a:extLst>
              <a:ext uri="{FF2B5EF4-FFF2-40B4-BE49-F238E27FC236}">
                <a16:creationId xmlns:a16="http://schemas.microsoft.com/office/drawing/2014/main" id="{ED42762D-6562-436E-B279-36394692E288}"/>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64563" name="Utah">
            <a:extLst>
              <a:ext uri="{FF2B5EF4-FFF2-40B4-BE49-F238E27FC236}">
                <a16:creationId xmlns:a16="http://schemas.microsoft.com/office/drawing/2014/main" id="{001735F4-D0FD-4E85-BBC8-527FB55340AD}"/>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64564" name="Vermont">
            <a:extLst>
              <a:ext uri="{FF2B5EF4-FFF2-40B4-BE49-F238E27FC236}">
                <a16:creationId xmlns:a16="http://schemas.microsoft.com/office/drawing/2014/main" id="{EDD3E6EB-43A8-4467-80C5-17BC85CC1A5E}"/>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64565" name="West Virginia">
            <a:extLst>
              <a:ext uri="{FF2B5EF4-FFF2-40B4-BE49-F238E27FC236}">
                <a16:creationId xmlns:a16="http://schemas.microsoft.com/office/drawing/2014/main" id="{9A99244C-239B-4670-A10B-152AA8CF10DE}"/>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64566" name="Wisconsin">
            <a:extLst>
              <a:ext uri="{FF2B5EF4-FFF2-40B4-BE49-F238E27FC236}">
                <a16:creationId xmlns:a16="http://schemas.microsoft.com/office/drawing/2014/main" id="{6BF70F45-1C96-4CC4-B6F0-B0613E6C54B0}"/>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64567" name="Wyoming">
            <a:extLst>
              <a:ext uri="{FF2B5EF4-FFF2-40B4-BE49-F238E27FC236}">
                <a16:creationId xmlns:a16="http://schemas.microsoft.com/office/drawing/2014/main" id="{B93A6718-B9CB-4154-A9FE-70BAA4532A97}"/>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64568" name="Massachusetts">
            <a:extLst>
              <a:ext uri="{FF2B5EF4-FFF2-40B4-BE49-F238E27FC236}">
                <a16:creationId xmlns:a16="http://schemas.microsoft.com/office/drawing/2014/main" id="{A98355D1-DC9F-45B6-8EED-6D2C3686BE72}"/>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64569" name="Freeform 59">
            <a:extLst>
              <a:ext uri="{FF2B5EF4-FFF2-40B4-BE49-F238E27FC236}">
                <a16:creationId xmlns:a16="http://schemas.microsoft.com/office/drawing/2014/main" id="{C9434F14-6CC5-4C35-9BC7-A3B441B1BFB5}"/>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70" name="Freeform 60">
            <a:extLst>
              <a:ext uri="{FF2B5EF4-FFF2-40B4-BE49-F238E27FC236}">
                <a16:creationId xmlns:a16="http://schemas.microsoft.com/office/drawing/2014/main" id="{008770E1-81D7-44D8-BB7C-2ECEC533732B}"/>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71" name="Virginia">
            <a:extLst>
              <a:ext uri="{FF2B5EF4-FFF2-40B4-BE49-F238E27FC236}">
                <a16:creationId xmlns:a16="http://schemas.microsoft.com/office/drawing/2014/main" id="{D441EFFB-472C-4BA0-AF25-3503CAA3F028}"/>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64572" name="Freeform 62">
            <a:extLst>
              <a:ext uri="{FF2B5EF4-FFF2-40B4-BE49-F238E27FC236}">
                <a16:creationId xmlns:a16="http://schemas.microsoft.com/office/drawing/2014/main" id="{C84A17BD-B564-48DF-AF13-4C493E9BB2EA}"/>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64573" name="Hawaii">
            <a:extLst>
              <a:ext uri="{FF2B5EF4-FFF2-40B4-BE49-F238E27FC236}">
                <a16:creationId xmlns:a16="http://schemas.microsoft.com/office/drawing/2014/main" id="{A7621056-C081-4F56-B6B7-59C5ED783A3C}"/>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64598" name="Freeform 64">
              <a:extLst>
                <a:ext uri="{FF2B5EF4-FFF2-40B4-BE49-F238E27FC236}">
                  <a16:creationId xmlns:a16="http://schemas.microsoft.com/office/drawing/2014/main" id="{BD513DFA-3D45-4DAC-A8BC-C9DEDB662E68}"/>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2818A"/>
            </a:solidFill>
            <a:ln w="15875">
              <a:solidFill>
                <a:srgbClr val="003F48"/>
              </a:solidFill>
              <a:prstDash val="solid"/>
              <a:round/>
              <a:headEnd/>
              <a:tailEnd/>
            </a:ln>
          </p:spPr>
          <p:txBody>
            <a:bodyPr/>
            <a:lstStyle/>
            <a:p>
              <a:endParaRPr lang="en-US"/>
            </a:p>
          </p:txBody>
        </p:sp>
        <p:sp>
          <p:nvSpPr>
            <p:cNvPr id="64599" name="Freeform 65">
              <a:extLst>
                <a:ext uri="{FF2B5EF4-FFF2-40B4-BE49-F238E27FC236}">
                  <a16:creationId xmlns:a16="http://schemas.microsoft.com/office/drawing/2014/main" id="{F494438E-DFEB-4C14-93D4-B1E41867A6F3}"/>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2818A"/>
            </a:solidFill>
            <a:ln w="15875">
              <a:solidFill>
                <a:srgbClr val="003F48"/>
              </a:solidFill>
              <a:prstDash val="solid"/>
              <a:round/>
              <a:headEnd/>
              <a:tailEnd/>
            </a:ln>
          </p:spPr>
          <p:txBody>
            <a:bodyPr/>
            <a:lstStyle/>
            <a:p>
              <a:endParaRPr lang="en-US"/>
            </a:p>
          </p:txBody>
        </p:sp>
        <p:sp>
          <p:nvSpPr>
            <p:cNvPr id="64600" name="Freeform 66">
              <a:extLst>
                <a:ext uri="{FF2B5EF4-FFF2-40B4-BE49-F238E27FC236}">
                  <a16:creationId xmlns:a16="http://schemas.microsoft.com/office/drawing/2014/main" id="{AE94EA26-1A8A-46D1-937F-CB6D131EEA64}"/>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64601" name="Freeform 67">
              <a:extLst>
                <a:ext uri="{FF2B5EF4-FFF2-40B4-BE49-F238E27FC236}">
                  <a16:creationId xmlns:a16="http://schemas.microsoft.com/office/drawing/2014/main" id="{5DA0CE13-4BCE-4504-8C21-8DDAF6303A6F}"/>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2818A"/>
            </a:solidFill>
            <a:ln w="15875">
              <a:solidFill>
                <a:srgbClr val="003F48"/>
              </a:solidFill>
              <a:prstDash val="solid"/>
              <a:round/>
              <a:headEnd/>
              <a:tailEnd/>
            </a:ln>
          </p:spPr>
          <p:txBody>
            <a:bodyPr/>
            <a:lstStyle/>
            <a:p>
              <a:endParaRPr lang="en-US"/>
            </a:p>
          </p:txBody>
        </p:sp>
        <p:sp>
          <p:nvSpPr>
            <p:cNvPr id="64602" name="Freeform 68">
              <a:extLst>
                <a:ext uri="{FF2B5EF4-FFF2-40B4-BE49-F238E27FC236}">
                  <a16:creationId xmlns:a16="http://schemas.microsoft.com/office/drawing/2014/main" id="{740F1A8C-54D6-49F5-A49D-F1F9095B8E7D}"/>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64603" name="Freeform 69">
              <a:extLst>
                <a:ext uri="{FF2B5EF4-FFF2-40B4-BE49-F238E27FC236}">
                  <a16:creationId xmlns:a16="http://schemas.microsoft.com/office/drawing/2014/main" id="{DC2BFD9D-33E3-4900-BA81-990AD051B8F3}"/>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64604" name="Freeform 70">
              <a:extLst>
                <a:ext uri="{FF2B5EF4-FFF2-40B4-BE49-F238E27FC236}">
                  <a16:creationId xmlns:a16="http://schemas.microsoft.com/office/drawing/2014/main" id="{6EF38636-2BBE-4D1B-B93F-AEE212B08705}"/>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2818A"/>
            </a:solidFill>
            <a:ln w="15875">
              <a:solidFill>
                <a:srgbClr val="003F48"/>
              </a:solidFill>
              <a:prstDash val="solid"/>
              <a:round/>
              <a:headEnd/>
              <a:tailEnd/>
            </a:ln>
          </p:spPr>
          <p:txBody>
            <a:bodyPr/>
            <a:lstStyle/>
            <a:p>
              <a:endParaRPr lang="en-US"/>
            </a:p>
          </p:txBody>
        </p:sp>
        <p:sp>
          <p:nvSpPr>
            <p:cNvPr id="64605" name="Freeform 71">
              <a:extLst>
                <a:ext uri="{FF2B5EF4-FFF2-40B4-BE49-F238E27FC236}">
                  <a16:creationId xmlns:a16="http://schemas.microsoft.com/office/drawing/2014/main" id="{9626C81F-8C4F-4612-87F7-A493E2B7A93B}"/>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2818A"/>
            </a:solidFill>
            <a:ln w="15875">
              <a:solidFill>
                <a:srgbClr val="003F48"/>
              </a:solidFill>
              <a:prstDash val="solid"/>
              <a:round/>
              <a:headEnd/>
              <a:tailEnd/>
            </a:ln>
          </p:spPr>
          <p:txBody>
            <a:bodyPr/>
            <a:lstStyle/>
            <a:p>
              <a:endParaRPr lang="en-US"/>
            </a:p>
          </p:txBody>
        </p:sp>
      </p:grpSp>
      <p:grpSp>
        <p:nvGrpSpPr>
          <p:cNvPr id="64574" name="Alaska">
            <a:extLst>
              <a:ext uri="{FF2B5EF4-FFF2-40B4-BE49-F238E27FC236}">
                <a16:creationId xmlns:a16="http://schemas.microsoft.com/office/drawing/2014/main" id="{0A78246B-BB00-40D4-9F1E-1E4A4F735991}"/>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64588" name="Freeform 73">
              <a:extLst>
                <a:ext uri="{FF2B5EF4-FFF2-40B4-BE49-F238E27FC236}">
                  <a16:creationId xmlns:a16="http://schemas.microsoft.com/office/drawing/2014/main" id="{907A1D4C-8363-4599-BF9B-14BFBC4FEB2D}"/>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7A9CF"/>
            </a:solidFill>
            <a:ln w="15875">
              <a:solidFill>
                <a:srgbClr val="003F48"/>
              </a:solidFill>
              <a:prstDash val="solid"/>
              <a:round/>
              <a:headEnd/>
              <a:tailEnd/>
            </a:ln>
          </p:spPr>
          <p:txBody>
            <a:bodyPr/>
            <a:lstStyle/>
            <a:p>
              <a:endParaRPr lang="en-US"/>
            </a:p>
          </p:txBody>
        </p:sp>
        <p:sp>
          <p:nvSpPr>
            <p:cNvPr id="64589" name="Freeform 74">
              <a:extLst>
                <a:ext uri="{FF2B5EF4-FFF2-40B4-BE49-F238E27FC236}">
                  <a16:creationId xmlns:a16="http://schemas.microsoft.com/office/drawing/2014/main" id="{8F095C05-E7A6-464C-B900-D1CE4BEB728D}"/>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7A9CF"/>
            </a:solidFill>
            <a:ln w="15875">
              <a:solidFill>
                <a:srgbClr val="003F48"/>
              </a:solidFill>
              <a:prstDash val="solid"/>
              <a:round/>
              <a:headEnd/>
              <a:tailEnd/>
            </a:ln>
          </p:spPr>
          <p:txBody>
            <a:bodyPr/>
            <a:lstStyle/>
            <a:p>
              <a:endParaRPr lang="en-US"/>
            </a:p>
          </p:txBody>
        </p:sp>
        <p:sp>
          <p:nvSpPr>
            <p:cNvPr id="64590" name="Freeform 75">
              <a:extLst>
                <a:ext uri="{FF2B5EF4-FFF2-40B4-BE49-F238E27FC236}">
                  <a16:creationId xmlns:a16="http://schemas.microsoft.com/office/drawing/2014/main" id="{AD92B716-8032-4464-BF79-9DCC299B9CC1}"/>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64591" name="Freeform 76">
              <a:extLst>
                <a:ext uri="{FF2B5EF4-FFF2-40B4-BE49-F238E27FC236}">
                  <a16:creationId xmlns:a16="http://schemas.microsoft.com/office/drawing/2014/main" id="{CEF6F65F-BE3A-4B47-AAC7-D0536B67F3D2}"/>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7A9CF"/>
            </a:solidFill>
            <a:ln w="15875">
              <a:solidFill>
                <a:srgbClr val="003F48"/>
              </a:solidFill>
              <a:prstDash val="solid"/>
              <a:round/>
              <a:headEnd/>
              <a:tailEnd/>
            </a:ln>
          </p:spPr>
          <p:txBody>
            <a:bodyPr/>
            <a:lstStyle/>
            <a:p>
              <a:endParaRPr lang="en-US"/>
            </a:p>
          </p:txBody>
        </p:sp>
        <p:sp>
          <p:nvSpPr>
            <p:cNvPr id="64592" name="Freeform 77">
              <a:extLst>
                <a:ext uri="{FF2B5EF4-FFF2-40B4-BE49-F238E27FC236}">
                  <a16:creationId xmlns:a16="http://schemas.microsoft.com/office/drawing/2014/main" id="{5D7E280F-8707-4A11-9A03-E03CEA9ACB85}"/>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7A9CF"/>
            </a:solidFill>
            <a:ln w="15875">
              <a:solidFill>
                <a:srgbClr val="003F48"/>
              </a:solidFill>
              <a:prstDash val="solid"/>
              <a:round/>
              <a:headEnd/>
              <a:tailEnd/>
            </a:ln>
          </p:spPr>
          <p:txBody>
            <a:bodyPr/>
            <a:lstStyle/>
            <a:p>
              <a:endParaRPr lang="en-US"/>
            </a:p>
          </p:txBody>
        </p:sp>
        <p:sp>
          <p:nvSpPr>
            <p:cNvPr id="64593" name="Freeform 78">
              <a:extLst>
                <a:ext uri="{FF2B5EF4-FFF2-40B4-BE49-F238E27FC236}">
                  <a16:creationId xmlns:a16="http://schemas.microsoft.com/office/drawing/2014/main" id="{9D8B73DF-4506-4C1A-A3A7-F5EBBA2F1889}"/>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64594" name="Freeform 79">
              <a:extLst>
                <a:ext uri="{FF2B5EF4-FFF2-40B4-BE49-F238E27FC236}">
                  <a16:creationId xmlns:a16="http://schemas.microsoft.com/office/drawing/2014/main" id="{58CB06CF-B548-4F62-A2E3-1809315E05E1}"/>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64595" name="Freeform 80">
              <a:extLst>
                <a:ext uri="{FF2B5EF4-FFF2-40B4-BE49-F238E27FC236}">
                  <a16:creationId xmlns:a16="http://schemas.microsoft.com/office/drawing/2014/main" id="{6D05B197-CD64-41D1-9519-D574F6CAC9F1}"/>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64596" name="Freeform 81">
              <a:extLst>
                <a:ext uri="{FF2B5EF4-FFF2-40B4-BE49-F238E27FC236}">
                  <a16:creationId xmlns:a16="http://schemas.microsoft.com/office/drawing/2014/main" id="{A5512A3F-6C3E-43EB-A4C4-F50612ACECDA}"/>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64597" name="Freeform 82">
              <a:extLst>
                <a:ext uri="{FF2B5EF4-FFF2-40B4-BE49-F238E27FC236}">
                  <a16:creationId xmlns:a16="http://schemas.microsoft.com/office/drawing/2014/main" id="{8492B403-3FBA-4171-9111-33C52912211C}"/>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7A9CF"/>
            </a:solidFill>
            <a:ln w="15875">
              <a:solidFill>
                <a:srgbClr val="003F48"/>
              </a:solidFill>
              <a:prstDash val="solid"/>
              <a:round/>
              <a:headEnd/>
              <a:tailEnd/>
            </a:ln>
          </p:spPr>
          <p:txBody>
            <a:bodyPr/>
            <a:lstStyle/>
            <a:p>
              <a:endParaRPr lang="en-US"/>
            </a:p>
          </p:txBody>
        </p:sp>
      </p:grpSp>
      <p:sp>
        <p:nvSpPr>
          <p:cNvPr id="64575" name="Rectangle 109">
            <a:extLst>
              <a:ext uri="{FF2B5EF4-FFF2-40B4-BE49-F238E27FC236}">
                <a16:creationId xmlns:a16="http://schemas.microsoft.com/office/drawing/2014/main" id="{9C5665B0-9D0F-4E12-8B01-B6DAAFBE0838}"/>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4576" name="Rectangle 110">
            <a:extLst>
              <a:ext uri="{FF2B5EF4-FFF2-40B4-BE49-F238E27FC236}">
                <a16:creationId xmlns:a16="http://schemas.microsoft.com/office/drawing/2014/main" id="{36F02DB2-1601-4F08-8C78-C17C4375D336}"/>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4577" name="Rectangle 111">
            <a:extLst>
              <a:ext uri="{FF2B5EF4-FFF2-40B4-BE49-F238E27FC236}">
                <a16:creationId xmlns:a16="http://schemas.microsoft.com/office/drawing/2014/main" id="{4F7FFCFD-2604-48C9-A839-58018A94EA74}"/>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4578" name="Rectangle 112">
            <a:extLst>
              <a:ext uri="{FF2B5EF4-FFF2-40B4-BE49-F238E27FC236}">
                <a16:creationId xmlns:a16="http://schemas.microsoft.com/office/drawing/2014/main" id="{7C508DBD-3D42-490D-B157-B03804A0067E}"/>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4579" name="Rectangle 113">
            <a:extLst>
              <a:ext uri="{FF2B5EF4-FFF2-40B4-BE49-F238E27FC236}">
                <a16:creationId xmlns:a16="http://schemas.microsoft.com/office/drawing/2014/main" id="{3910A18C-2656-42B3-BA91-DCA616219EFA}"/>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4580" name="Text Box 114">
            <a:extLst>
              <a:ext uri="{FF2B5EF4-FFF2-40B4-BE49-F238E27FC236}">
                <a16:creationId xmlns:a16="http://schemas.microsoft.com/office/drawing/2014/main" id="{236AA9A1-BDD0-43D1-A92E-5F861CE9E59F}"/>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64581" name="Text Box 105">
            <a:extLst>
              <a:ext uri="{FF2B5EF4-FFF2-40B4-BE49-F238E27FC236}">
                <a16:creationId xmlns:a16="http://schemas.microsoft.com/office/drawing/2014/main" id="{8511B4F1-49DF-4AD8-AF4C-3CF84A3147DC}"/>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64582" name="Text Box 106">
            <a:extLst>
              <a:ext uri="{FF2B5EF4-FFF2-40B4-BE49-F238E27FC236}">
                <a16:creationId xmlns:a16="http://schemas.microsoft.com/office/drawing/2014/main" id="{6D459A21-AA85-4EAD-9F3A-A7DC06F1864E}"/>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64583" name="Text Box 107">
            <a:extLst>
              <a:ext uri="{FF2B5EF4-FFF2-40B4-BE49-F238E27FC236}">
                <a16:creationId xmlns:a16="http://schemas.microsoft.com/office/drawing/2014/main" id="{0677AE41-9856-455D-A2A2-301B798597D5}"/>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64584" name="Text Box 108">
            <a:extLst>
              <a:ext uri="{FF2B5EF4-FFF2-40B4-BE49-F238E27FC236}">
                <a16:creationId xmlns:a16="http://schemas.microsoft.com/office/drawing/2014/main" id="{C100F5C8-FF56-490A-A44F-428581B94523}"/>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64585" name="Rectangle 7">
            <a:extLst>
              <a:ext uri="{FF2B5EF4-FFF2-40B4-BE49-F238E27FC236}">
                <a16:creationId xmlns:a16="http://schemas.microsoft.com/office/drawing/2014/main" id="{63349723-2FE4-46D5-BF5F-EB0B0204138D}"/>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the benefits of being sexually abstinent in a required course during grades 9, 10, 11, or 12*</a:t>
            </a:r>
          </a:p>
        </p:txBody>
      </p:sp>
      <p:sp>
        <p:nvSpPr>
          <p:cNvPr id="64586" name="Text Box 101">
            <a:extLst>
              <a:ext uri="{FF2B5EF4-FFF2-40B4-BE49-F238E27FC236}">
                <a16:creationId xmlns:a16="http://schemas.microsoft.com/office/drawing/2014/main" id="{6CECE522-ED83-4E20-A1BF-A5FDBF3DEB9A}"/>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64587" name="Text Box 116">
            <a:extLst>
              <a:ext uri="{FF2B5EF4-FFF2-40B4-BE49-F238E27FC236}">
                <a16:creationId xmlns:a16="http://schemas.microsoft.com/office/drawing/2014/main" id="{039CCD34-40A0-45D3-8BD6-C57569E5B71F}"/>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Kansas">
            <a:extLst>
              <a:ext uri="{FF2B5EF4-FFF2-40B4-BE49-F238E27FC236}">
                <a16:creationId xmlns:a16="http://schemas.microsoft.com/office/drawing/2014/main" id="{4A28A807-22B1-4499-AF0E-A44413A30771}"/>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67A9CF"/>
          </a:solidFill>
          <a:ln w="15875">
            <a:solidFill>
              <a:srgbClr val="003F48"/>
            </a:solidFill>
            <a:prstDash val="solid"/>
            <a:round/>
            <a:headEnd/>
            <a:tailEnd/>
          </a:ln>
        </p:spPr>
        <p:txBody>
          <a:bodyPr/>
          <a:lstStyle/>
          <a:p>
            <a:endParaRPr lang="en-US"/>
          </a:p>
        </p:txBody>
      </p:sp>
      <p:sp>
        <p:nvSpPr>
          <p:cNvPr id="66563" name="Missouri">
            <a:extLst>
              <a:ext uri="{FF2B5EF4-FFF2-40B4-BE49-F238E27FC236}">
                <a16:creationId xmlns:a16="http://schemas.microsoft.com/office/drawing/2014/main" id="{E1477D09-0396-4B9F-B35B-CFE40BB4927E}"/>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66564" name="Illinois">
            <a:extLst>
              <a:ext uri="{FF2B5EF4-FFF2-40B4-BE49-F238E27FC236}">
                <a16:creationId xmlns:a16="http://schemas.microsoft.com/office/drawing/2014/main" id="{5C6C988C-700F-49B4-AECE-52CBAE1C0B62}"/>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66565" name="Iowa">
            <a:extLst>
              <a:ext uri="{FF2B5EF4-FFF2-40B4-BE49-F238E27FC236}">
                <a16:creationId xmlns:a16="http://schemas.microsoft.com/office/drawing/2014/main" id="{BBD4DD4D-69A3-49E9-AFF9-C8B7B0EB4DE2}"/>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66566" name="New Mexico">
            <a:extLst>
              <a:ext uri="{FF2B5EF4-FFF2-40B4-BE49-F238E27FC236}">
                <a16:creationId xmlns:a16="http://schemas.microsoft.com/office/drawing/2014/main" id="{7D2F4689-5C5F-4C3A-B15C-1CA2BCC37899}"/>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66567" name="Oklahoma">
            <a:extLst>
              <a:ext uri="{FF2B5EF4-FFF2-40B4-BE49-F238E27FC236}">
                <a16:creationId xmlns:a16="http://schemas.microsoft.com/office/drawing/2014/main" id="{41DD09F1-299A-48D9-BEB6-6C04B9973CA4}"/>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66568" name="Florida">
            <a:extLst>
              <a:ext uri="{FF2B5EF4-FFF2-40B4-BE49-F238E27FC236}">
                <a16:creationId xmlns:a16="http://schemas.microsoft.com/office/drawing/2014/main" id="{4BD7A6E6-F4E4-4EA3-9EE6-A755E08170AB}"/>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66569" name="Freeform 9">
            <a:extLst>
              <a:ext uri="{FF2B5EF4-FFF2-40B4-BE49-F238E27FC236}">
                <a16:creationId xmlns:a16="http://schemas.microsoft.com/office/drawing/2014/main" id="{F70B765C-2B66-4999-A422-0F72DBDCA107}"/>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66570" name="Freeform 10">
            <a:extLst>
              <a:ext uri="{FF2B5EF4-FFF2-40B4-BE49-F238E27FC236}">
                <a16:creationId xmlns:a16="http://schemas.microsoft.com/office/drawing/2014/main" id="{49CB3F94-E7AB-4226-A2F6-1081F5825CD4}"/>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66571" name="Freeform 11">
            <a:extLst>
              <a:ext uri="{FF2B5EF4-FFF2-40B4-BE49-F238E27FC236}">
                <a16:creationId xmlns:a16="http://schemas.microsoft.com/office/drawing/2014/main" id="{3282CF20-68CD-47AD-918B-A92541CAC73E}"/>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66572" name="Michigan Upper">
            <a:extLst>
              <a:ext uri="{FF2B5EF4-FFF2-40B4-BE49-F238E27FC236}">
                <a16:creationId xmlns:a16="http://schemas.microsoft.com/office/drawing/2014/main" id="{32ABE126-82D0-406C-A46A-108D4768E878}"/>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66573" name="Michigan">
            <a:extLst>
              <a:ext uri="{FF2B5EF4-FFF2-40B4-BE49-F238E27FC236}">
                <a16:creationId xmlns:a16="http://schemas.microsoft.com/office/drawing/2014/main" id="{4D46FFF8-D5CE-4EC9-8C38-7CE55CE5116D}"/>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66574" name="New York">
            <a:extLst>
              <a:ext uri="{FF2B5EF4-FFF2-40B4-BE49-F238E27FC236}">
                <a16:creationId xmlns:a16="http://schemas.microsoft.com/office/drawing/2014/main" id="{09DB3337-66CC-4A81-9652-E93DED69943E}"/>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66575" name="Freeform 15">
            <a:extLst>
              <a:ext uri="{FF2B5EF4-FFF2-40B4-BE49-F238E27FC236}">
                <a16:creationId xmlns:a16="http://schemas.microsoft.com/office/drawing/2014/main" id="{65EF9C3F-745C-4F0B-8DFD-80C9916653FE}"/>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576" name="Freeform 16">
            <a:extLst>
              <a:ext uri="{FF2B5EF4-FFF2-40B4-BE49-F238E27FC236}">
                <a16:creationId xmlns:a16="http://schemas.microsoft.com/office/drawing/2014/main" id="{F02E9D3B-3F42-4ED9-AF06-7BECF2953600}"/>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577" name="Washington">
            <a:extLst>
              <a:ext uri="{FF2B5EF4-FFF2-40B4-BE49-F238E27FC236}">
                <a16:creationId xmlns:a16="http://schemas.microsoft.com/office/drawing/2014/main" id="{C728FA2E-8E82-4AFC-850D-D55129246B43}"/>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66578" name="Freeform 19">
            <a:extLst>
              <a:ext uri="{FF2B5EF4-FFF2-40B4-BE49-F238E27FC236}">
                <a16:creationId xmlns:a16="http://schemas.microsoft.com/office/drawing/2014/main" id="{868E897E-E156-450C-9609-5DF26C79E4FB}"/>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579" name="Alabama">
            <a:extLst>
              <a:ext uri="{FF2B5EF4-FFF2-40B4-BE49-F238E27FC236}">
                <a16:creationId xmlns:a16="http://schemas.microsoft.com/office/drawing/2014/main" id="{DE663080-9273-4E0B-9708-88FCB9AEE58C}"/>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66580" name="Arizona">
            <a:extLst>
              <a:ext uri="{FF2B5EF4-FFF2-40B4-BE49-F238E27FC236}">
                <a16:creationId xmlns:a16="http://schemas.microsoft.com/office/drawing/2014/main" id="{19170826-0D15-41F5-B656-5C54A8D00CEE}"/>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66581" name="Arkansas">
            <a:extLst>
              <a:ext uri="{FF2B5EF4-FFF2-40B4-BE49-F238E27FC236}">
                <a16:creationId xmlns:a16="http://schemas.microsoft.com/office/drawing/2014/main" id="{697E8B2B-C222-4D00-BB63-ECEB3C50A8D3}"/>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66582" name="California">
            <a:extLst>
              <a:ext uri="{FF2B5EF4-FFF2-40B4-BE49-F238E27FC236}">
                <a16:creationId xmlns:a16="http://schemas.microsoft.com/office/drawing/2014/main" id="{4C6FCCF2-3307-4E57-9C9D-CA2B43395B03}"/>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66583" name="Colorado">
            <a:extLst>
              <a:ext uri="{FF2B5EF4-FFF2-40B4-BE49-F238E27FC236}">
                <a16:creationId xmlns:a16="http://schemas.microsoft.com/office/drawing/2014/main" id="{6D6E3E30-6976-41FB-A0E0-4C4A870611DF}"/>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66584" name="Connecticut">
            <a:extLst>
              <a:ext uri="{FF2B5EF4-FFF2-40B4-BE49-F238E27FC236}">
                <a16:creationId xmlns:a16="http://schemas.microsoft.com/office/drawing/2014/main" id="{712965C9-57E8-42CE-B89B-783C04371E41}"/>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66585" name="Delaware">
            <a:extLst>
              <a:ext uri="{FF2B5EF4-FFF2-40B4-BE49-F238E27FC236}">
                <a16:creationId xmlns:a16="http://schemas.microsoft.com/office/drawing/2014/main" id="{7C67C2EF-9C8E-453E-B96C-C195959D2672}"/>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66586" name="Freeform 27">
            <a:extLst>
              <a:ext uri="{FF2B5EF4-FFF2-40B4-BE49-F238E27FC236}">
                <a16:creationId xmlns:a16="http://schemas.microsoft.com/office/drawing/2014/main" id="{081EAE8C-A34B-4750-A505-57DFF451BC6F}"/>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587" name="Georgia">
            <a:extLst>
              <a:ext uri="{FF2B5EF4-FFF2-40B4-BE49-F238E27FC236}">
                <a16:creationId xmlns:a16="http://schemas.microsoft.com/office/drawing/2014/main" id="{79165C67-3C4D-4866-AD01-277BA0ED957D}"/>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67A9CF"/>
          </a:solidFill>
          <a:ln w="15875">
            <a:solidFill>
              <a:srgbClr val="003F48"/>
            </a:solidFill>
            <a:prstDash val="solid"/>
            <a:round/>
            <a:headEnd/>
            <a:tailEnd/>
          </a:ln>
        </p:spPr>
        <p:txBody>
          <a:bodyPr/>
          <a:lstStyle/>
          <a:p>
            <a:endParaRPr lang="en-US"/>
          </a:p>
        </p:txBody>
      </p:sp>
      <p:sp>
        <p:nvSpPr>
          <p:cNvPr id="66588" name="Idaho">
            <a:extLst>
              <a:ext uri="{FF2B5EF4-FFF2-40B4-BE49-F238E27FC236}">
                <a16:creationId xmlns:a16="http://schemas.microsoft.com/office/drawing/2014/main" id="{353F89B4-6673-4D37-87EA-123A9C0FA1A1}"/>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67A9CF"/>
          </a:solidFill>
          <a:ln w="15875">
            <a:solidFill>
              <a:srgbClr val="003F48"/>
            </a:solidFill>
            <a:prstDash val="solid"/>
            <a:round/>
            <a:headEnd/>
            <a:tailEnd/>
          </a:ln>
        </p:spPr>
        <p:txBody>
          <a:bodyPr/>
          <a:lstStyle/>
          <a:p>
            <a:endParaRPr lang="en-US"/>
          </a:p>
        </p:txBody>
      </p:sp>
      <p:sp>
        <p:nvSpPr>
          <p:cNvPr id="66589" name="Indiana">
            <a:extLst>
              <a:ext uri="{FF2B5EF4-FFF2-40B4-BE49-F238E27FC236}">
                <a16:creationId xmlns:a16="http://schemas.microsoft.com/office/drawing/2014/main" id="{55DFDB88-CDA4-4DC9-AB1D-6F1259EE7293}"/>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66590" name="Kentucky">
            <a:extLst>
              <a:ext uri="{FF2B5EF4-FFF2-40B4-BE49-F238E27FC236}">
                <a16:creationId xmlns:a16="http://schemas.microsoft.com/office/drawing/2014/main" id="{50CCF3B9-2480-4D15-B830-EE19694F2F53}"/>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66591" name="Louisiana">
            <a:extLst>
              <a:ext uri="{FF2B5EF4-FFF2-40B4-BE49-F238E27FC236}">
                <a16:creationId xmlns:a16="http://schemas.microsoft.com/office/drawing/2014/main" id="{FBC82D90-7F5B-497A-B502-34C29AF14FC6}"/>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66592" name="Maine">
            <a:extLst>
              <a:ext uri="{FF2B5EF4-FFF2-40B4-BE49-F238E27FC236}">
                <a16:creationId xmlns:a16="http://schemas.microsoft.com/office/drawing/2014/main" id="{9708AE98-54F0-4E9A-9BB1-59A47DA26E09}"/>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7A9CF"/>
          </a:solidFill>
          <a:ln w="15875">
            <a:solidFill>
              <a:srgbClr val="003F48"/>
            </a:solidFill>
            <a:prstDash val="solid"/>
            <a:round/>
            <a:headEnd/>
            <a:tailEnd/>
          </a:ln>
        </p:spPr>
        <p:txBody>
          <a:bodyPr/>
          <a:lstStyle/>
          <a:p>
            <a:endParaRPr lang="en-US"/>
          </a:p>
        </p:txBody>
      </p:sp>
      <p:sp>
        <p:nvSpPr>
          <p:cNvPr id="66593" name="Maryland">
            <a:extLst>
              <a:ext uri="{FF2B5EF4-FFF2-40B4-BE49-F238E27FC236}">
                <a16:creationId xmlns:a16="http://schemas.microsoft.com/office/drawing/2014/main" id="{3A371FB5-FE41-469B-A4AC-1D825E1233B5}"/>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66594" name="Minnesota">
            <a:extLst>
              <a:ext uri="{FF2B5EF4-FFF2-40B4-BE49-F238E27FC236}">
                <a16:creationId xmlns:a16="http://schemas.microsoft.com/office/drawing/2014/main" id="{6465FBAE-6838-4612-BA61-3FA99C81DB56}"/>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66595" name="Mississippi">
            <a:extLst>
              <a:ext uri="{FF2B5EF4-FFF2-40B4-BE49-F238E27FC236}">
                <a16:creationId xmlns:a16="http://schemas.microsoft.com/office/drawing/2014/main" id="{E1E291B3-5DCF-4BEA-B1A5-C76ED690197D}"/>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66596" name="Montana">
            <a:extLst>
              <a:ext uri="{FF2B5EF4-FFF2-40B4-BE49-F238E27FC236}">
                <a16:creationId xmlns:a16="http://schemas.microsoft.com/office/drawing/2014/main" id="{3E1816D1-437D-4466-9B0F-06F21EADF089}"/>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7A9CF"/>
          </a:solidFill>
          <a:ln w="15875">
            <a:solidFill>
              <a:srgbClr val="003F48"/>
            </a:solidFill>
            <a:prstDash val="solid"/>
            <a:round/>
            <a:headEnd/>
            <a:tailEnd/>
          </a:ln>
        </p:spPr>
        <p:txBody>
          <a:bodyPr/>
          <a:lstStyle/>
          <a:p>
            <a:endParaRPr lang="en-US"/>
          </a:p>
        </p:txBody>
      </p:sp>
      <p:sp>
        <p:nvSpPr>
          <p:cNvPr id="66597" name="Nebraska">
            <a:extLst>
              <a:ext uri="{FF2B5EF4-FFF2-40B4-BE49-F238E27FC236}">
                <a16:creationId xmlns:a16="http://schemas.microsoft.com/office/drawing/2014/main" id="{7FECE25F-D53F-48AB-A1ED-C07D4E9334C3}"/>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7A9CF"/>
          </a:solidFill>
          <a:ln w="15875">
            <a:solidFill>
              <a:srgbClr val="003F48"/>
            </a:solidFill>
            <a:prstDash val="solid"/>
            <a:round/>
            <a:headEnd/>
            <a:tailEnd/>
          </a:ln>
        </p:spPr>
        <p:txBody>
          <a:bodyPr/>
          <a:lstStyle/>
          <a:p>
            <a:endParaRPr lang="en-US"/>
          </a:p>
        </p:txBody>
      </p:sp>
      <p:sp>
        <p:nvSpPr>
          <p:cNvPr id="66598" name="Nevada">
            <a:extLst>
              <a:ext uri="{FF2B5EF4-FFF2-40B4-BE49-F238E27FC236}">
                <a16:creationId xmlns:a16="http://schemas.microsoft.com/office/drawing/2014/main" id="{DC90B2FA-1EFD-4B10-BEBD-A8E84C12C065}"/>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66599" name="New Hampshire">
            <a:extLst>
              <a:ext uri="{FF2B5EF4-FFF2-40B4-BE49-F238E27FC236}">
                <a16:creationId xmlns:a16="http://schemas.microsoft.com/office/drawing/2014/main" id="{01EF9442-0782-4BBA-AF54-D8EE0C349A08}"/>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7A9CF"/>
          </a:solidFill>
          <a:ln w="15875">
            <a:solidFill>
              <a:srgbClr val="003F48"/>
            </a:solidFill>
            <a:prstDash val="solid"/>
            <a:round/>
            <a:headEnd/>
            <a:tailEnd/>
          </a:ln>
        </p:spPr>
        <p:txBody>
          <a:bodyPr/>
          <a:lstStyle/>
          <a:p>
            <a:endParaRPr lang="en-US"/>
          </a:p>
        </p:txBody>
      </p:sp>
      <p:sp>
        <p:nvSpPr>
          <p:cNvPr id="66600" name="New Jersey">
            <a:extLst>
              <a:ext uri="{FF2B5EF4-FFF2-40B4-BE49-F238E27FC236}">
                <a16:creationId xmlns:a16="http://schemas.microsoft.com/office/drawing/2014/main" id="{5E869C5C-72B8-48B0-BC5C-BD60A8180613}"/>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66601" name="North Carolina">
            <a:extLst>
              <a:ext uri="{FF2B5EF4-FFF2-40B4-BE49-F238E27FC236}">
                <a16:creationId xmlns:a16="http://schemas.microsoft.com/office/drawing/2014/main" id="{3CB18D89-5750-41AE-A9BB-5BE644EBE97B}"/>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66602" name="North Dakota">
            <a:extLst>
              <a:ext uri="{FF2B5EF4-FFF2-40B4-BE49-F238E27FC236}">
                <a16:creationId xmlns:a16="http://schemas.microsoft.com/office/drawing/2014/main" id="{2A77B788-09E1-425D-91CE-6EE166655B3A}"/>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7A9CF"/>
          </a:solidFill>
          <a:ln w="15875">
            <a:solidFill>
              <a:srgbClr val="003F48"/>
            </a:solidFill>
            <a:prstDash val="solid"/>
            <a:round/>
            <a:headEnd/>
            <a:tailEnd/>
          </a:ln>
        </p:spPr>
        <p:txBody>
          <a:bodyPr/>
          <a:lstStyle/>
          <a:p>
            <a:endParaRPr lang="en-US"/>
          </a:p>
        </p:txBody>
      </p:sp>
      <p:sp>
        <p:nvSpPr>
          <p:cNvPr id="66603" name="Ohio">
            <a:extLst>
              <a:ext uri="{FF2B5EF4-FFF2-40B4-BE49-F238E27FC236}">
                <a16:creationId xmlns:a16="http://schemas.microsoft.com/office/drawing/2014/main" id="{84BF1072-CDB1-41D3-A6BB-8F77F17FC6A7}"/>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67A9CF"/>
          </a:solidFill>
          <a:ln w="15875">
            <a:solidFill>
              <a:srgbClr val="003F48"/>
            </a:solidFill>
            <a:prstDash val="solid"/>
            <a:round/>
            <a:headEnd/>
            <a:tailEnd/>
          </a:ln>
        </p:spPr>
        <p:txBody>
          <a:bodyPr/>
          <a:lstStyle/>
          <a:p>
            <a:endParaRPr lang="en-US"/>
          </a:p>
        </p:txBody>
      </p:sp>
      <p:sp>
        <p:nvSpPr>
          <p:cNvPr id="66604" name="Oregon">
            <a:extLst>
              <a:ext uri="{FF2B5EF4-FFF2-40B4-BE49-F238E27FC236}">
                <a16:creationId xmlns:a16="http://schemas.microsoft.com/office/drawing/2014/main" id="{F1D0F742-07A2-4B9D-B5CA-961877E00C5F}"/>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66605" name="Pennsylvania">
            <a:extLst>
              <a:ext uri="{FF2B5EF4-FFF2-40B4-BE49-F238E27FC236}">
                <a16:creationId xmlns:a16="http://schemas.microsoft.com/office/drawing/2014/main" id="{CE9BA50F-CA12-4D8F-9D2E-35D75070BD50}"/>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7A9CF"/>
          </a:solidFill>
          <a:ln w="15875">
            <a:solidFill>
              <a:srgbClr val="003F48"/>
            </a:solidFill>
            <a:prstDash val="solid"/>
            <a:round/>
            <a:headEnd/>
            <a:tailEnd/>
          </a:ln>
        </p:spPr>
        <p:txBody>
          <a:bodyPr/>
          <a:lstStyle/>
          <a:p>
            <a:endParaRPr lang="en-US"/>
          </a:p>
        </p:txBody>
      </p:sp>
      <p:sp>
        <p:nvSpPr>
          <p:cNvPr id="66606" name="Rhode Island">
            <a:extLst>
              <a:ext uri="{FF2B5EF4-FFF2-40B4-BE49-F238E27FC236}">
                <a16:creationId xmlns:a16="http://schemas.microsoft.com/office/drawing/2014/main" id="{C8FD5E23-5CAA-460C-B960-07CF1233663A}"/>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66607" name="South Carolina">
            <a:extLst>
              <a:ext uri="{FF2B5EF4-FFF2-40B4-BE49-F238E27FC236}">
                <a16:creationId xmlns:a16="http://schemas.microsoft.com/office/drawing/2014/main" id="{2C15F732-150C-429A-8FA3-60E020678B56}"/>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66608" name="South Dakota">
            <a:extLst>
              <a:ext uri="{FF2B5EF4-FFF2-40B4-BE49-F238E27FC236}">
                <a16:creationId xmlns:a16="http://schemas.microsoft.com/office/drawing/2014/main" id="{EC00F44E-91A5-4D83-ADEB-FA33F3B85BD1}"/>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66609" name="Tennessee">
            <a:extLst>
              <a:ext uri="{FF2B5EF4-FFF2-40B4-BE49-F238E27FC236}">
                <a16:creationId xmlns:a16="http://schemas.microsoft.com/office/drawing/2014/main" id="{9A72484C-EDBB-4675-9CB0-4828D08F4A54}"/>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BDC9E1"/>
          </a:solidFill>
          <a:ln w="15875">
            <a:solidFill>
              <a:srgbClr val="003F48"/>
            </a:solidFill>
            <a:prstDash val="solid"/>
            <a:round/>
            <a:headEnd/>
            <a:tailEnd/>
          </a:ln>
        </p:spPr>
        <p:txBody>
          <a:bodyPr/>
          <a:lstStyle/>
          <a:p>
            <a:endParaRPr lang="en-US"/>
          </a:p>
        </p:txBody>
      </p:sp>
      <p:sp>
        <p:nvSpPr>
          <p:cNvPr id="66610" name="Texas">
            <a:extLst>
              <a:ext uri="{FF2B5EF4-FFF2-40B4-BE49-F238E27FC236}">
                <a16:creationId xmlns:a16="http://schemas.microsoft.com/office/drawing/2014/main" id="{B25A94A2-BF8D-4A03-A4E7-7834FA2D99E5}"/>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66611" name="Utah">
            <a:extLst>
              <a:ext uri="{FF2B5EF4-FFF2-40B4-BE49-F238E27FC236}">
                <a16:creationId xmlns:a16="http://schemas.microsoft.com/office/drawing/2014/main" id="{DEF93802-ECDF-4806-B38A-E36D433595B2}"/>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67A9CF"/>
          </a:solidFill>
          <a:ln w="15875">
            <a:solidFill>
              <a:srgbClr val="003F48"/>
            </a:solidFill>
            <a:prstDash val="solid"/>
            <a:round/>
            <a:headEnd/>
            <a:tailEnd/>
          </a:ln>
        </p:spPr>
        <p:txBody>
          <a:bodyPr/>
          <a:lstStyle/>
          <a:p>
            <a:endParaRPr lang="en-US"/>
          </a:p>
        </p:txBody>
      </p:sp>
      <p:sp>
        <p:nvSpPr>
          <p:cNvPr id="66612" name="Vermont">
            <a:extLst>
              <a:ext uri="{FF2B5EF4-FFF2-40B4-BE49-F238E27FC236}">
                <a16:creationId xmlns:a16="http://schemas.microsoft.com/office/drawing/2014/main" id="{7E0DF124-AD2D-4193-8379-A622CBA96782}"/>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66613" name="West Virginia">
            <a:extLst>
              <a:ext uri="{FF2B5EF4-FFF2-40B4-BE49-F238E27FC236}">
                <a16:creationId xmlns:a16="http://schemas.microsoft.com/office/drawing/2014/main" id="{F556B7B7-E20E-4589-BE1A-C0B95B6D39E5}"/>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66614" name="Wisconsin">
            <a:extLst>
              <a:ext uri="{FF2B5EF4-FFF2-40B4-BE49-F238E27FC236}">
                <a16:creationId xmlns:a16="http://schemas.microsoft.com/office/drawing/2014/main" id="{F5200B7E-CB0F-4189-BA45-B5B2BB59E60A}"/>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67A9CF"/>
          </a:solidFill>
          <a:ln w="15875">
            <a:solidFill>
              <a:srgbClr val="003F48"/>
            </a:solidFill>
            <a:prstDash val="solid"/>
            <a:round/>
            <a:headEnd/>
            <a:tailEnd/>
          </a:ln>
        </p:spPr>
        <p:txBody>
          <a:bodyPr/>
          <a:lstStyle/>
          <a:p>
            <a:endParaRPr lang="en-US"/>
          </a:p>
        </p:txBody>
      </p:sp>
      <p:sp>
        <p:nvSpPr>
          <p:cNvPr id="66615" name="Wyoming">
            <a:extLst>
              <a:ext uri="{FF2B5EF4-FFF2-40B4-BE49-F238E27FC236}">
                <a16:creationId xmlns:a16="http://schemas.microsoft.com/office/drawing/2014/main" id="{A9FFEF97-B0D7-4821-B923-09D80F1B5863}"/>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66616" name="Massachusetts">
            <a:extLst>
              <a:ext uri="{FF2B5EF4-FFF2-40B4-BE49-F238E27FC236}">
                <a16:creationId xmlns:a16="http://schemas.microsoft.com/office/drawing/2014/main" id="{DD84015E-BAF6-46CD-B05F-022EEA2754F6}"/>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66617" name="Freeform 59">
            <a:extLst>
              <a:ext uri="{FF2B5EF4-FFF2-40B4-BE49-F238E27FC236}">
                <a16:creationId xmlns:a16="http://schemas.microsoft.com/office/drawing/2014/main" id="{DC3237A5-33DE-4CD8-9AEC-16DA0ABC0C5F}"/>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618" name="Freeform 60">
            <a:extLst>
              <a:ext uri="{FF2B5EF4-FFF2-40B4-BE49-F238E27FC236}">
                <a16:creationId xmlns:a16="http://schemas.microsoft.com/office/drawing/2014/main" id="{41C57AB8-8B4F-474F-886E-299B031E4E14}"/>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619" name="Virginia">
            <a:extLst>
              <a:ext uri="{FF2B5EF4-FFF2-40B4-BE49-F238E27FC236}">
                <a16:creationId xmlns:a16="http://schemas.microsoft.com/office/drawing/2014/main" id="{F91B4386-EF4A-4272-B868-20140FA81706}"/>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67A9CF"/>
          </a:solidFill>
          <a:ln w="15875">
            <a:solidFill>
              <a:srgbClr val="003F48"/>
            </a:solidFill>
            <a:prstDash val="solid"/>
            <a:round/>
            <a:headEnd/>
            <a:tailEnd/>
          </a:ln>
        </p:spPr>
        <p:txBody>
          <a:bodyPr/>
          <a:lstStyle/>
          <a:p>
            <a:endParaRPr lang="en-US"/>
          </a:p>
        </p:txBody>
      </p:sp>
      <p:sp>
        <p:nvSpPr>
          <p:cNvPr id="66620" name="Freeform 62">
            <a:extLst>
              <a:ext uri="{FF2B5EF4-FFF2-40B4-BE49-F238E27FC236}">
                <a16:creationId xmlns:a16="http://schemas.microsoft.com/office/drawing/2014/main" id="{07CC6E88-EE83-4633-B82A-C9166CFC21FC}"/>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66621" name="Hawaii">
            <a:extLst>
              <a:ext uri="{FF2B5EF4-FFF2-40B4-BE49-F238E27FC236}">
                <a16:creationId xmlns:a16="http://schemas.microsoft.com/office/drawing/2014/main" id="{3F6A00DD-29DF-460F-9972-06975ED0F292}"/>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66646" name="Freeform 64">
              <a:extLst>
                <a:ext uri="{FF2B5EF4-FFF2-40B4-BE49-F238E27FC236}">
                  <a16:creationId xmlns:a16="http://schemas.microsoft.com/office/drawing/2014/main" id="{4B578F45-6455-4EE4-8318-33723806553A}"/>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7A9CF"/>
            </a:solidFill>
            <a:ln w="15875">
              <a:solidFill>
                <a:srgbClr val="003F48"/>
              </a:solidFill>
              <a:prstDash val="solid"/>
              <a:round/>
              <a:headEnd/>
              <a:tailEnd/>
            </a:ln>
          </p:spPr>
          <p:txBody>
            <a:bodyPr/>
            <a:lstStyle/>
            <a:p>
              <a:endParaRPr lang="en-US"/>
            </a:p>
          </p:txBody>
        </p:sp>
        <p:sp>
          <p:nvSpPr>
            <p:cNvPr id="66647" name="Freeform 65">
              <a:extLst>
                <a:ext uri="{FF2B5EF4-FFF2-40B4-BE49-F238E27FC236}">
                  <a16:creationId xmlns:a16="http://schemas.microsoft.com/office/drawing/2014/main" id="{59E0130F-57DE-404F-8C16-1F0556FBE0E0}"/>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66648" name="Freeform 66">
              <a:extLst>
                <a:ext uri="{FF2B5EF4-FFF2-40B4-BE49-F238E27FC236}">
                  <a16:creationId xmlns:a16="http://schemas.microsoft.com/office/drawing/2014/main" id="{CB782A35-78D1-4443-8257-B0A7B0AC05F6}"/>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66649" name="Freeform 67">
              <a:extLst>
                <a:ext uri="{FF2B5EF4-FFF2-40B4-BE49-F238E27FC236}">
                  <a16:creationId xmlns:a16="http://schemas.microsoft.com/office/drawing/2014/main" id="{510D6C5C-177A-4C1F-B357-6308E479CA43}"/>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66650" name="Freeform 68">
              <a:extLst>
                <a:ext uri="{FF2B5EF4-FFF2-40B4-BE49-F238E27FC236}">
                  <a16:creationId xmlns:a16="http://schemas.microsoft.com/office/drawing/2014/main" id="{AC751DDB-F7DC-4039-B040-C9EC80BA29F2}"/>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66651" name="Freeform 69">
              <a:extLst>
                <a:ext uri="{FF2B5EF4-FFF2-40B4-BE49-F238E27FC236}">
                  <a16:creationId xmlns:a16="http://schemas.microsoft.com/office/drawing/2014/main" id="{59794BB0-9DF4-442C-B776-6C28B9F217A1}"/>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66652" name="Freeform 70">
              <a:extLst>
                <a:ext uri="{FF2B5EF4-FFF2-40B4-BE49-F238E27FC236}">
                  <a16:creationId xmlns:a16="http://schemas.microsoft.com/office/drawing/2014/main" id="{B8C2AF9F-DCEF-4E15-A603-132ED25B1EAB}"/>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7A9CF"/>
            </a:solidFill>
            <a:ln w="15875">
              <a:solidFill>
                <a:srgbClr val="003F48"/>
              </a:solidFill>
              <a:prstDash val="solid"/>
              <a:round/>
              <a:headEnd/>
              <a:tailEnd/>
            </a:ln>
          </p:spPr>
          <p:txBody>
            <a:bodyPr/>
            <a:lstStyle/>
            <a:p>
              <a:endParaRPr lang="en-US"/>
            </a:p>
          </p:txBody>
        </p:sp>
        <p:sp>
          <p:nvSpPr>
            <p:cNvPr id="66653" name="Freeform 71">
              <a:extLst>
                <a:ext uri="{FF2B5EF4-FFF2-40B4-BE49-F238E27FC236}">
                  <a16:creationId xmlns:a16="http://schemas.microsoft.com/office/drawing/2014/main" id="{0AC06EB0-E657-4636-9BAF-C81B557877AD}"/>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7A9CF"/>
            </a:solidFill>
            <a:ln w="15875">
              <a:solidFill>
                <a:srgbClr val="003F48"/>
              </a:solidFill>
              <a:prstDash val="solid"/>
              <a:round/>
              <a:headEnd/>
              <a:tailEnd/>
            </a:ln>
          </p:spPr>
          <p:txBody>
            <a:bodyPr/>
            <a:lstStyle/>
            <a:p>
              <a:endParaRPr lang="en-US"/>
            </a:p>
          </p:txBody>
        </p:sp>
      </p:grpSp>
      <p:grpSp>
        <p:nvGrpSpPr>
          <p:cNvPr id="66622" name="Alaska">
            <a:extLst>
              <a:ext uri="{FF2B5EF4-FFF2-40B4-BE49-F238E27FC236}">
                <a16:creationId xmlns:a16="http://schemas.microsoft.com/office/drawing/2014/main" id="{AB7099A4-01A9-460E-869B-B7326D703D54}"/>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66636" name="Freeform 73">
              <a:extLst>
                <a:ext uri="{FF2B5EF4-FFF2-40B4-BE49-F238E27FC236}">
                  <a16:creationId xmlns:a16="http://schemas.microsoft.com/office/drawing/2014/main" id="{23A7BC40-6908-42DA-8B9A-F4EEFFAC4533}"/>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66637" name="Freeform 74">
              <a:extLst>
                <a:ext uri="{FF2B5EF4-FFF2-40B4-BE49-F238E27FC236}">
                  <a16:creationId xmlns:a16="http://schemas.microsoft.com/office/drawing/2014/main" id="{9BC7C0B6-D4D3-49EB-BC19-5BC864917F08}"/>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66638" name="Freeform 75">
              <a:extLst>
                <a:ext uri="{FF2B5EF4-FFF2-40B4-BE49-F238E27FC236}">
                  <a16:creationId xmlns:a16="http://schemas.microsoft.com/office/drawing/2014/main" id="{9A4D4C9A-DF22-4108-83DF-758C77517C9D}"/>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66639" name="Freeform 76">
              <a:extLst>
                <a:ext uri="{FF2B5EF4-FFF2-40B4-BE49-F238E27FC236}">
                  <a16:creationId xmlns:a16="http://schemas.microsoft.com/office/drawing/2014/main" id="{A77FC47E-31DB-4ED8-B69E-1ED08E308735}"/>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66640" name="Freeform 77">
              <a:extLst>
                <a:ext uri="{FF2B5EF4-FFF2-40B4-BE49-F238E27FC236}">
                  <a16:creationId xmlns:a16="http://schemas.microsoft.com/office/drawing/2014/main" id="{157C187D-AAD7-4801-834E-8EA868880E63}"/>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66641" name="Freeform 78">
              <a:extLst>
                <a:ext uri="{FF2B5EF4-FFF2-40B4-BE49-F238E27FC236}">
                  <a16:creationId xmlns:a16="http://schemas.microsoft.com/office/drawing/2014/main" id="{86D14793-99FC-407A-B9EB-5FB8F720FEE9}"/>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66642" name="Freeform 79">
              <a:extLst>
                <a:ext uri="{FF2B5EF4-FFF2-40B4-BE49-F238E27FC236}">
                  <a16:creationId xmlns:a16="http://schemas.microsoft.com/office/drawing/2014/main" id="{16F00DEA-A577-4A8E-B448-C0D28074EB88}"/>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66643" name="Freeform 80">
              <a:extLst>
                <a:ext uri="{FF2B5EF4-FFF2-40B4-BE49-F238E27FC236}">
                  <a16:creationId xmlns:a16="http://schemas.microsoft.com/office/drawing/2014/main" id="{68611D15-38AD-4096-805A-08FEAF01D9CA}"/>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66644" name="Freeform 81">
              <a:extLst>
                <a:ext uri="{FF2B5EF4-FFF2-40B4-BE49-F238E27FC236}">
                  <a16:creationId xmlns:a16="http://schemas.microsoft.com/office/drawing/2014/main" id="{6147B3E8-E670-4E95-AED0-6766A8CB0187}"/>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66645" name="Freeform 82">
              <a:extLst>
                <a:ext uri="{FF2B5EF4-FFF2-40B4-BE49-F238E27FC236}">
                  <a16:creationId xmlns:a16="http://schemas.microsoft.com/office/drawing/2014/main" id="{2E24383C-E977-47E7-A5EE-76D993853835}"/>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66623" name="Rectangle 109">
            <a:extLst>
              <a:ext uri="{FF2B5EF4-FFF2-40B4-BE49-F238E27FC236}">
                <a16:creationId xmlns:a16="http://schemas.microsoft.com/office/drawing/2014/main" id="{1F2BD7DE-6F97-46BA-801A-E8251F03DEC2}"/>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6624" name="Rectangle 110">
            <a:extLst>
              <a:ext uri="{FF2B5EF4-FFF2-40B4-BE49-F238E27FC236}">
                <a16:creationId xmlns:a16="http://schemas.microsoft.com/office/drawing/2014/main" id="{106BC1C6-97CA-41D5-9F4F-63FDA8C6A875}"/>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6625" name="Rectangle 111">
            <a:extLst>
              <a:ext uri="{FF2B5EF4-FFF2-40B4-BE49-F238E27FC236}">
                <a16:creationId xmlns:a16="http://schemas.microsoft.com/office/drawing/2014/main" id="{FC1D449F-A103-434D-8EF6-F2FB0DAD63E1}"/>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6626" name="Rectangle 112">
            <a:extLst>
              <a:ext uri="{FF2B5EF4-FFF2-40B4-BE49-F238E27FC236}">
                <a16:creationId xmlns:a16="http://schemas.microsoft.com/office/drawing/2014/main" id="{ABE8590C-2330-4E3E-99B1-8D84847980BF}"/>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6627" name="Rectangle 113">
            <a:extLst>
              <a:ext uri="{FF2B5EF4-FFF2-40B4-BE49-F238E27FC236}">
                <a16:creationId xmlns:a16="http://schemas.microsoft.com/office/drawing/2014/main" id="{E802782F-4DED-4E2D-AC5F-0D339346D3DE}"/>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6628" name="Text Box 114">
            <a:extLst>
              <a:ext uri="{FF2B5EF4-FFF2-40B4-BE49-F238E27FC236}">
                <a16:creationId xmlns:a16="http://schemas.microsoft.com/office/drawing/2014/main" id="{0FCB69F5-F512-4809-99D4-61C8E8A11016}"/>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66629" name="Text Box 105">
            <a:extLst>
              <a:ext uri="{FF2B5EF4-FFF2-40B4-BE49-F238E27FC236}">
                <a16:creationId xmlns:a16="http://schemas.microsoft.com/office/drawing/2014/main" id="{63F8C60F-12F2-4412-AD58-3CD511558EA4}"/>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66630" name="Text Box 106">
            <a:extLst>
              <a:ext uri="{FF2B5EF4-FFF2-40B4-BE49-F238E27FC236}">
                <a16:creationId xmlns:a16="http://schemas.microsoft.com/office/drawing/2014/main" id="{DB89FC6E-6010-4420-B017-196EABC5DCCC}"/>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66631" name="Text Box 107">
            <a:extLst>
              <a:ext uri="{FF2B5EF4-FFF2-40B4-BE49-F238E27FC236}">
                <a16:creationId xmlns:a16="http://schemas.microsoft.com/office/drawing/2014/main" id="{9FDA6E24-35D8-49C2-BF7F-2B9C1D179954}"/>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66632" name="Text Box 108">
            <a:extLst>
              <a:ext uri="{FF2B5EF4-FFF2-40B4-BE49-F238E27FC236}">
                <a16:creationId xmlns:a16="http://schemas.microsoft.com/office/drawing/2014/main" id="{919DABA3-70D9-4ECB-A4BD-6F6B4F88CF06}"/>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66633" name="Rectangle 7">
            <a:extLst>
              <a:ext uri="{FF2B5EF4-FFF2-40B4-BE49-F238E27FC236}">
                <a16:creationId xmlns:a16="http://schemas.microsoft.com/office/drawing/2014/main" id="{9014FE9C-2B10-40AB-A76C-5657FB9FF5E8}"/>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how to access valid and reliable health information, products, or services related to HIV, other STDs, and pregnancy in a required course during grades 6, 7, or 8*</a:t>
            </a:r>
          </a:p>
        </p:txBody>
      </p:sp>
      <p:sp>
        <p:nvSpPr>
          <p:cNvPr id="66634" name="Text Box 101">
            <a:extLst>
              <a:ext uri="{FF2B5EF4-FFF2-40B4-BE49-F238E27FC236}">
                <a16:creationId xmlns:a16="http://schemas.microsoft.com/office/drawing/2014/main" id="{07AF85A0-68EF-45AC-AC42-21919E9FFED9}"/>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66635" name="Text Box 116">
            <a:extLst>
              <a:ext uri="{FF2B5EF4-FFF2-40B4-BE49-F238E27FC236}">
                <a16:creationId xmlns:a16="http://schemas.microsoft.com/office/drawing/2014/main" id="{B7B01FCF-2BEA-48ED-8A70-EC75D8FE58B7}"/>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Kansas">
            <a:extLst>
              <a:ext uri="{FF2B5EF4-FFF2-40B4-BE49-F238E27FC236}">
                <a16:creationId xmlns:a16="http://schemas.microsoft.com/office/drawing/2014/main" id="{2E59BC57-ABB7-4744-9873-0B3C30CA70A9}"/>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02818A"/>
          </a:solidFill>
          <a:ln w="15875">
            <a:solidFill>
              <a:srgbClr val="003F48"/>
            </a:solidFill>
            <a:prstDash val="solid"/>
            <a:round/>
            <a:headEnd/>
            <a:tailEnd/>
          </a:ln>
        </p:spPr>
        <p:txBody>
          <a:bodyPr/>
          <a:lstStyle/>
          <a:p>
            <a:endParaRPr lang="en-US"/>
          </a:p>
        </p:txBody>
      </p:sp>
      <p:sp>
        <p:nvSpPr>
          <p:cNvPr id="68611" name="Missouri">
            <a:extLst>
              <a:ext uri="{FF2B5EF4-FFF2-40B4-BE49-F238E27FC236}">
                <a16:creationId xmlns:a16="http://schemas.microsoft.com/office/drawing/2014/main" id="{D39CF12D-B371-40E2-BD0C-1AC61407CCF5}"/>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68612" name="Illinois">
            <a:extLst>
              <a:ext uri="{FF2B5EF4-FFF2-40B4-BE49-F238E27FC236}">
                <a16:creationId xmlns:a16="http://schemas.microsoft.com/office/drawing/2014/main" id="{84531A8A-73D3-4A7D-A835-B8B65645F298}"/>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68613" name="Iowa">
            <a:extLst>
              <a:ext uri="{FF2B5EF4-FFF2-40B4-BE49-F238E27FC236}">
                <a16:creationId xmlns:a16="http://schemas.microsoft.com/office/drawing/2014/main" id="{69EB0FAB-069D-412C-9570-B4465992A876}"/>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68614" name="New Mexico">
            <a:extLst>
              <a:ext uri="{FF2B5EF4-FFF2-40B4-BE49-F238E27FC236}">
                <a16:creationId xmlns:a16="http://schemas.microsoft.com/office/drawing/2014/main" id="{CE0C1F5F-053F-4034-B43E-AB04DB02AEE5}"/>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2818A"/>
          </a:solidFill>
          <a:ln w="15875">
            <a:solidFill>
              <a:srgbClr val="003F48"/>
            </a:solidFill>
            <a:prstDash val="solid"/>
            <a:round/>
            <a:headEnd/>
            <a:tailEnd/>
          </a:ln>
        </p:spPr>
        <p:txBody>
          <a:bodyPr/>
          <a:lstStyle/>
          <a:p>
            <a:endParaRPr lang="en-US"/>
          </a:p>
        </p:txBody>
      </p:sp>
      <p:sp>
        <p:nvSpPr>
          <p:cNvPr id="68615" name="Oklahoma">
            <a:extLst>
              <a:ext uri="{FF2B5EF4-FFF2-40B4-BE49-F238E27FC236}">
                <a16:creationId xmlns:a16="http://schemas.microsoft.com/office/drawing/2014/main" id="{EE499B57-DDB2-44A0-A644-0C2595933F90}"/>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68616" name="Florida">
            <a:extLst>
              <a:ext uri="{FF2B5EF4-FFF2-40B4-BE49-F238E27FC236}">
                <a16:creationId xmlns:a16="http://schemas.microsoft.com/office/drawing/2014/main" id="{B6BFFA16-4389-424C-9479-F20C8BA46AD1}"/>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02818A"/>
          </a:solidFill>
          <a:ln w="15875">
            <a:solidFill>
              <a:srgbClr val="003F48"/>
            </a:solidFill>
            <a:prstDash val="solid"/>
            <a:round/>
            <a:headEnd/>
            <a:tailEnd/>
          </a:ln>
        </p:spPr>
        <p:txBody>
          <a:bodyPr/>
          <a:lstStyle/>
          <a:p>
            <a:endParaRPr lang="en-US"/>
          </a:p>
        </p:txBody>
      </p:sp>
      <p:sp>
        <p:nvSpPr>
          <p:cNvPr id="68617" name="Freeform 9">
            <a:extLst>
              <a:ext uri="{FF2B5EF4-FFF2-40B4-BE49-F238E27FC236}">
                <a16:creationId xmlns:a16="http://schemas.microsoft.com/office/drawing/2014/main" id="{5CF5BD54-DDC9-435B-B352-876209671A82}"/>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68618" name="Freeform 10">
            <a:extLst>
              <a:ext uri="{FF2B5EF4-FFF2-40B4-BE49-F238E27FC236}">
                <a16:creationId xmlns:a16="http://schemas.microsoft.com/office/drawing/2014/main" id="{DF82273B-89CF-45E1-8350-9230E792F244}"/>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68619" name="Freeform 11">
            <a:extLst>
              <a:ext uri="{FF2B5EF4-FFF2-40B4-BE49-F238E27FC236}">
                <a16:creationId xmlns:a16="http://schemas.microsoft.com/office/drawing/2014/main" id="{8521AEEE-0E7E-4F70-AF80-9C936D5E32D4}"/>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68620" name="Michigan Upper">
            <a:extLst>
              <a:ext uri="{FF2B5EF4-FFF2-40B4-BE49-F238E27FC236}">
                <a16:creationId xmlns:a16="http://schemas.microsoft.com/office/drawing/2014/main" id="{EDF35618-28F6-4F9C-BED2-1620056ACA8E}"/>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02818A"/>
          </a:solidFill>
          <a:ln w="15875">
            <a:solidFill>
              <a:srgbClr val="003F48"/>
            </a:solidFill>
            <a:prstDash val="solid"/>
            <a:round/>
            <a:headEnd/>
            <a:tailEnd/>
          </a:ln>
        </p:spPr>
        <p:txBody>
          <a:bodyPr/>
          <a:lstStyle/>
          <a:p>
            <a:endParaRPr lang="en-US"/>
          </a:p>
        </p:txBody>
      </p:sp>
      <p:sp>
        <p:nvSpPr>
          <p:cNvPr id="68621" name="Michigan">
            <a:extLst>
              <a:ext uri="{FF2B5EF4-FFF2-40B4-BE49-F238E27FC236}">
                <a16:creationId xmlns:a16="http://schemas.microsoft.com/office/drawing/2014/main" id="{A1EDE6B9-F324-466A-866B-E782E3552A1C}"/>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68622" name="New York">
            <a:extLst>
              <a:ext uri="{FF2B5EF4-FFF2-40B4-BE49-F238E27FC236}">
                <a16:creationId xmlns:a16="http://schemas.microsoft.com/office/drawing/2014/main" id="{6D83FA69-A064-4AEF-823F-3478D6CDA968}"/>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68623" name="Freeform 15">
            <a:extLst>
              <a:ext uri="{FF2B5EF4-FFF2-40B4-BE49-F238E27FC236}">
                <a16:creationId xmlns:a16="http://schemas.microsoft.com/office/drawing/2014/main" id="{8F07A5F2-6C92-4A33-98E2-8B63B3C3BA35}"/>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24" name="Freeform 16">
            <a:extLst>
              <a:ext uri="{FF2B5EF4-FFF2-40B4-BE49-F238E27FC236}">
                <a16:creationId xmlns:a16="http://schemas.microsoft.com/office/drawing/2014/main" id="{F57429F8-490D-4665-B39D-9231A701B93B}"/>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25" name="Washington">
            <a:extLst>
              <a:ext uri="{FF2B5EF4-FFF2-40B4-BE49-F238E27FC236}">
                <a16:creationId xmlns:a16="http://schemas.microsoft.com/office/drawing/2014/main" id="{8B43891F-36AF-462C-AF19-E9FAB2FC6F8B}"/>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68626" name="Freeform 19">
            <a:extLst>
              <a:ext uri="{FF2B5EF4-FFF2-40B4-BE49-F238E27FC236}">
                <a16:creationId xmlns:a16="http://schemas.microsoft.com/office/drawing/2014/main" id="{048228ED-D90A-41A8-B69E-3DAB2E5A7B3E}"/>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27" name="Alabama">
            <a:extLst>
              <a:ext uri="{FF2B5EF4-FFF2-40B4-BE49-F238E27FC236}">
                <a16:creationId xmlns:a16="http://schemas.microsoft.com/office/drawing/2014/main" id="{1D491462-98FF-46F8-A265-CE5700B25CFB}"/>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68628" name="Arizona">
            <a:extLst>
              <a:ext uri="{FF2B5EF4-FFF2-40B4-BE49-F238E27FC236}">
                <a16:creationId xmlns:a16="http://schemas.microsoft.com/office/drawing/2014/main" id="{A94D7030-CAAD-4B8F-927A-8926DE94B821}"/>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68629" name="Arkansas">
            <a:extLst>
              <a:ext uri="{FF2B5EF4-FFF2-40B4-BE49-F238E27FC236}">
                <a16:creationId xmlns:a16="http://schemas.microsoft.com/office/drawing/2014/main" id="{2336EFFE-8248-456F-B5D7-74E9F0325591}"/>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68630" name="California">
            <a:extLst>
              <a:ext uri="{FF2B5EF4-FFF2-40B4-BE49-F238E27FC236}">
                <a16:creationId xmlns:a16="http://schemas.microsoft.com/office/drawing/2014/main" id="{70534ED8-2A00-4367-884E-F61BFFC12B7D}"/>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68631" name="Colorado">
            <a:extLst>
              <a:ext uri="{FF2B5EF4-FFF2-40B4-BE49-F238E27FC236}">
                <a16:creationId xmlns:a16="http://schemas.microsoft.com/office/drawing/2014/main" id="{77879103-8FEC-42B9-B3F8-1956D6BDE169}"/>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68632" name="Connecticut">
            <a:extLst>
              <a:ext uri="{FF2B5EF4-FFF2-40B4-BE49-F238E27FC236}">
                <a16:creationId xmlns:a16="http://schemas.microsoft.com/office/drawing/2014/main" id="{ED4B76E7-226D-474A-84DA-88D039BEEF4B}"/>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68633" name="Delaware">
            <a:extLst>
              <a:ext uri="{FF2B5EF4-FFF2-40B4-BE49-F238E27FC236}">
                <a16:creationId xmlns:a16="http://schemas.microsoft.com/office/drawing/2014/main" id="{A9A0CAA2-A0E5-4A68-B7BC-5CD80BDD8F09}"/>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68634" name="Freeform 27">
            <a:extLst>
              <a:ext uri="{FF2B5EF4-FFF2-40B4-BE49-F238E27FC236}">
                <a16:creationId xmlns:a16="http://schemas.microsoft.com/office/drawing/2014/main" id="{565F99AF-66DB-4200-BC97-EE648B1C5594}"/>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35" name="Georgia">
            <a:extLst>
              <a:ext uri="{FF2B5EF4-FFF2-40B4-BE49-F238E27FC236}">
                <a16:creationId xmlns:a16="http://schemas.microsoft.com/office/drawing/2014/main" id="{1C850A38-615F-4DAF-BF3F-CE622D228D71}"/>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02818A"/>
          </a:solidFill>
          <a:ln w="15875">
            <a:solidFill>
              <a:srgbClr val="003F48"/>
            </a:solidFill>
            <a:prstDash val="solid"/>
            <a:round/>
            <a:headEnd/>
            <a:tailEnd/>
          </a:ln>
        </p:spPr>
        <p:txBody>
          <a:bodyPr/>
          <a:lstStyle/>
          <a:p>
            <a:endParaRPr lang="en-US"/>
          </a:p>
        </p:txBody>
      </p:sp>
      <p:sp>
        <p:nvSpPr>
          <p:cNvPr id="68636" name="Idaho">
            <a:extLst>
              <a:ext uri="{FF2B5EF4-FFF2-40B4-BE49-F238E27FC236}">
                <a16:creationId xmlns:a16="http://schemas.microsoft.com/office/drawing/2014/main" id="{3A0662C6-491B-41C1-8A85-C8EA7B76339A}"/>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02818A"/>
          </a:solidFill>
          <a:ln w="15875">
            <a:solidFill>
              <a:srgbClr val="003F48"/>
            </a:solidFill>
            <a:prstDash val="solid"/>
            <a:round/>
            <a:headEnd/>
            <a:tailEnd/>
          </a:ln>
        </p:spPr>
        <p:txBody>
          <a:bodyPr/>
          <a:lstStyle/>
          <a:p>
            <a:endParaRPr lang="en-US"/>
          </a:p>
        </p:txBody>
      </p:sp>
      <p:sp>
        <p:nvSpPr>
          <p:cNvPr id="68637" name="Indiana">
            <a:extLst>
              <a:ext uri="{FF2B5EF4-FFF2-40B4-BE49-F238E27FC236}">
                <a16:creationId xmlns:a16="http://schemas.microsoft.com/office/drawing/2014/main" id="{2CCA1102-ED7A-4CCC-AA36-CE2A1800DD1D}"/>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68638" name="Kentucky">
            <a:extLst>
              <a:ext uri="{FF2B5EF4-FFF2-40B4-BE49-F238E27FC236}">
                <a16:creationId xmlns:a16="http://schemas.microsoft.com/office/drawing/2014/main" id="{E627FBEB-F976-471B-8D68-287517943EDA}"/>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68639" name="Louisiana">
            <a:extLst>
              <a:ext uri="{FF2B5EF4-FFF2-40B4-BE49-F238E27FC236}">
                <a16:creationId xmlns:a16="http://schemas.microsoft.com/office/drawing/2014/main" id="{23EC5771-7321-4241-86B5-552C4087F9C3}"/>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68640" name="Maine">
            <a:extLst>
              <a:ext uri="{FF2B5EF4-FFF2-40B4-BE49-F238E27FC236}">
                <a16:creationId xmlns:a16="http://schemas.microsoft.com/office/drawing/2014/main" id="{50E0EB11-1B3B-402D-BA1E-AF17D107F358}"/>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68641" name="Maryland">
            <a:extLst>
              <a:ext uri="{FF2B5EF4-FFF2-40B4-BE49-F238E27FC236}">
                <a16:creationId xmlns:a16="http://schemas.microsoft.com/office/drawing/2014/main" id="{88A172D3-2D23-46AC-BE7D-E69C775D3F01}"/>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68642" name="Minnesota">
            <a:extLst>
              <a:ext uri="{FF2B5EF4-FFF2-40B4-BE49-F238E27FC236}">
                <a16:creationId xmlns:a16="http://schemas.microsoft.com/office/drawing/2014/main" id="{5794BBC3-DC8E-4D09-AB08-2889F868320A}"/>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68643" name="Mississippi">
            <a:extLst>
              <a:ext uri="{FF2B5EF4-FFF2-40B4-BE49-F238E27FC236}">
                <a16:creationId xmlns:a16="http://schemas.microsoft.com/office/drawing/2014/main" id="{A0858C42-B4ED-4E9A-A1AE-6A9A120ABD28}"/>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68644" name="Montana">
            <a:extLst>
              <a:ext uri="{FF2B5EF4-FFF2-40B4-BE49-F238E27FC236}">
                <a16:creationId xmlns:a16="http://schemas.microsoft.com/office/drawing/2014/main" id="{1886F3ED-3EAE-405E-B663-85DEEF909337}"/>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2818A"/>
          </a:solidFill>
          <a:ln w="15875">
            <a:solidFill>
              <a:srgbClr val="003F48"/>
            </a:solidFill>
            <a:prstDash val="solid"/>
            <a:round/>
            <a:headEnd/>
            <a:tailEnd/>
          </a:ln>
        </p:spPr>
        <p:txBody>
          <a:bodyPr/>
          <a:lstStyle/>
          <a:p>
            <a:endParaRPr lang="en-US"/>
          </a:p>
        </p:txBody>
      </p:sp>
      <p:sp>
        <p:nvSpPr>
          <p:cNvPr id="68645" name="Nebraska">
            <a:extLst>
              <a:ext uri="{FF2B5EF4-FFF2-40B4-BE49-F238E27FC236}">
                <a16:creationId xmlns:a16="http://schemas.microsoft.com/office/drawing/2014/main" id="{4682F168-AFB4-48B1-99CA-31B5B69366EE}"/>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7A9CF"/>
          </a:solidFill>
          <a:ln w="15875">
            <a:solidFill>
              <a:srgbClr val="003F48"/>
            </a:solidFill>
            <a:prstDash val="solid"/>
            <a:round/>
            <a:headEnd/>
            <a:tailEnd/>
          </a:ln>
        </p:spPr>
        <p:txBody>
          <a:bodyPr/>
          <a:lstStyle/>
          <a:p>
            <a:endParaRPr lang="en-US"/>
          </a:p>
        </p:txBody>
      </p:sp>
      <p:sp>
        <p:nvSpPr>
          <p:cNvPr id="68646" name="Nevada">
            <a:extLst>
              <a:ext uri="{FF2B5EF4-FFF2-40B4-BE49-F238E27FC236}">
                <a16:creationId xmlns:a16="http://schemas.microsoft.com/office/drawing/2014/main" id="{ECA130F5-2F80-400E-A15B-348DB6BA51F4}"/>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68647" name="New Hampshire">
            <a:extLst>
              <a:ext uri="{FF2B5EF4-FFF2-40B4-BE49-F238E27FC236}">
                <a16:creationId xmlns:a16="http://schemas.microsoft.com/office/drawing/2014/main" id="{D6F2A96C-5D62-4968-A8F9-C3B32A99AFBB}"/>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68648" name="New Jersey">
            <a:extLst>
              <a:ext uri="{FF2B5EF4-FFF2-40B4-BE49-F238E27FC236}">
                <a16:creationId xmlns:a16="http://schemas.microsoft.com/office/drawing/2014/main" id="{240B8A4A-AD79-4CB2-BF64-84878C7EDFA5}"/>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68649" name="North Carolina">
            <a:extLst>
              <a:ext uri="{FF2B5EF4-FFF2-40B4-BE49-F238E27FC236}">
                <a16:creationId xmlns:a16="http://schemas.microsoft.com/office/drawing/2014/main" id="{D12044F1-13D1-4CD6-BBA7-B8DF1485BAED}"/>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68650" name="North Dakota">
            <a:extLst>
              <a:ext uri="{FF2B5EF4-FFF2-40B4-BE49-F238E27FC236}">
                <a16:creationId xmlns:a16="http://schemas.microsoft.com/office/drawing/2014/main" id="{DA027DF8-75F4-4EAD-B7ED-41B79F578E49}"/>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7A9CF"/>
          </a:solidFill>
          <a:ln w="15875">
            <a:solidFill>
              <a:srgbClr val="003F48"/>
            </a:solidFill>
            <a:prstDash val="solid"/>
            <a:round/>
            <a:headEnd/>
            <a:tailEnd/>
          </a:ln>
        </p:spPr>
        <p:txBody>
          <a:bodyPr/>
          <a:lstStyle/>
          <a:p>
            <a:endParaRPr lang="en-US"/>
          </a:p>
        </p:txBody>
      </p:sp>
      <p:sp>
        <p:nvSpPr>
          <p:cNvPr id="68651" name="Ohio">
            <a:extLst>
              <a:ext uri="{FF2B5EF4-FFF2-40B4-BE49-F238E27FC236}">
                <a16:creationId xmlns:a16="http://schemas.microsoft.com/office/drawing/2014/main" id="{4128F63C-0E13-40D6-AC20-0B36B54F7728}"/>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2818A"/>
          </a:solidFill>
          <a:ln w="15875">
            <a:solidFill>
              <a:srgbClr val="003F48"/>
            </a:solidFill>
            <a:prstDash val="solid"/>
            <a:round/>
            <a:headEnd/>
            <a:tailEnd/>
          </a:ln>
        </p:spPr>
        <p:txBody>
          <a:bodyPr/>
          <a:lstStyle/>
          <a:p>
            <a:endParaRPr lang="en-US"/>
          </a:p>
        </p:txBody>
      </p:sp>
      <p:sp>
        <p:nvSpPr>
          <p:cNvPr id="68652" name="Oregon">
            <a:extLst>
              <a:ext uri="{FF2B5EF4-FFF2-40B4-BE49-F238E27FC236}">
                <a16:creationId xmlns:a16="http://schemas.microsoft.com/office/drawing/2014/main" id="{B80FBF02-555E-4A3D-9901-F32D40C1BB91}"/>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68653" name="Pennsylvania">
            <a:extLst>
              <a:ext uri="{FF2B5EF4-FFF2-40B4-BE49-F238E27FC236}">
                <a16:creationId xmlns:a16="http://schemas.microsoft.com/office/drawing/2014/main" id="{DF027279-3C9D-4B88-A9F1-6416CD1DE710}"/>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2818A"/>
          </a:solidFill>
          <a:ln w="15875">
            <a:solidFill>
              <a:srgbClr val="003F48"/>
            </a:solidFill>
            <a:prstDash val="solid"/>
            <a:round/>
            <a:headEnd/>
            <a:tailEnd/>
          </a:ln>
        </p:spPr>
        <p:txBody>
          <a:bodyPr/>
          <a:lstStyle/>
          <a:p>
            <a:endParaRPr lang="en-US"/>
          </a:p>
        </p:txBody>
      </p:sp>
      <p:sp>
        <p:nvSpPr>
          <p:cNvPr id="68654" name="Rhode Island">
            <a:extLst>
              <a:ext uri="{FF2B5EF4-FFF2-40B4-BE49-F238E27FC236}">
                <a16:creationId xmlns:a16="http://schemas.microsoft.com/office/drawing/2014/main" id="{0FBBB4D2-CF50-4EDF-89BF-8A331D4C2944}"/>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68655" name="South Carolina">
            <a:extLst>
              <a:ext uri="{FF2B5EF4-FFF2-40B4-BE49-F238E27FC236}">
                <a16:creationId xmlns:a16="http://schemas.microsoft.com/office/drawing/2014/main" id="{9CCBD479-7BD5-423A-B842-2D1660EBE8D9}"/>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68656" name="South Dakota">
            <a:extLst>
              <a:ext uri="{FF2B5EF4-FFF2-40B4-BE49-F238E27FC236}">
                <a16:creationId xmlns:a16="http://schemas.microsoft.com/office/drawing/2014/main" id="{32B8F151-C54C-4900-AED5-1DE474F90826}"/>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68657" name="Tennessee">
            <a:extLst>
              <a:ext uri="{FF2B5EF4-FFF2-40B4-BE49-F238E27FC236}">
                <a16:creationId xmlns:a16="http://schemas.microsoft.com/office/drawing/2014/main" id="{90100CB2-ADBE-4727-9260-A916856E2BD4}"/>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02818A"/>
          </a:solidFill>
          <a:ln w="15875">
            <a:solidFill>
              <a:srgbClr val="003F48"/>
            </a:solidFill>
            <a:prstDash val="solid"/>
            <a:round/>
            <a:headEnd/>
            <a:tailEnd/>
          </a:ln>
        </p:spPr>
        <p:txBody>
          <a:bodyPr/>
          <a:lstStyle/>
          <a:p>
            <a:endParaRPr lang="en-US"/>
          </a:p>
        </p:txBody>
      </p:sp>
      <p:sp>
        <p:nvSpPr>
          <p:cNvPr id="68658" name="Texas">
            <a:extLst>
              <a:ext uri="{FF2B5EF4-FFF2-40B4-BE49-F238E27FC236}">
                <a16:creationId xmlns:a16="http://schemas.microsoft.com/office/drawing/2014/main" id="{F4A472C9-6411-45C9-923F-6DB0110D000F}"/>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68659" name="Utah">
            <a:extLst>
              <a:ext uri="{FF2B5EF4-FFF2-40B4-BE49-F238E27FC236}">
                <a16:creationId xmlns:a16="http://schemas.microsoft.com/office/drawing/2014/main" id="{DE8E4957-328A-481F-AEA9-19072C9DA449}"/>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67A9CF"/>
          </a:solidFill>
          <a:ln w="15875">
            <a:solidFill>
              <a:srgbClr val="003F48"/>
            </a:solidFill>
            <a:prstDash val="solid"/>
            <a:round/>
            <a:headEnd/>
            <a:tailEnd/>
          </a:ln>
        </p:spPr>
        <p:txBody>
          <a:bodyPr/>
          <a:lstStyle/>
          <a:p>
            <a:endParaRPr lang="en-US"/>
          </a:p>
        </p:txBody>
      </p:sp>
      <p:sp>
        <p:nvSpPr>
          <p:cNvPr id="68660" name="Vermont">
            <a:extLst>
              <a:ext uri="{FF2B5EF4-FFF2-40B4-BE49-F238E27FC236}">
                <a16:creationId xmlns:a16="http://schemas.microsoft.com/office/drawing/2014/main" id="{66770BFC-F3E3-4FFA-AA37-F2DC4037859A}"/>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68661" name="West Virginia">
            <a:extLst>
              <a:ext uri="{FF2B5EF4-FFF2-40B4-BE49-F238E27FC236}">
                <a16:creationId xmlns:a16="http://schemas.microsoft.com/office/drawing/2014/main" id="{D6A15DB6-73EB-4C62-8D7D-CADC63FCB300}"/>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68662" name="Wisconsin">
            <a:extLst>
              <a:ext uri="{FF2B5EF4-FFF2-40B4-BE49-F238E27FC236}">
                <a16:creationId xmlns:a16="http://schemas.microsoft.com/office/drawing/2014/main" id="{DF46013D-CA75-4F51-852A-42BC0A16E35F}"/>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68663" name="Wyoming">
            <a:extLst>
              <a:ext uri="{FF2B5EF4-FFF2-40B4-BE49-F238E27FC236}">
                <a16:creationId xmlns:a16="http://schemas.microsoft.com/office/drawing/2014/main" id="{30CEB906-8BF3-473C-B424-18593A408C64}"/>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68664" name="Massachusetts">
            <a:extLst>
              <a:ext uri="{FF2B5EF4-FFF2-40B4-BE49-F238E27FC236}">
                <a16:creationId xmlns:a16="http://schemas.microsoft.com/office/drawing/2014/main" id="{19E1A111-E002-4BF2-9F16-7D2C51C8205D}"/>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68665" name="Freeform 59">
            <a:extLst>
              <a:ext uri="{FF2B5EF4-FFF2-40B4-BE49-F238E27FC236}">
                <a16:creationId xmlns:a16="http://schemas.microsoft.com/office/drawing/2014/main" id="{AD72F85C-1E25-4A67-9B40-80B42A79F93D}"/>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66" name="Freeform 60">
            <a:extLst>
              <a:ext uri="{FF2B5EF4-FFF2-40B4-BE49-F238E27FC236}">
                <a16:creationId xmlns:a16="http://schemas.microsoft.com/office/drawing/2014/main" id="{59CB288E-509B-45DA-9F83-043071B72F1F}"/>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67" name="Virginia">
            <a:extLst>
              <a:ext uri="{FF2B5EF4-FFF2-40B4-BE49-F238E27FC236}">
                <a16:creationId xmlns:a16="http://schemas.microsoft.com/office/drawing/2014/main" id="{C88A6806-C967-4CFA-BDCA-D2C3E68AE039}"/>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68668" name="Freeform 62">
            <a:extLst>
              <a:ext uri="{FF2B5EF4-FFF2-40B4-BE49-F238E27FC236}">
                <a16:creationId xmlns:a16="http://schemas.microsoft.com/office/drawing/2014/main" id="{B3FB2E91-66F9-4640-9B97-B0A5A0750F8C}"/>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68669" name="Hawaii">
            <a:extLst>
              <a:ext uri="{FF2B5EF4-FFF2-40B4-BE49-F238E27FC236}">
                <a16:creationId xmlns:a16="http://schemas.microsoft.com/office/drawing/2014/main" id="{CA180198-FEF9-42DA-952E-9BC1F7346214}"/>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68694" name="Freeform 64">
              <a:extLst>
                <a:ext uri="{FF2B5EF4-FFF2-40B4-BE49-F238E27FC236}">
                  <a16:creationId xmlns:a16="http://schemas.microsoft.com/office/drawing/2014/main" id="{176DC3B4-359E-4081-8C3F-67A8FD078E7D}"/>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2818A"/>
            </a:solidFill>
            <a:ln w="15875">
              <a:solidFill>
                <a:srgbClr val="003F48"/>
              </a:solidFill>
              <a:prstDash val="solid"/>
              <a:round/>
              <a:headEnd/>
              <a:tailEnd/>
            </a:ln>
          </p:spPr>
          <p:txBody>
            <a:bodyPr/>
            <a:lstStyle/>
            <a:p>
              <a:endParaRPr lang="en-US"/>
            </a:p>
          </p:txBody>
        </p:sp>
        <p:sp>
          <p:nvSpPr>
            <p:cNvPr id="68695" name="Freeform 65">
              <a:extLst>
                <a:ext uri="{FF2B5EF4-FFF2-40B4-BE49-F238E27FC236}">
                  <a16:creationId xmlns:a16="http://schemas.microsoft.com/office/drawing/2014/main" id="{232A1FF2-CC2E-4A1B-AB8F-0C94F7C46D6F}"/>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2818A"/>
            </a:solidFill>
            <a:ln w="15875">
              <a:solidFill>
                <a:srgbClr val="003F48"/>
              </a:solidFill>
              <a:prstDash val="solid"/>
              <a:round/>
              <a:headEnd/>
              <a:tailEnd/>
            </a:ln>
          </p:spPr>
          <p:txBody>
            <a:bodyPr/>
            <a:lstStyle/>
            <a:p>
              <a:endParaRPr lang="en-US"/>
            </a:p>
          </p:txBody>
        </p:sp>
        <p:sp>
          <p:nvSpPr>
            <p:cNvPr id="68696" name="Freeform 66">
              <a:extLst>
                <a:ext uri="{FF2B5EF4-FFF2-40B4-BE49-F238E27FC236}">
                  <a16:creationId xmlns:a16="http://schemas.microsoft.com/office/drawing/2014/main" id="{4417FEBC-9048-46FB-BBCE-4C301FEDB563}"/>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68697" name="Freeform 67">
              <a:extLst>
                <a:ext uri="{FF2B5EF4-FFF2-40B4-BE49-F238E27FC236}">
                  <a16:creationId xmlns:a16="http://schemas.microsoft.com/office/drawing/2014/main" id="{50124BA0-B36B-4521-ADE4-CBB64291589A}"/>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2818A"/>
            </a:solidFill>
            <a:ln w="15875">
              <a:solidFill>
                <a:srgbClr val="003F48"/>
              </a:solidFill>
              <a:prstDash val="solid"/>
              <a:round/>
              <a:headEnd/>
              <a:tailEnd/>
            </a:ln>
          </p:spPr>
          <p:txBody>
            <a:bodyPr/>
            <a:lstStyle/>
            <a:p>
              <a:endParaRPr lang="en-US"/>
            </a:p>
          </p:txBody>
        </p:sp>
        <p:sp>
          <p:nvSpPr>
            <p:cNvPr id="68698" name="Freeform 68">
              <a:extLst>
                <a:ext uri="{FF2B5EF4-FFF2-40B4-BE49-F238E27FC236}">
                  <a16:creationId xmlns:a16="http://schemas.microsoft.com/office/drawing/2014/main" id="{52F4D3EF-C2DB-470B-8153-1C608EB38E34}"/>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68699" name="Freeform 69">
              <a:extLst>
                <a:ext uri="{FF2B5EF4-FFF2-40B4-BE49-F238E27FC236}">
                  <a16:creationId xmlns:a16="http://schemas.microsoft.com/office/drawing/2014/main" id="{748A4C0D-3A5F-4F4B-9356-2F408A54B4E4}"/>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68700" name="Freeform 70">
              <a:extLst>
                <a:ext uri="{FF2B5EF4-FFF2-40B4-BE49-F238E27FC236}">
                  <a16:creationId xmlns:a16="http://schemas.microsoft.com/office/drawing/2014/main" id="{14D9FE6A-2289-499C-A1CE-2F25483ECD0F}"/>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2818A"/>
            </a:solidFill>
            <a:ln w="15875">
              <a:solidFill>
                <a:srgbClr val="003F48"/>
              </a:solidFill>
              <a:prstDash val="solid"/>
              <a:round/>
              <a:headEnd/>
              <a:tailEnd/>
            </a:ln>
          </p:spPr>
          <p:txBody>
            <a:bodyPr/>
            <a:lstStyle/>
            <a:p>
              <a:endParaRPr lang="en-US"/>
            </a:p>
          </p:txBody>
        </p:sp>
        <p:sp>
          <p:nvSpPr>
            <p:cNvPr id="68701" name="Freeform 71">
              <a:extLst>
                <a:ext uri="{FF2B5EF4-FFF2-40B4-BE49-F238E27FC236}">
                  <a16:creationId xmlns:a16="http://schemas.microsoft.com/office/drawing/2014/main" id="{3A973606-2F76-489F-BC3B-32A33E3A211A}"/>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2818A"/>
            </a:solidFill>
            <a:ln w="15875">
              <a:solidFill>
                <a:srgbClr val="003F48"/>
              </a:solidFill>
              <a:prstDash val="solid"/>
              <a:round/>
              <a:headEnd/>
              <a:tailEnd/>
            </a:ln>
          </p:spPr>
          <p:txBody>
            <a:bodyPr/>
            <a:lstStyle/>
            <a:p>
              <a:endParaRPr lang="en-US"/>
            </a:p>
          </p:txBody>
        </p:sp>
      </p:grpSp>
      <p:grpSp>
        <p:nvGrpSpPr>
          <p:cNvPr id="68670" name="Alaska">
            <a:extLst>
              <a:ext uri="{FF2B5EF4-FFF2-40B4-BE49-F238E27FC236}">
                <a16:creationId xmlns:a16="http://schemas.microsoft.com/office/drawing/2014/main" id="{95413FCD-59BB-4267-8969-1F2A5BC1F6C0}"/>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68684" name="Freeform 73">
              <a:extLst>
                <a:ext uri="{FF2B5EF4-FFF2-40B4-BE49-F238E27FC236}">
                  <a16:creationId xmlns:a16="http://schemas.microsoft.com/office/drawing/2014/main" id="{B2AD41FA-90B1-498E-8A91-798F5784A509}"/>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7A9CF"/>
            </a:solidFill>
            <a:ln w="15875">
              <a:solidFill>
                <a:srgbClr val="003F48"/>
              </a:solidFill>
              <a:prstDash val="solid"/>
              <a:round/>
              <a:headEnd/>
              <a:tailEnd/>
            </a:ln>
          </p:spPr>
          <p:txBody>
            <a:bodyPr/>
            <a:lstStyle/>
            <a:p>
              <a:endParaRPr lang="en-US"/>
            </a:p>
          </p:txBody>
        </p:sp>
        <p:sp>
          <p:nvSpPr>
            <p:cNvPr id="68685" name="Freeform 74">
              <a:extLst>
                <a:ext uri="{FF2B5EF4-FFF2-40B4-BE49-F238E27FC236}">
                  <a16:creationId xmlns:a16="http://schemas.microsoft.com/office/drawing/2014/main" id="{BB4DEA6B-272E-4168-B6ED-6B8485B47348}"/>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7A9CF"/>
            </a:solidFill>
            <a:ln w="15875">
              <a:solidFill>
                <a:srgbClr val="003F48"/>
              </a:solidFill>
              <a:prstDash val="solid"/>
              <a:round/>
              <a:headEnd/>
              <a:tailEnd/>
            </a:ln>
          </p:spPr>
          <p:txBody>
            <a:bodyPr/>
            <a:lstStyle/>
            <a:p>
              <a:endParaRPr lang="en-US"/>
            </a:p>
          </p:txBody>
        </p:sp>
        <p:sp>
          <p:nvSpPr>
            <p:cNvPr id="68686" name="Freeform 75">
              <a:extLst>
                <a:ext uri="{FF2B5EF4-FFF2-40B4-BE49-F238E27FC236}">
                  <a16:creationId xmlns:a16="http://schemas.microsoft.com/office/drawing/2014/main" id="{0CDCA6C1-B792-41F5-87F8-F24ACC564061}"/>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68687" name="Freeform 76">
              <a:extLst>
                <a:ext uri="{FF2B5EF4-FFF2-40B4-BE49-F238E27FC236}">
                  <a16:creationId xmlns:a16="http://schemas.microsoft.com/office/drawing/2014/main" id="{5ECAFD85-D477-472D-82F6-BC211664E6C6}"/>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7A9CF"/>
            </a:solidFill>
            <a:ln w="15875">
              <a:solidFill>
                <a:srgbClr val="003F48"/>
              </a:solidFill>
              <a:prstDash val="solid"/>
              <a:round/>
              <a:headEnd/>
              <a:tailEnd/>
            </a:ln>
          </p:spPr>
          <p:txBody>
            <a:bodyPr/>
            <a:lstStyle/>
            <a:p>
              <a:endParaRPr lang="en-US"/>
            </a:p>
          </p:txBody>
        </p:sp>
        <p:sp>
          <p:nvSpPr>
            <p:cNvPr id="68688" name="Freeform 77">
              <a:extLst>
                <a:ext uri="{FF2B5EF4-FFF2-40B4-BE49-F238E27FC236}">
                  <a16:creationId xmlns:a16="http://schemas.microsoft.com/office/drawing/2014/main" id="{4E3891AC-5C24-4538-8CEA-13C988CE755D}"/>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7A9CF"/>
            </a:solidFill>
            <a:ln w="15875">
              <a:solidFill>
                <a:srgbClr val="003F48"/>
              </a:solidFill>
              <a:prstDash val="solid"/>
              <a:round/>
              <a:headEnd/>
              <a:tailEnd/>
            </a:ln>
          </p:spPr>
          <p:txBody>
            <a:bodyPr/>
            <a:lstStyle/>
            <a:p>
              <a:endParaRPr lang="en-US"/>
            </a:p>
          </p:txBody>
        </p:sp>
        <p:sp>
          <p:nvSpPr>
            <p:cNvPr id="68689" name="Freeform 78">
              <a:extLst>
                <a:ext uri="{FF2B5EF4-FFF2-40B4-BE49-F238E27FC236}">
                  <a16:creationId xmlns:a16="http://schemas.microsoft.com/office/drawing/2014/main" id="{D2088256-7BC2-4DE2-BE5C-D8172924FD04}"/>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68690" name="Freeform 79">
              <a:extLst>
                <a:ext uri="{FF2B5EF4-FFF2-40B4-BE49-F238E27FC236}">
                  <a16:creationId xmlns:a16="http://schemas.microsoft.com/office/drawing/2014/main" id="{079A6000-BBE4-4405-8156-C5F8A29ED77A}"/>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68691" name="Freeform 80">
              <a:extLst>
                <a:ext uri="{FF2B5EF4-FFF2-40B4-BE49-F238E27FC236}">
                  <a16:creationId xmlns:a16="http://schemas.microsoft.com/office/drawing/2014/main" id="{DC3461D8-8E6B-4C2E-AD65-B50935EBB535}"/>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68692" name="Freeform 81">
              <a:extLst>
                <a:ext uri="{FF2B5EF4-FFF2-40B4-BE49-F238E27FC236}">
                  <a16:creationId xmlns:a16="http://schemas.microsoft.com/office/drawing/2014/main" id="{093407D1-2914-4F4B-A4E5-406B76B8CC94}"/>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68693" name="Freeform 82">
              <a:extLst>
                <a:ext uri="{FF2B5EF4-FFF2-40B4-BE49-F238E27FC236}">
                  <a16:creationId xmlns:a16="http://schemas.microsoft.com/office/drawing/2014/main" id="{0FBC33E5-F341-4E5F-8FD6-78D5A2CE0773}"/>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7A9CF"/>
            </a:solidFill>
            <a:ln w="15875">
              <a:solidFill>
                <a:srgbClr val="003F48"/>
              </a:solidFill>
              <a:prstDash val="solid"/>
              <a:round/>
              <a:headEnd/>
              <a:tailEnd/>
            </a:ln>
          </p:spPr>
          <p:txBody>
            <a:bodyPr/>
            <a:lstStyle/>
            <a:p>
              <a:endParaRPr lang="en-US"/>
            </a:p>
          </p:txBody>
        </p:sp>
      </p:grpSp>
      <p:sp>
        <p:nvSpPr>
          <p:cNvPr id="68671" name="Rectangle 109">
            <a:extLst>
              <a:ext uri="{FF2B5EF4-FFF2-40B4-BE49-F238E27FC236}">
                <a16:creationId xmlns:a16="http://schemas.microsoft.com/office/drawing/2014/main" id="{94AC2D3A-50A4-4084-83CF-A0E55F21C77D}"/>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8672" name="Rectangle 110">
            <a:extLst>
              <a:ext uri="{FF2B5EF4-FFF2-40B4-BE49-F238E27FC236}">
                <a16:creationId xmlns:a16="http://schemas.microsoft.com/office/drawing/2014/main" id="{CA26EC59-5298-4505-A7B3-537D4B1CB047}"/>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8673" name="Rectangle 111">
            <a:extLst>
              <a:ext uri="{FF2B5EF4-FFF2-40B4-BE49-F238E27FC236}">
                <a16:creationId xmlns:a16="http://schemas.microsoft.com/office/drawing/2014/main" id="{DC207B4E-B3AE-44D7-8BD8-16A2E317575D}"/>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8674" name="Rectangle 112">
            <a:extLst>
              <a:ext uri="{FF2B5EF4-FFF2-40B4-BE49-F238E27FC236}">
                <a16:creationId xmlns:a16="http://schemas.microsoft.com/office/drawing/2014/main" id="{1A948829-907B-4C29-BBE6-9A73B7082699}"/>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8675" name="Rectangle 113">
            <a:extLst>
              <a:ext uri="{FF2B5EF4-FFF2-40B4-BE49-F238E27FC236}">
                <a16:creationId xmlns:a16="http://schemas.microsoft.com/office/drawing/2014/main" id="{2FB3E489-078B-493F-9723-D053225281CD}"/>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68676" name="Text Box 114">
            <a:extLst>
              <a:ext uri="{FF2B5EF4-FFF2-40B4-BE49-F238E27FC236}">
                <a16:creationId xmlns:a16="http://schemas.microsoft.com/office/drawing/2014/main" id="{10156B2B-4094-433D-9F0B-9DD8C59C63D2}"/>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68677" name="Text Box 105">
            <a:extLst>
              <a:ext uri="{FF2B5EF4-FFF2-40B4-BE49-F238E27FC236}">
                <a16:creationId xmlns:a16="http://schemas.microsoft.com/office/drawing/2014/main" id="{41A7F570-4586-4D0D-8F35-1EF828704427}"/>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68678" name="Text Box 106">
            <a:extLst>
              <a:ext uri="{FF2B5EF4-FFF2-40B4-BE49-F238E27FC236}">
                <a16:creationId xmlns:a16="http://schemas.microsoft.com/office/drawing/2014/main" id="{BF2DF5F3-EB9A-4EDC-8A71-9B986BDAFC59}"/>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68679" name="Text Box 107">
            <a:extLst>
              <a:ext uri="{FF2B5EF4-FFF2-40B4-BE49-F238E27FC236}">
                <a16:creationId xmlns:a16="http://schemas.microsoft.com/office/drawing/2014/main" id="{7B439306-828E-4504-B505-9BFCFFCF473C}"/>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68680" name="Text Box 108">
            <a:extLst>
              <a:ext uri="{FF2B5EF4-FFF2-40B4-BE49-F238E27FC236}">
                <a16:creationId xmlns:a16="http://schemas.microsoft.com/office/drawing/2014/main" id="{E2825E14-FFCF-4908-835D-A7F676DA3659}"/>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68681" name="Rectangle 7">
            <a:extLst>
              <a:ext uri="{FF2B5EF4-FFF2-40B4-BE49-F238E27FC236}">
                <a16:creationId xmlns:a16="http://schemas.microsoft.com/office/drawing/2014/main" id="{95FDEC41-2322-4A9F-96F7-F4BA64210F68}"/>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how to access valid and reliable health information, products, or services related to HIV, other STDs, and pregnancy in a required course during grades 9, 10, 11, or 12*</a:t>
            </a:r>
          </a:p>
        </p:txBody>
      </p:sp>
      <p:sp>
        <p:nvSpPr>
          <p:cNvPr id="68682" name="Text Box 101">
            <a:extLst>
              <a:ext uri="{FF2B5EF4-FFF2-40B4-BE49-F238E27FC236}">
                <a16:creationId xmlns:a16="http://schemas.microsoft.com/office/drawing/2014/main" id="{F6A9E3AB-B1BA-48E4-9129-DDE15B9F6768}"/>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68683" name="Text Box 116">
            <a:extLst>
              <a:ext uri="{FF2B5EF4-FFF2-40B4-BE49-F238E27FC236}">
                <a16:creationId xmlns:a16="http://schemas.microsoft.com/office/drawing/2014/main" id="{C22B7C4F-E82B-4563-8B74-A9F2FBFEF244}"/>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Kansas">
            <a:extLst>
              <a:ext uri="{FF2B5EF4-FFF2-40B4-BE49-F238E27FC236}">
                <a16:creationId xmlns:a16="http://schemas.microsoft.com/office/drawing/2014/main" id="{4FB84C71-A5F4-42E9-87DE-935730778DE5}"/>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67A9CF"/>
          </a:solidFill>
          <a:ln w="15875">
            <a:solidFill>
              <a:srgbClr val="003F48"/>
            </a:solidFill>
            <a:prstDash val="solid"/>
            <a:round/>
            <a:headEnd/>
            <a:tailEnd/>
          </a:ln>
        </p:spPr>
        <p:txBody>
          <a:bodyPr/>
          <a:lstStyle/>
          <a:p>
            <a:endParaRPr lang="en-US"/>
          </a:p>
        </p:txBody>
      </p:sp>
      <p:sp>
        <p:nvSpPr>
          <p:cNvPr id="70659" name="Missouri">
            <a:extLst>
              <a:ext uri="{FF2B5EF4-FFF2-40B4-BE49-F238E27FC236}">
                <a16:creationId xmlns:a16="http://schemas.microsoft.com/office/drawing/2014/main" id="{5E0EAFF6-7EBB-4028-9DB8-FA66C5E2244E}"/>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70660" name="Illinois">
            <a:extLst>
              <a:ext uri="{FF2B5EF4-FFF2-40B4-BE49-F238E27FC236}">
                <a16:creationId xmlns:a16="http://schemas.microsoft.com/office/drawing/2014/main" id="{CE2CC8D2-D26C-421A-BF9F-C7D5AA9A6EF5}"/>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70661" name="Iowa">
            <a:extLst>
              <a:ext uri="{FF2B5EF4-FFF2-40B4-BE49-F238E27FC236}">
                <a16:creationId xmlns:a16="http://schemas.microsoft.com/office/drawing/2014/main" id="{FE44FB11-5A35-449C-B139-0BDA48432E85}"/>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70662" name="New Mexico">
            <a:extLst>
              <a:ext uri="{FF2B5EF4-FFF2-40B4-BE49-F238E27FC236}">
                <a16:creationId xmlns:a16="http://schemas.microsoft.com/office/drawing/2014/main" id="{F5906B1B-388C-432E-9B2C-74BF1BBEC438}"/>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70663" name="Oklahoma">
            <a:extLst>
              <a:ext uri="{FF2B5EF4-FFF2-40B4-BE49-F238E27FC236}">
                <a16:creationId xmlns:a16="http://schemas.microsoft.com/office/drawing/2014/main" id="{5241B7F7-BC66-4011-99DD-2F7539F8A2FD}"/>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70664" name="Florida">
            <a:extLst>
              <a:ext uri="{FF2B5EF4-FFF2-40B4-BE49-F238E27FC236}">
                <a16:creationId xmlns:a16="http://schemas.microsoft.com/office/drawing/2014/main" id="{039C478C-37C9-4A83-A508-4FFFEACD4233}"/>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70665" name="Freeform 9">
            <a:extLst>
              <a:ext uri="{FF2B5EF4-FFF2-40B4-BE49-F238E27FC236}">
                <a16:creationId xmlns:a16="http://schemas.microsoft.com/office/drawing/2014/main" id="{36E977D7-4079-4F32-878D-9E90AADF10E5}"/>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70666" name="Freeform 10">
            <a:extLst>
              <a:ext uri="{FF2B5EF4-FFF2-40B4-BE49-F238E27FC236}">
                <a16:creationId xmlns:a16="http://schemas.microsoft.com/office/drawing/2014/main" id="{F50B5909-B7AD-4A12-B0A0-F00228C29CCD}"/>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70667" name="Freeform 11">
            <a:extLst>
              <a:ext uri="{FF2B5EF4-FFF2-40B4-BE49-F238E27FC236}">
                <a16:creationId xmlns:a16="http://schemas.microsoft.com/office/drawing/2014/main" id="{78109AFB-B27F-42E0-8742-6E12E031CB89}"/>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70668" name="Michigan Upper">
            <a:extLst>
              <a:ext uri="{FF2B5EF4-FFF2-40B4-BE49-F238E27FC236}">
                <a16:creationId xmlns:a16="http://schemas.microsoft.com/office/drawing/2014/main" id="{40A921EA-4BF5-4000-995B-DF3204757ADD}"/>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70669" name="Michigan">
            <a:extLst>
              <a:ext uri="{FF2B5EF4-FFF2-40B4-BE49-F238E27FC236}">
                <a16:creationId xmlns:a16="http://schemas.microsoft.com/office/drawing/2014/main" id="{437D4E9D-C211-44DD-8BED-E89481C07F4C}"/>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70670" name="New York">
            <a:extLst>
              <a:ext uri="{FF2B5EF4-FFF2-40B4-BE49-F238E27FC236}">
                <a16:creationId xmlns:a16="http://schemas.microsoft.com/office/drawing/2014/main" id="{746616F2-D38D-4405-AE5C-164B5F00971E}"/>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70671" name="Freeform 15">
            <a:extLst>
              <a:ext uri="{FF2B5EF4-FFF2-40B4-BE49-F238E27FC236}">
                <a16:creationId xmlns:a16="http://schemas.microsoft.com/office/drawing/2014/main" id="{FA632195-976E-423E-A960-E24B781A3639}"/>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672" name="Freeform 16">
            <a:extLst>
              <a:ext uri="{FF2B5EF4-FFF2-40B4-BE49-F238E27FC236}">
                <a16:creationId xmlns:a16="http://schemas.microsoft.com/office/drawing/2014/main" id="{35B786B8-7EAA-47F2-BDC8-818EA38C0AE8}"/>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673" name="Washington">
            <a:extLst>
              <a:ext uri="{FF2B5EF4-FFF2-40B4-BE49-F238E27FC236}">
                <a16:creationId xmlns:a16="http://schemas.microsoft.com/office/drawing/2014/main" id="{05059560-C984-4452-8723-BAF04E559E06}"/>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70674" name="Freeform 19">
            <a:extLst>
              <a:ext uri="{FF2B5EF4-FFF2-40B4-BE49-F238E27FC236}">
                <a16:creationId xmlns:a16="http://schemas.microsoft.com/office/drawing/2014/main" id="{AB0BC151-EE8C-4F6B-AB28-B5239101F505}"/>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675" name="Alabama">
            <a:extLst>
              <a:ext uri="{FF2B5EF4-FFF2-40B4-BE49-F238E27FC236}">
                <a16:creationId xmlns:a16="http://schemas.microsoft.com/office/drawing/2014/main" id="{F43A0B49-E244-4A18-829A-C69DE548FB6D}"/>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70676" name="Arizona">
            <a:extLst>
              <a:ext uri="{FF2B5EF4-FFF2-40B4-BE49-F238E27FC236}">
                <a16:creationId xmlns:a16="http://schemas.microsoft.com/office/drawing/2014/main" id="{C92F0663-4910-4DF9-A8C3-F438AC3D84A3}"/>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70677" name="Arkansas">
            <a:extLst>
              <a:ext uri="{FF2B5EF4-FFF2-40B4-BE49-F238E27FC236}">
                <a16:creationId xmlns:a16="http://schemas.microsoft.com/office/drawing/2014/main" id="{913F1CFA-0917-4F0D-8091-A9AACEB85936}"/>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70678" name="California">
            <a:extLst>
              <a:ext uri="{FF2B5EF4-FFF2-40B4-BE49-F238E27FC236}">
                <a16:creationId xmlns:a16="http://schemas.microsoft.com/office/drawing/2014/main" id="{1DC84C34-7E08-48DB-8398-E04C30F791FF}"/>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70679" name="Colorado">
            <a:extLst>
              <a:ext uri="{FF2B5EF4-FFF2-40B4-BE49-F238E27FC236}">
                <a16:creationId xmlns:a16="http://schemas.microsoft.com/office/drawing/2014/main" id="{3230EC0B-1B17-478D-B004-4D453549876A}"/>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70680" name="Connecticut">
            <a:extLst>
              <a:ext uri="{FF2B5EF4-FFF2-40B4-BE49-F238E27FC236}">
                <a16:creationId xmlns:a16="http://schemas.microsoft.com/office/drawing/2014/main" id="{B792C081-B4C6-442E-B8AA-A8D7A2C5AE20}"/>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70681" name="Delaware">
            <a:extLst>
              <a:ext uri="{FF2B5EF4-FFF2-40B4-BE49-F238E27FC236}">
                <a16:creationId xmlns:a16="http://schemas.microsoft.com/office/drawing/2014/main" id="{4140CB37-624D-4E6A-B980-1DDA4919D722}"/>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70682" name="Freeform 27">
            <a:extLst>
              <a:ext uri="{FF2B5EF4-FFF2-40B4-BE49-F238E27FC236}">
                <a16:creationId xmlns:a16="http://schemas.microsoft.com/office/drawing/2014/main" id="{F7F06F54-C583-4FD4-B7F8-5A5C73D1D7AA}"/>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683" name="Georgia">
            <a:extLst>
              <a:ext uri="{FF2B5EF4-FFF2-40B4-BE49-F238E27FC236}">
                <a16:creationId xmlns:a16="http://schemas.microsoft.com/office/drawing/2014/main" id="{EE2CFFDF-C58C-40E1-B183-AC085FBE8F4E}"/>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67A9CF"/>
          </a:solidFill>
          <a:ln w="15875">
            <a:solidFill>
              <a:srgbClr val="003F48"/>
            </a:solidFill>
            <a:prstDash val="solid"/>
            <a:round/>
            <a:headEnd/>
            <a:tailEnd/>
          </a:ln>
        </p:spPr>
        <p:txBody>
          <a:bodyPr/>
          <a:lstStyle/>
          <a:p>
            <a:endParaRPr lang="en-US"/>
          </a:p>
        </p:txBody>
      </p:sp>
      <p:sp>
        <p:nvSpPr>
          <p:cNvPr id="70684" name="Idaho">
            <a:extLst>
              <a:ext uri="{FF2B5EF4-FFF2-40B4-BE49-F238E27FC236}">
                <a16:creationId xmlns:a16="http://schemas.microsoft.com/office/drawing/2014/main" id="{EF5BC415-8B28-4710-8C26-50DD72480DB1}"/>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67A9CF"/>
          </a:solidFill>
          <a:ln w="15875">
            <a:solidFill>
              <a:srgbClr val="003F48"/>
            </a:solidFill>
            <a:prstDash val="solid"/>
            <a:round/>
            <a:headEnd/>
            <a:tailEnd/>
          </a:ln>
        </p:spPr>
        <p:txBody>
          <a:bodyPr/>
          <a:lstStyle/>
          <a:p>
            <a:endParaRPr lang="en-US"/>
          </a:p>
        </p:txBody>
      </p:sp>
      <p:sp>
        <p:nvSpPr>
          <p:cNvPr id="70685" name="Indiana">
            <a:extLst>
              <a:ext uri="{FF2B5EF4-FFF2-40B4-BE49-F238E27FC236}">
                <a16:creationId xmlns:a16="http://schemas.microsoft.com/office/drawing/2014/main" id="{2B2BF8E3-0E66-449C-B565-9BE3E8EAD01B}"/>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70686" name="Kentucky">
            <a:extLst>
              <a:ext uri="{FF2B5EF4-FFF2-40B4-BE49-F238E27FC236}">
                <a16:creationId xmlns:a16="http://schemas.microsoft.com/office/drawing/2014/main" id="{ADFA2FC1-E12E-4C03-AFDC-9329376DCF10}"/>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70687" name="Louisiana">
            <a:extLst>
              <a:ext uri="{FF2B5EF4-FFF2-40B4-BE49-F238E27FC236}">
                <a16:creationId xmlns:a16="http://schemas.microsoft.com/office/drawing/2014/main" id="{EAF61E96-CD6C-4944-ABCF-0B998E245C4A}"/>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70688" name="Maine">
            <a:extLst>
              <a:ext uri="{FF2B5EF4-FFF2-40B4-BE49-F238E27FC236}">
                <a16:creationId xmlns:a16="http://schemas.microsoft.com/office/drawing/2014/main" id="{8514B5C8-6F71-4439-90C4-5047EE122033}"/>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7A9CF"/>
          </a:solidFill>
          <a:ln w="15875">
            <a:solidFill>
              <a:srgbClr val="003F48"/>
            </a:solidFill>
            <a:prstDash val="solid"/>
            <a:round/>
            <a:headEnd/>
            <a:tailEnd/>
          </a:ln>
        </p:spPr>
        <p:txBody>
          <a:bodyPr/>
          <a:lstStyle/>
          <a:p>
            <a:endParaRPr lang="en-US"/>
          </a:p>
        </p:txBody>
      </p:sp>
      <p:sp>
        <p:nvSpPr>
          <p:cNvPr id="70689" name="Maryland">
            <a:extLst>
              <a:ext uri="{FF2B5EF4-FFF2-40B4-BE49-F238E27FC236}">
                <a16:creationId xmlns:a16="http://schemas.microsoft.com/office/drawing/2014/main" id="{BC11289D-E12B-4E71-827D-2F923A8C8E7F}"/>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70690" name="Minnesota">
            <a:extLst>
              <a:ext uri="{FF2B5EF4-FFF2-40B4-BE49-F238E27FC236}">
                <a16:creationId xmlns:a16="http://schemas.microsoft.com/office/drawing/2014/main" id="{1C628262-C49E-4A3F-99EF-8AA8C1403038}"/>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70691" name="Mississippi">
            <a:extLst>
              <a:ext uri="{FF2B5EF4-FFF2-40B4-BE49-F238E27FC236}">
                <a16:creationId xmlns:a16="http://schemas.microsoft.com/office/drawing/2014/main" id="{762D5B19-9AD1-45F3-9C9C-4A69582A55B6}"/>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70692" name="Montana">
            <a:extLst>
              <a:ext uri="{FF2B5EF4-FFF2-40B4-BE49-F238E27FC236}">
                <a16:creationId xmlns:a16="http://schemas.microsoft.com/office/drawing/2014/main" id="{70AF080A-C0F8-4D46-B3EE-9B1DB3EF936A}"/>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7A9CF"/>
          </a:solidFill>
          <a:ln w="15875">
            <a:solidFill>
              <a:srgbClr val="003F48"/>
            </a:solidFill>
            <a:prstDash val="solid"/>
            <a:round/>
            <a:headEnd/>
            <a:tailEnd/>
          </a:ln>
        </p:spPr>
        <p:txBody>
          <a:bodyPr/>
          <a:lstStyle/>
          <a:p>
            <a:endParaRPr lang="en-US"/>
          </a:p>
        </p:txBody>
      </p:sp>
      <p:sp>
        <p:nvSpPr>
          <p:cNvPr id="70693" name="Nebraska">
            <a:extLst>
              <a:ext uri="{FF2B5EF4-FFF2-40B4-BE49-F238E27FC236}">
                <a16:creationId xmlns:a16="http://schemas.microsoft.com/office/drawing/2014/main" id="{F10255F1-9846-4AEC-AA23-CF40F01268EA}"/>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7A9CF"/>
          </a:solidFill>
          <a:ln w="15875">
            <a:solidFill>
              <a:srgbClr val="003F48"/>
            </a:solidFill>
            <a:prstDash val="solid"/>
            <a:round/>
            <a:headEnd/>
            <a:tailEnd/>
          </a:ln>
        </p:spPr>
        <p:txBody>
          <a:bodyPr/>
          <a:lstStyle/>
          <a:p>
            <a:endParaRPr lang="en-US"/>
          </a:p>
        </p:txBody>
      </p:sp>
      <p:sp>
        <p:nvSpPr>
          <p:cNvPr id="70694" name="Nevada">
            <a:extLst>
              <a:ext uri="{FF2B5EF4-FFF2-40B4-BE49-F238E27FC236}">
                <a16:creationId xmlns:a16="http://schemas.microsoft.com/office/drawing/2014/main" id="{0457F87A-7B56-492D-90C2-FCF8DEAE2F90}"/>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70695" name="New Hampshire">
            <a:extLst>
              <a:ext uri="{FF2B5EF4-FFF2-40B4-BE49-F238E27FC236}">
                <a16:creationId xmlns:a16="http://schemas.microsoft.com/office/drawing/2014/main" id="{075EA4AE-FD3A-411E-A719-4CFD4B8819A9}"/>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7A9CF"/>
          </a:solidFill>
          <a:ln w="15875">
            <a:solidFill>
              <a:srgbClr val="003F48"/>
            </a:solidFill>
            <a:prstDash val="solid"/>
            <a:round/>
            <a:headEnd/>
            <a:tailEnd/>
          </a:ln>
        </p:spPr>
        <p:txBody>
          <a:bodyPr/>
          <a:lstStyle/>
          <a:p>
            <a:endParaRPr lang="en-US"/>
          </a:p>
        </p:txBody>
      </p:sp>
      <p:sp>
        <p:nvSpPr>
          <p:cNvPr id="70696" name="New Jersey">
            <a:extLst>
              <a:ext uri="{FF2B5EF4-FFF2-40B4-BE49-F238E27FC236}">
                <a16:creationId xmlns:a16="http://schemas.microsoft.com/office/drawing/2014/main" id="{5542CEBA-8366-4FBA-B91F-C43B091A76F5}"/>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70697" name="North Carolina">
            <a:extLst>
              <a:ext uri="{FF2B5EF4-FFF2-40B4-BE49-F238E27FC236}">
                <a16:creationId xmlns:a16="http://schemas.microsoft.com/office/drawing/2014/main" id="{1E05D011-4A40-42EE-88F9-93AEF626728A}"/>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70698" name="North Dakota">
            <a:extLst>
              <a:ext uri="{FF2B5EF4-FFF2-40B4-BE49-F238E27FC236}">
                <a16:creationId xmlns:a16="http://schemas.microsoft.com/office/drawing/2014/main" id="{3B17B2A6-7CDB-40A2-BEC8-66CAF4CB1158}"/>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7A9CF"/>
          </a:solidFill>
          <a:ln w="15875">
            <a:solidFill>
              <a:srgbClr val="003F48"/>
            </a:solidFill>
            <a:prstDash val="solid"/>
            <a:round/>
            <a:headEnd/>
            <a:tailEnd/>
          </a:ln>
        </p:spPr>
        <p:txBody>
          <a:bodyPr/>
          <a:lstStyle/>
          <a:p>
            <a:endParaRPr lang="en-US"/>
          </a:p>
        </p:txBody>
      </p:sp>
      <p:sp>
        <p:nvSpPr>
          <p:cNvPr id="70699" name="Ohio">
            <a:extLst>
              <a:ext uri="{FF2B5EF4-FFF2-40B4-BE49-F238E27FC236}">
                <a16:creationId xmlns:a16="http://schemas.microsoft.com/office/drawing/2014/main" id="{8C867EAE-7672-49CD-B41C-49583CB8AD17}"/>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67A9CF"/>
          </a:solidFill>
          <a:ln w="15875">
            <a:solidFill>
              <a:srgbClr val="003F48"/>
            </a:solidFill>
            <a:prstDash val="solid"/>
            <a:round/>
            <a:headEnd/>
            <a:tailEnd/>
          </a:ln>
        </p:spPr>
        <p:txBody>
          <a:bodyPr/>
          <a:lstStyle/>
          <a:p>
            <a:endParaRPr lang="en-US"/>
          </a:p>
        </p:txBody>
      </p:sp>
      <p:sp>
        <p:nvSpPr>
          <p:cNvPr id="70700" name="Oregon">
            <a:extLst>
              <a:ext uri="{FF2B5EF4-FFF2-40B4-BE49-F238E27FC236}">
                <a16:creationId xmlns:a16="http://schemas.microsoft.com/office/drawing/2014/main" id="{5F693CD3-2BAE-4116-A245-D4B864883709}"/>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70701" name="Pennsylvania">
            <a:extLst>
              <a:ext uri="{FF2B5EF4-FFF2-40B4-BE49-F238E27FC236}">
                <a16:creationId xmlns:a16="http://schemas.microsoft.com/office/drawing/2014/main" id="{0281D68C-D059-44A3-8419-A81913F7A977}"/>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7A9CF"/>
          </a:solidFill>
          <a:ln w="15875">
            <a:solidFill>
              <a:srgbClr val="003F48"/>
            </a:solidFill>
            <a:prstDash val="solid"/>
            <a:round/>
            <a:headEnd/>
            <a:tailEnd/>
          </a:ln>
        </p:spPr>
        <p:txBody>
          <a:bodyPr/>
          <a:lstStyle/>
          <a:p>
            <a:endParaRPr lang="en-US"/>
          </a:p>
        </p:txBody>
      </p:sp>
      <p:sp>
        <p:nvSpPr>
          <p:cNvPr id="70702" name="Rhode Island">
            <a:extLst>
              <a:ext uri="{FF2B5EF4-FFF2-40B4-BE49-F238E27FC236}">
                <a16:creationId xmlns:a16="http://schemas.microsoft.com/office/drawing/2014/main" id="{9FAC6138-E384-4DBE-B5C4-E22868A51312}"/>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70703" name="South Carolina">
            <a:extLst>
              <a:ext uri="{FF2B5EF4-FFF2-40B4-BE49-F238E27FC236}">
                <a16:creationId xmlns:a16="http://schemas.microsoft.com/office/drawing/2014/main" id="{75B0F55D-8D83-4C3B-AE70-A9AE5745ADE2}"/>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70704" name="South Dakota">
            <a:extLst>
              <a:ext uri="{FF2B5EF4-FFF2-40B4-BE49-F238E27FC236}">
                <a16:creationId xmlns:a16="http://schemas.microsoft.com/office/drawing/2014/main" id="{634B38B2-A729-4662-946D-8C180DE56244}"/>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70705" name="Tennessee">
            <a:extLst>
              <a:ext uri="{FF2B5EF4-FFF2-40B4-BE49-F238E27FC236}">
                <a16:creationId xmlns:a16="http://schemas.microsoft.com/office/drawing/2014/main" id="{F7CA37DA-3FD5-4CCB-A152-F523157E8AC1}"/>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BDC9E1"/>
          </a:solidFill>
          <a:ln w="15875">
            <a:solidFill>
              <a:srgbClr val="003F48"/>
            </a:solidFill>
            <a:prstDash val="solid"/>
            <a:round/>
            <a:headEnd/>
            <a:tailEnd/>
          </a:ln>
        </p:spPr>
        <p:txBody>
          <a:bodyPr/>
          <a:lstStyle/>
          <a:p>
            <a:endParaRPr lang="en-US"/>
          </a:p>
        </p:txBody>
      </p:sp>
      <p:sp>
        <p:nvSpPr>
          <p:cNvPr id="70706" name="Texas">
            <a:extLst>
              <a:ext uri="{FF2B5EF4-FFF2-40B4-BE49-F238E27FC236}">
                <a16:creationId xmlns:a16="http://schemas.microsoft.com/office/drawing/2014/main" id="{D807198C-791B-4241-8E48-4FB5B61EA795}"/>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70707" name="Utah">
            <a:extLst>
              <a:ext uri="{FF2B5EF4-FFF2-40B4-BE49-F238E27FC236}">
                <a16:creationId xmlns:a16="http://schemas.microsoft.com/office/drawing/2014/main" id="{0C80AAAA-508E-4CCE-9A26-97DF262668BC}"/>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70708" name="Vermont">
            <a:extLst>
              <a:ext uri="{FF2B5EF4-FFF2-40B4-BE49-F238E27FC236}">
                <a16:creationId xmlns:a16="http://schemas.microsoft.com/office/drawing/2014/main" id="{D6E68817-CCF1-400A-8975-CD5D026F19D9}"/>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70709" name="West Virginia">
            <a:extLst>
              <a:ext uri="{FF2B5EF4-FFF2-40B4-BE49-F238E27FC236}">
                <a16:creationId xmlns:a16="http://schemas.microsoft.com/office/drawing/2014/main" id="{1A4B28B2-EB0C-4FB4-A174-BB70AB998D9A}"/>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70710" name="Wisconsin">
            <a:extLst>
              <a:ext uri="{FF2B5EF4-FFF2-40B4-BE49-F238E27FC236}">
                <a16:creationId xmlns:a16="http://schemas.microsoft.com/office/drawing/2014/main" id="{CC3D63A1-079E-4523-A926-9AB74DCFA1EA}"/>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70711" name="Wyoming">
            <a:extLst>
              <a:ext uri="{FF2B5EF4-FFF2-40B4-BE49-F238E27FC236}">
                <a16:creationId xmlns:a16="http://schemas.microsoft.com/office/drawing/2014/main" id="{F7861F67-7E43-4C9E-BB78-E95DE145B172}"/>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70712" name="Massachusetts">
            <a:extLst>
              <a:ext uri="{FF2B5EF4-FFF2-40B4-BE49-F238E27FC236}">
                <a16:creationId xmlns:a16="http://schemas.microsoft.com/office/drawing/2014/main" id="{015F0B8E-7567-4EB1-B4D8-7A603FBB9CDB}"/>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70713" name="Freeform 59">
            <a:extLst>
              <a:ext uri="{FF2B5EF4-FFF2-40B4-BE49-F238E27FC236}">
                <a16:creationId xmlns:a16="http://schemas.microsoft.com/office/drawing/2014/main" id="{A9FC1CDF-D358-4F77-9988-263FC25CFE0E}"/>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714" name="Freeform 60">
            <a:extLst>
              <a:ext uri="{FF2B5EF4-FFF2-40B4-BE49-F238E27FC236}">
                <a16:creationId xmlns:a16="http://schemas.microsoft.com/office/drawing/2014/main" id="{BDC251D3-C747-4652-9741-F8EFBFE147F9}"/>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715" name="Virginia">
            <a:extLst>
              <a:ext uri="{FF2B5EF4-FFF2-40B4-BE49-F238E27FC236}">
                <a16:creationId xmlns:a16="http://schemas.microsoft.com/office/drawing/2014/main" id="{BB06D680-A95F-4099-AA7F-822E87F1BC85}"/>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70716" name="Freeform 62">
            <a:extLst>
              <a:ext uri="{FF2B5EF4-FFF2-40B4-BE49-F238E27FC236}">
                <a16:creationId xmlns:a16="http://schemas.microsoft.com/office/drawing/2014/main" id="{5AAAEE0B-B016-473A-AAB5-E17C8C7C780A}"/>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70717" name="Hawaii">
            <a:extLst>
              <a:ext uri="{FF2B5EF4-FFF2-40B4-BE49-F238E27FC236}">
                <a16:creationId xmlns:a16="http://schemas.microsoft.com/office/drawing/2014/main" id="{ED429196-FB9F-4CD6-88D0-A82216539020}"/>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70742" name="Freeform 64">
              <a:extLst>
                <a:ext uri="{FF2B5EF4-FFF2-40B4-BE49-F238E27FC236}">
                  <a16:creationId xmlns:a16="http://schemas.microsoft.com/office/drawing/2014/main" id="{8A97AC7C-ABFC-4943-946D-4B54A21C1C4A}"/>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7A9CF"/>
            </a:solidFill>
            <a:ln w="15875">
              <a:solidFill>
                <a:srgbClr val="003F48"/>
              </a:solidFill>
              <a:prstDash val="solid"/>
              <a:round/>
              <a:headEnd/>
              <a:tailEnd/>
            </a:ln>
          </p:spPr>
          <p:txBody>
            <a:bodyPr/>
            <a:lstStyle/>
            <a:p>
              <a:endParaRPr lang="en-US"/>
            </a:p>
          </p:txBody>
        </p:sp>
        <p:sp>
          <p:nvSpPr>
            <p:cNvPr id="70743" name="Freeform 65">
              <a:extLst>
                <a:ext uri="{FF2B5EF4-FFF2-40B4-BE49-F238E27FC236}">
                  <a16:creationId xmlns:a16="http://schemas.microsoft.com/office/drawing/2014/main" id="{41A7058F-6938-41C3-80F9-F9245270CB01}"/>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70744" name="Freeform 66">
              <a:extLst>
                <a:ext uri="{FF2B5EF4-FFF2-40B4-BE49-F238E27FC236}">
                  <a16:creationId xmlns:a16="http://schemas.microsoft.com/office/drawing/2014/main" id="{E4DF65E1-C4F1-42D8-B8C4-D8E84B873480}"/>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70745" name="Freeform 67">
              <a:extLst>
                <a:ext uri="{FF2B5EF4-FFF2-40B4-BE49-F238E27FC236}">
                  <a16:creationId xmlns:a16="http://schemas.microsoft.com/office/drawing/2014/main" id="{D51748E4-74D5-4652-AAE6-721992708D09}"/>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70746" name="Freeform 68">
              <a:extLst>
                <a:ext uri="{FF2B5EF4-FFF2-40B4-BE49-F238E27FC236}">
                  <a16:creationId xmlns:a16="http://schemas.microsoft.com/office/drawing/2014/main" id="{EF7DF940-BD69-46C2-AFD3-738A7824527A}"/>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70747" name="Freeform 69">
              <a:extLst>
                <a:ext uri="{FF2B5EF4-FFF2-40B4-BE49-F238E27FC236}">
                  <a16:creationId xmlns:a16="http://schemas.microsoft.com/office/drawing/2014/main" id="{F9CCE68B-D0D4-472F-91C5-44C2C91F91D8}"/>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70748" name="Freeform 70">
              <a:extLst>
                <a:ext uri="{FF2B5EF4-FFF2-40B4-BE49-F238E27FC236}">
                  <a16:creationId xmlns:a16="http://schemas.microsoft.com/office/drawing/2014/main" id="{8BA3590E-F16C-420D-B19A-AA371688091E}"/>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7A9CF"/>
            </a:solidFill>
            <a:ln w="15875">
              <a:solidFill>
                <a:srgbClr val="003F48"/>
              </a:solidFill>
              <a:prstDash val="solid"/>
              <a:round/>
              <a:headEnd/>
              <a:tailEnd/>
            </a:ln>
          </p:spPr>
          <p:txBody>
            <a:bodyPr/>
            <a:lstStyle/>
            <a:p>
              <a:endParaRPr lang="en-US"/>
            </a:p>
          </p:txBody>
        </p:sp>
        <p:sp>
          <p:nvSpPr>
            <p:cNvPr id="70749" name="Freeform 71">
              <a:extLst>
                <a:ext uri="{FF2B5EF4-FFF2-40B4-BE49-F238E27FC236}">
                  <a16:creationId xmlns:a16="http://schemas.microsoft.com/office/drawing/2014/main" id="{00C06DE4-6B1F-4FB7-8125-64F25AB5DF73}"/>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7A9CF"/>
            </a:solidFill>
            <a:ln w="15875">
              <a:solidFill>
                <a:srgbClr val="003F48"/>
              </a:solidFill>
              <a:prstDash val="solid"/>
              <a:round/>
              <a:headEnd/>
              <a:tailEnd/>
            </a:ln>
          </p:spPr>
          <p:txBody>
            <a:bodyPr/>
            <a:lstStyle/>
            <a:p>
              <a:endParaRPr lang="en-US"/>
            </a:p>
          </p:txBody>
        </p:sp>
      </p:grpSp>
      <p:grpSp>
        <p:nvGrpSpPr>
          <p:cNvPr id="70718" name="Alaska">
            <a:extLst>
              <a:ext uri="{FF2B5EF4-FFF2-40B4-BE49-F238E27FC236}">
                <a16:creationId xmlns:a16="http://schemas.microsoft.com/office/drawing/2014/main" id="{6C444E49-49BF-4E24-AFAE-09B0C95AD95E}"/>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70732" name="Freeform 73">
              <a:extLst>
                <a:ext uri="{FF2B5EF4-FFF2-40B4-BE49-F238E27FC236}">
                  <a16:creationId xmlns:a16="http://schemas.microsoft.com/office/drawing/2014/main" id="{F860BAA1-76C3-431B-BDD8-B9E501F4CCF8}"/>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70733" name="Freeform 74">
              <a:extLst>
                <a:ext uri="{FF2B5EF4-FFF2-40B4-BE49-F238E27FC236}">
                  <a16:creationId xmlns:a16="http://schemas.microsoft.com/office/drawing/2014/main" id="{2FCB5790-6BF3-4CC1-B58A-9469F845C226}"/>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70734" name="Freeform 75">
              <a:extLst>
                <a:ext uri="{FF2B5EF4-FFF2-40B4-BE49-F238E27FC236}">
                  <a16:creationId xmlns:a16="http://schemas.microsoft.com/office/drawing/2014/main" id="{083804E2-3081-4B38-8521-E5493E8D4078}"/>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70735" name="Freeform 76">
              <a:extLst>
                <a:ext uri="{FF2B5EF4-FFF2-40B4-BE49-F238E27FC236}">
                  <a16:creationId xmlns:a16="http://schemas.microsoft.com/office/drawing/2014/main" id="{073E1D36-4074-48F6-B917-2FCAAB4AAE90}"/>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70736" name="Freeform 77">
              <a:extLst>
                <a:ext uri="{FF2B5EF4-FFF2-40B4-BE49-F238E27FC236}">
                  <a16:creationId xmlns:a16="http://schemas.microsoft.com/office/drawing/2014/main" id="{1995D748-04BC-4771-930A-15A405D14132}"/>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70737" name="Freeform 78">
              <a:extLst>
                <a:ext uri="{FF2B5EF4-FFF2-40B4-BE49-F238E27FC236}">
                  <a16:creationId xmlns:a16="http://schemas.microsoft.com/office/drawing/2014/main" id="{CF7EA15F-055F-4A77-964D-0FC228E91119}"/>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70738" name="Freeform 79">
              <a:extLst>
                <a:ext uri="{FF2B5EF4-FFF2-40B4-BE49-F238E27FC236}">
                  <a16:creationId xmlns:a16="http://schemas.microsoft.com/office/drawing/2014/main" id="{63FE173D-8E01-4AC9-8C9C-EE8F2B0E4C06}"/>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70739" name="Freeform 80">
              <a:extLst>
                <a:ext uri="{FF2B5EF4-FFF2-40B4-BE49-F238E27FC236}">
                  <a16:creationId xmlns:a16="http://schemas.microsoft.com/office/drawing/2014/main" id="{DD3CDE2E-9E03-4253-8FB9-F0BECCCA9676}"/>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70740" name="Freeform 81">
              <a:extLst>
                <a:ext uri="{FF2B5EF4-FFF2-40B4-BE49-F238E27FC236}">
                  <a16:creationId xmlns:a16="http://schemas.microsoft.com/office/drawing/2014/main" id="{5B12D537-072E-4315-A3B3-AB5BA61F9DC4}"/>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70741" name="Freeform 82">
              <a:extLst>
                <a:ext uri="{FF2B5EF4-FFF2-40B4-BE49-F238E27FC236}">
                  <a16:creationId xmlns:a16="http://schemas.microsoft.com/office/drawing/2014/main" id="{74FAF198-0E5B-4171-8967-5ADF19532D1F}"/>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70719" name="Rectangle 109">
            <a:extLst>
              <a:ext uri="{FF2B5EF4-FFF2-40B4-BE49-F238E27FC236}">
                <a16:creationId xmlns:a16="http://schemas.microsoft.com/office/drawing/2014/main" id="{9F26EDC3-2DE8-445F-B82D-D1C7E0A4068D}"/>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0720" name="Rectangle 110">
            <a:extLst>
              <a:ext uri="{FF2B5EF4-FFF2-40B4-BE49-F238E27FC236}">
                <a16:creationId xmlns:a16="http://schemas.microsoft.com/office/drawing/2014/main" id="{03D7A4E0-599D-40E6-A14F-41C015ADDD63}"/>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0721" name="Rectangle 111">
            <a:extLst>
              <a:ext uri="{FF2B5EF4-FFF2-40B4-BE49-F238E27FC236}">
                <a16:creationId xmlns:a16="http://schemas.microsoft.com/office/drawing/2014/main" id="{84D9B192-06C6-4A3A-AA64-1918A185CA85}"/>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0722" name="Rectangle 112">
            <a:extLst>
              <a:ext uri="{FF2B5EF4-FFF2-40B4-BE49-F238E27FC236}">
                <a16:creationId xmlns:a16="http://schemas.microsoft.com/office/drawing/2014/main" id="{D61F1615-2FC3-4090-9C5C-C688F4BE529F}"/>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0723" name="Rectangle 113">
            <a:extLst>
              <a:ext uri="{FF2B5EF4-FFF2-40B4-BE49-F238E27FC236}">
                <a16:creationId xmlns:a16="http://schemas.microsoft.com/office/drawing/2014/main" id="{0FCD5BB0-BBEF-4A63-9A90-FA280A2555FD}"/>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0724" name="Text Box 114">
            <a:extLst>
              <a:ext uri="{FF2B5EF4-FFF2-40B4-BE49-F238E27FC236}">
                <a16:creationId xmlns:a16="http://schemas.microsoft.com/office/drawing/2014/main" id="{94AF97F6-55B3-4CAA-91DC-00BB13B428E9}"/>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70725" name="Text Box 105">
            <a:extLst>
              <a:ext uri="{FF2B5EF4-FFF2-40B4-BE49-F238E27FC236}">
                <a16:creationId xmlns:a16="http://schemas.microsoft.com/office/drawing/2014/main" id="{E09C508E-2ECA-4256-A7DC-A19299CE9806}"/>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70726" name="Text Box 106">
            <a:extLst>
              <a:ext uri="{FF2B5EF4-FFF2-40B4-BE49-F238E27FC236}">
                <a16:creationId xmlns:a16="http://schemas.microsoft.com/office/drawing/2014/main" id="{4B582C70-9E6D-4A78-A1D8-6A7E6DE19FD7}"/>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70727" name="Text Box 107">
            <a:extLst>
              <a:ext uri="{FF2B5EF4-FFF2-40B4-BE49-F238E27FC236}">
                <a16:creationId xmlns:a16="http://schemas.microsoft.com/office/drawing/2014/main" id="{C24FFA00-0838-4C94-826E-7462006B0191}"/>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70728" name="Text Box 108">
            <a:extLst>
              <a:ext uri="{FF2B5EF4-FFF2-40B4-BE49-F238E27FC236}">
                <a16:creationId xmlns:a16="http://schemas.microsoft.com/office/drawing/2014/main" id="{B8CBB2B7-F577-4919-8CEA-4CE1DBF0F113}"/>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70729" name="Rectangle 7">
            <a:extLst>
              <a:ext uri="{FF2B5EF4-FFF2-40B4-BE49-F238E27FC236}">
                <a16:creationId xmlns:a16="http://schemas.microsoft.com/office/drawing/2014/main" id="{3153481C-13BB-4619-8354-00A9F29B29A4}"/>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the influences of family, peers, media, technology, and other factors on sexual risk behaviors in a required course during grades 6, 7, or 8*</a:t>
            </a:r>
          </a:p>
        </p:txBody>
      </p:sp>
      <p:sp>
        <p:nvSpPr>
          <p:cNvPr id="70730" name="Text Box 101">
            <a:extLst>
              <a:ext uri="{FF2B5EF4-FFF2-40B4-BE49-F238E27FC236}">
                <a16:creationId xmlns:a16="http://schemas.microsoft.com/office/drawing/2014/main" id="{97940C07-DD1F-4E55-BE3E-D64D820E4356}"/>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70731" name="Text Box 116">
            <a:extLst>
              <a:ext uri="{FF2B5EF4-FFF2-40B4-BE49-F238E27FC236}">
                <a16:creationId xmlns:a16="http://schemas.microsoft.com/office/drawing/2014/main" id="{19F836F9-E7C6-4205-976F-B5B988F18B9D}"/>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Kansas">
            <a:extLst>
              <a:ext uri="{FF2B5EF4-FFF2-40B4-BE49-F238E27FC236}">
                <a16:creationId xmlns:a16="http://schemas.microsoft.com/office/drawing/2014/main" id="{EC60A7D0-97CF-43DA-B8A6-EBD32DC9C9D0}"/>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02818A"/>
          </a:solidFill>
          <a:ln w="15875">
            <a:solidFill>
              <a:srgbClr val="003F48"/>
            </a:solidFill>
            <a:prstDash val="solid"/>
            <a:round/>
            <a:headEnd/>
            <a:tailEnd/>
          </a:ln>
        </p:spPr>
        <p:txBody>
          <a:bodyPr/>
          <a:lstStyle/>
          <a:p>
            <a:endParaRPr lang="en-US"/>
          </a:p>
        </p:txBody>
      </p:sp>
      <p:sp>
        <p:nvSpPr>
          <p:cNvPr id="72707" name="Missouri">
            <a:extLst>
              <a:ext uri="{FF2B5EF4-FFF2-40B4-BE49-F238E27FC236}">
                <a16:creationId xmlns:a16="http://schemas.microsoft.com/office/drawing/2014/main" id="{AD245EDB-7291-4E21-AFB3-B63AFF3FB3B4}"/>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72708" name="Illinois">
            <a:extLst>
              <a:ext uri="{FF2B5EF4-FFF2-40B4-BE49-F238E27FC236}">
                <a16:creationId xmlns:a16="http://schemas.microsoft.com/office/drawing/2014/main" id="{C5D67CCA-7545-4A72-ACC6-6B3BD3FA66FB}"/>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72709" name="Iowa">
            <a:extLst>
              <a:ext uri="{FF2B5EF4-FFF2-40B4-BE49-F238E27FC236}">
                <a16:creationId xmlns:a16="http://schemas.microsoft.com/office/drawing/2014/main" id="{F0DA9362-0951-412B-A57D-E95D88D43887}"/>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72710" name="New Mexico">
            <a:extLst>
              <a:ext uri="{FF2B5EF4-FFF2-40B4-BE49-F238E27FC236}">
                <a16:creationId xmlns:a16="http://schemas.microsoft.com/office/drawing/2014/main" id="{ADF5C8FA-E05A-4C79-B8B2-067DADA55617}"/>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2818A"/>
          </a:solidFill>
          <a:ln w="15875">
            <a:solidFill>
              <a:srgbClr val="003F48"/>
            </a:solidFill>
            <a:prstDash val="solid"/>
            <a:round/>
            <a:headEnd/>
            <a:tailEnd/>
          </a:ln>
        </p:spPr>
        <p:txBody>
          <a:bodyPr/>
          <a:lstStyle/>
          <a:p>
            <a:endParaRPr lang="en-US"/>
          </a:p>
        </p:txBody>
      </p:sp>
      <p:sp>
        <p:nvSpPr>
          <p:cNvPr id="72711" name="Oklahoma">
            <a:extLst>
              <a:ext uri="{FF2B5EF4-FFF2-40B4-BE49-F238E27FC236}">
                <a16:creationId xmlns:a16="http://schemas.microsoft.com/office/drawing/2014/main" id="{E03985A5-2D33-4754-9AE1-7B6C4142B810}"/>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72712" name="Florida">
            <a:extLst>
              <a:ext uri="{FF2B5EF4-FFF2-40B4-BE49-F238E27FC236}">
                <a16:creationId xmlns:a16="http://schemas.microsoft.com/office/drawing/2014/main" id="{5183B83D-BB34-45FC-8470-B33A3E013223}"/>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02818A"/>
          </a:solidFill>
          <a:ln w="15875">
            <a:solidFill>
              <a:srgbClr val="003F48"/>
            </a:solidFill>
            <a:prstDash val="solid"/>
            <a:round/>
            <a:headEnd/>
            <a:tailEnd/>
          </a:ln>
        </p:spPr>
        <p:txBody>
          <a:bodyPr/>
          <a:lstStyle/>
          <a:p>
            <a:endParaRPr lang="en-US"/>
          </a:p>
        </p:txBody>
      </p:sp>
      <p:sp>
        <p:nvSpPr>
          <p:cNvPr id="72713" name="Freeform 9">
            <a:extLst>
              <a:ext uri="{FF2B5EF4-FFF2-40B4-BE49-F238E27FC236}">
                <a16:creationId xmlns:a16="http://schemas.microsoft.com/office/drawing/2014/main" id="{58A7644E-9BA0-4F05-B18A-1C7A49728795}"/>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72714" name="Freeform 10">
            <a:extLst>
              <a:ext uri="{FF2B5EF4-FFF2-40B4-BE49-F238E27FC236}">
                <a16:creationId xmlns:a16="http://schemas.microsoft.com/office/drawing/2014/main" id="{F34F0775-5607-4C59-9EE8-7B21F112599A}"/>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72715" name="Freeform 11">
            <a:extLst>
              <a:ext uri="{FF2B5EF4-FFF2-40B4-BE49-F238E27FC236}">
                <a16:creationId xmlns:a16="http://schemas.microsoft.com/office/drawing/2014/main" id="{D99E3669-B856-4C9C-AA8E-8375D0C0FFCE}"/>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72716" name="Michigan Upper">
            <a:extLst>
              <a:ext uri="{FF2B5EF4-FFF2-40B4-BE49-F238E27FC236}">
                <a16:creationId xmlns:a16="http://schemas.microsoft.com/office/drawing/2014/main" id="{002E8746-99A9-4831-A431-AA3DE4771908}"/>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02818A"/>
          </a:solidFill>
          <a:ln w="15875">
            <a:solidFill>
              <a:srgbClr val="003F48"/>
            </a:solidFill>
            <a:prstDash val="solid"/>
            <a:round/>
            <a:headEnd/>
            <a:tailEnd/>
          </a:ln>
        </p:spPr>
        <p:txBody>
          <a:bodyPr/>
          <a:lstStyle/>
          <a:p>
            <a:endParaRPr lang="en-US"/>
          </a:p>
        </p:txBody>
      </p:sp>
      <p:sp>
        <p:nvSpPr>
          <p:cNvPr id="72717" name="Michigan">
            <a:extLst>
              <a:ext uri="{FF2B5EF4-FFF2-40B4-BE49-F238E27FC236}">
                <a16:creationId xmlns:a16="http://schemas.microsoft.com/office/drawing/2014/main" id="{F2386F85-1104-49C0-BED2-65BCD78085C8}"/>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72718" name="New York">
            <a:extLst>
              <a:ext uri="{FF2B5EF4-FFF2-40B4-BE49-F238E27FC236}">
                <a16:creationId xmlns:a16="http://schemas.microsoft.com/office/drawing/2014/main" id="{7D1B484A-8630-43B3-B9EC-3881E1FB6411}"/>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72719" name="Freeform 15">
            <a:extLst>
              <a:ext uri="{FF2B5EF4-FFF2-40B4-BE49-F238E27FC236}">
                <a16:creationId xmlns:a16="http://schemas.microsoft.com/office/drawing/2014/main" id="{F9AA8C0A-06D8-4AA5-933B-C36D225AAC30}"/>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720" name="Freeform 16">
            <a:extLst>
              <a:ext uri="{FF2B5EF4-FFF2-40B4-BE49-F238E27FC236}">
                <a16:creationId xmlns:a16="http://schemas.microsoft.com/office/drawing/2014/main" id="{D8FA4665-508F-4D89-B6AF-D07454B878C6}"/>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721" name="Washington">
            <a:extLst>
              <a:ext uri="{FF2B5EF4-FFF2-40B4-BE49-F238E27FC236}">
                <a16:creationId xmlns:a16="http://schemas.microsoft.com/office/drawing/2014/main" id="{C559B408-3B62-4444-98DA-0F1688E227D1}"/>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72722" name="Freeform 19">
            <a:extLst>
              <a:ext uri="{FF2B5EF4-FFF2-40B4-BE49-F238E27FC236}">
                <a16:creationId xmlns:a16="http://schemas.microsoft.com/office/drawing/2014/main" id="{7C51E7B8-D00F-4778-AD77-9C9250E5D842}"/>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723" name="Alabama">
            <a:extLst>
              <a:ext uri="{FF2B5EF4-FFF2-40B4-BE49-F238E27FC236}">
                <a16:creationId xmlns:a16="http://schemas.microsoft.com/office/drawing/2014/main" id="{0F033F44-BD3A-4E9C-8EB0-AF76269120B1}"/>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72724" name="Arizona">
            <a:extLst>
              <a:ext uri="{FF2B5EF4-FFF2-40B4-BE49-F238E27FC236}">
                <a16:creationId xmlns:a16="http://schemas.microsoft.com/office/drawing/2014/main" id="{20AF2F9A-C486-4D06-8904-BE8343AFE9EA}"/>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72725" name="Arkansas">
            <a:extLst>
              <a:ext uri="{FF2B5EF4-FFF2-40B4-BE49-F238E27FC236}">
                <a16:creationId xmlns:a16="http://schemas.microsoft.com/office/drawing/2014/main" id="{C0735459-DFDC-4F25-ABD2-DB19389D080C}"/>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72726" name="California">
            <a:extLst>
              <a:ext uri="{FF2B5EF4-FFF2-40B4-BE49-F238E27FC236}">
                <a16:creationId xmlns:a16="http://schemas.microsoft.com/office/drawing/2014/main" id="{C353FBD8-BCFE-43FF-9444-31459CAA78F4}"/>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72727" name="Colorado">
            <a:extLst>
              <a:ext uri="{FF2B5EF4-FFF2-40B4-BE49-F238E27FC236}">
                <a16:creationId xmlns:a16="http://schemas.microsoft.com/office/drawing/2014/main" id="{E2D3286B-1BAF-4AE8-9EDB-1B7AFF16BDAB}"/>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72728" name="Connecticut">
            <a:extLst>
              <a:ext uri="{FF2B5EF4-FFF2-40B4-BE49-F238E27FC236}">
                <a16:creationId xmlns:a16="http://schemas.microsoft.com/office/drawing/2014/main" id="{F34E1923-3159-4AB6-AB24-A39AAE93BE4F}"/>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72729" name="Delaware">
            <a:extLst>
              <a:ext uri="{FF2B5EF4-FFF2-40B4-BE49-F238E27FC236}">
                <a16:creationId xmlns:a16="http://schemas.microsoft.com/office/drawing/2014/main" id="{71D670AD-5C44-42D9-92F0-2A4587A735E2}"/>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72730" name="Freeform 27">
            <a:extLst>
              <a:ext uri="{FF2B5EF4-FFF2-40B4-BE49-F238E27FC236}">
                <a16:creationId xmlns:a16="http://schemas.microsoft.com/office/drawing/2014/main" id="{D49B4A45-4927-4CF9-8C15-AD1C51B291B4}"/>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731" name="Georgia">
            <a:extLst>
              <a:ext uri="{FF2B5EF4-FFF2-40B4-BE49-F238E27FC236}">
                <a16:creationId xmlns:a16="http://schemas.microsoft.com/office/drawing/2014/main" id="{01BD210B-F667-49BF-B2E6-6378A8E2A439}"/>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02818A"/>
          </a:solidFill>
          <a:ln w="15875">
            <a:solidFill>
              <a:srgbClr val="003F48"/>
            </a:solidFill>
            <a:prstDash val="solid"/>
            <a:round/>
            <a:headEnd/>
            <a:tailEnd/>
          </a:ln>
        </p:spPr>
        <p:txBody>
          <a:bodyPr/>
          <a:lstStyle/>
          <a:p>
            <a:endParaRPr lang="en-US"/>
          </a:p>
        </p:txBody>
      </p:sp>
      <p:sp>
        <p:nvSpPr>
          <p:cNvPr id="72732" name="Idaho">
            <a:extLst>
              <a:ext uri="{FF2B5EF4-FFF2-40B4-BE49-F238E27FC236}">
                <a16:creationId xmlns:a16="http://schemas.microsoft.com/office/drawing/2014/main" id="{DAD4326A-47AE-436D-9866-1DD646557B91}"/>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02818A"/>
          </a:solidFill>
          <a:ln w="15875">
            <a:solidFill>
              <a:srgbClr val="003F48"/>
            </a:solidFill>
            <a:prstDash val="solid"/>
            <a:round/>
            <a:headEnd/>
            <a:tailEnd/>
          </a:ln>
        </p:spPr>
        <p:txBody>
          <a:bodyPr/>
          <a:lstStyle/>
          <a:p>
            <a:endParaRPr lang="en-US"/>
          </a:p>
        </p:txBody>
      </p:sp>
      <p:sp>
        <p:nvSpPr>
          <p:cNvPr id="72733" name="Indiana">
            <a:extLst>
              <a:ext uri="{FF2B5EF4-FFF2-40B4-BE49-F238E27FC236}">
                <a16:creationId xmlns:a16="http://schemas.microsoft.com/office/drawing/2014/main" id="{A1DAEAA0-0FD5-417D-B199-AE20BD0A7BE7}"/>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72734" name="Kentucky">
            <a:extLst>
              <a:ext uri="{FF2B5EF4-FFF2-40B4-BE49-F238E27FC236}">
                <a16:creationId xmlns:a16="http://schemas.microsoft.com/office/drawing/2014/main" id="{072A0BD5-1AA9-420C-B5EB-C3DE7A00C420}"/>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72735" name="Louisiana">
            <a:extLst>
              <a:ext uri="{FF2B5EF4-FFF2-40B4-BE49-F238E27FC236}">
                <a16:creationId xmlns:a16="http://schemas.microsoft.com/office/drawing/2014/main" id="{07F8870D-06FE-456C-8550-4C998B8D6CFD}"/>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72736" name="Maine">
            <a:extLst>
              <a:ext uri="{FF2B5EF4-FFF2-40B4-BE49-F238E27FC236}">
                <a16:creationId xmlns:a16="http://schemas.microsoft.com/office/drawing/2014/main" id="{0B8BA1DF-E070-4B90-B837-E423932A9BBF}"/>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72737" name="Maryland">
            <a:extLst>
              <a:ext uri="{FF2B5EF4-FFF2-40B4-BE49-F238E27FC236}">
                <a16:creationId xmlns:a16="http://schemas.microsoft.com/office/drawing/2014/main" id="{6E66E21C-5C56-4B5B-84FF-B87C59FA9216}"/>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72738" name="Minnesota">
            <a:extLst>
              <a:ext uri="{FF2B5EF4-FFF2-40B4-BE49-F238E27FC236}">
                <a16:creationId xmlns:a16="http://schemas.microsoft.com/office/drawing/2014/main" id="{C274C3C7-7213-4D0E-B547-3D108B23D33F}"/>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72739" name="Mississippi">
            <a:extLst>
              <a:ext uri="{FF2B5EF4-FFF2-40B4-BE49-F238E27FC236}">
                <a16:creationId xmlns:a16="http://schemas.microsoft.com/office/drawing/2014/main" id="{97709990-B25D-4E23-84A5-EE6749B06B2E}"/>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72740" name="Montana">
            <a:extLst>
              <a:ext uri="{FF2B5EF4-FFF2-40B4-BE49-F238E27FC236}">
                <a16:creationId xmlns:a16="http://schemas.microsoft.com/office/drawing/2014/main" id="{E89DD46C-8DA2-4AF3-B96A-CBA3FF5E6331}"/>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2818A"/>
          </a:solidFill>
          <a:ln w="15875">
            <a:solidFill>
              <a:srgbClr val="003F48"/>
            </a:solidFill>
            <a:prstDash val="solid"/>
            <a:round/>
            <a:headEnd/>
            <a:tailEnd/>
          </a:ln>
        </p:spPr>
        <p:txBody>
          <a:bodyPr/>
          <a:lstStyle/>
          <a:p>
            <a:endParaRPr lang="en-US"/>
          </a:p>
        </p:txBody>
      </p:sp>
      <p:sp>
        <p:nvSpPr>
          <p:cNvPr id="72741" name="Nebraska">
            <a:extLst>
              <a:ext uri="{FF2B5EF4-FFF2-40B4-BE49-F238E27FC236}">
                <a16:creationId xmlns:a16="http://schemas.microsoft.com/office/drawing/2014/main" id="{C21F6165-49E4-402E-B6B5-993DDFCA240E}"/>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02818A"/>
          </a:solidFill>
          <a:ln w="15875">
            <a:solidFill>
              <a:srgbClr val="003F48"/>
            </a:solidFill>
            <a:prstDash val="solid"/>
            <a:round/>
            <a:headEnd/>
            <a:tailEnd/>
          </a:ln>
        </p:spPr>
        <p:txBody>
          <a:bodyPr/>
          <a:lstStyle/>
          <a:p>
            <a:endParaRPr lang="en-US"/>
          </a:p>
        </p:txBody>
      </p:sp>
      <p:sp>
        <p:nvSpPr>
          <p:cNvPr id="72742" name="Nevada">
            <a:extLst>
              <a:ext uri="{FF2B5EF4-FFF2-40B4-BE49-F238E27FC236}">
                <a16:creationId xmlns:a16="http://schemas.microsoft.com/office/drawing/2014/main" id="{F70920BE-2B82-4304-9214-BB7741607D9E}"/>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72743" name="New Hampshire">
            <a:extLst>
              <a:ext uri="{FF2B5EF4-FFF2-40B4-BE49-F238E27FC236}">
                <a16:creationId xmlns:a16="http://schemas.microsoft.com/office/drawing/2014/main" id="{631AE7E8-5421-4522-BE5E-79E9AFB368A8}"/>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72744" name="New Jersey">
            <a:extLst>
              <a:ext uri="{FF2B5EF4-FFF2-40B4-BE49-F238E27FC236}">
                <a16:creationId xmlns:a16="http://schemas.microsoft.com/office/drawing/2014/main" id="{6F6912CF-D347-4081-8E44-1C0608DB18EA}"/>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72745" name="North Carolina">
            <a:extLst>
              <a:ext uri="{FF2B5EF4-FFF2-40B4-BE49-F238E27FC236}">
                <a16:creationId xmlns:a16="http://schemas.microsoft.com/office/drawing/2014/main" id="{9E38755F-7FFF-48E6-AEB8-D485F0D30DD9}"/>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72746" name="North Dakota">
            <a:extLst>
              <a:ext uri="{FF2B5EF4-FFF2-40B4-BE49-F238E27FC236}">
                <a16:creationId xmlns:a16="http://schemas.microsoft.com/office/drawing/2014/main" id="{B4A5DB0E-F6F2-4240-BA9C-9E0C049E31CA}"/>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2818A"/>
          </a:solidFill>
          <a:ln w="15875">
            <a:solidFill>
              <a:srgbClr val="003F48"/>
            </a:solidFill>
            <a:prstDash val="solid"/>
            <a:round/>
            <a:headEnd/>
            <a:tailEnd/>
          </a:ln>
        </p:spPr>
        <p:txBody>
          <a:bodyPr/>
          <a:lstStyle/>
          <a:p>
            <a:endParaRPr lang="en-US"/>
          </a:p>
        </p:txBody>
      </p:sp>
      <p:sp>
        <p:nvSpPr>
          <p:cNvPr id="72747" name="Ohio">
            <a:extLst>
              <a:ext uri="{FF2B5EF4-FFF2-40B4-BE49-F238E27FC236}">
                <a16:creationId xmlns:a16="http://schemas.microsoft.com/office/drawing/2014/main" id="{A88AA387-BC27-4EA8-B5CD-A7D53012DC5A}"/>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2818A"/>
          </a:solidFill>
          <a:ln w="15875">
            <a:solidFill>
              <a:srgbClr val="003F48"/>
            </a:solidFill>
            <a:prstDash val="solid"/>
            <a:round/>
            <a:headEnd/>
            <a:tailEnd/>
          </a:ln>
        </p:spPr>
        <p:txBody>
          <a:bodyPr/>
          <a:lstStyle/>
          <a:p>
            <a:endParaRPr lang="en-US"/>
          </a:p>
        </p:txBody>
      </p:sp>
      <p:sp>
        <p:nvSpPr>
          <p:cNvPr id="72748" name="Oregon">
            <a:extLst>
              <a:ext uri="{FF2B5EF4-FFF2-40B4-BE49-F238E27FC236}">
                <a16:creationId xmlns:a16="http://schemas.microsoft.com/office/drawing/2014/main" id="{00A266B4-23A1-4F24-95AE-925B577D9B2B}"/>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72749" name="Pennsylvania">
            <a:extLst>
              <a:ext uri="{FF2B5EF4-FFF2-40B4-BE49-F238E27FC236}">
                <a16:creationId xmlns:a16="http://schemas.microsoft.com/office/drawing/2014/main" id="{FEB68A30-CACF-46E1-A2C6-3FE2C4313EA4}"/>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2818A"/>
          </a:solidFill>
          <a:ln w="15875">
            <a:solidFill>
              <a:srgbClr val="003F48"/>
            </a:solidFill>
            <a:prstDash val="solid"/>
            <a:round/>
            <a:headEnd/>
            <a:tailEnd/>
          </a:ln>
        </p:spPr>
        <p:txBody>
          <a:bodyPr/>
          <a:lstStyle/>
          <a:p>
            <a:endParaRPr lang="en-US"/>
          </a:p>
        </p:txBody>
      </p:sp>
      <p:sp>
        <p:nvSpPr>
          <p:cNvPr id="72750" name="Rhode Island">
            <a:extLst>
              <a:ext uri="{FF2B5EF4-FFF2-40B4-BE49-F238E27FC236}">
                <a16:creationId xmlns:a16="http://schemas.microsoft.com/office/drawing/2014/main" id="{94E08EAC-D01B-43F0-A4DF-C4CD1CE0D634}"/>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72751" name="South Carolina">
            <a:extLst>
              <a:ext uri="{FF2B5EF4-FFF2-40B4-BE49-F238E27FC236}">
                <a16:creationId xmlns:a16="http://schemas.microsoft.com/office/drawing/2014/main" id="{E9E04523-02BB-4824-AB5D-B9FB4F52CD90}"/>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72752" name="South Dakota">
            <a:extLst>
              <a:ext uri="{FF2B5EF4-FFF2-40B4-BE49-F238E27FC236}">
                <a16:creationId xmlns:a16="http://schemas.microsoft.com/office/drawing/2014/main" id="{DCB56BC7-6D48-4C5A-9D97-CCEEAF7C2D6C}"/>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72753" name="Tennessee">
            <a:extLst>
              <a:ext uri="{FF2B5EF4-FFF2-40B4-BE49-F238E27FC236}">
                <a16:creationId xmlns:a16="http://schemas.microsoft.com/office/drawing/2014/main" id="{87A9FF7D-0614-4ED9-889E-D8C44AF06403}"/>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02818A"/>
          </a:solidFill>
          <a:ln w="15875">
            <a:solidFill>
              <a:srgbClr val="003F48"/>
            </a:solidFill>
            <a:prstDash val="solid"/>
            <a:round/>
            <a:headEnd/>
            <a:tailEnd/>
          </a:ln>
        </p:spPr>
        <p:txBody>
          <a:bodyPr/>
          <a:lstStyle/>
          <a:p>
            <a:endParaRPr lang="en-US"/>
          </a:p>
        </p:txBody>
      </p:sp>
      <p:sp>
        <p:nvSpPr>
          <p:cNvPr id="72754" name="Texas">
            <a:extLst>
              <a:ext uri="{FF2B5EF4-FFF2-40B4-BE49-F238E27FC236}">
                <a16:creationId xmlns:a16="http://schemas.microsoft.com/office/drawing/2014/main" id="{8A5E2E37-5014-4D91-9837-E257BA9383DA}"/>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72755" name="Utah">
            <a:extLst>
              <a:ext uri="{FF2B5EF4-FFF2-40B4-BE49-F238E27FC236}">
                <a16:creationId xmlns:a16="http://schemas.microsoft.com/office/drawing/2014/main" id="{5B75AE27-1265-4F76-9D0D-AE40B8A19546}"/>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72756" name="Vermont">
            <a:extLst>
              <a:ext uri="{FF2B5EF4-FFF2-40B4-BE49-F238E27FC236}">
                <a16:creationId xmlns:a16="http://schemas.microsoft.com/office/drawing/2014/main" id="{D3F4AA57-16F5-4F03-BFE4-619FEE59946A}"/>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72757" name="West Virginia">
            <a:extLst>
              <a:ext uri="{FF2B5EF4-FFF2-40B4-BE49-F238E27FC236}">
                <a16:creationId xmlns:a16="http://schemas.microsoft.com/office/drawing/2014/main" id="{2AFA3096-C855-4A19-A0DB-EB14C9F6229A}"/>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72758" name="Wisconsin">
            <a:extLst>
              <a:ext uri="{FF2B5EF4-FFF2-40B4-BE49-F238E27FC236}">
                <a16:creationId xmlns:a16="http://schemas.microsoft.com/office/drawing/2014/main" id="{8111FF43-4F42-40F5-82EB-D59A184BA8DC}"/>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72759" name="Wyoming">
            <a:extLst>
              <a:ext uri="{FF2B5EF4-FFF2-40B4-BE49-F238E27FC236}">
                <a16:creationId xmlns:a16="http://schemas.microsoft.com/office/drawing/2014/main" id="{B67CBA14-E6AE-46E0-9C44-F93F9C977D56}"/>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72760" name="Massachusetts">
            <a:extLst>
              <a:ext uri="{FF2B5EF4-FFF2-40B4-BE49-F238E27FC236}">
                <a16:creationId xmlns:a16="http://schemas.microsoft.com/office/drawing/2014/main" id="{B498BFD7-8DB6-4340-A8D4-ABD050FEE8ED}"/>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72761" name="Freeform 59">
            <a:extLst>
              <a:ext uri="{FF2B5EF4-FFF2-40B4-BE49-F238E27FC236}">
                <a16:creationId xmlns:a16="http://schemas.microsoft.com/office/drawing/2014/main" id="{AC03B9F1-2485-466C-98F7-638370A8E993}"/>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762" name="Freeform 60">
            <a:extLst>
              <a:ext uri="{FF2B5EF4-FFF2-40B4-BE49-F238E27FC236}">
                <a16:creationId xmlns:a16="http://schemas.microsoft.com/office/drawing/2014/main" id="{E8739B84-9F37-47D4-9E74-10CD5A6A6A40}"/>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763" name="Virginia">
            <a:extLst>
              <a:ext uri="{FF2B5EF4-FFF2-40B4-BE49-F238E27FC236}">
                <a16:creationId xmlns:a16="http://schemas.microsoft.com/office/drawing/2014/main" id="{F871AD96-54A4-4FB2-8A7E-6D9731359B57}"/>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72764" name="Freeform 62">
            <a:extLst>
              <a:ext uri="{FF2B5EF4-FFF2-40B4-BE49-F238E27FC236}">
                <a16:creationId xmlns:a16="http://schemas.microsoft.com/office/drawing/2014/main" id="{7CEAF157-AE87-4002-ADFD-D77001262F2E}"/>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72765" name="Hawaii">
            <a:extLst>
              <a:ext uri="{FF2B5EF4-FFF2-40B4-BE49-F238E27FC236}">
                <a16:creationId xmlns:a16="http://schemas.microsoft.com/office/drawing/2014/main" id="{0B82B641-1C69-4968-B471-6A05138B0F20}"/>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72790" name="Freeform 64">
              <a:extLst>
                <a:ext uri="{FF2B5EF4-FFF2-40B4-BE49-F238E27FC236}">
                  <a16:creationId xmlns:a16="http://schemas.microsoft.com/office/drawing/2014/main" id="{42E2CE7F-CC86-4BF5-A18C-476D125F3F38}"/>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2818A"/>
            </a:solidFill>
            <a:ln w="15875">
              <a:solidFill>
                <a:srgbClr val="003F48"/>
              </a:solidFill>
              <a:prstDash val="solid"/>
              <a:round/>
              <a:headEnd/>
              <a:tailEnd/>
            </a:ln>
          </p:spPr>
          <p:txBody>
            <a:bodyPr/>
            <a:lstStyle/>
            <a:p>
              <a:endParaRPr lang="en-US"/>
            </a:p>
          </p:txBody>
        </p:sp>
        <p:sp>
          <p:nvSpPr>
            <p:cNvPr id="72791" name="Freeform 65">
              <a:extLst>
                <a:ext uri="{FF2B5EF4-FFF2-40B4-BE49-F238E27FC236}">
                  <a16:creationId xmlns:a16="http://schemas.microsoft.com/office/drawing/2014/main" id="{981C8CEE-F93F-46F6-AD25-BD37F3828E53}"/>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2818A"/>
            </a:solidFill>
            <a:ln w="15875">
              <a:solidFill>
                <a:srgbClr val="003F48"/>
              </a:solidFill>
              <a:prstDash val="solid"/>
              <a:round/>
              <a:headEnd/>
              <a:tailEnd/>
            </a:ln>
          </p:spPr>
          <p:txBody>
            <a:bodyPr/>
            <a:lstStyle/>
            <a:p>
              <a:endParaRPr lang="en-US"/>
            </a:p>
          </p:txBody>
        </p:sp>
        <p:sp>
          <p:nvSpPr>
            <p:cNvPr id="72792" name="Freeform 66">
              <a:extLst>
                <a:ext uri="{FF2B5EF4-FFF2-40B4-BE49-F238E27FC236}">
                  <a16:creationId xmlns:a16="http://schemas.microsoft.com/office/drawing/2014/main" id="{83DA97DF-8DC3-48BA-8581-9B33579F98B8}"/>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72793" name="Freeform 67">
              <a:extLst>
                <a:ext uri="{FF2B5EF4-FFF2-40B4-BE49-F238E27FC236}">
                  <a16:creationId xmlns:a16="http://schemas.microsoft.com/office/drawing/2014/main" id="{66226FA7-7288-4CE0-BE00-972AE9C88F0A}"/>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2818A"/>
            </a:solidFill>
            <a:ln w="15875">
              <a:solidFill>
                <a:srgbClr val="003F48"/>
              </a:solidFill>
              <a:prstDash val="solid"/>
              <a:round/>
              <a:headEnd/>
              <a:tailEnd/>
            </a:ln>
          </p:spPr>
          <p:txBody>
            <a:bodyPr/>
            <a:lstStyle/>
            <a:p>
              <a:endParaRPr lang="en-US"/>
            </a:p>
          </p:txBody>
        </p:sp>
        <p:sp>
          <p:nvSpPr>
            <p:cNvPr id="72794" name="Freeform 68">
              <a:extLst>
                <a:ext uri="{FF2B5EF4-FFF2-40B4-BE49-F238E27FC236}">
                  <a16:creationId xmlns:a16="http://schemas.microsoft.com/office/drawing/2014/main" id="{9B9D6BCB-4AAF-40D2-B1F2-135885F76DD5}"/>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72795" name="Freeform 69">
              <a:extLst>
                <a:ext uri="{FF2B5EF4-FFF2-40B4-BE49-F238E27FC236}">
                  <a16:creationId xmlns:a16="http://schemas.microsoft.com/office/drawing/2014/main" id="{A4F85CAE-940B-46FE-AF58-27529DCDC303}"/>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72796" name="Freeform 70">
              <a:extLst>
                <a:ext uri="{FF2B5EF4-FFF2-40B4-BE49-F238E27FC236}">
                  <a16:creationId xmlns:a16="http://schemas.microsoft.com/office/drawing/2014/main" id="{57110041-BBB3-4F63-9E89-144EF9CACC22}"/>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2818A"/>
            </a:solidFill>
            <a:ln w="15875">
              <a:solidFill>
                <a:srgbClr val="003F48"/>
              </a:solidFill>
              <a:prstDash val="solid"/>
              <a:round/>
              <a:headEnd/>
              <a:tailEnd/>
            </a:ln>
          </p:spPr>
          <p:txBody>
            <a:bodyPr/>
            <a:lstStyle/>
            <a:p>
              <a:endParaRPr lang="en-US"/>
            </a:p>
          </p:txBody>
        </p:sp>
        <p:sp>
          <p:nvSpPr>
            <p:cNvPr id="72797" name="Freeform 71">
              <a:extLst>
                <a:ext uri="{FF2B5EF4-FFF2-40B4-BE49-F238E27FC236}">
                  <a16:creationId xmlns:a16="http://schemas.microsoft.com/office/drawing/2014/main" id="{898BFC5D-BA8F-497B-8933-F0AB3693C6A9}"/>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2818A"/>
            </a:solidFill>
            <a:ln w="15875">
              <a:solidFill>
                <a:srgbClr val="003F48"/>
              </a:solidFill>
              <a:prstDash val="solid"/>
              <a:round/>
              <a:headEnd/>
              <a:tailEnd/>
            </a:ln>
          </p:spPr>
          <p:txBody>
            <a:bodyPr/>
            <a:lstStyle/>
            <a:p>
              <a:endParaRPr lang="en-US"/>
            </a:p>
          </p:txBody>
        </p:sp>
      </p:grpSp>
      <p:grpSp>
        <p:nvGrpSpPr>
          <p:cNvPr id="72766" name="Alaska">
            <a:extLst>
              <a:ext uri="{FF2B5EF4-FFF2-40B4-BE49-F238E27FC236}">
                <a16:creationId xmlns:a16="http://schemas.microsoft.com/office/drawing/2014/main" id="{E599D9C6-82E4-4B98-BD23-242DC4759202}"/>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72780" name="Freeform 73">
              <a:extLst>
                <a:ext uri="{FF2B5EF4-FFF2-40B4-BE49-F238E27FC236}">
                  <a16:creationId xmlns:a16="http://schemas.microsoft.com/office/drawing/2014/main" id="{691E23A7-6FBE-4FE5-9A79-542E6C900658}"/>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7A9CF"/>
            </a:solidFill>
            <a:ln w="15875">
              <a:solidFill>
                <a:srgbClr val="003F48"/>
              </a:solidFill>
              <a:prstDash val="solid"/>
              <a:round/>
              <a:headEnd/>
              <a:tailEnd/>
            </a:ln>
          </p:spPr>
          <p:txBody>
            <a:bodyPr/>
            <a:lstStyle/>
            <a:p>
              <a:endParaRPr lang="en-US"/>
            </a:p>
          </p:txBody>
        </p:sp>
        <p:sp>
          <p:nvSpPr>
            <p:cNvPr id="72781" name="Freeform 74">
              <a:extLst>
                <a:ext uri="{FF2B5EF4-FFF2-40B4-BE49-F238E27FC236}">
                  <a16:creationId xmlns:a16="http://schemas.microsoft.com/office/drawing/2014/main" id="{2B3260D6-FE85-4841-B3D2-B536434036E6}"/>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7A9CF"/>
            </a:solidFill>
            <a:ln w="15875">
              <a:solidFill>
                <a:srgbClr val="003F48"/>
              </a:solidFill>
              <a:prstDash val="solid"/>
              <a:round/>
              <a:headEnd/>
              <a:tailEnd/>
            </a:ln>
          </p:spPr>
          <p:txBody>
            <a:bodyPr/>
            <a:lstStyle/>
            <a:p>
              <a:endParaRPr lang="en-US"/>
            </a:p>
          </p:txBody>
        </p:sp>
        <p:sp>
          <p:nvSpPr>
            <p:cNvPr id="72782" name="Freeform 75">
              <a:extLst>
                <a:ext uri="{FF2B5EF4-FFF2-40B4-BE49-F238E27FC236}">
                  <a16:creationId xmlns:a16="http://schemas.microsoft.com/office/drawing/2014/main" id="{4B63F2D1-E0F3-4886-AEB3-3A7D12E836A1}"/>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72783" name="Freeform 76">
              <a:extLst>
                <a:ext uri="{FF2B5EF4-FFF2-40B4-BE49-F238E27FC236}">
                  <a16:creationId xmlns:a16="http://schemas.microsoft.com/office/drawing/2014/main" id="{985954FF-BB79-430B-802D-866E2FE7C227}"/>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7A9CF"/>
            </a:solidFill>
            <a:ln w="15875">
              <a:solidFill>
                <a:srgbClr val="003F48"/>
              </a:solidFill>
              <a:prstDash val="solid"/>
              <a:round/>
              <a:headEnd/>
              <a:tailEnd/>
            </a:ln>
          </p:spPr>
          <p:txBody>
            <a:bodyPr/>
            <a:lstStyle/>
            <a:p>
              <a:endParaRPr lang="en-US"/>
            </a:p>
          </p:txBody>
        </p:sp>
        <p:sp>
          <p:nvSpPr>
            <p:cNvPr id="72784" name="Freeform 77">
              <a:extLst>
                <a:ext uri="{FF2B5EF4-FFF2-40B4-BE49-F238E27FC236}">
                  <a16:creationId xmlns:a16="http://schemas.microsoft.com/office/drawing/2014/main" id="{A769476A-5012-4BFC-BEF1-4AA0AE375FB7}"/>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7A9CF"/>
            </a:solidFill>
            <a:ln w="15875">
              <a:solidFill>
                <a:srgbClr val="003F48"/>
              </a:solidFill>
              <a:prstDash val="solid"/>
              <a:round/>
              <a:headEnd/>
              <a:tailEnd/>
            </a:ln>
          </p:spPr>
          <p:txBody>
            <a:bodyPr/>
            <a:lstStyle/>
            <a:p>
              <a:endParaRPr lang="en-US"/>
            </a:p>
          </p:txBody>
        </p:sp>
        <p:sp>
          <p:nvSpPr>
            <p:cNvPr id="72785" name="Freeform 78">
              <a:extLst>
                <a:ext uri="{FF2B5EF4-FFF2-40B4-BE49-F238E27FC236}">
                  <a16:creationId xmlns:a16="http://schemas.microsoft.com/office/drawing/2014/main" id="{CD395C30-64FF-4743-BFA3-3B5C0542A662}"/>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72786" name="Freeform 79">
              <a:extLst>
                <a:ext uri="{FF2B5EF4-FFF2-40B4-BE49-F238E27FC236}">
                  <a16:creationId xmlns:a16="http://schemas.microsoft.com/office/drawing/2014/main" id="{5F5E061C-3F19-4034-BA68-4DC58B68CFC0}"/>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72787" name="Freeform 80">
              <a:extLst>
                <a:ext uri="{FF2B5EF4-FFF2-40B4-BE49-F238E27FC236}">
                  <a16:creationId xmlns:a16="http://schemas.microsoft.com/office/drawing/2014/main" id="{DB1B34BD-072C-4B01-8E75-DFD404D91F6B}"/>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72788" name="Freeform 81">
              <a:extLst>
                <a:ext uri="{FF2B5EF4-FFF2-40B4-BE49-F238E27FC236}">
                  <a16:creationId xmlns:a16="http://schemas.microsoft.com/office/drawing/2014/main" id="{AB96BF3F-3587-48C6-90A4-A3537AC87360}"/>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72789" name="Freeform 82">
              <a:extLst>
                <a:ext uri="{FF2B5EF4-FFF2-40B4-BE49-F238E27FC236}">
                  <a16:creationId xmlns:a16="http://schemas.microsoft.com/office/drawing/2014/main" id="{1034ACC1-3426-483F-97CB-59138093230A}"/>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7A9CF"/>
            </a:solidFill>
            <a:ln w="15875">
              <a:solidFill>
                <a:srgbClr val="003F48"/>
              </a:solidFill>
              <a:prstDash val="solid"/>
              <a:round/>
              <a:headEnd/>
              <a:tailEnd/>
            </a:ln>
          </p:spPr>
          <p:txBody>
            <a:bodyPr/>
            <a:lstStyle/>
            <a:p>
              <a:endParaRPr lang="en-US"/>
            </a:p>
          </p:txBody>
        </p:sp>
      </p:grpSp>
      <p:sp>
        <p:nvSpPr>
          <p:cNvPr id="72767" name="Rectangle 109">
            <a:extLst>
              <a:ext uri="{FF2B5EF4-FFF2-40B4-BE49-F238E27FC236}">
                <a16:creationId xmlns:a16="http://schemas.microsoft.com/office/drawing/2014/main" id="{971ED047-28D5-4FAD-A9D0-636A28F1A832}"/>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2768" name="Rectangle 110">
            <a:extLst>
              <a:ext uri="{FF2B5EF4-FFF2-40B4-BE49-F238E27FC236}">
                <a16:creationId xmlns:a16="http://schemas.microsoft.com/office/drawing/2014/main" id="{A979BA21-D0AD-430C-A705-E7EAFC625158}"/>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2769" name="Rectangle 111">
            <a:extLst>
              <a:ext uri="{FF2B5EF4-FFF2-40B4-BE49-F238E27FC236}">
                <a16:creationId xmlns:a16="http://schemas.microsoft.com/office/drawing/2014/main" id="{E54FADF0-73F7-4378-973D-D87175828046}"/>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2770" name="Rectangle 112">
            <a:extLst>
              <a:ext uri="{FF2B5EF4-FFF2-40B4-BE49-F238E27FC236}">
                <a16:creationId xmlns:a16="http://schemas.microsoft.com/office/drawing/2014/main" id="{3089AB75-8047-4251-9907-9B83DEBC614D}"/>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2771" name="Rectangle 113">
            <a:extLst>
              <a:ext uri="{FF2B5EF4-FFF2-40B4-BE49-F238E27FC236}">
                <a16:creationId xmlns:a16="http://schemas.microsoft.com/office/drawing/2014/main" id="{AA3F92D6-582B-4EA2-98FF-2EF0A4795089}"/>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2772" name="Text Box 114">
            <a:extLst>
              <a:ext uri="{FF2B5EF4-FFF2-40B4-BE49-F238E27FC236}">
                <a16:creationId xmlns:a16="http://schemas.microsoft.com/office/drawing/2014/main" id="{62AAF0F1-3BFD-4D31-98BD-8377F7429DF1}"/>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72773" name="Text Box 105">
            <a:extLst>
              <a:ext uri="{FF2B5EF4-FFF2-40B4-BE49-F238E27FC236}">
                <a16:creationId xmlns:a16="http://schemas.microsoft.com/office/drawing/2014/main" id="{DC73DBCF-6D51-4B42-9383-B8AFA3E33B6D}"/>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72774" name="Text Box 106">
            <a:extLst>
              <a:ext uri="{FF2B5EF4-FFF2-40B4-BE49-F238E27FC236}">
                <a16:creationId xmlns:a16="http://schemas.microsoft.com/office/drawing/2014/main" id="{4EE87B86-256E-44EE-B20D-B0E59F2C07D1}"/>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72775" name="Text Box 107">
            <a:extLst>
              <a:ext uri="{FF2B5EF4-FFF2-40B4-BE49-F238E27FC236}">
                <a16:creationId xmlns:a16="http://schemas.microsoft.com/office/drawing/2014/main" id="{60ACB2CE-A69D-4152-9F17-28E2A275C5F2}"/>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72776" name="Text Box 108">
            <a:extLst>
              <a:ext uri="{FF2B5EF4-FFF2-40B4-BE49-F238E27FC236}">
                <a16:creationId xmlns:a16="http://schemas.microsoft.com/office/drawing/2014/main" id="{95E6DB03-4A35-4819-8896-8074B16AB27D}"/>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72777" name="Rectangle 7">
            <a:extLst>
              <a:ext uri="{FF2B5EF4-FFF2-40B4-BE49-F238E27FC236}">
                <a16:creationId xmlns:a16="http://schemas.microsoft.com/office/drawing/2014/main" id="{E41D9138-E739-4B98-BA8D-7389E6253F11}"/>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the influences of family, peers, media, technology, and other factors on sexual risk behaviors in a required course during grades 9, 10, 11, or 12*</a:t>
            </a:r>
          </a:p>
        </p:txBody>
      </p:sp>
      <p:sp>
        <p:nvSpPr>
          <p:cNvPr id="72778" name="Text Box 101">
            <a:extLst>
              <a:ext uri="{FF2B5EF4-FFF2-40B4-BE49-F238E27FC236}">
                <a16:creationId xmlns:a16="http://schemas.microsoft.com/office/drawing/2014/main" id="{48B62117-D865-4764-B14E-45F15D02D7E8}"/>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72779" name="Text Box 116">
            <a:extLst>
              <a:ext uri="{FF2B5EF4-FFF2-40B4-BE49-F238E27FC236}">
                <a16:creationId xmlns:a16="http://schemas.microsoft.com/office/drawing/2014/main" id="{0DAF8251-267C-4B51-B24A-74AC9414000D}"/>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Kansas">
            <a:extLst>
              <a:ext uri="{FF2B5EF4-FFF2-40B4-BE49-F238E27FC236}">
                <a16:creationId xmlns:a16="http://schemas.microsoft.com/office/drawing/2014/main" id="{1695CFC3-E6DF-40D6-A0C7-762655079C36}"/>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BDC9E1"/>
          </a:solidFill>
          <a:ln w="15875">
            <a:solidFill>
              <a:srgbClr val="003F48"/>
            </a:solidFill>
            <a:prstDash val="solid"/>
            <a:round/>
            <a:headEnd/>
            <a:tailEnd/>
          </a:ln>
        </p:spPr>
        <p:txBody>
          <a:bodyPr/>
          <a:lstStyle/>
          <a:p>
            <a:endParaRPr lang="en-US"/>
          </a:p>
        </p:txBody>
      </p:sp>
      <p:sp>
        <p:nvSpPr>
          <p:cNvPr id="37891" name="Missouri">
            <a:extLst>
              <a:ext uri="{FF2B5EF4-FFF2-40B4-BE49-F238E27FC236}">
                <a16:creationId xmlns:a16="http://schemas.microsoft.com/office/drawing/2014/main" id="{9015DEC1-BB06-4F5F-B149-531124ADFCEF}"/>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37892" name="Illinois">
            <a:extLst>
              <a:ext uri="{FF2B5EF4-FFF2-40B4-BE49-F238E27FC236}">
                <a16:creationId xmlns:a16="http://schemas.microsoft.com/office/drawing/2014/main" id="{DD1F7E89-A918-4E49-B85D-7D03D705C675}"/>
              </a:ext>
              <a:ext uri="{C183D7F6-B498-43B3-948B-1728B52AA6E4}">
                <adec:decorative xmlns:adec="http://schemas.microsoft.com/office/drawing/2017/decorative" val="1"/>
              </a:ext>
            </a:extLst>
          </p:cNvPr>
          <p:cNvSpPr>
            <a:spLocks noChangeAspect="1"/>
          </p:cNvSpPr>
          <p:nvPr/>
        </p:nvSpPr>
        <p:spPr bwMode="auto">
          <a:xfrm>
            <a:off x="5480729" y="2800186"/>
            <a:ext cx="359005" cy="641679"/>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37893" name="Iowa">
            <a:extLst>
              <a:ext uri="{FF2B5EF4-FFF2-40B4-BE49-F238E27FC236}">
                <a16:creationId xmlns:a16="http://schemas.microsoft.com/office/drawing/2014/main" id="{B5808089-B50E-4AC2-9025-F982823AE092}"/>
              </a:ext>
              <a:ext uri="{C183D7F6-B498-43B3-948B-1728B52AA6E4}">
                <adec:decorative xmlns:adec="http://schemas.microsoft.com/office/drawing/2017/decorative" val="1"/>
              </a:ext>
            </a:extLst>
          </p:cNvPr>
          <p:cNvSpPr>
            <a:spLocks noChangeAspect="1"/>
          </p:cNvSpPr>
          <p:nvPr/>
        </p:nvSpPr>
        <p:spPr bwMode="auto">
          <a:xfrm>
            <a:off x="4867059" y="2584162"/>
            <a:ext cx="662420" cy="438727"/>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37894" name="New Mexico">
            <a:extLst>
              <a:ext uri="{FF2B5EF4-FFF2-40B4-BE49-F238E27FC236}">
                <a16:creationId xmlns:a16="http://schemas.microsoft.com/office/drawing/2014/main" id="{1EDF5128-3314-401C-A36A-935BC5C9F4A1}"/>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37895" name="Oklahoma">
            <a:extLst>
              <a:ext uri="{FF2B5EF4-FFF2-40B4-BE49-F238E27FC236}">
                <a16:creationId xmlns:a16="http://schemas.microsoft.com/office/drawing/2014/main" id="{5138AA52-F29B-483E-98FF-CC635BE94A61}"/>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37896" name="Florida">
            <a:extLst>
              <a:ext uri="{FF2B5EF4-FFF2-40B4-BE49-F238E27FC236}">
                <a16:creationId xmlns:a16="http://schemas.microsoft.com/office/drawing/2014/main" id="{2503FB6D-2195-46FB-994B-ED9019A67D8D}"/>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37897" name="Freeform 9">
            <a:extLst>
              <a:ext uri="{FF2B5EF4-FFF2-40B4-BE49-F238E27FC236}">
                <a16:creationId xmlns:a16="http://schemas.microsoft.com/office/drawing/2014/main" id="{8D257EBD-FC4E-4D7A-B54B-545D7ADA53EC}"/>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37898" name="Freeform 10">
            <a:extLst>
              <a:ext uri="{FF2B5EF4-FFF2-40B4-BE49-F238E27FC236}">
                <a16:creationId xmlns:a16="http://schemas.microsoft.com/office/drawing/2014/main" id="{BA8FD354-6DC0-4968-BC9F-4B27C2E9C129}"/>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37899" name="Freeform 11">
            <a:extLst>
              <a:ext uri="{FF2B5EF4-FFF2-40B4-BE49-F238E27FC236}">
                <a16:creationId xmlns:a16="http://schemas.microsoft.com/office/drawing/2014/main" id="{3F5422D6-BABD-41B3-9C7B-72A3F8F4BBFF}"/>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37900" name="Michigan Upper">
            <a:extLst>
              <a:ext uri="{FF2B5EF4-FFF2-40B4-BE49-F238E27FC236}">
                <a16:creationId xmlns:a16="http://schemas.microsoft.com/office/drawing/2014/main" id="{0E1E5608-241A-44B3-8741-88D0500AB8ED}"/>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BDC9E1"/>
          </a:solidFill>
          <a:ln w="15875">
            <a:solidFill>
              <a:srgbClr val="003F48"/>
            </a:solidFill>
            <a:prstDash val="solid"/>
            <a:round/>
            <a:headEnd/>
            <a:tailEnd/>
          </a:ln>
        </p:spPr>
        <p:txBody>
          <a:bodyPr/>
          <a:lstStyle/>
          <a:p>
            <a:endParaRPr lang="en-US"/>
          </a:p>
        </p:txBody>
      </p:sp>
      <p:sp>
        <p:nvSpPr>
          <p:cNvPr id="37901" name="Michigan">
            <a:extLst>
              <a:ext uri="{FF2B5EF4-FFF2-40B4-BE49-F238E27FC236}">
                <a16:creationId xmlns:a16="http://schemas.microsoft.com/office/drawing/2014/main" id="{945610F2-1033-4344-80B3-68E46EAAD504}"/>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37902" name="New York">
            <a:extLst>
              <a:ext uri="{FF2B5EF4-FFF2-40B4-BE49-F238E27FC236}">
                <a16:creationId xmlns:a16="http://schemas.microsoft.com/office/drawing/2014/main" id="{0A324BDF-CAF9-48D3-B213-8F25DAA5742B}"/>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67A9CF"/>
          </a:solidFill>
          <a:ln w="15875">
            <a:solidFill>
              <a:srgbClr val="003F48"/>
            </a:solidFill>
            <a:prstDash val="solid"/>
            <a:round/>
            <a:headEnd/>
            <a:tailEnd/>
          </a:ln>
        </p:spPr>
        <p:txBody>
          <a:bodyPr/>
          <a:lstStyle/>
          <a:p>
            <a:endParaRPr lang="en-US"/>
          </a:p>
        </p:txBody>
      </p:sp>
      <p:sp>
        <p:nvSpPr>
          <p:cNvPr id="37903" name="Freeform 15">
            <a:extLst>
              <a:ext uri="{FF2B5EF4-FFF2-40B4-BE49-F238E27FC236}">
                <a16:creationId xmlns:a16="http://schemas.microsoft.com/office/drawing/2014/main" id="{13D451B5-EAA0-43DB-9D45-28487800386C}"/>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04" name="Freeform 16">
            <a:extLst>
              <a:ext uri="{FF2B5EF4-FFF2-40B4-BE49-F238E27FC236}">
                <a16:creationId xmlns:a16="http://schemas.microsoft.com/office/drawing/2014/main" id="{775AC64D-829F-48C3-A710-27E121D1536F}"/>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05" name="Washington">
            <a:extLst>
              <a:ext uri="{FF2B5EF4-FFF2-40B4-BE49-F238E27FC236}">
                <a16:creationId xmlns:a16="http://schemas.microsoft.com/office/drawing/2014/main" id="{66819D0A-EDD0-4599-93AE-3AFBE84D30F4}"/>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67A9CF"/>
          </a:solidFill>
          <a:ln w="15875">
            <a:solidFill>
              <a:srgbClr val="003F48"/>
            </a:solidFill>
            <a:prstDash val="solid"/>
            <a:round/>
            <a:headEnd/>
            <a:tailEnd/>
          </a:ln>
        </p:spPr>
        <p:txBody>
          <a:bodyPr/>
          <a:lstStyle/>
          <a:p>
            <a:endParaRPr lang="en-US"/>
          </a:p>
        </p:txBody>
      </p:sp>
      <p:sp>
        <p:nvSpPr>
          <p:cNvPr id="37906" name="Freeform 19">
            <a:extLst>
              <a:ext uri="{FF2B5EF4-FFF2-40B4-BE49-F238E27FC236}">
                <a16:creationId xmlns:a16="http://schemas.microsoft.com/office/drawing/2014/main" id="{5259F156-6541-4F9D-BA98-201293A7C991}"/>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07" name="Alabama">
            <a:extLst>
              <a:ext uri="{FF2B5EF4-FFF2-40B4-BE49-F238E27FC236}">
                <a16:creationId xmlns:a16="http://schemas.microsoft.com/office/drawing/2014/main" id="{07C22E1B-03E7-4D2D-8F03-B5A3F71A779F}"/>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37908" name="Arizona">
            <a:extLst>
              <a:ext uri="{FF2B5EF4-FFF2-40B4-BE49-F238E27FC236}">
                <a16:creationId xmlns:a16="http://schemas.microsoft.com/office/drawing/2014/main" id="{BF6B1B26-8FA7-4277-A3E7-01D291CDE596}"/>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37909" name="Arkansas">
            <a:extLst>
              <a:ext uri="{FF2B5EF4-FFF2-40B4-BE49-F238E27FC236}">
                <a16:creationId xmlns:a16="http://schemas.microsoft.com/office/drawing/2014/main" id="{F4FA110D-F7B9-463A-92DC-98003B6B82C3}"/>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37910" name="California">
            <a:extLst>
              <a:ext uri="{FF2B5EF4-FFF2-40B4-BE49-F238E27FC236}">
                <a16:creationId xmlns:a16="http://schemas.microsoft.com/office/drawing/2014/main" id="{9E2DB1CA-6FFA-4A1F-B06A-6060B4FC9AF1}"/>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7A9CF"/>
          </a:solidFill>
          <a:ln w="15875">
            <a:solidFill>
              <a:srgbClr val="003F48"/>
            </a:solidFill>
            <a:prstDash val="solid"/>
            <a:round/>
            <a:headEnd/>
            <a:tailEnd/>
          </a:ln>
        </p:spPr>
        <p:txBody>
          <a:bodyPr/>
          <a:lstStyle/>
          <a:p>
            <a:endParaRPr lang="en-US"/>
          </a:p>
        </p:txBody>
      </p:sp>
      <p:sp>
        <p:nvSpPr>
          <p:cNvPr id="37911" name="Colorado">
            <a:extLst>
              <a:ext uri="{FF2B5EF4-FFF2-40B4-BE49-F238E27FC236}">
                <a16:creationId xmlns:a16="http://schemas.microsoft.com/office/drawing/2014/main" id="{BC9ECDAB-6AAD-4E46-995E-49F4C7377851}"/>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37912" name="Connecticut">
            <a:extLst>
              <a:ext uri="{FF2B5EF4-FFF2-40B4-BE49-F238E27FC236}">
                <a16:creationId xmlns:a16="http://schemas.microsoft.com/office/drawing/2014/main" id="{F6E5AD85-8C42-4B30-B61B-8CEBBE52B544}"/>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37913" name="Delaware">
            <a:extLst>
              <a:ext uri="{FF2B5EF4-FFF2-40B4-BE49-F238E27FC236}">
                <a16:creationId xmlns:a16="http://schemas.microsoft.com/office/drawing/2014/main" id="{202FC982-8576-4863-B34F-420DD3529773}"/>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37914" name="Freeform 27">
            <a:extLst>
              <a:ext uri="{FF2B5EF4-FFF2-40B4-BE49-F238E27FC236}">
                <a16:creationId xmlns:a16="http://schemas.microsoft.com/office/drawing/2014/main" id="{BC0F4376-7F59-4999-AB17-FEAE893812E4}"/>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15" name="Georgia">
            <a:extLst>
              <a:ext uri="{FF2B5EF4-FFF2-40B4-BE49-F238E27FC236}">
                <a16:creationId xmlns:a16="http://schemas.microsoft.com/office/drawing/2014/main" id="{2DD7A979-5E40-4E25-BDED-991FBD27A236}"/>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37916" name="Idaho">
            <a:extLst>
              <a:ext uri="{FF2B5EF4-FFF2-40B4-BE49-F238E27FC236}">
                <a16:creationId xmlns:a16="http://schemas.microsoft.com/office/drawing/2014/main" id="{38096DAC-A0F1-445F-A05A-6F202885C20A}"/>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BDC9E1"/>
          </a:solidFill>
          <a:ln w="15875">
            <a:solidFill>
              <a:srgbClr val="003F48"/>
            </a:solidFill>
            <a:prstDash val="solid"/>
            <a:round/>
            <a:headEnd/>
            <a:tailEnd/>
          </a:ln>
        </p:spPr>
        <p:txBody>
          <a:bodyPr/>
          <a:lstStyle/>
          <a:p>
            <a:endParaRPr lang="en-US"/>
          </a:p>
        </p:txBody>
      </p:sp>
      <p:sp>
        <p:nvSpPr>
          <p:cNvPr id="37917" name="Indiana">
            <a:extLst>
              <a:ext uri="{FF2B5EF4-FFF2-40B4-BE49-F238E27FC236}">
                <a16:creationId xmlns:a16="http://schemas.microsoft.com/office/drawing/2014/main" id="{9026C3D9-C3DA-4D4B-96AE-99ADF8EFF675}"/>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37918" name="Kentucky">
            <a:extLst>
              <a:ext uri="{FF2B5EF4-FFF2-40B4-BE49-F238E27FC236}">
                <a16:creationId xmlns:a16="http://schemas.microsoft.com/office/drawing/2014/main" id="{EE518F34-B8A7-42BF-BD61-EA105BB0FC48}"/>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37919" name="Louisiana">
            <a:extLst>
              <a:ext uri="{FF2B5EF4-FFF2-40B4-BE49-F238E27FC236}">
                <a16:creationId xmlns:a16="http://schemas.microsoft.com/office/drawing/2014/main" id="{C8729411-1A02-47E9-928B-A4E49E576DCF}"/>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37920" name="Maine">
            <a:extLst>
              <a:ext uri="{FF2B5EF4-FFF2-40B4-BE49-F238E27FC236}">
                <a16:creationId xmlns:a16="http://schemas.microsoft.com/office/drawing/2014/main" id="{C81268FC-ACCB-40DD-BFFC-E8F25A6C90F4}"/>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BDC9E1"/>
          </a:solidFill>
          <a:ln w="15875">
            <a:solidFill>
              <a:srgbClr val="003F48"/>
            </a:solidFill>
            <a:prstDash val="solid"/>
            <a:round/>
            <a:headEnd/>
            <a:tailEnd/>
          </a:ln>
        </p:spPr>
        <p:txBody>
          <a:bodyPr/>
          <a:lstStyle/>
          <a:p>
            <a:endParaRPr lang="en-US"/>
          </a:p>
        </p:txBody>
      </p:sp>
      <p:sp>
        <p:nvSpPr>
          <p:cNvPr id="37921" name="Maryland">
            <a:extLst>
              <a:ext uri="{FF2B5EF4-FFF2-40B4-BE49-F238E27FC236}">
                <a16:creationId xmlns:a16="http://schemas.microsoft.com/office/drawing/2014/main" id="{997A47AA-7ED2-4F33-9373-AF9A8F0014A2}"/>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37922" name="Minnesota">
            <a:extLst>
              <a:ext uri="{FF2B5EF4-FFF2-40B4-BE49-F238E27FC236}">
                <a16:creationId xmlns:a16="http://schemas.microsoft.com/office/drawing/2014/main" id="{298CDDC2-A462-4305-88A4-959382461A5F}"/>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37923" name="Mississippi">
            <a:extLst>
              <a:ext uri="{FF2B5EF4-FFF2-40B4-BE49-F238E27FC236}">
                <a16:creationId xmlns:a16="http://schemas.microsoft.com/office/drawing/2014/main" id="{F7C8680F-81C2-4F66-BA1A-EC812F3ABF45}"/>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37924" name="Montana">
            <a:extLst>
              <a:ext uri="{FF2B5EF4-FFF2-40B4-BE49-F238E27FC236}">
                <a16:creationId xmlns:a16="http://schemas.microsoft.com/office/drawing/2014/main" id="{4F81AF78-9839-4F72-B25B-053E90027B56}"/>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BDC9E1"/>
          </a:solidFill>
          <a:ln w="15875">
            <a:solidFill>
              <a:srgbClr val="003F48"/>
            </a:solidFill>
            <a:prstDash val="solid"/>
            <a:round/>
            <a:headEnd/>
            <a:tailEnd/>
          </a:ln>
        </p:spPr>
        <p:txBody>
          <a:bodyPr/>
          <a:lstStyle/>
          <a:p>
            <a:endParaRPr lang="en-US"/>
          </a:p>
        </p:txBody>
      </p:sp>
      <p:sp>
        <p:nvSpPr>
          <p:cNvPr id="37925" name="Nebraska">
            <a:extLst>
              <a:ext uri="{FF2B5EF4-FFF2-40B4-BE49-F238E27FC236}">
                <a16:creationId xmlns:a16="http://schemas.microsoft.com/office/drawing/2014/main" id="{691EFA06-1F24-4E90-8283-429AED06C961}"/>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BDC9E1"/>
          </a:solidFill>
          <a:ln w="15875">
            <a:solidFill>
              <a:srgbClr val="003F48"/>
            </a:solidFill>
            <a:prstDash val="solid"/>
            <a:round/>
            <a:headEnd/>
            <a:tailEnd/>
          </a:ln>
        </p:spPr>
        <p:txBody>
          <a:bodyPr/>
          <a:lstStyle/>
          <a:p>
            <a:endParaRPr lang="en-US"/>
          </a:p>
        </p:txBody>
      </p:sp>
      <p:sp>
        <p:nvSpPr>
          <p:cNvPr id="37926" name="Nevada">
            <a:extLst>
              <a:ext uri="{FF2B5EF4-FFF2-40B4-BE49-F238E27FC236}">
                <a16:creationId xmlns:a16="http://schemas.microsoft.com/office/drawing/2014/main" id="{E62A4871-84C3-494B-9F00-EA6A91D3C304}"/>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37927" name="New Hampshire">
            <a:extLst>
              <a:ext uri="{FF2B5EF4-FFF2-40B4-BE49-F238E27FC236}">
                <a16:creationId xmlns:a16="http://schemas.microsoft.com/office/drawing/2014/main" id="{A990083A-A25A-4B80-8750-B7FF9E4BECFF}"/>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7A9CF"/>
          </a:solidFill>
          <a:ln w="15875">
            <a:solidFill>
              <a:srgbClr val="003F48"/>
            </a:solidFill>
            <a:prstDash val="solid"/>
            <a:round/>
            <a:headEnd/>
            <a:tailEnd/>
          </a:ln>
        </p:spPr>
        <p:txBody>
          <a:bodyPr/>
          <a:lstStyle/>
          <a:p>
            <a:endParaRPr lang="en-US"/>
          </a:p>
        </p:txBody>
      </p:sp>
      <p:sp>
        <p:nvSpPr>
          <p:cNvPr id="37928" name="New Jersey">
            <a:extLst>
              <a:ext uri="{FF2B5EF4-FFF2-40B4-BE49-F238E27FC236}">
                <a16:creationId xmlns:a16="http://schemas.microsoft.com/office/drawing/2014/main" id="{9691A560-B7D6-4933-BDD2-FABB7E17D74E}"/>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67A9CF"/>
          </a:solidFill>
          <a:ln w="15875">
            <a:solidFill>
              <a:srgbClr val="003F48"/>
            </a:solidFill>
            <a:prstDash val="solid"/>
            <a:round/>
            <a:headEnd/>
            <a:tailEnd/>
          </a:ln>
        </p:spPr>
        <p:txBody>
          <a:bodyPr/>
          <a:lstStyle/>
          <a:p>
            <a:endParaRPr lang="en-US"/>
          </a:p>
        </p:txBody>
      </p:sp>
      <p:sp>
        <p:nvSpPr>
          <p:cNvPr id="37929" name="North Carolina">
            <a:extLst>
              <a:ext uri="{FF2B5EF4-FFF2-40B4-BE49-F238E27FC236}">
                <a16:creationId xmlns:a16="http://schemas.microsoft.com/office/drawing/2014/main" id="{DBE7ABB5-976A-482D-B581-D5C0D91D0FBA}"/>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7A9CF"/>
          </a:solidFill>
          <a:ln w="15875">
            <a:solidFill>
              <a:srgbClr val="003F48"/>
            </a:solidFill>
            <a:prstDash val="solid"/>
            <a:round/>
            <a:headEnd/>
            <a:tailEnd/>
          </a:ln>
        </p:spPr>
        <p:txBody>
          <a:bodyPr/>
          <a:lstStyle/>
          <a:p>
            <a:endParaRPr lang="en-US"/>
          </a:p>
        </p:txBody>
      </p:sp>
      <p:sp>
        <p:nvSpPr>
          <p:cNvPr id="37930" name="North Dakota">
            <a:extLst>
              <a:ext uri="{FF2B5EF4-FFF2-40B4-BE49-F238E27FC236}">
                <a16:creationId xmlns:a16="http://schemas.microsoft.com/office/drawing/2014/main" id="{25779CEC-263A-467A-8E0C-AC7131D9CA2B}"/>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BDC9E1"/>
          </a:solidFill>
          <a:ln w="15875">
            <a:solidFill>
              <a:srgbClr val="003F48"/>
            </a:solidFill>
            <a:prstDash val="solid"/>
            <a:round/>
            <a:headEnd/>
            <a:tailEnd/>
          </a:ln>
        </p:spPr>
        <p:txBody>
          <a:bodyPr/>
          <a:lstStyle/>
          <a:p>
            <a:endParaRPr lang="en-US"/>
          </a:p>
        </p:txBody>
      </p:sp>
      <p:sp>
        <p:nvSpPr>
          <p:cNvPr id="37931" name="Ohio">
            <a:extLst>
              <a:ext uri="{FF2B5EF4-FFF2-40B4-BE49-F238E27FC236}">
                <a16:creationId xmlns:a16="http://schemas.microsoft.com/office/drawing/2014/main" id="{1C6B707D-03FD-4D64-8E31-8821926548D5}"/>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BDC9E1"/>
          </a:solidFill>
          <a:ln w="15875">
            <a:solidFill>
              <a:srgbClr val="003F48"/>
            </a:solidFill>
            <a:prstDash val="solid"/>
            <a:round/>
            <a:headEnd/>
            <a:tailEnd/>
          </a:ln>
        </p:spPr>
        <p:txBody>
          <a:bodyPr/>
          <a:lstStyle/>
          <a:p>
            <a:endParaRPr lang="en-US"/>
          </a:p>
        </p:txBody>
      </p:sp>
      <p:sp>
        <p:nvSpPr>
          <p:cNvPr id="37932" name="Oregon">
            <a:extLst>
              <a:ext uri="{FF2B5EF4-FFF2-40B4-BE49-F238E27FC236}">
                <a16:creationId xmlns:a16="http://schemas.microsoft.com/office/drawing/2014/main" id="{A4353F33-8583-4F03-84A0-38E6E5AFC8D5}"/>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67A9CF"/>
          </a:solidFill>
          <a:ln w="15875">
            <a:solidFill>
              <a:srgbClr val="003F48"/>
            </a:solidFill>
            <a:prstDash val="solid"/>
            <a:round/>
            <a:headEnd/>
            <a:tailEnd/>
          </a:ln>
        </p:spPr>
        <p:txBody>
          <a:bodyPr/>
          <a:lstStyle/>
          <a:p>
            <a:endParaRPr lang="en-US"/>
          </a:p>
        </p:txBody>
      </p:sp>
      <p:sp>
        <p:nvSpPr>
          <p:cNvPr id="37933" name="Pennsylvania">
            <a:extLst>
              <a:ext uri="{FF2B5EF4-FFF2-40B4-BE49-F238E27FC236}">
                <a16:creationId xmlns:a16="http://schemas.microsoft.com/office/drawing/2014/main" id="{0C9D3475-BF0D-473B-9461-99812D4FF807}"/>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BDC9E1"/>
          </a:solidFill>
          <a:ln w="15875">
            <a:solidFill>
              <a:srgbClr val="003F48"/>
            </a:solidFill>
            <a:prstDash val="solid"/>
            <a:round/>
            <a:headEnd/>
            <a:tailEnd/>
          </a:ln>
        </p:spPr>
        <p:txBody>
          <a:bodyPr/>
          <a:lstStyle/>
          <a:p>
            <a:endParaRPr lang="en-US"/>
          </a:p>
        </p:txBody>
      </p:sp>
      <p:sp>
        <p:nvSpPr>
          <p:cNvPr id="37934" name="Rhode Island">
            <a:extLst>
              <a:ext uri="{FF2B5EF4-FFF2-40B4-BE49-F238E27FC236}">
                <a16:creationId xmlns:a16="http://schemas.microsoft.com/office/drawing/2014/main" id="{912030C7-8858-46BF-AA18-EF6DF5C5886D}"/>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37935" name="South Carolina">
            <a:extLst>
              <a:ext uri="{FF2B5EF4-FFF2-40B4-BE49-F238E27FC236}">
                <a16:creationId xmlns:a16="http://schemas.microsoft.com/office/drawing/2014/main" id="{5FF0F91F-4905-4ACF-B7B5-1368F74ED012}"/>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BDC9E1"/>
          </a:solidFill>
          <a:ln w="15875">
            <a:solidFill>
              <a:srgbClr val="003F48"/>
            </a:solidFill>
            <a:prstDash val="solid"/>
            <a:round/>
            <a:headEnd/>
            <a:tailEnd/>
          </a:ln>
        </p:spPr>
        <p:txBody>
          <a:bodyPr/>
          <a:lstStyle/>
          <a:p>
            <a:endParaRPr lang="en-US"/>
          </a:p>
        </p:txBody>
      </p:sp>
      <p:sp>
        <p:nvSpPr>
          <p:cNvPr id="37936" name="South Dakota">
            <a:extLst>
              <a:ext uri="{FF2B5EF4-FFF2-40B4-BE49-F238E27FC236}">
                <a16:creationId xmlns:a16="http://schemas.microsoft.com/office/drawing/2014/main" id="{F181A044-9684-4C93-87AA-2ABD4E8860E5}"/>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37937" name="Tennessee">
            <a:extLst>
              <a:ext uri="{FF2B5EF4-FFF2-40B4-BE49-F238E27FC236}">
                <a16:creationId xmlns:a16="http://schemas.microsoft.com/office/drawing/2014/main" id="{0409DE5F-5ABE-4025-9BB3-D1AD1A350CF4}"/>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BDC9E1"/>
          </a:solidFill>
          <a:ln w="15875">
            <a:solidFill>
              <a:srgbClr val="003F48"/>
            </a:solidFill>
            <a:prstDash val="solid"/>
            <a:round/>
            <a:headEnd/>
            <a:tailEnd/>
          </a:ln>
        </p:spPr>
        <p:txBody>
          <a:bodyPr/>
          <a:lstStyle/>
          <a:p>
            <a:endParaRPr lang="en-US"/>
          </a:p>
        </p:txBody>
      </p:sp>
      <p:sp>
        <p:nvSpPr>
          <p:cNvPr id="37938" name="Texas">
            <a:extLst>
              <a:ext uri="{FF2B5EF4-FFF2-40B4-BE49-F238E27FC236}">
                <a16:creationId xmlns:a16="http://schemas.microsoft.com/office/drawing/2014/main" id="{6A99E697-A4FF-410A-BBE1-90C0DB9ED4B2}"/>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37939" name="Utah">
            <a:extLst>
              <a:ext uri="{FF2B5EF4-FFF2-40B4-BE49-F238E27FC236}">
                <a16:creationId xmlns:a16="http://schemas.microsoft.com/office/drawing/2014/main" id="{86573502-3639-4F2E-837F-3C19B944938F}"/>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6EFF7"/>
          </a:solidFill>
          <a:ln w="15875">
            <a:solidFill>
              <a:srgbClr val="003F48"/>
            </a:solidFill>
            <a:prstDash val="solid"/>
            <a:round/>
            <a:headEnd/>
            <a:tailEnd/>
          </a:ln>
        </p:spPr>
        <p:txBody>
          <a:bodyPr/>
          <a:lstStyle/>
          <a:p>
            <a:endParaRPr lang="en-US"/>
          </a:p>
        </p:txBody>
      </p:sp>
      <p:sp>
        <p:nvSpPr>
          <p:cNvPr id="37940" name="Vermont">
            <a:extLst>
              <a:ext uri="{FF2B5EF4-FFF2-40B4-BE49-F238E27FC236}">
                <a16:creationId xmlns:a16="http://schemas.microsoft.com/office/drawing/2014/main" id="{A1B2B903-8C94-4929-A49A-8EAB017256CA}"/>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37941" name="West Virginia">
            <a:extLst>
              <a:ext uri="{FF2B5EF4-FFF2-40B4-BE49-F238E27FC236}">
                <a16:creationId xmlns:a16="http://schemas.microsoft.com/office/drawing/2014/main" id="{553221A1-B521-4698-9D56-E445EE945DD2}"/>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37942" name="Wisconsin">
            <a:extLst>
              <a:ext uri="{FF2B5EF4-FFF2-40B4-BE49-F238E27FC236}">
                <a16:creationId xmlns:a16="http://schemas.microsoft.com/office/drawing/2014/main" id="{95C83633-39A0-473B-8E7A-D0B1EFC89CBA}"/>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67A9CF"/>
          </a:solidFill>
          <a:ln w="15875">
            <a:solidFill>
              <a:srgbClr val="003F48"/>
            </a:solidFill>
            <a:prstDash val="solid"/>
            <a:round/>
            <a:headEnd/>
            <a:tailEnd/>
          </a:ln>
        </p:spPr>
        <p:txBody>
          <a:bodyPr/>
          <a:lstStyle/>
          <a:p>
            <a:endParaRPr lang="en-US"/>
          </a:p>
        </p:txBody>
      </p:sp>
      <p:sp>
        <p:nvSpPr>
          <p:cNvPr id="37943" name="Wyoming">
            <a:extLst>
              <a:ext uri="{FF2B5EF4-FFF2-40B4-BE49-F238E27FC236}">
                <a16:creationId xmlns:a16="http://schemas.microsoft.com/office/drawing/2014/main" id="{E5A7B56B-BF66-440A-9C19-CDB9F1FC7D51}"/>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37944" name="Massachusetts">
            <a:extLst>
              <a:ext uri="{FF2B5EF4-FFF2-40B4-BE49-F238E27FC236}">
                <a16:creationId xmlns:a16="http://schemas.microsoft.com/office/drawing/2014/main" id="{DACBCB67-0A45-43C3-9211-F08B6BC71A40}"/>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37945" name="Freeform 59">
            <a:extLst>
              <a:ext uri="{FF2B5EF4-FFF2-40B4-BE49-F238E27FC236}">
                <a16:creationId xmlns:a16="http://schemas.microsoft.com/office/drawing/2014/main" id="{462DA6D1-178E-434F-A08B-306D0C1EDC4F}"/>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46" name="Freeform 60">
            <a:extLst>
              <a:ext uri="{FF2B5EF4-FFF2-40B4-BE49-F238E27FC236}">
                <a16:creationId xmlns:a16="http://schemas.microsoft.com/office/drawing/2014/main" id="{14EB4ECF-6EA0-41DF-89C3-4F604B115A0F}"/>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47" name="Virginia">
            <a:extLst>
              <a:ext uri="{FF2B5EF4-FFF2-40B4-BE49-F238E27FC236}">
                <a16:creationId xmlns:a16="http://schemas.microsoft.com/office/drawing/2014/main" id="{B7F94AD5-A4CD-4AF4-85FC-9CE3CEF49099}"/>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BDC9E1"/>
          </a:solidFill>
          <a:ln w="15875">
            <a:solidFill>
              <a:srgbClr val="003F48"/>
            </a:solidFill>
            <a:prstDash val="solid"/>
            <a:round/>
            <a:headEnd/>
            <a:tailEnd/>
          </a:ln>
        </p:spPr>
        <p:txBody>
          <a:bodyPr/>
          <a:lstStyle/>
          <a:p>
            <a:endParaRPr lang="en-US"/>
          </a:p>
        </p:txBody>
      </p:sp>
      <p:sp>
        <p:nvSpPr>
          <p:cNvPr id="37948" name="Freeform 62">
            <a:extLst>
              <a:ext uri="{FF2B5EF4-FFF2-40B4-BE49-F238E27FC236}">
                <a16:creationId xmlns:a16="http://schemas.microsoft.com/office/drawing/2014/main" id="{530074F0-CE82-4AEF-B7BC-2214A14B4E0B}"/>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7949" name="Hawaii">
            <a:extLst>
              <a:ext uri="{FF2B5EF4-FFF2-40B4-BE49-F238E27FC236}">
                <a16:creationId xmlns:a16="http://schemas.microsoft.com/office/drawing/2014/main" id="{BE9DF268-DADE-4962-97CD-D64503122779}"/>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37974" name="Freeform 64">
              <a:extLst>
                <a:ext uri="{FF2B5EF4-FFF2-40B4-BE49-F238E27FC236}">
                  <a16:creationId xmlns:a16="http://schemas.microsoft.com/office/drawing/2014/main" id="{899BD4C5-E4CA-4669-8D03-C3E07FCB0B41}"/>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7A9CF"/>
            </a:solidFill>
            <a:ln w="15875">
              <a:solidFill>
                <a:srgbClr val="003F48"/>
              </a:solidFill>
              <a:prstDash val="solid"/>
              <a:round/>
              <a:headEnd/>
              <a:tailEnd/>
            </a:ln>
          </p:spPr>
          <p:txBody>
            <a:bodyPr/>
            <a:lstStyle/>
            <a:p>
              <a:endParaRPr lang="en-US"/>
            </a:p>
          </p:txBody>
        </p:sp>
        <p:sp>
          <p:nvSpPr>
            <p:cNvPr id="37975" name="Freeform 65">
              <a:extLst>
                <a:ext uri="{FF2B5EF4-FFF2-40B4-BE49-F238E27FC236}">
                  <a16:creationId xmlns:a16="http://schemas.microsoft.com/office/drawing/2014/main" id="{E69396A5-5055-4DA8-BE79-D92605A7B985}"/>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37976" name="Freeform 66">
              <a:extLst>
                <a:ext uri="{FF2B5EF4-FFF2-40B4-BE49-F238E27FC236}">
                  <a16:creationId xmlns:a16="http://schemas.microsoft.com/office/drawing/2014/main" id="{9D215078-28D3-47DB-B0A2-4C8D1E55AE72}"/>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37977" name="Freeform 67">
              <a:extLst>
                <a:ext uri="{FF2B5EF4-FFF2-40B4-BE49-F238E27FC236}">
                  <a16:creationId xmlns:a16="http://schemas.microsoft.com/office/drawing/2014/main" id="{9E4BC9DB-FEF1-4034-BE51-DE57CC7A5E3F}"/>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37978" name="Freeform 68">
              <a:extLst>
                <a:ext uri="{FF2B5EF4-FFF2-40B4-BE49-F238E27FC236}">
                  <a16:creationId xmlns:a16="http://schemas.microsoft.com/office/drawing/2014/main" id="{8D565DF5-811E-47F1-9526-8E12ECFB6389}"/>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37979" name="Freeform 69">
              <a:extLst>
                <a:ext uri="{FF2B5EF4-FFF2-40B4-BE49-F238E27FC236}">
                  <a16:creationId xmlns:a16="http://schemas.microsoft.com/office/drawing/2014/main" id="{37DC7792-7213-4251-87B0-2C6BA0416BDF}"/>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37980" name="Freeform 70">
              <a:extLst>
                <a:ext uri="{FF2B5EF4-FFF2-40B4-BE49-F238E27FC236}">
                  <a16:creationId xmlns:a16="http://schemas.microsoft.com/office/drawing/2014/main" id="{60EB4254-167E-4F82-AAE9-F495E74BA476}"/>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7A9CF"/>
            </a:solidFill>
            <a:ln w="15875">
              <a:solidFill>
                <a:srgbClr val="003F48"/>
              </a:solidFill>
              <a:prstDash val="solid"/>
              <a:round/>
              <a:headEnd/>
              <a:tailEnd/>
            </a:ln>
          </p:spPr>
          <p:txBody>
            <a:bodyPr/>
            <a:lstStyle/>
            <a:p>
              <a:endParaRPr lang="en-US"/>
            </a:p>
          </p:txBody>
        </p:sp>
        <p:sp>
          <p:nvSpPr>
            <p:cNvPr id="37981" name="Freeform 71">
              <a:extLst>
                <a:ext uri="{FF2B5EF4-FFF2-40B4-BE49-F238E27FC236}">
                  <a16:creationId xmlns:a16="http://schemas.microsoft.com/office/drawing/2014/main" id="{4E8E69AC-A06C-4914-8E25-2ADA386D09A6}"/>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7A9CF"/>
            </a:solidFill>
            <a:ln w="15875">
              <a:solidFill>
                <a:srgbClr val="003F48"/>
              </a:solidFill>
              <a:prstDash val="solid"/>
              <a:round/>
              <a:headEnd/>
              <a:tailEnd/>
            </a:ln>
          </p:spPr>
          <p:txBody>
            <a:bodyPr/>
            <a:lstStyle/>
            <a:p>
              <a:endParaRPr lang="en-US"/>
            </a:p>
          </p:txBody>
        </p:sp>
      </p:grpSp>
      <p:grpSp>
        <p:nvGrpSpPr>
          <p:cNvPr id="37950" name="Alaska">
            <a:extLst>
              <a:ext uri="{FF2B5EF4-FFF2-40B4-BE49-F238E27FC236}">
                <a16:creationId xmlns:a16="http://schemas.microsoft.com/office/drawing/2014/main" id="{D942788A-166C-40F4-94C7-4B9F322D7B45}"/>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37964" name="Freeform 73">
              <a:extLst>
                <a:ext uri="{FF2B5EF4-FFF2-40B4-BE49-F238E27FC236}">
                  <a16:creationId xmlns:a16="http://schemas.microsoft.com/office/drawing/2014/main" id="{1AD8CFA3-9DDB-48C4-A5A4-9A37A941EEB8}"/>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37965" name="Freeform 74">
              <a:extLst>
                <a:ext uri="{FF2B5EF4-FFF2-40B4-BE49-F238E27FC236}">
                  <a16:creationId xmlns:a16="http://schemas.microsoft.com/office/drawing/2014/main" id="{AE33F10C-361E-4355-959B-EED0C50291AC}"/>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37966" name="Freeform 75">
              <a:extLst>
                <a:ext uri="{FF2B5EF4-FFF2-40B4-BE49-F238E27FC236}">
                  <a16:creationId xmlns:a16="http://schemas.microsoft.com/office/drawing/2014/main" id="{DDB81CB0-C2C1-4FF9-801F-79A31803293A}"/>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37967" name="Freeform 76">
              <a:extLst>
                <a:ext uri="{FF2B5EF4-FFF2-40B4-BE49-F238E27FC236}">
                  <a16:creationId xmlns:a16="http://schemas.microsoft.com/office/drawing/2014/main" id="{FED6A930-2673-44C3-AE8F-D13DD456E65B}"/>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37968" name="Freeform 77">
              <a:extLst>
                <a:ext uri="{FF2B5EF4-FFF2-40B4-BE49-F238E27FC236}">
                  <a16:creationId xmlns:a16="http://schemas.microsoft.com/office/drawing/2014/main" id="{BF801E33-E3D3-4F72-81FE-73B38818CDFC}"/>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37969" name="Freeform 78">
              <a:extLst>
                <a:ext uri="{FF2B5EF4-FFF2-40B4-BE49-F238E27FC236}">
                  <a16:creationId xmlns:a16="http://schemas.microsoft.com/office/drawing/2014/main" id="{EFDE369D-B3DA-4EC6-AA4F-53CDEACBB8C9}"/>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37970" name="Freeform 79">
              <a:extLst>
                <a:ext uri="{FF2B5EF4-FFF2-40B4-BE49-F238E27FC236}">
                  <a16:creationId xmlns:a16="http://schemas.microsoft.com/office/drawing/2014/main" id="{AD4E122B-CB87-4A7F-94E9-1A37F6A74AD2}"/>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37971" name="Freeform 80">
              <a:extLst>
                <a:ext uri="{FF2B5EF4-FFF2-40B4-BE49-F238E27FC236}">
                  <a16:creationId xmlns:a16="http://schemas.microsoft.com/office/drawing/2014/main" id="{149201E6-6E5E-44C2-BAC2-EEAE3F24626E}"/>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37972" name="Freeform 81">
              <a:extLst>
                <a:ext uri="{FF2B5EF4-FFF2-40B4-BE49-F238E27FC236}">
                  <a16:creationId xmlns:a16="http://schemas.microsoft.com/office/drawing/2014/main" id="{F1A56834-9726-4BE5-978C-417304B6A6F6}"/>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37973" name="Freeform 82">
              <a:extLst>
                <a:ext uri="{FF2B5EF4-FFF2-40B4-BE49-F238E27FC236}">
                  <a16:creationId xmlns:a16="http://schemas.microsoft.com/office/drawing/2014/main" id="{B148F5CB-463D-4076-BD1B-12C9CBC3FE55}"/>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37951" name="Rectangle 109">
            <a:extLst>
              <a:ext uri="{FF2B5EF4-FFF2-40B4-BE49-F238E27FC236}">
                <a16:creationId xmlns:a16="http://schemas.microsoft.com/office/drawing/2014/main" id="{2036D65A-0F40-4B4A-B393-60BDBCD24493}"/>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37952" name="Rectangle 110">
            <a:extLst>
              <a:ext uri="{FF2B5EF4-FFF2-40B4-BE49-F238E27FC236}">
                <a16:creationId xmlns:a16="http://schemas.microsoft.com/office/drawing/2014/main" id="{C504C565-1F3E-40FE-AF2B-2620CB392B17}"/>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37953" name="Rectangle 111">
            <a:extLst>
              <a:ext uri="{FF2B5EF4-FFF2-40B4-BE49-F238E27FC236}">
                <a16:creationId xmlns:a16="http://schemas.microsoft.com/office/drawing/2014/main" id="{DA176252-4D8A-4066-87F7-7D4C0762E609}"/>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37954" name="Rectangle 112">
            <a:extLst>
              <a:ext uri="{FF2B5EF4-FFF2-40B4-BE49-F238E27FC236}">
                <a16:creationId xmlns:a16="http://schemas.microsoft.com/office/drawing/2014/main" id="{223486E9-9897-43B4-BEE4-4C62F8A9E96D}"/>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37955" name="Rectangle 113">
            <a:extLst>
              <a:ext uri="{FF2B5EF4-FFF2-40B4-BE49-F238E27FC236}">
                <a16:creationId xmlns:a16="http://schemas.microsoft.com/office/drawing/2014/main" id="{9F31F9C1-AE6B-45CB-BA99-D5F76B259423}"/>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37956" name="Text Box 114">
            <a:extLst>
              <a:ext uri="{FF2B5EF4-FFF2-40B4-BE49-F238E27FC236}">
                <a16:creationId xmlns:a16="http://schemas.microsoft.com/office/drawing/2014/main" id="{A321744B-E512-4EB0-BA66-3B81E3DA28FC}"/>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37957" name="Text Box 105">
            <a:extLst>
              <a:ext uri="{FF2B5EF4-FFF2-40B4-BE49-F238E27FC236}">
                <a16:creationId xmlns:a16="http://schemas.microsoft.com/office/drawing/2014/main" id="{0B44AC0F-B9D9-4301-A071-1E6F5DFBC109}"/>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37958" name="Text Box 106">
            <a:extLst>
              <a:ext uri="{FF2B5EF4-FFF2-40B4-BE49-F238E27FC236}">
                <a16:creationId xmlns:a16="http://schemas.microsoft.com/office/drawing/2014/main" id="{D364D0B7-1565-439F-A71D-BE9620D38D10}"/>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37959" name="Text Box 107">
            <a:extLst>
              <a:ext uri="{FF2B5EF4-FFF2-40B4-BE49-F238E27FC236}">
                <a16:creationId xmlns:a16="http://schemas.microsoft.com/office/drawing/2014/main" id="{211DB36D-B0CF-4834-87C0-54CC491DC199}"/>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37960" name="Text Box 108">
            <a:extLst>
              <a:ext uri="{FF2B5EF4-FFF2-40B4-BE49-F238E27FC236}">
                <a16:creationId xmlns:a16="http://schemas.microsoft.com/office/drawing/2014/main" id="{440F5F5D-CCD1-47EA-B63B-6F8386C05C47}"/>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37961" name="Rectangle 7">
            <a:extLst>
              <a:ext uri="{FF2B5EF4-FFF2-40B4-BE49-F238E27FC236}">
                <a16:creationId xmlns:a16="http://schemas.microsoft.com/office/drawing/2014/main" id="{D3A56A8B-5A91-446A-A875-A70ACB32403F}"/>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11 key HIV, STD, and pregnancy prevention topics in a required course during grades 6, 7, or 8 and during grades 9, 10, 11, or 12*</a:t>
            </a:r>
          </a:p>
        </p:txBody>
      </p:sp>
      <p:sp>
        <p:nvSpPr>
          <p:cNvPr id="37962" name="Text Box 101">
            <a:extLst>
              <a:ext uri="{FF2B5EF4-FFF2-40B4-BE49-F238E27FC236}">
                <a16:creationId xmlns:a16="http://schemas.microsoft.com/office/drawing/2014/main" id="{300E05FD-93E4-4A91-AEA0-4BAB8614E310}"/>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37963" name="Text Box 116">
            <a:extLst>
              <a:ext uri="{FF2B5EF4-FFF2-40B4-BE49-F238E27FC236}">
                <a16:creationId xmlns:a16="http://schemas.microsoft.com/office/drawing/2014/main" id="{0B7FC9A3-1221-4ABF-BCE5-4B1524781908}"/>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Kansas">
            <a:extLst>
              <a:ext uri="{FF2B5EF4-FFF2-40B4-BE49-F238E27FC236}">
                <a16:creationId xmlns:a16="http://schemas.microsoft.com/office/drawing/2014/main" id="{61FF008F-8E62-4E64-B2F5-4BD45D575640}"/>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67A9CF"/>
          </a:solidFill>
          <a:ln w="15875">
            <a:solidFill>
              <a:srgbClr val="003F48"/>
            </a:solidFill>
            <a:prstDash val="solid"/>
            <a:round/>
            <a:headEnd/>
            <a:tailEnd/>
          </a:ln>
        </p:spPr>
        <p:txBody>
          <a:bodyPr/>
          <a:lstStyle/>
          <a:p>
            <a:endParaRPr lang="en-US"/>
          </a:p>
        </p:txBody>
      </p:sp>
      <p:sp>
        <p:nvSpPr>
          <p:cNvPr id="74755" name="Missouri">
            <a:extLst>
              <a:ext uri="{FF2B5EF4-FFF2-40B4-BE49-F238E27FC236}">
                <a16:creationId xmlns:a16="http://schemas.microsoft.com/office/drawing/2014/main" id="{5CCACB49-6465-4712-A148-501B847CF775}"/>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74756" name="Illinois">
            <a:extLst>
              <a:ext uri="{FF2B5EF4-FFF2-40B4-BE49-F238E27FC236}">
                <a16:creationId xmlns:a16="http://schemas.microsoft.com/office/drawing/2014/main" id="{385EAB5E-216D-4A6B-82F4-664371D1DC2A}"/>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74757" name="Iowa">
            <a:extLst>
              <a:ext uri="{FF2B5EF4-FFF2-40B4-BE49-F238E27FC236}">
                <a16:creationId xmlns:a16="http://schemas.microsoft.com/office/drawing/2014/main" id="{7B0097AE-6ADE-436B-94CF-CD8D114746A8}"/>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74758" name="New Mexico">
            <a:extLst>
              <a:ext uri="{FF2B5EF4-FFF2-40B4-BE49-F238E27FC236}">
                <a16:creationId xmlns:a16="http://schemas.microsoft.com/office/drawing/2014/main" id="{18360D5D-09B1-4DE6-B6B8-CD583A331CA0}"/>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74759" name="Oklahoma">
            <a:extLst>
              <a:ext uri="{FF2B5EF4-FFF2-40B4-BE49-F238E27FC236}">
                <a16:creationId xmlns:a16="http://schemas.microsoft.com/office/drawing/2014/main" id="{0430CB89-0A0A-4E91-B619-37EABCCAF983}"/>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74760" name="Florida">
            <a:extLst>
              <a:ext uri="{FF2B5EF4-FFF2-40B4-BE49-F238E27FC236}">
                <a16:creationId xmlns:a16="http://schemas.microsoft.com/office/drawing/2014/main" id="{FD6BDA65-DE8D-4A8A-A762-CA4B83642EA3}"/>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74761" name="Freeform 9">
            <a:extLst>
              <a:ext uri="{FF2B5EF4-FFF2-40B4-BE49-F238E27FC236}">
                <a16:creationId xmlns:a16="http://schemas.microsoft.com/office/drawing/2014/main" id="{F9D41888-7BC4-43A3-8BF7-69E0AF767BC9}"/>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74762" name="Freeform 10">
            <a:extLst>
              <a:ext uri="{FF2B5EF4-FFF2-40B4-BE49-F238E27FC236}">
                <a16:creationId xmlns:a16="http://schemas.microsoft.com/office/drawing/2014/main" id="{8349597C-3453-489E-92EB-485D607AD2F1}"/>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74763" name="Freeform 11">
            <a:extLst>
              <a:ext uri="{FF2B5EF4-FFF2-40B4-BE49-F238E27FC236}">
                <a16:creationId xmlns:a16="http://schemas.microsoft.com/office/drawing/2014/main" id="{AC001618-486D-4C93-9206-0A753409BD8C}"/>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74764" name="Michigan Upper">
            <a:extLst>
              <a:ext uri="{FF2B5EF4-FFF2-40B4-BE49-F238E27FC236}">
                <a16:creationId xmlns:a16="http://schemas.microsoft.com/office/drawing/2014/main" id="{9299D7CC-CB61-4CF5-8B2C-302B8841E77D}"/>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74765" name="Michigan">
            <a:extLst>
              <a:ext uri="{FF2B5EF4-FFF2-40B4-BE49-F238E27FC236}">
                <a16:creationId xmlns:a16="http://schemas.microsoft.com/office/drawing/2014/main" id="{290F58A5-5201-4199-8C3D-521177718169}"/>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74766" name="New York">
            <a:extLst>
              <a:ext uri="{FF2B5EF4-FFF2-40B4-BE49-F238E27FC236}">
                <a16:creationId xmlns:a16="http://schemas.microsoft.com/office/drawing/2014/main" id="{3E8E4DB0-EE9C-4FDF-BF92-D308B447991A}"/>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74767" name="Freeform 15">
            <a:extLst>
              <a:ext uri="{FF2B5EF4-FFF2-40B4-BE49-F238E27FC236}">
                <a16:creationId xmlns:a16="http://schemas.microsoft.com/office/drawing/2014/main" id="{A1941EC2-F337-43FA-86D4-E15F77777405}"/>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68" name="Freeform 16">
            <a:extLst>
              <a:ext uri="{FF2B5EF4-FFF2-40B4-BE49-F238E27FC236}">
                <a16:creationId xmlns:a16="http://schemas.microsoft.com/office/drawing/2014/main" id="{04EEE70B-8137-4CDF-9AE9-93A880247E61}"/>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69" name="Washington">
            <a:extLst>
              <a:ext uri="{FF2B5EF4-FFF2-40B4-BE49-F238E27FC236}">
                <a16:creationId xmlns:a16="http://schemas.microsoft.com/office/drawing/2014/main" id="{27A4BDCC-F8EA-4E64-A54F-380A0B678676}"/>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74770" name="Freeform 19">
            <a:extLst>
              <a:ext uri="{FF2B5EF4-FFF2-40B4-BE49-F238E27FC236}">
                <a16:creationId xmlns:a16="http://schemas.microsoft.com/office/drawing/2014/main" id="{56C288C1-0BFD-4B7C-9D0D-C116E0AE39B9}"/>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71" name="Alabama">
            <a:extLst>
              <a:ext uri="{FF2B5EF4-FFF2-40B4-BE49-F238E27FC236}">
                <a16:creationId xmlns:a16="http://schemas.microsoft.com/office/drawing/2014/main" id="{1C8A5610-C5BA-4F2C-9FB4-3CF043BC95AB}"/>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74772" name="Arizona">
            <a:extLst>
              <a:ext uri="{FF2B5EF4-FFF2-40B4-BE49-F238E27FC236}">
                <a16:creationId xmlns:a16="http://schemas.microsoft.com/office/drawing/2014/main" id="{FFBBE516-BBEC-442B-9503-A7E9BE6FE835}"/>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74773" name="Arkansas">
            <a:extLst>
              <a:ext uri="{FF2B5EF4-FFF2-40B4-BE49-F238E27FC236}">
                <a16:creationId xmlns:a16="http://schemas.microsoft.com/office/drawing/2014/main" id="{BEA5736C-5926-44C7-A764-FE77880E97E6}"/>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74774" name="California">
            <a:extLst>
              <a:ext uri="{FF2B5EF4-FFF2-40B4-BE49-F238E27FC236}">
                <a16:creationId xmlns:a16="http://schemas.microsoft.com/office/drawing/2014/main" id="{EE3BBA0A-2EE3-4777-B5E2-7F0E824B2C52}"/>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74775" name="Colorado">
            <a:extLst>
              <a:ext uri="{FF2B5EF4-FFF2-40B4-BE49-F238E27FC236}">
                <a16:creationId xmlns:a16="http://schemas.microsoft.com/office/drawing/2014/main" id="{94BC442B-BCE6-4492-8471-1E397D701F0F}"/>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74776" name="Connecticut">
            <a:extLst>
              <a:ext uri="{FF2B5EF4-FFF2-40B4-BE49-F238E27FC236}">
                <a16:creationId xmlns:a16="http://schemas.microsoft.com/office/drawing/2014/main" id="{54D32165-1AD9-4CA4-9420-F157336D4D99}"/>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74777" name="Delaware">
            <a:extLst>
              <a:ext uri="{FF2B5EF4-FFF2-40B4-BE49-F238E27FC236}">
                <a16:creationId xmlns:a16="http://schemas.microsoft.com/office/drawing/2014/main" id="{AD9DB663-EB2C-4937-B7C1-BE41EBD6A23A}"/>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74778" name="Freeform 27">
            <a:extLst>
              <a:ext uri="{FF2B5EF4-FFF2-40B4-BE49-F238E27FC236}">
                <a16:creationId xmlns:a16="http://schemas.microsoft.com/office/drawing/2014/main" id="{EB6B21C0-752F-40E7-B6B8-79D5EDBF5A39}"/>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79" name="Georgia">
            <a:extLst>
              <a:ext uri="{FF2B5EF4-FFF2-40B4-BE49-F238E27FC236}">
                <a16:creationId xmlns:a16="http://schemas.microsoft.com/office/drawing/2014/main" id="{1C7B3ABC-51A4-4E01-9171-D1470F185DBB}"/>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67A9CF"/>
          </a:solidFill>
          <a:ln w="15875">
            <a:solidFill>
              <a:srgbClr val="003F48"/>
            </a:solidFill>
            <a:prstDash val="solid"/>
            <a:round/>
            <a:headEnd/>
            <a:tailEnd/>
          </a:ln>
        </p:spPr>
        <p:txBody>
          <a:bodyPr/>
          <a:lstStyle/>
          <a:p>
            <a:endParaRPr lang="en-US"/>
          </a:p>
        </p:txBody>
      </p:sp>
      <p:sp>
        <p:nvSpPr>
          <p:cNvPr id="74780" name="Idaho">
            <a:extLst>
              <a:ext uri="{FF2B5EF4-FFF2-40B4-BE49-F238E27FC236}">
                <a16:creationId xmlns:a16="http://schemas.microsoft.com/office/drawing/2014/main" id="{2253A603-EF79-4A94-B64A-343545FCEE6A}"/>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67A9CF"/>
          </a:solidFill>
          <a:ln w="15875">
            <a:solidFill>
              <a:srgbClr val="003F48"/>
            </a:solidFill>
            <a:prstDash val="solid"/>
            <a:round/>
            <a:headEnd/>
            <a:tailEnd/>
          </a:ln>
        </p:spPr>
        <p:txBody>
          <a:bodyPr/>
          <a:lstStyle/>
          <a:p>
            <a:endParaRPr lang="en-US"/>
          </a:p>
        </p:txBody>
      </p:sp>
      <p:sp>
        <p:nvSpPr>
          <p:cNvPr id="74781" name="Indiana">
            <a:extLst>
              <a:ext uri="{FF2B5EF4-FFF2-40B4-BE49-F238E27FC236}">
                <a16:creationId xmlns:a16="http://schemas.microsoft.com/office/drawing/2014/main" id="{953B751A-A6AE-42F5-AD1B-E236BD4888D6}"/>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74782" name="Kentucky">
            <a:extLst>
              <a:ext uri="{FF2B5EF4-FFF2-40B4-BE49-F238E27FC236}">
                <a16:creationId xmlns:a16="http://schemas.microsoft.com/office/drawing/2014/main" id="{AB3B38EE-3322-4F66-BE39-1A2AB8F58ED2}"/>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74783" name="Louisiana">
            <a:extLst>
              <a:ext uri="{FF2B5EF4-FFF2-40B4-BE49-F238E27FC236}">
                <a16:creationId xmlns:a16="http://schemas.microsoft.com/office/drawing/2014/main" id="{64E9003A-6566-4C14-8C84-B907EC75C500}"/>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74784" name="Maine">
            <a:extLst>
              <a:ext uri="{FF2B5EF4-FFF2-40B4-BE49-F238E27FC236}">
                <a16:creationId xmlns:a16="http://schemas.microsoft.com/office/drawing/2014/main" id="{4482882D-B740-4B86-BDC5-84936449AFEC}"/>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7A9CF"/>
          </a:solidFill>
          <a:ln w="15875">
            <a:solidFill>
              <a:srgbClr val="003F48"/>
            </a:solidFill>
            <a:prstDash val="solid"/>
            <a:round/>
            <a:headEnd/>
            <a:tailEnd/>
          </a:ln>
        </p:spPr>
        <p:txBody>
          <a:bodyPr/>
          <a:lstStyle/>
          <a:p>
            <a:endParaRPr lang="en-US"/>
          </a:p>
        </p:txBody>
      </p:sp>
      <p:sp>
        <p:nvSpPr>
          <p:cNvPr id="74785" name="Maryland">
            <a:extLst>
              <a:ext uri="{FF2B5EF4-FFF2-40B4-BE49-F238E27FC236}">
                <a16:creationId xmlns:a16="http://schemas.microsoft.com/office/drawing/2014/main" id="{A0AB3A92-A2AA-468A-A2C8-BBDEC670A6B1}"/>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74786" name="Minnesota">
            <a:extLst>
              <a:ext uri="{FF2B5EF4-FFF2-40B4-BE49-F238E27FC236}">
                <a16:creationId xmlns:a16="http://schemas.microsoft.com/office/drawing/2014/main" id="{28A62B6A-253A-4580-84A1-B2830568E59A}"/>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74787" name="Mississippi">
            <a:extLst>
              <a:ext uri="{FF2B5EF4-FFF2-40B4-BE49-F238E27FC236}">
                <a16:creationId xmlns:a16="http://schemas.microsoft.com/office/drawing/2014/main" id="{D70FB976-FE65-4BDF-9906-48225555DE21}"/>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74788" name="Montana">
            <a:extLst>
              <a:ext uri="{FF2B5EF4-FFF2-40B4-BE49-F238E27FC236}">
                <a16:creationId xmlns:a16="http://schemas.microsoft.com/office/drawing/2014/main" id="{7887C3C5-A563-4B28-9BD1-A6F999C20BE9}"/>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7A9CF"/>
          </a:solidFill>
          <a:ln w="15875">
            <a:solidFill>
              <a:srgbClr val="003F48"/>
            </a:solidFill>
            <a:prstDash val="solid"/>
            <a:round/>
            <a:headEnd/>
            <a:tailEnd/>
          </a:ln>
        </p:spPr>
        <p:txBody>
          <a:bodyPr/>
          <a:lstStyle/>
          <a:p>
            <a:endParaRPr lang="en-US"/>
          </a:p>
        </p:txBody>
      </p:sp>
      <p:sp>
        <p:nvSpPr>
          <p:cNvPr id="74789" name="Nebraska">
            <a:extLst>
              <a:ext uri="{FF2B5EF4-FFF2-40B4-BE49-F238E27FC236}">
                <a16:creationId xmlns:a16="http://schemas.microsoft.com/office/drawing/2014/main" id="{350DD6B2-0E60-4464-ADD7-206B36D9DE86}"/>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7A9CF"/>
          </a:solidFill>
          <a:ln w="15875">
            <a:solidFill>
              <a:srgbClr val="003F48"/>
            </a:solidFill>
            <a:prstDash val="solid"/>
            <a:round/>
            <a:headEnd/>
            <a:tailEnd/>
          </a:ln>
        </p:spPr>
        <p:txBody>
          <a:bodyPr/>
          <a:lstStyle/>
          <a:p>
            <a:endParaRPr lang="en-US"/>
          </a:p>
        </p:txBody>
      </p:sp>
      <p:sp>
        <p:nvSpPr>
          <p:cNvPr id="74790" name="Nevada">
            <a:extLst>
              <a:ext uri="{FF2B5EF4-FFF2-40B4-BE49-F238E27FC236}">
                <a16:creationId xmlns:a16="http://schemas.microsoft.com/office/drawing/2014/main" id="{FB1D2200-978C-4667-B03A-720D2B314891}"/>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74791" name="New Hampshire">
            <a:extLst>
              <a:ext uri="{FF2B5EF4-FFF2-40B4-BE49-F238E27FC236}">
                <a16:creationId xmlns:a16="http://schemas.microsoft.com/office/drawing/2014/main" id="{63EFA3FC-8A3D-439D-A986-FAFFE20B18D9}"/>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7A9CF"/>
          </a:solidFill>
          <a:ln w="15875">
            <a:solidFill>
              <a:srgbClr val="003F48"/>
            </a:solidFill>
            <a:prstDash val="solid"/>
            <a:round/>
            <a:headEnd/>
            <a:tailEnd/>
          </a:ln>
        </p:spPr>
        <p:txBody>
          <a:bodyPr/>
          <a:lstStyle/>
          <a:p>
            <a:endParaRPr lang="en-US"/>
          </a:p>
        </p:txBody>
      </p:sp>
      <p:sp>
        <p:nvSpPr>
          <p:cNvPr id="74792" name="New Jersey">
            <a:extLst>
              <a:ext uri="{FF2B5EF4-FFF2-40B4-BE49-F238E27FC236}">
                <a16:creationId xmlns:a16="http://schemas.microsoft.com/office/drawing/2014/main" id="{9BBBCBD8-13C2-450C-AF23-023DBF1149B1}"/>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74793" name="North Carolina">
            <a:extLst>
              <a:ext uri="{FF2B5EF4-FFF2-40B4-BE49-F238E27FC236}">
                <a16:creationId xmlns:a16="http://schemas.microsoft.com/office/drawing/2014/main" id="{20B5F2C6-7272-4C44-A159-7EB55E525F89}"/>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74794" name="North Dakota">
            <a:extLst>
              <a:ext uri="{FF2B5EF4-FFF2-40B4-BE49-F238E27FC236}">
                <a16:creationId xmlns:a16="http://schemas.microsoft.com/office/drawing/2014/main" id="{0F3F9412-660B-4B10-9A78-8CF79F5E5F54}"/>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7A9CF"/>
          </a:solidFill>
          <a:ln w="15875">
            <a:solidFill>
              <a:srgbClr val="003F48"/>
            </a:solidFill>
            <a:prstDash val="solid"/>
            <a:round/>
            <a:headEnd/>
            <a:tailEnd/>
          </a:ln>
        </p:spPr>
        <p:txBody>
          <a:bodyPr/>
          <a:lstStyle/>
          <a:p>
            <a:endParaRPr lang="en-US"/>
          </a:p>
        </p:txBody>
      </p:sp>
      <p:sp>
        <p:nvSpPr>
          <p:cNvPr id="74795" name="Ohio">
            <a:extLst>
              <a:ext uri="{FF2B5EF4-FFF2-40B4-BE49-F238E27FC236}">
                <a16:creationId xmlns:a16="http://schemas.microsoft.com/office/drawing/2014/main" id="{782F03E2-55DE-4F0B-BA12-CE770227F411}"/>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67A9CF"/>
          </a:solidFill>
          <a:ln w="15875">
            <a:solidFill>
              <a:srgbClr val="003F48"/>
            </a:solidFill>
            <a:prstDash val="solid"/>
            <a:round/>
            <a:headEnd/>
            <a:tailEnd/>
          </a:ln>
        </p:spPr>
        <p:txBody>
          <a:bodyPr/>
          <a:lstStyle/>
          <a:p>
            <a:endParaRPr lang="en-US"/>
          </a:p>
        </p:txBody>
      </p:sp>
      <p:sp>
        <p:nvSpPr>
          <p:cNvPr id="74796" name="Oregon">
            <a:extLst>
              <a:ext uri="{FF2B5EF4-FFF2-40B4-BE49-F238E27FC236}">
                <a16:creationId xmlns:a16="http://schemas.microsoft.com/office/drawing/2014/main" id="{06EDCD43-86A6-40B9-8E4C-86C9F2600C7B}"/>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67A9CF"/>
          </a:solidFill>
          <a:ln w="15875">
            <a:solidFill>
              <a:srgbClr val="003F48"/>
            </a:solidFill>
            <a:prstDash val="solid"/>
            <a:round/>
            <a:headEnd/>
            <a:tailEnd/>
          </a:ln>
        </p:spPr>
        <p:txBody>
          <a:bodyPr/>
          <a:lstStyle/>
          <a:p>
            <a:endParaRPr lang="en-US"/>
          </a:p>
        </p:txBody>
      </p:sp>
      <p:sp>
        <p:nvSpPr>
          <p:cNvPr id="74797" name="Pennsylvania">
            <a:extLst>
              <a:ext uri="{FF2B5EF4-FFF2-40B4-BE49-F238E27FC236}">
                <a16:creationId xmlns:a16="http://schemas.microsoft.com/office/drawing/2014/main" id="{AB58D978-C1F9-4EC2-AFBD-67984EBA3564}"/>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7A9CF"/>
          </a:solidFill>
          <a:ln w="15875">
            <a:solidFill>
              <a:srgbClr val="003F48"/>
            </a:solidFill>
            <a:prstDash val="solid"/>
            <a:round/>
            <a:headEnd/>
            <a:tailEnd/>
          </a:ln>
        </p:spPr>
        <p:txBody>
          <a:bodyPr/>
          <a:lstStyle/>
          <a:p>
            <a:endParaRPr lang="en-US"/>
          </a:p>
        </p:txBody>
      </p:sp>
      <p:sp>
        <p:nvSpPr>
          <p:cNvPr id="74798" name="Rhode Island">
            <a:extLst>
              <a:ext uri="{FF2B5EF4-FFF2-40B4-BE49-F238E27FC236}">
                <a16:creationId xmlns:a16="http://schemas.microsoft.com/office/drawing/2014/main" id="{45DCBFC5-E5B1-48F1-BE74-2A26175BF696}"/>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74799" name="South Carolina">
            <a:extLst>
              <a:ext uri="{FF2B5EF4-FFF2-40B4-BE49-F238E27FC236}">
                <a16:creationId xmlns:a16="http://schemas.microsoft.com/office/drawing/2014/main" id="{201EB73D-FA1A-4975-8627-E3593DE08B29}"/>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74800" name="South Dakota">
            <a:extLst>
              <a:ext uri="{FF2B5EF4-FFF2-40B4-BE49-F238E27FC236}">
                <a16:creationId xmlns:a16="http://schemas.microsoft.com/office/drawing/2014/main" id="{0F2C2E5F-28DD-455C-8553-6D126DF15CB7}"/>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74801" name="Tennessee">
            <a:extLst>
              <a:ext uri="{FF2B5EF4-FFF2-40B4-BE49-F238E27FC236}">
                <a16:creationId xmlns:a16="http://schemas.microsoft.com/office/drawing/2014/main" id="{F9A03A36-814B-44AC-8BD5-02D452B0BBC2}"/>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BDC9E1"/>
          </a:solidFill>
          <a:ln w="15875">
            <a:solidFill>
              <a:srgbClr val="003F48"/>
            </a:solidFill>
            <a:prstDash val="solid"/>
            <a:round/>
            <a:headEnd/>
            <a:tailEnd/>
          </a:ln>
        </p:spPr>
        <p:txBody>
          <a:bodyPr/>
          <a:lstStyle/>
          <a:p>
            <a:endParaRPr lang="en-US"/>
          </a:p>
        </p:txBody>
      </p:sp>
      <p:sp>
        <p:nvSpPr>
          <p:cNvPr id="74802" name="Texas">
            <a:extLst>
              <a:ext uri="{FF2B5EF4-FFF2-40B4-BE49-F238E27FC236}">
                <a16:creationId xmlns:a16="http://schemas.microsoft.com/office/drawing/2014/main" id="{B5604C93-23DB-4211-BC23-475ADB8D73F9}"/>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74803" name="Utah">
            <a:extLst>
              <a:ext uri="{FF2B5EF4-FFF2-40B4-BE49-F238E27FC236}">
                <a16:creationId xmlns:a16="http://schemas.microsoft.com/office/drawing/2014/main" id="{9EE65881-261E-47B7-9D4E-964A827C74A1}"/>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74804" name="Vermont">
            <a:extLst>
              <a:ext uri="{FF2B5EF4-FFF2-40B4-BE49-F238E27FC236}">
                <a16:creationId xmlns:a16="http://schemas.microsoft.com/office/drawing/2014/main" id="{3B523679-F90B-46AE-B5B5-0370C29FF655}"/>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74805" name="West Virginia">
            <a:extLst>
              <a:ext uri="{FF2B5EF4-FFF2-40B4-BE49-F238E27FC236}">
                <a16:creationId xmlns:a16="http://schemas.microsoft.com/office/drawing/2014/main" id="{586C57A9-8D4F-4431-A2C8-F583B261053D}"/>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74806" name="Wisconsin">
            <a:extLst>
              <a:ext uri="{FF2B5EF4-FFF2-40B4-BE49-F238E27FC236}">
                <a16:creationId xmlns:a16="http://schemas.microsoft.com/office/drawing/2014/main" id="{33BA2EAF-77FC-4EC3-9E38-DA161CC325D1}"/>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74807" name="Wyoming">
            <a:extLst>
              <a:ext uri="{FF2B5EF4-FFF2-40B4-BE49-F238E27FC236}">
                <a16:creationId xmlns:a16="http://schemas.microsoft.com/office/drawing/2014/main" id="{649A82F4-B0B6-48A6-971C-1739BBE308C7}"/>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74808" name="Massachusetts">
            <a:extLst>
              <a:ext uri="{FF2B5EF4-FFF2-40B4-BE49-F238E27FC236}">
                <a16:creationId xmlns:a16="http://schemas.microsoft.com/office/drawing/2014/main" id="{549331DC-1616-4AED-97D2-E932868A7134}"/>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74809" name="Freeform 59">
            <a:extLst>
              <a:ext uri="{FF2B5EF4-FFF2-40B4-BE49-F238E27FC236}">
                <a16:creationId xmlns:a16="http://schemas.microsoft.com/office/drawing/2014/main" id="{A6C5B0B9-544C-4769-82AF-21E4B8EE3C40}"/>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810" name="Freeform 60">
            <a:extLst>
              <a:ext uri="{FF2B5EF4-FFF2-40B4-BE49-F238E27FC236}">
                <a16:creationId xmlns:a16="http://schemas.microsoft.com/office/drawing/2014/main" id="{DC0A5EAD-3425-4208-8316-7E6D5CDDF030}"/>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811" name="Virginia">
            <a:extLst>
              <a:ext uri="{FF2B5EF4-FFF2-40B4-BE49-F238E27FC236}">
                <a16:creationId xmlns:a16="http://schemas.microsoft.com/office/drawing/2014/main" id="{797930DD-329A-4C61-B005-4519B55D8B38}"/>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74812" name="Freeform 62">
            <a:extLst>
              <a:ext uri="{FF2B5EF4-FFF2-40B4-BE49-F238E27FC236}">
                <a16:creationId xmlns:a16="http://schemas.microsoft.com/office/drawing/2014/main" id="{2D3DBFCF-D9D9-47C4-95EE-5931A05BCD87}"/>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74813" name="Hawaii">
            <a:extLst>
              <a:ext uri="{FF2B5EF4-FFF2-40B4-BE49-F238E27FC236}">
                <a16:creationId xmlns:a16="http://schemas.microsoft.com/office/drawing/2014/main" id="{9991DE0D-ABFB-4B39-B8D5-1AA983F7B7DC}"/>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74838" name="Freeform 64">
              <a:extLst>
                <a:ext uri="{FF2B5EF4-FFF2-40B4-BE49-F238E27FC236}">
                  <a16:creationId xmlns:a16="http://schemas.microsoft.com/office/drawing/2014/main" id="{F492A59D-29D2-47DD-9164-F72C9ED86724}"/>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7A9CF"/>
            </a:solidFill>
            <a:ln w="15875">
              <a:solidFill>
                <a:srgbClr val="003F48"/>
              </a:solidFill>
              <a:prstDash val="solid"/>
              <a:round/>
              <a:headEnd/>
              <a:tailEnd/>
            </a:ln>
          </p:spPr>
          <p:txBody>
            <a:bodyPr/>
            <a:lstStyle/>
            <a:p>
              <a:endParaRPr lang="en-US"/>
            </a:p>
          </p:txBody>
        </p:sp>
        <p:sp>
          <p:nvSpPr>
            <p:cNvPr id="74839" name="Freeform 65">
              <a:extLst>
                <a:ext uri="{FF2B5EF4-FFF2-40B4-BE49-F238E27FC236}">
                  <a16:creationId xmlns:a16="http://schemas.microsoft.com/office/drawing/2014/main" id="{775DBC04-B35A-4EED-AB17-C301AD9FC360}"/>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74840" name="Freeform 66">
              <a:extLst>
                <a:ext uri="{FF2B5EF4-FFF2-40B4-BE49-F238E27FC236}">
                  <a16:creationId xmlns:a16="http://schemas.microsoft.com/office/drawing/2014/main" id="{693CE0EE-D667-451C-BAD6-9E41E3B139F0}"/>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74841" name="Freeform 67">
              <a:extLst>
                <a:ext uri="{FF2B5EF4-FFF2-40B4-BE49-F238E27FC236}">
                  <a16:creationId xmlns:a16="http://schemas.microsoft.com/office/drawing/2014/main" id="{808849E6-73D8-44A1-9938-6F5891A7EB94}"/>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74842" name="Freeform 68">
              <a:extLst>
                <a:ext uri="{FF2B5EF4-FFF2-40B4-BE49-F238E27FC236}">
                  <a16:creationId xmlns:a16="http://schemas.microsoft.com/office/drawing/2014/main" id="{34094D6C-6B56-4CE5-8550-562E7EEE567E}"/>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74843" name="Freeform 69">
              <a:extLst>
                <a:ext uri="{FF2B5EF4-FFF2-40B4-BE49-F238E27FC236}">
                  <a16:creationId xmlns:a16="http://schemas.microsoft.com/office/drawing/2014/main" id="{D5242F61-15F4-4598-8563-FB1D5DB3F7E7}"/>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74844" name="Freeform 70">
              <a:extLst>
                <a:ext uri="{FF2B5EF4-FFF2-40B4-BE49-F238E27FC236}">
                  <a16:creationId xmlns:a16="http://schemas.microsoft.com/office/drawing/2014/main" id="{0619E1BE-50A2-437D-BEA2-05828BDAC22F}"/>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7A9CF"/>
            </a:solidFill>
            <a:ln w="15875">
              <a:solidFill>
                <a:srgbClr val="003F48"/>
              </a:solidFill>
              <a:prstDash val="solid"/>
              <a:round/>
              <a:headEnd/>
              <a:tailEnd/>
            </a:ln>
          </p:spPr>
          <p:txBody>
            <a:bodyPr/>
            <a:lstStyle/>
            <a:p>
              <a:endParaRPr lang="en-US"/>
            </a:p>
          </p:txBody>
        </p:sp>
        <p:sp>
          <p:nvSpPr>
            <p:cNvPr id="74845" name="Freeform 71">
              <a:extLst>
                <a:ext uri="{FF2B5EF4-FFF2-40B4-BE49-F238E27FC236}">
                  <a16:creationId xmlns:a16="http://schemas.microsoft.com/office/drawing/2014/main" id="{78DB8004-72F1-4E57-A187-8B9844FE7A08}"/>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7A9CF"/>
            </a:solidFill>
            <a:ln w="15875">
              <a:solidFill>
                <a:srgbClr val="003F48"/>
              </a:solidFill>
              <a:prstDash val="solid"/>
              <a:round/>
              <a:headEnd/>
              <a:tailEnd/>
            </a:ln>
          </p:spPr>
          <p:txBody>
            <a:bodyPr/>
            <a:lstStyle/>
            <a:p>
              <a:endParaRPr lang="en-US"/>
            </a:p>
          </p:txBody>
        </p:sp>
      </p:grpSp>
      <p:grpSp>
        <p:nvGrpSpPr>
          <p:cNvPr id="74814" name="Alaska">
            <a:extLst>
              <a:ext uri="{FF2B5EF4-FFF2-40B4-BE49-F238E27FC236}">
                <a16:creationId xmlns:a16="http://schemas.microsoft.com/office/drawing/2014/main" id="{BD27BC4E-3F13-4B05-BB0A-A2A03635BA0F}"/>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74828" name="Freeform 73">
              <a:extLst>
                <a:ext uri="{FF2B5EF4-FFF2-40B4-BE49-F238E27FC236}">
                  <a16:creationId xmlns:a16="http://schemas.microsoft.com/office/drawing/2014/main" id="{B8E2BBA8-7FFC-4EC8-A789-3BEF8B25F154}"/>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74829" name="Freeform 74">
              <a:extLst>
                <a:ext uri="{FF2B5EF4-FFF2-40B4-BE49-F238E27FC236}">
                  <a16:creationId xmlns:a16="http://schemas.microsoft.com/office/drawing/2014/main" id="{91E5702B-8554-4820-9461-089A39A6854E}"/>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74830" name="Freeform 75">
              <a:extLst>
                <a:ext uri="{FF2B5EF4-FFF2-40B4-BE49-F238E27FC236}">
                  <a16:creationId xmlns:a16="http://schemas.microsoft.com/office/drawing/2014/main" id="{117388EA-BEAB-4FAE-9ACF-4BA72ECC9EB7}"/>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74831" name="Freeform 76">
              <a:extLst>
                <a:ext uri="{FF2B5EF4-FFF2-40B4-BE49-F238E27FC236}">
                  <a16:creationId xmlns:a16="http://schemas.microsoft.com/office/drawing/2014/main" id="{61033E15-646D-4974-85FA-A38185386B30}"/>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74832" name="Freeform 77">
              <a:extLst>
                <a:ext uri="{FF2B5EF4-FFF2-40B4-BE49-F238E27FC236}">
                  <a16:creationId xmlns:a16="http://schemas.microsoft.com/office/drawing/2014/main" id="{137662FA-D293-4555-822F-F9C0BB3AAEDA}"/>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74833" name="Freeform 78">
              <a:extLst>
                <a:ext uri="{FF2B5EF4-FFF2-40B4-BE49-F238E27FC236}">
                  <a16:creationId xmlns:a16="http://schemas.microsoft.com/office/drawing/2014/main" id="{6E953336-446A-44A4-9BBA-A70C036F9959}"/>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74834" name="Freeform 79">
              <a:extLst>
                <a:ext uri="{FF2B5EF4-FFF2-40B4-BE49-F238E27FC236}">
                  <a16:creationId xmlns:a16="http://schemas.microsoft.com/office/drawing/2014/main" id="{AC98A87A-0F2A-40FF-B23D-89B594FC443D}"/>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74835" name="Freeform 80">
              <a:extLst>
                <a:ext uri="{FF2B5EF4-FFF2-40B4-BE49-F238E27FC236}">
                  <a16:creationId xmlns:a16="http://schemas.microsoft.com/office/drawing/2014/main" id="{C10868AB-DA31-4CAD-A19F-A15CDB329757}"/>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74836" name="Freeform 81">
              <a:extLst>
                <a:ext uri="{FF2B5EF4-FFF2-40B4-BE49-F238E27FC236}">
                  <a16:creationId xmlns:a16="http://schemas.microsoft.com/office/drawing/2014/main" id="{7274423F-5C25-486C-830F-763498063B36}"/>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74837" name="Freeform 82">
              <a:extLst>
                <a:ext uri="{FF2B5EF4-FFF2-40B4-BE49-F238E27FC236}">
                  <a16:creationId xmlns:a16="http://schemas.microsoft.com/office/drawing/2014/main" id="{C7DAC9AD-9E0B-4015-BE99-4A1C4EA1A920}"/>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74815" name="Rectangle 109">
            <a:extLst>
              <a:ext uri="{FF2B5EF4-FFF2-40B4-BE49-F238E27FC236}">
                <a16:creationId xmlns:a16="http://schemas.microsoft.com/office/drawing/2014/main" id="{706F72F7-F5E7-4554-A038-849D33064792}"/>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4816" name="Rectangle 110">
            <a:extLst>
              <a:ext uri="{FF2B5EF4-FFF2-40B4-BE49-F238E27FC236}">
                <a16:creationId xmlns:a16="http://schemas.microsoft.com/office/drawing/2014/main" id="{4AFF3F77-D112-49CB-AF46-AB9641B47B6D}"/>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4817" name="Rectangle 111">
            <a:extLst>
              <a:ext uri="{FF2B5EF4-FFF2-40B4-BE49-F238E27FC236}">
                <a16:creationId xmlns:a16="http://schemas.microsoft.com/office/drawing/2014/main" id="{AAA5BFB0-6B7D-4B12-ABF4-AA7BFCA75C80}"/>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4818" name="Rectangle 112">
            <a:extLst>
              <a:ext uri="{FF2B5EF4-FFF2-40B4-BE49-F238E27FC236}">
                <a16:creationId xmlns:a16="http://schemas.microsoft.com/office/drawing/2014/main" id="{8D37D5F5-598A-4B20-824C-FAFEE854255E}"/>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4819" name="Rectangle 113">
            <a:extLst>
              <a:ext uri="{FF2B5EF4-FFF2-40B4-BE49-F238E27FC236}">
                <a16:creationId xmlns:a16="http://schemas.microsoft.com/office/drawing/2014/main" id="{D47C332E-5E19-4D41-8F84-E60A6FE5AEB3}"/>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4820" name="Text Box 114">
            <a:extLst>
              <a:ext uri="{FF2B5EF4-FFF2-40B4-BE49-F238E27FC236}">
                <a16:creationId xmlns:a16="http://schemas.microsoft.com/office/drawing/2014/main" id="{DDB52294-2325-4511-8A1D-53F77E127554}"/>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74821" name="Text Box 105">
            <a:extLst>
              <a:ext uri="{FF2B5EF4-FFF2-40B4-BE49-F238E27FC236}">
                <a16:creationId xmlns:a16="http://schemas.microsoft.com/office/drawing/2014/main" id="{89843A45-CB3A-4657-B879-2D628A2B81FB}"/>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74822" name="Text Box 106">
            <a:extLst>
              <a:ext uri="{FF2B5EF4-FFF2-40B4-BE49-F238E27FC236}">
                <a16:creationId xmlns:a16="http://schemas.microsoft.com/office/drawing/2014/main" id="{31779743-508C-44EB-9607-2B2EF78FF3B7}"/>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74823" name="Text Box 107">
            <a:extLst>
              <a:ext uri="{FF2B5EF4-FFF2-40B4-BE49-F238E27FC236}">
                <a16:creationId xmlns:a16="http://schemas.microsoft.com/office/drawing/2014/main" id="{573C8E71-7164-4FFE-99C7-1A7314611F50}"/>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74824" name="Text Box 108">
            <a:extLst>
              <a:ext uri="{FF2B5EF4-FFF2-40B4-BE49-F238E27FC236}">
                <a16:creationId xmlns:a16="http://schemas.microsoft.com/office/drawing/2014/main" id="{AFEE6049-D5DE-4089-B6D2-1AB0C7856DA3}"/>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74825" name="Rectangle 7">
            <a:extLst>
              <a:ext uri="{FF2B5EF4-FFF2-40B4-BE49-F238E27FC236}">
                <a16:creationId xmlns:a16="http://schemas.microsoft.com/office/drawing/2014/main" id="{B7ADF64E-5E26-4F77-9ECB-CF415CB343AF}"/>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communication and negotiation skills related to eliminating or reducing risk for HIV, other STDs, and pregnancy in a required course during grades 6, 7, or 8*</a:t>
            </a:r>
          </a:p>
        </p:txBody>
      </p:sp>
      <p:sp>
        <p:nvSpPr>
          <p:cNvPr id="74826" name="Text Box 101">
            <a:extLst>
              <a:ext uri="{FF2B5EF4-FFF2-40B4-BE49-F238E27FC236}">
                <a16:creationId xmlns:a16="http://schemas.microsoft.com/office/drawing/2014/main" id="{195AB2EE-6A9A-493B-B4C6-7707B3C48175}"/>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74827" name="Text Box 116">
            <a:extLst>
              <a:ext uri="{FF2B5EF4-FFF2-40B4-BE49-F238E27FC236}">
                <a16:creationId xmlns:a16="http://schemas.microsoft.com/office/drawing/2014/main" id="{323AF8C9-E030-4EDD-98A5-07465C3C804C}"/>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Kansas">
            <a:extLst>
              <a:ext uri="{FF2B5EF4-FFF2-40B4-BE49-F238E27FC236}">
                <a16:creationId xmlns:a16="http://schemas.microsoft.com/office/drawing/2014/main" id="{B84F422C-6791-4638-BE94-FB16657D2A8C}"/>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02818A"/>
          </a:solidFill>
          <a:ln w="15875">
            <a:solidFill>
              <a:srgbClr val="003F48"/>
            </a:solidFill>
            <a:prstDash val="solid"/>
            <a:round/>
            <a:headEnd/>
            <a:tailEnd/>
          </a:ln>
        </p:spPr>
        <p:txBody>
          <a:bodyPr/>
          <a:lstStyle/>
          <a:p>
            <a:endParaRPr lang="en-US"/>
          </a:p>
        </p:txBody>
      </p:sp>
      <p:sp>
        <p:nvSpPr>
          <p:cNvPr id="76803" name="Missouri">
            <a:extLst>
              <a:ext uri="{FF2B5EF4-FFF2-40B4-BE49-F238E27FC236}">
                <a16:creationId xmlns:a16="http://schemas.microsoft.com/office/drawing/2014/main" id="{FAA6EAB0-D9BB-4AC7-906F-B154C4BBB588}"/>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76804" name="Illinois">
            <a:extLst>
              <a:ext uri="{FF2B5EF4-FFF2-40B4-BE49-F238E27FC236}">
                <a16:creationId xmlns:a16="http://schemas.microsoft.com/office/drawing/2014/main" id="{45400A44-B465-4AE8-A682-AC00E0E0025B}"/>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76805" name="Iowa">
            <a:extLst>
              <a:ext uri="{FF2B5EF4-FFF2-40B4-BE49-F238E27FC236}">
                <a16:creationId xmlns:a16="http://schemas.microsoft.com/office/drawing/2014/main" id="{657E89A3-BE5A-4D68-8A15-B3AE654296AB}"/>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76806" name="New Mexico">
            <a:extLst>
              <a:ext uri="{FF2B5EF4-FFF2-40B4-BE49-F238E27FC236}">
                <a16:creationId xmlns:a16="http://schemas.microsoft.com/office/drawing/2014/main" id="{F3D12397-83FB-40D3-AA07-AC10108B5E66}"/>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2818A"/>
          </a:solidFill>
          <a:ln w="15875">
            <a:solidFill>
              <a:srgbClr val="003F48"/>
            </a:solidFill>
            <a:prstDash val="solid"/>
            <a:round/>
            <a:headEnd/>
            <a:tailEnd/>
          </a:ln>
        </p:spPr>
        <p:txBody>
          <a:bodyPr/>
          <a:lstStyle/>
          <a:p>
            <a:endParaRPr lang="en-US"/>
          </a:p>
        </p:txBody>
      </p:sp>
      <p:sp>
        <p:nvSpPr>
          <p:cNvPr id="76807" name="Oklahoma">
            <a:extLst>
              <a:ext uri="{FF2B5EF4-FFF2-40B4-BE49-F238E27FC236}">
                <a16:creationId xmlns:a16="http://schemas.microsoft.com/office/drawing/2014/main" id="{F32FE4A8-E91B-4705-A23E-E2993C9864EC}"/>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76808" name="Florida">
            <a:extLst>
              <a:ext uri="{FF2B5EF4-FFF2-40B4-BE49-F238E27FC236}">
                <a16:creationId xmlns:a16="http://schemas.microsoft.com/office/drawing/2014/main" id="{4AD1EB55-DE2B-4986-99F8-F8C86F4D76F4}"/>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02818A"/>
          </a:solidFill>
          <a:ln w="15875">
            <a:solidFill>
              <a:srgbClr val="003F48"/>
            </a:solidFill>
            <a:prstDash val="solid"/>
            <a:round/>
            <a:headEnd/>
            <a:tailEnd/>
          </a:ln>
        </p:spPr>
        <p:txBody>
          <a:bodyPr/>
          <a:lstStyle/>
          <a:p>
            <a:endParaRPr lang="en-US"/>
          </a:p>
        </p:txBody>
      </p:sp>
      <p:sp>
        <p:nvSpPr>
          <p:cNvPr id="76809" name="Freeform 9">
            <a:extLst>
              <a:ext uri="{FF2B5EF4-FFF2-40B4-BE49-F238E27FC236}">
                <a16:creationId xmlns:a16="http://schemas.microsoft.com/office/drawing/2014/main" id="{0DDC6597-D311-4500-A092-01988E64C382}"/>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76810" name="Freeform 10">
            <a:extLst>
              <a:ext uri="{FF2B5EF4-FFF2-40B4-BE49-F238E27FC236}">
                <a16:creationId xmlns:a16="http://schemas.microsoft.com/office/drawing/2014/main" id="{BF1DD4B9-471F-495E-9E6C-6CA41E2A7CA2}"/>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76811" name="Freeform 11">
            <a:extLst>
              <a:ext uri="{FF2B5EF4-FFF2-40B4-BE49-F238E27FC236}">
                <a16:creationId xmlns:a16="http://schemas.microsoft.com/office/drawing/2014/main" id="{D722E1F0-8993-49D5-A59E-EAE1B4945A37}"/>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76812" name="Michigan Upper">
            <a:extLst>
              <a:ext uri="{FF2B5EF4-FFF2-40B4-BE49-F238E27FC236}">
                <a16:creationId xmlns:a16="http://schemas.microsoft.com/office/drawing/2014/main" id="{3476CA1A-C4A7-4F7D-821B-F88BB42F5B99}"/>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02818A"/>
          </a:solidFill>
          <a:ln w="15875">
            <a:solidFill>
              <a:srgbClr val="003F48"/>
            </a:solidFill>
            <a:prstDash val="solid"/>
            <a:round/>
            <a:headEnd/>
            <a:tailEnd/>
          </a:ln>
        </p:spPr>
        <p:txBody>
          <a:bodyPr/>
          <a:lstStyle/>
          <a:p>
            <a:endParaRPr lang="en-US"/>
          </a:p>
        </p:txBody>
      </p:sp>
      <p:sp>
        <p:nvSpPr>
          <p:cNvPr id="76813" name="Michigan">
            <a:extLst>
              <a:ext uri="{FF2B5EF4-FFF2-40B4-BE49-F238E27FC236}">
                <a16:creationId xmlns:a16="http://schemas.microsoft.com/office/drawing/2014/main" id="{517C9B0C-601F-4141-AE43-7D5F64142F2B}"/>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76814" name="New York">
            <a:extLst>
              <a:ext uri="{FF2B5EF4-FFF2-40B4-BE49-F238E27FC236}">
                <a16:creationId xmlns:a16="http://schemas.microsoft.com/office/drawing/2014/main" id="{4836E627-D0A9-4F41-ABD4-1831ECC2E51D}"/>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76815" name="Freeform 15">
            <a:extLst>
              <a:ext uri="{FF2B5EF4-FFF2-40B4-BE49-F238E27FC236}">
                <a16:creationId xmlns:a16="http://schemas.microsoft.com/office/drawing/2014/main" id="{05EB593B-03DF-4C97-8748-C708C267336B}"/>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6816" name="Freeform 16">
            <a:extLst>
              <a:ext uri="{FF2B5EF4-FFF2-40B4-BE49-F238E27FC236}">
                <a16:creationId xmlns:a16="http://schemas.microsoft.com/office/drawing/2014/main" id="{8307CF70-CC56-433A-BDE7-F72B6737190B}"/>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6817" name="Washington">
            <a:extLst>
              <a:ext uri="{FF2B5EF4-FFF2-40B4-BE49-F238E27FC236}">
                <a16:creationId xmlns:a16="http://schemas.microsoft.com/office/drawing/2014/main" id="{8B3A4A79-F8DF-44EF-9672-C16A32ABDA41}"/>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76818" name="Freeform 19">
            <a:extLst>
              <a:ext uri="{FF2B5EF4-FFF2-40B4-BE49-F238E27FC236}">
                <a16:creationId xmlns:a16="http://schemas.microsoft.com/office/drawing/2014/main" id="{3FEE8CF2-2802-4FB7-9021-AF565A62884D}"/>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6819" name="Alabama">
            <a:extLst>
              <a:ext uri="{FF2B5EF4-FFF2-40B4-BE49-F238E27FC236}">
                <a16:creationId xmlns:a16="http://schemas.microsoft.com/office/drawing/2014/main" id="{4A437185-D360-44BF-BC81-0B0A686DB5D5}"/>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76820" name="Arizona">
            <a:extLst>
              <a:ext uri="{FF2B5EF4-FFF2-40B4-BE49-F238E27FC236}">
                <a16:creationId xmlns:a16="http://schemas.microsoft.com/office/drawing/2014/main" id="{AA12C7CC-6995-4A1F-A014-5A2C53F0E630}"/>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76821" name="Arkansas">
            <a:extLst>
              <a:ext uri="{FF2B5EF4-FFF2-40B4-BE49-F238E27FC236}">
                <a16:creationId xmlns:a16="http://schemas.microsoft.com/office/drawing/2014/main" id="{D1344020-90DD-473C-9849-421B37546051}"/>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76822" name="California">
            <a:extLst>
              <a:ext uri="{FF2B5EF4-FFF2-40B4-BE49-F238E27FC236}">
                <a16:creationId xmlns:a16="http://schemas.microsoft.com/office/drawing/2014/main" id="{AA8CEB8E-D67F-4D5A-8924-F891C03B2FC7}"/>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76823" name="Colorado">
            <a:extLst>
              <a:ext uri="{FF2B5EF4-FFF2-40B4-BE49-F238E27FC236}">
                <a16:creationId xmlns:a16="http://schemas.microsoft.com/office/drawing/2014/main" id="{8139180E-40FD-4A6B-B6F9-927EF7CD022C}"/>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76824" name="Connecticut">
            <a:extLst>
              <a:ext uri="{FF2B5EF4-FFF2-40B4-BE49-F238E27FC236}">
                <a16:creationId xmlns:a16="http://schemas.microsoft.com/office/drawing/2014/main" id="{6C25FC0D-3ED5-4CFA-B915-AEF2C64AAB09}"/>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76825" name="Delaware">
            <a:extLst>
              <a:ext uri="{FF2B5EF4-FFF2-40B4-BE49-F238E27FC236}">
                <a16:creationId xmlns:a16="http://schemas.microsoft.com/office/drawing/2014/main" id="{E92FF8B3-3CA3-46BD-97E7-6EED78FDB58C}"/>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76826" name="Freeform 27">
            <a:extLst>
              <a:ext uri="{FF2B5EF4-FFF2-40B4-BE49-F238E27FC236}">
                <a16:creationId xmlns:a16="http://schemas.microsoft.com/office/drawing/2014/main" id="{36D08E4A-F9FF-4E98-A1DB-168230877DEF}"/>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6827" name="Georgia">
            <a:extLst>
              <a:ext uri="{FF2B5EF4-FFF2-40B4-BE49-F238E27FC236}">
                <a16:creationId xmlns:a16="http://schemas.microsoft.com/office/drawing/2014/main" id="{2AFC302E-D9A7-46FF-BBDB-0EA1E898DB48}"/>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02818A"/>
          </a:solidFill>
          <a:ln w="15875">
            <a:solidFill>
              <a:srgbClr val="003F48"/>
            </a:solidFill>
            <a:prstDash val="solid"/>
            <a:round/>
            <a:headEnd/>
            <a:tailEnd/>
          </a:ln>
        </p:spPr>
        <p:txBody>
          <a:bodyPr/>
          <a:lstStyle/>
          <a:p>
            <a:endParaRPr lang="en-US"/>
          </a:p>
        </p:txBody>
      </p:sp>
      <p:sp>
        <p:nvSpPr>
          <p:cNvPr id="76828" name="Idaho">
            <a:extLst>
              <a:ext uri="{FF2B5EF4-FFF2-40B4-BE49-F238E27FC236}">
                <a16:creationId xmlns:a16="http://schemas.microsoft.com/office/drawing/2014/main" id="{B75E5D68-D737-4B0D-BC8C-203E5F7C91E8}"/>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02818A"/>
          </a:solidFill>
          <a:ln w="15875">
            <a:solidFill>
              <a:srgbClr val="003F48"/>
            </a:solidFill>
            <a:prstDash val="solid"/>
            <a:round/>
            <a:headEnd/>
            <a:tailEnd/>
          </a:ln>
        </p:spPr>
        <p:txBody>
          <a:bodyPr/>
          <a:lstStyle/>
          <a:p>
            <a:endParaRPr lang="en-US"/>
          </a:p>
        </p:txBody>
      </p:sp>
      <p:sp>
        <p:nvSpPr>
          <p:cNvPr id="76829" name="Indiana">
            <a:extLst>
              <a:ext uri="{FF2B5EF4-FFF2-40B4-BE49-F238E27FC236}">
                <a16:creationId xmlns:a16="http://schemas.microsoft.com/office/drawing/2014/main" id="{6F3A15C0-83AC-447A-8AD9-DD7647E3C64C}"/>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76830" name="Kentucky">
            <a:extLst>
              <a:ext uri="{FF2B5EF4-FFF2-40B4-BE49-F238E27FC236}">
                <a16:creationId xmlns:a16="http://schemas.microsoft.com/office/drawing/2014/main" id="{6C85D3EE-7A56-4B34-8E0C-93A5A67E752B}"/>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76831" name="Louisiana">
            <a:extLst>
              <a:ext uri="{FF2B5EF4-FFF2-40B4-BE49-F238E27FC236}">
                <a16:creationId xmlns:a16="http://schemas.microsoft.com/office/drawing/2014/main" id="{BB57EDA7-CABF-4A09-9A6B-4B4846110372}"/>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76832" name="Maine">
            <a:extLst>
              <a:ext uri="{FF2B5EF4-FFF2-40B4-BE49-F238E27FC236}">
                <a16:creationId xmlns:a16="http://schemas.microsoft.com/office/drawing/2014/main" id="{098B3864-E05C-4164-9A14-206B1BBA4D9F}"/>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76833" name="Maryland">
            <a:extLst>
              <a:ext uri="{FF2B5EF4-FFF2-40B4-BE49-F238E27FC236}">
                <a16:creationId xmlns:a16="http://schemas.microsoft.com/office/drawing/2014/main" id="{D24EEB5E-B82E-4707-B352-4513EF762531}"/>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76834" name="Minnesota">
            <a:extLst>
              <a:ext uri="{FF2B5EF4-FFF2-40B4-BE49-F238E27FC236}">
                <a16:creationId xmlns:a16="http://schemas.microsoft.com/office/drawing/2014/main" id="{45FA2E86-E5EC-4F43-B93B-E3EC472DC82F}"/>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76835" name="Mississippi">
            <a:extLst>
              <a:ext uri="{FF2B5EF4-FFF2-40B4-BE49-F238E27FC236}">
                <a16:creationId xmlns:a16="http://schemas.microsoft.com/office/drawing/2014/main" id="{D8CD461E-5DA3-4241-8529-C1B93CE73E84}"/>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76836" name="Montana">
            <a:extLst>
              <a:ext uri="{FF2B5EF4-FFF2-40B4-BE49-F238E27FC236}">
                <a16:creationId xmlns:a16="http://schemas.microsoft.com/office/drawing/2014/main" id="{5647BA78-9462-4224-9486-6F6BE916DEB7}"/>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2818A"/>
          </a:solidFill>
          <a:ln w="15875">
            <a:solidFill>
              <a:srgbClr val="003F48"/>
            </a:solidFill>
            <a:prstDash val="solid"/>
            <a:round/>
            <a:headEnd/>
            <a:tailEnd/>
          </a:ln>
        </p:spPr>
        <p:txBody>
          <a:bodyPr/>
          <a:lstStyle/>
          <a:p>
            <a:endParaRPr lang="en-US"/>
          </a:p>
        </p:txBody>
      </p:sp>
      <p:sp>
        <p:nvSpPr>
          <p:cNvPr id="76837" name="Nebraska">
            <a:extLst>
              <a:ext uri="{FF2B5EF4-FFF2-40B4-BE49-F238E27FC236}">
                <a16:creationId xmlns:a16="http://schemas.microsoft.com/office/drawing/2014/main" id="{E994C0C4-F711-434B-AF40-26303D9FDA26}"/>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7A9CF"/>
          </a:solidFill>
          <a:ln w="15875">
            <a:solidFill>
              <a:srgbClr val="003F48"/>
            </a:solidFill>
            <a:prstDash val="solid"/>
            <a:round/>
            <a:headEnd/>
            <a:tailEnd/>
          </a:ln>
        </p:spPr>
        <p:txBody>
          <a:bodyPr/>
          <a:lstStyle/>
          <a:p>
            <a:endParaRPr lang="en-US"/>
          </a:p>
        </p:txBody>
      </p:sp>
      <p:sp>
        <p:nvSpPr>
          <p:cNvPr id="76838" name="Nevada">
            <a:extLst>
              <a:ext uri="{FF2B5EF4-FFF2-40B4-BE49-F238E27FC236}">
                <a16:creationId xmlns:a16="http://schemas.microsoft.com/office/drawing/2014/main" id="{DC7C8D33-80E2-482C-AEF2-6BDD5562E98D}"/>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76839" name="New Hampshire">
            <a:extLst>
              <a:ext uri="{FF2B5EF4-FFF2-40B4-BE49-F238E27FC236}">
                <a16:creationId xmlns:a16="http://schemas.microsoft.com/office/drawing/2014/main" id="{6F03B481-40C3-43D1-8793-7D062C47A8E1}"/>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76840" name="New Jersey">
            <a:extLst>
              <a:ext uri="{FF2B5EF4-FFF2-40B4-BE49-F238E27FC236}">
                <a16:creationId xmlns:a16="http://schemas.microsoft.com/office/drawing/2014/main" id="{79F13B15-A32F-4F42-871B-60475C26466A}"/>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76841" name="North Carolina">
            <a:extLst>
              <a:ext uri="{FF2B5EF4-FFF2-40B4-BE49-F238E27FC236}">
                <a16:creationId xmlns:a16="http://schemas.microsoft.com/office/drawing/2014/main" id="{AF728BC2-BEDB-4215-9563-B30BD9F0EF16}"/>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76842" name="North Dakota">
            <a:extLst>
              <a:ext uri="{FF2B5EF4-FFF2-40B4-BE49-F238E27FC236}">
                <a16:creationId xmlns:a16="http://schemas.microsoft.com/office/drawing/2014/main" id="{912428A7-DDDA-4253-BEF6-E54C67782080}"/>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2818A"/>
          </a:solidFill>
          <a:ln w="15875">
            <a:solidFill>
              <a:srgbClr val="003F48"/>
            </a:solidFill>
            <a:prstDash val="solid"/>
            <a:round/>
            <a:headEnd/>
            <a:tailEnd/>
          </a:ln>
        </p:spPr>
        <p:txBody>
          <a:bodyPr/>
          <a:lstStyle/>
          <a:p>
            <a:endParaRPr lang="en-US"/>
          </a:p>
        </p:txBody>
      </p:sp>
      <p:sp>
        <p:nvSpPr>
          <p:cNvPr id="76843" name="Ohio">
            <a:extLst>
              <a:ext uri="{FF2B5EF4-FFF2-40B4-BE49-F238E27FC236}">
                <a16:creationId xmlns:a16="http://schemas.microsoft.com/office/drawing/2014/main" id="{9A554A69-FBEB-4924-8824-4C3BB8F9DF86}"/>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2818A"/>
          </a:solidFill>
          <a:ln w="15875">
            <a:solidFill>
              <a:srgbClr val="003F48"/>
            </a:solidFill>
            <a:prstDash val="solid"/>
            <a:round/>
            <a:headEnd/>
            <a:tailEnd/>
          </a:ln>
        </p:spPr>
        <p:txBody>
          <a:bodyPr/>
          <a:lstStyle/>
          <a:p>
            <a:endParaRPr lang="en-US"/>
          </a:p>
        </p:txBody>
      </p:sp>
      <p:sp>
        <p:nvSpPr>
          <p:cNvPr id="76844" name="Oregon">
            <a:extLst>
              <a:ext uri="{FF2B5EF4-FFF2-40B4-BE49-F238E27FC236}">
                <a16:creationId xmlns:a16="http://schemas.microsoft.com/office/drawing/2014/main" id="{3CCE75FA-5B2A-4777-A6F6-520B1591100A}"/>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76845" name="Pennsylvania">
            <a:extLst>
              <a:ext uri="{FF2B5EF4-FFF2-40B4-BE49-F238E27FC236}">
                <a16:creationId xmlns:a16="http://schemas.microsoft.com/office/drawing/2014/main" id="{D90705E9-A6D3-4C18-A27B-06EBA0FA8FC7}"/>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2818A"/>
          </a:solidFill>
          <a:ln w="15875">
            <a:solidFill>
              <a:srgbClr val="003F48"/>
            </a:solidFill>
            <a:prstDash val="solid"/>
            <a:round/>
            <a:headEnd/>
            <a:tailEnd/>
          </a:ln>
        </p:spPr>
        <p:txBody>
          <a:bodyPr/>
          <a:lstStyle/>
          <a:p>
            <a:endParaRPr lang="en-US"/>
          </a:p>
        </p:txBody>
      </p:sp>
      <p:sp>
        <p:nvSpPr>
          <p:cNvPr id="76846" name="Rhode Island">
            <a:extLst>
              <a:ext uri="{FF2B5EF4-FFF2-40B4-BE49-F238E27FC236}">
                <a16:creationId xmlns:a16="http://schemas.microsoft.com/office/drawing/2014/main" id="{1BD382B5-8332-40A0-9A12-0D9376EECA62}"/>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76847" name="South Carolina">
            <a:extLst>
              <a:ext uri="{FF2B5EF4-FFF2-40B4-BE49-F238E27FC236}">
                <a16:creationId xmlns:a16="http://schemas.microsoft.com/office/drawing/2014/main" id="{9984586C-31CA-4383-A408-2663B55941D9}"/>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76848" name="South Dakota">
            <a:extLst>
              <a:ext uri="{FF2B5EF4-FFF2-40B4-BE49-F238E27FC236}">
                <a16:creationId xmlns:a16="http://schemas.microsoft.com/office/drawing/2014/main" id="{22554A67-38AA-4FEA-9E38-6585F0A5AB40}"/>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76849" name="Tennessee">
            <a:extLst>
              <a:ext uri="{FF2B5EF4-FFF2-40B4-BE49-F238E27FC236}">
                <a16:creationId xmlns:a16="http://schemas.microsoft.com/office/drawing/2014/main" id="{728C6C5D-AFA4-4BB7-B291-D93E10816F63}"/>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02818A"/>
          </a:solidFill>
          <a:ln w="15875">
            <a:solidFill>
              <a:srgbClr val="003F48"/>
            </a:solidFill>
            <a:prstDash val="solid"/>
            <a:round/>
            <a:headEnd/>
            <a:tailEnd/>
          </a:ln>
        </p:spPr>
        <p:txBody>
          <a:bodyPr/>
          <a:lstStyle/>
          <a:p>
            <a:endParaRPr lang="en-US"/>
          </a:p>
        </p:txBody>
      </p:sp>
      <p:sp>
        <p:nvSpPr>
          <p:cNvPr id="76850" name="Texas">
            <a:extLst>
              <a:ext uri="{FF2B5EF4-FFF2-40B4-BE49-F238E27FC236}">
                <a16:creationId xmlns:a16="http://schemas.microsoft.com/office/drawing/2014/main" id="{B4700055-7AE1-4B9A-B836-89CDC31A7A39}"/>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76851" name="Utah">
            <a:extLst>
              <a:ext uri="{FF2B5EF4-FFF2-40B4-BE49-F238E27FC236}">
                <a16:creationId xmlns:a16="http://schemas.microsoft.com/office/drawing/2014/main" id="{8FDBD613-6266-48CD-A22B-3D623424B271}"/>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76852" name="Vermont">
            <a:extLst>
              <a:ext uri="{FF2B5EF4-FFF2-40B4-BE49-F238E27FC236}">
                <a16:creationId xmlns:a16="http://schemas.microsoft.com/office/drawing/2014/main" id="{73F17C23-9C24-4479-9237-F44E1A0FFD84}"/>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76853" name="West Virginia">
            <a:extLst>
              <a:ext uri="{FF2B5EF4-FFF2-40B4-BE49-F238E27FC236}">
                <a16:creationId xmlns:a16="http://schemas.microsoft.com/office/drawing/2014/main" id="{74B37E0F-112C-4F54-BA89-C4A4CD037F9B}"/>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76854" name="Wisconsin">
            <a:extLst>
              <a:ext uri="{FF2B5EF4-FFF2-40B4-BE49-F238E27FC236}">
                <a16:creationId xmlns:a16="http://schemas.microsoft.com/office/drawing/2014/main" id="{AC1A9C87-652C-4610-A63B-2F3580EB1485}"/>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76855" name="Wyoming">
            <a:extLst>
              <a:ext uri="{FF2B5EF4-FFF2-40B4-BE49-F238E27FC236}">
                <a16:creationId xmlns:a16="http://schemas.microsoft.com/office/drawing/2014/main" id="{92903203-B28B-4659-BCE8-EB1801444076}"/>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76856" name="Massachusetts">
            <a:extLst>
              <a:ext uri="{FF2B5EF4-FFF2-40B4-BE49-F238E27FC236}">
                <a16:creationId xmlns:a16="http://schemas.microsoft.com/office/drawing/2014/main" id="{909A0963-F0CB-4EDB-B5AA-C0BFC7BC32EE}"/>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76857" name="Freeform 59">
            <a:extLst>
              <a:ext uri="{FF2B5EF4-FFF2-40B4-BE49-F238E27FC236}">
                <a16:creationId xmlns:a16="http://schemas.microsoft.com/office/drawing/2014/main" id="{72849A7E-C758-4E01-96D1-3CF831532797}"/>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6858" name="Freeform 60">
            <a:extLst>
              <a:ext uri="{FF2B5EF4-FFF2-40B4-BE49-F238E27FC236}">
                <a16:creationId xmlns:a16="http://schemas.microsoft.com/office/drawing/2014/main" id="{6D674E66-5B14-48BF-867C-A80A6215554A}"/>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6859" name="Virginia">
            <a:extLst>
              <a:ext uri="{FF2B5EF4-FFF2-40B4-BE49-F238E27FC236}">
                <a16:creationId xmlns:a16="http://schemas.microsoft.com/office/drawing/2014/main" id="{CBADDB1B-C41C-45D5-8FE2-944425208E0F}"/>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76860" name="Freeform 62">
            <a:extLst>
              <a:ext uri="{FF2B5EF4-FFF2-40B4-BE49-F238E27FC236}">
                <a16:creationId xmlns:a16="http://schemas.microsoft.com/office/drawing/2014/main" id="{C18BEC43-91FC-4E9B-9058-0D132A139CED}"/>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76861" name="Hawaii">
            <a:extLst>
              <a:ext uri="{FF2B5EF4-FFF2-40B4-BE49-F238E27FC236}">
                <a16:creationId xmlns:a16="http://schemas.microsoft.com/office/drawing/2014/main" id="{D356C36D-DC67-4568-AD23-BAC465D831A7}"/>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76886" name="Freeform 64">
              <a:extLst>
                <a:ext uri="{FF2B5EF4-FFF2-40B4-BE49-F238E27FC236}">
                  <a16:creationId xmlns:a16="http://schemas.microsoft.com/office/drawing/2014/main" id="{79A6C65E-3181-4F03-9AED-B388717A3481}"/>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2818A"/>
            </a:solidFill>
            <a:ln w="15875">
              <a:solidFill>
                <a:srgbClr val="003F48"/>
              </a:solidFill>
              <a:prstDash val="solid"/>
              <a:round/>
              <a:headEnd/>
              <a:tailEnd/>
            </a:ln>
          </p:spPr>
          <p:txBody>
            <a:bodyPr/>
            <a:lstStyle/>
            <a:p>
              <a:endParaRPr lang="en-US"/>
            </a:p>
          </p:txBody>
        </p:sp>
        <p:sp>
          <p:nvSpPr>
            <p:cNvPr id="76887" name="Freeform 65">
              <a:extLst>
                <a:ext uri="{FF2B5EF4-FFF2-40B4-BE49-F238E27FC236}">
                  <a16:creationId xmlns:a16="http://schemas.microsoft.com/office/drawing/2014/main" id="{DAC33473-79C3-4F93-B608-D05496A12B91}"/>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2818A"/>
            </a:solidFill>
            <a:ln w="15875">
              <a:solidFill>
                <a:srgbClr val="003F48"/>
              </a:solidFill>
              <a:prstDash val="solid"/>
              <a:round/>
              <a:headEnd/>
              <a:tailEnd/>
            </a:ln>
          </p:spPr>
          <p:txBody>
            <a:bodyPr/>
            <a:lstStyle/>
            <a:p>
              <a:endParaRPr lang="en-US"/>
            </a:p>
          </p:txBody>
        </p:sp>
        <p:sp>
          <p:nvSpPr>
            <p:cNvPr id="76888" name="Freeform 66">
              <a:extLst>
                <a:ext uri="{FF2B5EF4-FFF2-40B4-BE49-F238E27FC236}">
                  <a16:creationId xmlns:a16="http://schemas.microsoft.com/office/drawing/2014/main" id="{79CF0D46-4D24-4164-A856-F6A02D417950}"/>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76889" name="Freeform 67">
              <a:extLst>
                <a:ext uri="{FF2B5EF4-FFF2-40B4-BE49-F238E27FC236}">
                  <a16:creationId xmlns:a16="http://schemas.microsoft.com/office/drawing/2014/main" id="{CC62A867-6BDE-45DA-9A0C-605E514D7128}"/>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2818A"/>
            </a:solidFill>
            <a:ln w="15875">
              <a:solidFill>
                <a:srgbClr val="003F48"/>
              </a:solidFill>
              <a:prstDash val="solid"/>
              <a:round/>
              <a:headEnd/>
              <a:tailEnd/>
            </a:ln>
          </p:spPr>
          <p:txBody>
            <a:bodyPr/>
            <a:lstStyle/>
            <a:p>
              <a:endParaRPr lang="en-US"/>
            </a:p>
          </p:txBody>
        </p:sp>
        <p:sp>
          <p:nvSpPr>
            <p:cNvPr id="76890" name="Freeform 68">
              <a:extLst>
                <a:ext uri="{FF2B5EF4-FFF2-40B4-BE49-F238E27FC236}">
                  <a16:creationId xmlns:a16="http://schemas.microsoft.com/office/drawing/2014/main" id="{B5A8DB9C-849A-46A1-9948-88A1F33016FF}"/>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76891" name="Freeform 69">
              <a:extLst>
                <a:ext uri="{FF2B5EF4-FFF2-40B4-BE49-F238E27FC236}">
                  <a16:creationId xmlns:a16="http://schemas.microsoft.com/office/drawing/2014/main" id="{BF2A1AA0-D651-48E3-B084-00019435B250}"/>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76892" name="Freeform 70">
              <a:extLst>
                <a:ext uri="{FF2B5EF4-FFF2-40B4-BE49-F238E27FC236}">
                  <a16:creationId xmlns:a16="http://schemas.microsoft.com/office/drawing/2014/main" id="{824B9CA9-902A-4E9F-AC4A-0948660EE55C}"/>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2818A"/>
            </a:solidFill>
            <a:ln w="15875">
              <a:solidFill>
                <a:srgbClr val="003F48"/>
              </a:solidFill>
              <a:prstDash val="solid"/>
              <a:round/>
              <a:headEnd/>
              <a:tailEnd/>
            </a:ln>
          </p:spPr>
          <p:txBody>
            <a:bodyPr/>
            <a:lstStyle/>
            <a:p>
              <a:endParaRPr lang="en-US"/>
            </a:p>
          </p:txBody>
        </p:sp>
        <p:sp>
          <p:nvSpPr>
            <p:cNvPr id="76893" name="Freeform 71">
              <a:extLst>
                <a:ext uri="{FF2B5EF4-FFF2-40B4-BE49-F238E27FC236}">
                  <a16:creationId xmlns:a16="http://schemas.microsoft.com/office/drawing/2014/main" id="{7CB0E263-5477-472B-84CE-D69DD156421C}"/>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2818A"/>
            </a:solidFill>
            <a:ln w="15875">
              <a:solidFill>
                <a:srgbClr val="003F48"/>
              </a:solidFill>
              <a:prstDash val="solid"/>
              <a:round/>
              <a:headEnd/>
              <a:tailEnd/>
            </a:ln>
          </p:spPr>
          <p:txBody>
            <a:bodyPr/>
            <a:lstStyle/>
            <a:p>
              <a:endParaRPr lang="en-US"/>
            </a:p>
          </p:txBody>
        </p:sp>
      </p:grpSp>
      <p:grpSp>
        <p:nvGrpSpPr>
          <p:cNvPr id="76862" name="Alaska">
            <a:extLst>
              <a:ext uri="{FF2B5EF4-FFF2-40B4-BE49-F238E27FC236}">
                <a16:creationId xmlns:a16="http://schemas.microsoft.com/office/drawing/2014/main" id="{E45E1152-C227-4734-B9FA-3DDAC724503F}"/>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76876" name="Freeform 73">
              <a:extLst>
                <a:ext uri="{FF2B5EF4-FFF2-40B4-BE49-F238E27FC236}">
                  <a16:creationId xmlns:a16="http://schemas.microsoft.com/office/drawing/2014/main" id="{2D108A30-4840-4BEB-A0A4-85316DBD0BC4}"/>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7A9CF"/>
            </a:solidFill>
            <a:ln w="15875">
              <a:solidFill>
                <a:srgbClr val="003F48"/>
              </a:solidFill>
              <a:prstDash val="solid"/>
              <a:round/>
              <a:headEnd/>
              <a:tailEnd/>
            </a:ln>
          </p:spPr>
          <p:txBody>
            <a:bodyPr/>
            <a:lstStyle/>
            <a:p>
              <a:endParaRPr lang="en-US"/>
            </a:p>
          </p:txBody>
        </p:sp>
        <p:sp>
          <p:nvSpPr>
            <p:cNvPr id="76877" name="Freeform 74">
              <a:extLst>
                <a:ext uri="{FF2B5EF4-FFF2-40B4-BE49-F238E27FC236}">
                  <a16:creationId xmlns:a16="http://schemas.microsoft.com/office/drawing/2014/main" id="{67645E27-B9CC-4725-97E6-23DC390711D5}"/>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7A9CF"/>
            </a:solidFill>
            <a:ln w="15875">
              <a:solidFill>
                <a:srgbClr val="003F48"/>
              </a:solidFill>
              <a:prstDash val="solid"/>
              <a:round/>
              <a:headEnd/>
              <a:tailEnd/>
            </a:ln>
          </p:spPr>
          <p:txBody>
            <a:bodyPr/>
            <a:lstStyle/>
            <a:p>
              <a:endParaRPr lang="en-US"/>
            </a:p>
          </p:txBody>
        </p:sp>
        <p:sp>
          <p:nvSpPr>
            <p:cNvPr id="76878" name="Freeform 75">
              <a:extLst>
                <a:ext uri="{FF2B5EF4-FFF2-40B4-BE49-F238E27FC236}">
                  <a16:creationId xmlns:a16="http://schemas.microsoft.com/office/drawing/2014/main" id="{7A129539-11DC-4E0F-BBA4-4E0E780027FF}"/>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76879" name="Freeform 76">
              <a:extLst>
                <a:ext uri="{FF2B5EF4-FFF2-40B4-BE49-F238E27FC236}">
                  <a16:creationId xmlns:a16="http://schemas.microsoft.com/office/drawing/2014/main" id="{7FD715A7-7286-4891-B0FA-2302E0BCE10D}"/>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7A9CF"/>
            </a:solidFill>
            <a:ln w="15875">
              <a:solidFill>
                <a:srgbClr val="003F48"/>
              </a:solidFill>
              <a:prstDash val="solid"/>
              <a:round/>
              <a:headEnd/>
              <a:tailEnd/>
            </a:ln>
          </p:spPr>
          <p:txBody>
            <a:bodyPr/>
            <a:lstStyle/>
            <a:p>
              <a:endParaRPr lang="en-US"/>
            </a:p>
          </p:txBody>
        </p:sp>
        <p:sp>
          <p:nvSpPr>
            <p:cNvPr id="76880" name="Freeform 77">
              <a:extLst>
                <a:ext uri="{FF2B5EF4-FFF2-40B4-BE49-F238E27FC236}">
                  <a16:creationId xmlns:a16="http://schemas.microsoft.com/office/drawing/2014/main" id="{99EC46D4-FB67-4D3A-B311-1C45141D4E73}"/>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7A9CF"/>
            </a:solidFill>
            <a:ln w="15875">
              <a:solidFill>
                <a:srgbClr val="003F48"/>
              </a:solidFill>
              <a:prstDash val="solid"/>
              <a:round/>
              <a:headEnd/>
              <a:tailEnd/>
            </a:ln>
          </p:spPr>
          <p:txBody>
            <a:bodyPr/>
            <a:lstStyle/>
            <a:p>
              <a:endParaRPr lang="en-US"/>
            </a:p>
          </p:txBody>
        </p:sp>
        <p:sp>
          <p:nvSpPr>
            <p:cNvPr id="76881" name="Freeform 78">
              <a:extLst>
                <a:ext uri="{FF2B5EF4-FFF2-40B4-BE49-F238E27FC236}">
                  <a16:creationId xmlns:a16="http://schemas.microsoft.com/office/drawing/2014/main" id="{25EFCBA1-A409-434D-8DFF-692B840CB947}"/>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76882" name="Freeform 79">
              <a:extLst>
                <a:ext uri="{FF2B5EF4-FFF2-40B4-BE49-F238E27FC236}">
                  <a16:creationId xmlns:a16="http://schemas.microsoft.com/office/drawing/2014/main" id="{6825FAA5-8614-44B7-8681-05325E2A3B8D}"/>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76883" name="Freeform 80">
              <a:extLst>
                <a:ext uri="{FF2B5EF4-FFF2-40B4-BE49-F238E27FC236}">
                  <a16:creationId xmlns:a16="http://schemas.microsoft.com/office/drawing/2014/main" id="{73C3B28A-80F2-40CB-9B4E-0F0F7ECAAE57}"/>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76884" name="Freeform 81">
              <a:extLst>
                <a:ext uri="{FF2B5EF4-FFF2-40B4-BE49-F238E27FC236}">
                  <a16:creationId xmlns:a16="http://schemas.microsoft.com/office/drawing/2014/main" id="{16D1FA5E-8EB6-4034-9C89-EEA991C78259}"/>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76885" name="Freeform 82">
              <a:extLst>
                <a:ext uri="{FF2B5EF4-FFF2-40B4-BE49-F238E27FC236}">
                  <a16:creationId xmlns:a16="http://schemas.microsoft.com/office/drawing/2014/main" id="{AED2FD36-8050-4026-BE31-FF9C9DA8B92C}"/>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7A9CF"/>
            </a:solidFill>
            <a:ln w="15875">
              <a:solidFill>
                <a:srgbClr val="003F48"/>
              </a:solidFill>
              <a:prstDash val="solid"/>
              <a:round/>
              <a:headEnd/>
              <a:tailEnd/>
            </a:ln>
          </p:spPr>
          <p:txBody>
            <a:bodyPr/>
            <a:lstStyle/>
            <a:p>
              <a:endParaRPr lang="en-US"/>
            </a:p>
          </p:txBody>
        </p:sp>
      </p:grpSp>
      <p:sp>
        <p:nvSpPr>
          <p:cNvPr id="76863" name="Rectangle 109">
            <a:extLst>
              <a:ext uri="{FF2B5EF4-FFF2-40B4-BE49-F238E27FC236}">
                <a16:creationId xmlns:a16="http://schemas.microsoft.com/office/drawing/2014/main" id="{865C4F51-0594-44DC-846F-197659F6CDFD}"/>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6864" name="Rectangle 110">
            <a:extLst>
              <a:ext uri="{FF2B5EF4-FFF2-40B4-BE49-F238E27FC236}">
                <a16:creationId xmlns:a16="http://schemas.microsoft.com/office/drawing/2014/main" id="{8E971C7A-1711-4E09-91B5-645845A759B0}"/>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6865" name="Rectangle 111">
            <a:extLst>
              <a:ext uri="{FF2B5EF4-FFF2-40B4-BE49-F238E27FC236}">
                <a16:creationId xmlns:a16="http://schemas.microsoft.com/office/drawing/2014/main" id="{D2322CA1-F56F-47BC-A956-77628D699C07}"/>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6866" name="Rectangle 112">
            <a:extLst>
              <a:ext uri="{FF2B5EF4-FFF2-40B4-BE49-F238E27FC236}">
                <a16:creationId xmlns:a16="http://schemas.microsoft.com/office/drawing/2014/main" id="{A6178DDA-3D21-48AA-AAE4-B7EE645C4006}"/>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6867" name="Rectangle 113">
            <a:extLst>
              <a:ext uri="{FF2B5EF4-FFF2-40B4-BE49-F238E27FC236}">
                <a16:creationId xmlns:a16="http://schemas.microsoft.com/office/drawing/2014/main" id="{314D2072-E372-4B54-8C7E-3A7B82757E86}"/>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6868" name="Text Box 114">
            <a:extLst>
              <a:ext uri="{FF2B5EF4-FFF2-40B4-BE49-F238E27FC236}">
                <a16:creationId xmlns:a16="http://schemas.microsoft.com/office/drawing/2014/main" id="{A1D1E5AA-320F-41E1-8EE3-FE95374C3004}"/>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76869" name="Text Box 105">
            <a:extLst>
              <a:ext uri="{FF2B5EF4-FFF2-40B4-BE49-F238E27FC236}">
                <a16:creationId xmlns:a16="http://schemas.microsoft.com/office/drawing/2014/main" id="{A27849FB-4527-4B1D-BAD3-816F30CBD93A}"/>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76870" name="Text Box 106">
            <a:extLst>
              <a:ext uri="{FF2B5EF4-FFF2-40B4-BE49-F238E27FC236}">
                <a16:creationId xmlns:a16="http://schemas.microsoft.com/office/drawing/2014/main" id="{EDFD716C-C204-43E5-91C3-492931A1B7DA}"/>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76871" name="Text Box 107">
            <a:extLst>
              <a:ext uri="{FF2B5EF4-FFF2-40B4-BE49-F238E27FC236}">
                <a16:creationId xmlns:a16="http://schemas.microsoft.com/office/drawing/2014/main" id="{64980092-32AA-47CF-A238-FB49CE2C2CF1}"/>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76872" name="Text Box 108">
            <a:extLst>
              <a:ext uri="{FF2B5EF4-FFF2-40B4-BE49-F238E27FC236}">
                <a16:creationId xmlns:a16="http://schemas.microsoft.com/office/drawing/2014/main" id="{DE4843C2-6EB4-4A23-B5DB-0D46449A805E}"/>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76873" name="Rectangle 7">
            <a:extLst>
              <a:ext uri="{FF2B5EF4-FFF2-40B4-BE49-F238E27FC236}">
                <a16:creationId xmlns:a16="http://schemas.microsoft.com/office/drawing/2014/main" id="{674F5540-522F-4825-83CD-825B257EC71E}"/>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communication and negotiation skills related to eliminating or reducing risk for HIV, other STDs, and pregnancy in a required course during grades 9, 10, 11, or 12*</a:t>
            </a:r>
          </a:p>
        </p:txBody>
      </p:sp>
      <p:sp>
        <p:nvSpPr>
          <p:cNvPr id="76874" name="Text Box 101">
            <a:extLst>
              <a:ext uri="{FF2B5EF4-FFF2-40B4-BE49-F238E27FC236}">
                <a16:creationId xmlns:a16="http://schemas.microsoft.com/office/drawing/2014/main" id="{CEFCD77D-BD86-422E-88C2-98FAB95CEC78}"/>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76875" name="Text Box 116">
            <a:extLst>
              <a:ext uri="{FF2B5EF4-FFF2-40B4-BE49-F238E27FC236}">
                <a16:creationId xmlns:a16="http://schemas.microsoft.com/office/drawing/2014/main" id="{2F453EAA-1B68-4E5C-A634-CB4C2CEC20D5}"/>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Kansas">
            <a:extLst>
              <a:ext uri="{FF2B5EF4-FFF2-40B4-BE49-F238E27FC236}">
                <a16:creationId xmlns:a16="http://schemas.microsoft.com/office/drawing/2014/main" id="{DFD8B56B-434F-45D8-BD64-365DF52903B4}"/>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67A9CF"/>
          </a:solidFill>
          <a:ln w="15875">
            <a:solidFill>
              <a:srgbClr val="003F48"/>
            </a:solidFill>
            <a:prstDash val="solid"/>
            <a:round/>
            <a:headEnd/>
            <a:tailEnd/>
          </a:ln>
        </p:spPr>
        <p:txBody>
          <a:bodyPr/>
          <a:lstStyle/>
          <a:p>
            <a:endParaRPr lang="en-US"/>
          </a:p>
        </p:txBody>
      </p:sp>
      <p:sp>
        <p:nvSpPr>
          <p:cNvPr id="78851" name="Missouri">
            <a:extLst>
              <a:ext uri="{FF2B5EF4-FFF2-40B4-BE49-F238E27FC236}">
                <a16:creationId xmlns:a16="http://schemas.microsoft.com/office/drawing/2014/main" id="{B5D3ED05-256F-43EB-BCDC-337A4FB43DD2}"/>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78852" name="Illinois">
            <a:extLst>
              <a:ext uri="{FF2B5EF4-FFF2-40B4-BE49-F238E27FC236}">
                <a16:creationId xmlns:a16="http://schemas.microsoft.com/office/drawing/2014/main" id="{F7AED620-1B1B-4946-B034-4C1344C8E3FB}"/>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78853" name="Iowa">
            <a:extLst>
              <a:ext uri="{FF2B5EF4-FFF2-40B4-BE49-F238E27FC236}">
                <a16:creationId xmlns:a16="http://schemas.microsoft.com/office/drawing/2014/main" id="{C0CAF358-E49B-4FA9-9288-3E7858A85940}"/>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78854" name="New Mexico">
            <a:extLst>
              <a:ext uri="{FF2B5EF4-FFF2-40B4-BE49-F238E27FC236}">
                <a16:creationId xmlns:a16="http://schemas.microsoft.com/office/drawing/2014/main" id="{5F597C66-4BC2-4F9B-AA7A-6028FB6114B5}"/>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78855" name="Oklahoma">
            <a:extLst>
              <a:ext uri="{FF2B5EF4-FFF2-40B4-BE49-F238E27FC236}">
                <a16:creationId xmlns:a16="http://schemas.microsoft.com/office/drawing/2014/main" id="{D09E385C-FBA8-4154-A80E-EB3FF04C6BE7}"/>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78856" name="Florida">
            <a:extLst>
              <a:ext uri="{FF2B5EF4-FFF2-40B4-BE49-F238E27FC236}">
                <a16:creationId xmlns:a16="http://schemas.microsoft.com/office/drawing/2014/main" id="{1B84F417-803A-4F96-90E2-5642F8AAF15A}"/>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78857" name="Freeform 9">
            <a:extLst>
              <a:ext uri="{FF2B5EF4-FFF2-40B4-BE49-F238E27FC236}">
                <a16:creationId xmlns:a16="http://schemas.microsoft.com/office/drawing/2014/main" id="{1D547DBA-F336-4083-A974-866D6D025198}"/>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78858" name="Freeform 10">
            <a:extLst>
              <a:ext uri="{FF2B5EF4-FFF2-40B4-BE49-F238E27FC236}">
                <a16:creationId xmlns:a16="http://schemas.microsoft.com/office/drawing/2014/main" id="{1930D668-802E-4EDB-A869-0BBA75385657}"/>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78859" name="Freeform 11">
            <a:extLst>
              <a:ext uri="{FF2B5EF4-FFF2-40B4-BE49-F238E27FC236}">
                <a16:creationId xmlns:a16="http://schemas.microsoft.com/office/drawing/2014/main" id="{134D790B-F90F-422A-A204-38D66E135B94}"/>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78860" name="Michigan Upper">
            <a:extLst>
              <a:ext uri="{FF2B5EF4-FFF2-40B4-BE49-F238E27FC236}">
                <a16:creationId xmlns:a16="http://schemas.microsoft.com/office/drawing/2014/main" id="{27AA9474-02EC-44D6-9C2B-E51D0BAD094E}"/>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78861" name="Michigan">
            <a:extLst>
              <a:ext uri="{FF2B5EF4-FFF2-40B4-BE49-F238E27FC236}">
                <a16:creationId xmlns:a16="http://schemas.microsoft.com/office/drawing/2014/main" id="{E50A39A8-EEE0-46CE-A2F6-5881B28EE74A}"/>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78862" name="New York">
            <a:extLst>
              <a:ext uri="{FF2B5EF4-FFF2-40B4-BE49-F238E27FC236}">
                <a16:creationId xmlns:a16="http://schemas.microsoft.com/office/drawing/2014/main" id="{284CD696-FB69-4921-A57F-88B8ECBB9052}"/>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78863" name="Freeform 15">
            <a:extLst>
              <a:ext uri="{FF2B5EF4-FFF2-40B4-BE49-F238E27FC236}">
                <a16:creationId xmlns:a16="http://schemas.microsoft.com/office/drawing/2014/main" id="{9B92F7C6-934E-471F-8ADD-94BDFB9CC334}"/>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864" name="Freeform 16">
            <a:extLst>
              <a:ext uri="{FF2B5EF4-FFF2-40B4-BE49-F238E27FC236}">
                <a16:creationId xmlns:a16="http://schemas.microsoft.com/office/drawing/2014/main" id="{C21AC6DE-99FE-425A-AF26-9CFBBDE6B80B}"/>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865" name="Washington">
            <a:extLst>
              <a:ext uri="{FF2B5EF4-FFF2-40B4-BE49-F238E27FC236}">
                <a16:creationId xmlns:a16="http://schemas.microsoft.com/office/drawing/2014/main" id="{8F0F96CE-E440-4B2D-A39D-3A461BFC3419}"/>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78866" name="Freeform 19">
            <a:extLst>
              <a:ext uri="{FF2B5EF4-FFF2-40B4-BE49-F238E27FC236}">
                <a16:creationId xmlns:a16="http://schemas.microsoft.com/office/drawing/2014/main" id="{15BC622C-E277-4122-909D-CFFCD59854CD}"/>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867" name="Alabama">
            <a:extLst>
              <a:ext uri="{FF2B5EF4-FFF2-40B4-BE49-F238E27FC236}">
                <a16:creationId xmlns:a16="http://schemas.microsoft.com/office/drawing/2014/main" id="{1F8F3231-F989-4353-BA9D-C8277212C03A}"/>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78868" name="Arizona">
            <a:extLst>
              <a:ext uri="{FF2B5EF4-FFF2-40B4-BE49-F238E27FC236}">
                <a16:creationId xmlns:a16="http://schemas.microsoft.com/office/drawing/2014/main" id="{935F949A-D8C5-4B4F-8D48-18CCA7C6C9C7}"/>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78869" name="Arkansas">
            <a:extLst>
              <a:ext uri="{FF2B5EF4-FFF2-40B4-BE49-F238E27FC236}">
                <a16:creationId xmlns:a16="http://schemas.microsoft.com/office/drawing/2014/main" id="{8DA9FA8A-858E-478F-ABAC-957AB190F640}"/>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78870" name="California">
            <a:extLst>
              <a:ext uri="{FF2B5EF4-FFF2-40B4-BE49-F238E27FC236}">
                <a16:creationId xmlns:a16="http://schemas.microsoft.com/office/drawing/2014/main" id="{43E31A73-D28A-420B-9D22-71468631A60B}"/>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7A9CF"/>
          </a:solidFill>
          <a:ln w="15875">
            <a:solidFill>
              <a:srgbClr val="003F48"/>
            </a:solidFill>
            <a:prstDash val="solid"/>
            <a:round/>
            <a:headEnd/>
            <a:tailEnd/>
          </a:ln>
        </p:spPr>
        <p:txBody>
          <a:bodyPr/>
          <a:lstStyle/>
          <a:p>
            <a:endParaRPr lang="en-US"/>
          </a:p>
        </p:txBody>
      </p:sp>
      <p:sp>
        <p:nvSpPr>
          <p:cNvPr id="78871" name="Colorado">
            <a:extLst>
              <a:ext uri="{FF2B5EF4-FFF2-40B4-BE49-F238E27FC236}">
                <a16:creationId xmlns:a16="http://schemas.microsoft.com/office/drawing/2014/main" id="{B0732E76-FF1E-4C25-9F04-ABD84C1F0223}"/>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78872" name="Connecticut">
            <a:extLst>
              <a:ext uri="{FF2B5EF4-FFF2-40B4-BE49-F238E27FC236}">
                <a16:creationId xmlns:a16="http://schemas.microsoft.com/office/drawing/2014/main" id="{2ECAC8EC-8342-494B-B1DB-2C9FC4630028}"/>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78873" name="Delaware">
            <a:extLst>
              <a:ext uri="{FF2B5EF4-FFF2-40B4-BE49-F238E27FC236}">
                <a16:creationId xmlns:a16="http://schemas.microsoft.com/office/drawing/2014/main" id="{71138807-191F-4BBF-9821-6962B59EFDBA}"/>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78874" name="Freeform 27">
            <a:extLst>
              <a:ext uri="{FF2B5EF4-FFF2-40B4-BE49-F238E27FC236}">
                <a16:creationId xmlns:a16="http://schemas.microsoft.com/office/drawing/2014/main" id="{1263C67C-EEFF-4DFB-A277-5EFD9C0FE1E8}"/>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875" name="Georgia">
            <a:extLst>
              <a:ext uri="{FF2B5EF4-FFF2-40B4-BE49-F238E27FC236}">
                <a16:creationId xmlns:a16="http://schemas.microsoft.com/office/drawing/2014/main" id="{EA473512-1438-4B72-9570-DA42378B5AFE}"/>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67A9CF"/>
          </a:solidFill>
          <a:ln w="15875">
            <a:solidFill>
              <a:srgbClr val="003F48"/>
            </a:solidFill>
            <a:prstDash val="solid"/>
            <a:round/>
            <a:headEnd/>
            <a:tailEnd/>
          </a:ln>
        </p:spPr>
        <p:txBody>
          <a:bodyPr/>
          <a:lstStyle/>
          <a:p>
            <a:endParaRPr lang="en-US"/>
          </a:p>
        </p:txBody>
      </p:sp>
      <p:sp>
        <p:nvSpPr>
          <p:cNvPr id="78876" name="Idaho">
            <a:extLst>
              <a:ext uri="{FF2B5EF4-FFF2-40B4-BE49-F238E27FC236}">
                <a16:creationId xmlns:a16="http://schemas.microsoft.com/office/drawing/2014/main" id="{F0245EF1-A3A0-4A90-8E1C-1414AFE5BC25}"/>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67A9CF"/>
          </a:solidFill>
          <a:ln w="15875">
            <a:solidFill>
              <a:srgbClr val="003F48"/>
            </a:solidFill>
            <a:prstDash val="solid"/>
            <a:round/>
            <a:headEnd/>
            <a:tailEnd/>
          </a:ln>
        </p:spPr>
        <p:txBody>
          <a:bodyPr/>
          <a:lstStyle/>
          <a:p>
            <a:endParaRPr lang="en-US"/>
          </a:p>
        </p:txBody>
      </p:sp>
      <p:sp>
        <p:nvSpPr>
          <p:cNvPr id="78877" name="Indiana">
            <a:extLst>
              <a:ext uri="{FF2B5EF4-FFF2-40B4-BE49-F238E27FC236}">
                <a16:creationId xmlns:a16="http://schemas.microsoft.com/office/drawing/2014/main" id="{EE595A2F-D255-4D5F-BCD8-077A4F12ED28}"/>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78878" name="Kentucky">
            <a:extLst>
              <a:ext uri="{FF2B5EF4-FFF2-40B4-BE49-F238E27FC236}">
                <a16:creationId xmlns:a16="http://schemas.microsoft.com/office/drawing/2014/main" id="{C656E900-B8F9-4543-A1C4-9DF9921251BB}"/>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78879" name="Louisiana">
            <a:extLst>
              <a:ext uri="{FF2B5EF4-FFF2-40B4-BE49-F238E27FC236}">
                <a16:creationId xmlns:a16="http://schemas.microsoft.com/office/drawing/2014/main" id="{E444ECFB-AA65-4EAB-A597-CDD33A55AC03}"/>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78880" name="Maine">
            <a:extLst>
              <a:ext uri="{FF2B5EF4-FFF2-40B4-BE49-F238E27FC236}">
                <a16:creationId xmlns:a16="http://schemas.microsoft.com/office/drawing/2014/main" id="{2E68D2DF-C818-4D8E-ABAD-6D08FAEDCD92}"/>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7A9CF"/>
          </a:solidFill>
          <a:ln w="15875">
            <a:solidFill>
              <a:srgbClr val="003F48"/>
            </a:solidFill>
            <a:prstDash val="solid"/>
            <a:round/>
            <a:headEnd/>
            <a:tailEnd/>
          </a:ln>
        </p:spPr>
        <p:txBody>
          <a:bodyPr/>
          <a:lstStyle/>
          <a:p>
            <a:endParaRPr lang="en-US"/>
          </a:p>
        </p:txBody>
      </p:sp>
      <p:sp>
        <p:nvSpPr>
          <p:cNvPr id="78881" name="Maryland">
            <a:extLst>
              <a:ext uri="{FF2B5EF4-FFF2-40B4-BE49-F238E27FC236}">
                <a16:creationId xmlns:a16="http://schemas.microsoft.com/office/drawing/2014/main" id="{5CAFF47E-053A-4A31-9A71-FEFDAD5FEB64}"/>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78882" name="Minnesota">
            <a:extLst>
              <a:ext uri="{FF2B5EF4-FFF2-40B4-BE49-F238E27FC236}">
                <a16:creationId xmlns:a16="http://schemas.microsoft.com/office/drawing/2014/main" id="{13C0987D-CFCE-4E61-8CDF-47510D59ADD9}"/>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78883" name="Mississippi">
            <a:extLst>
              <a:ext uri="{FF2B5EF4-FFF2-40B4-BE49-F238E27FC236}">
                <a16:creationId xmlns:a16="http://schemas.microsoft.com/office/drawing/2014/main" id="{715D89B7-57E4-46CB-AF28-259DA9AEB51A}"/>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78884" name="Montana">
            <a:extLst>
              <a:ext uri="{FF2B5EF4-FFF2-40B4-BE49-F238E27FC236}">
                <a16:creationId xmlns:a16="http://schemas.microsoft.com/office/drawing/2014/main" id="{6EBBE07D-F134-4B85-9CF0-12628264605F}"/>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7A9CF"/>
          </a:solidFill>
          <a:ln w="15875">
            <a:solidFill>
              <a:srgbClr val="003F48"/>
            </a:solidFill>
            <a:prstDash val="solid"/>
            <a:round/>
            <a:headEnd/>
            <a:tailEnd/>
          </a:ln>
        </p:spPr>
        <p:txBody>
          <a:bodyPr/>
          <a:lstStyle/>
          <a:p>
            <a:endParaRPr lang="en-US"/>
          </a:p>
        </p:txBody>
      </p:sp>
      <p:sp>
        <p:nvSpPr>
          <p:cNvPr id="78885" name="Nebraska">
            <a:extLst>
              <a:ext uri="{FF2B5EF4-FFF2-40B4-BE49-F238E27FC236}">
                <a16:creationId xmlns:a16="http://schemas.microsoft.com/office/drawing/2014/main" id="{B2D8D83E-35AA-4C76-9227-2537DEF80A69}"/>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BDC9E1"/>
          </a:solidFill>
          <a:ln w="15875">
            <a:solidFill>
              <a:srgbClr val="003F48"/>
            </a:solidFill>
            <a:prstDash val="solid"/>
            <a:round/>
            <a:headEnd/>
            <a:tailEnd/>
          </a:ln>
        </p:spPr>
        <p:txBody>
          <a:bodyPr/>
          <a:lstStyle/>
          <a:p>
            <a:endParaRPr lang="en-US"/>
          </a:p>
        </p:txBody>
      </p:sp>
      <p:sp>
        <p:nvSpPr>
          <p:cNvPr id="78886" name="Nevada">
            <a:extLst>
              <a:ext uri="{FF2B5EF4-FFF2-40B4-BE49-F238E27FC236}">
                <a16:creationId xmlns:a16="http://schemas.microsoft.com/office/drawing/2014/main" id="{2D8D643F-7A72-4DE6-BA1F-17A23D31B0E1}"/>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78887" name="New Hampshire">
            <a:extLst>
              <a:ext uri="{FF2B5EF4-FFF2-40B4-BE49-F238E27FC236}">
                <a16:creationId xmlns:a16="http://schemas.microsoft.com/office/drawing/2014/main" id="{F944C1FB-668D-44C5-A9D5-E6861AF1742C}"/>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7A9CF"/>
          </a:solidFill>
          <a:ln w="15875">
            <a:solidFill>
              <a:srgbClr val="003F48"/>
            </a:solidFill>
            <a:prstDash val="solid"/>
            <a:round/>
            <a:headEnd/>
            <a:tailEnd/>
          </a:ln>
        </p:spPr>
        <p:txBody>
          <a:bodyPr/>
          <a:lstStyle/>
          <a:p>
            <a:endParaRPr lang="en-US"/>
          </a:p>
        </p:txBody>
      </p:sp>
      <p:sp>
        <p:nvSpPr>
          <p:cNvPr id="78888" name="New Jersey">
            <a:extLst>
              <a:ext uri="{FF2B5EF4-FFF2-40B4-BE49-F238E27FC236}">
                <a16:creationId xmlns:a16="http://schemas.microsoft.com/office/drawing/2014/main" id="{8A6218BC-9E70-4F11-AE8B-6317CE91A02D}"/>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78889" name="North Carolina">
            <a:extLst>
              <a:ext uri="{FF2B5EF4-FFF2-40B4-BE49-F238E27FC236}">
                <a16:creationId xmlns:a16="http://schemas.microsoft.com/office/drawing/2014/main" id="{CA2CA798-4CD9-46AD-BB0E-9B2E5E7AF296}"/>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78890" name="North Dakota">
            <a:extLst>
              <a:ext uri="{FF2B5EF4-FFF2-40B4-BE49-F238E27FC236}">
                <a16:creationId xmlns:a16="http://schemas.microsoft.com/office/drawing/2014/main" id="{106AA010-337C-41AB-A614-BDE4080B9335}"/>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7A9CF"/>
          </a:solidFill>
          <a:ln w="15875">
            <a:solidFill>
              <a:srgbClr val="003F48"/>
            </a:solidFill>
            <a:prstDash val="solid"/>
            <a:round/>
            <a:headEnd/>
            <a:tailEnd/>
          </a:ln>
        </p:spPr>
        <p:txBody>
          <a:bodyPr/>
          <a:lstStyle/>
          <a:p>
            <a:endParaRPr lang="en-US"/>
          </a:p>
        </p:txBody>
      </p:sp>
      <p:sp>
        <p:nvSpPr>
          <p:cNvPr id="78891" name="Ohio">
            <a:extLst>
              <a:ext uri="{FF2B5EF4-FFF2-40B4-BE49-F238E27FC236}">
                <a16:creationId xmlns:a16="http://schemas.microsoft.com/office/drawing/2014/main" id="{5D3BBCE5-31B6-4A35-86CD-9BD0CC1F3455}"/>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67A9CF"/>
          </a:solidFill>
          <a:ln w="15875">
            <a:solidFill>
              <a:srgbClr val="003F48"/>
            </a:solidFill>
            <a:prstDash val="solid"/>
            <a:round/>
            <a:headEnd/>
            <a:tailEnd/>
          </a:ln>
        </p:spPr>
        <p:txBody>
          <a:bodyPr/>
          <a:lstStyle/>
          <a:p>
            <a:endParaRPr lang="en-US"/>
          </a:p>
        </p:txBody>
      </p:sp>
      <p:sp>
        <p:nvSpPr>
          <p:cNvPr id="78892" name="Oregon">
            <a:extLst>
              <a:ext uri="{FF2B5EF4-FFF2-40B4-BE49-F238E27FC236}">
                <a16:creationId xmlns:a16="http://schemas.microsoft.com/office/drawing/2014/main" id="{9E6C8B56-1D81-430B-9560-BD799A49251C}"/>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78893" name="Pennsylvania">
            <a:extLst>
              <a:ext uri="{FF2B5EF4-FFF2-40B4-BE49-F238E27FC236}">
                <a16:creationId xmlns:a16="http://schemas.microsoft.com/office/drawing/2014/main" id="{82BDE6CA-658F-435C-B99C-6ED0FAB8ADD1}"/>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7A9CF"/>
          </a:solidFill>
          <a:ln w="15875">
            <a:solidFill>
              <a:srgbClr val="003F48"/>
            </a:solidFill>
            <a:prstDash val="solid"/>
            <a:round/>
            <a:headEnd/>
            <a:tailEnd/>
          </a:ln>
        </p:spPr>
        <p:txBody>
          <a:bodyPr/>
          <a:lstStyle/>
          <a:p>
            <a:endParaRPr lang="en-US"/>
          </a:p>
        </p:txBody>
      </p:sp>
      <p:sp>
        <p:nvSpPr>
          <p:cNvPr id="78894" name="Rhode Island">
            <a:extLst>
              <a:ext uri="{FF2B5EF4-FFF2-40B4-BE49-F238E27FC236}">
                <a16:creationId xmlns:a16="http://schemas.microsoft.com/office/drawing/2014/main" id="{D75160BB-0D33-48B0-8B43-78CB6A55806A}"/>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78895" name="South Carolina">
            <a:extLst>
              <a:ext uri="{FF2B5EF4-FFF2-40B4-BE49-F238E27FC236}">
                <a16:creationId xmlns:a16="http://schemas.microsoft.com/office/drawing/2014/main" id="{5C95996A-C21D-4132-8586-7A1B3CB5C75E}"/>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78896" name="South Dakota">
            <a:extLst>
              <a:ext uri="{FF2B5EF4-FFF2-40B4-BE49-F238E27FC236}">
                <a16:creationId xmlns:a16="http://schemas.microsoft.com/office/drawing/2014/main" id="{EDEEE689-3DD5-4F33-AAEB-56B63F30312D}"/>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78897" name="Tennessee">
            <a:extLst>
              <a:ext uri="{FF2B5EF4-FFF2-40B4-BE49-F238E27FC236}">
                <a16:creationId xmlns:a16="http://schemas.microsoft.com/office/drawing/2014/main" id="{B3D153C4-2B20-4852-B3E4-FDE9DD94CE6F}"/>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BDC9E1"/>
          </a:solidFill>
          <a:ln w="15875">
            <a:solidFill>
              <a:srgbClr val="003F48"/>
            </a:solidFill>
            <a:prstDash val="solid"/>
            <a:round/>
            <a:headEnd/>
            <a:tailEnd/>
          </a:ln>
        </p:spPr>
        <p:txBody>
          <a:bodyPr/>
          <a:lstStyle/>
          <a:p>
            <a:endParaRPr lang="en-US"/>
          </a:p>
        </p:txBody>
      </p:sp>
      <p:sp>
        <p:nvSpPr>
          <p:cNvPr id="78898" name="Texas">
            <a:extLst>
              <a:ext uri="{FF2B5EF4-FFF2-40B4-BE49-F238E27FC236}">
                <a16:creationId xmlns:a16="http://schemas.microsoft.com/office/drawing/2014/main" id="{B6ED50C7-2AC6-4809-99B3-6E7811F13047}"/>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78899" name="Utah">
            <a:extLst>
              <a:ext uri="{FF2B5EF4-FFF2-40B4-BE49-F238E27FC236}">
                <a16:creationId xmlns:a16="http://schemas.microsoft.com/office/drawing/2014/main" id="{12D8BFF5-9E31-46F0-99FE-224DDD9F583A}"/>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67A9CF"/>
          </a:solidFill>
          <a:ln w="15875">
            <a:solidFill>
              <a:srgbClr val="003F48"/>
            </a:solidFill>
            <a:prstDash val="solid"/>
            <a:round/>
            <a:headEnd/>
            <a:tailEnd/>
          </a:ln>
        </p:spPr>
        <p:txBody>
          <a:bodyPr/>
          <a:lstStyle/>
          <a:p>
            <a:endParaRPr lang="en-US"/>
          </a:p>
        </p:txBody>
      </p:sp>
      <p:sp>
        <p:nvSpPr>
          <p:cNvPr id="78900" name="Vermont">
            <a:extLst>
              <a:ext uri="{FF2B5EF4-FFF2-40B4-BE49-F238E27FC236}">
                <a16:creationId xmlns:a16="http://schemas.microsoft.com/office/drawing/2014/main" id="{A44DFE17-F110-42AF-A6ED-6346B8C3BB81}"/>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78901" name="West Virginia">
            <a:extLst>
              <a:ext uri="{FF2B5EF4-FFF2-40B4-BE49-F238E27FC236}">
                <a16:creationId xmlns:a16="http://schemas.microsoft.com/office/drawing/2014/main" id="{8E4E70A5-9694-429B-9C40-CF791ED4EC56}"/>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78902" name="Wisconsin">
            <a:extLst>
              <a:ext uri="{FF2B5EF4-FFF2-40B4-BE49-F238E27FC236}">
                <a16:creationId xmlns:a16="http://schemas.microsoft.com/office/drawing/2014/main" id="{77B5EA68-787A-4C9A-A5F2-26CB7324135A}"/>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78903" name="Wyoming">
            <a:extLst>
              <a:ext uri="{FF2B5EF4-FFF2-40B4-BE49-F238E27FC236}">
                <a16:creationId xmlns:a16="http://schemas.microsoft.com/office/drawing/2014/main" id="{3283892C-6A18-47B2-A8C2-F09EF548E137}"/>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78904" name="Massachusetts">
            <a:extLst>
              <a:ext uri="{FF2B5EF4-FFF2-40B4-BE49-F238E27FC236}">
                <a16:creationId xmlns:a16="http://schemas.microsoft.com/office/drawing/2014/main" id="{B759186F-BCC7-458E-9D94-8476E53D6DC3}"/>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78905" name="Freeform 59">
            <a:extLst>
              <a:ext uri="{FF2B5EF4-FFF2-40B4-BE49-F238E27FC236}">
                <a16:creationId xmlns:a16="http://schemas.microsoft.com/office/drawing/2014/main" id="{9ACB29FA-A48C-43AF-A7BF-EF7D8DC472C3}"/>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906" name="Freeform 60">
            <a:extLst>
              <a:ext uri="{FF2B5EF4-FFF2-40B4-BE49-F238E27FC236}">
                <a16:creationId xmlns:a16="http://schemas.microsoft.com/office/drawing/2014/main" id="{52B2F9BC-FDB9-493D-B3D2-8F727BD32312}"/>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907" name="Virginia">
            <a:extLst>
              <a:ext uri="{FF2B5EF4-FFF2-40B4-BE49-F238E27FC236}">
                <a16:creationId xmlns:a16="http://schemas.microsoft.com/office/drawing/2014/main" id="{1F507291-8AD4-42AA-ABFC-4E302A757BEF}"/>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78908" name="Freeform 62">
            <a:extLst>
              <a:ext uri="{FF2B5EF4-FFF2-40B4-BE49-F238E27FC236}">
                <a16:creationId xmlns:a16="http://schemas.microsoft.com/office/drawing/2014/main" id="{0C2C530C-9958-4241-A9F4-54BF33FEAC4A}"/>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78909" name="Hawaii">
            <a:extLst>
              <a:ext uri="{FF2B5EF4-FFF2-40B4-BE49-F238E27FC236}">
                <a16:creationId xmlns:a16="http://schemas.microsoft.com/office/drawing/2014/main" id="{CE5D2DCF-7265-4904-9439-E6C5DA087162}"/>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78934" name="Freeform 64">
              <a:extLst>
                <a:ext uri="{FF2B5EF4-FFF2-40B4-BE49-F238E27FC236}">
                  <a16:creationId xmlns:a16="http://schemas.microsoft.com/office/drawing/2014/main" id="{B89DF0DA-C514-47A6-8E1D-4DBD45AA829B}"/>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7A9CF"/>
            </a:solidFill>
            <a:ln w="15875">
              <a:solidFill>
                <a:srgbClr val="003F48"/>
              </a:solidFill>
              <a:prstDash val="solid"/>
              <a:round/>
              <a:headEnd/>
              <a:tailEnd/>
            </a:ln>
          </p:spPr>
          <p:txBody>
            <a:bodyPr/>
            <a:lstStyle/>
            <a:p>
              <a:endParaRPr lang="en-US"/>
            </a:p>
          </p:txBody>
        </p:sp>
        <p:sp>
          <p:nvSpPr>
            <p:cNvPr id="78935" name="Freeform 65">
              <a:extLst>
                <a:ext uri="{FF2B5EF4-FFF2-40B4-BE49-F238E27FC236}">
                  <a16:creationId xmlns:a16="http://schemas.microsoft.com/office/drawing/2014/main" id="{5B35CB84-E509-4A5A-A53C-2362FBE54611}"/>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78936" name="Freeform 66">
              <a:extLst>
                <a:ext uri="{FF2B5EF4-FFF2-40B4-BE49-F238E27FC236}">
                  <a16:creationId xmlns:a16="http://schemas.microsoft.com/office/drawing/2014/main" id="{3DD619E2-B9F6-4A36-8326-00F459D26D00}"/>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78937" name="Freeform 67">
              <a:extLst>
                <a:ext uri="{FF2B5EF4-FFF2-40B4-BE49-F238E27FC236}">
                  <a16:creationId xmlns:a16="http://schemas.microsoft.com/office/drawing/2014/main" id="{F2B18F8F-EB66-42F8-9FF8-7D0D5EFD1F57}"/>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78938" name="Freeform 68">
              <a:extLst>
                <a:ext uri="{FF2B5EF4-FFF2-40B4-BE49-F238E27FC236}">
                  <a16:creationId xmlns:a16="http://schemas.microsoft.com/office/drawing/2014/main" id="{24EF3E31-6FC5-4921-BCAF-25435B598522}"/>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78939" name="Freeform 69">
              <a:extLst>
                <a:ext uri="{FF2B5EF4-FFF2-40B4-BE49-F238E27FC236}">
                  <a16:creationId xmlns:a16="http://schemas.microsoft.com/office/drawing/2014/main" id="{D36A3EAC-BF8A-407D-9551-773AFF323E60}"/>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78940" name="Freeform 70">
              <a:extLst>
                <a:ext uri="{FF2B5EF4-FFF2-40B4-BE49-F238E27FC236}">
                  <a16:creationId xmlns:a16="http://schemas.microsoft.com/office/drawing/2014/main" id="{9E72D1F0-6361-4C9B-9801-8211B6BFC43C}"/>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7A9CF"/>
            </a:solidFill>
            <a:ln w="15875">
              <a:solidFill>
                <a:srgbClr val="003F48"/>
              </a:solidFill>
              <a:prstDash val="solid"/>
              <a:round/>
              <a:headEnd/>
              <a:tailEnd/>
            </a:ln>
          </p:spPr>
          <p:txBody>
            <a:bodyPr/>
            <a:lstStyle/>
            <a:p>
              <a:endParaRPr lang="en-US"/>
            </a:p>
          </p:txBody>
        </p:sp>
        <p:sp>
          <p:nvSpPr>
            <p:cNvPr id="78941" name="Freeform 71">
              <a:extLst>
                <a:ext uri="{FF2B5EF4-FFF2-40B4-BE49-F238E27FC236}">
                  <a16:creationId xmlns:a16="http://schemas.microsoft.com/office/drawing/2014/main" id="{55B4DD31-DFF7-46E6-98E4-BC02B3C24B04}"/>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7A9CF"/>
            </a:solidFill>
            <a:ln w="15875">
              <a:solidFill>
                <a:srgbClr val="003F48"/>
              </a:solidFill>
              <a:prstDash val="solid"/>
              <a:round/>
              <a:headEnd/>
              <a:tailEnd/>
            </a:ln>
          </p:spPr>
          <p:txBody>
            <a:bodyPr/>
            <a:lstStyle/>
            <a:p>
              <a:endParaRPr lang="en-US"/>
            </a:p>
          </p:txBody>
        </p:sp>
      </p:grpSp>
      <p:grpSp>
        <p:nvGrpSpPr>
          <p:cNvPr id="78910" name="Alaska">
            <a:extLst>
              <a:ext uri="{FF2B5EF4-FFF2-40B4-BE49-F238E27FC236}">
                <a16:creationId xmlns:a16="http://schemas.microsoft.com/office/drawing/2014/main" id="{E0DD8529-51B3-433B-92A2-9AE42FFE63C7}"/>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78924" name="Freeform 73">
              <a:extLst>
                <a:ext uri="{FF2B5EF4-FFF2-40B4-BE49-F238E27FC236}">
                  <a16:creationId xmlns:a16="http://schemas.microsoft.com/office/drawing/2014/main" id="{8FC8C734-CD14-4FFF-B167-D8BBCD5FB1B7}"/>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78925" name="Freeform 74">
              <a:extLst>
                <a:ext uri="{FF2B5EF4-FFF2-40B4-BE49-F238E27FC236}">
                  <a16:creationId xmlns:a16="http://schemas.microsoft.com/office/drawing/2014/main" id="{544A822C-DB1A-4B0D-9351-DCAB1CECFE3E}"/>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78926" name="Freeform 75">
              <a:extLst>
                <a:ext uri="{FF2B5EF4-FFF2-40B4-BE49-F238E27FC236}">
                  <a16:creationId xmlns:a16="http://schemas.microsoft.com/office/drawing/2014/main" id="{5823EA03-BAC5-47D4-8CEF-DA4C17EC4020}"/>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78927" name="Freeform 76">
              <a:extLst>
                <a:ext uri="{FF2B5EF4-FFF2-40B4-BE49-F238E27FC236}">
                  <a16:creationId xmlns:a16="http://schemas.microsoft.com/office/drawing/2014/main" id="{8D0C7A47-428D-48C1-9941-D5EB38422229}"/>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78928" name="Freeform 77">
              <a:extLst>
                <a:ext uri="{FF2B5EF4-FFF2-40B4-BE49-F238E27FC236}">
                  <a16:creationId xmlns:a16="http://schemas.microsoft.com/office/drawing/2014/main" id="{2BF3119F-8B1D-483F-B184-FF4C626125A2}"/>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78929" name="Freeform 78">
              <a:extLst>
                <a:ext uri="{FF2B5EF4-FFF2-40B4-BE49-F238E27FC236}">
                  <a16:creationId xmlns:a16="http://schemas.microsoft.com/office/drawing/2014/main" id="{A4AF662B-D0B1-4154-AC21-CC98626EA852}"/>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78930" name="Freeform 79">
              <a:extLst>
                <a:ext uri="{FF2B5EF4-FFF2-40B4-BE49-F238E27FC236}">
                  <a16:creationId xmlns:a16="http://schemas.microsoft.com/office/drawing/2014/main" id="{1D0E2741-6318-48F5-A485-74CE20A55F44}"/>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78931" name="Freeform 80">
              <a:extLst>
                <a:ext uri="{FF2B5EF4-FFF2-40B4-BE49-F238E27FC236}">
                  <a16:creationId xmlns:a16="http://schemas.microsoft.com/office/drawing/2014/main" id="{EF049294-FF6D-45C8-A8D7-DF50639B49D4}"/>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78932" name="Freeform 81">
              <a:extLst>
                <a:ext uri="{FF2B5EF4-FFF2-40B4-BE49-F238E27FC236}">
                  <a16:creationId xmlns:a16="http://schemas.microsoft.com/office/drawing/2014/main" id="{99E58382-D326-4CBF-BB12-651C3E0BB363}"/>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78933" name="Freeform 82">
              <a:extLst>
                <a:ext uri="{FF2B5EF4-FFF2-40B4-BE49-F238E27FC236}">
                  <a16:creationId xmlns:a16="http://schemas.microsoft.com/office/drawing/2014/main" id="{498DD860-92BC-4673-99E7-1DB9B2AC4A29}"/>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78911" name="Rectangle 109">
            <a:extLst>
              <a:ext uri="{FF2B5EF4-FFF2-40B4-BE49-F238E27FC236}">
                <a16:creationId xmlns:a16="http://schemas.microsoft.com/office/drawing/2014/main" id="{7CF951E5-463F-427A-B000-18B7935FC459}"/>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8912" name="Rectangle 110">
            <a:extLst>
              <a:ext uri="{FF2B5EF4-FFF2-40B4-BE49-F238E27FC236}">
                <a16:creationId xmlns:a16="http://schemas.microsoft.com/office/drawing/2014/main" id="{C8C0809B-0DF8-490D-AAE3-2DB03D7B2C28}"/>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8913" name="Rectangle 111">
            <a:extLst>
              <a:ext uri="{FF2B5EF4-FFF2-40B4-BE49-F238E27FC236}">
                <a16:creationId xmlns:a16="http://schemas.microsoft.com/office/drawing/2014/main" id="{6DE96348-2E62-4E7B-98BC-F69C81EE1AA9}"/>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8914" name="Rectangle 112">
            <a:extLst>
              <a:ext uri="{FF2B5EF4-FFF2-40B4-BE49-F238E27FC236}">
                <a16:creationId xmlns:a16="http://schemas.microsoft.com/office/drawing/2014/main" id="{590A93A9-299F-4A93-AAE6-F784D82C6A72}"/>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8915" name="Rectangle 113">
            <a:extLst>
              <a:ext uri="{FF2B5EF4-FFF2-40B4-BE49-F238E27FC236}">
                <a16:creationId xmlns:a16="http://schemas.microsoft.com/office/drawing/2014/main" id="{8776425A-331D-4D33-BF64-C0CC82580DDA}"/>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78916" name="Text Box 114">
            <a:extLst>
              <a:ext uri="{FF2B5EF4-FFF2-40B4-BE49-F238E27FC236}">
                <a16:creationId xmlns:a16="http://schemas.microsoft.com/office/drawing/2014/main" id="{9892A434-97DF-4654-8189-C17DFC77C36B}"/>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78917" name="Text Box 105">
            <a:extLst>
              <a:ext uri="{FF2B5EF4-FFF2-40B4-BE49-F238E27FC236}">
                <a16:creationId xmlns:a16="http://schemas.microsoft.com/office/drawing/2014/main" id="{FB225E80-A46B-4EA8-9090-12BAFB0795BC}"/>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78918" name="Text Box 106">
            <a:extLst>
              <a:ext uri="{FF2B5EF4-FFF2-40B4-BE49-F238E27FC236}">
                <a16:creationId xmlns:a16="http://schemas.microsoft.com/office/drawing/2014/main" id="{B4CBF69B-8867-4CEC-8A62-F3318380E864}"/>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78919" name="Text Box 107">
            <a:extLst>
              <a:ext uri="{FF2B5EF4-FFF2-40B4-BE49-F238E27FC236}">
                <a16:creationId xmlns:a16="http://schemas.microsoft.com/office/drawing/2014/main" id="{B969C556-ACFB-40B9-B42E-2A8954086356}"/>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78920" name="Text Box 108">
            <a:extLst>
              <a:ext uri="{FF2B5EF4-FFF2-40B4-BE49-F238E27FC236}">
                <a16:creationId xmlns:a16="http://schemas.microsoft.com/office/drawing/2014/main" id="{961D796B-0519-4C2A-B366-1A4E07A4BAE0}"/>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78921" name="Rectangle 7">
            <a:extLst>
              <a:ext uri="{FF2B5EF4-FFF2-40B4-BE49-F238E27FC236}">
                <a16:creationId xmlns:a16="http://schemas.microsoft.com/office/drawing/2014/main" id="{CD887768-132B-4B71-BA2B-AA5509A1D749}"/>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goal-setting and decision-making skills related to eliminating or reducing risk for HIV, other STDs, and pregnancy in a required course during grades 6, 7, or 8*</a:t>
            </a:r>
          </a:p>
        </p:txBody>
      </p:sp>
      <p:sp>
        <p:nvSpPr>
          <p:cNvPr id="78922" name="Text Box 101">
            <a:extLst>
              <a:ext uri="{FF2B5EF4-FFF2-40B4-BE49-F238E27FC236}">
                <a16:creationId xmlns:a16="http://schemas.microsoft.com/office/drawing/2014/main" id="{16CFD43A-DC50-4205-8609-24B99B975FCC}"/>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78923" name="Text Box 116">
            <a:extLst>
              <a:ext uri="{FF2B5EF4-FFF2-40B4-BE49-F238E27FC236}">
                <a16:creationId xmlns:a16="http://schemas.microsoft.com/office/drawing/2014/main" id="{B5AAB1F6-6310-4C7E-820D-08B56BFD1544}"/>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Kansas">
            <a:extLst>
              <a:ext uri="{FF2B5EF4-FFF2-40B4-BE49-F238E27FC236}">
                <a16:creationId xmlns:a16="http://schemas.microsoft.com/office/drawing/2014/main" id="{3B3B0B18-4FA2-4494-A780-4FF17F85645C}"/>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02818A"/>
          </a:solidFill>
          <a:ln w="15875">
            <a:solidFill>
              <a:srgbClr val="003F48"/>
            </a:solidFill>
            <a:prstDash val="solid"/>
            <a:round/>
            <a:headEnd/>
            <a:tailEnd/>
          </a:ln>
        </p:spPr>
        <p:txBody>
          <a:bodyPr/>
          <a:lstStyle/>
          <a:p>
            <a:endParaRPr lang="en-US"/>
          </a:p>
        </p:txBody>
      </p:sp>
      <p:sp>
        <p:nvSpPr>
          <p:cNvPr id="80899" name="Missouri">
            <a:extLst>
              <a:ext uri="{FF2B5EF4-FFF2-40B4-BE49-F238E27FC236}">
                <a16:creationId xmlns:a16="http://schemas.microsoft.com/office/drawing/2014/main" id="{AA235505-FD6B-47FE-B808-7FA72A4DB553}"/>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80900" name="Illinois">
            <a:extLst>
              <a:ext uri="{FF2B5EF4-FFF2-40B4-BE49-F238E27FC236}">
                <a16:creationId xmlns:a16="http://schemas.microsoft.com/office/drawing/2014/main" id="{F068DAD8-F126-4FB1-8D9E-4FBD92230132}"/>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80901" name="Iowa">
            <a:extLst>
              <a:ext uri="{FF2B5EF4-FFF2-40B4-BE49-F238E27FC236}">
                <a16:creationId xmlns:a16="http://schemas.microsoft.com/office/drawing/2014/main" id="{3B3B4B2F-1373-4963-873F-196F13F4869A}"/>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80902" name="New Mexico">
            <a:extLst>
              <a:ext uri="{FF2B5EF4-FFF2-40B4-BE49-F238E27FC236}">
                <a16:creationId xmlns:a16="http://schemas.microsoft.com/office/drawing/2014/main" id="{A79B15D3-27CC-4857-9B59-F819FC4C71AA}"/>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2818A"/>
          </a:solidFill>
          <a:ln w="15875">
            <a:solidFill>
              <a:srgbClr val="003F48"/>
            </a:solidFill>
            <a:prstDash val="solid"/>
            <a:round/>
            <a:headEnd/>
            <a:tailEnd/>
          </a:ln>
        </p:spPr>
        <p:txBody>
          <a:bodyPr/>
          <a:lstStyle/>
          <a:p>
            <a:endParaRPr lang="en-US"/>
          </a:p>
        </p:txBody>
      </p:sp>
      <p:sp>
        <p:nvSpPr>
          <p:cNvPr id="80903" name="Oklahoma">
            <a:extLst>
              <a:ext uri="{FF2B5EF4-FFF2-40B4-BE49-F238E27FC236}">
                <a16:creationId xmlns:a16="http://schemas.microsoft.com/office/drawing/2014/main" id="{AE9D1394-DD6E-46C8-9DCD-314F50AEF9C1}"/>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80904" name="Florida">
            <a:extLst>
              <a:ext uri="{FF2B5EF4-FFF2-40B4-BE49-F238E27FC236}">
                <a16:creationId xmlns:a16="http://schemas.microsoft.com/office/drawing/2014/main" id="{C8B3E365-B451-4B01-B25B-46F2C1990CEB}"/>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02818A"/>
          </a:solidFill>
          <a:ln w="15875">
            <a:solidFill>
              <a:srgbClr val="003F48"/>
            </a:solidFill>
            <a:prstDash val="solid"/>
            <a:round/>
            <a:headEnd/>
            <a:tailEnd/>
          </a:ln>
        </p:spPr>
        <p:txBody>
          <a:bodyPr/>
          <a:lstStyle/>
          <a:p>
            <a:endParaRPr lang="en-US"/>
          </a:p>
        </p:txBody>
      </p:sp>
      <p:sp>
        <p:nvSpPr>
          <p:cNvPr id="80905" name="Freeform 9">
            <a:extLst>
              <a:ext uri="{FF2B5EF4-FFF2-40B4-BE49-F238E27FC236}">
                <a16:creationId xmlns:a16="http://schemas.microsoft.com/office/drawing/2014/main" id="{2327B477-49A2-4906-B014-5F9AE7C3ADBD}"/>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80906" name="Freeform 10">
            <a:extLst>
              <a:ext uri="{FF2B5EF4-FFF2-40B4-BE49-F238E27FC236}">
                <a16:creationId xmlns:a16="http://schemas.microsoft.com/office/drawing/2014/main" id="{E40B0184-1C40-40DC-9036-23DC9C5AF9AF}"/>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80907" name="Freeform 11">
            <a:extLst>
              <a:ext uri="{FF2B5EF4-FFF2-40B4-BE49-F238E27FC236}">
                <a16:creationId xmlns:a16="http://schemas.microsoft.com/office/drawing/2014/main" id="{ED20C1F2-E3E8-4F35-AC72-5E8DFA52F9EE}"/>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80908" name="Michigan Upper">
            <a:extLst>
              <a:ext uri="{FF2B5EF4-FFF2-40B4-BE49-F238E27FC236}">
                <a16:creationId xmlns:a16="http://schemas.microsoft.com/office/drawing/2014/main" id="{A2CA09F1-4AF3-4543-97A1-B56FA385CBD8}"/>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02818A"/>
          </a:solidFill>
          <a:ln w="15875">
            <a:solidFill>
              <a:srgbClr val="003F48"/>
            </a:solidFill>
            <a:prstDash val="solid"/>
            <a:round/>
            <a:headEnd/>
            <a:tailEnd/>
          </a:ln>
        </p:spPr>
        <p:txBody>
          <a:bodyPr/>
          <a:lstStyle/>
          <a:p>
            <a:endParaRPr lang="en-US"/>
          </a:p>
        </p:txBody>
      </p:sp>
      <p:sp>
        <p:nvSpPr>
          <p:cNvPr id="80909" name="Michigan">
            <a:extLst>
              <a:ext uri="{FF2B5EF4-FFF2-40B4-BE49-F238E27FC236}">
                <a16:creationId xmlns:a16="http://schemas.microsoft.com/office/drawing/2014/main" id="{718694CB-0931-4008-97EC-DEC8E9380C4B}"/>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80910" name="New York">
            <a:extLst>
              <a:ext uri="{FF2B5EF4-FFF2-40B4-BE49-F238E27FC236}">
                <a16:creationId xmlns:a16="http://schemas.microsoft.com/office/drawing/2014/main" id="{3FB64DCF-26D5-4465-A343-18BD8C102AA0}"/>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80911" name="Freeform 15">
            <a:extLst>
              <a:ext uri="{FF2B5EF4-FFF2-40B4-BE49-F238E27FC236}">
                <a16:creationId xmlns:a16="http://schemas.microsoft.com/office/drawing/2014/main" id="{96D989D7-928E-4470-AE6C-965E76558EBC}"/>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12" name="Freeform 16">
            <a:extLst>
              <a:ext uri="{FF2B5EF4-FFF2-40B4-BE49-F238E27FC236}">
                <a16:creationId xmlns:a16="http://schemas.microsoft.com/office/drawing/2014/main" id="{9417EC8D-4186-40F2-8C25-A570228820AE}"/>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13" name="Washington">
            <a:extLst>
              <a:ext uri="{FF2B5EF4-FFF2-40B4-BE49-F238E27FC236}">
                <a16:creationId xmlns:a16="http://schemas.microsoft.com/office/drawing/2014/main" id="{CB35D828-A072-403A-B0F2-EAD404EB1AC5}"/>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80914" name="Freeform 19">
            <a:extLst>
              <a:ext uri="{FF2B5EF4-FFF2-40B4-BE49-F238E27FC236}">
                <a16:creationId xmlns:a16="http://schemas.microsoft.com/office/drawing/2014/main" id="{871ED7BD-E7A5-42EE-91C0-D9D045005C61}"/>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15" name="Alabama">
            <a:extLst>
              <a:ext uri="{FF2B5EF4-FFF2-40B4-BE49-F238E27FC236}">
                <a16:creationId xmlns:a16="http://schemas.microsoft.com/office/drawing/2014/main" id="{3AEB4E15-4D4A-4B97-9E83-5758CB99C9F1}"/>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80916" name="Arizona">
            <a:extLst>
              <a:ext uri="{FF2B5EF4-FFF2-40B4-BE49-F238E27FC236}">
                <a16:creationId xmlns:a16="http://schemas.microsoft.com/office/drawing/2014/main" id="{15E03428-422D-4A78-90DA-B679CF1378C3}"/>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80917" name="Arkansas">
            <a:extLst>
              <a:ext uri="{FF2B5EF4-FFF2-40B4-BE49-F238E27FC236}">
                <a16:creationId xmlns:a16="http://schemas.microsoft.com/office/drawing/2014/main" id="{177EB214-61B9-43BA-B861-7BF65E9DCD06}"/>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80918" name="California">
            <a:extLst>
              <a:ext uri="{FF2B5EF4-FFF2-40B4-BE49-F238E27FC236}">
                <a16:creationId xmlns:a16="http://schemas.microsoft.com/office/drawing/2014/main" id="{881AFF19-FBC1-4226-8845-868BF3A96A7D}"/>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80919" name="Colorado">
            <a:extLst>
              <a:ext uri="{FF2B5EF4-FFF2-40B4-BE49-F238E27FC236}">
                <a16:creationId xmlns:a16="http://schemas.microsoft.com/office/drawing/2014/main" id="{FD0EBBD2-3102-40CC-8A56-398EACEC810E}"/>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80920" name="Connecticut">
            <a:extLst>
              <a:ext uri="{FF2B5EF4-FFF2-40B4-BE49-F238E27FC236}">
                <a16:creationId xmlns:a16="http://schemas.microsoft.com/office/drawing/2014/main" id="{CE310646-C72C-4473-B4AF-5E927D5AA951}"/>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80921" name="Delaware">
            <a:extLst>
              <a:ext uri="{FF2B5EF4-FFF2-40B4-BE49-F238E27FC236}">
                <a16:creationId xmlns:a16="http://schemas.microsoft.com/office/drawing/2014/main" id="{27C5D62F-D63F-4C57-B36D-CADA167D0308}"/>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80922" name="Freeform 27">
            <a:extLst>
              <a:ext uri="{FF2B5EF4-FFF2-40B4-BE49-F238E27FC236}">
                <a16:creationId xmlns:a16="http://schemas.microsoft.com/office/drawing/2014/main" id="{E7FC8B03-A7E9-4FCC-9FC8-5F63DEBC0061}"/>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23" name="Georgia">
            <a:extLst>
              <a:ext uri="{FF2B5EF4-FFF2-40B4-BE49-F238E27FC236}">
                <a16:creationId xmlns:a16="http://schemas.microsoft.com/office/drawing/2014/main" id="{47CDC178-FB05-43EA-B690-6BB4C8AC0C46}"/>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02818A"/>
          </a:solidFill>
          <a:ln w="15875">
            <a:solidFill>
              <a:srgbClr val="003F48"/>
            </a:solidFill>
            <a:prstDash val="solid"/>
            <a:round/>
            <a:headEnd/>
            <a:tailEnd/>
          </a:ln>
        </p:spPr>
        <p:txBody>
          <a:bodyPr/>
          <a:lstStyle/>
          <a:p>
            <a:endParaRPr lang="en-US"/>
          </a:p>
        </p:txBody>
      </p:sp>
      <p:sp>
        <p:nvSpPr>
          <p:cNvPr id="80924" name="Idaho">
            <a:extLst>
              <a:ext uri="{FF2B5EF4-FFF2-40B4-BE49-F238E27FC236}">
                <a16:creationId xmlns:a16="http://schemas.microsoft.com/office/drawing/2014/main" id="{0A9A8F3C-C545-4640-948F-50D4217BA7D8}"/>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02818A"/>
          </a:solidFill>
          <a:ln w="15875">
            <a:solidFill>
              <a:srgbClr val="003F48"/>
            </a:solidFill>
            <a:prstDash val="solid"/>
            <a:round/>
            <a:headEnd/>
            <a:tailEnd/>
          </a:ln>
        </p:spPr>
        <p:txBody>
          <a:bodyPr/>
          <a:lstStyle/>
          <a:p>
            <a:endParaRPr lang="en-US"/>
          </a:p>
        </p:txBody>
      </p:sp>
      <p:sp>
        <p:nvSpPr>
          <p:cNvPr id="80925" name="Indiana">
            <a:extLst>
              <a:ext uri="{FF2B5EF4-FFF2-40B4-BE49-F238E27FC236}">
                <a16:creationId xmlns:a16="http://schemas.microsoft.com/office/drawing/2014/main" id="{33FE2DF6-0A43-4068-97CE-B644166734D6}"/>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80926" name="Kentucky">
            <a:extLst>
              <a:ext uri="{FF2B5EF4-FFF2-40B4-BE49-F238E27FC236}">
                <a16:creationId xmlns:a16="http://schemas.microsoft.com/office/drawing/2014/main" id="{D5E53EE7-6FD8-4181-A012-3E98DDD09F8F}"/>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80927" name="Louisiana">
            <a:extLst>
              <a:ext uri="{FF2B5EF4-FFF2-40B4-BE49-F238E27FC236}">
                <a16:creationId xmlns:a16="http://schemas.microsoft.com/office/drawing/2014/main" id="{A53D4389-8C8A-460A-961A-44F93B4FDCE4}"/>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80928" name="Maine">
            <a:extLst>
              <a:ext uri="{FF2B5EF4-FFF2-40B4-BE49-F238E27FC236}">
                <a16:creationId xmlns:a16="http://schemas.microsoft.com/office/drawing/2014/main" id="{F7D13F7B-A891-4288-8E94-00B59B96A3EE}"/>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80929" name="Maryland">
            <a:extLst>
              <a:ext uri="{FF2B5EF4-FFF2-40B4-BE49-F238E27FC236}">
                <a16:creationId xmlns:a16="http://schemas.microsoft.com/office/drawing/2014/main" id="{34C026AB-DDEE-4BD9-BD0B-14BF03CEA42D}"/>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80930" name="Minnesota">
            <a:extLst>
              <a:ext uri="{FF2B5EF4-FFF2-40B4-BE49-F238E27FC236}">
                <a16:creationId xmlns:a16="http://schemas.microsoft.com/office/drawing/2014/main" id="{B5B0AD87-9A48-4791-802F-E5F25C69259D}"/>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80931" name="Mississippi">
            <a:extLst>
              <a:ext uri="{FF2B5EF4-FFF2-40B4-BE49-F238E27FC236}">
                <a16:creationId xmlns:a16="http://schemas.microsoft.com/office/drawing/2014/main" id="{C7ED1651-8F01-4CD8-BD4F-4EF8D028D82B}"/>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80932" name="Montana">
            <a:extLst>
              <a:ext uri="{FF2B5EF4-FFF2-40B4-BE49-F238E27FC236}">
                <a16:creationId xmlns:a16="http://schemas.microsoft.com/office/drawing/2014/main" id="{07554C55-C520-4749-91AA-96A9E5F7CBD1}"/>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2818A"/>
          </a:solidFill>
          <a:ln w="15875">
            <a:solidFill>
              <a:srgbClr val="003F48"/>
            </a:solidFill>
            <a:prstDash val="solid"/>
            <a:round/>
            <a:headEnd/>
            <a:tailEnd/>
          </a:ln>
        </p:spPr>
        <p:txBody>
          <a:bodyPr/>
          <a:lstStyle/>
          <a:p>
            <a:endParaRPr lang="en-US"/>
          </a:p>
        </p:txBody>
      </p:sp>
      <p:sp>
        <p:nvSpPr>
          <p:cNvPr id="80933" name="Nebraska">
            <a:extLst>
              <a:ext uri="{FF2B5EF4-FFF2-40B4-BE49-F238E27FC236}">
                <a16:creationId xmlns:a16="http://schemas.microsoft.com/office/drawing/2014/main" id="{4471BBA0-21A3-4190-97CD-C72968C10079}"/>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7A9CF"/>
          </a:solidFill>
          <a:ln w="15875">
            <a:solidFill>
              <a:srgbClr val="003F48"/>
            </a:solidFill>
            <a:prstDash val="solid"/>
            <a:round/>
            <a:headEnd/>
            <a:tailEnd/>
          </a:ln>
        </p:spPr>
        <p:txBody>
          <a:bodyPr/>
          <a:lstStyle/>
          <a:p>
            <a:endParaRPr lang="en-US"/>
          </a:p>
        </p:txBody>
      </p:sp>
      <p:sp>
        <p:nvSpPr>
          <p:cNvPr id="80934" name="Nevada">
            <a:extLst>
              <a:ext uri="{FF2B5EF4-FFF2-40B4-BE49-F238E27FC236}">
                <a16:creationId xmlns:a16="http://schemas.microsoft.com/office/drawing/2014/main" id="{53E26DF0-08AD-4FDE-8764-6EC0DCDD5F21}"/>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80935" name="New Hampshire">
            <a:extLst>
              <a:ext uri="{FF2B5EF4-FFF2-40B4-BE49-F238E27FC236}">
                <a16:creationId xmlns:a16="http://schemas.microsoft.com/office/drawing/2014/main" id="{4D36B992-0364-4E8A-96E9-2A299AEE338C}"/>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80936" name="New Jersey">
            <a:extLst>
              <a:ext uri="{FF2B5EF4-FFF2-40B4-BE49-F238E27FC236}">
                <a16:creationId xmlns:a16="http://schemas.microsoft.com/office/drawing/2014/main" id="{0080616E-5042-4C7E-BE91-8F4837AB8505}"/>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80937" name="North Carolina">
            <a:extLst>
              <a:ext uri="{FF2B5EF4-FFF2-40B4-BE49-F238E27FC236}">
                <a16:creationId xmlns:a16="http://schemas.microsoft.com/office/drawing/2014/main" id="{E3258613-3873-43B5-A78B-EE590299B963}"/>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80938" name="North Dakota">
            <a:extLst>
              <a:ext uri="{FF2B5EF4-FFF2-40B4-BE49-F238E27FC236}">
                <a16:creationId xmlns:a16="http://schemas.microsoft.com/office/drawing/2014/main" id="{DB4CEB4B-2DF6-4365-B0CF-5B9EDBE6194A}"/>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2818A"/>
          </a:solidFill>
          <a:ln w="15875">
            <a:solidFill>
              <a:srgbClr val="003F48"/>
            </a:solidFill>
            <a:prstDash val="solid"/>
            <a:round/>
            <a:headEnd/>
            <a:tailEnd/>
          </a:ln>
        </p:spPr>
        <p:txBody>
          <a:bodyPr/>
          <a:lstStyle/>
          <a:p>
            <a:endParaRPr lang="en-US"/>
          </a:p>
        </p:txBody>
      </p:sp>
      <p:sp>
        <p:nvSpPr>
          <p:cNvPr id="80939" name="Ohio">
            <a:extLst>
              <a:ext uri="{FF2B5EF4-FFF2-40B4-BE49-F238E27FC236}">
                <a16:creationId xmlns:a16="http://schemas.microsoft.com/office/drawing/2014/main" id="{899011CD-8067-42FE-A400-05F8BA8CD3FA}"/>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2818A"/>
          </a:solidFill>
          <a:ln w="15875">
            <a:solidFill>
              <a:srgbClr val="003F48"/>
            </a:solidFill>
            <a:prstDash val="solid"/>
            <a:round/>
            <a:headEnd/>
            <a:tailEnd/>
          </a:ln>
        </p:spPr>
        <p:txBody>
          <a:bodyPr/>
          <a:lstStyle/>
          <a:p>
            <a:endParaRPr lang="en-US"/>
          </a:p>
        </p:txBody>
      </p:sp>
      <p:sp>
        <p:nvSpPr>
          <p:cNvPr id="80940" name="Oregon">
            <a:extLst>
              <a:ext uri="{FF2B5EF4-FFF2-40B4-BE49-F238E27FC236}">
                <a16:creationId xmlns:a16="http://schemas.microsoft.com/office/drawing/2014/main" id="{0BCAE400-EBD9-499D-9EFF-ECCEDBB2BB17}"/>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80941" name="Pennsylvania">
            <a:extLst>
              <a:ext uri="{FF2B5EF4-FFF2-40B4-BE49-F238E27FC236}">
                <a16:creationId xmlns:a16="http://schemas.microsoft.com/office/drawing/2014/main" id="{610D07E6-87B3-45BF-8E8C-EFA58254DD71}"/>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2818A"/>
          </a:solidFill>
          <a:ln w="15875">
            <a:solidFill>
              <a:srgbClr val="003F48"/>
            </a:solidFill>
            <a:prstDash val="solid"/>
            <a:round/>
            <a:headEnd/>
            <a:tailEnd/>
          </a:ln>
        </p:spPr>
        <p:txBody>
          <a:bodyPr/>
          <a:lstStyle/>
          <a:p>
            <a:endParaRPr lang="en-US"/>
          </a:p>
        </p:txBody>
      </p:sp>
      <p:sp>
        <p:nvSpPr>
          <p:cNvPr id="80942" name="Rhode Island">
            <a:extLst>
              <a:ext uri="{FF2B5EF4-FFF2-40B4-BE49-F238E27FC236}">
                <a16:creationId xmlns:a16="http://schemas.microsoft.com/office/drawing/2014/main" id="{1139382F-F2CC-419B-BA5A-6D0D5E18EBCD}"/>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80943" name="South Carolina">
            <a:extLst>
              <a:ext uri="{FF2B5EF4-FFF2-40B4-BE49-F238E27FC236}">
                <a16:creationId xmlns:a16="http://schemas.microsoft.com/office/drawing/2014/main" id="{49935327-1ED3-45D6-A35B-A489F9706884}"/>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80944" name="South Dakota">
            <a:extLst>
              <a:ext uri="{FF2B5EF4-FFF2-40B4-BE49-F238E27FC236}">
                <a16:creationId xmlns:a16="http://schemas.microsoft.com/office/drawing/2014/main" id="{15C2B70D-1272-435D-A0F8-F16A0135D8C1}"/>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80945" name="Tennessee">
            <a:extLst>
              <a:ext uri="{FF2B5EF4-FFF2-40B4-BE49-F238E27FC236}">
                <a16:creationId xmlns:a16="http://schemas.microsoft.com/office/drawing/2014/main" id="{53A53C78-5618-40D5-BAEC-5CE324A4E84E}"/>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02818A"/>
          </a:solidFill>
          <a:ln w="15875">
            <a:solidFill>
              <a:srgbClr val="003F48"/>
            </a:solidFill>
            <a:prstDash val="solid"/>
            <a:round/>
            <a:headEnd/>
            <a:tailEnd/>
          </a:ln>
        </p:spPr>
        <p:txBody>
          <a:bodyPr/>
          <a:lstStyle/>
          <a:p>
            <a:endParaRPr lang="en-US"/>
          </a:p>
        </p:txBody>
      </p:sp>
      <p:sp>
        <p:nvSpPr>
          <p:cNvPr id="80946" name="Texas">
            <a:extLst>
              <a:ext uri="{FF2B5EF4-FFF2-40B4-BE49-F238E27FC236}">
                <a16:creationId xmlns:a16="http://schemas.microsoft.com/office/drawing/2014/main" id="{EA29EF90-531D-4E47-9236-9CED17E5655C}"/>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80947" name="Utah">
            <a:extLst>
              <a:ext uri="{FF2B5EF4-FFF2-40B4-BE49-F238E27FC236}">
                <a16:creationId xmlns:a16="http://schemas.microsoft.com/office/drawing/2014/main" id="{AAC3FB09-D50C-4E95-8F06-4BC2234C639E}"/>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80948" name="Vermont">
            <a:extLst>
              <a:ext uri="{FF2B5EF4-FFF2-40B4-BE49-F238E27FC236}">
                <a16:creationId xmlns:a16="http://schemas.microsoft.com/office/drawing/2014/main" id="{AC12316C-C43A-4D08-A87D-0390F05352FF}"/>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80949" name="West Virginia">
            <a:extLst>
              <a:ext uri="{FF2B5EF4-FFF2-40B4-BE49-F238E27FC236}">
                <a16:creationId xmlns:a16="http://schemas.microsoft.com/office/drawing/2014/main" id="{B0C8F1D2-19D7-4229-BD04-5EF7B40A1D31}"/>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80950" name="Wisconsin">
            <a:extLst>
              <a:ext uri="{FF2B5EF4-FFF2-40B4-BE49-F238E27FC236}">
                <a16:creationId xmlns:a16="http://schemas.microsoft.com/office/drawing/2014/main" id="{B0E01868-D9F1-4667-84F8-F4FCB7D92AC6}"/>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80951" name="Wyoming">
            <a:extLst>
              <a:ext uri="{FF2B5EF4-FFF2-40B4-BE49-F238E27FC236}">
                <a16:creationId xmlns:a16="http://schemas.microsoft.com/office/drawing/2014/main" id="{FB4FD76D-F61C-4581-BCDE-C38F4AA4111B}"/>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80952" name="Massachusetts">
            <a:extLst>
              <a:ext uri="{FF2B5EF4-FFF2-40B4-BE49-F238E27FC236}">
                <a16:creationId xmlns:a16="http://schemas.microsoft.com/office/drawing/2014/main" id="{F2E45E48-C11A-41FA-B88C-6DF8DB7B9BEC}"/>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80953" name="Freeform 59">
            <a:extLst>
              <a:ext uri="{FF2B5EF4-FFF2-40B4-BE49-F238E27FC236}">
                <a16:creationId xmlns:a16="http://schemas.microsoft.com/office/drawing/2014/main" id="{033F730B-AAA3-46A7-8484-5136E23EF63D}"/>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54" name="Freeform 60">
            <a:extLst>
              <a:ext uri="{FF2B5EF4-FFF2-40B4-BE49-F238E27FC236}">
                <a16:creationId xmlns:a16="http://schemas.microsoft.com/office/drawing/2014/main" id="{18F42088-CC2C-4CA6-9629-CC3CD3F33B4C}"/>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55" name="Virginia">
            <a:extLst>
              <a:ext uri="{FF2B5EF4-FFF2-40B4-BE49-F238E27FC236}">
                <a16:creationId xmlns:a16="http://schemas.microsoft.com/office/drawing/2014/main" id="{C29CCC00-9B0B-4C9E-826A-88AE34BB014A}"/>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80956" name="Freeform 62">
            <a:extLst>
              <a:ext uri="{FF2B5EF4-FFF2-40B4-BE49-F238E27FC236}">
                <a16:creationId xmlns:a16="http://schemas.microsoft.com/office/drawing/2014/main" id="{A00CDD7D-22AC-4533-B85C-488785E75C1C}"/>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0957" name="Hawaii">
            <a:extLst>
              <a:ext uri="{FF2B5EF4-FFF2-40B4-BE49-F238E27FC236}">
                <a16:creationId xmlns:a16="http://schemas.microsoft.com/office/drawing/2014/main" id="{9EA658B6-724C-4995-AE4D-701ABBFEF46E}"/>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80982" name="Freeform 64">
              <a:extLst>
                <a:ext uri="{FF2B5EF4-FFF2-40B4-BE49-F238E27FC236}">
                  <a16:creationId xmlns:a16="http://schemas.microsoft.com/office/drawing/2014/main" id="{9A52EF49-4220-4610-BEAB-D773D7B42ECB}"/>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2818A"/>
            </a:solidFill>
            <a:ln w="15875">
              <a:solidFill>
                <a:srgbClr val="003F48"/>
              </a:solidFill>
              <a:prstDash val="solid"/>
              <a:round/>
              <a:headEnd/>
              <a:tailEnd/>
            </a:ln>
          </p:spPr>
          <p:txBody>
            <a:bodyPr/>
            <a:lstStyle/>
            <a:p>
              <a:endParaRPr lang="en-US"/>
            </a:p>
          </p:txBody>
        </p:sp>
        <p:sp>
          <p:nvSpPr>
            <p:cNvPr id="80983" name="Freeform 65">
              <a:extLst>
                <a:ext uri="{FF2B5EF4-FFF2-40B4-BE49-F238E27FC236}">
                  <a16:creationId xmlns:a16="http://schemas.microsoft.com/office/drawing/2014/main" id="{DD528897-999D-4860-AC03-219EDBD258B2}"/>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2818A"/>
            </a:solidFill>
            <a:ln w="15875">
              <a:solidFill>
                <a:srgbClr val="003F48"/>
              </a:solidFill>
              <a:prstDash val="solid"/>
              <a:round/>
              <a:headEnd/>
              <a:tailEnd/>
            </a:ln>
          </p:spPr>
          <p:txBody>
            <a:bodyPr/>
            <a:lstStyle/>
            <a:p>
              <a:endParaRPr lang="en-US"/>
            </a:p>
          </p:txBody>
        </p:sp>
        <p:sp>
          <p:nvSpPr>
            <p:cNvPr id="80984" name="Freeform 66">
              <a:extLst>
                <a:ext uri="{FF2B5EF4-FFF2-40B4-BE49-F238E27FC236}">
                  <a16:creationId xmlns:a16="http://schemas.microsoft.com/office/drawing/2014/main" id="{C4E3D752-0FAD-4929-BCD4-A2E79A7F84C4}"/>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80985" name="Freeform 67">
              <a:extLst>
                <a:ext uri="{FF2B5EF4-FFF2-40B4-BE49-F238E27FC236}">
                  <a16:creationId xmlns:a16="http://schemas.microsoft.com/office/drawing/2014/main" id="{D6048F84-C74F-4A5C-ABBA-7C416F761D3D}"/>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2818A"/>
            </a:solidFill>
            <a:ln w="15875">
              <a:solidFill>
                <a:srgbClr val="003F48"/>
              </a:solidFill>
              <a:prstDash val="solid"/>
              <a:round/>
              <a:headEnd/>
              <a:tailEnd/>
            </a:ln>
          </p:spPr>
          <p:txBody>
            <a:bodyPr/>
            <a:lstStyle/>
            <a:p>
              <a:endParaRPr lang="en-US"/>
            </a:p>
          </p:txBody>
        </p:sp>
        <p:sp>
          <p:nvSpPr>
            <p:cNvPr id="80986" name="Freeform 68">
              <a:extLst>
                <a:ext uri="{FF2B5EF4-FFF2-40B4-BE49-F238E27FC236}">
                  <a16:creationId xmlns:a16="http://schemas.microsoft.com/office/drawing/2014/main" id="{BF68F03F-C65E-4CA5-9729-2411350B18E6}"/>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80987" name="Freeform 69">
              <a:extLst>
                <a:ext uri="{FF2B5EF4-FFF2-40B4-BE49-F238E27FC236}">
                  <a16:creationId xmlns:a16="http://schemas.microsoft.com/office/drawing/2014/main" id="{8CA3BCDE-D0E2-495D-93BD-A299C062E1C0}"/>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80988" name="Freeform 70">
              <a:extLst>
                <a:ext uri="{FF2B5EF4-FFF2-40B4-BE49-F238E27FC236}">
                  <a16:creationId xmlns:a16="http://schemas.microsoft.com/office/drawing/2014/main" id="{040C82E6-6EE6-48EC-B7C3-8BB080643928}"/>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2818A"/>
            </a:solidFill>
            <a:ln w="15875">
              <a:solidFill>
                <a:srgbClr val="003F48"/>
              </a:solidFill>
              <a:prstDash val="solid"/>
              <a:round/>
              <a:headEnd/>
              <a:tailEnd/>
            </a:ln>
          </p:spPr>
          <p:txBody>
            <a:bodyPr/>
            <a:lstStyle/>
            <a:p>
              <a:endParaRPr lang="en-US"/>
            </a:p>
          </p:txBody>
        </p:sp>
        <p:sp>
          <p:nvSpPr>
            <p:cNvPr id="80989" name="Freeform 71">
              <a:extLst>
                <a:ext uri="{FF2B5EF4-FFF2-40B4-BE49-F238E27FC236}">
                  <a16:creationId xmlns:a16="http://schemas.microsoft.com/office/drawing/2014/main" id="{CBF7C53F-12E3-4438-B479-7D89253D1CC7}"/>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2818A"/>
            </a:solidFill>
            <a:ln w="15875">
              <a:solidFill>
                <a:srgbClr val="003F48"/>
              </a:solidFill>
              <a:prstDash val="solid"/>
              <a:round/>
              <a:headEnd/>
              <a:tailEnd/>
            </a:ln>
          </p:spPr>
          <p:txBody>
            <a:bodyPr/>
            <a:lstStyle/>
            <a:p>
              <a:endParaRPr lang="en-US"/>
            </a:p>
          </p:txBody>
        </p:sp>
      </p:grpSp>
      <p:grpSp>
        <p:nvGrpSpPr>
          <p:cNvPr id="80958" name="Alaska">
            <a:extLst>
              <a:ext uri="{FF2B5EF4-FFF2-40B4-BE49-F238E27FC236}">
                <a16:creationId xmlns:a16="http://schemas.microsoft.com/office/drawing/2014/main" id="{76CAB6B8-F046-4936-9BA1-7739F5CE028D}"/>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80972" name="Freeform 73">
              <a:extLst>
                <a:ext uri="{FF2B5EF4-FFF2-40B4-BE49-F238E27FC236}">
                  <a16:creationId xmlns:a16="http://schemas.microsoft.com/office/drawing/2014/main" id="{B12D1CB8-901B-4471-B145-15116CF48325}"/>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7A9CF"/>
            </a:solidFill>
            <a:ln w="15875">
              <a:solidFill>
                <a:srgbClr val="003F48"/>
              </a:solidFill>
              <a:prstDash val="solid"/>
              <a:round/>
              <a:headEnd/>
              <a:tailEnd/>
            </a:ln>
          </p:spPr>
          <p:txBody>
            <a:bodyPr/>
            <a:lstStyle/>
            <a:p>
              <a:endParaRPr lang="en-US"/>
            </a:p>
          </p:txBody>
        </p:sp>
        <p:sp>
          <p:nvSpPr>
            <p:cNvPr id="80973" name="Freeform 74">
              <a:extLst>
                <a:ext uri="{FF2B5EF4-FFF2-40B4-BE49-F238E27FC236}">
                  <a16:creationId xmlns:a16="http://schemas.microsoft.com/office/drawing/2014/main" id="{F46906D7-6A24-4A04-816A-718DA23D5D32}"/>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7A9CF"/>
            </a:solidFill>
            <a:ln w="15875">
              <a:solidFill>
                <a:srgbClr val="003F48"/>
              </a:solidFill>
              <a:prstDash val="solid"/>
              <a:round/>
              <a:headEnd/>
              <a:tailEnd/>
            </a:ln>
          </p:spPr>
          <p:txBody>
            <a:bodyPr/>
            <a:lstStyle/>
            <a:p>
              <a:endParaRPr lang="en-US"/>
            </a:p>
          </p:txBody>
        </p:sp>
        <p:sp>
          <p:nvSpPr>
            <p:cNvPr id="80974" name="Freeform 75">
              <a:extLst>
                <a:ext uri="{FF2B5EF4-FFF2-40B4-BE49-F238E27FC236}">
                  <a16:creationId xmlns:a16="http://schemas.microsoft.com/office/drawing/2014/main" id="{A0D9A829-4CC9-4BD9-B528-526A09A9C7E8}"/>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80975" name="Freeform 76">
              <a:extLst>
                <a:ext uri="{FF2B5EF4-FFF2-40B4-BE49-F238E27FC236}">
                  <a16:creationId xmlns:a16="http://schemas.microsoft.com/office/drawing/2014/main" id="{8882B678-B44E-43AD-8AB7-C42736AA2392}"/>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7A9CF"/>
            </a:solidFill>
            <a:ln w="15875">
              <a:solidFill>
                <a:srgbClr val="003F48"/>
              </a:solidFill>
              <a:prstDash val="solid"/>
              <a:round/>
              <a:headEnd/>
              <a:tailEnd/>
            </a:ln>
          </p:spPr>
          <p:txBody>
            <a:bodyPr/>
            <a:lstStyle/>
            <a:p>
              <a:endParaRPr lang="en-US"/>
            </a:p>
          </p:txBody>
        </p:sp>
        <p:sp>
          <p:nvSpPr>
            <p:cNvPr id="80976" name="Freeform 77">
              <a:extLst>
                <a:ext uri="{FF2B5EF4-FFF2-40B4-BE49-F238E27FC236}">
                  <a16:creationId xmlns:a16="http://schemas.microsoft.com/office/drawing/2014/main" id="{41CC472A-972F-4A0C-901D-F4986438329A}"/>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7A9CF"/>
            </a:solidFill>
            <a:ln w="15875">
              <a:solidFill>
                <a:srgbClr val="003F48"/>
              </a:solidFill>
              <a:prstDash val="solid"/>
              <a:round/>
              <a:headEnd/>
              <a:tailEnd/>
            </a:ln>
          </p:spPr>
          <p:txBody>
            <a:bodyPr/>
            <a:lstStyle/>
            <a:p>
              <a:endParaRPr lang="en-US"/>
            </a:p>
          </p:txBody>
        </p:sp>
        <p:sp>
          <p:nvSpPr>
            <p:cNvPr id="80977" name="Freeform 78">
              <a:extLst>
                <a:ext uri="{FF2B5EF4-FFF2-40B4-BE49-F238E27FC236}">
                  <a16:creationId xmlns:a16="http://schemas.microsoft.com/office/drawing/2014/main" id="{63A162AB-5BEB-4A3E-B9B7-1308BE8335E6}"/>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80978" name="Freeform 79">
              <a:extLst>
                <a:ext uri="{FF2B5EF4-FFF2-40B4-BE49-F238E27FC236}">
                  <a16:creationId xmlns:a16="http://schemas.microsoft.com/office/drawing/2014/main" id="{ECE6FCFE-D3E5-483F-AD0F-7D24870EF3EA}"/>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80979" name="Freeform 80">
              <a:extLst>
                <a:ext uri="{FF2B5EF4-FFF2-40B4-BE49-F238E27FC236}">
                  <a16:creationId xmlns:a16="http://schemas.microsoft.com/office/drawing/2014/main" id="{946384C9-FC2C-45B0-B7B5-B236C09DFE8D}"/>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80980" name="Freeform 81">
              <a:extLst>
                <a:ext uri="{FF2B5EF4-FFF2-40B4-BE49-F238E27FC236}">
                  <a16:creationId xmlns:a16="http://schemas.microsoft.com/office/drawing/2014/main" id="{F191875C-6FAF-43AA-9391-18D594ADDFFE}"/>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80981" name="Freeform 82">
              <a:extLst>
                <a:ext uri="{FF2B5EF4-FFF2-40B4-BE49-F238E27FC236}">
                  <a16:creationId xmlns:a16="http://schemas.microsoft.com/office/drawing/2014/main" id="{FBE74687-BB76-4134-B6DE-29C39F6621C0}"/>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7A9CF"/>
            </a:solidFill>
            <a:ln w="15875">
              <a:solidFill>
                <a:srgbClr val="003F48"/>
              </a:solidFill>
              <a:prstDash val="solid"/>
              <a:round/>
              <a:headEnd/>
              <a:tailEnd/>
            </a:ln>
          </p:spPr>
          <p:txBody>
            <a:bodyPr/>
            <a:lstStyle/>
            <a:p>
              <a:endParaRPr lang="en-US"/>
            </a:p>
          </p:txBody>
        </p:sp>
      </p:grpSp>
      <p:sp>
        <p:nvSpPr>
          <p:cNvPr id="80959" name="Rectangle 109">
            <a:extLst>
              <a:ext uri="{FF2B5EF4-FFF2-40B4-BE49-F238E27FC236}">
                <a16:creationId xmlns:a16="http://schemas.microsoft.com/office/drawing/2014/main" id="{706AE776-E136-47C1-BF0A-BE70CD838954}"/>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0960" name="Rectangle 110">
            <a:extLst>
              <a:ext uri="{FF2B5EF4-FFF2-40B4-BE49-F238E27FC236}">
                <a16:creationId xmlns:a16="http://schemas.microsoft.com/office/drawing/2014/main" id="{1088F065-ED51-4EAE-B811-B4AE587CCAB0}"/>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0961" name="Rectangle 111">
            <a:extLst>
              <a:ext uri="{FF2B5EF4-FFF2-40B4-BE49-F238E27FC236}">
                <a16:creationId xmlns:a16="http://schemas.microsoft.com/office/drawing/2014/main" id="{311B0292-9411-4057-B0C5-66213E9BE88F}"/>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0962" name="Rectangle 112">
            <a:extLst>
              <a:ext uri="{FF2B5EF4-FFF2-40B4-BE49-F238E27FC236}">
                <a16:creationId xmlns:a16="http://schemas.microsoft.com/office/drawing/2014/main" id="{FBA029BF-E4DD-45C1-90E8-10D151B0E478}"/>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0963" name="Rectangle 113">
            <a:extLst>
              <a:ext uri="{FF2B5EF4-FFF2-40B4-BE49-F238E27FC236}">
                <a16:creationId xmlns:a16="http://schemas.microsoft.com/office/drawing/2014/main" id="{2FCD2107-2100-4CDC-AEC7-BF790E05A29B}"/>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0964" name="Text Box 114">
            <a:extLst>
              <a:ext uri="{FF2B5EF4-FFF2-40B4-BE49-F238E27FC236}">
                <a16:creationId xmlns:a16="http://schemas.microsoft.com/office/drawing/2014/main" id="{E3E5E42F-8F4B-436D-A147-B7C542279A11}"/>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80965" name="Text Box 105">
            <a:extLst>
              <a:ext uri="{FF2B5EF4-FFF2-40B4-BE49-F238E27FC236}">
                <a16:creationId xmlns:a16="http://schemas.microsoft.com/office/drawing/2014/main" id="{F8B09467-F1B8-4689-A4C4-D47916748288}"/>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80966" name="Text Box 106">
            <a:extLst>
              <a:ext uri="{FF2B5EF4-FFF2-40B4-BE49-F238E27FC236}">
                <a16:creationId xmlns:a16="http://schemas.microsoft.com/office/drawing/2014/main" id="{5A8CAAD0-0B18-4745-BC22-861BFD551BA4}"/>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80967" name="Text Box 107">
            <a:extLst>
              <a:ext uri="{FF2B5EF4-FFF2-40B4-BE49-F238E27FC236}">
                <a16:creationId xmlns:a16="http://schemas.microsoft.com/office/drawing/2014/main" id="{443A7DF5-0715-46E9-84AC-87A9DE057EF2}"/>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80968" name="Text Box 108">
            <a:extLst>
              <a:ext uri="{FF2B5EF4-FFF2-40B4-BE49-F238E27FC236}">
                <a16:creationId xmlns:a16="http://schemas.microsoft.com/office/drawing/2014/main" id="{87635ABE-302B-44B4-9DF2-1D6024032DAA}"/>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80969" name="Rectangle 7">
            <a:extLst>
              <a:ext uri="{FF2B5EF4-FFF2-40B4-BE49-F238E27FC236}">
                <a16:creationId xmlns:a16="http://schemas.microsoft.com/office/drawing/2014/main" id="{8802AC78-D42F-45EA-BB24-1E0FA34C404C}"/>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goal-setting and decision-making skills related to eliminating or reducing risk for HIV, other STDs, and pregnancy in a required course during grades 9, 10, 11, or 12*</a:t>
            </a:r>
          </a:p>
        </p:txBody>
      </p:sp>
      <p:sp>
        <p:nvSpPr>
          <p:cNvPr id="80970" name="Text Box 101">
            <a:extLst>
              <a:ext uri="{FF2B5EF4-FFF2-40B4-BE49-F238E27FC236}">
                <a16:creationId xmlns:a16="http://schemas.microsoft.com/office/drawing/2014/main" id="{1254109C-4706-4281-A403-E3D529BD428C}"/>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80971" name="Text Box 116">
            <a:extLst>
              <a:ext uri="{FF2B5EF4-FFF2-40B4-BE49-F238E27FC236}">
                <a16:creationId xmlns:a16="http://schemas.microsoft.com/office/drawing/2014/main" id="{9DE092C9-A7C0-42B9-B6FC-F757910E7121}"/>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Kansas">
            <a:extLst>
              <a:ext uri="{FF2B5EF4-FFF2-40B4-BE49-F238E27FC236}">
                <a16:creationId xmlns:a16="http://schemas.microsoft.com/office/drawing/2014/main" id="{D609F12C-4A1B-49DE-9F7E-FCBE545F0D5F}"/>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67A9CF"/>
          </a:solidFill>
          <a:ln w="15875">
            <a:solidFill>
              <a:srgbClr val="003F48"/>
            </a:solidFill>
            <a:prstDash val="solid"/>
            <a:round/>
            <a:headEnd/>
            <a:tailEnd/>
          </a:ln>
        </p:spPr>
        <p:txBody>
          <a:bodyPr/>
          <a:lstStyle/>
          <a:p>
            <a:endParaRPr lang="en-US"/>
          </a:p>
        </p:txBody>
      </p:sp>
      <p:sp>
        <p:nvSpPr>
          <p:cNvPr id="82947" name="Missouri">
            <a:extLst>
              <a:ext uri="{FF2B5EF4-FFF2-40B4-BE49-F238E27FC236}">
                <a16:creationId xmlns:a16="http://schemas.microsoft.com/office/drawing/2014/main" id="{1ACDA57D-3DF2-4756-BFBE-0F42F928D9F1}"/>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82948" name="Illinois">
            <a:extLst>
              <a:ext uri="{FF2B5EF4-FFF2-40B4-BE49-F238E27FC236}">
                <a16:creationId xmlns:a16="http://schemas.microsoft.com/office/drawing/2014/main" id="{45545E3B-053B-4869-A32D-0657539E0DAB}"/>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82949" name="Iowa">
            <a:extLst>
              <a:ext uri="{FF2B5EF4-FFF2-40B4-BE49-F238E27FC236}">
                <a16:creationId xmlns:a16="http://schemas.microsoft.com/office/drawing/2014/main" id="{806DDDB3-45F7-4EC8-B45B-7FCF193A2E8D}"/>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82950" name="New Mexico">
            <a:extLst>
              <a:ext uri="{FF2B5EF4-FFF2-40B4-BE49-F238E27FC236}">
                <a16:creationId xmlns:a16="http://schemas.microsoft.com/office/drawing/2014/main" id="{2F57F2F7-D3E4-4C7A-965E-D103AB61EFE9}"/>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82951" name="Oklahoma">
            <a:extLst>
              <a:ext uri="{FF2B5EF4-FFF2-40B4-BE49-F238E27FC236}">
                <a16:creationId xmlns:a16="http://schemas.microsoft.com/office/drawing/2014/main" id="{36D5B3CE-5EC6-4F6B-907E-5DE4F257CAE3}"/>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82952" name="Florida">
            <a:extLst>
              <a:ext uri="{FF2B5EF4-FFF2-40B4-BE49-F238E27FC236}">
                <a16:creationId xmlns:a16="http://schemas.microsoft.com/office/drawing/2014/main" id="{67E09FA0-F3D5-4627-905F-CF81FA05B9E3}"/>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82953" name="Freeform 9">
            <a:extLst>
              <a:ext uri="{FF2B5EF4-FFF2-40B4-BE49-F238E27FC236}">
                <a16:creationId xmlns:a16="http://schemas.microsoft.com/office/drawing/2014/main" id="{077D6D37-169E-4F62-AEDE-B65FF54EC6E8}"/>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82954" name="Freeform 10">
            <a:extLst>
              <a:ext uri="{FF2B5EF4-FFF2-40B4-BE49-F238E27FC236}">
                <a16:creationId xmlns:a16="http://schemas.microsoft.com/office/drawing/2014/main" id="{139D01C2-85A3-4BFB-8951-8818D2B31C30}"/>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82955" name="Freeform 11">
            <a:extLst>
              <a:ext uri="{FF2B5EF4-FFF2-40B4-BE49-F238E27FC236}">
                <a16:creationId xmlns:a16="http://schemas.microsoft.com/office/drawing/2014/main" id="{242498D4-5F8C-4015-83A5-7E32B8720095}"/>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82956" name="Michigan Upper">
            <a:extLst>
              <a:ext uri="{FF2B5EF4-FFF2-40B4-BE49-F238E27FC236}">
                <a16:creationId xmlns:a16="http://schemas.microsoft.com/office/drawing/2014/main" id="{4E90A90A-6CA5-43FD-BDB7-8CDED6006679}"/>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82957" name="Michigan">
            <a:extLst>
              <a:ext uri="{FF2B5EF4-FFF2-40B4-BE49-F238E27FC236}">
                <a16:creationId xmlns:a16="http://schemas.microsoft.com/office/drawing/2014/main" id="{F1447B59-BF9C-4660-AAF7-C76715275540}"/>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82958" name="New York">
            <a:extLst>
              <a:ext uri="{FF2B5EF4-FFF2-40B4-BE49-F238E27FC236}">
                <a16:creationId xmlns:a16="http://schemas.microsoft.com/office/drawing/2014/main" id="{EFCA575B-3132-4CFF-B9EA-45D9F05DB641}"/>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82959" name="Freeform 15">
            <a:extLst>
              <a:ext uri="{FF2B5EF4-FFF2-40B4-BE49-F238E27FC236}">
                <a16:creationId xmlns:a16="http://schemas.microsoft.com/office/drawing/2014/main" id="{D6F8CFCE-BB99-4B72-A1ED-155282707036}"/>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60" name="Freeform 16">
            <a:extLst>
              <a:ext uri="{FF2B5EF4-FFF2-40B4-BE49-F238E27FC236}">
                <a16:creationId xmlns:a16="http://schemas.microsoft.com/office/drawing/2014/main" id="{256B3C32-7493-4099-8601-5375B84D4D25}"/>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61" name="Washington">
            <a:extLst>
              <a:ext uri="{FF2B5EF4-FFF2-40B4-BE49-F238E27FC236}">
                <a16:creationId xmlns:a16="http://schemas.microsoft.com/office/drawing/2014/main" id="{C85D4453-7DF7-400E-8E30-4D3D51E55433}"/>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82962" name="Freeform 19">
            <a:extLst>
              <a:ext uri="{FF2B5EF4-FFF2-40B4-BE49-F238E27FC236}">
                <a16:creationId xmlns:a16="http://schemas.microsoft.com/office/drawing/2014/main" id="{C52FA767-7CC4-4F66-87C2-D2FD7DFB3263}"/>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63" name="Alabama">
            <a:extLst>
              <a:ext uri="{FF2B5EF4-FFF2-40B4-BE49-F238E27FC236}">
                <a16:creationId xmlns:a16="http://schemas.microsoft.com/office/drawing/2014/main" id="{932E1309-E3D0-4B7E-838C-EB880407DD54}"/>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82964" name="Arizona">
            <a:extLst>
              <a:ext uri="{FF2B5EF4-FFF2-40B4-BE49-F238E27FC236}">
                <a16:creationId xmlns:a16="http://schemas.microsoft.com/office/drawing/2014/main" id="{448BA24F-8E2A-4481-B4B7-3B66B15B420B}"/>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82965" name="Arkansas">
            <a:extLst>
              <a:ext uri="{FF2B5EF4-FFF2-40B4-BE49-F238E27FC236}">
                <a16:creationId xmlns:a16="http://schemas.microsoft.com/office/drawing/2014/main" id="{289A1EE7-A65A-45B8-8362-23CC9983CC75}"/>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82966" name="California">
            <a:extLst>
              <a:ext uri="{FF2B5EF4-FFF2-40B4-BE49-F238E27FC236}">
                <a16:creationId xmlns:a16="http://schemas.microsoft.com/office/drawing/2014/main" id="{596EBE51-1CF5-4BB2-9583-73A2CBBF9C56}"/>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7A9CF"/>
          </a:solidFill>
          <a:ln w="15875">
            <a:solidFill>
              <a:srgbClr val="003F48"/>
            </a:solidFill>
            <a:prstDash val="solid"/>
            <a:round/>
            <a:headEnd/>
            <a:tailEnd/>
          </a:ln>
        </p:spPr>
        <p:txBody>
          <a:bodyPr/>
          <a:lstStyle/>
          <a:p>
            <a:endParaRPr lang="en-US"/>
          </a:p>
        </p:txBody>
      </p:sp>
      <p:sp>
        <p:nvSpPr>
          <p:cNvPr id="82967" name="Colorado">
            <a:extLst>
              <a:ext uri="{FF2B5EF4-FFF2-40B4-BE49-F238E27FC236}">
                <a16:creationId xmlns:a16="http://schemas.microsoft.com/office/drawing/2014/main" id="{5EAE2197-9E12-406C-BE15-2AB87A5AD763}"/>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82968" name="Connecticut">
            <a:extLst>
              <a:ext uri="{FF2B5EF4-FFF2-40B4-BE49-F238E27FC236}">
                <a16:creationId xmlns:a16="http://schemas.microsoft.com/office/drawing/2014/main" id="{0C4E6031-6726-413F-BE99-9126A925A037}"/>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82969" name="Delaware">
            <a:extLst>
              <a:ext uri="{FF2B5EF4-FFF2-40B4-BE49-F238E27FC236}">
                <a16:creationId xmlns:a16="http://schemas.microsoft.com/office/drawing/2014/main" id="{630D4E66-9120-475E-982E-DA4BFD166229}"/>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82970" name="Freeform 27">
            <a:extLst>
              <a:ext uri="{FF2B5EF4-FFF2-40B4-BE49-F238E27FC236}">
                <a16:creationId xmlns:a16="http://schemas.microsoft.com/office/drawing/2014/main" id="{000F15D9-54EC-4B81-BC80-088A0CF49ED5}"/>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71" name="Georgia">
            <a:extLst>
              <a:ext uri="{FF2B5EF4-FFF2-40B4-BE49-F238E27FC236}">
                <a16:creationId xmlns:a16="http://schemas.microsoft.com/office/drawing/2014/main" id="{B318BE65-6590-4798-8BDB-7FA20B6CB41A}"/>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67A9CF"/>
          </a:solidFill>
          <a:ln w="15875">
            <a:solidFill>
              <a:srgbClr val="003F48"/>
            </a:solidFill>
            <a:prstDash val="solid"/>
            <a:round/>
            <a:headEnd/>
            <a:tailEnd/>
          </a:ln>
        </p:spPr>
        <p:txBody>
          <a:bodyPr/>
          <a:lstStyle/>
          <a:p>
            <a:endParaRPr lang="en-US"/>
          </a:p>
        </p:txBody>
      </p:sp>
      <p:sp>
        <p:nvSpPr>
          <p:cNvPr id="82972" name="Idaho">
            <a:extLst>
              <a:ext uri="{FF2B5EF4-FFF2-40B4-BE49-F238E27FC236}">
                <a16:creationId xmlns:a16="http://schemas.microsoft.com/office/drawing/2014/main" id="{3C8A5AC4-F7BB-4998-B42A-290E30AD181E}"/>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67A9CF"/>
          </a:solidFill>
          <a:ln w="15875">
            <a:solidFill>
              <a:srgbClr val="003F48"/>
            </a:solidFill>
            <a:prstDash val="solid"/>
            <a:round/>
            <a:headEnd/>
            <a:tailEnd/>
          </a:ln>
        </p:spPr>
        <p:txBody>
          <a:bodyPr/>
          <a:lstStyle/>
          <a:p>
            <a:endParaRPr lang="en-US"/>
          </a:p>
        </p:txBody>
      </p:sp>
      <p:sp>
        <p:nvSpPr>
          <p:cNvPr id="82973" name="Indiana">
            <a:extLst>
              <a:ext uri="{FF2B5EF4-FFF2-40B4-BE49-F238E27FC236}">
                <a16:creationId xmlns:a16="http://schemas.microsoft.com/office/drawing/2014/main" id="{EFD3AC28-6260-4FE4-86B8-08B17216A246}"/>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82974" name="Kentucky">
            <a:extLst>
              <a:ext uri="{FF2B5EF4-FFF2-40B4-BE49-F238E27FC236}">
                <a16:creationId xmlns:a16="http://schemas.microsoft.com/office/drawing/2014/main" id="{A98E0DCB-C466-4718-AC81-D3CD044D74F4}"/>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82975" name="Louisiana">
            <a:extLst>
              <a:ext uri="{FF2B5EF4-FFF2-40B4-BE49-F238E27FC236}">
                <a16:creationId xmlns:a16="http://schemas.microsoft.com/office/drawing/2014/main" id="{E4D157C1-A8A9-46A3-9DBB-34A64E4E13BD}"/>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82976" name="Maine">
            <a:extLst>
              <a:ext uri="{FF2B5EF4-FFF2-40B4-BE49-F238E27FC236}">
                <a16:creationId xmlns:a16="http://schemas.microsoft.com/office/drawing/2014/main" id="{9CD84B94-75C6-4F34-847D-B285531470DE}"/>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7A9CF"/>
          </a:solidFill>
          <a:ln w="15875">
            <a:solidFill>
              <a:srgbClr val="003F48"/>
            </a:solidFill>
            <a:prstDash val="solid"/>
            <a:round/>
            <a:headEnd/>
            <a:tailEnd/>
          </a:ln>
        </p:spPr>
        <p:txBody>
          <a:bodyPr/>
          <a:lstStyle/>
          <a:p>
            <a:endParaRPr lang="en-US"/>
          </a:p>
        </p:txBody>
      </p:sp>
      <p:sp>
        <p:nvSpPr>
          <p:cNvPr id="82977" name="Maryland">
            <a:extLst>
              <a:ext uri="{FF2B5EF4-FFF2-40B4-BE49-F238E27FC236}">
                <a16:creationId xmlns:a16="http://schemas.microsoft.com/office/drawing/2014/main" id="{45847D06-9532-4A2D-A2E1-5D1D805A6AF4}"/>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82978" name="Minnesota">
            <a:extLst>
              <a:ext uri="{FF2B5EF4-FFF2-40B4-BE49-F238E27FC236}">
                <a16:creationId xmlns:a16="http://schemas.microsoft.com/office/drawing/2014/main" id="{257FE3CC-1DF0-48C3-A1B6-4C97F78F8B00}"/>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82979" name="Mississippi">
            <a:extLst>
              <a:ext uri="{FF2B5EF4-FFF2-40B4-BE49-F238E27FC236}">
                <a16:creationId xmlns:a16="http://schemas.microsoft.com/office/drawing/2014/main" id="{A6294F95-90E9-40E4-B07A-309A013055AB}"/>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82980" name="Montana">
            <a:extLst>
              <a:ext uri="{FF2B5EF4-FFF2-40B4-BE49-F238E27FC236}">
                <a16:creationId xmlns:a16="http://schemas.microsoft.com/office/drawing/2014/main" id="{51B45D9A-10A9-45B7-8C49-6ACB622EC826}"/>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7A9CF"/>
          </a:solidFill>
          <a:ln w="15875">
            <a:solidFill>
              <a:srgbClr val="003F48"/>
            </a:solidFill>
            <a:prstDash val="solid"/>
            <a:round/>
            <a:headEnd/>
            <a:tailEnd/>
          </a:ln>
        </p:spPr>
        <p:txBody>
          <a:bodyPr/>
          <a:lstStyle/>
          <a:p>
            <a:endParaRPr lang="en-US"/>
          </a:p>
        </p:txBody>
      </p:sp>
      <p:sp>
        <p:nvSpPr>
          <p:cNvPr id="82981" name="Nebraska">
            <a:extLst>
              <a:ext uri="{FF2B5EF4-FFF2-40B4-BE49-F238E27FC236}">
                <a16:creationId xmlns:a16="http://schemas.microsoft.com/office/drawing/2014/main" id="{A0619171-300D-4576-BB11-66595ED9AA05}"/>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7A9CF"/>
          </a:solidFill>
          <a:ln w="15875">
            <a:solidFill>
              <a:srgbClr val="003F48"/>
            </a:solidFill>
            <a:prstDash val="solid"/>
            <a:round/>
            <a:headEnd/>
            <a:tailEnd/>
          </a:ln>
        </p:spPr>
        <p:txBody>
          <a:bodyPr/>
          <a:lstStyle/>
          <a:p>
            <a:endParaRPr lang="en-US"/>
          </a:p>
        </p:txBody>
      </p:sp>
      <p:sp>
        <p:nvSpPr>
          <p:cNvPr id="82982" name="Nevada">
            <a:extLst>
              <a:ext uri="{FF2B5EF4-FFF2-40B4-BE49-F238E27FC236}">
                <a16:creationId xmlns:a16="http://schemas.microsoft.com/office/drawing/2014/main" id="{B76C63AF-19B4-4642-B8CE-C8B4CFF636E3}"/>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82983" name="New Hampshire">
            <a:extLst>
              <a:ext uri="{FF2B5EF4-FFF2-40B4-BE49-F238E27FC236}">
                <a16:creationId xmlns:a16="http://schemas.microsoft.com/office/drawing/2014/main" id="{677C8A40-7DDD-4EBE-BBBE-630F1CF62102}"/>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7A9CF"/>
          </a:solidFill>
          <a:ln w="15875">
            <a:solidFill>
              <a:srgbClr val="003F48"/>
            </a:solidFill>
            <a:prstDash val="solid"/>
            <a:round/>
            <a:headEnd/>
            <a:tailEnd/>
          </a:ln>
        </p:spPr>
        <p:txBody>
          <a:bodyPr/>
          <a:lstStyle/>
          <a:p>
            <a:endParaRPr lang="en-US"/>
          </a:p>
        </p:txBody>
      </p:sp>
      <p:sp>
        <p:nvSpPr>
          <p:cNvPr id="82984" name="New Jersey">
            <a:extLst>
              <a:ext uri="{FF2B5EF4-FFF2-40B4-BE49-F238E27FC236}">
                <a16:creationId xmlns:a16="http://schemas.microsoft.com/office/drawing/2014/main" id="{E5030D07-EC4C-4228-A673-8C412494DAE2}"/>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82985" name="North Carolina">
            <a:extLst>
              <a:ext uri="{FF2B5EF4-FFF2-40B4-BE49-F238E27FC236}">
                <a16:creationId xmlns:a16="http://schemas.microsoft.com/office/drawing/2014/main" id="{4051AEE0-0A3B-4C0D-AAA3-EC5440B84E10}"/>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82986" name="North Dakota">
            <a:extLst>
              <a:ext uri="{FF2B5EF4-FFF2-40B4-BE49-F238E27FC236}">
                <a16:creationId xmlns:a16="http://schemas.microsoft.com/office/drawing/2014/main" id="{1FE08AA4-61F3-4A1C-B9E7-6AFB8D53E785}"/>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7A9CF"/>
          </a:solidFill>
          <a:ln w="15875">
            <a:solidFill>
              <a:srgbClr val="003F48"/>
            </a:solidFill>
            <a:prstDash val="solid"/>
            <a:round/>
            <a:headEnd/>
            <a:tailEnd/>
          </a:ln>
        </p:spPr>
        <p:txBody>
          <a:bodyPr/>
          <a:lstStyle/>
          <a:p>
            <a:endParaRPr lang="en-US"/>
          </a:p>
        </p:txBody>
      </p:sp>
      <p:sp>
        <p:nvSpPr>
          <p:cNvPr id="82987" name="Ohio">
            <a:extLst>
              <a:ext uri="{FF2B5EF4-FFF2-40B4-BE49-F238E27FC236}">
                <a16:creationId xmlns:a16="http://schemas.microsoft.com/office/drawing/2014/main" id="{A4C628DA-669C-41D0-8B12-2C5C609734A6}"/>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67A9CF"/>
          </a:solidFill>
          <a:ln w="15875">
            <a:solidFill>
              <a:srgbClr val="003F48"/>
            </a:solidFill>
            <a:prstDash val="solid"/>
            <a:round/>
            <a:headEnd/>
            <a:tailEnd/>
          </a:ln>
        </p:spPr>
        <p:txBody>
          <a:bodyPr/>
          <a:lstStyle/>
          <a:p>
            <a:endParaRPr lang="en-US"/>
          </a:p>
        </p:txBody>
      </p:sp>
      <p:sp>
        <p:nvSpPr>
          <p:cNvPr id="82988" name="Oregon">
            <a:extLst>
              <a:ext uri="{FF2B5EF4-FFF2-40B4-BE49-F238E27FC236}">
                <a16:creationId xmlns:a16="http://schemas.microsoft.com/office/drawing/2014/main" id="{2F9008BA-17C2-4F41-997F-2E9708BEC695}"/>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82989" name="Pennsylvania">
            <a:extLst>
              <a:ext uri="{FF2B5EF4-FFF2-40B4-BE49-F238E27FC236}">
                <a16:creationId xmlns:a16="http://schemas.microsoft.com/office/drawing/2014/main" id="{901FE6E0-B16D-4F7F-B36D-AC68DF97D341}"/>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7A9CF"/>
          </a:solidFill>
          <a:ln w="15875">
            <a:solidFill>
              <a:srgbClr val="003F48"/>
            </a:solidFill>
            <a:prstDash val="solid"/>
            <a:round/>
            <a:headEnd/>
            <a:tailEnd/>
          </a:ln>
        </p:spPr>
        <p:txBody>
          <a:bodyPr/>
          <a:lstStyle/>
          <a:p>
            <a:endParaRPr lang="en-US"/>
          </a:p>
        </p:txBody>
      </p:sp>
      <p:sp>
        <p:nvSpPr>
          <p:cNvPr id="82990" name="Rhode Island">
            <a:extLst>
              <a:ext uri="{FF2B5EF4-FFF2-40B4-BE49-F238E27FC236}">
                <a16:creationId xmlns:a16="http://schemas.microsoft.com/office/drawing/2014/main" id="{CEC6CE0C-86B6-483D-B24F-7050C46EAA7D}"/>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82991" name="South Carolina">
            <a:extLst>
              <a:ext uri="{FF2B5EF4-FFF2-40B4-BE49-F238E27FC236}">
                <a16:creationId xmlns:a16="http://schemas.microsoft.com/office/drawing/2014/main" id="{D3C72074-CAF8-49AB-92BD-F3E995940C81}"/>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82992" name="South Dakota">
            <a:extLst>
              <a:ext uri="{FF2B5EF4-FFF2-40B4-BE49-F238E27FC236}">
                <a16:creationId xmlns:a16="http://schemas.microsoft.com/office/drawing/2014/main" id="{8D6EE6EB-51AC-4291-A637-D64532B41AA2}"/>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82993" name="Tennessee">
            <a:extLst>
              <a:ext uri="{FF2B5EF4-FFF2-40B4-BE49-F238E27FC236}">
                <a16:creationId xmlns:a16="http://schemas.microsoft.com/office/drawing/2014/main" id="{C799F79E-06D6-4B53-AAAE-A2FFDEC57D50}"/>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BDC9E1"/>
          </a:solidFill>
          <a:ln w="15875">
            <a:solidFill>
              <a:srgbClr val="003F48"/>
            </a:solidFill>
            <a:prstDash val="solid"/>
            <a:round/>
            <a:headEnd/>
            <a:tailEnd/>
          </a:ln>
        </p:spPr>
        <p:txBody>
          <a:bodyPr/>
          <a:lstStyle/>
          <a:p>
            <a:endParaRPr lang="en-US"/>
          </a:p>
        </p:txBody>
      </p:sp>
      <p:sp>
        <p:nvSpPr>
          <p:cNvPr id="82994" name="Texas">
            <a:extLst>
              <a:ext uri="{FF2B5EF4-FFF2-40B4-BE49-F238E27FC236}">
                <a16:creationId xmlns:a16="http://schemas.microsoft.com/office/drawing/2014/main" id="{BEDC6BD4-5394-43A6-9288-18DD6FDDACA8}"/>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82995" name="Utah">
            <a:extLst>
              <a:ext uri="{FF2B5EF4-FFF2-40B4-BE49-F238E27FC236}">
                <a16:creationId xmlns:a16="http://schemas.microsoft.com/office/drawing/2014/main" id="{60394B24-5709-46FF-93F7-D49B8F01ABE8}"/>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82996" name="Vermont">
            <a:extLst>
              <a:ext uri="{FF2B5EF4-FFF2-40B4-BE49-F238E27FC236}">
                <a16:creationId xmlns:a16="http://schemas.microsoft.com/office/drawing/2014/main" id="{9DEAC57F-2F80-43CE-85A5-04CB014B5D8C}"/>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82997" name="West Virginia">
            <a:extLst>
              <a:ext uri="{FF2B5EF4-FFF2-40B4-BE49-F238E27FC236}">
                <a16:creationId xmlns:a16="http://schemas.microsoft.com/office/drawing/2014/main" id="{9E1A5D09-F898-4619-921A-E593454272BC}"/>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82998" name="Wisconsin">
            <a:extLst>
              <a:ext uri="{FF2B5EF4-FFF2-40B4-BE49-F238E27FC236}">
                <a16:creationId xmlns:a16="http://schemas.microsoft.com/office/drawing/2014/main" id="{E9CD7C9D-8C16-4618-907C-DE3B5A76025A}"/>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82999" name="Wyoming">
            <a:extLst>
              <a:ext uri="{FF2B5EF4-FFF2-40B4-BE49-F238E27FC236}">
                <a16:creationId xmlns:a16="http://schemas.microsoft.com/office/drawing/2014/main" id="{0F0DEBD6-F31E-4AC9-A7E4-0DDD5283853A}"/>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83000" name="Massachusetts">
            <a:extLst>
              <a:ext uri="{FF2B5EF4-FFF2-40B4-BE49-F238E27FC236}">
                <a16:creationId xmlns:a16="http://schemas.microsoft.com/office/drawing/2014/main" id="{146F4DCA-BE4E-4C44-BC8F-05AB09EC2605}"/>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83001" name="Freeform 59">
            <a:extLst>
              <a:ext uri="{FF2B5EF4-FFF2-40B4-BE49-F238E27FC236}">
                <a16:creationId xmlns:a16="http://schemas.microsoft.com/office/drawing/2014/main" id="{5BB31A26-FF5A-4909-8670-142562F44C6B}"/>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002" name="Freeform 60">
            <a:extLst>
              <a:ext uri="{FF2B5EF4-FFF2-40B4-BE49-F238E27FC236}">
                <a16:creationId xmlns:a16="http://schemas.microsoft.com/office/drawing/2014/main" id="{FC6D07B2-FBBE-47EA-BA5E-2DF12794C20B}"/>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003" name="Virginia">
            <a:extLst>
              <a:ext uri="{FF2B5EF4-FFF2-40B4-BE49-F238E27FC236}">
                <a16:creationId xmlns:a16="http://schemas.microsoft.com/office/drawing/2014/main" id="{F28489E9-AC77-41C4-911F-E0A6898F08B9}"/>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83004" name="Freeform 62">
            <a:extLst>
              <a:ext uri="{FF2B5EF4-FFF2-40B4-BE49-F238E27FC236}">
                <a16:creationId xmlns:a16="http://schemas.microsoft.com/office/drawing/2014/main" id="{73423445-F0A2-467B-87D9-FFC6AF833D40}"/>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3005" name="Hawaii">
            <a:extLst>
              <a:ext uri="{FF2B5EF4-FFF2-40B4-BE49-F238E27FC236}">
                <a16:creationId xmlns:a16="http://schemas.microsoft.com/office/drawing/2014/main" id="{2B004290-5735-400D-875E-3C3EBB2FEDD5}"/>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83030" name="Freeform 64">
              <a:extLst>
                <a:ext uri="{FF2B5EF4-FFF2-40B4-BE49-F238E27FC236}">
                  <a16:creationId xmlns:a16="http://schemas.microsoft.com/office/drawing/2014/main" id="{6EDE1B07-F94C-419E-BE4D-127E4E221B4E}"/>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7A9CF"/>
            </a:solidFill>
            <a:ln w="15875">
              <a:solidFill>
                <a:srgbClr val="003F48"/>
              </a:solidFill>
              <a:prstDash val="solid"/>
              <a:round/>
              <a:headEnd/>
              <a:tailEnd/>
            </a:ln>
          </p:spPr>
          <p:txBody>
            <a:bodyPr/>
            <a:lstStyle/>
            <a:p>
              <a:endParaRPr lang="en-US"/>
            </a:p>
          </p:txBody>
        </p:sp>
        <p:sp>
          <p:nvSpPr>
            <p:cNvPr id="83031" name="Freeform 65">
              <a:extLst>
                <a:ext uri="{FF2B5EF4-FFF2-40B4-BE49-F238E27FC236}">
                  <a16:creationId xmlns:a16="http://schemas.microsoft.com/office/drawing/2014/main" id="{0611F350-1212-41C8-B2A1-7FE619562B42}"/>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83032" name="Freeform 66">
              <a:extLst>
                <a:ext uri="{FF2B5EF4-FFF2-40B4-BE49-F238E27FC236}">
                  <a16:creationId xmlns:a16="http://schemas.microsoft.com/office/drawing/2014/main" id="{64C76087-DA20-449D-ADE5-8A683A288700}"/>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83033" name="Freeform 67">
              <a:extLst>
                <a:ext uri="{FF2B5EF4-FFF2-40B4-BE49-F238E27FC236}">
                  <a16:creationId xmlns:a16="http://schemas.microsoft.com/office/drawing/2014/main" id="{6B1D9022-B6FB-4784-9224-8C0E7F7A1312}"/>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83034" name="Freeform 68">
              <a:extLst>
                <a:ext uri="{FF2B5EF4-FFF2-40B4-BE49-F238E27FC236}">
                  <a16:creationId xmlns:a16="http://schemas.microsoft.com/office/drawing/2014/main" id="{7082C00F-5F00-486C-91D3-B62837034C3E}"/>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83035" name="Freeform 69">
              <a:extLst>
                <a:ext uri="{FF2B5EF4-FFF2-40B4-BE49-F238E27FC236}">
                  <a16:creationId xmlns:a16="http://schemas.microsoft.com/office/drawing/2014/main" id="{BA4BA199-AE59-4F3B-9B6C-76635B839BC6}"/>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83036" name="Freeform 70">
              <a:extLst>
                <a:ext uri="{FF2B5EF4-FFF2-40B4-BE49-F238E27FC236}">
                  <a16:creationId xmlns:a16="http://schemas.microsoft.com/office/drawing/2014/main" id="{1D89FB88-6EFC-4F9F-9493-5A31414F708B}"/>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7A9CF"/>
            </a:solidFill>
            <a:ln w="15875">
              <a:solidFill>
                <a:srgbClr val="003F48"/>
              </a:solidFill>
              <a:prstDash val="solid"/>
              <a:round/>
              <a:headEnd/>
              <a:tailEnd/>
            </a:ln>
          </p:spPr>
          <p:txBody>
            <a:bodyPr/>
            <a:lstStyle/>
            <a:p>
              <a:endParaRPr lang="en-US"/>
            </a:p>
          </p:txBody>
        </p:sp>
        <p:sp>
          <p:nvSpPr>
            <p:cNvPr id="83037" name="Freeform 71">
              <a:extLst>
                <a:ext uri="{FF2B5EF4-FFF2-40B4-BE49-F238E27FC236}">
                  <a16:creationId xmlns:a16="http://schemas.microsoft.com/office/drawing/2014/main" id="{D7A2ED08-225C-4D81-AEA8-A2B497722C50}"/>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7A9CF"/>
            </a:solidFill>
            <a:ln w="15875">
              <a:solidFill>
                <a:srgbClr val="003F48"/>
              </a:solidFill>
              <a:prstDash val="solid"/>
              <a:round/>
              <a:headEnd/>
              <a:tailEnd/>
            </a:ln>
          </p:spPr>
          <p:txBody>
            <a:bodyPr/>
            <a:lstStyle/>
            <a:p>
              <a:endParaRPr lang="en-US"/>
            </a:p>
          </p:txBody>
        </p:sp>
      </p:grpSp>
      <p:grpSp>
        <p:nvGrpSpPr>
          <p:cNvPr id="83006" name="Alaska">
            <a:extLst>
              <a:ext uri="{FF2B5EF4-FFF2-40B4-BE49-F238E27FC236}">
                <a16:creationId xmlns:a16="http://schemas.microsoft.com/office/drawing/2014/main" id="{BA5E48EF-DBFB-4996-AF56-8823AC9BD138}"/>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83020" name="Freeform 73">
              <a:extLst>
                <a:ext uri="{FF2B5EF4-FFF2-40B4-BE49-F238E27FC236}">
                  <a16:creationId xmlns:a16="http://schemas.microsoft.com/office/drawing/2014/main" id="{FB9E3ACF-5F1A-4E8C-8A31-B3175902DC0D}"/>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83021" name="Freeform 74">
              <a:extLst>
                <a:ext uri="{FF2B5EF4-FFF2-40B4-BE49-F238E27FC236}">
                  <a16:creationId xmlns:a16="http://schemas.microsoft.com/office/drawing/2014/main" id="{CBD4CFC9-9B9E-49E8-9608-C042F9AFAD51}"/>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83022" name="Freeform 75">
              <a:extLst>
                <a:ext uri="{FF2B5EF4-FFF2-40B4-BE49-F238E27FC236}">
                  <a16:creationId xmlns:a16="http://schemas.microsoft.com/office/drawing/2014/main" id="{69D76FDF-7F78-4FE3-AF64-96ECEBF598AC}"/>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83023" name="Freeform 76">
              <a:extLst>
                <a:ext uri="{FF2B5EF4-FFF2-40B4-BE49-F238E27FC236}">
                  <a16:creationId xmlns:a16="http://schemas.microsoft.com/office/drawing/2014/main" id="{4B48BCA6-A3AB-41A7-884C-87FF63EC366C}"/>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83024" name="Freeform 77">
              <a:extLst>
                <a:ext uri="{FF2B5EF4-FFF2-40B4-BE49-F238E27FC236}">
                  <a16:creationId xmlns:a16="http://schemas.microsoft.com/office/drawing/2014/main" id="{80DE69C0-B85B-4D68-BE16-7ED6C35EB6D3}"/>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83025" name="Freeform 78">
              <a:extLst>
                <a:ext uri="{FF2B5EF4-FFF2-40B4-BE49-F238E27FC236}">
                  <a16:creationId xmlns:a16="http://schemas.microsoft.com/office/drawing/2014/main" id="{C064A136-E38D-43C3-A9E8-EB570028FC28}"/>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83026" name="Freeform 79">
              <a:extLst>
                <a:ext uri="{FF2B5EF4-FFF2-40B4-BE49-F238E27FC236}">
                  <a16:creationId xmlns:a16="http://schemas.microsoft.com/office/drawing/2014/main" id="{433317DB-B071-4270-9F42-63A8419CE6E4}"/>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83027" name="Freeform 80">
              <a:extLst>
                <a:ext uri="{FF2B5EF4-FFF2-40B4-BE49-F238E27FC236}">
                  <a16:creationId xmlns:a16="http://schemas.microsoft.com/office/drawing/2014/main" id="{437A9B53-C46E-4C98-AF62-04563BAEC6F5}"/>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83028" name="Freeform 81">
              <a:extLst>
                <a:ext uri="{FF2B5EF4-FFF2-40B4-BE49-F238E27FC236}">
                  <a16:creationId xmlns:a16="http://schemas.microsoft.com/office/drawing/2014/main" id="{9E9A5E92-89F2-4A23-8E75-52EABFA21F14}"/>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83029" name="Freeform 82">
              <a:extLst>
                <a:ext uri="{FF2B5EF4-FFF2-40B4-BE49-F238E27FC236}">
                  <a16:creationId xmlns:a16="http://schemas.microsoft.com/office/drawing/2014/main" id="{F269EE02-4F28-40B8-9CDF-9A437A089520}"/>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83007" name="Rectangle 109">
            <a:extLst>
              <a:ext uri="{FF2B5EF4-FFF2-40B4-BE49-F238E27FC236}">
                <a16:creationId xmlns:a16="http://schemas.microsoft.com/office/drawing/2014/main" id="{8DACAF98-EC06-4786-B941-ADB34B334855}"/>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3008" name="Rectangle 110">
            <a:extLst>
              <a:ext uri="{FF2B5EF4-FFF2-40B4-BE49-F238E27FC236}">
                <a16:creationId xmlns:a16="http://schemas.microsoft.com/office/drawing/2014/main" id="{EFAA5D77-B0FC-4C8E-BBD8-9553C64CE9A7}"/>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3009" name="Rectangle 111">
            <a:extLst>
              <a:ext uri="{FF2B5EF4-FFF2-40B4-BE49-F238E27FC236}">
                <a16:creationId xmlns:a16="http://schemas.microsoft.com/office/drawing/2014/main" id="{08C654C9-3F0C-4B10-A462-26A5185CB668}"/>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3010" name="Rectangle 112">
            <a:extLst>
              <a:ext uri="{FF2B5EF4-FFF2-40B4-BE49-F238E27FC236}">
                <a16:creationId xmlns:a16="http://schemas.microsoft.com/office/drawing/2014/main" id="{1FE2417D-999E-4F61-B08E-D5727460DFAF}"/>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3011" name="Rectangle 113">
            <a:extLst>
              <a:ext uri="{FF2B5EF4-FFF2-40B4-BE49-F238E27FC236}">
                <a16:creationId xmlns:a16="http://schemas.microsoft.com/office/drawing/2014/main" id="{8ACBF48A-4168-4D85-BDBF-750ADE4E796D}"/>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3012" name="Text Box 114">
            <a:extLst>
              <a:ext uri="{FF2B5EF4-FFF2-40B4-BE49-F238E27FC236}">
                <a16:creationId xmlns:a16="http://schemas.microsoft.com/office/drawing/2014/main" id="{A88717D6-94FF-49F2-8C4D-80FEB372AD23}"/>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83013" name="Text Box 105">
            <a:extLst>
              <a:ext uri="{FF2B5EF4-FFF2-40B4-BE49-F238E27FC236}">
                <a16:creationId xmlns:a16="http://schemas.microsoft.com/office/drawing/2014/main" id="{5B96FC3B-913E-48EC-A71B-1F93F5A6B447}"/>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83014" name="Text Box 106">
            <a:extLst>
              <a:ext uri="{FF2B5EF4-FFF2-40B4-BE49-F238E27FC236}">
                <a16:creationId xmlns:a16="http://schemas.microsoft.com/office/drawing/2014/main" id="{241F28D9-0714-49A3-8B72-4A40D1C1BD50}"/>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83015" name="Text Box 107">
            <a:extLst>
              <a:ext uri="{FF2B5EF4-FFF2-40B4-BE49-F238E27FC236}">
                <a16:creationId xmlns:a16="http://schemas.microsoft.com/office/drawing/2014/main" id="{69818061-DF49-4159-98CF-E9E4FE39A78E}"/>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83016" name="Text Box 108">
            <a:extLst>
              <a:ext uri="{FF2B5EF4-FFF2-40B4-BE49-F238E27FC236}">
                <a16:creationId xmlns:a16="http://schemas.microsoft.com/office/drawing/2014/main" id="{9DC972B5-FA75-4992-8067-C0896800305E}"/>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83017" name="Rectangle 7">
            <a:extLst>
              <a:ext uri="{FF2B5EF4-FFF2-40B4-BE49-F238E27FC236}">
                <a16:creationId xmlns:a16="http://schemas.microsoft.com/office/drawing/2014/main" id="{FA084976-74AC-4336-835E-0901470F7DF8}"/>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influencing and supporting others to avoid or reduce sexual risk behaviors in a required course during grades 6, 7, or 8*</a:t>
            </a:r>
          </a:p>
        </p:txBody>
      </p:sp>
      <p:sp>
        <p:nvSpPr>
          <p:cNvPr id="83018" name="Text Box 101">
            <a:extLst>
              <a:ext uri="{FF2B5EF4-FFF2-40B4-BE49-F238E27FC236}">
                <a16:creationId xmlns:a16="http://schemas.microsoft.com/office/drawing/2014/main" id="{FFEE8722-7131-407F-A0B4-26D403228773}"/>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83019" name="Text Box 116">
            <a:extLst>
              <a:ext uri="{FF2B5EF4-FFF2-40B4-BE49-F238E27FC236}">
                <a16:creationId xmlns:a16="http://schemas.microsoft.com/office/drawing/2014/main" id="{B2D99556-D46A-4A01-A106-D7703368A69E}"/>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Kansas">
            <a:extLst>
              <a:ext uri="{FF2B5EF4-FFF2-40B4-BE49-F238E27FC236}">
                <a16:creationId xmlns:a16="http://schemas.microsoft.com/office/drawing/2014/main" id="{7E7901B7-7ADF-466C-9950-8B9BB73D7F9F}"/>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02818A"/>
          </a:solidFill>
          <a:ln w="15875">
            <a:solidFill>
              <a:srgbClr val="003F48"/>
            </a:solidFill>
            <a:prstDash val="solid"/>
            <a:round/>
            <a:headEnd/>
            <a:tailEnd/>
          </a:ln>
        </p:spPr>
        <p:txBody>
          <a:bodyPr/>
          <a:lstStyle/>
          <a:p>
            <a:endParaRPr lang="en-US"/>
          </a:p>
        </p:txBody>
      </p:sp>
      <p:sp>
        <p:nvSpPr>
          <p:cNvPr id="84995" name="Missouri">
            <a:extLst>
              <a:ext uri="{FF2B5EF4-FFF2-40B4-BE49-F238E27FC236}">
                <a16:creationId xmlns:a16="http://schemas.microsoft.com/office/drawing/2014/main" id="{ACE9A046-7A91-4C59-BFC1-661E72E13DD4}"/>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84996" name="Illinois">
            <a:extLst>
              <a:ext uri="{FF2B5EF4-FFF2-40B4-BE49-F238E27FC236}">
                <a16:creationId xmlns:a16="http://schemas.microsoft.com/office/drawing/2014/main" id="{ABAB1685-A8B6-4828-B8EA-F8068A892AEB}"/>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84997" name="Iowa">
            <a:extLst>
              <a:ext uri="{FF2B5EF4-FFF2-40B4-BE49-F238E27FC236}">
                <a16:creationId xmlns:a16="http://schemas.microsoft.com/office/drawing/2014/main" id="{B9D3F6F4-74CE-4B9E-9210-E06250468118}"/>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84998" name="New Mexico">
            <a:extLst>
              <a:ext uri="{FF2B5EF4-FFF2-40B4-BE49-F238E27FC236}">
                <a16:creationId xmlns:a16="http://schemas.microsoft.com/office/drawing/2014/main" id="{CCF6DECB-AFF6-4343-962C-201CEA53C361}"/>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2818A"/>
          </a:solidFill>
          <a:ln w="15875">
            <a:solidFill>
              <a:srgbClr val="003F48"/>
            </a:solidFill>
            <a:prstDash val="solid"/>
            <a:round/>
            <a:headEnd/>
            <a:tailEnd/>
          </a:ln>
        </p:spPr>
        <p:txBody>
          <a:bodyPr/>
          <a:lstStyle/>
          <a:p>
            <a:endParaRPr lang="en-US"/>
          </a:p>
        </p:txBody>
      </p:sp>
      <p:sp>
        <p:nvSpPr>
          <p:cNvPr id="84999" name="Oklahoma">
            <a:extLst>
              <a:ext uri="{FF2B5EF4-FFF2-40B4-BE49-F238E27FC236}">
                <a16:creationId xmlns:a16="http://schemas.microsoft.com/office/drawing/2014/main" id="{521DE60E-1CC9-4CEC-84BC-B2F8D4643CCC}"/>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85000" name="Florida">
            <a:extLst>
              <a:ext uri="{FF2B5EF4-FFF2-40B4-BE49-F238E27FC236}">
                <a16:creationId xmlns:a16="http://schemas.microsoft.com/office/drawing/2014/main" id="{E39929AC-A029-4C19-9C83-C18C22C1C556}"/>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02818A"/>
          </a:solidFill>
          <a:ln w="15875">
            <a:solidFill>
              <a:srgbClr val="003F48"/>
            </a:solidFill>
            <a:prstDash val="solid"/>
            <a:round/>
            <a:headEnd/>
            <a:tailEnd/>
          </a:ln>
        </p:spPr>
        <p:txBody>
          <a:bodyPr/>
          <a:lstStyle/>
          <a:p>
            <a:endParaRPr lang="en-US"/>
          </a:p>
        </p:txBody>
      </p:sp>
      <p:sp>
        <p:nvSpPr>
          <p:cNvPr id="85001" name="Freeform 9">
            <a:extLst>
              <a:ext uri="{FF2B5EF4-FFF2-40B4-BE49-F238E27FC236}">
                <a16:creationId xmlns:a16="http://schemas.microsoft.com/office/drawing/2014/main" id="{51D0D189-9068-4DD8-8680-1EDDA0553989}"/>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85002" name="Freeform 10">
            <a:extLst>
              <a:ext uri="{FF2B5EF4-FFF2-40B4-BE49-F238E27FC236}">
                <a16:creationId xmlns:a16="http://schemas.microsoft.com/office/drawing/2014/main" id="{F2A14550-314E-4F6A-AF49-CF317E3EF884}"/>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85003" name="Freeform 11">
            <a:extLst>
              <a:ext uri="{FF2B5EF4-FFF2-40B4-BE49-F238E27FC236}">
                <a16:creationId xmlns:a16="http://schemas.microsoft.com/office/drawing/2014/main" id="{0FDC50E4-320E-4165-845B-1DCF3F6222F6}"/>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85004" name="Michigan Upper">
            <a:extLst>
              <a:ext uri="{FF2B5EF4-FFF2-40B4-BE49-F238E27FC236}">
                <a16:creationId xmlns:a16="http://schemas.microsoft.com/office/drawing/2014/main" id="{D2380D7F-ABA5-4601-8182-82D13C3EC520}"/>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02818A"/>
          </a:solidFill>
          <a:ln w="15875">
            <a:solidFill>
              <a:srgbClr val="003F48"/>
            </a:solidFill>
            <a:prstDash val="solid"/>
            <a:round/>
            <a:headEnd/>
            <a:tailEnd/>
          </a:ln>
        </p:spPr>
        <p:txBody>
          <a:bodyPr/>
          <a:lstStyle/>
          <a:p>
            <a:endParaRPr lang="en-US"/>
          </a:p>
        </p:txBody>
      </p:sp>
      <p:sp>
        <p:nvSpPr>
          <p:cNvPr id="85005" name="Michigan">
            <a:extLst>
              <a:ext uri="{FF2B5EF4-FFF2-40B4-BE49-F238E27FC236}">
                <a16:creationId xmlns:a16="http://schemas.microsoft.com/office/drawing/2014/main" id="{27BAD1D8-14E8-4EE0-8549-2592AA86C46A}"/>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85006" name="New York">
            <a:extLst>
              <a:ext uri="{FF2B5EF4-FFF2-40B4-BE49-F238E27FC236}">
                <a16:creationId xmlns:a16="http://schemas.microsoft.com/office/drawing/2014/main" id="{67778F2D-7980-409C-9C1B-D8A6BE6A9628}"/>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85007" name="Freeform 15">
            <a:extLst>
              <a:ext uri="{FF2B5EF4-FFF2-40B4-BE49-F238E27FC236}">
                <a16:creationId xmlns:a16="http://schemas.microsoft.com/office/drawing/2014/main" id="{0B645C04-6016-43D9-8CEA-7320997541E0}"/>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08" name="Freeform 16">
            <a:extLst>
              <a:ext uri="{FF2B5EF4-FFF2-40B4-BE49-F238E27FC236}">
                <a16:creationId xmlns:a16="http://schemas.microsoft.com/office/drawing/2014/main" id="{E86ECAF0-364B-4748-BEAB-5C2292DB6665}"/>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09" name="Washington">
            <a:extLst>
              <a:ext uri="{FF2B5EF4-FFF2-40B4-BE49-F238E27FC236}">
                <a16:creationId xmlns:a16="http://schemas.microsoft.com/office/drawing/2014/main" id="{5DF63C18-F5B3-4A04-A7EF-9C4F33231FA6}"/>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85010" name="Freeform 19">
            <a:extLst>
              <a:ext uri="{FF2B5EF4-FFF2-40B4-BE49-F238E27FC236}">
                <a16:creationId xmlns:a16="http://schemas.microsoft.com/office/drawing/2014/main" id="{BCDFEEBB-7DFC-4ECB-8772-F4B9C17FE846}"/>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11" name="Alabama">
            <a:extLst>
              <a:ext uri="{FF2B5EF4-FFF2-40B4-BE49-F238E27FC236}">
                <a16:creationId xmlns:a16="http://schemas.microsoft.com/office/drawing/2014/main" id="{2E779778-8005-4F78-93EC-D4A441F1E6C9}"/>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85012" name="Arizona">
            <a:extLst>
              <a:ext uri="{FF2B5EF4-FFF2-40B4-BE49-F238E27FC236}">
                <a16:creationId xmlns:a16="http://schemas.microsoft.com/office/drawing/2014/main" id="{FC448952-E89F-46FE-A87C-C0638E68CFAF}"/>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85013" name="Arkansas">
            <a:extLst>
              <a:ext uri="{FF2B5EF4-FFF2-40B4-BE49-F238E27FC236}">
                <a16:creationId xmlns:a16="http://schemas.microsoft.com/office/drawing/2014/main" id="{D459AE18-48BE-4F85-8245-3C186905D933}"/>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85014" name="California">
            <a:extLst>
              <a:ext uri="{FF2B5EF4-FFF2-40B4-BE49-F238E27FC236}">
                <a16:creationId xmlns:a16="http://schemas.microsoft.com/office/drawing/2014/main" id="{D3EE3066-8B47-4F2D-8D95-BEE7D6533106}"/>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85015" name="Colorado">
            <a:extLst>
              <a:ext uri="{FF2B5EF4-FFF2-40B4-BE49-F238E27FC236}">
                <a16:creationId xmlns:a16="http://schemas.microsoft.com/office/drawing/2014/main" id="{7D3DA9E0-2DDA-4F31-BE25-CD392456E877}"/>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85016" name="Connecticut">
            <a:extLst>
              <a:ext uri="{FF2B5EF4-FFF2-40B4-BE49-F238E27FC236}">
                <a16:creationId xmlns:a16="http://schemas.microsoft.com/office/drawing/2014/main" id="{F1A6E37F-A168-4DE5-875C-DBCD1818A850}"/>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85017" name="Delaware">
            <a:extLst>
              <a:ext uri="{FF2B5EF4-FFF2-40B4-BE49-F238E27FC236}">
                <a16:creationId xmlns:a16="http://schemas.microsoft.com/office/drawing/2014/main" id="{9B94F70D-4A59-4F85-B559-7A5CEB8E169A}"/>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85018" name="Freeform 27">
            <a:extLst>
              <a:ext uri="{FF2B5EF4-FFF2-40B4-BE49-F238E27FC236}">
                <a16:creationId xmlns:a16="http://schemas.microsoft.com/office/drawing/2014/main" id="{D8F1ABA2-9D84-4A54-B702-21E4084F38E7}"/>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19" name="Georgia">
            <a:extLst>
              <a:ext uri="{FF2B5EF4-FFF2-40B4-BE49-F238E27FC236}">
                <a16:creationId xmlns:a16="http://schemas.microsoft.com/office/drawing/2014/main" id="{1E156D21-B0B7-4F85-83E9-823BDC343B50}"/>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02818A"/>
          </a:solidFill>
          <a:ln w="15875">
            <a:solidFill>
              <a:srgbClr val="003F48"/>
            </a:solidFill>
            <a:prstDash val="solid"/>
            <a:round/>
            <a:headEnd/>
            <a:tailEnd/>
          </a:ln>
        </p:spPr>
        <p:txBody>
          <a:bodyPr/>
          <a:lstStyle/>
          <a:p>
            <a:endParaRPr lang="en-US"/>
          </a:p>
        </p:txBody>
      </p:sp>
      <p:sp>
        <p:nvSpPr>
          <p:cNvPr id="85020" name="Idaho">
            <a:extLst>
              <a:ext uri="{FF2B5EF4-FFF2-40B4-BE49-F238E27FC236}">
                <a16:creationId xmlns:a16="http://schemas.microsoft.com/office/drawing/2014/main" id="{3AA6DE96-B18C-4B18-9F74-D311D189357C}"/>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02818A"/>
          </a:solidFill>
          <a:ln w="15875">
            <a:solidFill>
              <a:srgbClr val="003F48"/>
            </a:solidFill>
            <a:prstDash val="solid"/>
            <a:round/>
            <a:headEnd/>
            <a:tailEnd/>
          </a:ln>
        </p:spPr>
        <p:txBody>
          <a:bodyPr/>
          <a:lstStyle/>
          <a:p>
            <a:endParaRPr lang="en-US"/>
          </a:p>
        </p:txBody>
      </p:sp>
      <p:sp>
        <p:nvSpPr>
          <p:cNvPr id="85021" name="Indiana">
            <a:extLst>
              <a:ext uri="{FF2B5EF4-FFF2-40B4-BE49-F238E27FC236}">
                <a16:creationId xmlns:a16="http://schemas.microsoft.com/office/drawing/2014/main" id="{31429647-2C91-4291-89F1-673D1AFB53AA}"/>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85022" name="Kentucky">
            <a:extLst>
              <a:ext uri="{FF2B5EF4-FFF2-40B4-BE49-F238E27FC236}">
                <a16:creationId xmlns:a16="http://schemas.microsoft.com/office/drawing/2014/main" id="{0809D8CB-F1A4-45A6-8868-79FD4E13D63B}"/>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85023" name="Louisiana">
            <a:extLst>
              <a:ext uri="{FF2B5EF4-FFF2-40B4-BE49-F238E27FC236}">
                <a16:creationId xmlns:a16="http://schemas.microsoft.com/office/drawing/2014/main" id="{EF572261-A540-4282-8466-3051E1FAB1D1}"/>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85024" name="Maine">
            <a:extLst>
              <a:ext uri="{FF2B5EF4-FFF2-40B4-BE49-F238E27FC236}">
                <a16:creationId xmlns:a16="http://schemas.microsoft.com/office/drawing/2014/main" id="{13D13EDC-24B0-4C95-A1DA-4C58F15E477D}"/>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85025" name="Maryland">
            <a:extLst>
              <a:ext uri="{FF2B5EF4-FFF2-40B4-BE49-F238E27FC236}">
                <a16:creationId xmlns:a16="http://schemas.microsoft.com/office/drawing/2014/main" id="{9D9DD4A8-C30C-461F-8D2D-92FC352534E1}"/>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85026" name="Minnesota">
            <a:extLst>
              <a:ext uri="{FF2B5EF4-FFF2-40B4-BE49-F238E27FC236}">
                <a16:creationId xmlns:a16="http://schemas.microsoft.com/office/drawing/2014/main" id="{96994D0E-EE30-4B0D-8D54-81A5E53831CE}"/>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85027" name="Mississippi">
            <a:extLst>
              <a:ext uri="{FF2B5EF4-FFF2-40B4-BE49-F238E27FC236}">
                <a16:creationId xmlns:a16="http://schemas.microsoft.com/office/drawing/2014/main" id="{AC986973-6F6B-4A71-8874-0762BC31E96E}"/>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85028" name="Montana">
            <a:extLst>
              <a:ext uri="{FF2B5EF4-FFF2-40B4-BE49-F238E27FC236}">
                <a16:creationId xmlns:a16="http://schemas.microsoft.com/office/drawing/2014/main" id="{E2522151-BCB3-4C72-9E8A-9A5CFC4E159A}"/>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2818A"/>
          </a:solidFill>
          <a:ln w="15875">
            <a:solidFill>
              <a:srgbClr val="003F48"/>
            </a:solidFill>
            <a:prstDash val="solid"/>
            <a:round/>
            <a:headEnd/>
            <a:tailEnd/>
          </a:ln>
        </p:spPr>
        <p:txBody>
          <a:bodyPr/>
          <a:lstStyle/>
          <a:p>
            <a:endParaRPr lang="en-US"/>
          </a:p>
        </p:txBody>
      </p:sp>
      <p:sp>
        <p:nvSpPr>
          <p:cNvPr id="85029" name="Nebraska">
            <a:extLst>
              <a:ext uri="{FF2B5EF4-FFF2-40B4-BE49-F238E27FC236}">
                <a16:creationId xmlns:a16="http://schemas.microsoft.com/office/drawing/2014/main" id="{0DBC54EA-43A9-49F8-A038-32500E8CCD23}"/>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7A9CF"/>
          </a:solidFill>
          <a:ln w="15875">
            <a:solidFill>
              <a:srgbClr val="003F48"/>
            </a:solidFill>
            <a:prstDash val="solid"/>
            <a:round/>
            <a:headEnd/>
            <a:tailEnd/>
          </a:ln>
        </p:spPr>
        <p:txBody>
          <a:bodyPr/>
          <a:lstStyle/>
          <a:p>
            <a:endParaRPr lang="en-US"/>
          </a:p>
        </p:txBody>
      </p:sp>
      <p:sp>
        <p:nvSpPr>
          <p:cNvPr id="85030" name="Nevada">
            <a:extLst>
              <a:ext uri="{FF2B5EF4-FFF2-40B4-BE49-F238E27FC236}">
                <a16:creationId xmlns:a16="http://schemas.microsoft.com/office/drawing/2014/main" id="{6F972343-A736-47A9-86F9-B342A0C72842}"/>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85031" name="New Hampshire">
            <a:extLst>
              <a:ext uri="{FF2B5EF4-FFF2-40B4-BE49-F238E27FC236}">
                <a16:creationId xmlns:a16="http://schemas.microsoft.com/office/drawing/2014/main" id="{D9B5C74F-93B7-4ACC-80DA-82BD941C359B}"/>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85032" name="New Jersey">
            <a:extLst>
              <a:ext uri="{FF2B5EF4-FFF2-40B4-BE49-F238E27FC236}">
                <a16:creationId xmlns:a16="http://schemas.microsoft.com/office/drawing/2014/main" id="{E4283837-4FA1-46E6-944A-D4641C05E6AC}"/>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85033" name="North Carolina">
            <a:extLst>
              <a:ext uri="{FF2B5EF4-FFF2-40B4-BE49-F238E27FC236}">
                <a16:creationId xmlns:a16="http://schemas.microsoft.com/office/drawing/2014/main" id="{984F3D1A-AAF7-4229-BA78-EA87D23F336C}"/>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85034" name="North Dakota">
            <a:extLst>
              <a:ext uri="{FF2B5EF4-FFF2-40B4-BE49-F238E27FC236}">
                <a16:creationId xmlns:a16="http://schemas.microsoft.com/office/drawing/2014/main" id="{1B5455EB-4925-47AB-AB51-BAFA1967E59A}"/>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2818A"/>
          </a:solidFill>
          <a:ln w="15875">
            <a:solidFill>
              <a:srgbClr val="003F48"/>
            </a:solidFill>
            <a:prstDash val="solid"/>
            <a:round/>
            <a:headEnd/>
            <a:tailEnd/>
          </a:ln>
        </p:spPr>
        <p:txBody>
          <a:bodyPr/>
          <a:lstStyle/>
          <a:p>
            <a:endParaRPr lang="en-US"/>
          </a:p>
        </p:txBody>
      </p:sp>
      <p:sp>
        <p:nvSpPr>
          <p:cNvPr id="85035" name="Ohio">
            <a:extLst>
              <a:ext uri="{FF2B5EF4-FFF2-40B4-BE49-F238E27FC236}">
                <a16:creationId xmlns:a16="http://schemas.microsoft.com/office/drawing/2014/main" id="{404DE89A-E8A6-4F27-959F-214230488304}"/>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2818A"/>
          </a:solidFill>
          <a:ln w="15875">
            <a:solidFill>
              <a:srgbClr val="003F48"/>
            </a:solidFill>
            <a:prstDash val="solid"/>
            <a:round/>
            <a:headEnd/>
            <a:tailEnd/>
          </a:ln>
        </p:spPr>
        <p:txBody>
          <a:bodyPr/>
          <a:lstStyle/>
          <a:p>
            <a:endParaRPr lang="en-US"/>
          </a:p>
        </p:txBody>
      </p:sp>
      <p:sp>
        <p:nvSpPr>
          <p:cNvPr id="85036" name="Oregon">
            <a:extLst>
              <a:ext uri="{FF2B5EF4-FFF2-40B4-BE49-F238E27FC236}">
                <a16:creationId xmlns:a16="http://schemas.microsoft.com/office/drawing/2014/main" id="{36B45A06-A5BA-407E-84E9-B053CE2AEB7D}"/>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85037" name="Pennsylvania">
            <a:extLst>
              <a:ext uri="{FF2B5EF4-FFF2-40B4-BE49-F238E27FC236}">
                <a16:creationId xmlns:a16="http://schemas.microsoft.com/office/drawing/2014/main" id="{608BDF5B-4AE4-43FB-90E8-192DBF4A2BFB}"/>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2818A"/>
          </a:solidFill>
          <a:ln w="15875">
            <a:solidFill>
              <a:srgbClr val="003F48"/>
            </a:solidFill>
            <a:prstDash val="solid"/>
            <a:round/>
            <a:headEnd/>
            <a:tailEnd/>
          </a:ln>
        </p:spPr>
        <p:txBody>
          <a:bodyPr/>
          <a:lstStyle/>
          <a:p>
            <a:endParaRPr lang="en-US"/>
          </a:p>
        </p:txBody>
      </p:sp>
      <p:sp>
        <p:nvSpPr>
          <p:cNvPr id="85038" name="Rhode Island">
            <a:extLst>
              <a:ext uri="{FF2B5EF4-FFF2-40B4-BE49-F238E27FC236}">
                <a16:creationId xmlns:a16="http://schemas.microsoft.com/office/drawing/2014/main" id="{B2C8AD2B-4D93-495D-9685-F6129511E110}"/>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85039" name="South Carolina">
            <a:extLst>
              <a:ext uri="{FF2B5EF4-FFF2-40B4-BE49-F238E27FC236}">
                <a16:creationId xmlns:a16="http://schemas.microsoft.com/office/drawing/2014/main" id="{F8F73A15-D5B6-4B52-B0B5-6D8FFFB805B6}"/>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85040" name="South Dakota">
            <a:extLst>
              <a:ext uri="{FF2B5EF4-FFF2-40B4-BE49-F238E27FC236}">
                <a16:creationId xmlns:a16="http://schemas.microsoft.com/office/drawing/2014/main" id="{404C5794-B0D8-4208-8EF5-ECD6CF608E8A}"/>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85041" name="Tennessee">
            <a:extLst>
              <a:ext uri="{FF2B5EF4-FFF2-40B4-BE49-F238E27FC236}">
                <a16:creationId xmlns:a16="http://schemas.microsoft.com/office/drawing/2014/main" id="{D244987B-2D4E-4874-9ADD-CF2644A023CE}"/>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02818A"/>
          </a:solidFill>
          <a:ln w="15875">
            <a:solidFill>
              <a:srgbClr val="003F48"/>
            </a:solidFill>
            <a:prstDash val="solid"/>
            <a:round/>
            <a:headEnd/>
            <a:tailEnd/>
          </a:ln>
        </p:spPr>
        <p:txBody>
          <a:bodyPr/>
          <a:lstStyle/>
          <a:p>
            <a:endParaRPr lang="en-US"/>
          </a:p>
        </p:txBody>
      </p:sp>
      <p:sp>
        <p:nvSpPr>
          <p:cNvPr id="85042" name="Texas">
            <a:extLst>
              <a:ext uri="{FF2B5EF4-FFF2-40B4-BE49-F238E27FC236}">
                <a16:creationId xmlns:a16="http://schemas.microsoft.com/office/drawing/2014/main" id="{F593BA1F-6FAA-43F9-A86E-BE3C01C88DA7}"/>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85043" name="Utah">
            <a:extLst>
              <a:ext uri="{FF2B5EF4-FFF2-40B4-BE49-F238E27FC236}">
                <a16:creationId xmlns:a16="http://schemas.microsoft.com/office/drawing/2014/main" id="{83AD8069-7EED-4CE4-9D82-720D24C293F5}"/>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85044" name="Vermont">
            <a:extLst>
              <a:ext uri="{FF2B5EF4-FFF2-40B4-BE49-F238E27FC236}">
                <a16:creationId xmlns:a16="http://schemas.microsoft.com/office/drawing/2014/main" id="{9F881712-898A-4FCC-9A47-E9CB064146AF}"/>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85045" name="West Virginia">
            <a:extLst>
              <a:ext uri="{FF2B5EF4-FFF2-40B4-BE49-F238E27FC236}">
                <a16:creationId xmlns:a16="http://schemas.microsoft.com/office/drawing/2014/main" id="{7D49143A-ABDA-4519-A75D-9F2D0FD91CA8}"/>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85046" name="Wisconsin">
            <a:extLst>
              <a:ext uri="{FF2B5EF4-FFF2-40B4-BE49-F238E27FC236}">
                <a16:creationId xmlns:a16="http://schemas.microsoft.com/office/drawing/2014/main" id="{16C0C575-73D5-40DF-BA74-53A1E830C605}"/>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85047" name="Wyoming">
            <a:extLst>
              <a:ext uri="{FF2B5EF4-FFF2-40B4-BE49-F238E27FC236}">
                <a16:creationId xmlns:a16="http://schemas.microsoft.com/office/drawing/2014/main" id="{8143BD34-0B20-4867-ABAF-6F15BE24F02E}"/>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85048" name="Massachusetts">
            <a:extLst>
              <a:ext uri="{FF2B5EF4-FFF2-40B4-BE49-F238E27FC236}">
                <a16:creationId xmlns:a16="http://schemas.microsoft.com/office/drawing/2014/main" id="{AB1C887C-0760-41C4-85C2-F66A0B003D01}"/>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85049" name="Freeform 59">
            <a:extLst>
              <a:ext uri="{FF2B5EF4-FFF2-40B4-BE49-F238E27FC236}">
                <a16:creationId xmlns:a16="http://schemas.microsoft.com/office/drawing/2014/main" id="{4CD3D208-FED9-4C04-A7EE-8DEEF063B68B}"/>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50" name="Freeform 60">
            <a:extLst>
              <a:ext uri="{FF2B5EF4-FFF2-40B4-BE49-F238E27FC236}">
                <a16:creationId xmlns:a16="http://schemas.microsoft.com/office/drawing/2014/main" id="{40BB0C01-AB1A-4AC5-8A0C-35B492C926DA}"/>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51" name="Virginia">
            <a:extLst>
              <a:ext uri="{FF2B5EF4-FFF2-40B4-BE49-F238E27FC236}">
                <a16:creationId xmlns:a16="http://schemas.microsoft.com/office/drawing/2014/main" id="{E21918BF-4803-43B5-A48E-049BD6651F12}"/>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85052" name="Freeform 62">
            <a:extLst>
              <a:ext uri="{FF2B5EF4-FFF2-40B4-BE49-F238E27FC236}">
                <a16:creationId xmlns:a16="http://schemas.microsoft.com/office/drawing/2014/main" id="{02391196-D3A7-4626-83A9-5B5376B98CA6}"/>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5053" name="Hawaii">
            <a:extLst>
              <a:ext uri="{FF2B5EF4-FFF2-40B4-BE49-F238E27FC236}">
                <a16:creationId xmlns:a16="http://schemas.microsoft.com/office/drawing/2014/main" id="{043F98AC-83CE-4F5C-A004-6F36051C94FC}"/>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85078" name="Freeform 64">
              <a:extLst>
                <a:ext uri="{FF2B5EF4-FFF2-40B4-BE49-F238E27FC236}">
                  <a16:creationId xmlns:a16="http://schemas.microsoft.com/office/drawing/2014/main" id="{BAF72000-B9FF-49EB-973E-353F66B3C4F2}"/>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2818A"/>
            </a:solidFill>
            <a:ln w="15875">
              <a:solidFill>
                <a:srgbClr val="003F48"/>
              </a:solidFill>
              <a:prstDash val="solid"/>
              <a:round/>
              <a:headEnd/>
              <a:tailEnd/>
            </a:ln>
          </p:spPr>
          <p:txBody>
            <a:bodyPr/>
            <a:lstStyle/>
            <a:p>
              <a:endParaRPr lang="en-US"/>
            </a:p>
          </p:txBody>
        </p:sp>
        <p:sp>
          <p:nvSpPr>
            <p:cNvPr id="85079" name="Freeform 65">
              <a:extLst>
                <a:ext uri="{FF2B5EF4-FFF2-40B4-BE49-F238E27FC236}">
                  <a16:creationId xmlns:a16="http://schemas.microsoft.com/office/drawing/2014/main" id="{313EBF89-CDC4-46CB-9C5E-77AFA620DD93}"/>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2818A"/>
            </a:solidFill>
            <a:ln w="15875">
              <a:solidFill>
                <a:srgbClr val="003F48"/>
              </a:solidFill>
              <a:prstDash val="solid"/>
              <a:round/>
              <a:headEnd/>
              <a:tailEnd/>
            </a:ln>
          </p:spPr>
          <p:txBody>
            <a:bodyPr/>
            <a:lstStyle/>
            <a:p>
              <a:endParaRPr lang="en-US"/>
            </a:p>
          </p:txBody>
        </p:sp>
        <p:sp>
          <p:nvSpPr>
            <p:cNvPr id="85080" name="Freeform 66">
              <a:extLst>
                <a:ext uri="{FF2B5EF4-FFF2-40B4-BE49-F238E27FC236}">
                  <a16:creationId xmlns:a16="http://schemas.microsoft.com/office/drawing/2014/main" id="{4A7DA5E4-0D41-4238-A7D9-E66805EC4D98}"/>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85081" name="Freeform 67">
              <a:extLst>
                <a:ext uri="{FF2B5EF4-FFF2-40B4-BE49-F238E27FC236}">
                  <a16:creationId xmlns:a16="http://schemas.microsoft.com/office/drawing/2014/main" id="{CC92B533-8633-40EB-8C8A-A789FDEDDB3D}"/>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2818A"/>
            </a:solidFill>
            <a:ln w="15875">
              <a:solidFill>
                <a:srgbClr val="003F48"/>
              </a:solidFill>
              <a:prstDash val="solid"/>
              <a:round/>
              <a:headEnd/>
              <a:tailEnd/>
            </a:ln>
          </p:spPr>
          <p:txBody>
            <a:bodyPr/>
            <a:lstStyle/>
            <a:p>
              <a:endParaRPr lang="en-US"/>
            </a:p>
          </p:txBody>
        </p:sp>
        <p:sp>
          <p:nvSpPr>
            <p:cNvPr id="85082" name="Freeform 68">
              <a:extLst>
                <a:ext uri="{FF2B5EF4-FFF2-40B4-BE49-F238E27FC236}">
                  <a16:creationId xmlns:a16="http://schemas.microsoft.com/office/drawing/2014/main" id="{9356A53E-551C-4226-B3A0-73CC17807371}"/>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85083" name="Freeform 69">
              <a:extLst>
                <a:ext uri="{FF2B5EF4-FFF2-40B4-BE49-F238E27FC236}">
                  <a16:creationId xmlns:a16="http://schemas.microsoft.com/office/drawing/2014/main" id="{7F045B70-8349-4577-A3CE-83C3E27EDC0E}"/>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85084" name="Freeform 70">
              <a:extLst>
                <a:ext uri="{FF2B5EF4-FFF2-40B4-BE49-F238E27FC236}">
                  <a16:creationId xmlns:a16="http://schemas.microsoft.com/office/drawing/2014/main" id="{F8FB3C06-5CBF-4D0A-AA3E-8880233C46C4}"/>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2818A"/>
            </a:solidFill>
            <a:ln w="15875">
              <a:solidFill>
                <a:srgbClr val="003F48"/>
              </a:solidFill>
              <a:prstDash val="solid"/>
              <a:round/>
              <a:headEnd/>
              <a:tailEnd/>
            </a:ln>
          </p:spPr>
          <p:txBody>
            <a:bodyPr/>
            <a:lstStyle/>
            <a:p>
              <a:endParaRPr lang="en-US"/>
            </a:p>
          </p:txBody>
        </p:sp>
        <p:sp>
          <p:nvSpPr>
            <p:cNvPr id="85085" name="Freeform 71">
              <a:extLst>
                <a:ext uri="{FF2B5EF4-FFF2-40B4-BE49-F238E27FC236}">
                  <a16:creationId xmlns:a16="http://schemas.microsoft.com/office/drawing/2014/main" id="{C4D0FED3-D644-4433-87AE-0D3B21F9D54C}"/>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2818A"/>
            </a:solidFill>
            <a:ln w="15875">
              <a:solidFill>
                <a:srgbClr val="003F48"/>
              </a:solidFill>
              <a:prstDash val="solid"/>
              <a:round/>
              <a:headEnd/>
              <a:tailEnd/>
            </a:ln>
          </p:spPr>
          <p:txBody>
            <a:bodyPr/>
            <a:lstStyle/>
            <a:p>
              <a:endParaRPr lang="en-US"/>
            </a:p>
          </p:txBody>
        </p:sp>
      </p:grpSp>
      <p:grpSp>
        <p:nvGrpSpPr>
          <p:cNvPr id="85054" name="Alaska">
            <a:extLst>
              <a:ext uri="{FF2B5EF4-FFF2-40B4-BE49-F238E27FC236}">
                <a16:creationId xmlns:a16="http://schemas.microsoft.com/office/drawing/2014/main" id="{A4CDBF51-13C1-48E3-A305-08886BF5D267}"/>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85068" name="Freeform 73">
              <a:extLst>
                <a:ext uri="{FF2B5EF4-FFF2-40B4-BE49-F238E27FC236}">
                  <a16:creationId xmlns:a16="http://schemas.microsoft.com/office/drawing/2014/main" id="{7E3A535F-D4F2-45B4-930F-CFF848836D28}"/>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7A9CF"/>
            </a:solidFill>
            <a:ln w="15875">
              <a:solidFill>
                <a:srgbClr val="003F48"/>
              </a:solidFill>
              <a:prstDash val="solid"/>
              <a:round/>
              <a:headEnd/>
              <a:tailEnd/>
            </a:ln>
          </p:spPr>
          <p:txBody>
            <a:bodyPr/>
            <a:lstStyle/>
            <a:p>
              <a:endParaRPr lang="en-US"/>
            </a:p>
          </p:txBody>
        </p:sp>
        <p:sp>
          <p:nvSpPr>
            <p:cNvPr id="85069" name="Freeform 74">
              <a:extLst>
                <a:ext uri="{FF2B5EF4-FFF2-40B4-BE49-F238E27FC236}">
                  <a16:creationId xmlns:a16="http://schemas.microsoft.com/office/drawing/2014/main" id="{0F957022-79AD-4C29-8D92-33448E57E254}"/>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7A9CF"/>
            </a:solidFill>
            <a:ln w="15875">
              <a:solidFill>
                <a:srgbClr val="003F48"/>
              </a:solidFill>
              <a:prstDash val="solid"/>
              <a:round/>
              <a:headEnd/>
              <a:tailEnd/>
            </a:ln>
          </p:spPr>
          <p:txBody>
            <a:bodyPr/>
            <a:lstStyle/>
            <a:p>
              <a:endParaRPr lang="en-US"/>
            </a:p>
          </p:txBody>
        </p:sp>
        <p:sp>
          <p:nvSpPr>
            <p:cNvPr id="85070" name="Freeform 75">
              <a:extLst>
                <a:ext uri="{FF2B5EF4-FFF2-40B4-BE49-F238E27FC236}">
                  <a16:creationId xmlns:a16="http://schemas.microsoft.com/office/drawing/2014/main" id="{8A444DEE-3637-4E9D-8329-48D9C4FF8495}"/>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85071" name="Freeform 76">
              <a:extLst>
                <a:ext uri="{FF2B5EF4-FFF2-40B4-BE49-F238E27FC236}">
                  <a16:creationId xmlns:a16="http://schemas.microsoft.com/office/drawing/2014/main" id="{CB67B801-28E3-4B2D-A1EC-5B949BFC08F1}"/>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7A9CF"/>
            </a:solidFill>
            <a:ln w="15875">
              <a:solidFill>
                <a:srgbClr val="003F48"/>
              </a:solidFill>
              <a:prstDash val="solid"/>
              <a:round/>
              <a:headEnd/>
              <a:tailEnd/>
            </a:ln>
          </p:spPr>
          <p:txBody>
            <a:bodyPr/>
            <a:lstStyle/>
            <a:p>
              <a:endParaRPr lang="en-US"/>
            </a:p>
          </p:txBody>
        </p:sp>
        <p:sp>
          <p:nvSpPr>
            <p:cNvPr id="85072" name="Freeform 77">
              <a:extLst>
                <a:ext uri="{FF2B5EF4-FFF2-40B4-BE49-F238E27FC236}">
                  <a16:creationId xmlns:a16="http://schemas.microsoft.com/office/drawing/2014/main" id="{6E9C5A50-8D1E-43F2-AE5A-AFE867370A46}"/>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7A9CF"/>
            </a:solidFill>
            <a:ln w="15875">
              <a:solidFill>
                <a:srgbClr val="003F48"/>
              </a:solidFill>
              <a:prstDash val="solid"/>
              <a:round/>
              <a:headEnd/>
              <a:tailEnd/>
            </a:ln>
          </p:spPr>
          <p:txBody>
            <a:bodyPr/>
            <a:lstStyle/>
            <a:p>
              <a:endParaRPr lang="en-US"/>
            </a:p>
          </p:txBody>
        </p:sp>
        <p:sp>
          <p:nvSpPr>
            <p:cNvPr id="85073" name="Freeform 78">
              <a:extLst>
                <a:ext uri="{FF2B5EF4-FFF2-40B4-BE49-F238E27FC236}">
                  <a16:creationId xmlns:a16="http://schemas.microsoft.com/office/drawing/2014/main" id="{F9018AA4-EA81-4E8F-ACA6-66353BBEA9B3}"/>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85074" name="Freeform 79">
              <a:extLst>
                <a:ext uri="{FF2B5EF4-FFF2-40B4-BE49-F238E27FC236}">
                  <a16:creationId xmlns:a16="http://schemas.microsoft.com/office/drawing/2014/main" id="{058F3678-FECD-4E55-95C0-AAF2A6975241}"/>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85075" name="Freeform 80">
              <a:extLst>
                <a:ext uri="{FF2B5EF4-FFF2-40B4-BE49-F238E27FC236}">
                  <a16:creationId xmlns:a16="http://schemas.microsoft.com/office/drawing/2014/main" id="{349F512D-9146-4099-A7E8-21A0D29B47E3}"/>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85076" name="Freeform 81">
              <a:extLst>
                <a:ext uri="{FF2B5EF4-FFF2-40B4-BE49-F238E27FC236}">
                  <a16:creationId xmlns:a16="http://schemas.microsoft.com/office/drawing/2014/main" id="{4E2F7DA3-42A8-4711-8ADA-4EA96C4E4934}"/>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85077" name="Freeform 82">
              <a:extLst>
                <a:ext uri="{FF2B5EF4-FFF2-40B4-BE49-F238E27FC236}">
                  <a16:creationId xmlns:a16="http://schemas.microsoft.com/office/drawing/2014/main" id="{982CB093-D27D-4DDF-961A-9A8E934C778E}"/>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7A9CF"/>
            </a:solidFill>
            <a:ln w="15875">
              <a:solidFill>
                <a:srgbClr val="003F48"/>
              </a:solidFill>
              <a:prstDash val="solid"/>
              <a:round/>
              <a:headEnd/>
              <a:tailEnd/>
            </a:ln>
          </p:spPr>
          <p:txBody>
            <a:bodyPr/>
            <a:lstStyle/>
            <a:p>
              <a:endParaRPr lang="en-US"/>
            </a:p>
          </p:txBody>
        </p:sp>
      </p:grpSp>
      <p:sp>
        <p:nvSpPr>
          <p:cNvPr id="85055" name="Rectangle 109">
            <a:extLst>
              <a:ext uri="{FF2B5EF4-FFF2-40B4-BE49-F238E27FC236}">
                <a16:creationId xmlns:a16="http://schemas.microsoft.com/office/drawing/2014/main" id="{66604F4C-A2CA-48DD-B65D-2EE7515053D0}"/>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5056" name="Rectangle 110">
            <a:extLst>
              <a:ext uri="{FF2B5EF4-FFF2-40B4-BE49-F238E27FC236}">
                <a16:creationId xmlns:a16="http://schemas.microsoft.com/office/drawing/2014/main" id="{080F82C3-8A55-4FB5-A88D-08BFB9819E35}"/>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5057" name="Rectangle 111">
            <a:extLst>
              <a:ext uri="{FF2B5EF4-FFF2-40B4-BE49-F238E27FC236}">
                <a16:creationId xmlns:a16="http://schemas.microsoft.com/office/drawing/2014/main" id="{CCF34494-01F9-4A2C-B756-3CB5339FDBF3}"/>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5058" name="Rectangle 112">
            <a:extLst>
              <a:ext uri="{FF2B5EF4-FFF2-40B4-BE49-F238E27FC236}">
                <a16:creationId xmlns:a16="http://schemas.microsoft.com/office/drawing/2014/main" id="{792D3122-5545-4B93-95FA-1CB430347828}"/>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5059" name="Rectangle 113">
            <a:extLst>
              <a:ext uri="{FF2B5EF4-FFF2-40B4-BE49-F238E27FC236}">
                <a16:creationId xmlns:a16="http://schemas.microsoft.com/office/drawing/2014/main" id="{3D30D1BF-56EE-4F18-BDDF-9B69006E33F2}"/>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5060" name="Text Box 114">
            <a:extLst>
              <a:ext uri="{FF2B5EF4-FFF2-40B4-BE49-F238E27FC236}">
                <a16:creationId xmlns:a16="http://schemas.microsoft.com/office/drawing/2014/main" id="{6B78F1C9-14DD-45C6-B7ED-260008628ACA}"/>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85061" name="Text Box 105">
            <a:extLst>
              <a:ext uri="{FF2B5EF4-FFF2-40B4-BE49-F238E27FC236}">
                <a16:creationId xmlns:a16="http://schemas.microsoft.com/office/drawing/2014/main" id="{00809BDB-729B-41DF-9250-43331368AE5F}"/>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85062" name="Text Box 106">
            <a:extLst>
              <a:ext uri="{FF2B5EF4-FFF2-40B4-BE49-F238E27FC236}">
                <a16:creationId xmlns:a16="http://schemas.microsoft.com/office/drawing/2014/main" id="{48DDCA92-645D-41C6-A802-71AC161916FC}"/>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85063" name="Text Box 107">
            <a:extLst>
              <a:ext uri="{FF2B5EF4-FFF2-40B4-BE49-F238E27FC236}">
                <a16:creationId xmlns:a16="http://schemas.microsoft.com/office/drawing/2014/main" id="{D4F0D334-29A3-4F73-9658-CA501E746FAA}"/>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85064" name="Text Box 108">
            <a:extLst>
              <a:ext uri="{FF2B5EF4-FFF2-40B4-BE49-F238E27FC236}">
                <a16:creationId xmlns:a16="http://schemas.microsoft.com/office/drawing/2014/main" id="{69102FDE-2814-4E1D-B8B2-F020C392E691}"/>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85065" name="Rectangle 7">
            <a:extLst>
              <a:ext uri="{FF2B5EF4-FFF2-40B4-BE49-F238E27FC236}">
                <a16:creationId xmlns:a16="http://schemas.microsoft.com/office/drawing/2014/main" id="{F3E2046E-9E38-42B2-B97C-9B9D6312292D}"/>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influencing and supporting others to avoid or reduce sexual risk behaviors in a required course during grades 9, 10, 11, or 12*</a:t>
            </a:r>
          </a:p>
        </p:txBody>
      </p:sp>
      <p:sp>
        <p:nvSpPr>
          <p:cNvPr id="85066" name="Text Box 101">
            <a:extLst>
              <a:ext uri="{FF2B5EF4-FFF2-40B4-BE49-F238E27FC236}">
                <a16:creationId xmlns:a16="http://schemas.microsoft.com/office/drawing/2014/main" id="{0749713E-1AC0-4B15-B015-04D75681BB33}"/>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85067" name="Text Box 116">
            <a:extLst>
              <a:ext uri="{FF2B5EF4-FFF2-40B4-BE49-F238E27FC236}">
                <a16:creationId xmlns:a16="http://schemas.microsoft.com/office/drawing/2014/main" id="{37054818-ADC0-4536-8C9E-3154435D4831}"/>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Kansas">
            <a:extLst>
              <a:ext uri="{FF2B5EF4-FFF2-40B4-BE49-F238E27FC236}">
                <a16:creationId xmlns:a16="http://schemas.microsoft.com/office/drawing/2014/main" id="{A2F20F28-2168-4E76-8F8A-51EA0DF7CAE5}"/>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BDC9E1"/>
          </a:solidFill>
          <a:ln w="15875">
            <a:solidFill>
              <a:srgbClr val="003F48"/>
            </a:solidFill>
            <a:prstDash val="solid"/>
            <a:round/>
            <a:headEnd/>
            <a:tailEnd/>
          </a:ln>
        </p:spPr>
        <p:txBody>
          <a:bodyPr/>
          <a:lstStyle/>
          <a:p>
            <a:endParaRPr lang="en-US"/>
          </a:p>
        </p:txBody>
      </p:sp>
      <p:sp>
        <p:nvSpPr>
          <p:cNvPr id="87043" name="Missouri">
            <a:extLst>
              <a:ext uri="{FF2B5EF4-FFF2-40B4-BE49-F238E27FC236}">
                <a16:creationId xmlns:a16="http://schemas.microsoft.com/office/drawing/2014/main" id="{640555B4-A199-456F-A634-B230F1D8A1D4}"/>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87044" name="Illinois">
            <a:extLst>
              <a:ext uri="{FF2B5EF4-FFF2-40B4-BE49-F238E27FC236}">
                <a16:creationId xmlns:a16="http://schemas.microsoft.com/office/drawing/2014/main" id="{FECACA23-C0C2-4617-917F-AB71C329B9E8}"/>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87045" name="Iowa">
            <a:extLst>
              <a:ext uri="{FF2B5EF4-FFF2-40B4-BE49-F238E27FC236}">
                <a16:creationId xmlns:a16="http://schemas.microsoft.com/office/drawing/2014/main" id="{AE05D6D5-EC1E-4F27-9E9B-CF792BA44609}"/>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87046" name="New Mexico">
            <a:extLst>
              <a:ext uri="{FF2B5EF4-FFF2-40B4-BE49-F238E27FC236}">
                <a16:creationId xmlns:a16="http://schemas.microsoft.com/office/drawing/2014/main" id="{43FBC293-7D46-4FD7-89C5-B2ACDCB03790}"/>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87047" name="Oklahoma">
            <a:extLst>
              <a:ext uri="{FF2B5EF4-FFF2-40B4-BE49-F238E27FC236}">
                <a16:creationId xmlns:a16="http://schemas.microsoft.com/office/drawing/2014/main" id="{ED912331-36A8-4BED-8467-15E6E5C774F0}"/>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87048" name="Florida">
            <a:extLst>
              <a:ext uri="{FF2B5EF4-FFF2-40B4-BE49-F238E27FC236}">
                <a16:creationId xmlns:a16="http://schemas.microsoft.com/office/drawing/2014/main" id="{F784426F-20F3-43B7-823F-7C75A920B391}"/>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87049" name="Freeform 9">
            <a:extLst>
              <a:ext uri="{FF2B5EF4-FFF2-40B4-BE49-F238E27FC236}">
                <a16:creationId xmlns:a16="http://schemas.microsoft.com/office/drawing/2014/main" id="{B82374D0-F996-4A4C-AB70-258B52BF3F7E}"/>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87050" name="Freeform 10">
            <a:extLst>
              <a:ext uri="{FF2B5EF4-FFF2-40B4-BE49-F238E27FC236}">
                <a16:creationId xmlns:a16="http://schemas.microsoft.com/office/drawing/2014/main" id="{C4C6037A-1B95-425E-9EA3-719D7FC810DE}"/>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87051" name="Freeform 11">
            <a:extLst>
              <a:ext uri="{FF2B5EF4-FFF2-40B4-BE49-F238E27FC236}">
                <a16:creationId xmlns:a16="http://schemas.microsoft.com/office/drawing/2014/main" id="{E650DE87-6AFB-423A-A6D6-7973EAB3F72A}"/>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87052" name="Michigan Upper">
            <a:extLst>
              <a:ext uri="{FF2B5EF4-FFF2-40B4-BE49-F238E27FC236}">
                <a16:creationId xmlns:a16="http://schemas.microsoft.com/office/drawing/2014/main" id="{B62E695A-F9B0-4D4C-BBFE-C50BCE3DEE1C}"/>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BDC9E1"/>
          </a:solidFill>
          <a:ln w="15875">
            <a:solidFill>
              <a:srgbClr val="003F48"/>
            </a:solidFill>
            <a:prstDash val="solid"/>
            <a:round/>
            <a:headEnd/>
            <a:tailEnd/>
          </a:ln>
        </p:spPr>
        <p:txBody>
          <a:bodyPr/>
          <a:lstStyle/>
          <a:p>
            <a:endParaRPr lang="en-US"/>
          </a:p>
        </p:txBody>
      </p:sp>
      <p:sp>
        <p:nvSpPr>
          <p:cNvPr id="87053" name="Michigan">
            <a:extLst>
              <a:ext uri="{FF2B5EF4-FFF2-40B4-BE49-F238E27FC236}">
                <a16:creationId xmlns:a16="http://schemas.microsoft.com/office/drawing/2014/main" id="{F37A6E30-5D40-406C-97FE-F6479D2620BD}"/>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87054" name="New York">
            <a:extLst>
              <a:ext uri="{FF2B5EF4-FFF2-40B4-BE49-F238E27FC236}">
                <a16:creationId xmlns:a16="http://schemas.microsoft.com/office/drawing/2014/main" id="{FBAADBA1-C592-4D90-B038-78F522C72D1B}"/>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67A9CF"/>
          </a:solidFill>
          <a:ln w="15875">
            <a:solidFill>
              <a:srgbClr val="003F48"/>
            </a:solidFill>
            <a:prstDash val="solid"/>
            <a:round/>
            <a:headEnd/>
            <a:tailEnd/>
          </a:ln>
        </p:spPr>
        <p:txBody>
          <a:bodyPr/>
          <a:lstStyle/>
          <a:p>
            <a:endParaRPr lang="en-US"/>
          </a:p>
        </p:txBody>
      </p:sp>
      <p:sp>
        <p:nvSpPr>
          <p:cNvPr id="87055" name="Freeform 15">
            <a:extLst>
              <a:ext uri="{FF2B5EF4-FFF2-40B4-BE49-F238E27FC236}">
                <a16:creationId xmlns:a16="http://schemas.microsoft.com/office/drawing/2014/main" id="{1AF9DD21-AD0E-41C9-BDA0-7BA8001ACFAA}"/>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56" name="Freeform 16">
            <a:extLst>
              <a:ext uri="{FF2B5EF4-FFF2-40B4-BE49-F238E27FC236}">
                <a16:creationId xmlns:a16="http://schemas.microsoft.com/office/drawing/2014/main" id="{0BF3A210-179A-4638-BAA2-9DC03A53693A}"/>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57" name="Washington">
            <a:extLst>
              <a:ext uri="{FF2B5EF4-FFF2-40B4-BE49-F238E27FC236}">
                <a16:creationId xmlns:a16="http://schemas.microsoft.com/office/drawing/2014/main" id="{E6EB7871-F985-4C78-9556-F2E673420D94}"/>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67A9CF"/>
          </a:solidFill>
          <a:ln w="15875">
            <a:solidFill>
              <a:srgbClr val="003F48"/>
            </a:solidFill>
            <a:prstDash val="solid"/>
            <a:round/>
            <a:headEnd/>
            <a:tailEnd/>
          </a:ln>
        </p:spPr>
        <p:txBody>
          <a:bodyPr/>
          <a:lstStyle/>
          <a:p>
            <a:endParaRPr lang="en-US"/>
          </a:p>
        </p:txBody>
      </p:sp>
      <p:sp>
        <p:nvSpPr>
          <p:cNvPr id="87058" name="Freeform 19">
            <a:extLst>
              <a:ext uri="{FF2B5EF4-FFF2-40B4-BE49-F238E27FC236}">
                <a16:creationId xmlns:a16="http://schemas.microsoft.com/office/drawing/2014/main" id="{084F376D-F647-41DD-805B-A4B99F338297}"/>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59" name="Alabama">
            <a:extLst>
              <a:ext uri="{FF2B5EF4-FFF2-40B4-BE49-F238E27FC236}">
                <a16:creationId xmlns:a16="http://schemas.microsoft.com/office/drawing/2014/main" id="{609EB976-E261-4F30-AAD8-CD005B5508D5}"/>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6EFF7"/>
          </a:solidFill>
          <a:ln w="15875">
            <a:solidFill>
              <a:srgbClr val="003F48"/>
            </a:solidFill>
            <a:prstDash val="solid"/>
            <a:round/>
            <a:headEnd/>
            <a:tailEnd/>
          </a:ln>
        </p:spPr>
        <p:txBody>
          <a:bodyPr/>
          <a:lstStyle/>
          <a:p>
            <a:endParaRPr lang="en-US"/>
          </a:p>
        </p:txBody>
      </p:sp>
      <p:sp>
        <p:nvSpPr>
          <p:cNvPr id="87060" name="Arizona">
            <a:extLst>
              <a:ext uri="{FF2B5EF4-FFF2-40B4-BE49-F238E27FC236}">
                <a16:creationId xmlns:a16="http://schemas.microsoft.com/office/drawing/2014/main" id="{16EE020B-7D54-4FDE-970E-BEE6FA4063F3}"/>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87061" name="Arkansas">
            <a:extLst>
              <a:ext uri="{FF2B5EF4-FFF2-40B4-BE49-F238E27FC236}">
                <a16:creationId xmlns:a16="http://schemas.microsoft.com/office/drawing/2014/main" id="{847D0C68-6F66-46E1-8D15-70BE10F98E17}"/>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87062" name="California">
            <a:extLst>
              <a:ext uri="{FF2B5EF4-FFF2-40B4-BE49-F238E27FC236}">
                <a16:creationId xmlns:a16="http://schemas.microsoft.com/office/drawing/2014/main" id="{DA4F297B-4779-43AD-829B-D4C9D37FFA07}"/>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7A9CF"/>
          </a:solidFill>
          <a:ln w="15875">
            <a:solidFill>
              <a:srgbClr val="003F48"/>
            </a:solidFill>
            <a:prstDash val="solid"/>
            <a:round/>
            <a:headEnd/>
            <a:tailEnd/>
          </a:ln>
        </p:spPr>
        <p:txBody>
          <a:bodyPr/>
          <a:lstStyle/>
          <a:p>
            <a:endParaRPr lang="en-US"/>
          </a:p>
        </p:txBody>
      </p:sp>
      <p:sp>
        <p:nvSpPr>
          <p:cNvPr id="87063" name="Colorado">
            <a:extLst>
              <a:ext uri="{FF2B5EF4-FFF2-40B4-BE49-F238E27FC236}">
                <a16:creationId xmlns:a16="http://schemas.microsoft.com/office/drawing/2014/main" id="{97C08111-2392-4DBD-AB1D-13B1F8FE80E4}"/>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87064" name="Connecticut">
            <a:extLst>
              <a:ext uri="{FF2B5EF4-FFF2-40B4-BE49-F238E27FC236}">
                <a16:creationId xmlns:a16="http://schemas.microsoft.com/office/drawing/2014/main" id="{106C1B4D-14B6-441A-88EB-062AC26C9D73}"/>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87065" name="Delaware">
            <a:extLst>
              <a:ext uri="{FF2B5EF4-FFF2-40B4-BE49-F238E27FC236}">
                <a16:creationId xmlns:a16="http://schemas.microsoft.com/office/drawing/2014/main" id="{CDC7FD71-7CED-40A8-AD3D-6B04BC97DE83}"/>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87066" name="Freeform 27">
            <a:extLst>
              <a:ext uri="{FF2B5EF4-FFF2-40B4-BE49-F238E27FC236}">
                <a16:creationId xmlns:a16="http://schemas.microsoft.com/office/drawing/2014/main" id="{2776F0C3-75C5-4CC6-ABDB-BD77E89FC5A9}"/>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67" name="Georgia">
            <a:extLst>
              <a:ext uri="{FF2B5EF4-FFF2-40B4-BE49-F238E27FC236}">
                <a16:creationId xmlns:a16="http://schemas.microsoft.com/office/drawing/2014/main" id="{0B731C5F-82E7-416D-94D7-1BFFCB07CE35}"/>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87068" name="Idaho">
            <a:extLst>
              <a:ext uri="{FF2B5EF4-FFF2-40B4-BE49-F238E27FC236}">
                <a16:creationId xmlns:a16="http://schemas.microsoft.com/office/drawing/2014/main" id="{BBF5C3D0-53AE-4169-8828-DD03CA5CAAD4}"/>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BDC9E1"/>
          </a:solidFill>
          <a:ln w="15875">
            <a:solidFill>
              <a:srgbClr val="003F48"/>
            </a:solidFill>
            <a:prstDash val="solid"/>
            <a:round/>
            <a:headEnd/>
            <a:tailEnd/>
          </a:ln>
        </p:spPr>
        <p:txBody>
          <a:bodyPr/>
          <a:lstStyle/>
          <a:p>
            <a:endParaRPr lang="en-US"/>
          </a:p>
        </p:txBody>
      </p:sp>
      <p:sp>
        <p:nvSpPr>
          <p:cNvPr id="87069" name="Indiana">
            <a:extLst>
              <a:ext uri="{FF2B5EF4-FFF2-40B4-BE49-F238E27FC236}">
                <a16:creationId xmlns:a16="http://schemas.microsoft.com/office/drawing/2014/main" id="{CE8AC694-ED2C-4563-8218-FE50C7EEF1A2}"/>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87070" name="Kentucky">
            <a:extLst>
              <a:ext uri="{FF2B5EF4-FFF2-40B4-BE49-F238E27FC236}">
                <a16:creationId xmlns:a16="http://schemas.microsoft.com/office/drawing/2014/main" id="{78369DE6-F4DE-42A1-8963-C4D4BEF9C39E}"/>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87071" name="Louisiana">
            <a:extLst>
              <a:ext uri="{FF2B5EF4-FFF2-40B4-BE49-F238E27FC236}">
                <a16:creationId xmlns:a16="http://schemas.microsoft.com/office/drawing/2014/main" id="{312637CC-B2E0-4194-887D-F51E563896C4}"/>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87072" name="Maine">
            <a:extLst>
              <a:ext uri="{FF2B5EF4-FFF2-40B4-BE49-F238E27FC236}">
                <a16:creationId xmlns:a16="http://schemas.microsoft.com/office/drawing/2014/main" id="{E73D301B-116A-46A4-B5B5-DD80599DD187}"/>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7A9CF"/>
          </a:solidFill>
          <a:ln w="15875">
            <a:solidFill>
              <a:srgbClr val="003F48"/>
            </a:solidFill>
            <a:prstDash val="solid"/>
            <a:round/>
            <a:headEnd/>
            <a:tailEnd/>
          </a:ln>
        </p:spPr>
        <p:txBody>
          <a:bodyPr/>
          <a:lstStyle/>
          <a:p>
            <a:endParaRPr lang="en-US"/>
          </a:p>
        </p:txBody>
      </p:sp>
      <p:sp>
        <p:nvSpPr>
          <p:cNvPr id="87073" name="Maryland">
            <a:extLst>
              <a:ext uri="{FF2B5EF4-FFF2-40B4-BE49-F238E27FC236}">
                <a16:creationId xmlns:a16="http://schemas.microsoft.com/office/drawing/2014/main" id="{DEFECF85-7C38-4419-81F6-D7DB4E7163BC}"/>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87074" name="Minnesota">
            <a:extLst>
              <a:ext uri="{FF2B5EF4-FFF2-40B4-BE49-F238E27FC236}">
                <a16:creationId xmlns:a16="http://schemas.microsoft.com/office/drawing/2014/main" id="{761297EA-8706-4FF9-A82B-FE46B85B2DE6}"/>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87075" name="Mississippi">
            <a:extLst>
              <a:ext uri="{FF2B5EF4-FFF2-40B4-BE49-F238E27FC236}">
                <a16:creationId xmlns:a16="http://schemas.microsoft.com/office/drawing/2014/main" id="{0FA33BA2-4CBA-4C4F-A21B-672E448741A0}"/>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87076" name="Montana">
            <a:extLst>
              <a:ext uri="{FF2B5EF4-FFF2-40B4-BE49-F238E27FC236}">
                <a16:creationId xmlns:a16="http://schemas.microsoft.com/office/drawing/2014/main" id="{71A4BEDE-ABDD-46E1-AE82-4938471551A7}"/>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BDC9E1"/>
          </a:solidFill>
          <a:ln w="15875">
            <a:solidFill>
              <a:srgbClr val="003F48"/>
            </a:solidFill>
            <a:prstDash val="solid"/>
            <a:round/>
            <a:headEnd/>
            <a:tailEnd/>
          </a:ln>
        </p:spPr>
        <p:txBody>
          <a:bodyPr/>
          <a:lstStyle/>
          <a:p>
            <a:endParaRPr lang="en-US"/>
          </a:p>
        </p:txBody>
      </p:sp>
      <p:sp>
        <p:nvSpPr>
          <p:cNvPr id="87077" name="Nebraska">
            <a:extLst>
              <a:ext uri="{FF2B5EF4-FFF2-40B4-BE49-F238E27FC236}">
                <a16:creationId xmlns:a16="http://schemas.microsoft.com/office/drawing/2014/main" id="{52C680F8-0152-44D3-9649-80A3D6F04EBF}"/>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BDC9E1"/>
          </a:solidFill>
          <a:ln w="15875">
            <a:solidFill>
              <a:srgbClr val="003F48"/>
            </a:solidFill>
            <a:prstDash val="solid"/>
            <a:round/>
            <a:headEnd/>
            <a:tailEnd/>
          </a:ln>
        </p:spPr>
        <p:txBody>
          <a:bodyPr/>
          <a:lstStyle/>
          <a:p>
            <a:endParaRPr lang="en-US"/>
          </a:p>
        </p:txBody>
      </p:sp>
      <p:sp>
        <p:nvSpPr>
          <p:cNvPr id="87078" name="Nevada">
            <a:extLst>
              <a:ext uri="{FF2B5EF4-FFF2-40B4-BE49-F238E27FC236}">
                <a16:creationId xmlns:a16="http://schemas.microsoft.com/office/drawing/2014/main" id="{38419BE3-332E-4733-B5F3-F7C0F33AEB0B}"/>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87079" name="New Hampshire">
            <a:extLst>
              <a:ext uri="{FF2B5EF4-FFF2-40B4-BE49-F238E27FC236}">
                <a16:creationId xmlns:a16="http://schemas.microsoft.com/office/drawing/2014/main" id="{579A24E8-8C5B-4929-B740-1C33903E1628}"/>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7A9CF"/>
          </a:solidFill>
          <a:ln w="15875">
            <a:solidFill>
              <a:srgbClr val="003F48"/>
            </a:solidFill>
            <a:prstDash val="solid"/>
            <a:round/>
            <a:headEnd/>
            <a:tailEnd/>
          </a:ln>
        </p:spPr>
        <p:txBody>
          <a:bodyPr/>
          <a:lstStyle/>
          <a:p>
            <a:endParaRPr lang="en-US"/>
          </a:p>
        </p:txBody>
      </p:sp>
      <p:sp>
        <p:nvSpPr>
          <p:cNvPr id="87080" name="New Jersey">
            <a:extLst>
              <a:ext uri="{FF2B5EF4-FFF2-40B4-BE49-F238E27FC236}">
                <a16:creationId xmlns:a16="http://schemas.microsoft.com/office/drawing/2014/main" id="{7B0D8440-4666-47B7-88C1-DFFBD7A09F34}"/>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67A9CF"/>
          </a:solidFill>
          <a:ln w="15875">
            <a:solidFill>
              <a:srgbClr val="003F48"/>
            </a:solidFill>
            <a:prstDash val="solid"/>
            <a:round/>
            <a:headEnd/>
            <a:tailEnd/>
          </a:ln>
        </p:spPr>
        <p:txBody>
          <a:bodyPr/>
          <a:lstStyle/>
          <a:p>
            <a:endParaRPr lang="en-US"/>
          </a:p>
        </p:txBody>
      </p:sp>
      <p:sp>
        <p:nvSpPr>
          <p:cNvPr id="87081" name="North Carolina">
            <a:extLst>
              <a:ext uri="{FF2B5EF4-FFF2-40B4-BE49-F238E27FC236}">
                <a16:creationId xmlns:a16="http://schemas.microsoft.com/office/drawing/2014/main" id="{EC598911-F204-448E-A628-74AF7A96A487}"/>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87082" name="North Dakota">
            <a:extLst>
              <a:ext uri="{FF2B5EF4-FFF2-40B4-BE49-F238E27FC236}">
                <a16:creationId xmlns:a16="http://schemas.microsoft.com/office/drawing/2014/main" id="{E78D409C-6B3F-4A14-87FB-37AC97B7FCAB}"/>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BDC9E1"/>
          </a:solidFill>
          <a:ln w="15875">
            <a:solidFill>
              <a:srgbClr val="003F48"/>
            </a:solidFill>
            <a:prstDash val="solid"/>
            <a:round/>
            <a:headEnd/>
            <a:tailEnd/>
          </a:ln>
        </p:spPr>
        <p:txBody>
          <a:bodyPr/>
          <a:lstStyle/>
          <a:p>
            <a:endParaRPr lang="en-US"/>
          </a:p>
        </p:txBody>
      </p:sp>
      <p:sp>
        <p:nvSpPr>
          <p:cNvPr id="87083" name="Ohio">
            <a:extLst>
              <a:ext uri="{FF2B5EF4-FFF2-40B4-BE49-F238E27FC236}">
                <a16:creationId xmlns:a16="http://schemas.microsoft.com/office/drawing/2014/main" id="{31D2D125-8C55-4C22-AD3F-A42DC8663314}"/>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BDC9E1"/>
          </a:solidFill>
          <a:ln w="15875">
            <a:solidFill>
              <a:srgbClr val="003F48"/>
            </a:solidFill>
            <a:prstDash val="solid"/>
            <a:round/>
            <a:headEnd/>
            <a:tailEnd/>
          </a:ln>
        </p:spPr>
        <p:txBody>
          <a:bodyPr/>
          <a:lstStyle/>
          <a:p>
            <a:endParaRPr lang="en-US"/>
          </a:p>
        </p:txBody>
      </p:sp>
      <p:sp>
        <p:nvSpPr>
          <p:cNvPr id="87084" name="Oregon">
            <a:extLst>
              <a:ext uri="{FF2B5EF4-FFF2-40B4-BE49-F238E27FC236}">
                <a16:creationId xmlns:a16="http://schemas.microsoft.com/office/drawing/2014/main" id="{B9E2CB25-A9B5-4323-B519-A1F5CEF38543}"/>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67A9CF"/>
          </a:solidFill>
          <a:ln w="15875">
            <a:solidFill>
              <a:srgbClr val="003F48"/>
            </a:solidFill>
            <a:prstDash val="solid"/>
            <a:round/>
            <a:headEnd/>
            <a:tailEnd/>
          </a:ln>
        </p:spPr>
        <p:txBody>
          <a:bodyPr/>
          <a:lstStyle/>
          <a:p>
            <a:endParaRPr lang="en-US"/>
          </a:p>
        </p:txBody>
      </p:sp>
      <p:sp>
        <p:nvSpPr>
          <p:cNvPr id="87085" name="Pennsylvania">
            <a:extLst>
              <a:ext uri="{FF2B5EF4-FFF2-40B4-BE49-F238E27FC236}">
                <a16:creationId xmlns:a16="http://schemas.microsoft.com/office/drawing/2014/main" id="{55A565FD-2C79-4F23-9B2C-632ABFDD4BEC}"/>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BDC9E1"/>
          </a:solidFill>
          <a:ln w="15875">
            <a:solidFill>
              <a:srgbClr val="003F48"/>
            </a:solidFill>
            <a:prstDash val="solid"/>
            <a:round/>
            <a:headEnd/>
            <a:tailEnd/>
          </a:ln>
        </p:spPr>
        <p:txBody>
          <a:bodyPr/>
          <a:lstStyle/>
          <a:p>
            <a:endParaRPr lang="en-US"/>
          </a:p>
        </p:txBody>
      </p:sp>
      <p:sp>
        <p:nvSpPr>
          <p:cNvPr id="87086" name="Rhode Island">
            <a:extLst>
              <a:ext uri="{FF2B5EF4-FFF2-40B4-BE49-F238E27FC236}">
                <a16:creationId xmlns:a16="http://schemas.microsoft.com/office/drawing/2014/main" id="{885AD96A-8411-492B-AC7F-D6B1DA4807BE}"/>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87087" name="South Carolina">
            <a:extLst>
              <a:ext uri="{FF2B5EF4-FFF2-40B4-BE49-F238E27FC236}">
                <a16:creationId xmlns:a16="http://schemas.microsoft.com/office/drawing/2014/main" id="{C6ADC094-1A66-49F6-9F19-16A2FA16C86E}"/>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7A9CF"/>
          </a:solidFill>
          <a:ln w="15875">
            <a:solidFill>
              <a:srgbClr val="003F48"/>
            </a:solidFill>
            <a:prstDash val="solid"/>
            <a:round/>
            <a:headEnd/>
            <a:tailEnd/>
          </a:ln>
        </p:spPr>
        <p:txBody>
          <a:bodyPr/>
          <a:lstStyle/>
          <a:p>
            <a:endParaRPr lang="en-US"/>
          </a:p>
        </p:txBody>
      </p:sp>
      <p:sp>
        <p:nvSpPr>
          <p:cNvPr id="87088" name="South Dakota">
            <a:extLst>
              <a:ext uri="{FF2B5EF4-FFF2-40B4-BE49-F238E27FC236}">
                <a16:creationId xmlns:a16="http://schemas.microsoft.com/office/drawing/2014/main" id="{F60B6381-9AC8-48FF-AA30-64108DA2DA94}"/>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87089" name="Tennessee">
            <a:extLst>
              <a:ext uri="{FF2B5EF4-FFF2-40B4-BE49-F238E27FC236}">
                <a16:creationId xmlns:a16="http://schemas.microsoft.com/office/drawing/2014/main" id="{4B78A2BC-721B-4199-9932-88672EEEC6F1}"/>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6EFF7"/>
          </a:solidFill>
          <a:ln w="15875">
            <a:solidFill>
              <a:srgbClr val="003F48"/>
            </a:solidFill>
            <a:prstDash val="solid"/>
            <a:round/>
            <a:headEnd/>
            <a:tailEnd/>
          </a:ln>
        </p:spPr>
        <p:txBody>
          <a:bodyPr/>
          <a:lstStyle/>
          <a:p>
            <a:endParaRPr lang="en-US"/>
          </a:p>
        </p:txBody>
      </p:sp>
      <p:sp>
        <p:nvSpPr>
          <p:cNvPr id="87090" name="Texas">
            <a:extLst>
              <a:ext uri="{FF2B5EF4-FFF2-40B4-BE49-F238E27FC236}">
                <a16:creationId xmlns:a16="http://schemas.microsoft.com/office/drawing/2014/main" id="{73C8042A-A6ED-43B2-98FB-A4AD8F60238C}"/>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87091" name="Utah">
            <a:extLst>
              <a:ext uri="{FF2B5EF4-FFF2-40B4-BE49-F238E27FC236}">
                <a16:creationId xmlns:a16="http://schemas.microsoft.com/office/drawing/2014/main" id="{E66069D4-7DAB-4F99-B03D-ED7EF0E9FC2A}"/>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6EFF7"/>
          </a:solidFill>
          <a:ln w="15875">
            <a:solidFill>
              <a:srgbClr val="003F48"/>
            </a:solidFill>
            <a:prstDash val="solid"/>
            <a:round/>
            <a:headEnd/>
            <a:tailEnd/>
          </a:ln>
        </p:spPr>
        <p:txBody>
          <a:bodyPr/>
          <a:lstStyle/>
          <a:p>
            <a:endParaRPr lang="en-US"/>
          </a:p>
        </p:txBody>
      </p:sp>
      <p:sp>
        <p:nvSpPr>
          <p:cNvPr id="87092" name="Vermont">
            <a:extLst>
              <a:ext uri="{FF2B5EF4-FFF2-40B4-BE49-F238E27FC236}">
                <a16:creationId xmlns:a16="http://schemas.microsoft.com/office/drawing/2014/main" id="{9BB13028-7BE8-42EA-81C0-5D1F96364941}"/>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87093" name="West Virginia">
            <a:extLst>
              <a:ext uri="{FF2B5EF4-FFF2-40B4-BE49-F238E27FC236}">
                <a16:creationId xmlns:a16="http://schemas.microsoft.com/office/drawing/2014/main" id="{D6AFDEED-B97E-477E-A496-4A87F870BFC3}"/>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87094" name="Wisconsin">
            <a:extLst>
              <a:ext uri="{FF2B5EF4-FFF2-40B4-BE49-F238E27FC236}">
                <a16:creationId xmlns:a16="http://schemas.microsoft.com/office/drawing/2014/main" id="{2E449B9A-0BCF-42E2-B76D-B9438CDD397B}"/>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67A9CF"/>
          </a:solidFill>
          <a:ln w="15875">
            <a:solidFill>
              <a:srgbClr val="003F48"/>
            </a:solidFill>
            <a:prstDash val="solid"/>
            <a:round/>
            <a:headEnd/>
            <a:tailEnd/>
          </a:ln>
        </p:spPr>
        <p:txBody>
          <a:bodyPr/>
          <a:lstStyle/>
          <a:p>
            <a:endParaRPr lang="en-US"/>
          </a:p>
        </p:txBody>
      </p:sp>
      <p:sp>
        <p:nvSpPr>
          <p:cNvPr id="87095" name="Wyoming">
            <a:extLst>
              <a:ext uri="{FF2B5EF4-FFF2-40B4-BE49-F238E27FC236}">
                <a16:creationId xmlns:a16="http://schemas.microsoft.com/office/drawing/2014/main" id="{CDE43E5A-FE51-4054-89DA-96DDEC2EFB28}"/>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87096" name="Massachusetts">
            <a:extLst>
              <a:ext uri="{FF2B5EF4-FFF2-40B4-BE49-F238E27FC236}">
                <a16:creationId xmlns:a16="http://schemas.microsoft.com/office/drawing/2014/main" id="{39777535-F3CC-4043-BD79-45126DAB9AAE}"/>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87097" name="Freeform 59">
            <a:extLst>
              <a:ext uri="{FF2B5EF4-FFF2-40B4-BE49-F238E27FC236}">
                <a16:creationId xmlns:a16="http://schemas.microsoft.com/office/drawing/2014/main" id="{572865D5-E70A-4337-B14D-278DA66CD6AC}"/>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98" name="Freeform 60">
            <a:extLst>
              <a:ext uri="{FF2B5EF4-FFF2-40B4-BE49-F238E27FC236}">
                <a16:creationId xmlns:a16="http://schemas.microsoft.com/office/drawing/2014/main" id="{17C09A67-7CF2-413D-95A9-4B3E2C115FDE}"/>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99" name="Virginia">
            <a:extLst>
              <a:ext uri="{FF2B5EF4-FFF2-40B4-BE49-F238E27FC236}">
                <a16:creationId xmlns:a16="http://schemas.microsoft.com/office/drawing/2014/main" id="{73EB89BB-91B3-4C67-84BD-3B991D3E79AB}"/>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67A9CF"/>
          </a:solidFill>
          <a:ln w="15875">
            <a:solidFill>
              <a:srgbClr val="003F48"/>
            </a:solidFill>
            <a:prstDash val="solid"/>
            <a:round/>
            <a:headEnd/>
            <a:tailEnd/>
          </a:ln>
        </p:spPr>
        <p:txBody>
          <a:bodyPr/>
          <a:lstStyle/>
          <a:p>
            <a:endParaRPr lang="en-US"/>
          </a:p>
        </p:txBody>
      </p:sp>
      <p:sp>
        <p:nvSpPr>
          <p:cNvPr id="87100" name="Freeform 62">
            <a:extLst>
              <a:ext uri="{FF2B5EF4-FFF2-40B4-BE49-F238E27FC236}">
                <a16:creationId xmlns:a16="http://schemas.microsoft.com/office/drawing/2014/main" id="{D79AA89A-A1C9-47DE-99D9-8165461282D8}"/>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7101" name="Hawaii">
            <a:extLst>
              <a:ext uri="{FF2B5EF4-FFF2-40B4-BE49-F238E27FC236}">
                <a16:creationId xmlns:a16="http://schemas.microsoft.com/office/drawing/2014/main" id="{F1D90A22-1101-471B-83F1-0A5EC2459D1B}"/>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87126" name="Freeform 64">
              <a:extLst>
                <a:ext uri="{FF2B5EF4-FFF2-40B4-BE49-F238E27FC236}">
                  <a16:creationId xmlns:a16="http://schemas.microsoft.com/office/drawing/2014/main" id="{C051DC14-62A0-4B02-A8EC-5CDEBAFED3EE}"/>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BDC9E1"/>
            </a:solidFill>
            <a:ln w="15875">
              <a:solidFill>
                <a:srgbClr val="003F48"/>
              </a:solidFill>
              <a:prstDash val="solid"/>
              <a:round/>
              <a:headEnd/>
              <a:tailEnd/>
            </a:ln>
          </p:spPr>
          <p:txBody>
            <a:bodyPr/>
            <a:lstStyle/>
            <a:p>
              <a:endParaRPr lang="en-US"/>
            </a:p>
          </p:txBody>
        </p:sp>
        <p:sp>
          <p:nvSpPr>
            <p:cNvPr id="87127" name="Freeform 65">
              <a:extLst>
                <a:ext uri="{FF2B5EF4-FFF2-40B4-BE49-F238E27FC236}">
                  <a16:creationId xmlns:a16="http://schemas.microsoft.com/office/drawing/2014/main" id="{84C65951-FCF3-4DA9-B36E-05BF2FC74E4F}"/>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87128" name="Freeform 66">
              <a:extLst>
                <a:ext uri="{FF2B5EF4-FFF2-40B4-BE49-F238E27FC236}">
                  <a16:creationId xmlns:a16="http://schemas.microsoft.com/office/drawing/2014/main" id="{F7A7F12E-424A-4C94-8D7C-BE0ACFD11BB2}"/>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87129" name="Freeform 67">
              <a:extLst>
                <a:ext uri="{FF2B5EF4-FFF2-40B4-BE49-F238E27FC236}">
                  <a16:creationId xmlns:a16="http://schemas.microsoft.com/office/drawing/2014/main" id="{83B9EA8C-0EEA-416A-9BCB-2D6EFB497AC2}"/>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87130" name="Freeform 68">
              <a:extLst>
                <a:ext uri="{FF2B5EF4-FFF2-40B4-BE49-F238E27FC236}">
                  <a16:creationId xmlns:a16="http://schemas.microsoft.com/office/drawing/2014/main" id="{02157974-0AB8-4F8F-BB70-5F470C5BA1F0}"/>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87131" name="Freeform 69">
              <a:extLst>
                <a:ext uri="{FF2B5EF4-FFF2-40B4-BE49-F238E27FC236}">
                  <a16:creationId xmlns:a16="http://schemas.microsoft.com/office/drawing/2014/main" id="{3E60854A-2D70-4F55-AF23-761CD978FB29}"/>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87132" name="Freeform 70">
              <a:extLst>
                <a:ext uri="{FF2B5EF4-FFF2-40B4-BE49-F238E27FC236}">
                  <a16:creationId xmlns:a16="http://schemas.microsoft.com/office/drawing/2014/main" id="{E4D88F42-D79E-4210-95C1-A2359EB0A026}"/>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BDC9E1"/>
            </a:solidFill>
            <a:ln w="15875">
              <a:solidFill>
                <a:srgbClr val="003F48"/>
              </a:solidFill>
              <a:prstDash val="solid"/>
              <a:round/>
              <a:headEnd/>
              <a:tailEnd/>
            </a:ln>
          </p:spPr>
          <p:txBody>
            <a:bodyPr/>
            <a:lstStyle/>
            <a:p>
              <a:endParaRPr lang="en-US"/>
            </a:p>
          </p:txBody>
        </p:sp>
        <p:sp>
          <p:nvSpPr>
            <p:cNvPr id="87133" name="Freeform 71">
              <a:extLst>
                <a:ext uri="{FF2B5EF4-FFF2-40B4-BE49-F238E27FC236}">
                  <a16:creationId xmlns:a16="http://schemas.microsoft.com/office/drawing/2014/main" id="{1FC01796-CAFC-43E0-837B-A7C643FFDB5E}"/>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BDC9E1"/>
            </a:solidFill>
            <a:ln w="15875">
              <a:solidFill>
                <a:srgbClr val="003F48"/>
              </a:solidFill>
              <a:prstDash val="solid"/>
              <a:round/>
              <a:headEnd/>
              <a:tailEnd/>
            </a:ln>
          </p:spPr>
          <p:txBody>
            <a:bodyPr/>
            <a:lstStyle/>
            <a:p>
              <a:endParaRPr lang="en-US"/>
            </a:p>
          </p:txBody>
        </p:sp>
      </p:grpSp>
      <p:grpSp>
        <p:nvGrpSpPr>
          <p:cNvPr id="87102" name="Alaska">
            <a:extLst>
              <a:ext uri="{FF2B5EF4-FFF2-40B4-BE49-F238E27FC236}">
                <a16:creationId xmlns:a16="http://schemas.microsoft.com/office/drawing/2014/main" id="{2FFF7F06-5FA9-482D-8BEF-93CDB023DB4E}"/>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87116" name="Freeform 73">
              <a:extLst>
                <a:ext uri="{FF2B5EF4-FFF2-40B4-BE49-F238E27FC236}">
                  <a16:creationId xmlns:a16="http://schemas.microsoft.com/office/drawing/2014/main" id="{9493894B-6A67-4DE1-A60F-07EE6C596832}"/>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87117" name="Freeform 74">
              <a:extLst>
                <a:ext uri="{FF2B5EF4-FFF2-40B4-BE49-F238E27FC236}">
                  <a16:creationId xmlns:a16="http://schemas.microsoft.com/office/drawing/2014/main" id="{1B26E970-F104-4B04-9282-EA290A162197}"/>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87118" name="Freeform 75">
              <a:extLst>
                <a:ext uri="{FF2B5EF4-FFF2-40B4-BE49-F238E27FC236}">
                  <a16:creationId xmlns:a16="http://schemas.microsoft.com/office/drawing/2014/main" id="{376A9E6B-90A1-47CB-87E4-E38CCFE97B26}"/>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87119" name="Freeform 76">
              <a:extLst>
                <a:ext uri="{FF2B5EF4-FFF2-40B4-BE49-F238E27FC236}">
                  <a16:creationId xmlns:a16="http://schemas.microsoft.com/office/drawing/2014/main" id="{9D4485B1-B6DB-4225-A4F5-5CCA85D1D830}"/>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87120" name="Freeform 77">
              <a:extLst>
                <a:ext uri="{FF2B5EF4-FFF2-40B4-BE49-F238E27FC236}">
                  <a16:creationId xmlns:a16="http://schemas.microsoft.com/office/drawing/2014/main" id="{FB508734-91FB-4AF5-995F-112D66D7940C}"/>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87121" name="Freeform 78">
              <a:extLst>
                <a:ext uri="{FF2B5EF4-FFF2-40B4-BE49-F238E27FC236}">
                  <a16:creationId xmlns:a16="http://schemas.microsoft.com/office/drawing/2014/main" id="{0E66B51D-2225-41B8-B819-AA5BF18828C4}"/>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87122" name="Freeform 79">
              <a:extLst>
                <a:ext uri="{FF2B5EF4-FFF2-40B4-BE49-F238E27FC236}">
                  <a16:creationId xmlns:a16="http://schemas.microsoft.com/office/drawing/2014/main" id="{91FCB749-BF6A-4C52-B415-B9642B49A329}"/>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87123" name="Freeform 80">
              <a:extLst>
                <a:ext uri="{FF2B5EF4-FFF2-40B4-BE49-F238E27FC236}">
                  <a16:creationId xmlns:a16="http://schemas.microsoft.com/office/drawing/2014/main" id="{934E89BA-4974-4660-8C12-36C1DEB9221A}"/>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87124" name="Freeform 81">
              <a:extLst>
                <a:ext uri="{FF2B5EF4-FFF2-40B4-BE49-F238E27FC236}">
                  <a16:creationId xmlns:a16="http://schemas.microsoft.com/office/drawing/2014/main" id="{0BE7F510-2D6D-44C2-9C2F-596B6D3C1513}"/>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87125" name="Freeform 82">
              <a:extLst>
                <a:ext uri="{FF2B5EF4-FFF2-40B4-BE49-F238E27FC236}">
                  <a16:creationId xmlns:a16="http://schemas.microsoft.com/office/drawing/2014/main" id="{F1B486E5-75D0-43F4-B101-34E630AE4AEA}"/>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87103" name="Rectangle 109">
            <a:extLst>
              <a:ext uri="{FF2B5EF4-FFF2-40B4-BE49-F238E27FC236}">
                <a16:creationId xmlns:a16="http://schemas.microsoft.com/office/drawing/2014/main" id="{D4DB0619-B8FB-4259-A3E8-768C89126F3F}"/>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7104" name="Rectangle 110">
            <a:extLst>
              <a:ext uri="{FF2B5EF4-FFF2-40B4-BE49-F238E27FC236}">
                <a16:creationId xmlns:a16="http://schemas.microsoft.com/office/drawing/2014/main" id="{F14E0E8B-C7A5-40B3-A1A1-7FB24110D9F1}"/>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7105" name="Rectangle 111">
            <a:extLst>
              <a:ext uri="{FF2B5EF4-FFF2-40B4-BE49-F238E27FC236}">
                <a16:creationId xmlns:a16="http://schemas.microsoft.com/office/drawing/2014/main" id="{D6420A8A-F123-4A11-A9F6-51135A2AD3A6}"/>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7106" name="Rectangle 112">
            <a:extLst>
              <a:ext uri="{FF2B5EF4-FFF2-40B4-BE49-F238E27FC236}">
                <a16:creationId xmlns:a16="http://schemas.microsoft.com/office/drawing/2014/main" id="{26B8DA7D-C5BE-4E19-AAF7-42EB1E8CCDA4}"/>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7107" name="Rectangle 113">
            <a:extLst>
              <a:ext uri="{FF2B5EF4-FFF2-40B4-BE49-F238E27FC236}">
                <a16:creationId xmlns:a16="http://schemas.microsoft.com/office/drawing/2014/main" id="{F49353BA-43EA-4F48-9C54-83A07AD80FC7}"/>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7108" name="Text Box 114">
            <a:extLst>
              <a:ext uri="{FF2B5EF4-FFF2-40B4-BE49-F238E27FC236}">
                <a16:creationId xmlns:a16="http://schemas.microsoft.com/office/drawing/2014/main" id="{1843BCFF-FB99-437A-AA11-81A2D5BA7628}"/>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87109" name="Text Box 105">
            <a:extLst>
              <a:ext uri="{FF2B5EF4-FFF2-40B4-BE49-F238E27FC236}">
                <a16:creationId xmlns:a16="http://schemas.microsoft.com/office/drawing/2014/main" id="{2DB7D84E-ACCA-45C5-8405-24F08052DF31}"/>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87110" name="Text Box 106">
            <a:extLst>
              <a:ext uri="{FF2B5EF4-FFF2-40B4-BE49-F238E27FC236}">
                <a16:creationId xmlns:a16="http://schemas.microsoft.com/office/drawing/2014/main" id="{D6398857-1A2A-40EB-925B-5C334A05F64C}"/>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87111" name="Text Box 107">
            <a:extLst>
              <a:ext uri="{FF2B5EF4-FFF2-40B4-BE49-F238E27FC236}">
                <a16:creationId xmlns:a16="http://schemas.microsoft.com/office/drawing/2014/main" id="{37DD92CE-BFDA-4CA5-A301-9B89AF6AF38D}"/>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87112" name="Text Box 108">
            <a:extLst>
              <a:ext uri="{FF2B5EF4-FFF2-40B4-BE49-F238E27FC236}">
                <a16:creationId xmlns:a16="http://schemas.microsoft.com/office/drawing/2014/main" id="{EC0CA2BA-748F-4AF1-8951-1AC554DBBECB}"/>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87113" name="Rectangle 7">
            <a:extLst>
              <a:ext uri="{FF2B5EF4-FFF2-40B4-BE49-F238E27FC236}">
                <a16:creationId xmlns:a16="http://schemas.microsoft.com/office/drawing/2014/main" id="{A266719D-44B4-428F-AEEB-1FCF421EF942}"/>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efficacy of condoms in a required course during grades 6, 7, or 8*</a:t>
            </a:r>
          </a:p>
        </p:txBody>
      </p:sp>
      <p:sp>
        <p:nvSpPr>
          <p:cNvPr id="87114" name="Text Box 101">
            <a:extLst>
              <a:ext uri="{FF2B5EF4-FFF2-40B4-BE49-F238E27FC236}">
                <a16:creationId xmlns:a16="http://schemas.microsoft.com/office/drawing/2014/main" id="{96728CCE-2BE9-4799-95E7-65DA901F0057}"/>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87115" name="Text Box 116">
            <a:extLst>
              <a:ext uri="{FF2B5EF4-FFF2-40B4-BE49-F238E27FC236}">
                <a16:creationId xmlns:a16="http://schemas.microsoft.com/office/drawing/2014/main" id="{E82FD6D0-D703-43FE-8513-AC3C7A77A017}"/>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Kansas">
            <a:extLst>
              <a:ext uri="{FF2B5EF4-FFF2-40B4-BE49-F238E27FC236}">
                <a16:creationId xmlns:a16="http://schemas.microsoft.com/office/drawing/2014/main" id="{5BC3862C-5803-4766-8D52-9AA85CC3D623}"/>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67A9CF"/>
          </a:solidFill>
          <a:ln w="15875">
            <a:solidFill>
              <a:srgbClr val="003F48"/>
            </a:solidFill>
            <a:prstDash val="solid"/>
            <a:round/>
            <a:headEnd/>
            <a:tailEnd/>
          </a:ln>
        </p:spPr>
        <p:txBody>
          <a:bodyPr/>
          <a:lstStyle/>
          <a:p>
            <a:endParaRPr lang="en-US"/>
          </a:p>
        </p:txBody>
      </p:sp>
      <p:sp>
        <p:nvSpPr>
          <p:cNvPr id="89091" name="Missouri">
            <a:extLst>
              <a:ext uri="{FF2B5EF4-FFF2-40B4-BE49-F238E27FC236}">
                <a16:creationId xmlns:a16="http://schemas.microsoft.com/office/drawing/2014/main" id="{F19C0DE8-92DF-4290-AD9C-C1CB6213232A}"/>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89092" name="Illinois">
            <a:extLst>
              <a:ext uri="{FF2B5EF4-FFF2-40B4-BE49-F238E27FC236}">
                <a16:creationId xmlns:a16="http://schemas.microsoft.com/office/drawing/2014/main" id="{8D1056AF-F3F2-47DF-A61C-20A17826D696}"/>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89093" name="Iowa">
            <a:extLst>
              <a:ext uri="{FF2B5EF4-FFF2-40B4-BE49-F238E27FC236}">
                <a16:creationId xmlns:a16="http://schemas.microsoft.com/office/drawing/2014/main" id="{7217EE7D-0AC7-4041-8314-1300A0C315FD}"/>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89094" name="New Mexico">
            <a:extLst>
              <a:ext uri="{FF2B5EF4-FFF2-40B4-BE49-F238E27FC236}">
                <a16:creationId xmlns:a16="http://schemas.microsoft.com/office/drawing/2014/main" id="{71A8095A-ABFC-4EA5-BC98-9DCCF1452FAC}"/>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2818A"/>
          </a:solidFill>
          <a:ln w="15875">
            <a:solidFill>
              <a:srgbClr val="003F48"/>
            </a:solidFill>
            <a:prstDash val="solid"/>
            <a:round/>
            <a:headEnd/>
            <a:tailEnd/>
          </a:ln>
        </p:spPr>
        <p:txBody>
          <a:bodyPr/>
          <a:lstStyle/>
          <a:p>
            <a:endParaRPr lang="en-US"/>
          </a:p>
        </p:txBody>
      </p:sp>
      <p:sp>
        <p:nvSpPr>
          <p:cNvPr id="89095" name="Oklahoma">
            <a:extLst>
              <a:ext uri="{FF2B5EF4-FFF2-40B4-BE49-F238E27FC236}">
                <a16:creationId xmlns:a16="http://schemas.microsoft.com/office/drawing/2014/main" id="{0B9DF3E2-D722-415E-B84A-CD83A592D8EA}"/>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89096" name="Florida">
            <a:extLst>
              <a:ext uri="{FF2B5EF4-FFF2-40B4-BE49-F238E27FC236}">
                <a16:creationId xmlns:a16="http://schemas.microsoft.com/office/drawing/2014/main" id="{14A87FF3-B2EC-424F-8563-589FB1E55A81}"/>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89097" name="Freeform 9">
            <a:extLst>
              <a:ext uri="{FF2B5EF4-FFF2-40B4-BE49-F238E27FC236}">
                <a16:creationId xmlns:a16="http://schemas.microsoft.com/office/drawing/2014/main" id="{E968E601-EAAC-40F7-B900-2CDA021D3082}"/>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89098" name="Freeform 10">
            <a:extLst>
              <a:ext uri="{FF2B5EF4-FFF2-40B4-BE49-F238E27FC236}">
                <a16:creationId xmlns:a16="http://schemas.microsoft.com/office/drawing/2014/main" id="{6547AEEC-3B5F-4199-83C8-9CD56B2E8CEA}"/>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89099" name="Freeform 11">
            <a:extLst>
              <a:ext uri="{FF2B5EF4-FFF2-40B4-BE49-F238E27FC236}">
                <a16:creationId xmlns:a16="http://schemas.microsoft.com/office/drawing/2014/main" id="{DBA30F5D-FFB8-41DD-846B-94DCD9407202}"/>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89100" name="Michigan Upper">
            <a:extLst>
              <a:ext uri="{FF2B5EF4-FFF2-40B4-BE49-F238E27FC236}">
                <a16:creationId xmlns:a16="http://schemas.microsoft.com/office/drawing/2014/main" id="{8BD94E60-A6DA-4CE9-8056-7CACA47D8DD5}"/>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02818A"/>
          </a:solidFill>
          <a:ln w="15875">
            <a:solidFill>
              <a:srgbClr val="003F48"/>
            </a:solidFill>
            <a:prstDash val="solid"/>
            <a:round/>
            <a:headEnd/>
            <a:tailEnd/>
          </a:ln>
        </p:spPr>
        <p:txBody>
          <a:bodyPr/>
          <a:lstStyle/>
          <a:p>
            <a:endParaRPr lang="en-US"/>
          </a:p>
        </p:txBody>
      </p:sp>
      <p:sp>
        <p:nvSpPr>
          <p:cNvPr id="89101" name="Michigan">
            <a:extLst>
              <a:ext uri="{FF2B5EF4-FFF2-40B4-BE49-F238E27FC236}">
                <a16:creationId xmlns:a16="http://schemas.microsoft.com/office/drawing/2014/main" id="{4D0221EB-C417-41A2-92F6-1B439BD06C53}"/>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89102" name="New York">
            <a:extLst>
              <a:ext uri="{FF2B5EF4-FFF2-40B4-BE49-F238E27FC236}">
                <a16:creationId xmlns:a16="http://schemas.microsoft.com/office/drawing/2014/main" id="{566EF34F-328C-42D4-93DE-BCF595770096}"/>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89103" name="Freeform 15">
            <a:extLst>
              <a:ext uri="{FF2B5EF4-FFF2-40B4-BE49-F238E27FC236}">
                <a16:creationId xmlns:a16="http://schemas.microsoft.com/office/drawing/2014/main" id="{7187E6C6-99EE-464F-B2BA-95BC4254C2B9}"/>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04" name="Freeform 16">
            <a:extLst>
              <a:ext uri="{FF2B5EF4-FFF2-40B4-BE49-F238E27FC236}">
                <a16:creationId xmlns:a16="http://schemas.microsoft.com/office/drawing/2014/main" id="{C04E14E9-7CEA-48D1-99A2-14EB1E1C2A17}"/>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05" name="Washington">
            <a:extLst>
              <a:ext uri="{FF2B5EF4-FFF2-40B4-BE49-F238E27FC236}">
                <a16:creationId xmlns:a16="http://schemas.microsoft.com/office/drawing/2014/main" id="{22603BE5-CDCA-4FB0-A646-53FE69F81FED}"/>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89106" name="Freeform 19">
            <a:extLst>
              <a:ext uri="{FF2B5EF4-FFF2-40B4-BE49-F238E27FC236}">
                <a16:creationId xmlns:a16="http://schemas.microsoft.com/office/drawing/2014/main" id="{BA22CF15-1851-435A-8D68-B7793B8E80D4}"/>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07" name="Alabama">
            <a:extLst>
              <a:ext uri="{FF2B5EF4-FFF2-40B4-BE49-F238E27FC236}">
                <a16:creationId xmlns:a16="http://schemas.microsoft.com/office/drawing/2014/main" id="{47D56F38-E1EC-444A-B9C2-5F63FE543FD4}"/>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89108" name="Arizona">
            <a:extLst>
              <a:ext uri="{FF2B5EF4-FFF2-40B4-BE49-F238E27FC236}">
                <a16:creationId xmlns:a16="http://schemas.microsoft.com/office/drawing/2014/main" id="{1ED9AFA9-184A-44C5-9594-A09C54F3F234}"/>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89109" name="Arkansas">
            <a:extLst>
              <a:ext uri="{FF2B5EF4-FFF2-40B4-BE49-F238E27FC236}">
                <a16:creationId xmlns:a16="http://schemas.microsoft.com/office/drawing/2014/main" id="{8ED9510A-910B-4B89-A73B-475F5A337F15}"/>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89110" name="California">
            <a:extLst>
              <a:ext uri="{FF2B5EF4-FFF2-40B4-BE49-F238E27FC236}">
                <a16:creationId xmlns:a16="http://schemas.microsoft.com/office/drawing/2014/main" id="{F1A1BB13-F1B1-4D11-9951-68BD92479AC8}"/>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89111" name="Colorado">
            <a:extLst>
              <a:ext uri="{FF2B5EF4-FFF2-40B4-BE49-F238E27FC236}">
                <a16:creationId xmlns:a16="http://schemas.microsoft.com/office/drawing/2014/main" id="{D4ACA43D-D3B6-41F0-8506-F58A69EADEE7}"/>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89112" name="Connecticut">
            <a:extLst>
              <a:ext uri="{FF2B5EF4-FFF2-40B4-BE49-F238E27FC236}">
                <a16:creationId xmlns:a16="http://schemas.microsoft.com/office/drawing/2014/main" id="{758FEFE9-085E-4DD7-A979-0C0A3BFC6B5A}"/>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89113" name="Delaware">
            <a:extLst>
              <a:ext uri="{FF2B5EF4-FFF2-40B4-BE49-F238E27FC236}">
                <a16:creationId xmlns:a16="http://schemas.microsoft.com/office/drawing/2014/main" id="{8DF63072-7499-46AB-9EB2-7B36A1AC0308}"/>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89114" name="Freeform 27">
            <a:extLst>
              <a:ext uri="{FF2B5EF4-FFF2-40B4-BE49-F238E27FC236}">
                <a16:creationId xmlns:a16="http://schemas.microsoft.com/office/drawing/2014/main" id="{13DDF00A-5020-4B83-8A15-176203C84C41}"/>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15" name="Georgia">
            <a:extLst>
              <a:ext uri="{FF2B5EF4-FFF2-40B4-BE49-F238E27FC236}">
                <a16:creationId xmlns:a16="http://schemas.microsoft.com/office/drawing/2014/main" id="{8D9ED512-A688-483C-9389-A2102C2CEB5B}"/>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02818A"/>
          </a:solidFill>
          <a:ln w="15875">
            <a:solidFill>
              <a:srgbClr val="003F48"/>
            </a:solidFill>
            <a:prstDash val="solid"/>
            <a:round/>
            <a:headEnd/>
            <a:tailEnd/>
          </a:ln>
        </p:spPr>
        <p:txBody>
          <a:bodyPr/>
          <a:lstStyle/>
          <a:p>
            <a:endParaRPr lang="en-US"/>
          </a:p>
        </p:txBody>
      </p:sp>
      <p:sp>
        <p:nvSpPr>
          <p:cNvPr id="89116" name="Idaho">
            <a:extLst>
              <a:ext uri="{FF2B5EF4-FFF2-40B4-BE49-F238E27FC236}">
                <a16:creationId xmlns:a16="http://schemas.microsoft.com/office/drawing/2014/main" id="{CA0A3310-2196-4B2E-A677-C483BBEA850C}"/>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67A9CF"/>
          </a:solidFill>
          <a:ln w="15875">
            <a:solidFill>
              <a:srgbClr val="003F48"/>
            </a:solidFill>
            <a:prstDash val="solid"/>
            <a:round/>
            <a:headEnd/>
            <a:tailEnd/>
          </a:ln>
        </p:spPr>
        <p:txBody>
          <a:bodyPr/>
          <a:lstStyle/>
          <a:p>
            <a:endParaRPr lang="en-US"/>
          </a:p>
        </p:txBody>
      </p:sp>
      <p:sp>
        <p:nvSpPr>
          <p:cNvPr id="89117" name="Indiana">
            <a:extLst>
              <a:ext uri="{FF2B5EF4-FFF2-40B4-BE49-F238E27FC236}">
                <a16:creationId xmlns:a16="http://schemas.microsoft.com/office/drawing/2014/main" id="{0E2FD35D-09C0-402C-84EE-D76105AD173C}"/>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89118" name="Kentucky">
            <a:extLst>
              <a:ext uri="{FF2B5EF4-FFF2-40B4-BE49-F238E27FC236}">
                <a16:creationId xmlns:a16="http://schemas.microsoft.com/office/drawing/2014/main" id="{0BC3235B-0A4B-4156-9244-056B4D30540F}"/>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89119" name="Louisiana">
            <a:extLst>
              <a:ext uri="{FF2B5EF4-FFF2-40B4-BE49-F238E27FC236}">
                <a16:creationId xmlns:a16="http://schemas.microsoft.com/office/drawing/2014/main" id="{D9B252E6-7CEC-441F-AAF6-A5E3ACAD23B9}"/>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89120" name="Maine">
            <a:extLst>
              <a:ext uri="{FF2B5EF4-FFF2-40B4-BE49-F238E27FC236}">
                <a16:creationId xmlns:a16="http://schemas.microsoft.com/office/drawing/2014/main" id="{4A08B915-4452-4856-9EB8-1781FD6F2EAB}"/>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89121" name="Maryland">
            <a:extLst>
              <a:ext uri="{FF2B5EF4-FFF2-40B4-BE49-F238E27FC236}">
                <a16:creationId xmlns:a16="http://schemas.microsoft.com/office/drawing/2014/main" id="{8C7BC068-A4C2-42FC-A83E-79A5949DEF02}"/>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89122" name="Minnesota">
            <a:extLst>
              <a:ext uri="{FF2B5EF4-FFF2-40B4-BE49-F238E27FC236}">
                <a16:creationId xmlns:a16="http://schemas.microsoft.com/office/drawing/2014/main" id="{A353A3A8-C9D5-440D-AE68-A8C33F608334}"/>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89123" name="Mississippi">
            <a:extLst>
              <a:ext uri="{FF2B5EF4-FFF2-40B4-BE49-F238E27FC236}">
                <a16:creationId xmlns:a16="http://schemas.microsoft.com/office/drawing/2014/main" id="{6D728697-9B12-452F-96BF-5B94C4DEB4E7}"/>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89124" name="Montana">
            <a:extLst>
              <a:ext uri="{FF2B5EF4-FFF2-40B4-BE49-F238E27FC236}">
                <a16:creationId xmlns:a16="http://schemas.microsoft.com/office/drawing/2014/main" id="{CF933001-B35E-4B5E-A711-3967F61AF92B}"/>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7A9CF"/>
          </a:solidFill>
          <a:ln w="15875">
            <a:solidFill>
              <a:srgbClr val="003F48"/>
            </a:solidFill>
            <a:prstDash val="solid"/>
            <a:round/>
            <a:headEnd/>
            <a:tailEnd/>
          </a:ln>
        </p:spPr>
        <p:txBody>
          <a:bodyPr/>
          <a:lstStyle/>
          <a:p>
            <a:endParaRPr lang="en-US"/>
          </a:p>
        </p:txBody>
      </p:sp>
      <p:sp>
        <p:nvSpPr>
          <p:cNvPr id="89125" name="Nebraska">
            <a:extLst>
              <a:ext uri="{FF2B5EF4-FFF2-40B4-BE49-F238E27FC236}">
                <a16:creationId xmlns:a16="http://schemas.microsoft.com/office/drawing/2014/main" id="{D501DC53-97A6-4671-90D1-DA5A971671D0}"/>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7A9CF"/>
          </a:solidFill>
          <a:ln w="15875">
            <a:solidFill>
              <a:srgbClr val="003F48"/>
            </a:solidFill>
            <a:prstDash val="solid"/>
            <a:round/>
            <a:headEnd/>
            <a:tailEnd/>
          </a:ln>
        </p:spPr>
        <p:txBody>
          <a:bodyPr/>
          <a:lstStyle/>
          <a:p>
            <a:endParaRPr lang="en-US"/>
          </a:p>
        </p:txBody>
      </p:sp>
      <p:sp>
        <p:nvSpPr>
          <p:cNvPr id="89126" name="Nevada">
            <a:extLst>
              <a:ext uri="{FF2B5EF4-FFF2-40B4-BE49-F238E27FC236}">
                <a16:creationId xmlns:a16="http://schemas.microsoft.com/office/drawing/2014/main" id="{5934E714-305F-4051-9422-D3002325D87B}"/>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89127" name="New Hampshire">
            <a:extLst>
              <a:ext uri="{FF2B5EF4-FFF2-40B4-BE49-F238E27FC236}">
                <a16:creationId xmlns:a16="http://schemas.microsoft.com/office/drawing/2014/main" id="{5ABE5783-54F1-4655-8704-32C397127EDE}"/>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89128" name="New Jersey">
            <a:extLst>
              <a:ext uri="{FF2B5EF4-FFF2-40B4-BE49-F238E27FC236}">
                <a16:creationId xmlns:a16="http://schemas.microsoft.com/office/drawing/2014/main" id="{E35D2D5E-B381-4925-9E9E-88A7BC372EF7}"/>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89129" name="North Carolina">
            <a:extLst>
              <a:ext uri="{FF2B5EF4-FFF2-40B4-BE49-F238E27FC236}">
                <a16:creationId xmlns:a16="http://schemas.microsoft.com/office/drawing/2014/main" id="{E8C22FE3-533C-433A-B24B-03346E4A6D8A}"/>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89130" name="North Dakota">
            <a:extLst>
              <a:ext uri="{FF2B5EF4-FFF2-40B4-BE49-F238E27FC236}">
                <a16:creationId xmlns:a16="http://schemas.microsoft.com/office/drawing/2014/main" id="{CA3FE447-DF52-4406-AC73-138777F0E17F}"/>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7A9CF"/>
          </a:solidFill>
          <a:ln w="15875">
            <a:solidFill>
              <a:srgbClr val="003F48"/>
            </a:solidFill>
            <a:prstDash val="solid"/>
            <a:round/>
            <a:headEnd/>
            <a:tailEnd/>
          </a:ln>
        </p:spPr>
        <p:txBody>
          <a:bodyPr/>
          <a:lstStyle/>
          <a:p>
            <a:endParaRPr lang="en-US"/>
          </a:p>
        </p:txBody>
      </p:sp>
      <p:sp>
        <p:nvSpPr>
          <p:cNvPr id="89131" name="Ohio">
            <a:extLst>
              <a:ext uri="{FF2B5EF4-FFF2-40B4-BE49-F238E27FC236}">
                <a16:creationId xmlns:a16="http://schemas.microsoft.com/office/drawing/2014/main" id="{A5840082-146D-4629-A9CC-3AEA84217671}"/>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2818A"/>
          </a:solidFill>
          <a:ln w="15875">
            <a:solidFill>
              <a:srgbClr val="003F48"/>
            </a:solidFill>
            <a:prstDash val="solid"/>
            <a:round/>
            <a:headEnd/>
            <a:tailEnd/>
          </a:ln>
        </p:spPr>
        <p:txBody>
          <a:bodyPr/>
          <a:lstStyle/>
          <a:p>
            <a:endParaRPr lang="en-US"/>
          </a:p>
        </p:txBody>
      </p:sp>
      <p:sp>
        <p:nvSpPr>
          <p:cNvPr id="89132" name="Oregon">
            <a:extLst>
              <a:ext uri="{FF2B5EF4-FFF2-40B4-BE49-F238E27FC236}">
                <a16:creationId xmlns:a16="http://schemas.microsoft.com/office/drawing/2014/main" id="{D08FD29A-1138-47F6-8ACE-F52E213DF990}"/>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89133" name="Pennsylvania">
            <a:extLst>
              <a:ext uri="{FF2B5EF4-FFF2-40B4-BE49-F238E27FC236}">
                <a16:creationId xmlns:a16="http://schemas.microsoft.com/office/drawing/2014/main" id="{7D7F27BF-60D3-46F0-9002-EF0B76531651}"/>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2818A"/>
          </a:solidFill>
          <a:ln w="15875">
            <a:solidFill>
              <a:srgbClr val="003F48"/>
            </a:solidFill>
            <a:prstDash val="solid"/>
            <a:round/>
            <a:headEnd/>
            <a:tailEnd/>
          </a:ln>
        </p:spPr>
        <p:txBody>
          <a:bodyPr/>
          <a:lstStyle/>
          <a:p>
            <a:endParaRPr lang="en-US"/>
          </a:p>
        </p:txBody>
      </p:sp>
      <p:sp>
        <p:nvSpPr>
          <p:cNvPr id="89134" name="Rhode Island">
            <a:extLst>
              <a:ext uri="{FF2B5EF4-FFF2-40B4-BE49-F238E27FC236}">
                <a16:creationId xmlns:a16="http://schemas.microsoft.com/office/drawing/2014/main" id="{839A144B-3F94-41DD-9A6C-F317B1E04CA0}"/>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89135" name="South Carolina">
            <a:extLst>
              <a:ext uri="{FF2B5EF4-FFF2-40B4-BE49-F238E27FC236}">
                <a16:creationId xmlns:a16="http://schemas.microsoft.com/office/drawing/2014/main" id="{CEC6F712-CC5E-40C9-B22A-568A058156D6}"/>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89136" name="South Dakota">
            <a:extLst>
              <a:ext uri="{FF2B5EF4-FFF2-40B4-BE49-F238E27FC236}">
                <a16:creationId xmlns:a16="http://schemas.microsoft.com/office/drawing/2014/main" id="{5BFD0029-DEBE-47E0-A419-BCAE71EDB7CC}"/>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89137" name="Tennessee">
            <a:extLst>
              <a:ext uri="{FF2B5EF4-FFF2-40B4-BE49-F238E27FC236}">
                <a16:creationId xmlns:a16="http://schemas.microsoft.com/office/drawing/2014/main" id="{B3F40D94-C800-4294-8150-C63A820AF2C8}"/>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67A9CF"/>
          </a:solidFill>
          <a:ln w="15875">
            <a:solidFill>
              <a:srgbClr val="003F48"/>
            </a:solidFill>
            <a:prstDash val="solid"/>
            <a:round/>
            <a:headEnd/>
            <a:tailEnd/>
          </a:ln>
        </p:spPr>
        <p:txBody>
          <a:bodyPr/>
          <a:lstStyle/>
          <a:p>
            <a:endParaRPr lang="en-US"/>
          </a:p>
        </p:txBody>
      </p:sp>
      <p:sp>
        <p:nvSpPr>
          <p:cNvPr id="89138" name="Texas">
            <a:extLst>
              <a:ext uri="{FF2B5EF4-FFF2-40B4-BE49-F238E27FC236}">
                <a16:creationId xmlns:a16="http://schemas.microsoft.com/office/drawing/2014/main" id="{081EBAA6-84DB-438B-843D-8FE6702E45D8}"/>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89139" name="Utah">
            <a:extLst>
              <a:ext uri="{FF2B5EF4-FFF2-40B4-BE49-F238E27FC236}">
                <a16:creationId xmlns:a16="http://schemas.microsoft.com/office/drawing/2014/main" id="{2560D4D1-4F73-42F4-BE5F-4B2E98377BE4}"/>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BDC9E1"/>
          </a:solidFill>
          <a:ln w="15875">
            <a:solidFill>
              <a:srgbClr val="003F48"/>
            </a:solidFill>
            <a:prstDash val="solid"/>
            <a:round/>
            <a:headEnd/>
            <a:tailEnd/>
          </a:ln>
        </p:spPr>
        <p:txBody>
          <a:bodyPr/>
          <a:lstStyle/>
          <a:p>
            <a:endParaRPr lang="en-US"/>
          </a:p>
        </p:txBody>
      </p:sp>
      <p:sp>
        <p:nvSpPr>
          <p:cNvPr id="89140" name="Vermont">
            <a:extLst>
              <a:ext uri="{FF2B5EF4-FFF2-40B4-BE49-F238E27FC236}">
                <a16:creationId xmlns:a16="http://schemas.microsoft.com/office/drawing/2014/main" id="{33355B97-C49E-45FE-9D54-AE7119C3399B}"/>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89141" name="West Virginia">
            <a:extLst>
              <a:ext uri="{FF2B5EF4-FFF2-40B4-BE49-F238E27FC236}">
                <a16:creationId xmlns:a16="http://schemas.microsoft.com/office/drawing/2014/main" id="{5BD4C248-8275-4906-A82D-7898C08DFDD5}"/>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89142" name="Wisconsin">
            <a:extLst>
              <a:ext uri="{FF2B5EF4-FFF2-40B4-BE49-F238E27FC236}">
                <a16:creationId xmlns:a16="http://schemas.microsoft.com/office/drawing/2014/main" id="{9DAF5C4E-D0CC-46E5-87E7-165F89AA49D8}"/>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89143" name="Wyoming">
            <a:extLst>
              <a:ext uri="{FF2B5EF4-FFF2-40B4-BE49-F238E27FC236}">
                <a16:creationId xmlns:a16="http://schemas.microsoft.com/office/drawing/2014/main" id="{A887F731-9D2A-4AB8-A523-82196C512A95}"/>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89144" name="Massachusetts">
            <a:extLst>
              <a:ext uri="{FF2B5EF4-FFF2-40B4-BE49-F238E27FC236}">
                <a16:creationId xmlns:a16="http://schemas.microsoft.com/office/drawing/2014/main" id="{E818701A-BF56-45CE-A869-372AAFB2ADA1}"/>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89145" name="Freeform 59">
            <a:extLst>
              <a:ext uri="{FF2B5EF4-FFF2-40B4-BE49-F238E27FC236}">
                <a16:creationId xmlns:a16="http://schemas.microsoft.com/office/drawing/2014/main" id="{D8F55056-61B5-4A34-890A-798016E4CEBE}"/>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46" name="Freeform 60">
            <a:extLst>
              <a:ext uri="{FF2B5EF4-FFF2-40B4-BE49-F238E27FC236}">
                <a16:creationId xmlns:a16="http://schemas.microsoft.com/office/drawing/2014/main" id="{97D97A0F-89DB-4192-BE97-50BA20F23627}"/>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47" name="Virginia">
            <a:extLst>
              <a:ext uri="{FF2B5EF4-FFF2-40B4-BE49-F238E27FC236}">
                <a16:creationId xmlns:a16="http://schemas.microsoft.com/office/drawing/2014/main" id="{0EA1E826-8027-47F5-B2B3-BB0E440B7E4F}"/>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89148" name="Freeform 62">
            <a:extLst>
              <a:ext uri="{FF2B5EF4-FFF2-40B4-BE49-F238E27FC236}">
                <a16:creationId xmlns:a16="http://schemas.microsoft.com/office/drawing/2014/main" id="{F46E353F-797E-4A48-B684-E0D74CF60B86}"/>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9149" name="Hawaii">
            <a:extLst>
              <a:ext uri="{FF2B5EF4-FFF2-40B4-BE49-F238E27FC236}">
                <a16:creationId xmlns:a16="http://schemas.microsoft.com/office/drawing/2014/main" id="{EBAD5273-CE82-41DD-AA6D-51D508378EF8}"/>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89174" name="Freeform 64">
              <a:extLst>
                <a:ext uri="{FF2B5EF4-FFF2-40B4-BE49-F238E27FC236}">
                  <a16:creationId xmlns:a16="http://schemas.microsoft.com/office/drawing/2014/main" id="{B4C47E01-5467-421B-9480-E903348CF131}"/>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2818A"/>
            </a:solidFill>
            <a:ln w="15875">
              <a:solidFill>
                <a:srgbClr val="003F48"/>
              </a:solidFill>
              <a:prstDash val="solid"/>
              <a:round/>
              <a:headEnd/>
              <a:tailEnd/>
            </a:ln>
          </p:spPr>
          <p:txBody>
            <a:bodyPr/>
            <a:lstStyle/>
            <a:p>
              <a:endParaRPr lang="en-US"/>
            </a:p>
          </p:txBody>
        </p:sp>
        <p:sp>
          <p:nvSpPr>
            <p:cNvPr id="89175" name="Freeform 65">
              <a:extLst>
                <a:ext uri="{FF2B5EF4-FFF2-40B4-BE49-F238E27FC236}">
                  <a16:creationId xmlns:a16="http://schemas.microsoft.com/office/drawing/2014/main" id="{9A4490B7-1F22-4032-8DFF-7A4D06CB9750}"/>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2818A"/>
            </a:solidFill>
            <a:ln w="15875">
              <a:solidFill>
                <a:srgbClr val="003F48"/>
              </a:solidFill>
              <a:prstDash val="solid"/>
              <a:round/>
              <a:headEnd/>
              <a:tailEnd/>
            </a:ln>
          </p:spPr>
          <p:txBody>
            <a:bodyPr/>
            <a:lstStyle/>
            <a:p>
              <a:endParaRPr lang="en-US"/>
            </a:p>
          </p:txBody>
        </p:sp>
        <p:sp>
          <p:nvSpPr>
            <p:cNvPr id="89176" name="Freeform 66">
              <a:extLst>
                <a:ext uri="{FF2B5EF4-FFF2-40B4-BE49-F238E27FC236}">
                  <a16:creationId xmlns:a16="http://schemas.microsoft.com/office/drawing/2014/main" id="{8A5FDA3E-73C0-40B6-B2FF-D85ACCD86ACF}"/>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89177" name="Freeform 67">
              <a:extLst>
                <a:ext uri="{FF2B5EF4-FFF2-40B4-BE49-F238E27FC236}">
                  <a16:creationId xmlns:a16="http://schemas.microsoft.com/office/drawing/2014/main" id="{E42C8B28-928B-42F3-B4CF-AA9CEDF55968}"/>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2818A"/>
            </a:solidFill>
            <a:ln w="15875">
              <a:solidFill>
                <a:srgbClr val="003F48"/>
              </a:solidFill>
              <a:prstDash val="solid"/>
              <a:round/>
              <a:headEnd/>
              <a:tailEnd/>
            </a:ln>
          </p:spPr>
          <p:txBody>
            <a:bodyPr/>
            <a:lstStyle/>
            <a:p>
              <a:endParaRPr lang="en-US"/>
            </a:p>
          </p:txBody>
        </p:sp>
        <p:sp>
          <p:nvSpPr>
            <p:cNvPr id="89178" name="Freeform 68">
              <a:extLst>
                <a:ext uri="{FF2B5EF4-FFF2-40B4-BE49-F238E27FC236}">
                  <a16:creationId xmlns:a16="http://schemas.microsoft.com/office/drawing/2014/main" id="{949A7587-5246-476C-9D38-860C6A82FCE6}"/>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89179" name="Freeform 69">
              <a:extLst>
                <a:ext uri="{FF2B5EF4-FFF2-40B4-BE49-F238E27FC236}">
                  <a16:creationId xmlns:a16="http://schemas.microsoft.com/office/drawing/2014/main" id="{651D873C-1F91-455E-8F55-878BD0319919}"/>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89180" name="Freeform 70">
              <a:extLst>
                <a:ext uri="{FF2B5EF4-FFF2-40B4-BE49-F238E27FC236}">
                  <a16:creationId xmlns:a16="http://schemas.microsoft.com/office/drawing/2014/main" id="{1BF8CE9A-A829-43F5-B2CA-1224C9932AA6}"/>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2818A"/>
            </a:solidFill>
            <a:ln w="15875">
              <a:solidFill>
                <a:srgbClr val="003F48"/>
              </a:solidFill>
              <a:prstDash val="solid"/>
              <a:round/>
              <a:headEnd/>
              <a:tailEnd/>
            </a:ln>
          </p:spPr>
          <p:txBody>
            <a:bodyPr/>
            <a:lstStyle/>
            <a:p>
              <a:endParaRPr lang="en-US"/>
            </a:p>
          </p:txBody>
        </p:sp>
        <p:sp>
          <p:nvSpPr>
            <p:cNvPr id="89181" name="Freeform 71">
              <a:extLst>
                <a:ext uri="{FF2B5EF4-FFF2-40B4-BE49-F238E27FC236}">
                  <a16:creationId xmlns:a16="http://schemas.microsoft.com/office/drawing/2014/main" id="{A8C2E4DE-3783-472F-913E-B4287D31AEFE}"/>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2818A"/>
            </a:solidFill>
            <a:ln w="15875">
              <a:solidFill>
                <a:srgbClr val="003F48"/>
              </a:solidFill>
              <a:prstDash val="solid"/>
              <a:round/>
              <a:headEnd/>
              <a:tailEnd/>
            </a:ln>
          </p:spPr>
          <p:txBody>
            <a:bodyPr/>
            <a:lstStyle/>
            <a:p>
              <a:endParaRPr lang="en-US"/>
            </a:p>
          </p:txBody>
        </p:sp>
      </p:grpSp>
      <p:grpSp>
        <p:nvGrpSpPr>
          <p:cNvPr id="89150" name="Alaska">
            <a:extLst>
              <a:ext uri="{FF2B5EF4-FFF2-40B4-BE49-F238E27FC236}">
                <a16:creationId xmlns:a16="http://schemas.microsoft.com/office/drawing/2014/main" id="{713A9A91-9428-465C-9D8D-3744DA0E891E}"/>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89164" name="Freeform 73">
              <a:extLst>
                <a:ext uri="{FF2B5EF4-FFF2-40B4-BE49-F238E27FC236}">
                  <a16:creationId xmlns:a16="http://schemas.microsoft.com/office/drawing/2014/main" id="{E20F27C2-ED0B-4D33-AD5C-918021334D8D}"/>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89165" name="Freeform 74">
              <a:extLst>
                <a:ext uri="{FF2B5EF4-FFF2-40B4-BE49-F238E27FC236}">
                  <a16:creationId xmlns:a16="http://schemas.microsoft.com/office/drawing/2014/main" id="{A1504231-88FB-4667-9DB3-70E59E3A6EAF}"/>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89166" name="Freeform 75">
              <a:extLst>
                <a:ext uri="{FF2B5EF4-FFF2-40B4-BE49-F238E27FC236}">
                  <a16:creationId xmlns:a16="http://schemas.microsoft.com/office/drawing/2014/main" id="{728E48CC-0DFA-4F15-98B3-2B20F74EAE62}"/>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89167" name="Freeform 76">
              <a:extLst>
                <a:ext uri="{FF2B5EF4-FFF2-40B4-BE49-F238E27FC236}">
                  <a16:creationId xmlns:a16="http://schemas.microsoft.com/office/drawing/2014/main" id="{15406028-EC96-4A7C-9351-79A4D53F803E}"/>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89168" name="Freeform 77">
              <a:extLst>
                <a:ext uri="{FF2B5EF4-FFF2-40B4-BE49-F238E27FC236}">
                  <a16:creationId xmlns:a16="http://schemas.microsoft.com/office/drawing/2014/main" id="{E28ED2E3-5DA5-4B78-83FC-A12996D37931}"/>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89169" name="Freeform 78">
              <a:extLst>
                <a:ext uri="{FF2B5EF4-FFF2-40B4-BE49-F238E27FC236}">
                  <a16:creationId xmlns:a16="http://schemas.microsoft.com/office/drawing/2014/main" id="{9136BC13-F9D7-4BB0-B975-08A519BE44CB}"/>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89170" name="Freeform 79">
              <a:extLst>
                <a:ext uri="{FF2B5EF4-FFF2-40B4-BE49-F238E27FC236}">
                  <a16:creationId xmlns:a16="http://schemas.microsoft.com/office/drawing/2014/main" id="{D9FCD01A-22BD-4728-B874-C2A0B6A13BB4}"/>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89171" name="Freeform 80">
              <a:extLst>
                <a:ext uri="{FF2B5EF4-FFF2-40B4-BE49-F238E27FC236}">
                  <a16:creationId xmlns:a16="http://schemas.microsoft.com/office/drawing/2014/main" id="{BBBB0BC1-D7BC-4666-B127-5139479EE1ED}"/>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89172" name="Freeform 81">
              <a:extLst>
                <a:ext uri="{FF2B5EF4-FFF2-40B4-BE49-F238E27FC236}">
                  <a16:creationId xmlns:a16="http://schemas.microsoft.com/office/drawing/2014/main" id="{7329BB2B-2441-429A-AFD2-0DF901ADC1B6}"/>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89173" name="Freeform 82">
              <a:extLst>
                <a:ext uri="{FF2B5EF4-FFF2-40B4-BE49-F238E27FC236}">
                  <a16:creationId xmlns:a16="http://schemas.microsoft.com/office/drawing/2014/main" id="{A0C7F18C-C36B-44E8-AC52-46B2961A4B13}"/>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89151" name="Rectangle 109">
            <a:extLst>
              <a:ext uri="{FF2B5EF4-FFF2-40B4-BE49-F238E27FC236}">
                <a16:creationId xmlns:a16="http://schemas.microsoft.com/office/drawing/2014/main" id="{C392E5DB-FC7E-47F9-882F-56D84AA3D9F3}"/>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9152" name="Rectangle 110">
            <a:extLst>
              <a:ext uri="{FF2B5EF4-FFF2-40B4-BE49-F238E27FC236}">
                <a16:creationId xmlns:a16="http://schemas.microsoft.com/office/drawing/2014/main" id="{41D12242-2B50-4E4D-AB7D-A90DDA754587}"/>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9153" name="Rectangle 111">
            <a:extLst>
              <a:ext uri="{FF2B5EF4-FFF2-40B4-BE49-F238E27FC236}">
                <a16:creationId xmlns:a16="http://schemas.microsoft.com/office/drawing/2014/main" id="{84BC1F29-7155-4F29-82F1-55104D88DA4C}"/>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9154" name="Rectangle 112">
            <a:extLst>
              <a:ext uri="{FF2B5EF4-FFF2-40B4-BE49-F238E27FC236}">
                <a16:creationId xmlns:a16="http://schemas.microsoft.com/office/drawing/2014/main" id="{07995A26-F121-4069-B346-D20F4EC7F5F9}"/>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9155" name="Rectangle 113">
            <a:extLst>
              <a:ext uri="{FF2B5EF4-FFF2-40B4-BE49-F238E27FC236}">
                <a16:creationId xmlns:a16="http://schemas.microsoft.com/office/drawing/2014/main" id="{B3DF652D-C982-4FA9-8D7C-649983C84DC1}"/>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89156" name="Text Box 114">
            <a:extLst>
              <a:ext uri="{FF2B5EF4-FFF2-40B4-BE49-F238E27FC236}">
                <a16:creationId xmlns:a16="http://schemas.microsoft.com/office/drawing/2014/main" id="{1986354D-FF30-45FB-8D04-D912A281089E}"/>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89157" name="Text Box 105">
            <a:extLst>
              <a:ext uri="{FF2B5EF4-FFF2-40B4-BE49-F238E27FC236}">
                <a16:creationId xmlns:a16="http://schemas.microsoft.com/office/drawing/2014/main" id="{DC068DA2-3150-406D-B7BE-AF7AB0E2D6ED}"/>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89158" name="Text Box 106">
            <a:extLst>
              <a:ext uri="{FF2B5EF4-FFF2-40B4-BE49-F238E27FC236}">
                <a16:creationId xmlns:a16="http://schemas.microsoft.com/office/drawing/2014/main" id="{A5FC2AB3-95F8-4BFC-848F-14819887AC6E}"/>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89159" name="Text Box 107">
            <a:extLst>
              <a:ext uri="{FF2B5EF4-FFF2-40B4-BE49-F238E27FC236}">
                <a16:creationId xmlns:a16="http://schemas.microsoft.com/office/drawing/2014/main" id="{C57CCDF4-2617-419A-B878-D217B3A3A7AA}"/>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89160" name="Text Box 108">
            <a:extLst>
              <a:ext uri="{FF2B5EF4-FFF2-40B4-BE49-F238E27FC236}">
                <a16:creationId xmlns:a16="http://schemas.microsoft.com/office/drawing/2014/main" id="{DCC75B00-7D09-4F15-9E2F-921BA1B19BBC}"/>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89161" name="Rectangle 7">
            <a:extLst>
              <a:ext uri="{FF2B5EF4-FFF2-40B4-BE49-F238E27FC236}">
                <a16:creationId xmlns:a16="http://schemas.microsoft.com/office/drawing/2014/main" id="{9CD1A137-67AD-4B27-A219-D7ABECF3D944}"/>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efficacy of condoms in a required course during grades 9, 10, 11, or 12*</a:t>
            </a:r>
          </a:p>
        </p:txBody>
      </p:sp>
      <p:sp>
        <p:nvSpPr>
          <p:cNvPr id="89162" name="Text Box 101">
            <a:extLst>
              <a:ext uri="{FF2B5EF4-FFF2-40B4-BE49-F238E27FC236}">
                <a16:creationId xmlns:a16="http://schemas.microsoft.com/office/drawing/2014/main" id="{1B48F5E8-045B-4900-89DC-6872C3C6DD82}"/>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89163" name="Text Box 116">
            <a:extLst>
              <a:ext uri="{FF2B5EF4-FFF2-40B4-BE49-F238E27FC236}">
                <a16:creationId xmlns:a16="http://schemas.microsoft.com/office/drawing/2014/main" id="{2232EF7F-9037-425B-9CBB-B03ABA0BDBB2}"/>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Kansas">
            <a:extLst>
              <a:ext uri="{FF2B5EF4-FFF2-40B4-BE49-F238E27FC236}">
                <a16:creationId xmlns:a16="http://schemas.microsoft.com/office/drawing/2014/main" id="{898D6529-23CE-48A9-BB18-07D2AB5ECFC5}"/>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BDC9E1"/>
          </a:solidFill>
          <a:ln w="15875">
            <a:solidFill>
              <a:srgbClr val="003F48"/>
            </a:solidFill>
            <a:prstDash val="solid"/>
            <a:round/>
            <a:headEnd/>
            <a:tailEnd/>
          </a:ln>
        </p:spPr>
        <p:txBody>
          <a:bodyPr/>
          <a:lstStyle/>
          <a:p>
            <a:endParaRPr lang="en-US"/>
          </a:p>
        </p:txBody>
      </p:sp>
      <p:sp>
        <p:nvSpPr>
          <p:cNvPr id="91139" name="Missouri">
            <a:extLst>
              <a:ext uri="{FF2B5EF4-FFF2-40B4-BE49-F238E27FC236}">
                <a16:creationId xmlns:a16="http://schemas.microsoft.com/office/drawing/2014/main" id="{6A5F98F1-DF46-43EA-8F8B-C1D8883BFCDE}"/>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91140" name="Illinois">
            <a:extLst>
              <a:ext uri="{FF2B5EF4-FFF2-40B4-BE49-F238E27FC236}">
                <a16:creationId xmlns:a16="http://schemas.microsoft.com/office/drawing/2014/main" id="{B0EFDE29-B4F3-4082-854B-6DEF445BF3D3}"/>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91141" name="Iowa">
            <a:extLst>
              <a:ext uri="{FF2B5EF4-FFF2-40B4-BE49-F238E27FC236}">
                <a16:creationId xmlns:a16="http://schemas.microsoft.com/office/drawing/2014/main" id="{61D205C5-0706-40C0-9185-6D6D705B1BE8}"/>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91142" name="New Mexico">
            <a:extLst>
              <a:ext uri="{FF2B5EF4-FFF2-40B4-BE49-F238E27FC236}">
                <a16:creationId xmlns:a16="http://schemas.microsoft.com/office/drawing/2014/main" id="{D1251E8C-1216-4D1D-A0AA-D45D3A93BE52}"/>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91143" name="Oklahoma">
            <a:extLst>
              <a:ext uri="{FF2B5EF4-FFF2-40B4-BE49-F238E27FC236}">
                <a16:creationId xmlns:a16="http://schemas.microsoft.com/office/drawing/2014/main" id="{C584745F-DBB0-44DF-8292-57DC0D4FF3BB}"/>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91144" name="Florida">
            <a:extLst>
              <a:ext uri="{FF2B5EF4-FFF2-40B4-BE49-F238E27FC236}">
                <a16:creationId xmlns:a16="http://schemas.microsoft.com/office/drawing/2014/main" id="{48EEFF6F-CCC7-4FB1-B6A4-427C293335D0}"/>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BDC9E1"/>
          </a:solidFill>
          <a:ln w="15875">
            <a:solidFill>
              <a:srgbClr val="003F48"/>
            </a:solidFill>
            <a:prstDash val="solid"/>
            <a:round/>
            <a:headEnd/>
            <a:tailEnd/>
          </a:ln>
        </p:spPr>
        <p:txBody>
          <a:bodyPr/>
          <a:lstStyle/>
          <a:p>
            <a:endParaRPr lang="en-US"/>
          </a:p>
        </p:txBody>
      </p:sp>
      <p:sp>
        <p:nvSpPr>
          <p:cNvPr id="91145" name="Freeform 9">
            <a:extLst>
              <a:ext uri="{FF2B5EF4-FFF2-40B4-BE49-F238E27FC236}">
                <a16:creationId xmlns:a16="http://schemas.microsoft.com/office/drawing/2014/main" id="{120AD5A4-84E2-4FE3-A513-83BAC6F3D7E5}"/>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91146" name="Freeform 10">
            <a:extLst>
              <a:ext uri="{FF2B5EF4-FFF2-40B4-BE49-F238E27FC236}">
                <a16:creationId xmlns:a16="http://schemas.microsoft.com/office/drawing/2014/main" id="{A2F2459D-2B2F-472A-A677-555285DD360B}"/>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91147" name="Freeform 11">
            <a:extLst>
              <a:ext uri="{FF2B5EF4-FFF2-40B4-BE49-F238E27FC236}">
                <a16:creationId xmlns:a16="http://schemas.microsoft.com/office/drawing/2014/main" id="{FED81BAF-F33C-469B-8634-D0457AEFD474}"/>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91148" name="Michigan Upper">
            <a:extLst>
              <a:ext uri="{FF2B5EF4-FFF2-40B4-BE49-F238E27FC236}">
                <a16:creationId xmlns:a16="http://schemas.microsoft.com/office/drawing/2014/main" id="{C8091057-D731-48FB-8BF5-A215063A1BE9}"/>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BDC9E1"/>
          </a:solidFill>
          <a:ln w="15875">
            <a:solidFill>
              <a:srgbClr val="003F48"/>
            </a:solidFill>
            <a:prstDash val="solid"/>
            <a:round/>
            <a:headEnd/>
            <a:tailEnd/>
          </a:ln>
        </p:spPr>
        <p:txBody>
          <a:bodyPr/>
          <a:lstStyle/>
          <a:p>
            <a:endParaRPr lang="en-US"/>
          </a:p>
        </p:txBody>
      </p:sp>
      <p:sp>
        <p:nvSpPr>
          <p:cNvPr id="91149" name="Michigan">
            <a:extLst>
              <a:ext uri="{FF2B5EF4-FFF2-40B4-BE49-F238E27FC236}">
                <a16:creationId xmlns:a16="http://schemas.microsoft.com/office/drawing/2014/main" id="{BC289DB0-9DB6-4610-85F2-29CE5AA48C0E}"/>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91150" name="New York">
            <a:extLst>
              <a:ext uri="{FF2B5EF4-FFF2-40B4-BE49-F238E27FC236}">
                <a16:creationId xmlns:a16="http://schemas.microsoft.com/office/drawing/2014/main" id="{9EB660B2-17B6-43E8-95BE-4EC7A09016C5}"/>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67A9CF"/>
          </a:solidFill>
          <a:ln w="15875">
            <a:solidFill>
              <a:srgbClr val="003F48"/>
            </a:solidFill>
            <a:prstDash val="solid"/>
            <a:round/>
            <a:headEnd/>
            <a:tailEnd/>
          </a:ln>
        </p:spPr>
        <p:txBody>
          <a:bodyPr/>
          <a:lstStyle/>
          <a:p>
            <a:endParaRPr lang="en-US"/>
          </a:p>
        </p:txBody>
      </p:sp>
      <p:sp>
        <p:nvSpPr>
          <p:cNvPr id="91151" name="Freeform 15">
            <a:extLst>
              <a:ext uri="{FF2B5EF4-FFF2-40B4-BE49-F238E27FC236}">
                <a16:creationId xmlns:a16="http://schemas.microsoft.com/office/drawing/2014/main" id="{21FC0036-2B9D-45F9-BBF3-DFAA2A18DAA7}"/>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2" name="Freeform 16">
            <a:extLst>
              <a:ext uri="{FF2B5EF4-FFF2-40B4-BE49-F238E27FC236}">
                <a16:creationId xmlns:a16="http://schemas.microsoft.com/office/drawing/2014/main" id="{C8C36B08-4362-40EB-9175-A5BF7C4AB4FD}"/>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3" name="Washington">
            <a:extLst>
              <a:ext uri="{FF2B5EF4-FFF2-40B4-BE49-F238E27FC236}">
                <a16:creationId xmlns:a16="http://schemas.microsoft.com/office/drawing/2014/main" id="{5AEC5AE5-E91A-4444-A02A-F778ED34C12E}"/>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67A9CF"/>
          </a:solidFill>
          <a:ln w="15875">
            <a:solidFill>
              <a:srgbClr val="003F48"/>
            </a:solidFill>
            <a:prstDash val="solid"/>
            <a:round/>
            <a:headEnd/>
            <a:tailEnd/>
          </a:ln>
        </p:spPr>
        <p:txBody>
          <a:bodyPr/>
          <a:lstStyle/>
          <a:p>
            <a:endParaRPr lang="en-US"/>
          </a:p>
        </p:txBody>
      </p:sp>
      <p:sp>
        <p:nvSpPr>
          <p:cNvPr id="91154" name="Freeform 19">
            <a:extLst>
              <a:ext uri="{FF2B5EF4-FFF2-40B4-BE49-F238E27FC236}">
                <a16:creationId xmlns:a16="http://schemas.microsoft.com/office/drawing/2014/main" id="{CA9F45BC-445F-4ABD-9529-30D6E1910428}"/>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5" name="Alabama">
            <a:extLst>
              <a:ext uri="{FF2B5EF4-FFF2-40B4-BE49-F238E27FC236}">
                <a16:creationId xmlns:a16="http://schemas.microsoft.com/office/drawing/2014/main" id="{2A5A954B-7B73-451E-864A-41E9661A1673}"/>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6EFF7"/>
          </a:solidFill>
          <a:ln w="15875">
            <a:solidFill>
              <a:srgbClr val="003F48"/>
            </a:solidFill>
            <a:prstDash val="solid"/>
            <a:round/>
            <a:headEnd/>
            <a:tailEnd/>
          </a:ln>
        </p:spPr>
        <p:txBody>
          <a:bodyPr/>
          <a:lstStyle/>
          <a:p>
            <a:endParaRPr lang="en-US"/>
          </a:p>
        </p:txBody>
      </p:sp>
      <p:sp>
        <p:nvSpPr>
          <p:cNvPr id="91156" name="Arizona">
            <a:extLst>
              <a:ext uri="{FF2B5EF4-FFF2-40B4-BE49-F238E27FC236}">
                <a16:creationId xmlns:a16="http://schemas.microsoft.com/office/drawing/2014/main" id="{5968865A-047C-4C75-A8D6-4E5CBA48A25C}"/>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91157" name="Arkansas">
            <a:extLst>
              <a:ext uri="{FF2B5EF4-FFF2-40B4-BE49-F238E27FC236}">
                <a16:creationId xmlns:a16="http://schemas.microsoft.com/office/drawing/2014/main" id="{D56A437C-8B9B-44A9-8288-B92651FECF41}"/>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91158" name="California">
            <a:extLst>
              <a:ext uri="{FF2B5EF4-FFF2-40B4-BE49-F238E27FC236}">
                <a16:creationId xmlns:a16="http://schemas.microsoft.com/office/drawing/2014/main" id="{29433B81-658F-4461-8067-6259D1575648}"/>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7A9CF"/>
          </a:solidFill>
          <a:ln w="15875">
            <a:solidFill>
              <a:srgbClr val="003F48"/>
            </a:solidFill>
            <a:prstDash val="solid"/>
            <a:round/>
            <a:headEnd/>
            <a:tailEnd/>
          </a:ln>
        </p:spPr>
        <p:txBody>
          <a:bodyPr/>
          <a:lstStyle/>
          <a:p>
            <a:endParaRPr lang="en-US"/>
          </a:p>
        </p:txBody>
      </p:sp>
      <p:sp>
        <p:nvSpPr>
          <p:cNvPr id="91159" name="Colorado">
            <a:extLst>
              <a:ext uri="{FF2B5EF4-FFF2-40B4-BE49-F238E27FC236}">
                <a16:creationId xmlns:a16="http://schemas.microsoft.com/office/drawing/2014/main" id="{E8D563B6-BE01-40B1-981A-24AC604BCF7A}"/>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91160" name="Connecticut">
            <a:extLst>
              <a:ext uri="{FF2B5EF4-FFF2-40B4-BE49-F238E27FC236}">
                <a16:creationId xmlns:a16="http://schemas.microsoft.com/office/drawing/2014/main" id="{011CFECF-8348-4D2E-8B2C-6A02B3EFDEE8}"/>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91161" name="Delaware">
            <a:extLst>
              <a:ext uri="{FF2B5EF4-FFF2-40B4-BE49-F238E27FC236}">
                <a16:creationId xmlns:a16="http://schemas.microsoft.com/office/drawing/2014/main" id="{2B3BB848-86D4-4E22-9521-F44AD938BFE4}"/>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91162" name="Freeform 27">
            <a:extLst>
              <a:ext uri="{FF2B5EF4-FFF2-40B4-BE49-F238E27FC236}">
                <a16:creationId xmlns:a16="http://schemas.microsoft.com/office/drawing/2014/main" id="{358E5B96-72EB-4D6D-9C34-24F30B59BCD4}"/>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3" name="Georgia">
            <a:extLst>
              <a:ext uri="{FF2B5EF4-FFF2-40B4-BE49-F238E27FC236}">
                <a16:creationId xmlns:a16="http://schemas.microsoft.com/office/drawing/2014/main" id="{69340DED-4F6A-4BEC-9D51-8C0BE87167B7}"/>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91164" name="Idaho">
            <a:extLst>
              <a:ext uri="{FF2B5EF4-FFF2-40B4-BE49-F238E27FC236}">
                <a16:creationId xmlns:a16="http://schemas.microsoft.com/office/drawing/2014/main" id="{01AB234B-1AB2-4AC2-8FA6-DEC60A1D08E2}"/>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6EFF7"/>
          </a:solidFill>
          <a:ln w="15875">
            <a:solidFill>
              <a:srgbClr val="003F48"/>
            </a:solidFill>
            <a:prstDash val="solid"/>
            <a:round/>
            <a:headEnd/>
            <a:tailEnd/>
          </a:ln>
        </p:spPr>
        <p:txBody>
          <a:bodyPr/>
          <a:lstStyle/>
          <a:p>
            <a:endParaRPr lang="en-US"/>
          </a:p>
        </p:txBody>
      </p:sp>
      <p:sp>
        <p:nvSpPr>
          <p:cNvPr id="91165" name="Indiana">
            <a:extLst>
              <a:ext uri="{FF2B5EF4-FFF2-40B4-BE49-F238E27FC236}">
                <a16:creationId xmlns:a16="http://schemas.microsoft.com/office/drawing/2014/main" id="{66B8FC42-0D25-4C9D-A3FF-1FF9F774A0F2}"/>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91166" name="Kentucky">
            <a:extLst>
              <a:ext uri="{FF2B5EF4-FFF2-40B4-BE49-F238E27FC236}">
                <a16:creationId xmlns:a16="http://schemas.microsoft.com/office/drawing/2014/main" id="{1F15C110-29B5-44DD-BE3A-312EC6A0FF31}"/>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91167" name="Louisiana">
            <a:extLst>
              <a:ext uri="{FF2B5EF4-FFF2-40B4-BE49-F238E27FC236}">
                <a16:creationId xmlns:a16="http://schemas.microsoft.com/office/drawing/2014/main" id="{1EDEB9EE-C143-4E7E-93D3-79B63056BC3A}"/>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91168" name="Maine">
            <a:extLst>
              <a:ext uri="{FF2B5EF4-FFF2-40B4-BE49-F238E27FC236}">
                <a16:creationId xmlns:a16="http://schemas.microsoft.com/office/drawing/2014/main" id="{225D6358-B12C-469A-AE95-9896822258A0}"/>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7A9CF"/>
          </a:solidFill>
          <a:ln w="15875">
            <a:solidFill>
              <a:srgbClr val="003F48"/>
            </a:solidFill>
            <a:prstDash val="solid"/>
            <a:round/>
            <a:headEnd/>
            <a:tailEnd/>
          </a:ln>
        </p:spPr>
        <p:txBody>
          <a:bodyPr/>
          <a:lstStyle/>
          <a:p>
            <a:endParaRPr lang="en-US"/>
          </a:p>
        </p:txBody>
      </p:sp>
      <p:sp>
        <p:nvSpPr>
          <p:cNvPr id="91169" name="Maryland">
            <a:extLst>
              <a:ext uri="{FF2B5EF4-FFF2-40B4-BE49-F238E27FC236}">
                <a16:creationId xmlns:a16="http://schemas.microsoft.com/office/drawing/2014/main" id="{64561F35-01DE-4E05-A295-08C25F5A0F58}"/>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91170" name="Minnesota">
            <a:extLst>
              <a:ext uri="{FF2B5EF4-FFF2-40B4-BE49-F238E27FC236}">
                <a16:creationId xmlns:a16="http://schemas.microsoft.com/office/drawing/2014/main" id="{AB1C2F4A-7897-4736-A540-0FB2041073BA}"/>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91171" name="Mississippi">
            <a:extLst>
              <a:ext uri="{FF2B5EF4-FFF2-40B4-BE49-F238E27FC236}">
                <a16:creationId xmlns:a16="http://schemas.microsoft.com/office/drawing/2014/main" id="{EDD3EF25-5E2B-4141-B81B-BD3F8FBC113C}"/>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91172" name="Montana">
            <a:extLst>
              <a:ext uri="{FF2B5EF4-FFF2-40B4-BE49-F238E27FC236}">
                <a16:creationId xmlns:a16="http://schemas.microsoft.com/office/drawing/2014/main" id="{9ED51C54-557D-4D22-AEBB-8654E1245677}"/>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BDC9E1"/>
          </a:solidFill>
          <a:ln w="15875">
            <a:solidFill>
              <a:srgbClr val="003F48"/>
            </a:solidFill>
            <a:prstDash val="solid"/>
            <a:round/>
            <a:headEnd/>
            <a:tailEnd/>
          </a:ln>
        </p:spPr>
        <p:txBody>
          <a:bodyPr/>
          <a:lstStyle/>
          <a:p>
            <a:endParaRPr lang="en-US"/>
          </a:p>
        </p:txBody>
      </p:sp>
      <p:sp>
        <p:nvSpPr>
          <p:cNvPr id="91173" name="Nebraska">
            <a:extLst>
              <a:ext uri="{FF2B5EF4-FFF2-40B4-BE49-F238E27FC236}">
                <a16:creationId xmlns:a16="http://schemas.microsoft.com/office/drawing/2014/main" id="{D44F07EC-4D09-4819-ADC5-154225C478D1}"/>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BDC9E1"/>
          </a:solidFill>
          <a:ln w="15875">
            <a:solidFill>
              <a:srgbClr val="003F48"/>
            </a:solidFill>
            <a:prstDash val="solid"/>
            <a:round/>
            <a:headEnd/>
            <a:tailEnd/>
          </a:ln>
        </p:spPr>
        <p:txBody>
          <a:bodyPr/>
          <a:lstStyle/>
          <a:p>
            <a:endParaRPr lang="en-US"/>
          </a:p>
        </p:txBody>
      </p:sp>
      <p:sp>
        <p:nvSpPr>
          <p:cNvPr id="91174" name="Nevada">
            <a:extLst>
              <a:ext uri="{FF2B5EF4-FFF2-40B4-BE49-F238E27FC236}">
                <a16:creationId xmlns:a16="http://schemas.microsoft.com/office/drawing/2014/main" id="{63BBDE7E-4555-4A6B-A231-98C35ECD6D50}"/>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91175" name="New Hampshire">
            <a:extLst>
              <a:ext uri="{FF2B5EF4-FFF2-40B4-BE49-F238E27FC236}">
                <a16:creationId xmlns:a16="http://schemas.microsoft.com/office/drawing/2014/main" id="{6C7137C7-15B1-4A6C-9AB4-7158B55B4FEC}"/>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7A9CF"/>
          </a:solidFill>
          <a:ln w="15875">
            <a:solidFill>
              <a:srgbClr val="003F48"/>
            </a:solidFill>
            <a:prstDash val="solid"/>
            <a:round/>
            <a:headEnd/>
            <a:tailEnd/>
          </a:ln>
        </p:spPr>
        <p:txBody>
          <a:bodyPr/>
          <a:lstStyle/>
          <a:p>
            <a:endParaRPr lang="en-US"/>
          </a:p>
        </p:txBody>
      </p:sp>
      <p:sp>
        <p:nvSpPr>
          <p:cNvPr id="91176" name="New Jersey">
            <a:extLst>
              <a:ext uri="{FF2B5EF4-FFF2-40B4-BE49-F238E27FC236}">
                <a16:creationId xmlns:a16="http://schemas.microsoft.com/office/drawing/2014/main" id="{785B0B3B-18D4-4DCC-A4F0-1DE046FAF3A7}"/>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67A9CF"/>
          </a:solidFill>
          <a:ln w="15875">
            <a:solidFill>
              <a:srgbClr val="003F48"/>
            </a:solidFill>
            <a:prstDash val="solid"/>
            <a:round/>
            <a:headEnd/>
            <a:tailEnd/>
          </a:ln>
        </p:spPr>
        <p:txBody>
          <a:bodyPr/>
          <a:lstStyle/>
          <a:p>
            <a:endParaRPr lang="en-US"/>
          </a:p>
        </p:txBody>
      </p:sp>
      <p:sp>
        <p:nvSpPr>
          <p:cNvPr id="91177" name="North Carolina">
            <a:extLst>
              <a:ext uri="{FF2B5EF4-FFF2-40B4-BE49-F238E27FC236}">
                <a16:creationId xmlns:a16="http://schemas.microsoft.com/office/drawing/2014/main" id="{DC252BE9-3E84-40F2-ABBD-50231AB936EE}"/>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7A9CF"/>
          </a:solidFill>
          <a:ln w="15875">
            <a:solidFill>
              <a:srgbClr val="003F48"/>
            </a:solidFill>
            <a:prstDash val="solid"/>
            <a:round/>
            <a:headEnd/>
            <a:tailEnd/>
          </a:ln>
        </p:spPr>
        <p:txBody>
          <a:bodyPr/>
          <a:lstStyle/>
          <a:p>
            <a:endParaRPr lang="en-US"/>
          </a:p>
        </p:txBody>
      </p:sp>
      <p:sp>
        <p:nvSpPr>
          <p:cNvPr id="91178" name="North Dakota">
            <a:extLst>
              <a:ext uri="{FF2B5EF4-FFF2-40B4-BE49-F238E27FC236}">
                <a16:creationId xmlns:a16="http://schemas.microsoft.com/office/drawing/2014/main" id="{43752E66-593A-4461-9F15-DBF5CD13167B}"/>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BDC9E1"/>
          </a:solidFill>
          <a:ln w="15875">
            <a:solidFill>
              <a:srgbClr val="003F48"/>
            </a:solidFill>
            <a:prstDash val="solid"/>
            <a:round/>
            <a:headEnd/>
            <a:tailEnd/>
          </a:ln>
        </p:spPr>
        <p:txBody>
          <a:bodyPr/>
          <a:lstStyle/>
          <a:p>
            <a:endParaRPr lang="en-US"/>
          </a:p>
        </p:txBody>
      </p:sp>
      <p:sp>
        <p:nvSpPr>
          <p:cNvPr id="91179" name="Ohio">
            <a:extLst>
              <a:ext uri="{FF2B5EF4-FFF2-40B4-BE49-F238E27FC236}">
                <a16:creationId xmlns:a16="http://schemas.microsoft.com/office/drawing/2014/main" id="{CAE98DA7-C341-420A-9429-CFF536E12206}"/>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BDC9E1"/>
          </a:solidFill>
          <a:ln w="15875">
            <a:solidFill>
              <a:srgbClr val="003F48"/>
            </a:solidFill>
            <a:prstDash val="solid"/>
            <a:round/>
            <a:headEnd/>
            <a:tailEnd/>
          </a:ln>
        </p:spPr>
        <p:txBody>
          <a:bodyPr/>
          <a:lstStyle/>
          <a:p>
            <a:endParaRPr lang="en-US"/>
          </a:p>
        </p:txBody>
      </p:sp>
      <p:sp>
        <p:nvSpPr>
          <p:cNvPr id="91180" name="Oregon">
            <a:extLst>
              <a:ext uri="{FF2B5EF4-FFF2-40B4-BE49-F238E27FC236}">
                <a16:creationId xmlns:a16="http://schemas.microsoft.com/office/drawing/2014/main" id="{B2294CB0-B6A0-41FA-B489-D28211FE9640}"/>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67A9CF"/>
          </a:solidFill>
          <a:ln w="15875">
            <a:solidFill>
              <a:srgbClr val="003F48"/>
            </a:solidFill>
            <a:prstDash val="solid"/>
            <a:round/>
            <a:headEnd/>
            <a:tailEnd/>
          </a:ln>
        </p:spPr>
        <p:txBody>
          <a:bodyPr/>
          <a:lstStyle/>
          <a:p>
            <a:endParaRPr lang="en-US"/>
          </a:p>
        </p:txBody>
      </p:sp>
      <p:sp>
        <p:nvSpPr>
          <p:cNvPr id="91181" name="Pennsylvania">
            <a:extLst>
              <a:ext uri="{FF2B5EF4-FFF2-40B4-BE49-F238E27FC236}">
                <a16:creationId xmlns:a16="http://schemas.microsoft.com/office/drawing/2014/main" id="{8CB00E9E-1AC4-4138-87F5-4C25A4ECFD96}"/>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BDC9E1"/>
          </a:solidFill>
          <a:ln w="15875">
            <a:solidFill>
              <a:srgbClr val="003F48"/>
            </a:solidFill>
            <a:prstDash val="solid"/>
            <a:round/>
            <a:headEnd/>
            <a:tailEnd/>
          </a:ln>
        </p:spPr>
        <p:txBody>
          <a:bodyPr/>
          <a:lstStyle/>
          <a:p>
            <a:endParaRPr lang="en-US"/>
          </a:p>
        </p:txBody>
      </p:sp>
      <p:sp>
        <p:nvSpPr>
          <p:cNvPr id="91182" name="Rhode Island">
            <a:extLst>
              <a:ext uri="{FF2B5EF4-FFF2-40B4-BE49-F238E27FC236}">
                <a16:creationId xmlns:a16="http://schemas.microsoft.com/office/drawing/2014/main" id="{DB9CE1D2-56A5-4348-89B2-BE564C32391C}"/>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91183" name="South Carolina">
            <a:extLst>
              <a:ext uri="{FF2B5EF4-FFF2-40B4-BE49-F238E27FC236}">
                <a16:creationId xmlns:a16="http://schemas.microsoft.com/office/drawing/2014/main" id="{D7BEE295-4D5A-4398-B9C6-B05B71267B41}"/>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BDC9E1"/>
          </a:solidFill>
          <a:ln w="15875">
            <a:solidFill>
              <a:srgbClr val="003F48"/>
            </a:solidFill>
            <a:prstDash val="solid"/>
            <a:round/>
            <a:headEnd/>
            <a:tailEnd/>
          </a:ln>
        </p:spPr>
        <p:txBody>
          <a:bodyPr/>
          <a:lstStyle/>
          <a:p>
            <a:endParaRPr lang="en-US"/>
          </a:p>
        </p:txBody>
      </p:sp>
      <p:sp>
        <p:nvSpPr>
          <p:cNvPr id="91184" name="South Dakota">
            <a:extLst>
              <a:ext uri="{FF2B5EF4-FFF2-40B4-BE49-F238E27FC236}">
                <a16:creationId xmlns:a16="http://schemas.microsoft.com/office/drawing/2014/main" id="{FA72BD8E-2DFF-45EE-AB40-D17609E4598C}"/>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91185" name="Tennessee">
            <a:extLst>
              <a:ext uri="{FF2B5EF4-FFF2-40B4-BE49-F238E27FC236}">
                <a16:creationId xmlns:a16="http://schemas.microsoft.com/office/drawing/2014/main" id="{041473A0-F8D0-45D2-A402-C8C922254EBE}"/>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6EFF7"/>
          </a:solidFill>
          <a:ln w="15875">
            <a:solidFill>
              <a:srgbClr val="003F48"/>
            </a:solidFill>
            <a:prstDash val="solid"/>
            <a:round/>
            <a:headEnd/>
            <a:tailEnd/>
          </a:ln>
        </p:spPr>
        <p:txBody>
          <a:bodyPr/>
          <a:lstStyle/>
          <a:p>
            <a:endParaRPr lang="en-US"/>
          </a:p>
        </p:txBody>
      </p:sp>
      <p:sp>
        <p:nvSpPr>
          <p:cNvPr id="91186" name="Texas">
            <a:extLst>
              <a:ext uri="{FF2B5EF4-FFF2-40B4-BE49-F238E27FC236}">
                <a16:creationId xmlns:a16="http://schemas.microsoft.com/office/drawing/2014/main" id="{74DD71A0-F34D-4FD9-97FB-E6FCAD0BC921}"/>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91187" name="Utah">
            <a:extLst>
              <a:ext uri="{FF2B5EF4-FFF2-40B4-BE49-F238E27FC236}">
                <a16:creationId xmlns:a16="http://schemas.microsoft.com/office/drawing/2014/main" id="{A81645DC-DF37-45C0-9572-4770F7F15335}"/>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6EFF7"/>
          </a:solidFill>
          <a:ln w="15875">
            <a:solidFill>
              <a:srgbClr val="003F48"/>
            </a:solidFill>
            <a:prstDash val="solid"/>
            <a:round/>
            <a:headEnd/>
            <a:tailEnd/>
          </a:ln>
        </p:spPr>
        <p:txBody>
          <a:bodyPr/>
          <a:lstStyle/>
          <a:p>
            <a:endParaRPr lang="en-US"/>
          </a:p>
        </p:txBody>
      </p:sp>
      <p:sp>
        <p:nvSpPr>
          <p:cNvPr id="91188" name="Vermont">
            <a:extLst>
              <a:ext uri="{FF2B5EF4-FFF2-40B4-BE49-F238E27FC236}">
                <a16:creationId xmlns:a16="http://schemas.microsoft.com/office/drawing/2014/main" id="{2A05B1DA-9EA6-4804-A472-581AAA5BE553}"/>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91189" name="West Virginia">
            <a:extLst>
              <a:ext uri="{FF2B5EF4-FFF2-40B4-BE49-F238E27FC236}">
                <a16:creationId xmlns:a16="http://schemas.microsoft.com/office/drawing/2014/main" id="{DB53A203-97AF-43A6-BA01-421F259B7F02}"/>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91190" name="Wisconsin">
            <a:extLst>
              <a:ext uri="{FF2B5EF4-FFF2-40B4-BE49-F238E27FC236}">
                <a16:creationId xmlns:a16="http://schemas.microsoft.com/office/drawing/2014/main" id="{E15E1111-607E-4679-9631-F58B68841DA3}"/>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67A9CF"/>
          </a:solidFill>
          <a:ln w="15875">
            <a:solidFill>
              <a:srgbClr val="003F48"/>
            </a:solidFill>
            <a:prstDash val="solid"/>
            <a:round/>
            <a:headEnd/>
            <a:tailEnd/>
          </a:ln>
        </p:spPr>
        <p:txBody>
          <a:bodyPr/>
          <a:lstStyle/>
          <a:p>
            <a:endParaRPr lang="en-US"/>
          </a:p>
        </p:txBody>
      </p:sp>
      <p:sp>
        <p:nvSpPr>
          <p:cNvPr id="91191" name="Wyoming">
            <a:extLst>
              <a:ext uri="{FF2B5EF4-FFF2-40B4-BE49-F238E27FC236}">
                <a16:creationId xmlns:a16="http://schemas.microsoft.com/office/drawing/2014/main" id="{E4DEE264-7D6E-40A2-BBA7-0FE6FDB763DF}"/>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91192" name="Massachusetts">
            <a:extLst>
              <a:ext uri="{FF2B5EF4-FFF2-40B4-BE49-F238E27FC236}">
                <a16:creationId xmlns:a16="http://schemas.microsoft.com/office/drawing/2014/main" id="{18D8D19F-05E8-49BF-960D-6FA1E8C3906B}"/>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91193" name="Freeform 59">
            <a:extLst>
              <a:ext uri="{FF2B5EF4-FFF2-40B4-BE49-F238E27FC236}">
                <a16:creationId xmlns:a16="http://schemas.microsoft.com/office/drawing/2014/main" id="{2E8C5516-4268-4E37-BF0C-698CD27B79EC}"/>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94" name="Freeform 60">
            <a:extLst>
              <a:ext uri="{FF2B5EF4-FFF2-40B4-BE49-F238E27FC236}">
                <a16:creationId xmlns:a16="http://schemas.microsoft.com/office/drawing/2014/main" id="{FD025FC4-3F77-4D71-9179-480B4677C546}"/>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95" name="Virginia">
            <a:extLst>
              <a:ext uri="{FF2B5EF4-FFF2-40B4-BE49-F238E27FC236}">
                <a16:creationId xmlns:a16="http://schemas.microsoft.com/office/drawing/2014/main" id="{3E4149C9-A565-4FDD-A26A-BF5912828B5F}"/>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BDC9E1"/>
          </a:solidFill>
          <a:ln w="15875">
            <a:solidFill>
              <a:srgbClr val="003F48"/>
            </a:solidFill>
            <a:prstDash val="solid"/>
            <a:round/>
            <a:headEnd/>
            <a:tailEnd/>
          </a:ln>
        </p:spPr>
        <p:txBody>
          <a:bodyPr/>
          <a:lstStyle/>
          <a:p>
            <a:endParaRPr lang="en-US"/>
          </a:p>
        </p:txBody>
      </p:sp>
      <p:sp>
        <p:nvSpPr>
          <p:cNvPr id="91196" name="Freeform 62">
            <a:extLst>
              <a:ext uri="{FF2B5EF4-FFF2-40B4-BE49-F238E27FC236}">
                <a16:creationId xmlns:a16="http://schemas.microsoft.com/office/drawing/2014/main" id="{AA97C779-EFCA-441D-BA3B-9F511E5CA5C3}"/>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1197" name="Hawaii">
            <a:extLst>
              <a:ext uri="{FF2B5EF4-FFF2-40B4-BE49-F238E27FC236}">
                <a16:creationId xmlns:a16="http://schemas.microsoft.com/office/drawing/2014/main" id="{0F2FE044-57BB-4114-8068-9EFE38256B51}"/>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91222" name="Freeform 64">
              <a:extLst>
                <a:ext uri="{FF2B5EF4-FFF2-40B4-BE49-F238E27FC236}">
                  <a16:creationId xmlns:a16="http://schemas.microsoft.com/office/drawing/2014/main" id="{7255522A-876B-482C-BD2E-382C9440D2FA}"/>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BDC9E1"/>
            </a:solidFill>
            <a:ln w="15875">
              <a:solidFill>
                <a:srgbClr val="003F48"/>
              </a:solidFill>
              <a:prstDash val="solid"/>
              <a:round/>
              <a:headEnd/>
              <a:tailEnd/>
            </a:ln>
          </p:spPr>
          <p:txBody>
            <a:bodyPr/>
            <a:lstStyle/>
            <a:p>
              <a:endParaRPr lang="en-US"/>
            </a:p>
          </p:txBody>
        </p:sp>
        <p:sp>
          <p:nvSpPr>
            <p:cNvPr id="91223" name="Freeform 65">
              <a:extLst>
                <a:ext uri="{FF2B5EF4-FFF2-40B4-BE49-F238E27FC236}">
                  <a16:creationId xmlns:a16="http://schemas.microsoft.com/office/drawing/2014/main" id="{B31EEF95-DFEC-4AA0-B836-86D35557553B}"/>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91224" name="Freeform 66">
              <a:extLst>
                <a:ext uri="{FF2B5EF4-FFF2-40B4-BE49-F238E27FC236}">
                  <a16:creationId xmlns:a16="http://schemas.microsoft.com/office/drawing/2014/main" id="{748CA739-DE4C-4918-8BFB-E25F09D68868}"/>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91225" name="Freeform 67">
              <a:extLst>
                <a:ext uri="{FF2B5EF4-FFF2-40B4-BE49-F238E27FC236}">
                  <a16:creationId xmlns:a16="http://schemas.microsoft.com/office/drawing/2014/main" id="{A44C1F3E-4D1F-466F-BFA8-788AE4FEA840}"/>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91226" name="Freeform 68">
              <a:extLst>
                <a:ext uri="{FF2B5EF4-FFF2-40B4-BE49-F238E27FC236}">
                  <a16:creationId xmlns:a16="http://schemas.microsoft.com/office/drawing/2014/main" id="{EBB708ED-B37A-49E1-A6C2-716A730D3596}"/>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91227" name="Freeform 69">
              <a:extLst>
                <a:ext uri="{FF2B5EF4-FFF2-40B4-BE49-F238E27FC236}">
                  <a16:creationId xmlns:a16="http://schemas.microsoft.com/office/drawing/2014/main" id="{EE96C223-E1C8-4F9A-BA2E-7EA1FE68C824}"/>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91228" name="Freeform 70">
              <a:extLst>
                <a:ext uri="{FF2B5EF4-FFF2-40B4-BE49-F238E27FC236}">
                  <a16:creationId xmlns:a16="http://schemas.microsoft.com/office/drawing/2014/main" id="{02104433-E109-4D5E-BF35-8A0CC0D37920}"/>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BDC9E1"/>
            </a:solidFill>
            <a:ln w="15875">
              <a:solidFill>
                <a:srgbClr val="003F48"/>
              </a:solidFill>
              <a:prstDash val="solid"/>
              <a:round/>
              <a:headEnd/>
              <a:tailEnd/>
            </a:ln>
          </p:spPr>
          <p:txBody>
            <a:bodyPr/>
            <a:lstStyle/>
            <a:p>
              <a:endParaRPr lang="en-US"/>
            </a:p>
          </p:txBody>
        </p:sp>
        <p:sp>
          <p:nvSpPr>
            <p:cNvPr id="91229" name="Freeform 71">
              <a:extLst>
                <a:ext uri="{FF2B5EF4-FFF2-40B4-BE49-F238E27FC236}">
                  <a16:creationId xmlns:a16="http://schemas.microsoft.com/office/drawing/2014/main" id="{A0C184D8-D782-4585-A3C5-DB320AA5F7E4}"/>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BDC9E1"/>
            </a:solidFill>
            <a:ln w="15875">
              <a:solidFill>
                <a:srgbClr val="003F48"/>
              </a:solidFill>
              <a:prstDash val="solid"/>
              <a:round/>
              <a:headEnd/>
              <a:tailEnd/>
            </a:ln>
          </p:spPr>
          <p:txBody>
            <a:bodyPr/>
            <a:lstStyle/>
            <a:p>
              <a:endParaRPr lang="en-US"/>
            </a:p>
          </p:txBody>
        </p:sp>
      </p:grpSp>
      <p:grpSp>
        <p:nvGrpSpPr>
          <p:cNvPr id="91198" name="Alaska">
            <a:extLst>
              <a:ext uri="{FF2B5EF4-FFF2-40B4-BE49-F238E27FC236}">
                <a16:creationId xmlns:a16="http://schemas.microsoft.com/office/drawing/2014/main" id="{2206E7A4-2687-43BF-AB1A-0B0489A49B05}"/>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91212" name="Freeform 73">
              <a:extLst>
                <a:ext uri="{FF2B5EF4-FFF2-40B4-BE49-F238E27FC236}">
                  <a16:creationId xmlns:a16="http://schemas.microsoft.com/office/drawing/2014/main" id="{368C3A80-C31B-4067-9AF6-668AF49CD86D}"/>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91213" name="Freeform 74">
              <a:extLst>
                <a:ext uri="{FF2B5EF4-FFF2-40B4-BE49-F238E27FC236}">
                  <a16:creationId xmlns:a16="http://schemas.microsoft.com/office/drawing/2014/main" id="{6765083A-93BD-475D-A74D-FE761DB8791F}"/>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91214" name="Freeform 75">
              <a:extLst>
                <a:ext uri="{FF2B5EF4-FFF2-40B4-BE49-F238E27FC236}">
                  <a16:creationId xmlns:a16="http://schemas.microsoft.com/office/drawing/2014/main" id="{01988075-CF4C-4748-A739-3C3B1F447C98}"/>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91215" name="Freeform 76">
              <a:extLst>
                <a:ext uri="{FF2B5EF4-FFF2-40B4-BE49-F238E27FC236}">
                  <a16:creationId xmlns:a16="http://schemas.microsoft.com/office/drawing/2014/main" id="{DB871A6A-7C13-4912-B056-352BBA6A01B1}"/>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91216" name="Freeform 77">
              <a:extLst>
                <a:ext uri="{FF2B5EF4-FFF2-40B4-BE49-F238E27FC236}">
                  <a16:creationId xmlns:a16="http://schemas.microsoft.com/office/drawing/2014/main" id="{1AFF8779-95D9-4D38-8F80-979E1CC80A71}"/>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91217" name="Freeform 78">
              <a:extLst>
                <a:ext uri="{FF2B5EF4-FFF2-40B4-BE49-F238E27FC236}">
                  <a16:creationId xmlns:a16="http://schemas.microsoft.com/office/drawing/2014/main" id="{219F1C74-50CE-4A9C-A5E0-CD04645AA4C7}"/>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91218" name="Freeform 79">
              <a:extLst>
                <a:ext uri="{FF2B5EF4-FFF2-40B4-BE49-F238E27FC236}">
                  <a16:creationId xmlns:a16="http://schemas.microsoft.com/office/drawing/2014/main" id="{BB8B7528-2EDF-434E-92C4-EFDC7285AC70}"/>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91219" name="Freeform 80">
              <a:extLst>
                <a:ext uri="{FF2B5EF4-FFF2-40B4-BE49-F238E27FC236}">
                  <a16:creationId xmlns:a16="http://schemas.microsoft.com/office/drawing/2014/main" id="{FB8471FF-AA1F-4B47-9943-5CF15C85C68F}"/>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91220" name="Freeform 81">
              <a:extLst>
                <a:ext uri="{FF2B5EF4-FFF2-40B4-BE49-F238E27FC236}">
                  <a16:creationId xmlns:a16="http://schemas.microsoft.com/office/drawing/2014/main" id="{2357F5F0-C7DF-442C-BD20-0DA774A8AC8C}"/>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91221" name="Freeform 82">
              <a:extLst>
                <a:ext uri="{FF2B5EF4-FFF2-40B4-BE49-F238E27FC236}">
                  <a16:creationId xmlns:a16="http://schemas.microsoft.com/office/drawing/2014/main" id="{BB6BA545-4D36-482C-AA25-0D470C9FCFCA}"/>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91199" name="Rectangle 109">
            <a:extLst>
              <a:ext uri="{FF2B5EF4-FFF2-40B4-BE49-F238E27FC236}">
                <a16:creationId xmlns:a16="http://schemas.microsoft.com/office/drawing/2014/main" id="{334089EA-369A-484F-8152-F38B4FE7475B}"/>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1200" name="Rectangle 110">
            <a:extLst>
              <a:ext uri="{FF2B5EF4-FFF2-40B4-BE49-F238E27FC236}">
                <a16:creationId xmlns:a16="http://schemas.microsoft.com/office/drawing/2014/main" id="{6B8DC8A0-AEDD-424F-8AC9-E0B803C0EA9C}"/>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1201" name="Rectangle 111">
            <a:extLst>
              <a:ext uri="{FF2B5EF4-FFF2-40B4-BE49-F238E27FC236}">
                <a16:creationId xmlns:a16="http://schemas.microsoft.com/office/drawing/2014/main" id="{6BBE07D1-428D-4981-8A42-806AD6356CD8}"/>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1202" name="Rectangle 112">
            <a:extLst>
              <a:ext uri="{FF2B5EF4-FFF2-40B4-BE49-F238E27FC236}">
                <a16:creationId xmlns:a16="http://schemas.microsoft.com/office/drawing/2014/main" id="{F1278BED-EB4D-4952-AC11-6E0CF2FC12F1}"/>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1203" name="Rectangle 113">
            <a:extLst>
              <a:ext uri="{FF2B5EF4-FFF2-40B4-BE49-F238E27FC236}">
                <a16:creationId xmlns:a16="http://schemas.microsoft.com/office/drawing/2014/main" id="{C8FCFCAB-0645-47A4-8F00-2F756DDC49D4}"/>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1204" name="Text Box 114">
            <a:extLst>
              <a:ext uri="{FF2B5EF4-FFF2-40B4-BE49-F238E27FC236}">
                <a16:creationId xmlns:a16="http://schemas.microsoft.com/office/drawing/2014/main" id="{16D3DA60-65D3-49FD-94A1-765A78A6A231}"/>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91205" name="Text Box 105">
            <a:extLst>
              <a:ext uri="{FF2B5EF4-FFF2-40B4-BE49-F238E27FC236}">
                <a16:creationId xmlns:a16="http://schemas.microsoft.com/office/drawing/2014/main" id="{10555D4A-8ED2-4659-858A-542E00E6B8FC}"/>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91206" name="Text Box 106">
            <a:extLst>
              <a:ext uri="{FF2B5EF4-FFF2-40B4-BE49-F238E27FC236}">
                <a16:creationId xmlns:a16="http://schemas.microsoft.com/office/drawing/2014/main" id="{E506ECCE-4C23-40F8-92AF-422D7BB980C5}"/>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91207" name="Text Box 107">
            <a:extLst>
              <a:ext uri="{FF2B5EF4-FFF2-40B4-BE49-F238E27FC236}">
                <a16:creationId xmlns:a16="http://schemas.microsoft.com/office/drawing/2014/main" id="{D0D540DC-4E8A-4704-A4B7-FB8CCC0A3CCA}"/>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91208" name="Text Box 108">
            <a:extLst>
              <a:ext uri="{FF2B5EF4-FFF2-40B4-BE49-F238E27FC236}">
                <a16:creationId xmlns:a16="http://schemas.microsoft.com/office/drawing/2014/main" id="{25CB0EC0-94C3-4C8F-8B19-DDF9F2140813}"/>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91209" name="Rectangle 7">
            <a:extLst>
              <a:ext uri="{FF2B5EF4-FFF2-40B4-BE49-F238E27FC236}">
                <a16:creationId xmlns:a16="http://schemas.microsoft.com/office/drawing/2014/main" id="{1498D8ED-398E-435A-8FA0-FACA617A419A}"/>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the importance of using condoms consistently and correctly in a required course during grades 6, 7, or 8*</a:t>
            </a:r>
          </a:p>
        </p:txBody>
      </p:sp>
      <p:sp>
        <p:nvSpPr>
          <p:cNvPr id="91210" name="Text Box 101">
            <a:extLst>
              <a:ext uri="{FF2B5EF4-FFF2-40B4-BE49-F238E27FC236}">
                <a16:creationId xmlns:a16="http://schemas.microsoft.com/office/drawing/2014/main" id="{BEB80ABC-7E82-4795-9E32-DF00EA7CF19E}"/>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91211" name="Text Box 116">
            <a:extLst>
              <a:ext uri="{FF2B5EF4-FFF2-40B4-BE49-F238E27FC236}">
                <a16:creationId xmlns:a16="http://schemas.microsoft.com/office/drawing/2014/main" id="{FF1B66BE-AC5D-4DBE-9CEF-FF9D922B757C}"/>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Kansas">
            <a:extLst>
              <a:ext uri="{FF2B5EF4-FFF2-40B4-BE49-F238E27FC236}">
                <a16:creationId xmlns:a16="http://schemas.microsoft.com/office/drawing/2014/main" id="{697FC19F-5C1A-4C69-8886-33AA605D158E}"/>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67A9CF"/>
          </a:solidFill>
          <a:ln w="15875">
            <a:solidFill>
              <a:srgbClr val="003F48"/>
            </a:solidFill>
            <a:prstDash val="solid"/>
            <a:round/>
            <a:headEnd/>
            <a:tailEnd/>
          </a:ln>
        </p:spPr>
        <p:txBody>
          <a:bodyPr/>
          <a:lstStyle/>
          <a:p>
            <a:endParaRPr lang="en-US"/>
          </a:p>
        </p:txBody>
      </p:sp>
      <p:sp>
        <p:nvSpPr>
          <p:cNvPr id="93187" name="Missouri">
            <a:extLst>
              <a:ext uri="{FF2B5EF4-FFF2-40B4-BE49-F238E27FC236}">
                <a16:creationId xmlns:a16="http://schemas.microsoft.com/office/drawing/2014/main" id="{EAC4D045-CCB8-4A7F-BCAB-0027811EC90F}"/>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93188" name="Illinois">
            <a:extLst>
              <a:ext uri="{FF2B5EF4-FFF2-40B4-BE49-F238E27FC236}">
                <a16:creationId xmlns:a16="http://schemas.microsoft.com/office/drawing/2014/main" id="{F43A44A6-9F81-4241-A217-602BD4216F51}"/>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93189" name="Iowa">
            <a:extLst>
              <a:ext uri="{FF2B5EF4-FFF2-40B4-BE49-F238E27FC236}">
                <a16:creationId xmlns:a16="http://schemas.microsoft.com/office/drawing/2014/main" id="{584C6728-BF7D-4837-97DC-1B3F2B8832B5}"/>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93190" name="New Mexico">
            <a:extLst>
              <a:ext uri="{FF2B5EF4-FFF2-40B4-BE49-F238E27FC236}">
                <a16:creationId xmlns:a16="http://schemas.microsoft.com/office/drawing/2014/main" id="{C0507F2E-79C6-4539-AA7A-8C09C941D462}"/>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2818A"/>
          </a:solidFill>
          <a:ln w="15875">
            <a:solidFill>
              <a:srgbClr val="003F48"/>
            </a:solidFill>
            <a:prstDash val="solid"/>
            <a:round/>
            <a:headEnd/>
            <a:tailEnd/>
          </a:ln>
        </p:spPr>
        <p:txBody>
          <a:bodyPr/>
          <a:lstStyle/>
          <a:p>
            <a:endParaRPr lang="en-US"/>
          </a:p>
        </p:txBody>
      </p:sp>
      <p:sp>
        <p:nvSpPr>
          <p:cNvPr id="93191" name="Oklahoma">
            <a:extLst>
              <a:ext uri="{FF2B5EF4-FFF2-40B4-BE49-F238E27FC236}">
                <a16:creationId xmlns:a16="http://schemas.microsoft.com/office/drawing/2014/main" id="{4C3E2817-30E7-4B99-9B50-EDA42F7612F9}"/>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93192" name="Florida">
            <a:extLst>
              <a:ext uri="{FF2B5EF4-FFF2-40B4-BE49-F238E27FC236}">
                <a16:creationId xmlns:a16="http://schemas.microsoft.com/office/drawing/2014/main" id="{00E5555E-979A-4F2B-86B1-8B203BA52132}"/>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93193" name="Freeform 9">
            <a:extLst>
              <a:ext uri="{FF2B5EF4-FFF2-40B4-BE49-F238E27FC236}">
                <a16:creationId xmlns:a16="http://schemas.microsoft.com/office/drawing/2014/main" id="{B960C434-758E-43FA-8380-352920690D55}"/>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93194" name="Freeform 10">
            <a:extLst>
              <a:ext uri="{FF2B5EF4-FFF2-40B4-BE49-F238E27FC236}">
                <a16:creationId xmlns:a16="http://schemas.microsoft.com/office/drawing/2014/main" id="{7624AE1F-E54E-4E54-A15D-8B0295A3210E}"/>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93195" name="Freeform 11">
            <a:extLst>
              <a:ext uri="{FF2B5EF4-FFF2-40B4-BE49-F238E27FC236}">
                <a16:creationId xmlns:a16="http://schemas.microsoft.com/office/drawing/2014/main" id="{5F40FE5C-260D-45E2-933A-3860F8877DA8}"/>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93196" name="Michigan Upper">
            <a:extLst>
              <a:ext uri="{FF2B5EF4-FFF2-40B4-BE49-F238E27FC236}">
                <a16:creationId xmlns:a16="http://schemas.microsoft.com/office/drawing/2014/main" id="{19D9D911-16AD-452B-B1D7-62743969859E}"/>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93197" name="Michigan">
            <a:extLst>
              <a:ext uri="{FF2B5EF4-FFF2-40B4-BE49-F238E27FC236}">
                <a16:creationId xmlns:a16="http://schemas.microsoft.com/office/drawing/2014/main" id="{A4AA2520-AE04-47E3-B7C9-783FA957CEEC}"/>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93198" name="New York">
            <a:extLst>
              <a:ext uri="{FF2B5EF4-FFF2-40B4-BE49-F238E27FC236}">
                <a16:creationId xmlns:a16="http://schemas.microsoft.com/office/drawing/2014/main" id="{2821AC6D-6BA4-4626-A473-F714B09B7A26}"/>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93199" name="Freeform 15">
            <a:extLst>
              <a:ext uri="{FF2B5EF4-FFF2-40B4-BE49-F238E27FC236}">
                <a16:creationId xmlns:a16="http://schemas.microsoft.com/office/drawing/2014/main" id="{82A97B1E-AFE8-4D32-BD8B-34DA3B9056E8}"/>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00" name="Freeform 16">
            <a:extLst>
              <a:ext uri="{FF2B5EF4-FFF2-40B4-BE49-F238E27FC236}">
                <a16:creationId xmlns:a16="http://schemas.microsoft.com/office/drawing/2014/main" id="{E9EDE7E4-9275-4A9F-9F91-CDA714F534C7}"/>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01" name="Washington">
            <a:extLst>
              <a:ext uri="{FF2B5EF4-FFF2-40B4-BE49-F238E27FC236}">
                <a16:creationId xmlns:a16="http://schemas.microsoft.com/office/drawing/2014/main" id="{90DB6F73-5C24-453B-BF69-C9F28449860C}"/>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93202" name="Freeform 19">
            <a:extLst>
              <a:ext uri="{FF2B5EF4-FFF2-40B4-BE49-F238E27FC236}">
                <a16:creationId xmlns:a16="http://schemas.microsoft.com/office/drawing/2014/main" id="{86E4D4CC-C093-434B-A01E-1FBE23EF6C02}"/>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03" name="Alabama">
            <a:extLst>
              <a:ext uri="{FF2B5EF4-FFF2-40B4-BE49-F238E27FC236}">
                <a16:creationId xmlns:a16="http://schemas.microsoft.com/office/drawing/2014/main" id="{1AEAEB11-3779-4F2E-93DE-D6463B671532}"/>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93204" name="Arizona">
            <a:extLst>
              <a:ext uri="{FF2B5EF4-FFF2-40B4-BE49-F238E27FC236}">
                <a16:creationId xmlns:a16="http://schemas.microsoft.com/office/drawing/2014/main" id="{D0C51C47-523F-4DA1-8E32-C85DA6583F4E}"/>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93205" name="Arkansas">
            <a:extLst>
              <a:ext uri="{FF2B5EF4-FFF2-40B4-BE49-F238E27FC236}">
                <a16:creationId xmlns:a16="http://schemas.microsoft.com/office/drawing/2014/main" id="{AA30A724-A527-45CB-AC6E-89FFC068095A}"/>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93206" name="California">
            <a:extLst>
              <a:ext uri="{FF2B5EF4-FFF2-40B4-BE49-F238E27FC236}">
                <a16:creationId xmlns:a16="http://schemas.microsoft.com/office/drawing/2014/main" id="{1B8EB046-6CED-4EB5-A3C9-F1F34D69E4B8}"/>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93207" name="Colorado">
            <a:extLst>
              <a:ext uri="{FF2B5EF4-FFF2-40B4-BE49-F238E27FC236}">
                <a16:creationId xmlns:a16="http://schemas.microsoft.com/office/drawing/2014/main" id="{D7F15312-6477-46CB-BF27-E34C887ED4DA}"/>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93208" name="Connecticut">
            <a:extLst>
              <a:ext uri="{FF2B5EF4-FFF2-40B4-BE49-F238E27FC236}">
                <a16:creationId xmlns:a16="http://schemas.microsoft.com/office/drawing/2014/main" id="{CE3F34AC-10A3-4CA4-A0D9-B2D576B8CB98}"/>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93209" name="Delaware">
            <a:extLst>
              <a:ext uri="{FF2B5EF4-FFF2-40B4-BE49-F238E27FC236}">
                <a16:creationId xmlns:a16="http://schemas.microsoft.com/office/drawing/2014/main" id="{C8FB73DE-2DDE-410B-A78A-6E2B978C7021}"/>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93210" name="Freeform 27">
            <a:extLst>
              <a:ext uri="{FF2B5EF4-FFF2-40B4-BE49-F238E27FC236}">
                <a16:creationId xmlns:a16="http://schemas.microsoft.com/office/drawing/2014/main" id="{C5DACFD6-6FE4-4A3D-B89A-9842FE927B0B}"/>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11" name="Georgia">
            <a:extLst>
              <a:ext uri="{FF2B5EF4-FFF2-40B4-BE49-F238E27FC236}">
                <a16:creationId xmlns:a16="http://schemas.microsoft.com/office/drawing/2014/main" id="{E4090A27-500B-4D38-AFDE-947A15121AF3}"/>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67A9CF"/>
          </a:solidFill>
          <a:ln w="15875">
            <a:solidFill>
              <a:srgbClr val="003F48"/>
            </a:solidFill>
            <a:prstDash val="solid"/>
            <a:round/>
            <a:headEnd/>
            <a:tailEnd/>
          </a:ln>
        </p:spPr>
        <p:txBody>
          <a:bodyPr/>
          <a:lstStyle/>
          <a:p>
            <a:endParaRPr lang="en-US"/>
          </a:p>
        </p:txBody>
      </p:sp>
      <p:sp>
        <p:nvSpPr>
          <p:cNvPr id="93212" name="Idaho">
            <a:extLst>
              <a:ext uri="{FF2B5EF4-FFF2-40B4-BE49-F238E27FC236}">
                <a16:creationId xmlns:a16="http://schemas.microsoft.com/office/drawing/2014/main" id="{6521E3B5-0D2F-4FFD-AE7D-65999ACB3601}"/>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67A9CF"/>
          </a:solidFill>
          <a:ln w="15875">
            <a:solidFill>
              <a:srgbClr val="003F48"/>
            </a:solidFill>
            <a:prstDash val="solid"/>
            <a:round/>
            <a:headEnd/>
            <a:tailEnd/>
          </a:ln>
        </p:spPr>
        <p:txBody>
          <a:bodyPr/>
          <a:lstStyle/>
          <a:p>
            <a:endParaRPr lang="en-US"/>
          </a:p>
        </p:txBody>
      </p:sp>
      <p:sp>
        <p:nvSpPr>
          <p:cNvPr id="93213" name="Indiana">
            <a:extLst>
              <a:ext uri="{FF2B5EF4-FFF2-40B4-BE49-F238E27FC236}">
                <a16:creationId xmlns:a16="http://schemas.microsoft.com/office/drawing/2014/main" id="{FDB1CDE8-8750-432F-B9DA-A0E26FC4936E}"/>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93214" name="Kentucky">
            <a:extLst>
              <a:ext uri="{FF2B5EF4-FFF2-40B4-BE49-F238E27FC236}">
                <a16:creationId xmlns:a16="http://schemas.microsoft.com/office/drawing/2014/main" id="{8EA6B1B5-0016-43B6-8351-0B7ADAF96BD1}"/>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93215" name="Louisiana">
            <a:extLst>
              <a:ext uri="{FF2B5EF4-FFF2-40B4-BE49-F238E27FC236}">
                <a16:creationId xmlns:a16="http://schemas.microsoft.com/office/drawing/2014/main" id="{041E8490-3421-45A4-9A52-2E2FDC4ACC27}"/>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93216" name="Maine">
            <a:extLst>
              <a:ext uri="{FF2B5EF4-FFF2-40B4-BE49-F238E27FC236}">
                <a16:creationId xmlns:a16="http://schemas.microsoft.com/office/drawing/2014/main" id="{9603C09E-63D2-461D-A4CF-037B597C3036}"/>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93217" name="Maryland">
            <a:extLst>
              <a:ext uri="{FF2B5EF4-FFF2-40B4-BE49-F238E27FC236}">
                <a16:creationId xmlns:a16="http://schemas.microsoft.com/office/drawing/2014/main" id="{CD41A1F5-9C80-446D-B1AB-F6634EA62F43}"/>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93218" name="Minnesota">
            <a:extLst>
              <a:ext uri="{FF2B5EF4-FFF2-40B4-BE49-F238E27FC236}">
                <a16:creationId xmlns:a16="http://schemas.microsoft.com/office/drawing/2014/main" id="{2C5B7802-D93D-4F9C-8597-99D7C43B0703}"/>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93219" name="Mississippi">
            <a:extLst>
              <a:ext uri="{FF2B5EF4-FFF2-40B4-BE49-F238E27FC236}">
                <a16:creationId xmlns:a16="http://schemas.microsoft.com/office/drawing/2014/main" id="{1A8DB04C-7EAA-40BC-9BCE-E5D48B29EAD1}"/>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93220" name="Montana">
            <a:extLst>
              <a:ext uri="{FF2B5EF4-FFF2-40B4-BE49-F238E27FC236}">
                <a16:creationId xmlns:a16="http://schemas.microsoft.com/office/drawing/2014/main" id="{FC93F6E7-8A8A-4BDF-A6EE-BC54C4F06AB3}"/>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7A9CF"/>
          </a:solidFill>
          <a:ln w="15875">
            <a:solidFill>
              <a:srgbClr val="003F48"/>
            </a:solidFill>
            <a:prstDash val="solid"/>
            <a:round/>
            <a:headEnd/>
            <a:tailEnd/>
          </a:ln>
        </p:spPr>
        <p:txBody>
          <a:bodyPr/>
          <a:lstStyle/>
          <a:p>
            <a:endParaRPr lang="en-US"/>
          </a:p>
        </p:txBody>
      </p:sp>
      <p:sp>
        <p:nvSpPr>
          <p:cNvPr id="93221" name="Nebraska">
            <a:extLst>
              <a:ext uri="{FF2B5EF4-FFF2-40B4-BE49-F238E27FC236}">
                <a16:creationId xmlns:a16="http://schemas.microsoft.com/office/drawing/2014/main" id="{A0335895-2814-4A7A-A2A2-3DE785957453}"/>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BDC9E1"/>
          </a:solidFill>
          <a:ln w="15875">
            <a:solidFill>
              <a:srgbClr val="003F48"/>
            </a:solidFill>
            <a:prstDash val="solid"/>
            <a:round/>
            <a:headEnd/>
            <a:tailEnd/>
          </a:ln>
        </p:spPr>
        <p:txBody>
          <a:bodyPr/>
          <a:lstStyle/>
          <a:p>
            <a:endParaRPr lang="en-US"/>
          </a:p>
        </p:txBody>
      </p:sp>
      <p:sp>
        <p:nvSpPr>
          <p:cNvPr id="93222" name="Nevada">
            <a:extLst>
              <a:ext uri="{FF2B5EF4-FFF2-40B4-BE49-F238E27FC236}">
                <a16:creationId xmlns:a16="http://schemas.microsoft.com/office/drawing/2014/main" id="{21A99A10-C898-47FE-89D5-BEA591F386A6}"/>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93223" name="New Hampshire">
            <a:extLst>
              <a:ext uri="{FF2B5EF4-FFF2-40B4-BE49-F238E27FC236}">
                <a16:creationId xmlns:a16="http://schemas.microsoft.com/office/drawing/2014/main" id="{AB01AABF-FAC4-4177-9923-C4202C2C010A}"/>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93224" name="New Jersey">
            <a:extLst>
              <a:ext uri="{FF2B5EF4-FFF2-40B4-BE49-F238E27FC236}">
                <a16:creationId xmlns:a16="http://schemas.microsoft.com/office/drawing/2014/main" id="{D5ED1562-7313-48D7-B3A9-43F7C7FEB359}"/>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93225" name="North Carolina">
            <a:extLst>
              <a:ext uri="{FF2B5EF4-FFF2-40B4-BE49-F238E27FC236}">
                <a16:creationId xmlns:a16="http://schemas.microsoft.com/office/drawing/2014/main" id="{CAE46DAA-D0CE-4BFC-B7B0-588E7EA41869}"/>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93226" name="North Dakota">
            <a:extLst>
              <a:ext uri="{FF2B5EF4-FFF2-40B4-BE49-F238E27FC236}">
                <a16:creationId xmlns:a16="http://schemas.microsoft.com/office/drawing/2014/main" id="{598FA276-9B62-42B4-A2C7-4F1CA0AAD1C1}"/>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7A9CF"/>
          </a:solidFill>
          <a:ln w="15875">
            <a:solidFill>
              <a:srgbClr val="003F48"/>
            </a:solidFill>
            <a:prstDash val="solid"/>
            <a:round/>
            <a:headEnd/>
            <a:tailEnd/>
          </a:ln>
        </p:spPr>
        <p:txBody>
          <a:bodyPr/>
          <a:lstStyle/>
          <a:p>
            <a:endParaRPr lang="en-US"/>
          </a:p>
        </p:txBody>
      </p:sp>
      <p:sp>
        <p:nvSpPr>
          <p:cNvPr id="93227" name="Ohio">
            <a:extLst>
              <a:ext uri="{FF2B5EF4-FFF2-40B4-BE49-F238E27FC236}">
                <a16:creationId xmlns:a16="http://schemas.microsoft.com/office/drawing/2014/main" id="{D6B12579-58BA-4A88-B307-20EF4CEC55B6}"/>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67A9CF"/>
          </a:solidFill>
          <a:ln w="15875">
            <a:solidFill>
              <a:srgbClr val="003F48"/>
            </a:solidFill>
            <a:prstDash val="solid"/>
            <a:round/>
            <a:headEnd/>
            <a:tailEnd/>
          </a:ln>
        </p:spPr>
        <p:txBody>
          <a:bodyPr/>
          <a:lstStyle/>
          <a:p>
            <a:endParaRPr lang="en-US"/>
          </a:p>
        </p:txBody>
      </p:sp>
      <p:sp>
        <p:nvSpPr>
          <p:cNvPr id="93228" name="Oregon">
            <a:extLst>
              <a:ext uri="{FF2B5EF4-FFF2-40B4-BE49-F238E27FC236}">
                <a16:creationId xmlns:a16="http://schemas.microsoft.com/office/drawing/2014/main" id="{17902544-924C-4B6B-ABF5-275F47766A34}"/>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93229" name="Pennsylvania">
            <a:extLst>
              <a:ext uri="{FF2B5EF4-FFF2-40B4-BE49-F238E27FC236}">
                <a16:creationId xmlns:a16="http://schemas.microsoft.com/office/drawing/2014/main" id="{0EB6C81E-C865-42A1-BEFC-541D13625A95}"/>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2818A"/>
          </a:solidFill>
          <a:ln w="15875">
            <a:solidFill>
              <a:srgbClr val="003F48"/>
            </a:solidFill>
            <a:prstDash val="solid"/>
            <a:round/>
            <a:headEnd/>
            <a:tailEnd/>
          </a:ln>
        </p:spPr>
        <p:txBody>
          <a:bodyPr/>
          <a:lstStyle/>
          <a:p>
            <a:endParaRPr lang="en-US"/>
          </a:p>
        </p:txBody>
      </p:sp>
      <p:sp>
        <p:nvSpPr>
          <p:cNvPr id="93230" name="Rhode Island">
            <a:extLst>
              <a:ext uri="{FF2B5EF4-FFF2-40B4-BE49-F238E27FC236}">
                <a16:creationId xmlns:a16="http://schemas.microsoft.com/office/drawing/2014/main" id="{AA353D1E-7202-4B94-A3C8-D0798435E297}"/>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93231" name="South Carolina">
            <a:extLst>
              <a:ext uri="{FF2B5EF4-FFF2-40B4-BE49-F238E27FC236}">
                <a16:creationId xmlns:a16="http://schemas.microsoft.com/office/drawing/2014/main" id="{018E00A1-088E-4AB5-B93C-DCF46CB904CE}"/>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93232" name="South Dakota">
            <a:extLst>
              <a:ext uri="{FF2B5EF4-FFF2-40B4-BE49-F238E27FC236}">
                <a16:creationId xmlns:a16="http://schemas.microsoft.com/office/drawing/2014/main" id="{40EB87F7-51C2-4F6F-B8F2-831050B6D8AE}"/>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93233" name="Tennessee">
            <a:extLst>
              <a:ext uri="{FF2B5EF4-FFF2-40B4-BE49-F238E27FC236}">
                <a16:creationId xmlns:a16="http://schemas.microsoft.com/office/drawing/2014/main" id="{588F04DB-40D4-46BD-B1F0-D590A3F675A4}"/>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67A9CF"/>
          </a:solidFill>
          <a:ln w="15875">
            <a:solidFill>
              <a:srgbClr val="003F48"/>
            </a:solidFill>
            <a:prstDash val="solid"/>
            <a:round/>
            <a:headEnd/>
            <a:tailEnd/>
          </a:ln>
        </p:spPr>
        <p:txBody>
          <a:bodyPr/>
          <a:lstStyle/>
          <a:p>
            <a:endParaRPr lang="en-US"/>
          </a:p>
        </p:txBody>
      </p:sp>
      <p:sp>
        <p:nvSpPr>
          <p:cNvPr id="93234" name="Texas">
            <a:extLst>
              <a:ext uri="{FF2B5EF4-FFF2-40B4-BE49-F238E27FC236}">
                <a16:creationId xmlns:a16="http://schemas.microsoft.com/office/drawing/2014/main" id="{AEF72A65-D015-4847-86DF-DDEEEE487486}"/>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93235" name="Utah">
            <a:extLst>
              <a:ext uri="{FF2B5EF4-FFF2-40B4-BE49-F238E27FC236}">
                <a16:creationId xmlns:a16="http://schemas.microsoft.com/office/drawing/2014/main" id="{27B1176D-C206-444F-82BA-4963E63C988D}"/>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BDC9E1"/>
          </a:solidFill>
          <a:ln w="15875">
            <a:solidFill>
              <a:srgbClr val="003F48"/>
            </a:solidFill>
            <a:prstDash val="solid"/>
            <a:round/>
            <a:headEnd/>
            <a:tailEnd/>
          </a:ln>
        </p:spPr>
        <p:txBody>
          <a:bodyPr/>
          <a:lstStyle/>
          <a:p>
            <a:endParaRPr lang="en-US"/>
          </a:p>
        </p:txBody>
      </p:sp>
      <p:sp>
        <p:nvSpPr>
          <p:cNvPr id="93236" name="Vermont">
            <a:extLst>
              <a:ext uri="{FF2B5EF4-FFF2-40B4-BE49-F238E27FC236}">
                <a16:creationId xmlns:a16="http://schemas.microsoft.com/office/drawing/2014/main" id="{BACDB578-75C5-4472-BD65-616D8B74DBFD}"/>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93237" name="West Virginia">
            <a:extLst>
              <a:ext uri="{FF2B5EF4-FFF2-40B4-BE49-F238E27FC236}">
                <a16:creationId xmlns:a16="http://schemas.microsoft.com/office/drawing/2014/main" id="{E233E972-C253-475A-9EDE-6B087A5512D8}"/>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93238" name="Wisconsin">
            <a:extLst>
              <a:ext uri="{FF2B5EF4-FFF2-40B4-BE49-F238E27FC236}">
                <a16:creationId xmlns:a16="http://schemas.microsoft.com/office/drawing/2014/main" id="{BFEE6780-F7F6-4F9E-BBBF-698962ACD841}"/>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93239" name="Wyoming">
            <a:extLst>
              <a:ext uri="{FF2B5EF4-FFF2-40B4-BE49-F238E27FC236}">
                <a16:creationId xmlns:a16="http://schemas.microsoft.com/office/drawing/2014/main" id="{525DC1F0-9DE1-4777-AD7D-551C890C7F43}"/>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93240" name="Massachusetts">
            <a:extLst>
              <a:ext uri="{FF2B5EF4-FFF2-40B4-BE49-F238E27FC236}">
                <a16:creationId xmlns:a16="http://schemas.microsoft.com/office/drawing/2014/main" id="{8B763AEA-F5C1-4842-A716-F0BAEDE71735}"/>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93241" name="Freeform 59">
            <a:extLst>
              <a:ext uri="{FF2B5EF4-FFF2-40B4-BE49-F238E27FC236}">
                <a16:creationId xmlns:a16="http://schemas.microsoft.com/office/drawing/2014/main" id="{00C40F33-A4FD-4276-91D6-45FBEE27FC03}"/>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42" name="Freeform 60">
            <a:extLst>
              <a:ext uri="{FF2B5EF4-FFF2-40B4-BE49-F238E27FC236}">
                <a16:creationId xmlns:a16="http://schemas.microsoft.com/office/drawing/2014/main" id="{3BEF7024-3ED9-4EA4-B226-30272B752352}"/>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43" name="Virginia">
            <a:extLst>
              <a:ext uri="{FF2B5EF4-FFF2-40B4-BE49-F238E27FC236}">
                <a16:creationId xmlns:a16="http://schemas.microsoft.com/office/drawing/2014/main" id="{D5F23652-6523-4BEB-BDAB-B5CCA0FD2E8C}"/>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67A9CF"/>
          </a:solidFill>
          <a:ln w="15875">
            <a:solidFill>
              <a:srgbClr val="003F48"/>
            </a:solidFill>
            <a:prstDash val="solid"/>
            <a:round/>
            <a:headEnd/>
            <a:tailEnd/>
          </a:ln>
        </p:spPr>
        <p:txBody>
          <a:bodyPr/>
          <a:lstStyle/>
          <a:p>
            <a:endParaRPr lang="en-US"/>
          </a:p>
        </p:txBody>
      </p:sp>
      <p:sp>
        <p:nvSpPr>
          <p:cNvPr id="93244" name="Freeform 62">
            <a:extLst>
              <a:ext uri="{FF2B5EF4-FFF2-40B4-BE49-F238E27FC236}">
                <a16:creationId xmlns:a16="http://schemas.microsoft.com/office/drawing/2014/main" id="{1620C6BA-3B40-49D4-8F78-3C527844D47C}"/>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3245" name="Hawaii">
            <a:extLst>
              <a:ext uri="{FF2B5EF4-FFF2-40B4-BE49-F238E27FC236}">
                <a16:creationId xmlns:a16="http://schemas.microsoft.com/office/drawing/2014/main" id="{B5BB93AA-C385-4517-BEA0-8D187F5A9638}"/>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93270" name="Freeform 64">
              <a:extLst>
                <a:ext uri="{FF2B5EF4-FFF2-40B4-BE49-F238E27FC236}">
                  <a16:creationId xmlns:a16="http://schemas.microsoft.com/office/drawing/2014/main" id="{7CBF0A8D-8262-445E-B680-E7FCAA29C8E1}"/>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2818A"/>
            </a:solidFill>
            <a:ln w="15875">
              <a:solidFill>
                <a:srgbClr val="003F48"/>
              </a:solidFill>
              <a:prstDash val="solid"/>
              <a:round/>
              <a:headEnd/>
              <a:tailEnd/>
            </a:ln>
          </p:spPr>
          <p:txBody>
            <a:bodyPr/>
            <a:lstStyle/>
            <a:p>
              <a:endParaRPr lang="en-US"/>
            </a:p>
          </p:txBody>
        </p:sp>
        <p:sp>
          <p:nvSpPr>
            <p:cNvPr id="93271" name="Freeform 65">
              <a:extLst>
                <a:ext uri="{FF2B5EF4-FFF2-40B4-BE49-F238E27FC236}">
                  <a16:creationId xmlns:a16="http://schemas.microsoft.com/office/drawing/2014/main" id="{B6AF2F19-E5A4-4B77-89F1-F11C073028B1}"/>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2818A"/>
            </a:solidFill>
            <a:ln w="15875">
              <a:solidFill>
                <a:srgbClr val="003F48"/>
              </a:solidFill>
              <a:prstDash val="solid"/>
              <a:round/>
              <a:headEnd/>
              <a:tailEnd/>
            </a:ln>
          </p:spPr>
          <p:txBody>
            <a:bodyPr/>
            <a:lstStyle/>
            <a:p>
              <a:endParaRPr lang="en-US"/>
            </a:p>
          </p:txBody>
        </p:sp>
        <p:sp>
          <p:nvSpPr>
            <p:cNvPr id="93272" name="Freeform 66">
              <a:extLst>
                <a:ext uri="{FF2B5EF4-FFF2-40B4-BE49-F238E27FC236}">
                  <a16:creationId xmlns:a16="http://schemas.microsoft.com/office/drawing/2014/main" id="{4AD0A792-7601-4660-88C6-F32CA4718B1D}"/>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93273" name="Freeform 67">
              <a:extLst>
                <a:ext uri="{FF2B5EF4-FFF2-40B4-BE49-F238E27FC236}">
                  <a16:creationId xmlns:a16="http://schemas.microsoft.com/office/drawing/2014/main" id="{B4754519-CA20-47E0-B35F-FDAC749D6744}"/>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2818A"/>
            </a:solidFill>
            <a:ln w="15875">
              <a:solidFill>
                <a:srgbClr val="003F48"/>
              </a:solidFill>
              <a:prstDash val="solid"/>
              <a:round/>
              <a:headEnd/>
              <a:tailEnd/>
            </a:ln>
          </p:spPr>
          <p:txBody>
            <a:bodyPr/>
            <a:lstStyle/>
            <a:p>
              <a:endParaRPr lang="en-US"/>
            </a:p>
          </p:txBody>
        </p:sp>
        <p:sp>
          <p:nvSpPr>
            <p:cNvPr id="93274" name="Freeform 68">
              <a:extLst>
                <a:ext uri="{FF2B5EF4-FFF2-40B4-BE49-F238E27FC236}">
                  <a16:creationId xmlns:a16="http://schemas.microsoft.com/office/drawing/2014/main" id="{E67457C6-3304-46F8-AAF5-92267D7DDD30}"/>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93275" name="Freeform 69">
              <a:extLst>
                <a:ext uri="{FF2B5EF4-FFF2-40B4-BE49-F238E27FC236}">
                  <a16:creationId xmlns:a16="http://schemas.microsoft.com/office/drawing/2014/main" id="{EA0F9089-1499-49BE-8BE1-4EA2B6838FE2}"/>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93276" name="Freeform 70">
              <a:extLst>
                <a:ext uri="{FF2B5EF4-FFF2-40B4-BE49-F238E27FC236}">
                  <a16:creationId xmlns:a16="http://schemas.microsoft.com/office/drawing/2014/main" id="{CE4680BE-A4A5-451A-8D5B-29906F3E1027}"/>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2818A"/>
            </a:solidFill>
            <a:ln w="15875">
              <a:solidFill>
                <a:srgbClr val="003F48"/>
              </a:solidFill>
              <a:prstDash val="solid"/>
              <a:round/>
              <a:headEnd/>
              <a:tailEnd/>
            </a:ln>
          </p:spPr>
          <p:txBody>
            <a:bodyPr/>
            <a:lstStyle/>
            <a:p>
              <a:endParaRPr lang="en-US"/>
            </a:p>
          </p:txBody>
        </p:sp>
        <p:sp>
          <p:nvSpPr>
            <p:cNvPr id="93277" name="Freeform 71">
              <a:extLst>
                <a:ext uri="{FF2B5EF4-FFF2-40B4-BE49-F238E27FC236}">
                  <a16:creationId xmlns:a16="http://schemas.microsoft.com/office/drawing/2014/main" id="{5ABD84A3-EEE1-4016-8230-CF49B52AE861}"/>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2818A"/>
            </a:solidFill>
            <a:ln w="15875">
              <a:solidFill>
                <a:srgbClr val="003F48"/>
              </a:solidFill>
              <a:prstDash val="solid"/>
              <a:round/>
              <a:headEnd/>
              <a:tailEnd/>
            </a:ln>
          </p:spPr>
          <p:txBody>
            <a:bodyPr/>
            <a:lstStyle/>
            <a:p>
              <a:endParaRPr lang="en-US"/>
            </a:p>
          </p:txBody>
        </p:sp>
      </p:grpSp>
      <p:grpSp>
        <p:nvGrpSpPr>
          <p:cNvPr id="93246" name="Alaska">
            <a:extLst>
              <a:ext uri="{FF2B5EF4-FFF2-40B4-BE49-F238E27FC236}">
                <a16:creationId xmlns:a16="http://schemas.microsoft.com/office/drawing/2014/main" id="{FCB2E9EE-C399-45FB-AAB1-8F90D65DE942}"/>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93260" name="Freeform 73">
              <a:extLst>
                <a:ext uri="{FF2B5EF4-FFF2-40B4-BE49-F238E27FC236}">
                  <a16:creationId xmlns:a16="http://schemas.microsoft.com/office/drawing/2014/main" id="{B30035CF-0AA9-489F-946E-8612100358E9}"/>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93261" name="Freeform 74">
              <a:extLst>
                <a:ext uri="{FF2B5EF4-FFF2-40B4-BE49-F238E27FC236}">
                  <a16:creationId xmlns:a16="http://schemas.microsoft.com/office/drawing/2014/main" id="{A1B59583-3926-4EB7-B1A0-7C5769292856}"/>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93262" name="Freeform 75">
              <a:extLst>
                <a:ext uri="{FF2B5EF4-FFF2-40B4-BE49-F238E27FC236}">
                  <a16:creationId xmlns:a16="http://schemas.microsoft.com/office/drawing/2014/main" id="{B63DD89E-09BC-4E95-860C-0A1D939CB94E}"/>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93263" name="Freeform 76">
              <a:extLst>
                <a:ext uri="{FF2B5EF4-FFF2-40B4-BE49-F238E27FC236}">
                  <a16:creationId xmlns:a16="http://schemas.microsoft.com/office/drawing/2014/main" id="{4EA9EFF7-7A58-4009-861A-301EEEE1E877}"/>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93264" name="Freeform 77">
              <a:extLst>
                <a:ext uri="{FF2B5EF4-FFF2-40B4-BE49-F238E27FC236}">
                  <a16:creationId xmlns:a16="http://schemas.microsoft.com/office/drawing/2014/main" id="{0129DBDC-B171-4D9F-8B1B-53CD09E367C9}"/>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93265" name="Freeform 78">
              <a:extLst>
                <a:ext uri="{FF2B5EF4-FFF2-40B4-BE49-F238E27FC236}">
                  <a16:creationId xmlns:a16="http://schemas.microsoft.com/office/drawing/2014/main" id="{32C915F1-F675-4254-ACE1-B5129C1AD130}"/>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93266" name="Freeform 79">
              <a:extLst>
                <a:ext uri="{FF2B5EF4-FFF2-40B4-BE49-F238E27FC236}">
                  <a16:creationId xmlns:a16="http://schemas.microsoft.com/office/drawing/2014/main" id="{AF810C67-8AAC-45CF-906F-977109DE01A4}"/>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93267" name="Freeform 80">
              <a:extLst>
                <a:ext uri="{FF2B5EF4-FFF2-40B4-BE49-F238E27FC236}">
                  <a16:creationId xmlns:a16="http://schemas.microsoft.com/office/drawing/2014/main" id="{1719C0D4-743E-4D8C-9959-9325A40A10BC}"/>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93268" name="Freeform 81">
              <a:extLst>
                <a:ext uri="{FF2B5EF4-FFF2-40B4-BE49-F238E27FC236}">
                  <a16:creationId xmlns:a16="http://schemas.microsoft.com/office/drawing/2014/main" id="{25C2E529-C174-44E1-BD63-8330CD836918}"/>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93269" name="Freeform 82">
              <a:extLst>
                <a:ext uri="{FF2B5EF4-FFF2-40B4-BE49-F238E27FC236}">
                  <a16:creationId xmlns:a16="http://schemas.microsoft.com/office/drawing/2014/main" id="{53A330AD-29C9-48AB-BCA7-B7250E78F74C}"/>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93247" name="Rectangle 109">
            <a:extLst>
              <a:ext uri="{FF2B5EF4-FFF2-40B4-BE49-F238E27FC236}">
                <a16:creationId xmlns:a16="http://schemas.microsoft.com/office/drawing/2014/main" id="{59D7E0EE-B12D-4986-B29A-269A508C85C6}"/>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3248" name="Rectangle 110">
            <a:extLst>
              <a:ext uri="{FF2B5EF4-FFF2-40B4-BE49-F238E27FC236}">
                <a16:creationId xmlns:a16="http://schemas.microsoft.com/office/drawing/2014/main" id="{7C459C99-3568-4CB6-8E72-B016C68CC415}"/>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3249" name="Rectangle 111">
            <a:extLst>
              <a:ext uri="{FF2B5EF4-FFF2-40B4-BE49-F238E27FC236}">
                <a16:creationId xmlns:a16="http://schemas.microsoft.com/office/drawing/2014/main" id="{4A89FFB0-5A64-4E28-965B-4869AE6FB41F}"/>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3250" name="Rectangle 112">
            <a:extLst>
              <a:ext uri="{FF2B5EF4-FFF2-40B4-BE49-F238E27FC236}">
                <a16:creationId xmlns:a16="http://schemas.microsoft.com/office/drawing/2014/main" id="{D5AAD642-682D-43F0-9CBD-E5A0CECF24D2}"/>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3251" name="Rectangle 113">
            <a:extLst>
              <a:ext uri="{FF2B5EF4-FFF2-40B4-BE49-F238E27FC236}">
                <a16:creationId xmlns:a16="http://schemas.microsoft.com/office/drawing/2014/main" id="{F8ACFD7E-5368-4E87-8CC7-B529D5E98299}"/>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3252" name="Text Box 114">
            <a:extLst>
              <a:ext uri="{FF2B5EF4-FFF2-40B4-BE49-F238E27FC236}">
                <a16:creationId xmlns:a16="http://schemas.microsoft.com/office/drawing/2014/main" id="{37E3B5D4-2CAD-43A3-98AF-E02E3B9D58D5}"/>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93253" name="Text Box 105">
            <a:extLst>
              <a:ext uri="{FF2B5EF4-FFF2-40B4-BE49-F238E27FC236}">
                <a16:creationId xmlns:a16="http://schemas.microsoft.com/office/drawing/2014/main" id="{26D7FCC0-91C5-4B69-AD9E-667F1B9BD5A7}"/>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93254" name="Text Box 106">
            <a:extLst>
              <a:ext uri="{FF2B5EF4-FFF2-40B4-BE49-F238E27FC236}">
                <a16:creationId xmlns:a16="http://schemas.microsoft.com/office/drawing/2014/main" id="{8DF6FA87-FA14-4640-8D33-ED2DDF33C0F0}"/>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93255" name="Text Box 107">
            <a:extLst>
              <a:ext uri="{FF2B5EF4-FFF2-40B4-BE49-F238E27FC236}">
                <a16:creationId xmlns:a16="http://schemas.microsoft.com/office/drawing/2014/main" id="{B2852EFA-BF40-4FF3-9144-37FCCB2BBAE5}"/>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93256" name="Text Box 108">
            <a:extLst>
              <a:ext uri="{FF2B5EF4-FFF2-40B4-BE49-F238E27FC236}">
                <a16:creationId xmlns:a16="http://schemas.microsoft.com/office/drawing/2014/main" id="{8D590A38-0FE7-46AA-93A5-580B8D275352}"/>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93257" name="Rectangle 7">
            <a:extLst>
              <a:ext uri="{FF2B5EF4-FFF2-40B4-BE49-F238E27FC236}">
                <a16:creationId xmlns:a16="http://schemas.microsoft.com/office/drawing/2014/main" id="{7C06E9D9-50E0-4778-A2B9-2CB7F448E134}"/>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the importance of using condoms consistently and correctly in a required course during grades 9, 10, 11, or 12*</a:t>
            </a:r>
          </a:p>
        </p:txBody>
      </p:sp>
      <p:sp>
        <p:nvSpPr>
          <p:cNvPr id="93258" name="Text Box 101">
            <a:extLst>
              <a:ext uri="{FF2B5EF4-FFF2-40B4-BE49-F238E27FC236}">
                <a16:creationId xmlns:a16="http://schemas.microsoft.com/office/drawing/2014/main" id="{B669F0BE-B84E-4602-A9A1-D3FE0FB7670A}"/>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93259" name="Text Box 116">
            <a:extLst>
              <a:ext uri="{FF2B5EF4-FFF2-40B4-BE49-F238E27FC236}">
                <a16:creationId xmlns:a16="http://schemas.microsoft.com/office/drawing/2014/main" id="{A724E3B7-DC40-4A1C-92F9-32F8B44A035B}"/>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Kansas">
            <a:extLst>
              <a:ext uri="{FF2B5EF4-FFF2-40B4-BE49-F238E27FC236}">
                <a16:creationId xmlns:a16="http://schemas.microsoft.com/office/drawing/2014/main" id="{92979B75-95E3-4464-8B54-5E313474CCC2}"/>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BDC9E1"/>
          </a:solidFill>
          <a:ln w="15875">
            <a:solidFill>
              <a:srgbClr val="003F48"/>
            </a:solidFill>
            <a:prstDash val="solid"/>
            <a:round/>
            <a:headEnd/>
            <a:tailEnd/>
          </a:ln>
        </p:spPr>
        <p:txBody>
          <a:bodyPr/>
          <a:lstStyle/>
          <a:p>
            <a:endParaRPr lang="en-US"/>
          </a:p>
        </p:txBody>
      </p:sp>
      <p:sp>
        <p:nvSpPr>
          <p:cNvPr id="39939" name="Missouri">
            <a:extLst>
              <a:ext uri="{FF2B5EF4-FFF2-40B4-BE49-F238E27FC236}">
                <a16:creationId xmlns:a16="http://schemas.microsoft.com/office/drawing/2014/main" id="{C4A0E837-DD4E-45DE-82C1-37493F48C980}"/>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39940" name="Illinois">
            <a:extLst>
              <a:ext uri="{FF2B5EF4-FFF2-40B4-BE49-F238E27FC236}">
                <a16:creationId xmlns:a16="http://schemas.microsoft.com/office/drawing/2014/main" id="{B35A75C5-A4B6-4A6E-8BC9-1A92A3133851}"/>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39941" name="Iowa">
            <a:extLst>
              <a:ext uri="{FF2B5EF4-FFF2-40B4-BE49-F238E27FC236}">
                <a16:creationId xmlns:a16="http://schemas.microsoft.com/office/drawing/2014/main" id="{1B80C452-9664-45E3-934D-3C43E9FFD4CC}"/>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39942" name="New Mexico">
            <a:extLst>
              <a:ext uri="{FF2B5EF4-FFF2-40B4-BE49-F238E27FC236}">
                <a16:creationId xmlns:a16="http://schemas.microsoft.com/office/drawing/2014/main" id="{50551AB8-2FBF-4CE0-BE33-9985679630B1}"/>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39943" name="Oklahoma">
            <a:extLst>
              <a:ext uri="{FF2B5EF4-FFF2-40B4-BE49-F238E27FC236}">
                <a16:creationId xmlns:a16="http://schemas.microsoft.com/office/drawing/2014/main" id="{77854CF2-115A-48DE-80B7-8E56FBBAA89B}"/>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39944" name="Florida">
            <a:extLst>
              <a:ext uri="{FF2B5EF4-FFF2-40B4-BE49-F238E27FC236}">
                <a16:creationId xmlns:a16="http://schemas.microsoft.com/office/drawing/2014/main" id="{153D2992-F780-4906-9988-82DCD5B15FDF}"/>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39945" name="Freeform 9">
            <a:extLst>
              <a:ext uri="{FF2B5EF4-FFF2-40B4-BE49-F238E27FC236}">
                <a16:creationId xmlns:a16="http://schemas.microsoft.com/office/drawing/2014/main" id="{FEC05412-CCA3-4A1E-83D7-47E8CA88ED18}"/>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39946" name="Freeform 10">
            <a:extLst>
              <a:ext uri="{FF2B5EF4-FFF2-40B4-BE49-F238E27FC236}">
                <a16:creationId xmlns:a16="http://schemas.microsoft.com/office/drawing/2014/main" id="{C37E81F7-F6BB-419D-B213-3BC74E22F5A6}"/>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39947" name="Freeform 11">
            <a:extLst>
              <a:ext uri="{FF2B5EF4-FFF2-40B4-BE49-F238E27FC236}">
                <a16:creationId xmlns:a16="http://schemas.microsoft.com/office/drawing/2014/main" id="{1C535BDC-24F5-4875-8C37-FFF6A498380C}"/>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39948" name="Michigan Upper">
            <a:extLst>
              <a:ext uri="{FF2B5EF4-FFF2-40B4-BE49-F238E27FC236}">
                <a16:creationId xmlns:a16="http://schemas.microsoft.com/office/drawing/2014/main" id="{284CE9B7-7106-4524-A34E-7608E1BA2179}"/>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39949" name="Michigan">
            <a:extLst>
              <a:ext uri="{FF2B5EF4-FFF2-40B4-BE49-F238E27FC236}">
                <a16:creationId xmlns:a16="http://schemas.microsoft.com/office/drawing/2014/main" id="{19743EC9-BF36-43D1-8903-52AC6B4799FC}"/>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39950" name="New York">
            <a:extLst>
              <a:ext uri="{FF2B5EF4-FFF2-40B4-BE49-F238E27FC236}">
                <a16:creationId xmlns:a16="http://schemas.microsoft.com/office/drawing/2014/main" id="{0547F77C-59B6-4074-8B37-777D3E966E37}"/>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67A9CF"/>
          </a:solidFill>
          <a:ln w="15875">
            <a:solidFill>
              <a:srgbClr val="003F48"/>
            </a:solidFill>
            <a:prstDash val="solid"/>
            <a:round/>
            <a:headEnd/>
            <a:tailEnd/>
          </a:ln>
        </p:spPr>
        <p:txBody>
          <a:bodyPr/>
          <a:lstStyle/>
          <a:p>
            <a:endParaRPr lang="en-US"/>
          </a:p>
        </p:txBody>
      </p:sp>
      <p:sp>
        <p:nvSpPr>
          <p:cNvPr id="39951" name="Freeform 15">
            <a:extLst>
              <a:ext uri="{FF2B5EF4-FFF2-40B4-BE49-F238E27FC236}">
                <a16:creationId xmlns:a16="http://schemas.microsoft.com/office/drawing/2014/main" id="{85D003F0-CF14-4A44-A003-17253C9B249F}"/>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2" name="Freeform 16">
            <a:extLst>
              <a:ext uri="{FF2B5EF4-FFF2-40B4-BE49-F238E27FC236}">
                <a16:creationId xmlns:a16="http://schemas.microsoft.com/office/drawing/2014/main" id="{2E669516-97D9-4019-A40D-F2627842563D}"/>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3" name="Washington">
            <a:extLst>
              <a:ext uri="{FF2B5EF4-FFF2-40B4-BE49-F238E27FC236}">
                <a16:creationId xmlns:a16="http://schemas.microsoft.com/office/drawing/2014/main" id="{9F9B3AD8-FD86-4174-9D18-55BD6E2596CD}"/>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67A9CF"/>
          </a:solidFill>
          <a:ln w="15875">
            <a:solidFill>
              <a:srgbClr val="003F48"/>
            </a:solidFill>
            <a:prstDash val="solid"/>
            <a:round/>
            <a:headEnd/>
            <a:tailEnd/>
          </a:ln>
        </p:spPr>
        <p:txBody>
          <a:bodyPr/>
          <a:lstStyle/>
          <a:p>
            <a:endParaRPr lang="en-US"/>
          </a:p>
        </p:txBody>
      </p:sp>
      <p:sp>
        <p:nvSpPr>
          <p:cNvPr id="39954" name="Freeform 19">
            <a:extLst>
              <a:ext uri="{FF2B5EF4-FFF2-40B4-BE49-F238E27FC236}">
                <a16:creationId xmlns:a16="http://schemas.microsoft.com/office/drawing/2014/main" id="{F415C222-597C-4DD8-9122-13807BE283CE}"/>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5" name="Alabama">
            <a:extLst>
              <a:ext uri="{FF2B5EF4-FFF2-40B4-BE49-F238E27FC236}">
                <a16:creationId xmlns:a16="http://schemas.microsoft.com/office/drawing/2014/main" id="{06411155-0469-47F7-AA52-D2E2C95AB7B9}"/>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39956" name="Arizona">
            <a:extLst>
              <a:ext uri="{FF2B5EF4-FFF2-40B4-BE49-F238E27FC236}">
                <a16:creationId xmlns:a16="http://schemas.microsoft.com/office/drawing/2014/main" id="{0B659F15-13CD-48F9-ABF5-6578D16E0336}"/>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39957" name="Arkansas">
            <a:extLst>
              <a:ext uri="{FF2B5EF4-FFF2-40B4-BE49-F238E27FC236}">
                <a16:creationId xmlns:a16="http://schemas.microsoft.com/office/drawing/2014/main" id="{AB45E11B-C5DD-4039-BB3E-33AB9F97FCE9}"/>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39958" name="California">
            <a:extLst>
              <a:ext uri="{FF2B5EF4-FFF2-40B4-BE49-F238E27FC236}">
                <a16:creationId xmlns:a16="http://schemas.microsoft.com/office/drawing/2014/main" id="{6404050C-D899-44F2-9718-FFFA7A096AC9}"/>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7A9CF"/>
          </a:solidFill>
          <a:ln w="15875">
            <a:solidFill>
              <a:srgbClr val="003F48"/>
            </a:solidFill>
            <a:prstDash val="solid"/>
            <a:round/>
            <a:headEnd/>
            <a:tailEnd/>
          </a:ln>
        </p:spPr>
        <p:txBody>
          <a:bodyPr/>
          <a:lstStyle/>
          <a:p>
            <a:endParaRPr lang="en-US"/>
          </a:p>
        </p:txBody>
      </p:sp>
      <p:sp>
        <p:nvSpPr>
          <p:cNvPr id="39959" name="Colorado">
            <a:extLst>
              <a:ext uri="{FF2B5EF4-FFF2-40B4-BE49-F238E27FC236}">
                <a16:creationId xmlns:a16="http://schemas.microsoft.com/office/drawing/2014/main" id="{237C8139-C6A9-4228-83A4-905A116B9BC8}"/>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39960" name="Connecticut">
            <a:extLst>
              <a:ext uri="{FF2B5EF4-FFF2-40B4-BE49-F238E27FC236}">
                <a16:creationId xmlns:a16="http://schemas.microsoft.com/office/drawing/2014/main" id="{10E5B08F-F0BE-449E-8BF7-EDDF2B94620D}"/>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39961" name="Delaware">
            <a:extLst>
              <a:ext uri="{FF2B5EF4-FFF2-40B4-BE49-F238E27FC236}">
                <a16:creationId xmlns:a16="http://schemas.microsoft.com/office/drawing/2014/main" id="{2F3091D3-D6F4-4E3D-8CB8-B536572DA6CA}"/>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39962" name="Freeform 27">
            <a:extLst>
              <a:ext uri="{FF2B5EF4-FFF2-40B4-BE49-F238E27FC236}">
                <a16:creationId xmlns:a16="http://schemas.microsoft.com/office/drawing/2014/main" id="{E723343B-695E-4320-888E-87E49529BEE8}"/>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63" name="Georgia">
            <a:extLst>
              <a:ext uri="{FF2B5EF4-FFF2-40B4-BE49-F238E27FC236}">
                <a16:creationId xmlns:a16="http://schemas.microsoft.com/office/drawing/2014/main" id="{0CFEA6D4-E7AF-4902-8057-DE26E508C423}"/>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67A9CF"/>
          </a:solidFill>
          <a:ln w="15875">
            <a:solidFill>
              <a:srgbClr val="003F48"/>
            </a:solidFill>
            <a:prstDash val="solid"/>
            <a:round/>
            <a:headEnd/>
            <a:tailEnd/>
          </a:ln>
        </p:spPr>
        <p:txBody>
          <a:bodyPr/>
          <a:lstStyle/>
          <a:p>
            <a:endParaRPr lang="en-US"/>
          </a:p>
        </p:txBody>
      </p:sp>
      <p:sp>
        <p:nvSpPr>
          <p:cNvPr id="39964" name="Idaho">
            <a:extLst>
              <a:ext uri="{FF2B5EF4-FFF2-40B4-BE49-F238E27FC236}">
                <a16:creationId xmlns:a16="http://schemas.microsoft.com/office/drawing/2014/main" id="{4B71608B-B268-4872-8DCA-AA0429E6397B}"/>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BDC9E1"/>
          </a:solidFill>
          <a:ln w="15875">
            <a:solidFill>
              <a:srgbClr val="003F48"/>
            </a:solidFill>
            <a:prstDash val="solid"/>
            <a:round/>
            <a:headEnd/>
            <a:tailEnd/>
          </a:ln>
        </p:spPr>
        <p:txBody>
          <a:bodyPr/>
          <a:lstStyle/>
          <a:p>
            <a:endParaRPr lang="en-US"/>
          </a:p>
        </p:txBody>
      </p:sp>
      <p:sp>
        <p:nvSpPr>
          <p:cNvPr id="39965" name="Indiana">
            <a:extLst>
              <a:ext uri="{FF2B5EF4-FFF2-40B4-BE49-F238E27FC236}">
                <a16:creationId xmlns:a16="http://schemas.microsoft.com/office/drawing/2014/main" id="{5AABEF21-B004-4223-9FE6-117258AE26B0}"/>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39966" name="Kentucky">
            <a:extLst>
              <a:ext uri="{FF2B5EF4-FFF2-40B4-BE49-F238E27FC236}">
                <a16:creationId xmlns:a16="http://schemas.microsoft.com/office/drawing/2014/main" id="{8B6C11CC-91CD-46A6-B627-49C967C2A0AB}"/>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39967" name="Louisiana">
            <a:extLst>
              <a:ext uri="{FF2B5EF4-FFF2-40B4-BE49-F238E27FC236}">
                <a16:creationId xmlns:a16="http://schemas.microsoft.com/office/drawing/2014/main" id="{63911D37-452D-4D22-BB94-2E1BE79AE7B2}"/>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39968" name="Maine">
            <a:extLst>
              <a:ext uri="{FF2B5EF4-FFF2-40B4-BE49-F238E27FC236}">
                <a16:creationId xmlns:a16="http://schemas.microsoft.com/office/drawing/2014/main" id="{1A714E78-06B2-4FA8-BFBB-E2D6AC630870}"/>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BDC9E1"/>
          </a:solidFill>
          <a:ln w="15875">
            <a:solidFill>
              <a:srgbClr val="003F48"/>
            </a:solidFill>
            <a:prstDash val="solid"/>
            <a:round/>
            <a:headEnd/>
            <a:tailEnd/>
          </a:ln>
        </p:spPr>
        <p:txBody>
          <a:bodyPr/>
          <a:lstStyle/>
          <a:p>
            <a:endParaRPr lang="en-US"/>
          </a:p>
        </p:txBody>
      </p:sp>
      <p:sp>
        <p:nvSpPr>
          <p:cNvPr id="39969" name="Maryland">
            <a:extLst>
              <a:ext uri="{FF2B5EF4-FFF2-40B4-BE49-F238E27FC236}">
                <a16:creationId xmlns:a16="http://schemas.microsoft.com/office/drawing/2014/main" id="{D5857D41-B0D9-4CBD-BD8A-3B8851D4E6D9}"/>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39970" name="Minnesota">
            <a:extLst>
              <a:ext uri="{FF2B5EF4-FFF2-40B4-BE49-F238E27FC236}">
                <a16:creationId xmlns:a16="http://schemas.microsoft.com/office/drawing/2014/main" id="{595E8014-4ED0-4D95-8922-C49645B81273}"/>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39971" name="Mississippi">
            <a:extLst>
              <a:ext uri="{FF2B5EF4-FFF2-40B4-BE49-F238E27FC236}">
                <a16:creationId xmlns:a16="http://schemas.microsoft.com/office/drawing/2014/main" id="{3E67BAFE-EE10-40C6-B14F-7A50BA948D74}"/>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39972" name="Montana">
            <a:extLst>
              <a:ext uri="{FF2B5EF4-FFF2-40B4-BE49-F238E27FC236}">
                <a16:creationId xmlns:a16="http://schemas.microsoft.com/office/drawing/2014/main" id="{095496D2-9831-4854-8F53-D2B479C69FF5}"/>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7A9CF"/>
          </a:solidFill>
          <a:ln w="15875">
            <a:solidFill>
              <a:srgbClr val="003F48"/>
            </a:solidFill>
            <a:prstDash val="solid"/>
            <a:round/>
            <a:headEnd/>
            <a:tailEnd/>
          </a:ln>
        </p:spPr>
        <p:txBody>
          <a:bodyPr/>
          <a:lstStyle/>
          <a:p>
            <a:endParaRPr lang="en-US"/>
          </a:p>
        </p:txBody>
      </p:sp>
      <p:sp>
        <p:nvSpPr>
          <p:cNvPr id="39973" name="Nebraska">
            <a:extLst>
              <a:ext uri="{FF2B5EF4-FFF2-40B4-BE49-F238E27FC236}">
                <a16:creationId xmlns:a16="http://schemas.microsoft.com/office/drawing/2014/main" id="{494FD26F-D40A-4224-88E6-25BFA784D736}"/>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BDC9E1"/>
          </a:solidFill>
          <a:ln w="15875">
            <a:solidFill>
              <a:srgbClr val="003F48"/>
            </a:solidFill>
            <a:prstDash val="solid"/>
            <a:round/>
            <a:headEnd/>
            <a:tailEnd/>
          </a:ln>
        </p:spPr>
        <p:txBody>
          <a:bodyPr/>
          <a:lstStyle/>
          <a:p>
            <a:endParaRPr lang="en-US"/>
          </a:p>
        </p:txBody>
      </p:sp>
      <p:sp>
        <p:nvSpPr>
          <p:cNvPr id="39974" name="Nevada">
            <a:extLst>
              <a:ext uri="{FF2B5EF4-FFF2-40B4-BE49-F238E27FC236}">
                <a16:creationId xmlns:a16="http://schemas.microsoft.com/office/drawing/2014/main" id="{3BAFDE22-DF9D-4B7C-9B5A-0B500593470A}"/>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39975" name="New Hampshire">
            <a:extLst>
              <a:ext uri="{FF2B5EF4-FFF2-40B4-BE49-F238E27FC236}">
                <a16:creationId xmlns:a16="http://schemas.microsoft.com/office/drawing/2014/main" id="{3C85356E-8798-4D0E-920D-0D3589F4B8B2}"/>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7A9CF"/>
          </a:solidFill>
          <a:ln w="15875">
            <a:solidFill>
              <a:srgbClr val="003F48"/>
            </a:solidFill>
            <a:prstDash val="solid"/>
            <a:round/>
            <a:headEnd/>
            <a:tailEnd/>
          </a:ln>
        </p:spPr>
        <p:txBody>
          <a:bodyPr/>
          <a:lstStyle/>
          <a:p>
            <a:endParaRPr lang="en-US"/>
          </a:p>
        </p:txBody>
      </p:sp>
      <p:sp>
        <p:nvSpPr>
          <p:cNvPr id="39976" name="New Jersey">
            <a:extLst>
              <a:ext uri="{FF2B5EF4-FFF2-40B4-BE49-F238E27FC236}">
                <a16:creationId xmlns:a16="http://schemas.microsoft.com/office/drawing/2014/main" id="{824899CC-BBED-41A2-9362-BAAB4DEF3BD8}"/>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67A9CF"/>
          </a:solidFill>
          <a:ln w="15875">
            <a:solidFill>
              <a:srgbClr val="003F48"/>
            </a:solidFill>
            <a:prstDash val="solid"/>
            <a:round/>
            <a:headEnd/>
            <a:tailEnd/>
          </a:ln>
        </p:spPr>
        <p:txBody>
          <a:bodyPr/>
          <a:lstStyle/>
          <a:p>
            <a:endParaRPr lang="en-US"/>
          </a:p>
        </p:txBody>
      </p:sp>
      <p:sp>
        <p:nvSpPr>
          <p:cNvPr id="39977" name="North Carolina">
            <a:extLst>
              <a:ext uri="{FF2B5EF4-FFF2-40B4-BE49-F238E27FC236}">
                <a16:creationId xmlns:a16="http://schemas.microsoft.com/office/drawing/2014/main" id="{713534A4-C556-4789-A97B-1DB43686BE05}"/>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7A9CF"/>
          </a:solidFill>
          <a:ln w="15875">
            <a:solidFill>
              <a:srgbClr val="003F48"/>
            </a:solidFill>
            <a:prstDash val="solid"/>
            <a:round/>
            <a:headEnd/>
            <a:tailEnd/>
          </a:ln>
        </p:spPr>
        <p:txBody>
          <a:bodyPr/>
          <a:lstStyle/>
          <a:p>
            <a:endParaRPr lang="en-US"/>
          </a:p>
        </p:txBody>
      </p:sp>
      <p:sp>
        <p:nvSpPr>
          <p:cNvPr id="39978" name="North Dakota">
            <a:extLst>
              <a:ext uri="{FF2B5EF4-FFF2-40B4-BE49-F238E27FC236}">
                <a16:creationId xmlns:a16="http://schemas.microsoft.com/office/drawing/2014/main" id="{53CEF557-D356-4AFA-A2E1-0ED2D36C7477}"/>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BDC9E1"/>
          </a:solidFill>
          <a:ln w="15875">
            <a:solidFill>
              <a:srgbClr val="003F48"/>
            </a:solidFill>
            <a:prstDash val="solid"/>
            <a:round/>
            <a:headEnd/>
            <a:tailEnd/>
          </a:ln>
        </p:spPr>
        <p:txBody>
          <a:bodyPr/>
          <a:lstStyle/>
          <a:p>
            <a:endParaRPr lang="en-US"/>
          </a:p>
        </p:txBody>
      </p:sp>
      <p:sp>
        <p:nvSpPr>
          <p:cNvPr id="39979" name="Ohio">
            <a:extLst>
              <a:ext uri="{FF2B5EF4-FFF2-40B4-BE49-F238E27FC236}">
                <a16:creationId xmlns:a16="http://schemas.microsoft.com/office/drawing/2014/main" id="{36F3BEB8-D268-4355-95BF-773967286256}"/>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67A9CF"/>
          </a:solidFill>
          <a:ln w="15875">
            <a:solidFill>
              <a:srgbClr val="003F48"/>
            </a:solidFill>
            <a:prstDash val="solid"/>
            <a:round/>
            <a:headEnd/>
            <a:tailEnd/>
          </a:ln>
        </p:spPr>
        <p:txBody>
          <a:bodyPr/>
          <a:lstStyle/>
          <a:p>
            <a:endParaRPr lang="en-US"/>
          </a:p>
        </p:txBody>
      </p:sp>
      <p:sp>
        <p:nvSpPr>
          <p:cNvPr id="39980" name="Oregon">
            <a:extLst>
              <a:ext uri="{FF2B5EF4-FFF2-40B4-BE49-F238E27FC236}">
                <a16:creationId xmlns:a16="http://schemas.microsoft.com/office/drawing/2014/main" id="{0B0E6B45-2BD7-459B-8EBF-BA4346F25914}"/>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67A9CF"/>
          </a:solidFill>
          <a:ln w="15875">
            <a:solidFill>
              <a:srgbClr val="003F48"/>
            </a:solidFill>
            <a:prstDash val="solid"/>
            <a:round/>
            <a:headEnd/>
            <a:tailEnd/>
          </a:ln>
        </p:spPr>
        <p:txBody>
          <a:bodyPr/>
          <a:lstStyle/>
          <a:p>
            <a:endParaRPr lang="en-US"/>
          </a:p>
        </p:txBody>
      </p:sp>
      <p:sp>
        <p:nvSpPr>
          <p:cNvPr id="39981" name="Pennsylvania">
            <a:extLst>
              <a:ext uri="{FF2B5EF4-FFF2-40B4-BE49-F238E27FC236}">
                <a16:creationId xmlns:a16="http://schemas.microsoft.com/office/drawing/2014/main" id="{DB88EC11-22D6-4098-ACA9-A90C2EC3B932}"/>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7A9CF"/>
          </a:solidFill>
          <a:ln w="15875">
            <a:solidFill>
              <a:srgbClr val="003F48"/>
            </a:solidFill>
            <a:prstDash val="solid"/>
            <a:round/>
            <a:headEnd/>
            <a:tailEnd/>
          </a:ln>
        </p:spPr>
        <p:txBody>
          <a:bodyPr/>
          <a:lstStyle/>
          <a:p>
            <a:endParaRPr lang="en-US"/>
          </a:p>
        </p:txBody>
      </p:sp>
      <p:sp>
        <p:nvSpPr>
          <p:cNvPr id="39982" name="Rhode Island">
            <a:extLst>
              <a:ext uri="{FF2B5EF4-FFF2-40B4-BE49-F238E27FC236}">
                <a16:creationId xmlns:a16="http://schemas.microsoft.com/office/drawing/2014/main" id="{F1E7574C-1B43-4BB6-A528-8C807FE91B27}"/>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39983" name="South Carolina">
            <a:extLst>
              <a:ext uri="{FF2B5EF4-FFF2-40B4-BE49-F238E27FC236}">
                <a16:creationId xmlns:a16="http://schemas.microsoft.com/office/drawing/2014/main" id="{E17F2695-7C78-4E30-9B6B-4142E9409210}"/>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7A9CF"/>
          </a:solidFill>
          <a:ln w="15875">
            <a:solidFill>
              <a:srgbClr val="003F48"/>
            </a:solidFill>
            <a:prstDash val="solid"/>
            <a:round/>
            <a:headEnd/>
            <a:tailEnd/>
          </a:ln>
        </p:spPr>
        <p:txBody>
          <a:bodyPr/>
          <a:lstStyle/>
          <a:p>
            <a:endParaRPr lang="en-US"/>
          </a:p>
        </p:txBody>
      </p:sp>
      <p:sp>
        <p:nvSpPr>
          <p:cNvPr id="39984" name="South Dakota">
            <a:extLst>
              <a:ext uri="{FF2B5EF4-FFF2-40B4-BE49-F238E27FC236}">
                <a16:creationId xmlns:a16="http://schemas.microsoft.com/office/drawing/2014/main" id="{6DB768AD-5C24-4B75-9AC6-CA1D646EC4B6}"/>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39985" name="Tennessee">
            <a:extLst>
              <a:ext uri="{FF2B5EF4-FFF2-40B4-BE49-F238E27FC236}">
                <a16:creationId xmlns:a16="http://schemas.microsoft.com/office/drawing/2014/main" id="{68BF7D99-7854-45A6-90D1-617A345F9A55}"/>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BDC9E1"/>
          </a:solidFill>
          <a:ln w="15875">
            <a:solidFill>
              <a:srgbClr val="003F48"/>
            </a:solidFill>
            <a:prstDash val="solid"/>
            <a:round/>
            <a:headEnd/>
            <a:tailEnd/>
          </a:ln>
        </p:spPr>
        <p:txBody>
          <a:bodyPr/>
          <a:lstStyle/>
          <a:p>
            <a:endParaRPr lang="en-US"/>
          </a:p>
        </p:txBody>
      </p:sp>
      <p:sp>
        <p:nvSpPr>
          <p:cNvPr id="39986" name="Texas">
            <a:extLst>
              <a:ext uri="{FF2B5EF4-FFF2-40B4-BE49-F238E27FC236}">
                <a16:creationId xmlns:a16="http://schemas.microsoft.com/office/drawing/2014/main" id="{E51D6BB8-4B1C-48F8-9C53-BEBCDBC0D261}"/>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39987" name="Utah">
            <a:extLst>
              <a:ext uri="{FF2B5EF4-FFF2-40B4-BE49-F238E27FC236}">
                <a16:creationId xmlns:a16="http://schemas.microsoft.com/office/drawing/2014/main" id="{9FD84172-BEA4-4BAF-8BBF-626F8FB35DDA}"/>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BDC9E1"/>
          </a:solidFill>
          <a:ln w="15875">
            <a:solidFill>
              <a:srgbClr val="003F48"/>
            </a:solidFill>
            <a:prstDash val="solid"/>
            <a:round/>
            <a:headEnd/>
            <a:tailEnd/>
          </a:ln>
        </p:spPr>
        <p:txBody>
          <a:bodyPr/>
          <a:lstStyle/>
          <a:p>
            <a:endParaRPr lang="en-US"/>
          </a:p>
        </p:txBody>
      </p:sp>
      <p:sp>
        <p:nvSpPr>
          <p:cNvPr id="39988" name="Vermont">
            <a:extLst>
              <a:ext uri="{FF2B5EF4-FFF2-40B4-BE49-F238E27FC236}">
                <a16:creationId xmlns:a16="http://schemas.microsoft.com/office/drawing/2014/main" id="{A6970185-B4B3-4DA3-AB79-BD3D2C08FE8B}"/>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39989" name="West Virginia">
            <a:extLst>
              <a:ext uri="{FF2B5EF4-FFF2-40B4-BE49-F238E27FC236}">
                <a16:creationId xmlns:a16="http://schemas.microsoft.com/office/drawing/2014/main" id="{DA223843-2BEF-447F-8F3E-72EB07C9DA52}"/>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39990" name="Wisconsin">
            <a:extLst>
              <a:ext uri="{FF2B5EF4-FFF2-40B4-BE49-F238E27FC236}">
                <a16:creationId xmlns:a16="http://schemas.microsoft.com/office/drawing/2014/main" id="{44BDBBA2-E7D4-4300-AA60-A036988F42B7}"/>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67A9CF"/>
          </a:solidFill>
          <a:ln w="15875">
            <a:solidFill>
              <a:srgbClr val="003F48"/>
            </a:solidFill>
            <a:prstDash val="solid"/>
            <a:round/>
            <a:headEnd/>
            <a:tailEnd/>
          </a:ln>
        </p:spPr>
        <p:txBody>
          <a:bodyPr/>
          <a:lstStyle/>
          <a:p>
            <a:endParaRPr lang="en-US"/>
          </a:p>
        </p:txBody>
      </p:sp>
      <p:sp>
        <p:nvSpPr>
          <p:cNvPr id="39991" name="Wyoming">
            <a:extLst>
              <a:ext uri="{FF2B5EF4-FFF2-40B4-BE49-F238E27FC236}">
                <a16:creationId xmlns:a16="http://schemas.microsoft.com/office/drawing/2014/main" id="{CCC1FDEB-13D9-4D74-9378-19A36572261C}"/>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39992" name="Massachusetts">
            <a:extLst>
              <a:ext uri="{FF2B5EF4-FFF2-40B4-BE49-F238E27FC236}">
                <a16:creationId xmlns:a16="http://schemas.microsoft.com/office/drawing/2014/main" id="{6FA681E9-6932-4586-AEFC-10487F625CFC}"/>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39993" name="Freeform 59">
            <a:extLst>
              <a:ext uri="{FF2B5EF4-FFF2-40B4-BE49-F238E27FC236}">
                <a16:creationId xmlns:a16="http://schemas.microsoft.com/office/drawing/2014/main" id="{0B71B96C-C6AD-4A06-B49A-6C1F9717CE0C}"/>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94" name="Freeform 60">
            <a:extLst>
              <a:ext uri="{FF2B5EF4-FFF2-40B4-BE49-F238E27FC236}">
                <a16:creationId xmlns:a16="http://schemas.microsoft.com/office/drawing/2014/main" id="{9AB5AF44-B0CE-46C0-829C-7CB6A86D996E}"/>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95" name="Virginia">
            <a:extLst>
              <a:ext uri="{FF2B5EF4-FFF2-40B4-BE49-F238E27FC236}">
                <a16:creationId xmlns:a16="http://schemas.microsoft.com/office/drawing/2014/main" id="{5356430C-299A-4EFD-846C-1C44305693E6}"/>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67A9CF"/>
          </a:solidFill>
          <a:ln w="15875">
            <a:solidFill>
              <a:srgbClr val="003F48"/>
            </a:solidFill>
            <a:prstDash val="solid"/>
            <a:round/>
            <a:headEnd/>
            <a:tailEnd/>
          </a:ln>
        </p:spPr>
        <p:txBody>
          <a:bodyPr/>
          <a:lstStyle/>
          <a:p>
            <a:endParaRPr lang="en-US"/>
          </a:p>
        </p:txBody>
      </p:sp>
      <p:sp>
        <p:nvSpPr>
          <p:cNvPr id="39996" name="Freeform 62">
            <a:extLst>
              <a:ext uri="{FF2B5EF4-FFF2-40B4-BE49-F238E27FC236}">
                <a16:creationId xmlns:a16="http://schemas.microsoft.com/office/drawing/2014/main" id="{D3095E55-B259-4881-9952-946FDD46F505}"/>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9997" name="Hawaii">
            <a:extLst>
              <a:ext uri="{FF2B5EF4-FFF2-40B4-BE49-F238E27FC236}">
                <a16:creationId xmlns:a16="http://schemas.microsoft.com/office/drawing/2014/main" id="{604AAE69-C348-45DC-B5B2-75370EF01E0E}"/>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40022" name="Freeform 64">
              <a:extLst>
                <a:ext uri="{FF2B5EF4-FFF2-40B4-BE49-F238E27FC236}">
                  <a16:creationId xmlns:a16="http://schemas.microsoft.com/office/drawing/2014/main" id="{A73739B0-6BFC-40CD-89EE-C049782DAE95}"/>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7A9CF"/>
            </a:solidFill>
            <a:ln w="15875">
              <a:solidFill>
                <a:srgbClr val="003F48"/>
              </a:solidFill>
              <a:prstDash val="solid"/>
              <a:round/>
              <a:headEnd/>
              <a:tailEnd/>
            </a:ln>
          </p:spPr>
          <p:txBody>
            <a:bodyPr/>
            <a:lstStyle/>
            <a:p>
              <a:endParaRPr lang="en-US"/>
            </a:p>
          </p:txBody>
        </p:sp>
        <p:sp>
          <p:nvSpPr>
            <p:cNvPr id="40023" name="Freeform 65">
              <a:extLst>
                <a:ext uri="{FF2B5EF4-FFF2-40B4-BE49-F238E27FC236}">
                  <a16:creationId xmlns:a16="http://schemas.microsoft.com/office/drawing/2014/main" id="{6602E407-53C9-46A5-A617-799616069D2A}"/>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40024" name="Freeform 66">
              <a:extLst>
                <a:ext uri="{FF2B5EF4-FFF2-40B4-BE49-F238E27FC236}">
                  <a16:creationId xmlns:a16="http://schemas.microsoft.com/office/drawing/2014/main" id="{AC8C9337-D6D5-4D1F-B930-9E28D09A3BC8}"/>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40025" name="Freeform 67">
              <a:extLst>
                <a:ext uri="{FF2B5EF4-FFF2-40B4-BE49-F238E27FC236}">
                  <a16:creationId xmlns:a16="http://schemas.microsoft.com/office/drawing/2014/main" id="{C5DD3674-DDCE-4E91-A512-7F21F717E57E}"/>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40026" name="Freeform 68">
              <a:extLst>
                <a:ext uri="{FF2B5EF4-FFF2-40B4-BE49-F238E27FC236}">
                  <a16:creationId xmlns:a16="http://schemas.microsoft.com/office/drawing/2014/main" id="{79315815-8D0B-4880-8840-6A7A8DF9E8E3}"/>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40027" name="Freeform 69">
              <a:extLst>
                <a:ext uri="{FF2B5EF4-FFF2-40B4-BE49-F238E27FC236}">
                  <a16:creationId xmlns:a16="http://schemas.microsoft.com/office/drawing/2014/main" id="{BDD840AD-95AC-401A-8850-1A564389FA49}"/>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40028" name="Freeform 70">
              <a:extLst>
                <a:ext uri="{FF2B5EF4-FFF2-40B4-BE49-F238E27FC236}">
                  <a16:creationId xmlns:a16="http://schemas.microsoft.com/office/drawing/2014/main" id="{2C2447B8-4C85-438E-BA77-8718716694C5}"/>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7A9CF"/>
            </a:solidFill>
            <a:ln w="15875">
              <a:solidFill>
                <a:srgbClr val="003F48"/>
              </a:solidFill>
              <a:prstDash val="solid"/>
              <a:round/>
              <a:headEnd/>
              <a:tailEnd/>
            </a:ln>
          </p:spPr>
          <p:txBody>
            <a:bodyPr/>
            <a:lstStyle/>
            <a:p>
              <a:endParaRPr lang="en-US"/>
            </a:p>
          </p:txBody>
        </p:sp>
        <p:sp>
          <p:nvSpPr>
            <p:cNvPr id="40029" name="Freeform 71">
              <a:extLst>
                <a:ext uri="{FF2B5EF4-FFF2-40B4-BE49-F238E27FC236}">
                  <a16:creationId xmlns:a16="http://schemas.microsoft.com/office/drawing/2014/main" id="{510D85BA-4B47-4390-A05F-60A456DCDC34}"/>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7A9CF"/>
            </a:solidFill>
            <a:ln w="15875">
              <a:solidFill>
                <a:srgbClr val="003F48"/>
              </a:solidFill>
              <a:prstDash val="solid"/>
              <a:round/>
              <a:headEnd/>
              <a:tailEnd/>
            </a:ln>
          </p:spPr>
          <p:txBody>
            <a:bodyPr/>
            <a:lstStyle/>
            <a:p>
              <a:endParaRPr lang="en-US"/>
            </a:p>
          </p:txBody>
        </p:sp>
      </p:grpSp>
      <p:grpSp>
        <p:nvGrpSpPr>
          <p:cNvPr id="39998" name="Alaska">
            <a:extLst>
              <a:ext uri="{FF2B5EF4-FFF2-40B4-BE49-F238E27FC236}">
                <a16:creationId xmlns:a16="http://schemas.microsoft.com/office/drawing/2014/main" id="{DF6F1B8A-1E6D-4398-ADF1-9607E9C7D450}"/>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40012" name="Freeform 73">
              <a:extLst>
                <a:ext uri="{FF2B5EF4-FFF2-40B4-BE49-F238E27FC236}">
                  <a16:creationId xmlns:a16="http://schemas.microsoft.com/office/drawing/2014/main" id="{5407621C-6692-4C15-A814-E4E98DF5719F}"/>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40013" name="Freeform 74">
              <a:extLst>
                <a:ext uri="{FF2B5EF4-FFF2-40B4-BE49-F238E27FC236}">
                  <a16:creationId xmlns:a16="http://schemas.microsoft.com/office/drawing/2014/main" id="{D314ED20-EAA6-42C2-AB84-0861B0FC0748}"/>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40014" name="Freeform 75">
              <a:extLst>
                <a:ext uri="{FF2B5EF4-FFF2-40B4-BE49-F238E27FC236}">
                  <a16:creationId xmlns:a16="http://schemas.microsoft.com/office/drawing/2014/main" id="{D452BBB3-A24C-487E-BBAD-E0BFCD8C19A7}"/>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40015" name="Freeform 76">
              <a:extLst>
                <a:ext uri="{FF2B5EF4-FFF2-40B4-BE49-F238E27FC236}">
                  <a16:creationId xmlns:a16="http://schemas.microsoft.com/office/drawing/2014/main" id="{28907746-F1D1-410F-80F5-D263FF0F96A8}"/>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40016" name="Freeform 77">
              <a:extLst>
                <a:ext uri="{FF2B5EF4-FFF2-40B4-BE49-F238E27FC236}">
                  <a16:creationId xmlns:a16="http://schemas.microsoft.com/office/drawing/2014/main" id="{439253D8-4750-4F6D-8936-54E681603B4B}"/>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40017" name="Freeform 78">
              <a:extLst>
                <a:ext uri="{FF2B5EF4-FFF2-40B4-BE49-F238E27FC236}">
                  <a16:creationId xmlns:a16="http://schemas.microsoft.com/office/drawing/2014/main" id="{5F8FB742-CBF2-467C-8EAE-C319BD301542}"/>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40018" name="Freeform 79">
              <a:extLst>
                <a:ext uri="{FF2B5EF4-FFF2-40B4-BE49-F238E27FC236}">
                  <a16:creationId xmlns:a16="http://schemas.microsoft.com/office/drawing/2014/main" id="{DD6C6A4F-96A6-4E9B-A171-BEC06D67295E}"/>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40019" name="Freeform 80">
              <a:extLst>
                <a:ext uri="{FF2B5EF4-FFF2-40B4-BE49-F238E27FC236}">
                  <a16:creationId xmlns:a16="http://schemas.microsoft.com/office/drawing/2014/main" id="{F9D5ED9B-58F9-42AA-A3B3-4BA3F3015792}"/>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40020" name="Freeform 81">
              <a:extLst>
                <a:ext uri="{FF2B5EF4-FFF2-40B4-BE49-F238E27FC236}">
                  <a16:creationId xmlns:a16="http://schemas.microsoft.com/office/drawing/2014/main" id="{7D56A27D-8D54-4A1F-B657-D2565584F63B}"/>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40021" name="Freeform 82">
              <a:extLst>
                <a:ext uri="{FF2B5EF4-FFF2-40B4-BE49-F238E27FC236}">
                  <a16:creationId xmlns:a16="http://schemas.microsoft.com/office/drawing/2014/main" id="{E0493AB1-5D60-4C09-B280-FAB6245257BE}"/>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39999" name="Rectangle 109">
            <a:extLst>
              <a:ext uri="{FF2B5EF4-FFF2-40B4-BE49-F238E27FC236}">
                <a16:creationId xmlns:a16="http://schemas.microsoft.com/office/drawing/2014/main" id="{40A3FF71-9651-4C38-ADBC-EF139C36920A}"/>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0000" name="Rectangle 110">
            <a:extLst>
              <a:ext uri="{FF2B5EF4-FFF2-40B4-BE49-F238E27FC236}">
                <a16:creationId xmlns:a16="http://schemas.microsoft.com/office/drawing/2014/main" id="{6B7A82B4-7CA5-413F-9E1A-A697DD555223}"/>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0001" name="Rectangle 111">
            <a:extLst>
              <a:ext uri="{FF2B5EF4-FFF2-40B4-BE49-F238E27FC236}">
                <a16:creationId xmlns:a16="http://schemas.microsoft.com/office/drawing/2014/main" id="{1C9B7F0E-309A-42B5-8B1A-F2F24EE34BB7}"/>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0002" name="Rectangle 112">
            <a:extLst>
              <a:ext uri="{FF2B5EF4-FFF2-40B4-BE49-F238E27FC236}">
                <a16:creationId xmlns:a16="http://schemas.microsoft.com/office/drawing/2014/main" id="{4A233936-0032-483D-950B-BD7E90D43766}"/>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0003" name="Rectangle 113">
            <a:extLst>
              <a:ext uri="{FF2B5EF4-FFF2-40B4-BE49-F238E27FC236}">
                <a16:creationId xmlns:a16="http://schemas.microsoft.com/office/drawing/2014/main" id="{4D25FF5B-CBCC-4611-B47F-33526AD0C10D}"/>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0004" name="Text Box 114">
            <a:extLst>
              <a:ext uri="{FF2B5EF4-FFF2-40B4-BE49-F238E27FC236}">
                <a16:creationId xmlns:a16="http://schemas.microsoft.com/office/drawing/2014/main" id="{5FC6FF42-5947-4AC5-955E-78035FB29CBE}"/>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40005" name="Text Box 105">
            <a:extLst>
              <a:ext uri="{FF2B5EF4-FFF2-40B4-BE49-F238E27FC236}">
                <a16:creationId xmlns:a16="http://schemas.microsoft.com/office/drawing/2014/main" id="{970E8605-0644-48D4-82F4-2F9CEF980906}"/>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40006" name="Text Box 106">
            <a:extLst>
              <a:ext uri="{FF2B5EF4-FFF2-40B4-BE49-F238E27FC236}">
                <a16:creationId xmlns:a16="http://schemas.microsoft.com/office/drawing/2014/main" id="{628BA859-7098-4706-B885-7D2BBBAE2B07}"/>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40007" name="Text Box 107">
            <a:extLst>
              <a:ext uri="{FF2B5EF4-FFF2-40B4-BE49-F238E27FC236}">
                <a16:creationId xmlns:a16="http://schemas.microsoft.com/office/drawing/2014/main" id="{C6BC4E6C-3D67-4769-AAD6-823AF0387095}"/>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40008" name="Text Box 108">
            <a:extLst>
              <a:ext uri="{FF2B5EF4-FFF2-40B4-BE49-F238E27FC236}">
                <a16:creationId xmlns:a16="http://schemas.microsoft.com/office/drawing/2014/main" id="{BB9D1B20-46C4-4FFF-9A70-1D26A706100A}"/>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40009" name="Rectangle 7">
            <a:extLst>
              <a:ext uri="{FF2B5EF4-FFF2-40B4-BE49-F238E27FC236}">
                <a16:creationId xmlns:a16="http://schemas.microsoft.com/office/drawing/2014/main" id="{DFA7B3B2-AA1E-4C51-BCAF-D8154867CBB2}"/>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assessed the ability of students to do 7 skills in a required course taught during grades 6, 7, or 8 and during grades 9, 10, 11, or 12*</a:t>
            </a:r>
          </a:p>
        </p:txBody>
      </p:sp>
      <p:sp>
        <p:nvSpPr>
          <p:cNvPr id="40010" name="Text Box 101">
            <a:extLst>
              <a:ext uri="{FF2B5EF4-FFF2-40B4-BE49-F238E27FC236}">
                <a16:creationId xmlns:a16="http://schemas.microsoft.com/office/drawing/2014/main" id="{CF30CA83-9B6C-4D8B-B93F-75B114E73F28}"/>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40011" name="Text Box 116">
            <a:extLst>
              <a:ext uri="{FF2B5EF4-FFF2-40B4-BE49-F238E27FC236}">
                <a16:creationId xmlns:a16="http://schemas.microsoft.com/office/drawing/2014/main" id="{76083B2C-ADA3-4814-AAE1-36283913A738}"/>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Kansas">
            <a:extLst>
              <a:ext uri="{FF2B5EF4-FFF2-40B4-BE49-F238E27FC236}">
                <a16:creationId xmlns:a16="http://schemas.microsoft.com/office/drawing/2014/main" id="{6E3AFFE7-CA35-4C84-8330-30E29B150668}"/>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BDC9E1"/>
          </a:solidFill>
          <a:ln w="15875">
            <a:solidFill>
              <a:srgbClr val="003F48"/>
            </a:solidFill>
            <a:prstDash val="solid"/>
            <a:round/>
            <a:headEnd/>
            <a:tailEnd/>
          </a:ln>
        </p:spPr>
        <p:txBody>
          <a:bodyPr/>
          <a:lstStyle/>
          <a:p>
            <a:endParaRPr lang="en-US"/>
          </a:p>
        </p:txBody>
      </p:sp>
      <p:sp>
        <p:nvSpPr>
          <p:cNvPr id="95235" name="Missouri">
            <a:extLst>
              <a:ext uri="{FF2B5EF4-FFF2-40B4-BE49-F238E27FC236}">
                <a16:creationId xmlns:a16="http://schemas.microsoft.com/office/drawing/2014/main" id="{DF5F931F-FE7D-409B-804E-80A411A47ACA}"/>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95236" name="Illinois">
            <a:extLst>
              <a:ext uri="{FF2B5EF4-FFF2-40B4-BE49-F238E27FC236}">
                <a16:creationId xmlns:a16="http://schemas.microsoft.com/office/drawing/2014/main" id="{1F2C9CD5-E0EC-4892-A574-CC1BD58FD46C}"/>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95237" name="Iowa">
            <a:extLst>
              <a:ext uri="{FF2B5EF4-FFF2-40B4-BE49-F238E27FC236}">
                <a16:creationId xmlns:a16="http://schemas.microsoft.com/office/drawing/2014/main" id="{CB331049-6F30-4FD0-82AA-5DC71BC58C1F}"/>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95238" name="New Mexico">
            <a:extLst>
              <a:ext uri="{FF2B5EF4-FFF2-40B4-BE49-F238E27FC236}">
                <a16:creationId xmlns:a16="http://schemas.microsoft.com/office/drawing/2014/main" id="{EB681D0F-32B5-4088-9292-FEC0BF9AB410}"/>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95239" name="Oklahoma">
            <a:extLst>
              <a:ext uri="{FF2B5EF4-FFF2-40B4-BE49-F238E27FC236}">
                <a16:creationId xmlns:a16="http://schemas.microsoft.com/office/drawing/2014/main" id="{0CB1CBB9-8FBF-4CB0-8460-8A9943B4D4AB}"/>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95240" name="Florida">
            <a:extLst>
              <a:ext uri="{FF2B5EF4-FFF2-40B4-BE49-F238E27FC236}">
                <a16:creationId xmlns:a16="http://schemas.microsoft.com/office/drawing/2014/main" id="{58C76AB8-E050-414A-AAAE-CB96D93A15C2}"/>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BDC9E1"/>
          </a:solidFill>
          <a:ln w="15875">
            <a:solidFill>
              <a:srgbClr val="003F48"/>
            </a:solidFill>
            <a:prstDash val="solid"/>
            <a:round/>
            <a:headEnd/>
            <a:tailEnd/>
          </a:ln>
        </p:spPr>
        <p:txBody>
          <a:bodyPr/>
          <a:lstStyle/>
          <a:p>
            <a:endParaRPr lang="en-US"/>
          </a:p>
        </p:txBody>
      </p:sp>
      <p:sp>
        <p:nvSpPr>
          <p:cNvPr id="95241" name="Freeform 9">
            <a:extLst>
              <a:ext uri="{FF2B5EF4-FFF2-40B4-BE49-F238E27FC236}">
                <a16:creationId xmlns:a16="http://schemas.microsoft.com/office/drawing/2014/main" id="{935FEC15-C8A7-4EB3-8945-7E3D5084C4E5}"/>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95242" name="Freeform 10">
            <a:extLst>
              <a:ext uri="{FF2B5EF4-FFF2-40B4-BE49-F238E27FC236}">
                <a16:creationId xmlns:a16="http://schemas.microsoft.com/office/drawing/2014/main" id="{DEC5B193-E522-48DA-A38E-01976B10C1DE}"/>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95243" name="Freeform 11">
            <a:extLst>
              <a:ext uri="{FF2B5EF4-FFF2-40B4-BE49-F238E27FC236}">
                <a16:creationId xmlns:a16="http://schemas.microsoft.com/office/drawing/2014/main" id="{A66F1B19-A05E-4F34-978E-B6B87C52FB38}"/>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95244" name="Michigan Upper">
            <a:extLst>
              <a:ext uri="{FF2B5EF4-FFF2-40B4-BE49-F238E27FC236}">
                <a16:creationId xmlns:a16="http://schemas.microsoft.com/office/drawing/2014/main" id="{83D3BE73-1FF1-4359-9A8F-AA533E62D607}"/>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BDC9E1"/>
          </a:solidFill>
          <a:ln w="15875">
            <a:solidFill>
              <a:srgbClr val="003F48"/>
            </a:solidFill>
            <a:prstDash val="solid"/>
            <a:round/>
            <a:headEnd/>
            <a:tailEnd/>
          </a:ln>
        </p:spPr>
        <p:txBody>
          <a:bodyPr/>
          <a:lstStyle/>
          <a:p>
            <a:endParaRPr lang="en-US"/>
          </a:p>
        </p:txBody>
      </p:sp>
      <p:sp>
        <p:nvSpPr>
          <p:cNvPr id="95245" name="Michigan">
            <a:extLst>
              <a:ext uri="{FF2B5EF4-FFF2-40B4-BE49-F238E27FC236}">
                <a16:creationId xmlns:a16="http://schemas.microsoft.com/office/drawing/2014/main" id="{474D3406-56BD-4D19-8A3E-A3F948BD0C68}"/>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95246" name="New York">
            <a:extLst>
              <a:ext uri="{FF2B5EF4-FFF2-40B4-BE49-F238E27FC236}">
                <a16:creationId xmlns:a16="http://schemas.microsoft.com/office/drawing/2014/main" id="{13E7EB64-1EFB-4AF1-A793-99DA37E67F78}"/>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BDC9E1"/>
          </a:solidFill>
          <a:ln w="15875">
            <a:solidFill>
              <a:srgbClr val="003F48"/>
            </a:solidFill>
            <a:prstDash val="solid"/>
            <a:round/>
            <a:headEnd/>
            <a:tailEnd/>
          </a:ln>
        </p:spPr>
        <p:txBody>
          <a:bodyPr/>
          <a:lstStyle/>
          <a:p>
            <a:endParaRPr lang="en-US"/>
          </a:p>
        </p:txBody>
      </p:sp>
      <p:sp>
        <p:nvSpPr>
          <p:cNvPr id="95247" name="Freeform 15">
            <a:extLst>
              <a:ext uri="{FF2B5EF4-FFF2-40B4-BE49-F238E27FC236}">
                <a16:creationId xmlns:a16="http://schemas.microsoft.com/office/drawing/2014/main" id="{E30915E8-F289-44DA-AF23-83A39D5CD5D4}"/>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248" name="Freeform 16">
            <a:extLst>
              <a:ext uri="{FF2B5EF4-FFF2-40B4-BE49-F238E27FC236}">
                <a16:creationId xmlns:a16="http://schemas.microsoft.com/office/drawing/2014/main" id="{E9A57A00-77FE-4FFA-9A3A-EFF53DB0DD4C}"/>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249" name="Washington">
            <a:extLst>
              <a:ext uri="{FF2B5EF4-FFF2-40B4-BE49-F238E27FC236}">
                <a16:creationId xmlns:a16="http://schemas.microsoft.com/office/drawing/2014/main" id="{C0D007A7-6DF3-482C-85BE-8F2B222A4ABB}"/>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67A9CF"/>
          </a:solidFill>
          <a:ln w="15875">
            <a:solidFill>
              <a:srgbClr val="003F48"/>
            </a:solidFill>
            <a:prstDash val="solid"/>
            <a:round/>
            <a:headEnd/>
            <a:tailEnd/>
          </a:ln>
        </p:spPr>
        <p:txBody>
          <a:bodyPr/>
          <a:lstStyle/>
          <a:p>
            <a:endParaRPr lang="en-US"/>
          </a:p>
        </p:txBody>
      </p:sp>
      <p:sp>
        <p:nvSpPr>
          <p:cNvPr id="95250" name="Freeform 19">
            <a:extLst>
              <a:ext uri="{FF2B5EF4-FFF2-40B4-BE49-F238E27FC236}">
                <a16:creationId xmlns:a16="http://schemas.microsoft.com/office/drawing/2014/main" id="{94AB25E7-5766-4D87-903E-E98591269291}"/>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251" name="Alabama">
            <a:extLst>
              <a:ext uri="{FF2B5EF4-FFF2-40B4-BE49-F238E27FC236}">
                <a16:creationId xmlns:a16="http://schemas.microsoft.com/office/drawing/2014/main" id="{39B8166D-CE7B-4624-A85C-446EFDEF75A3}"/>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6EFF7"/>
          </a:solidFill>
          <a:ln w="15875">
            <a:solidFill>
              <a:srgbClr val="003F48"/>
            </a:solidFill>
            <a:prstDash val="solid"/>
            <a:round/>
            <a:headEnd/>
            <a:tailEnd/>
          </a:ln>
        </p:spPr>
        <p:txBody>
          <a:bodyPr/>
          <a:lstStyle/>
          <a:p>
            <a:endParaRPr lang="en-US"/>
          </a:p>
        </p:txBody>
      </p:sp>
      <p:sp>
        <p:nvSpPr>
          <p:cNvPr id="95252" name="Arizona">
            <a:extLst>
              <a:ext uri="{FF2B5EF4-FFF2-40B4-BE49-F238E27FC236}">
                <a16:creationId xmlns:a16="http://schemas.microsoft.com/office/drawing/2014/main" id="{8CF9B060-8BC7-4329-8AF9-60A944D5BB44}"/>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95253" name="Arkansas">
            <a:extLst>
              <a:ext uri="{FF2B5EF4-FFF2-40B4-BE49-F238E27FC236}">
                <a16:creationId xmlns:a16="http://schemas.microsoft.com/office/drawing/2014/main" id="{1E4CEF80-295D-40C3-9718-B0467211B20C}"/>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95254" name="California">
            <a:extLst>
              <a:ext uri="{FF2B5EF4-FFF2-40B4-BE49-F238E27FC236}">
                <a16:creationId xmlns:a16="http://schemas.microsoft.com/office/drawing/2014/main" id="{C42C953A-5104-4104-B749-87F35C131D3D}"/>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7A9CF"/>
          </a:solidFill>
          <a:ln w="15875">
            <a:solidFill>
              <a:srgbClr val="003F48"/>
            </a:solidFill>
            <a:prstDash val="solid"/>
            <a:round/>
            <a:headEnd/>
            <a:tailEnd/>
          </a:ln>
        </p:spPr>
        <p:txBody>
          <a:bodyPr/>
          <a:lstStyle/>
          <a:p>
            <a:endParaRPr lang="en-US"/>
          </a:p>
        </p:txBody>
      </p:sp>
      <p:sp>
        <p:nvSpPr>
          <p:cNvPr id="95255" name="Colorado">
            <a:extLst>
              <a:ext uri="{FF2B5EF4-FFF2-40B4-BE49-F238E27FC236}">
                <a16:creationId xmlns:a16="http://schemas.microsoft.com/office/drawing/2014/main" id="{324B5C75-0E96-4BD3-B66B-EFCBEC499FFC}"/>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95256" name="Connecticut">
            <a:extLst>
              <a:ext uri="{FF2B5EF4-FFF2-40B4-BE49-F238E27FC236}">
                <a16:creationId xmlns:a16="http://schemas.microsoft.com/office/drawing/2014/main" id="{2839B814-3B5B-4212-A0FF-8D0E04A78ACC}"/>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95257" name="Delaware">
            <a:extLst>
              <a:ext uri="{FF2B5EF4-FFF2-40B4-BE49-F238E27FC236}">
                <a16:creationId xmlns:a16="http://schemas.microsoft.com/office/drawing/2014/main" id="{AF609CAF-F7F5-4E43-B866-84F3579A7E61}"/>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95258" name="Freeform 27">
            <a:extLst>
              <a:ext uri="{FF2B5EF4-FFF2-40B4-BE49-F238E27FC236}">
                <a16:creationId xmlns:a16="http://schemas.microsoft.com/office/drawing/2014/main" id="{EB4001C9-E123-47FE-A9BC-798183AD370D}"/>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259" name="Georgia">
            <a:extLst>
              <a:ext uri="{FF2B5EF4-FFF2-40B4-BE49-F238E27FC236}">
                <a16:creationId xmlns:a16="http://schemas.microsoft.com/office/drawing/2014/main" id="{6DA199C8-9329-4B7A-834D-C53017D0C616}"/>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6EFF7"/>
          </a:solidFill>
          <a:ln w="15875">
            <a:solidFill>
              <a:srgbClr val="003F48"/>
            </a:solidFill>
            <a:prstDash val="solid"/>
            <a:round/>
            <a:headEnd/>
            <a:tailEnd/>
          </a:ln>
        </p:spPr>
        <p:txBody>
          <a:bodyPr/>
          <a:lstStyle/>
          <a:p>
            <a:endParaRPr lang="en-US"/>
          </a:p>
        </p:txBody>
      </p:sp>
      <p:sp>
        <p:nvSpPr>
          <p:cNvPr id="95260" name="Idaho">
            <a:extLst>
              <a:ext uri="{FF2B5EF4-FFF2-40B4-BE49-F238E27FC236}">
                <a16:creationId xmlns:a16="http://schemas.microsoft.com/office/drawing/2014/main" id="{6399CCF6-2AB1-40A0-A334-F99AEBEADABC}"/>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6EFF7"/>
          </a:solidFill>
          <a:ln w="15875">
            <a:solidFill>
              <a:srgbClr val="003F48"/>
            </a:solidFill>
            <a:prstDash val="solid"/>
            <a:round/>
            <a:headEnd/>
            <a:tailEnd/>
          </a:ln>
        </p:spPr>
        <p:txBody>
          <a:bodyPr/>
          <a:lstStyle/>
          <a:p>
            <a:endParaRPr lang="en-US"/>
          </a:p>
        </p:txBody>
      </p:sp>
      <p:sp>
        <p:nvSpPr>
          <p:cNvPr id="95261" name="Indiana">
            <a:extLst>
              <a:ext uri="{FF2B5EF4-FFF2-40B4-BE49-F238E27FC236}">
                <a16:creationId xmlns:a16="http://schemas.microsoft.com/office/drawing/2014/main" id="{D4ADECDA-7DAA-4E7E-91D7-8625F2B75190}"/>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95262" name="Kentucky">
            <a:extLst>
              <a:ext uri="{FF2B5EF4-FFF2-40B4-BE49-F238E27FC236}">
                <a16:creationId xmlns:a16="http://schemas.microsoft.com/office/drawing/2014/main" id="{05A8736C-D4BE-4AA5-ACA5-DBDE729874BA}"/>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95263" name="Louisiana">
            <a:extLst>
              <a:ext uri="{FF2B5EF4-FFF2-40B4-BE49-F238E27FC236}">
                <a16:creationId xmlns:a16="http://schemas.microsoft.com/office/drawing/2014/main" id="{063A52F3-8B6D-4598-B12B-0EEB8E4A6C3A}"/>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95264" name="Maine">
            <a:extLst>
              <a:ext uri="{FF2B5EF4-FFF2-40B4-BE49-F238E27FC236}">
                <a16:creationId xmlns:a16="http://schemas.microsoft.com/office/drawing/2014/main" id="{CD2B7000-DCE8-49FC-AA50-259B50165F77}"/>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BDC9E1"/>
          </a:solidFill>
          <a:ln w="15875">
            <a:solidFill>
              <a:srgbClr val="003F48"/>
            </a:solidFill>
            <a:prstDash val="solid"/>
            <a:round/>
            <a:headEnd/>
            <a:tailEnd/>
          </a:ln>
        </p:spPr>
        <p:txBody>
          <a:bodyPr/>
          <a:lstStyle/>
          <a:p>
            <a:endParaRPr lang="en-US"/>
          </a:p>
        </p:txBody>
      </p:sp>
      <p:sp>
        <p:nvSpPr>
          <p:cNvPr id="95265" name="Maryland">
            <a:extLst>
              <a:ext uri="{FF2B5EF4-FFF2-40B4-BE49-F238E27FC236}">
                <a16:creationId xmlns:a16="http://schemas.microsoft.com/office/drawing/2014/main" id="{8F81F4EC-F3F9-4485-B87E-2E2E95F1D33C}"/>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95266" name="Minnesota">
            <a:extLst>
              <a:ext uri="{FF2B5EF4-FFF2-40B4-BE49-F238E27FC236}">
                <a16:creationId xmlns:a16="http://schemas.microsoft.com/office/drawing/2014/main" id="{F1761E52-780A-4B87-B52E-E0477BC2C4C9}"/>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95267" name="Mississippi">
            <a:extLst>
              <a:ext uri="{FF2B5EF4-FFF2-40B4-BE49-F238E27FC236}">
                <a16:creationId xmlns:a16="http://schemas.microsoft.com/office/drawing/2014/main" id="{5B6B75C6-9670-4C1C-9313-6FE3C33BCA89}"/>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95268" name="Montana">
            <a:extLst>
              <a:ext uri="{FF2B5EF4-FFF2-40B4-BE49-F238E27FC236}">
                <a16:creationId xmlns:a16="http://schemas.microsoft.com/office/drawing/2014/main" id="{1B9DE213-3AC6-45D5-AA29-8162013EB710}"/>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BDC9E1"/>
          </a:solidFill>
          <a:ln w="15875">
            <a:solidFill>
              <a:srgbClr val="003F48"/>
            </a:solidFill>
            <a:prstDash val="solid"/>
            <a:round/>
            <a:headEnd/>
            <a:tailEnd/>
          </a:ln>
        </p:spPr>
        <p:txBody>
          <a:bodyPr/>
          <a:lstStyle/>
          <a:p>
            <a:endParaRPr lang="en-US"/>
          </a:p>
        </p:txBody>
      </p:sp>
      <p:sp>
        <p:nvSpPr>
          <p:cNvPr id="95269" name="Nebraska">
            <a:extLst>
              <a:ext uri="{FF2B5EF4-FFF2-40B4-BE49-F238E27FC236}">
                <a16:creationId xmlns:a16="http://schemas.microsoft.com/office/drawing/2014/main" id="{CB1E54AA-31EE-4A43-AEED-A0A5FA9CA27A}"/>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F6EFF7"/>
          </a:solidFill>
          <a:ln w="15875">
            <a:solidFill>
              <a:srgbClr val="003F48"/>
            </a:solidFill>
            <a:prstDash val="solid"/>
            <a:round/>
            <a:headEnd/>
            <a:tailEnd/>
          </a:ln>
        </p:spPr>
        <p:txBody>
          <a:bodyPr/>
          <a:lstStyle/>
          <a:p>
            <a:endParaRPr lang="en-US"/>
          </a:p>
        </p:txBody>
      </p:sp>
      <p:sp>
        <p:nvSpPr>
          <p:cNvPr id="95270" name="Nevada">
            <a:extLst>
              <a:ext uri="{FF2B5EF4-FFF2-40B4-BE49-F238E27FC236}">
                <a16:creationId xmlns:a16="http://schemas.microsoft.com/office/drawing/2014/main" id="{964A8BE1-43A8-4CF0-ADEE-9EA21381B348}"/>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95271" name="New Hampshire">
            <a:extLst>
              <a:ext uri="{FF2B5EF4-FFF2-40B4-BE49-F238E27FC236}">
                <a16:creationId xmlns:a16="http://schemas.microsoft.com/office/drawing/2014/main" id="{1B773CF7-AF1E-41CE-8E28-9F0577F2BCB0}"/>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BDC9E1"/>
          </a:solidFill>
          <a:ln w="15875">
            <a:solidFill>
              <a:srgbClr val="003F48"/>
            </a:solidFill>
            <a:prstDash val="solid"/>
            <a:round/>
            <a:headEnd/>
            <a:tailEnd/>
          </a:ln>
        </p:spPr>
        <p:txBody>
          <a:bodyPr/>
          <a:lstStyle/>
          <a:p>
            <a:endParaRPr lang="en-US"/>
          </a:p>
        </p:txBody>
      </p:sp>
      <p:sp>
        <p:nvSpPr>
          <p:cNvPr id="95272" name="New Jersey">
            <a:extLst>
              <a:ext uri="{FF2B5EF4-FFF2-40B4-BE49-F238E27FC236}">
                <a16:creationId xmlns:a16="http://schemas.microsoft.com/office/drawing/2014/main" id="{557C8F6C-32B0-4234-876F-60BD25FBB1DE}"/>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BDC9E1"/>
          </a:solidFill>
          <a:ln w="15875">
            <a:solidFill>
              <a:srgbClr val="003F48"/>
            </a:solidFill>
            <a:prstDash val="solid"/>
            <a:round/>
            <a:headEnd/>
            <a:tailEnd/>
          </a:ln>
        </p:spPr>
        <p:txBody>
          <a:bodyPr/>
          <a:lstStyle/>
          <a:p>
            <a:endParaRPr lang="en-US"/>
          </a:p>
        </p:txBody>
      </p:sp>
      <p:sp>
        <p:nvSpPr>
          <p:cNvPr id="95273" name="North Carolina">
            <a:extLst>
              <a:ext uri="{FF2B5EF4-FFF2-40B4-BE49-F238E27FC236}">
                <a16:creationId xmlns:a16="http://schemas.microsoft.com/office/drawing/2014/main" id="{CD52E8E5-3EEE-4DE2-AEF7-D22354E73C60}"/>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7A9CF"/>
          </a:solidFill>
          <a:ln w="15875">
            <a:solidFill>
              <a:srgbClr val="003F48"/>
            </a:solidFill>
            <a:prstDash val="solid"/>
            <a:round/>
            <a:headEnd/>
            <a:tailEnd/>
          </a:ln>
        </p:spPr>
        <p:txBody>
          <a:bodyPr/>
          <a:lstStyle/>
          <a:p>
            <a:endParaRPr lang="en-US"/>
          </a:p>
        </p:txBody>
      </p:sp>
      <p:sp>
        <p:nvSpPr>
          <p:cNvPr id="95274" name="North Dakota">
            <a:extLst>
              <a:ext uri="{FF2B5EF4-FFF2-40B4-BE49-F238E27FC236}">
                <a16:creationId xmlns:a16="http://schemas.microsoft.com/office/drawing/2014/main" id="{FE6DD19F-0785-4F25-8E3A-D62C64A39392}"/>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BDC9E1"/>
          </a:solidFill>
          <a:ln w="15875">
            <a:solidFill>
              <a:srgbClr val="003F48"/>
            </a:solidFill>
            <a:prstDash val="solid"/>
            <a:round/>
            <a:headEnd/>
            <a:tailEnd/>
          </a:ln>
        </p:spPr>
        <p:txBody>
          <a:bodyPr/>
          <a:lstStyle/>
          <a:p>
            <a:endParaRPr lang="en-US"/>
          </a:p>
        </p:txBody>
      </p:sp>
      <p:sp>
        <p:nvSpPr>
          <p:cNvPr id="95275" name="Ohio">
            <a:extLst>
              <a:ext uri="{FF2B5EF4-FFF2-40B4-BE49-F238E27FC236}">
                <a16:creationId xmlns:a16="http://schemas.microsoft.com/office/drawing/2014/main" id="{596AA8A1-C4FF-43EB-9DC4-B6EBB41B3418}"/>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6EFF7"/>
          </a:solidFill>
          <a:ln w="15875">
            <a:solidFill>
              <a:srgbClr val="003F48"/>
            </a:solidFill>
            <a:prstDash val="solid"/>
            <a:round/>
            <a:headEnd/>
            <a:tailEnd/>
          </a:ln>
        </p:spPr>
        <p:txBody>
          <a:bodyPr/>
          <a:lstStyle/>
          <a:p>
            <a:endParaRPr lang="en-US"/>
          </a:p>
        </p:txBody>
      </p:sp>
      <p:sp>
        <p:nvSpPr>
          <p:cNvPr id="95276" name="Oregon">
            <a:extLst>
              <a:ext uri="{FF2B5EF4-FFF2-40B4-BE49-F238E27FC236}">
                <a16:creationId xmlns:a16="http://schemas.microsoft.com/office/drawing/2014/main" id="{C88C543F-B818-4CB8-A120-44DBF7954FAE}"/>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67A9CF"/>
          </a:solidFill>
          <a:ln w="15875">
            <a:solidFill>
              <a:srgbClr val="003F48"/>
            </a:solidFill>
            <a:prstDash val="solid"/>
            <a:round/>
            <a:headEnd/>
            <a:tailEnd/>
          </a:ln>
        </p:spPr>
        <p:txBody>
          <a:bodyPr/>
          <a:lstStyle/>
          <a:p>
            <a:endParaRPr lang="en-US"/>
          </a:p>
        </p:txBody>
      </p:sp>
      <p:sp>
        <p:nvSpPr>
          <p:cNvPr id="95277" name="Pennsylvania">
            <a:extLst>
              <a:ext uri="{FF2B5EF4-FFF2-40B4-BE49-F238E27FC236}">
                <a16:creationId xmlns:a16="http://schemas.microsoft.com/office/drawing/2014/main" id="{F8CDD9A0-5155-460C-9524-43524173D48A}"/>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BDC9E1"/>
          </a:solidFill>
          <a:ln w="15875">
            <a:solidFill>
              <a:srgbClr val="003F48"/>
            </a:solidFill>
            <a:prstDash val="solid"/>
            <a:round/>
            <a:headEnd/>
            <a:tailEnd/>
          </a:ln>
        </p:spPr>
        <p:txBody>
          <a:bodyPr/>
          <a:lstStyle/>
          <a:p>
            <a:endParaRPr lang="en-US"/>
          </a:p>
        </p:txBody>
      </p:sp>
      <p:sp>
        <p:nvSpPr>
          <p:cNvPr id="95278" name="Rhode Island">
            <a:extLst>
              <a:ext uri="{FF2B5EF4-FFF2-40B4-BE49-F238E27FC236}">
                <a16:creationId xmlns:a16="http://schemas.microsoft.com/office/drawing/2014/main" id="{8FA58B0C-F150-46E4-B3D9-A1B5482E7D6B}"/>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95279" name="South Carolina">
            <a:extLst>
              <a:ext uri="{FF2B5EF4-FFF2-40B4-BE49-F238E27FC236}">
                <a16:creationId xmlns:a16="http://schemas.microsoft.com/office/drawing/2014/main" id="{AB1DE70C-A206-4ABD-B0F1-D33F631931CF}"/>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BDC9E1"/>
          </a:solidFill>
          <a:ln w="15875">
            <a:solidFill>
              <a:srgbClr val="003F48"/>
            </a:solidFill>
            <a:prstDash val="solid"/>
            <a:round/>
            <a:headEnd/>
            <a:tailEnd/>
          </a:ln>
        </p:spPr>
        <p:txBody>
          <a:bodyPr/>
          <a:lstStyle/>
          <a:p>
            <a:endParaRPr lang="en-US"/>
          </a:p>
        </p:txBody>
      </p:sp>
      <p:sp>
        <p:nvSpPr>
          <p:cNvPr id="95280" name="South Dakota">
            <a:extLst>
              <a:ext uri="{FF2B5EF4-FFF2-40B4-BE49-F238E27FC236}">
                <a16:creationId xmlns:a16="http://schemas.microsoft.com/office/drawing/2014/main" id="{4E3C6A8F-558D-4FDC-AF80-5995282C8664}"/>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95281" name="Tennessee">
            <a:extLst>
              <a:ext uri="{FF2B5EF4-FFF2-40B4-BE49-F238E27FC236}">
                <a16:creationId xmlns:a16="http://schemas.microsoft.com/office/drawing/2014/main" id="{41B6F2E5-6F9F-454F-8481-4D35EB02F453}"/>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6EFF7"/>
          </a:solidFill>
          <a:ln w="15875">
            <a:solidFill>
              <a:srgbClr val="003F48"/>
            </a:solidFill>
            <a:prstDash val="solid"/>
            <a:round/>
            <a:headEnd/>
            <a:tailEnd/>
          </a:ln>
        </p:spPr>
        <p:txBody>
          <a:bodyPr/>
          <a:lstStyle/>
          <a:p>
            <a:endParaRPr lang="en-US"/>
          </a:p>
        </p:txBody>
      </p:sp>
      <p:sp>
        <p:nvSpPr>
          <p:cNvPr id="95282" name="Texas">
            <a:extLst>
              <a:ext uri="{FF2B5EF4-FFF2-40B4-BE49-F238E27FC236}">
                <a16:creationId xmlns:a16="http://schemas.microsoft.com/office/drawing/2014/main" id="{C5519FFE-2A38-46F1-9071-D51B746ECCF3}"/>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95283" name="Utah">
            <a:extLst>
              <a:ext uri="{FF2B5EF4-FFF2-40B4-BE49-F238E27FC236}">
                <a16:creationId xmlns:a16="http://schemas.microsoft.com/office/drawing/2014/main" id="{89903DB9-565D-4CEB-A0FE-446C7C604BBD}"/>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6EFF7"/>
          </a:solidFill>
          <a:ln w="15875">
            <a:solidFill>
              <a:srgbClr val="003F48"/>
            </a:solidFill>
            <a:prstDash val="solid"/>
            <a:round/>
            <a:headEnd/>
            <a:tailEnd/>
          </a:ln>
        </p:spPr>
        <p:txBody>
          <a:bodyPr/>
          <a:lstStyle/>
          <a:p>
            <a:endParaRPr lang="en-US"/>
          </a:p>
        </p:txBody>
      </p:sp>
      <p:sp>
        <p:nvSpPr>
          <p:cNvPr id="95284" name="Vermont">
            <a:extLst>
              <a:ext uri="{FF2B5EF4-FFF2-40B4-BE49-F238E27FC236}">
                <a16:creationId xmlns:a16="http://schemas.microsoft.com/office/drawing/2014/main" id="{8A85108A-4835-4117-B405-443777D60468}"/>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95285" name="West Virginia">
            <a:extLst>
              <a:ext uri="{FF2B5EF4-FFF2-40B4-BE49-F238E27FC236}">
                <a16:creationId xmlns:a16="http://schemas.microsoft.com/office/drawing/2014/main" id="{ED5DBEDD-532C-4006-B2DA-155E542EFCCB}"/>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95286" name="Wisconsin">
            <a:extLst>
              <a:ext uri="{FF2B5EF4-FFF2-40B4-BE49-F238E27FC236}">
                <a16:creationId xmlns:a16="http://schemas.microsoft.com/office/drawing/2014/main" id="{E7AFC9EC-6A84-4A6A-AB4B-5D2CEAA89FF1}"/>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BDC9E1"/>
          </a:solidFill>
          <a:ln w="15875">
            <a:solidFill>
              <a:srgbClr val="003F48"/>
            </a:solidFill>
            <a:prstDash val="solid"/>
            <a:round/>
            <a:headEnd/>
            <a:tailEnd/>
          </a:ln>
        </p:spPr>
        <p:txBody>
          <a:bodyPr/>
          <a:lstStyle/>
          <a:p>
            <a:endParaRPr lang="en-US"/>
          </a:p>
        </p:txBody>
      </p:sp>
      <p:sp>
        <p:nvSpPr>
          <p:cNvPr id="95287" name="Wyoming">
            <a:extLst>
              <a:ext uri="{FF2B5EF4-FFF2-40B4-BE49-F238E27FC236}">
                <a16:creationId xmlns:a16="http://schemas.microsoft.com/office/drawing/2014/main" id="{AC1EAB4C-3B0B-4195-B0B6-6244839A02D2}"/>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95288" name="Massachusetts">
            <a:extLst>
              <a:ext uri="{FF2B5EF4-FFF2-40B4-BE49-F238E27FC236}">
                <a16:creationId xmlns:a16="http://schemas.microsoft.com/office/drawing/2014/main" id="{B4BED1D2-A2C7-40FF-9D31-2769A12E4862}"/>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95289" name="Freeform 59">
            <a:extLst>
              <a:ext uri="{FF2B5EF4-FFF2-40B4-BE49-F238E27FC236}">
                <a16:creationId xmlns:a16="http://schemas.microsoft.com/office/drawing/2014/main" id="{01310B01-3ACD-43CD-89CB-E4C6D6204AB8}"/>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290" name="Freeform 60">
            <a:extLst>
              <a:ext uri="{FF2B5EF4-FFF2-40B4-BE49-F238E27FC236}">
                <a16:creationId xmlns:a16="http://schemas.microsoft.com/office/drawing/2014/main" id="{F8E37433-C443-497F-BEBF-C9A8AD8CF29F}"/>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291" name="Virginia">
            <a:extLst>
              <a:ext uri="{FF2B5EF4-FFF2-40B4-BE49-F238E27FC236}">
                <a16:creationId xmlns:a16="http://schemas.microsoft.com/office/drawing/2014/main" id="{F4CD8848-E745-41E0-A0B1-4EE35172A6E6}"/>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BDC9E1"/>
          </a:solidFill>
          <a:ln w="15875">
            <a:solidFill>
              <a:srgbClr val="003F48"/>
            </a:solidFill>
            <a:prstDash val="solid"/>
            <a:round/>
            <a:headEnd/>
            <a:tailEnd/>
          </a:ln>
        </p:spPr>
        <p:txBody>
          <a:bodyPr/>
          <a:lstStyle/>
          <a:p>
            <a:endParaRPr lang="en-US"/>
          </a:p>
        </p:txBody>
      </p:sp>
      <p:sp>
        <p:nvSpPr>
          <p:cNvPr id="95292" name="Freeform 62">
            <a:extLst>
              <a:ext uri="{FF2B5EF4-FFF2-40B4-BE49-F238E27FC236}">
                <a16:creationId xmlns:a16="http://schemas.microsoft.com/office/drawing/2014/main" id="{D871723A-ED67-43A1-81D1-2AFAB0D4EDA0}"/>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5293" name="Hawaii">
            <a:extLst>
              <a:ext uri="{FF2B5EF4-FFF2-40B4-BE49-F238E27FC236}">
                <a16:creationId xmlns:a16="http://schemas.microsoft.com/office/drawing/2014/main" id="{75ED9C20-AA58-4FEE-AF22-B135DB8C8926}"/>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95318" name="Freeform 64">
              <a:extLst>
                <a:ext uri="{FF2B5EF4-FFF2-40B4-BE49-F238E27FC236}">
                  <a16:creationId xmlns:a16="http://schemas.microsoft.com/office/drawing/2014/main" id="{FBF79C61-FAF0-4861-A62E-4C1AE202D35B}"/>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BDC9E1"/>
            </a:solidFill>
            <a:ln w="15875">
              <a:solidFill>
                <a:srgbClr val="003F48"/>
              </a:solidFill>
              <a:prstDash val="solid"/>
              <a:round/>
              <a:headEnd/>
              <a:tailEnd/>
            </a:ln>
          </p:spPr>
          <p:txBody>
            <a:bodyPr/>
            <a:lstStyle/>
            <a:p>
              <a:endParaRPr lang="en-US"/>
            </a:p>
          </p:txBody>
        </p:sp>
        <p:sp>
          <p:nvSpPr>
            <p:cNvPr id="95319" name="Freeform 65">
              <a:extLst>
                <a:ext uri="{FF2B5EF4-FFF2-40B4-BE49-F238E27FC236}">
                  <a16:creationId xmlns:a16="http://schemas.microsoft.com/office/drawing/2014/main" id="{B84ACE17-35B9-4FE2-83E0-3E22A0BB373E}"/>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95320" name="Freeform 66">
              <a:extLst>
                <a:ext uri="{FF2B5EF4-FFF2-40B4-BE49-F238E27FC236}">
                  <a16:creationId xmlns:a16="http://schemas.microsoft.com/office/drawing/2014/main" id="{F98F57B9-FC5A-4E74-B3B4-E1AF2763E47E}"/>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95321" name="Freeform 67">
              <a:extLst>
                <a:ext uri="{FF2B5EF4-FFF2-40B4-BE49-F238E27FC236}">
                  <a16:creationId xmlns:a16="http://schemas.microsoft.com/office/drawing/2014/main" id="{784CA589-7D39-41D1-A4A2-683DC593CEB6}"/>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95322" name="Freeform 68">
              <a:extLst>
                <a:ext uri="{FF2B5EF4-FFF2-40B4-BE49-F238E27FC236}">
                  <a16:creationId xmlns:a16="http://schemas.microsoft.com/office/drawing/2014/main" id="{C3EFB4B1-DD86-4B10-A939-DB3CC06F5171}"/>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95323" name="Freeform 69">
              <a:extLst>
                <a:ext uri="{FF2B5EF4-FFF2-40B4-BE49-F238E27FC236}">
                  <a16:creationId xmlns:a16="http://schemas.microsoft.com/office/drawing/2014/main" id="{601889D2-183C-4846-86C8-5A92AA173F23}"/>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95324" name="Freeform 70">
              <a:extLst>
                <a:ext uri="{FF2B5EF4-FFF2-40B4-BE49-F238E27FC236}">
                  <a16:creationId xmlns:a16="http://schemas.microsoft.com/office/drawing/2014/main" id="{98EAA841-E118-4F31-B6AE-4C13302A54C9}"/>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BDC9E1"/>
            </a:solidFill>
            <a:ln w="15875">
              <a:solidFill>
                <a:srgbClr val="003F48"/>
              </a:solidFill>
              <a:prstDash val="solid"/>
              <a:round/>
              <a:headEnd/>
              <a:tailEnd/>
            </a:ln>
          </p:spPr>
          <p:txBody>
            <a:bodyPr/>
            <a:lstStyle/>
            <a:p>
              <a:endParaRPr lang="en-US"/>
            </a:p>
          </p:txBody>
        </p:sp>
        <p:sp>
          <p:nvSpPr>
            <p:cNvPr id="95325" name="Freeform 71">
              <a:extLst>
                <a:ext uri="{FF2B5EF4-FFF2-40B4-BE49-F238E27FC236}">
                  <a16:creationId xmlns:a16="http://schemas.microsoft.com/office/drawing/2014/main" id="{04E2F4EE-58AE-461C-AA61-5F74EC5FCE72}"/>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BDC9E1"/>
            </a:solidFill>
            <a:ln w="15875">
              <a:solidFill>
                <a:srgbClr val="003F48"/>
              </a:solidFill>
              <a:prstDash val="solid"/>
              <a:round/>
              <a:headEnd/>
              <a:tailEnd/>
            </a:ln>
          </p:spPr>
          <p:txBody>
            <a:bodyPr/>
            <a:lstStyle/>
            <a:p>
              <a:endParaRPr lang="en-US"/>
            </a:p>
          </p:txBody>
        </p:sp>
      </p:grpSp>
      <p:grpSp>
        <p:nvGrpSpPr>
          <p:cNvPr id="95294" name="Alaska">
            <a:extLst>
              <a:ext uri="{FF2B5EF4-FFF2-40B4-BE49-F238E27FC236}">
                <a16:creationId xmlns:a16="http://schemas.microsoft.com/office/drawing/2014/main" id="{0AB92E4C-618E-407B-B12E-8425E4BBBCF1}"/>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95308" name="Freeform 73">
              <a:extLst>
                <a:ext uri="{FF2B5EF4-FFF2-40B4-BE49-F238E27FC236}">
                  <a16:creationId xmlns:a16="http://schemas.microsoft.com/office/drawing/2014/main" id="{4437FAB1-D561-4AB5-808B-717973772EFE}"/>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6EFF7"/>
            </a:solidFill>
            <a:ln w="15875">
              <a:solidFill>
                <a:srgbClr val="003F48"/>
              </a:solidFill>
              <a:prstDash val="solid"/>
              <a:round/>
              <a:headEnd/>
              <a:tailEnd/>
            </a:ln>
          </p:spPr>
          <p:txBody>
            <a:bodyPr/>
            <a:lstStyle/>
            <a:p>
              <a:endParaRPr lang="en-US"/>
            </a:p>
          </p:txBody>
        </p:sp>
        <p:sp>
          <p:nvSpPr>
            <p:cNvPr id="95309" name="Freeform 74">
              <a:extLst>
                <a:ext uri="{FF2B5EF4-FFF2-40B4-BE49-F238E27FC236}">
                  <a16:creationId xmlns:a16="http://schemas.microsoft.com/office/drawing/2014/main" id="{BF08EA91-01FB-4100-9759-AF93C504364C}"/>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6EFF7"/>
            </a:solidFill>
            <a:ln w="15875">
              <a:solidFill>
                <a:srgbClr val="003F48"/>
              </a:solidFill>
              <a:prstDash val="solid"/>
              <a:round/>
              <a:headEnd/>
              <a:tailEnd/>
            </a:ln>
          </p:spPr>
          <p:txBody>
            <a:bodyPr/>
            <a:lstStyle/>
            <a:p>
              <a:endParaRPr lang="en-US"/>
            </a:p>
          </p:txBody>
        </p:sp>
        <p:sp>
          <p:nvSpPr>
            <p:cNvPr id="95310" name="Freeform 75">
              <a:extLst>
                <a:ext uri="{FF2B5EF4-FFF2-40B4-BE49-F238E27FC236}">
                  <a16:creationId xmlns:a16="http://schemas.microsoft.com/office/drawing/2014/main" id="{7EE31163-64A2-40E8-A3AB-488E2B72F557}"/>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6EFF7"/>
            </a:solidFill>
            <a:ln w="15875">
              <a:solidFill>
                <a:srgbClr val="003F48"/>
              </a:solidFill>
              <a:prstDash val="solid"/>
              <a:round/>
              <a:headEnd/>
              <a:tailEnd/>
            </a:ln>
          </p:spPr>
          <p:txBody>
            <a:bodyPr/>
            <a:lstStyle/>
            <a:p>
              <a:endParaRPr lang="en-US"/>
            </a:p>
          </p:txBody>
        </p:sp>
        <p:sp>
          <p:nvSpPr>
            <p:cNvPr id="95311" name="Freeform 76">
              <a:extLst>
                <a:ext uri="{FF2B5EF4-FFF2-40B4-BE49-F238E27FC236}">
                  <a16:creationId xmlns:a16="http://schemas.microsoft.com/office/drawing/2014/main" id="{DBBCF7FB-6F10-4054-B7E4-1CE41C22809B}"/>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6EFF7"/>
            </a:solidFill>
            <a:ln w="15875">
              <a:solidFill>
                <a:srgbClr val="003F48"/>
              </a:solidFill>
              <a:prstDash val="solid"/>
              <a:round/>
              <a:headEnd/>
              <a:tailEnd/>
            </a:ln>
          </p:spPr>
          <p:txBody>
            <a:bodyPr/>
            <a:lstStyle/>
            <a:p>
              <a:endParaRPr lang="en-US"/>
            </a:p>
          </p:txBody>
        </p:sp>
        <p:sp>
          <p:nvSpPr>
            <p:cNvPr id="95312" name="Freeform 77">
              <a:extLst>
                <a:ext uri="{FF2B5EF4-FFF2-40B4-BE49-F238E27FC236}">
                  <a16:creationId xmlns:a16="http://schemas.microsoft.com/office/drawing/2014/main" id="{C6F8BECF-23D6-47C2-8383-8FAA4273FF28}"/>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6EFF7"/>
            </a:solidFill>
            <a:ln w="15875">
              <a:solidFill>
                <a:srgbClr val="003F48"/>
              </a:solidFill>
              <a:prstDash val="solid"/>
              <a:round/>
              <a:headEnd/>
              <a:tailEnd/>
            </a:ln>
          </p:spPr>
          <p:txBody>
            <a:bodyPr/>
            <a:lstStyle/>
            <a:p>
              <a:endParaRPr lang="en-US"/>
            </a:p>
          </p:txBody>
        </p:sp>
        <p:sp>
          <p:nvSpPr>
            <p:cNvPr id="95313" name="Freeform 78">
              <a:extLst>
                <a:ext uri="{FF2B5EF4-FFF2-40B4-BE49-F238E27FC236}">
                  <a16:creationId xmlns:a16="http://schemas.microsoft.com/office/drawing/2014/main" id="{E5DC05C1-64CB-4B7F-BF62-72F7D480AF8A}"/>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6EFF7"/>
            </a:solidFill>
            <a:ln w="15875">
              <a:solidFill>
                <a:srgbClr val="003F48"/>
              </a:solidFill>
              <a:prstDash val="solid"/>
              <a:round/>
              <a:headEnd/>
              <a:tailEnd/>
            </a:ln>
          </p:spPr>
          <p:txBody>
            <a:bodyPr/>
            <a:lstStyle/>
            <a:p>
              <a:endParaRPr lang="en-US"/>
            </a:p>
          </p:txBody>
        </p:sp>
        <p:sp>
          <p:nvSpPr>
            <p:cNvPr id="95314" name="Freeform 79">
              <a:extLst>
                <a:ext uri="{FF2B5EF4-FFF2-40B4-BE49-F238E27FC236}">
                  <a16:creationId xmlns:a16="http://schemas.microsoft.com/office/drawing/2014/main" id="{D6D29A07-9EE7-4DC9-A6EA-6BE27B9B9A49}"/>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95315" name="Freeform 80">
              <a:extLst>
                <a:ext uri="{FF2B5EF4-FFF2-40B4-BE49-F238E27FC236}">
                  <a16:creationId xmlns:a16="http://schemas.microsoft.com/office/drawing/2014/main" id="{9B232564-7F43-46BD-B0A5-6F39B575E285}"/>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95316" name="Freeform 81">
              <a:extLst>
                <a:ext uri="{FF2B5EF4-FFF2-40B4-BE49-F238E27FC236}">
                  <a16:creationId xmlns:a16="http://schemas.microsoft.com/office/drawing/2014/main" id="{211DA1EB-F919-42E8-8B79-A5C0685E6BA0}"/>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95317" name="Freeform 82">
              <a:extLst>
                <a:ext uri="{FF2B5EF4-FFF2-40B4-BE49-F238E27FC236}">
                  <a16:creationId xmlns:a16="http://schemas.microsoft.com/office/drawing/2014/main" id="{B6F5165F-9CA9-4C6D-8BE7-60C75D16FA21}"/>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6EFF7"/>
            </a:solidFill>
            <a:ln w="15875">
              <a:solidFill>
                <a:srgbClr val="003F48"/>
              </a:solidFill>
              <a:prstDash val="solid"/>
              <a:round/>
              <a:headEnd/>
              <a:tailEnd/>
            </a:ln>
          </p:spPr>
          <p:txBody>
            <a:bodyPr/>
            <a:lstStyle/>
            <a:p>
              <a:endParaRPr lang="en-US"/>
            </a:p>
          </p:txBody>
        </p:sp>
      </p:grpSp>
      <p:sp>
        <p:nvSpPr>
          <p:cNvPr id="95295" name="Rectangle 109">
            <a:extLst>
              <a:ext uri="{FF2B5EF4-FFF2-40B4-BE49-F238E27FC236}">
                <a16:creationId xmlns:a16="http://schemas.microsoft.com/office/drawing/2014/main" id="{016167A3-A885-45AA-82DD-3B72046098FA}"/>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5296" name="Rectangle 110">
            <a:extLst>
              <a:ext uri="{FF2B5EF4-FFF2-40B4-BE49-F238E27FC236}">
                <a16:creationId xmlns:a16="http://schemas.microsoft.com/office/drawing/2014/main" id="{6E2717B2-4321-46F4-AC10-1BEB2D1758DE}"/>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5297" name="Rectangle 111">
            <a:extLst>
              <a:ext uri="{FF2B5EF4-FFF2-40B4-BE49-F238E27FC236}">
                <a16:creationId xmlns:a16="http://schemas.microsoft.com/office/drawing/2014/main" id="{C7625B1D-BEA5-4A56-B86B-31AA76AB6D0E}"/>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5298" name="Rectangle 112">
            <a:extLst>
              <a:ext uri="{FF2B5EF4-FFF2-40B4-BE49-F238E27FC236}">
                <a16:creationId xmlns:a16="http://schemas.microsoft.com/office/drawing/2014/main" id="{579E59ED-C38E-4F17-B55E-5D51A285AD86}"/>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5299" name="Rectangle 113">
            <a:extLst>
              <a:ext uri="{FF2B5EF4-FFF2-40B4-BE49-F238E27FC236}">
                <a16:creationId xmlns:a16="http://schemas.microsoft.com/office/drawing/2014/main" id="{14B37C60-6AFF-4BBE-AAB7-F56C541B2C50}"/>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5300" name="Text Box 114">
            <a:extLst>
              <a:ext uri="{FF2B5EF4-FFF2-40B4-BE49-F238E27FC236}">
                <a16:creationId xmlns:a16="http://schemas.microsoft.com/office/drawing/2014/main" id="{79A7AA8C-0C4C-43FC-9710-9DFC6F223FA0}"/>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95301" name="Text Box 105">
            <a:extLst>
              <a:ext uri="{FF2B5EF4-FFF2-40B4-BE49-F238E27FC236}">
                <a16:creationId xmlns:a16="http://schemas.microsoft.com/office/drawing/2014/main" id="{E99E02F6-342B-4260-985F-214465E2580C}"/>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95302" name="Text Box 106">
            <a:extLst>
              <a:ext uri="{FF2B5EF4-FFF2-40B4-BE49-F238E27FC236}">
                <a16:creationId xmlns:a16="http://schemas.microsoft.com/office/drawing/2014/main" id="{513F3A37-5541-4650-8913-BECA3FF19B11}"/>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95303" name="Text Box 107">
            <a:extLst>
              <a:ext uri="{FF2B5EF4-FFF2-40B4-BE49-F238E27FC236}">
                <a16:creationId xmlns:a16="http://schemas.microsoft.com/office/drawing/2014/main" id="{FB5F9A4A-76AD-4FC8-83FF-EA0DF079E847}"/>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95304" name="Text Box 108">
            <a:extLst>
              <a:ext uri="{FF2B5EF4-FFF2-40B4-BE49-F238E27FC236}">
                <a16:creationId xmlns:a16="http://schemas.microsoft.com/office/drawing/2014/main" id="{3B01F939-04B0-4D94-A228-35008A8BCCE0}"/>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95305" name="Rectangle 7">
            <a:extLst>
              <a:ext uri="{FF2B5EF4-FFF2-40B4-BE49-F238E27FC236}">
                <a16:creationId xmlns:a16="http://schemas.microsoft.com/office/drawing/2014/main" id="{99DEDB61-E1FB-45CC-8CA8-77155F96F53C}"/>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how to obtain condoms in a required course during grades 6, 7, or 8*</a:t>
            </a:r>
          </a:p>
        </p:txBody>
      </p:sp>
      <p:sp>
        <p:nvSpPr>
          <p:cNvPr id="95306" name="Text Box 101">
            <a:extLst>
              <a:ext uri="{FF2B5EF4-FFF2-40B4-BE49-F238E27FC236}">
                <a16:creationId xmlns:a16="http://schemas.microsoft.com/office/drawing/2014/main" id="{DC097CD5-BB6E-45C5-A08D-A9A2C3439562}"/>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95307" name="Text Box 116">
            <a:extLst>
              <a:ext uri="{FF2B5EF4-FFF2-40B4-BE49-F238E27FC236}">
                <a16:creationId xmlns:a16="http://schemas.microsoft.com/office/drawing/2014/main" id="{A5C91758-3202-431D-B202-2F016D653D67}"/>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Kansas">
            <a:extLst>
              <a:ext uri="{FF2B5EF4-FFF2-40B4-BE49-F238E27FC236}">
                <a16:creationId xmlns:a16="http://schemas.microsoft.com/office/drawing/2014/main" id="{9AED4E30-F694-4672-AE1D-B1C51EE38D81}"/>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BDC9E1"/>
          </a:solidFill>
          <a:ln w="15875">
            <a:solidFill>
              <a:srgbClr val="003F48"/>
            </a:solidFill>
            <a:prstDash val="solid"/>
            <a:round/>
            <a:headEnd/>
            <a:tailEnd/>
          </a:ln>
        </p:spPr>
        <p:txBody>
          <a:bodyPr/>
          <a:lstStyle/>
          <a:p>
            <a:endParaRPr lang="en-US"/>
          </a:p>
        </p:txBody>
      </p:sp>
      <p:sp>
        <p:nvSpPr>
          <p:cNvPr id="97283" name="Missouri">
            <a:extLst>
              <a:ext uri="{FF2B5EF4-FFF2-40B4-BE49-F238E27FC236}">
                <a16:creationId xmlns:a16="http://schemas.microsoft.com/office/drawing/2014/main" id="{20E94A17-382D-48D2-98DC-B493014D6995}"/>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97284" name="Illinois">
            <a:extLst>
              <a:ext uri="{FF2B5EF4-FFF2-40B4-BE49-F238E27FC236}">
                <a16:creationId xmlns:a16="http://schemas.microsoft.com/office/drawing/2014/main" id="{D02687C5-DCE8-4B71-A13F-F66D0D25350E}"/>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97285" name="Iowa">
            <a:extLst>
              <a:ext uri="{FF2B5EF4-FFF2-40B4-BE49-F238E27FC236}">
                <a16:creationId xmlns:a16="http://schemas.microsoft.com/office/drawing/2014/main" id="{5B9EB52A-D425-4A67-9294-F473A8123212}"/>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97286" name="New Mexico">
            <a:extLst>
              <a:ext uri="{FF2B5EF4-FFF2-40B4-BE49-F238E27FC236}">
                <a16:creationId xmlns:a16="http://schemas.microsoft.com/office/drawing/2014/main" id="{DCB07C7D-F363-4B7A-9462-87550439C031}"/>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2818A"/>
          </a:solidFill>
          <a:ln w="15875">
            <a:solidFill>
              <a:srgbClr val="003F48"/>
            </a:solidFill>
            <a:prstDash val="solid"/>
            <a:round/>
            <a:headEnd/>
            <a:tailEnd/>
          </a:ln>
        </p:spPr>
        <p:txBody>
          <a:bodyPr/>
          <a:lstStyle/>
          <a:p>
            <a:endParaRPr lang="en-US"/>
          </a:p>
        </p:txBody>
      </p:sp>
      <p:sp>
        <p:nvSpPr>
          <p:cNvPr id="97287" name="Oklahoma">
            <a:extLst>
              <a:ext uri="{FF2B5EF4-FFF2-40B4-BE49-F238E27FC236}">
                <a16:creationId xmlns:a16="http://schemas.microsoft.com/office/drawing/2014/main" id="{203C0F16-26A2-4D50-A58D-8A778AEE518E}"/>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97288" name="Florida">
            <a:extLst>
              <a:ext uri="{FF2B5EF4-FFF2-40B4-BE49-F238E27FC236}">
                <a16:creationId xmlns:a16="http://schemas.microsoft.com/office/drawing/2014/main" id="{7C1FD57E-1359-4496-956A-597F384A663E}"/>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97289" name="Freeform 9">
            <a:extLst>
              <a:ext uri="{FF2B5EF4-FFF2-40B4-BE49-F238E27FC236}">
                <a16:creationId xmlns:a16="http://schemas.microsoft.com/office/drawing/2014/main" id="{FC8341F6-3FEF-4BF4-BEC6-C8BFE84C02CB}"/>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97290" name="Freeform 10">
            <a:extLst>
              <a:ext uri="{FF2B5EF4-FFF2-40B4-BE49-F238E27FC236}">
                <a16:creationId xmlns:a16="http://schemas.microsoft.com/office/drawing/2014/main" id="{05B1EE2A-0472-4308-9B84-9CCD298F9886}"/>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97291" name="Freeform 11">
            <a:extLst>
              <a:ext uri="{FF2B5EF4-FFF2-40B4-BE49-F238E27FC236}">
                <a16:creationId xmlns:a16="http://schemas.microsoft.com/office/drawing/2014/main" id="{593229FC-18EE-4403-834F-EC1C8C71BAAC}"/>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97292" name="Michigan Upper">
            <a:extLst>
              <a:ext uri="{FF2B5EF4-FFF2-40B4-BE49-F238E27FC236}">
                <a16:creationId xmlns:a16="http://schemas.microsoft.com/office/drawing/2014/main" id="{7E425A24-AF3C-44A8-B3ED-C2A8A5082F34}"/>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97293" name="Michigan">
            <a:extLst>
              <a:ext uri="{FF2B5EF4-FFF2-40B4-BE49-F238E27FC236}">
                <a16:creationId xmlns:a16="http://schemas.microsoft.com/office/drawing/2014/main" id="{96D74A19-0D73-4AAF-9784-68158E4C6190}"/>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97294" name="New York">
            <a:extLst>
              <a:ext uri="{FF2B5EF4-FFF2-40B4-BE49-F238E27FC236}">
                <a16:creationId xmlns:a16="http://schemas.microsoft.com/office/drawing/2014/main" id="{09D7302A-9B49-4520-B375-14716992395D}"/>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97295" name="Freeform 15">
            <a:extLst>
              <a:ext uri="{FF2B5EF4-FFF2-40B4-BE49-F238E27FC236}">
                <a16:creationId xmlns:a16="http://schemas.microsoft.com/office/drawing/2014/main" id="{F0CC964C-1FA6-4041-946D-3EC027A7D065}"/>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296" name="Freeform 16">
            <a:extLst>
              <a:ext uri="{FF2B5EF4-FFF2-40B4-BE49-F238E27FC236}">
                <a16:creationId xmlns:a16="http://schemas.microsoft.com/office/drawing/2014/main" id="{E8709C50-A559-4292-B885-5FFC2291FF16}"/>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297" name="Washington">
            <a:extLst>
              <a:ext uri="{FF2B5EF4-FFF2-40B4-BE49-F238E27FC236}">
                <a16:creationId xmlns:a16="http://schemas.microsoft.com/office/drawing/2014/main" id="{B7146255-C1BA-475A-9533-28E195966ECC}"/>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97298" name="Freeform 19">
            <a:extLst>
              <a:ext uri="{FF2B5EF4-FFF2-40B4-BE49-F238E27FC236}">
                <a16:creationId xmlns:a16="http://schemas.microsoft.com/office/drawing/2014/main" id="{532261AA-3C30-4DC9-B4DE-176E27A2BBB6}"/>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299" name="Alabama">
            <a:extLst>
              <a:ext uri="{FF2B5EF4-FFF2-40B4-BE49-F238E27FC236}">
                <a16:creationId xmlns:a16="http://schemas.microsoft.com/office/drawing/2014/main" id="{8F243F4A-F0AA-46ED-9F4D-4F615077FEEE}"/>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97300" name="Arizona">
            <a:extLst>
              <a:ext uri="{FF2B5EF4-FFF2-40B4-BE49-F238E27FC236}">
                <a16:creationId xmlns:a16="http://schemas.microsoft.com/office/drawing/2014/main" id="{CB10CA63-4F80-4706-ACE2-A5D633CF96E1}"/>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97301" name="Arkansas">
            <a:extLst>
              <a:ext uri="{FF2B5EF4-FFF2-40B4-BE49-F238E27FC236}">
                <a16:creationId xmlns:a16="http://schemas.microsoft.com/office/drawing/2014/main" id="{E73F5B2C-511C-4D9B-ADC2-22B5A55BE4FA}"/>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97302" name="California">
            <a:extLst>
              <a:ext uri="{FF2B5EF4-FFF2-40B4-BE49-F238E27FC236}">
                <a16:creationId xmlns:a16="http://schemas.microsoft.com/office/drawing/2014/main" id="{B2C61E9D-643D-4847-9472-8317AA1E20B8}"/>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97303" name="Colorado">
            <a:extLst>
              <a:ext uri="{FF2B5EF4-FFF2-40B4-BE49-F238E27FC236}">
                <a16:creationId xmlns:a16="http://schemas.microsoft.com/office/drawing/2014/main" id="{C3F16C58-586D-4640-9230-11A87DE62472}"/>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97304" name="Connecticut">
            <a:extLst>
              <a:ext uri="{FF2B5EF4-FFF2-40B4-BE49-F238E27FC236}">
                <a16:creationId xmlns:a16="http://schemas.microsoft.com/office/drawing/2014/main" id="{51BA7642-4711-4BCD-BAFD-3C6CA99E53F7}"/>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97305" name="Delaware">
            <a:extLst>
              <a:ext uri="{FF2B5EF4-FFF2-40B4-BE49-F238E27FC236}">
                <a16:creationId xmlns:a16="http://schemas.microsoft.com/office/drawing/2014/main" id="{1B17B504-E383-4E29-B85B-4F5C0EBEC5B1}"/>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97306" name="Freeform 27">
            <a:extLst>
              <a:ext uri="{FF2B5EF4-FFF2-40B4-BE49-F238E27FC236}">
                <a16:creationId xmlns:a16="http://schemas.microsoft.com/office/drawing/2014/main" id="{DF1F5820-28E3-490F-B763-B8179914C7A2}"/>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07" name="Georgia">
            <a:extLst>
              <a:ext uri="{FF2B5EF4-FFF2-40B4-BE49-F238E27FC236}">
                <a16:creationId xmlns:a16="http://schemas.microsoft.com/office/drawing/2014/main" id="{11DCC33C-4A35-43CD-B222-0810CBB71E4A}"/>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97308" name="Idaho">
            <a:extLst>
              <a:ext uri="{FF2B5EF4-FFF2-40B4-BE49-F238E27FC236}">
                <a16:creationId xmlns:a16="http://schemas.microsoft.com/office/drawing/2014/main" id="{EA3EA967-C1B5-4DAE-913A-D94BF3198D2A}"/>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BDC9E1"/>
          </a:solidFill>
          <a:ln w="15875">
            <a:solidFill>
              <a:srgbClr val="003F48"/>
            </a:solidFill>
            <a:prstDash val="solid"/>
            <a:round/>
            <a:headEnd/>
            <a:tailEnd/>
          </a:ln>
        </p:spPr>
        <p:txBody>
          <a:bodyPr/>
          <a:lstStyle/>
          <a:p>
            <a:endParaRPr lang="en-US"/>
          </a:p>
        </p:txBody>
      </p:sp>
      <p:sp>
        <p:nvSpPr>
          <p:cNvPr id="97309" name="Indiana">
            <a:extLst>
              <a:ext uri="{FF2B5EF4-FFF2-40B4-BE49-F238E27FC236}">
                <a16:creationId xmlns:a16="http://schemas.microsoft.com/office/drawing/2014/main" id="{8AAB1D52-A33F-448E-B63D-00C2B294DD2E}"/>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97310" name="Kentucky">
            <a:extLst>
              <a:ext uri="{FF2B5EF4-FFF2-40B4-BE49-F238E27FC236}">
                <a16:creationId xmlns:a16="http://schemas.microsoft.com/office/drawing/2014/main" id="{7E9592B2-0FF3-41A1-907F-9795FAFB0535}"/>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97311" name="Louisiana">
            <a:extLst>
              <a:ext uri="{FF2B5EF4-FFF2-40B4-BE49-F238E27FC236}">
                <a16:creationId xmlns:a16="http://schemas.microsoft.com/office/drawing/2014/main" id="{3F9FCD60-8E12-4F16-86C5-A28D350B86FB}"/>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97312" name="Maine">
            <a:extLst>
              <a:ext uri="{FF2B5EF4-FFF2-40B4-BE49-F238E27FC236}">
                <a16:creationId xmlns:a16="http://schemas.microsoft.com/office/drawing/2014/main" id="{C44A98CF-3A45-4EF7-97AF-780810FCAA5A}"/>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97313" name="Maryland">
            <a:extLst>
              <a:ext uri="{FF2B5EF4-FFF2-40B4-BE49-F238E27FC236}">
                <a16:creationId xmlns:a16="http://schemas.microsoft.com/office/drawing/2014/main" id="{C2BA3D04-A70D-4FD9-A49E-B3673766ACE3}"/>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97314" name="Minnesota">
            <a:extLst>
              <a:ext uri="{FF2B5EF4-FFF2-40B4-BE49-F238E27FC236}">
                <a16:creationId xmlns:a16="http://schemas.microsoft.com/office/drawing/2014/main" id="{7F307A85-ED1C-47B6-B9AD-D5C0D3EE65DC}"/>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97315" name="Mississippi">
            <a:extLst>
              <a:ext uri="{FF2B5EF4-FFF2-40B4-BE49-F238E27FC236}">
                <a16:creationId xmlns:a16="http://schemas.microsoft.com/office/drawing/2014/main" id="{1F97CF5C-9042-4ACF-91D5-ED8F8A7D2FA4}"/>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97316" name="Montana">
            <a:extLst>
              <a:ext uri="{FF2B5EF4-FFF2-40B4-BE49-F238E27FC236}">
                <a16:creationId xmlns:a16="http://schemas.microsoft.com/office/drawing/2014/main" id="{DF35DD25-E720-4A8E-8D6D-4EE2FEAE1FB5}"/>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7A9CF"/>
          </a:solidFill>
          <a:ln w="15875">
            <a:solidFill>
              <a:srgbClr val="003F48"/>
            </a:solidFill>
            <a:prstDash val="solid"/>
            <a:round/>
            <a:headEnd/>
            <a:tailEnd/>
          </a:ln>
        </p:spPr>
        <p:txBody>
          <a:bodyPr/>
          <a:lstStyle/>
          <a:p>
            <a:endParaRPr lang="en-US"/>
          </a:p>
        </p:txBody>
      </p:sp>
      <p:sp>
        <p:nvSpPr>
          <p:cNvPr id="97317" name="Nebraska">
            <a:extLst>
              <a:ext uri="{FF2B5EF4-FFF2-40B4-BE49-F238E27FC236}">
                <a16:creationId xmlns:a16="http://schemas.microsoft.com/office/drawing/2014/main" id="{DFABC8A4-FADC-4F19-9694-20CF32B9284C}"/>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BDC9E1"/>
          </a:solidFill>
          <a:ln w="15875">
            <a:solidFill>
              <a:srgbClr val="003F48"/>
            </a:solidFill>
            <a:prstDash val="solid"/>
            <a:round/>
            <a:headEnd/>
            <a:tailEnd/>
          </a:ln>
        </p:spPr>
        <p:txBody>
          <a:bodyPr/>
          <a:lstStyle/>
          <a:p>
            <a:endParaRPr lang="en-US"/>
          </a:p>
        </p:txBody>
      </p:sp>
      <p:sp>
        <p:nvSpPr>
          <p:cNvPr id="97318" name="Nevada">
            <a:extLst>
              <a:ext uri="{FF2B5EF4-FFF2-40B4-BE49-F238E27FC236}">
                <a16:creationId xmlns:a16="http://schemas.microsoft.com/office/drawing/2014/main" id="{361C3C83-4030-4953-A200-C1D3A77B1032}"/>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97319" name="New Hampshire">
            <a:extLst>
              <a:ext uri="{FF2B5EF4-FFF2-40B4-BE49-F238E27FC236}">
                <a16:creationId xmlns:a16="http://schemas.microsoft.com/office/drawing/2014/main" id="{8915FC49-B374-4BFD-8DB8-40D79A7BF288}"/>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97320" name="New Jersey">
            <a:extLst>
              <a:ext uri="{FF2B5EF4-FFF2-40B4-BE49-F238E27FC236}">
                <a16:creationId xmlns:a16="http://schemas.microsoft.com/office/drawing/2014/main" id="{6EAC0F1D-0ADC-4F7C-A700-D3294C2710D8}"/>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97321" name="North Carolina">
            <a:extLst>
              <a:ext uri="{FF2B5EF4-FFF2-40B4-BE49-F238E27FC236}">
                <a16:creationId xmlns:a16="http://schemas.microsoft.com/office/drawing/2014/main" id="{2EB08823-ADBA-48C9-B17B-337B7B0217AB}"/>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7A9CF"/>
          </a:solidFill>
          <a:ln w="15875">
            <a:solidFill>
              <a:srgbClr val="003F48"/>
            </a:solidFill>
            <a:prstDash val="solid"/>
            <a:round/>
            <a:headEnd/>
            <a:tailEnd/>
          </a:ln>
        </p:spPr>
        <p:txBody>
          <a:bodyPr/>
          <a:lstStyle/>
          <a:p>
            <a:endParaRPr lang="en-US"/>
          </a:p>
        </p:txBody>
      </p:sp>
      <p:sp>
        <p:nvSpPr>
          <p:cNvPr id="97322" name="North Dakota">
            <a:extLst>
              <a:ext uri="{FF2B5EF4-FFF2-40B4-BE49-F238E27FC236}">
                <a16:creationId xmlns:a16="http://schemas.microsoft.com/office/drawing/2014/main" id="{0BD017AD-C92A-4566-970C-EA8C37BCC47A}"/>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BDC9E1"/>
          </a:solidFill>
          <a:ln w="15875">
            <a:solidFill>
              <a:srgbClr val="003F48"/>
            </a:solidFill>
            <a:prstDash val="solid"/>
            <a:round/>
            <a:headEnd/>
            <a:tailEnd/>
          </a:ln>
        </p:spPr>
        <p:txBody>
          <a:bodyPr/>
          <a:lstStyle/>
          <a:p>
            <a:endParaRPr lang="en-US"/>
          </a:p>
        </p:txBody>
      </p:sp>
      <p:sp>
        <p:nvSpPr>
          <p:cNvPr id="97323" name="Ohio">
            <a:extLst>
              <a:ext uri="{FF2B5EF4-FFF2-40B4-BE49-F238E27FC236}">
                <a16:creationId xmlns:a16="http://schemas.microsoft.com/office/drawing/2014/main" id="{06C9514C-36F5-42AA-BB11-55D5E5E0A046}"/>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67A9CF"/>
          </a:solidFill>
          <a:ln w="15875">
            <a:solidFill>
              <a:srgbClr val="003F48"/>
            </a:solidFill>
            <a:prstDash val="solid"/>
            <a:round/>
            <a:headEnd/>
            <a:tailEnd/>
          </a:ln>
        </p:spPr>
        <p:txBody>
          <a:bodyPr/>
          <a:lstStyle/>
          <a:p>
            <a:endParaRPr lang="en-US"/>
          </a:p>
        </p:txBody>
      </p:sp>
      <p:sp>
        <p:nvSpPr>
          <p:cNvPr id="97324" name="Oregon">
            <a:extLst>
              <a:ext uri="{FF2B5EF4-FFF2-40B4-BE49-F238E27FC236}">
                <a16:creationId xmlns:a16="http://schemas.microsoft.com/office/drawing/2014/main" id="{04EEC1B3-8023-4606-BCEB-B0379F792E53}"/>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97325" name="Pennsylvania">
            <a:extLst>
              <a:ext uri="{FF2B5EF4-FFF2-40B4-BE49-F238E27FC236}">
                <a16:creationId xmlns:a16="http://schemas.microsoft.com/office/drawing/2014/main" id="{7A710D00-6824-414F-AA20-572A5CD4A9C2}"/>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7A9CF"/>
          </a:solidFill>
          <a:ln w="15875">
            <a:solidFill>
              <a:srgbClr val="003F48"/>
            </a:solidFill>
            <a:prstDash val="solid"/>
            <a:round/>
            <a:headEnd/>
            <a:tailEnd/>
          </a:ln>
        </p:spPr>
        <p:txBody>
          <a:bodyPr/>
          <a:lstStyle/>
          <a:p>
            <a:endParaRPr lang="en-US"/>
          </a:p>
        </p:txBody>
      </p:sp>
      <p:sp>
        <p:nvSpPr>
          <p:cNvPr id="97326" name="Rhode Island">
            <a:extLst>
              <a:ext uri="{FF2B5EF4-FFF2-40B4-BE49-F238E27FC236}">
                <a16:creationId xmlns:a16="http://schemas.microsoft.com/office/drawing/2014/main" id="{11812009-1CCE-48AE-803E-90324B5A270D}"/>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97327" name="South Carolina">
            <a:extLst>
              <a:ext uri="{FF2B5EF4-FFF2-40B4-BE49-F238E27FC236}">
                <a16:creationId xmlns:a16="http://schemas.microsoft.com/office/drawing/2014/main" id="{676400CE-DA46-4AED-888C-14B0EE197D24}"/>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7A9CF"/>
          </a:solidFill>
          <a:ln w="15875">
            <a:solidFill>
              <a:srgbClr val="003F48"/>
            </a:solidFill>
            <a:prstDash val="solid"/>
            <a:round/>
            <a:headEnd/>
            <a:tailEnd/>
          </a:ln>
        </p:spPr>
        <p:txBody>
          <a:bodyPr/>
          <a:lstStyle/>
          <a:p>
            <a:endParaRPr lang="en-US"/>
          </a:p>
        </p:txBody>
      </p:sp>
      <p:sp>
        <p:nvSpPr>
          <p:cNvPr id="97328" name="South Dakota">
            <a:extLst>
              <a:ext uri="{FF2B5EF4-FFF2-40B4-BE49-F238E27FC236}">
                <a16:creationId xmlns:a16="http://schemas.microsoft.com/office/drawing/2014/main" id="{B75312F5-6F98-4E12-A1A3-E6F97880120C}"/>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97329" name="Tennessee">
            <a:extLst>
              <a:ext uri="{FF2B5EF4-FFF2-40B4-BE49-F238E27FC236}">
                <a16:creationId xmlns:a16="http://schemas.microsoft.com/office/drawing/2014/main" id="{2D6B0981-AA08-4F04-8363-58369327D746}"/>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67A9CF"/>
          </a:solidFill>
          <a:ln w="15875">
            <a:solidFill>
              <a:srgbClr val="003F48"/>
            </a:solidFill>
            <a:prstDash val="solid"/>
            <a:round/>
            <a:headEnd/>
            <a:tailEnd/>
          </a:ln>
        </p:spPr>
        <p:txBody>
          <a:bodyPr/>
          <a:lstStyle/>
          <a:p>
            <a:endParaRPr lang="en-US"/>
          </a:p>
        </p:txBody>
      </p:sp>
      <p:sp>
        <p:nvSpPr>
          <p:cNvPr id="97330" name="Texas">
            <a:extLst>
              <a:ext uri="{FF2B5EF4-FFF2-40B4-BE49-F238E27FC236}">
                <a16:creationId xmlns:a16="http://schemas.microsoft.com/office/drawing/2014/main" id="{1BC5A155-FD8B-42C2-A9E8-EDF933CBD573}"/>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97331" name="Utah">
            <a:extLst>
              <a:ext uri="{FF2B5EF4-FFF2-40B4-BE49-F238E27FC236}">
                <a16:creationId xmlns:a16="http://schemas.microsoft.com/office/drawing/2014/main" id="{83E7C541-C1FB-4DFD-8D8D-C320585E62B6}"/>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6EFF7"/>
          </a:solidFill>
          <a:ln w="15875">
            <a:solidFill>
              <a:srgbClr val="003F48"/>
            </a:solidFill>
            <a:prstDash val="solid"/>
            <a:round/>
            <a:headEnd/>
            <a:tailEnd/>
          </a:ln>
        </p:spPr>
        <p:txBody>
          <a:bodyPr/>
          <a:lstStyle/>
          <a:p>
            <a:endParaRPr lang="en-US"/>
          </a:p>
        </p:txBody>
      </p:sp>
      <p:sp>
        <p:nvSpPr>
          <p:cNvPr id="97332" name="Vermont">
            <a:extLst>
              <a:ext uri="{FF2B5EF4-FFF2-40B4-BE49-F238E27FC236}">
                <a16:creationId xmlns:a16="http://schemas.microsoft.com/office/drawing/2014/main" id="{4A214C77-2B9A-4987-8D45-257AB068DDE5}"/>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97333" name="West Virginia">
            <a:extLst>
              <a:ext uri="{FF2B5EF4-FFF2-40B4-BE49-F238E27FC236}">
                <a16:creationId xmlns:a16="http://schemas.microsoft.com/office/drawing/2014/main" id="{0AC2FF4F-07CE-41BC-A070-B69916A0AE54}"/>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97334" name="Wisconsin">
            <a:extLst>
              <a:ext uri="{FF2B5EF4-FFF2-40B4-BE49-F238E27FC236}">
                <a16:creationId xmlns:a16="http://schemas.microsoft.com/office/drawing/2014/main" id="{A7CE2A07-A196-45D8-B315-AC81C99A9F62}"/>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97335" name="Wyoming">
            <a:extLst>
              <a:ext uri="{FF2B5EF4-FFF2-40B4-BE49-F238E27FC236}">
                <a16:creationId xmlns:a16="http://schemas.microsoft.com/office/drawing/2014/main" id="{78345801-B2D9-4342-88F0-7A8B7FA9F517}"/>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97336" name="Massachusetts">
            <a:extLst>
              <a:ext uri="{FF2B5EF4-FFF2-40B4-BE49-F238E27FC236}">
                <a16:creationId xmlns:a16="http://schemas.microsoft.com/office/drawing/2014/main" id="{45235DBF-493E-459E-AD45-81FF6A80EF7B}"/>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97337" name="Freeform 59">
            <a:extLst>
              <a:ext uri="{FF2B5EF4-FFF2-40B4-BE49-F238E27FC236}">
                <a16:creationId xmlns:a16="http://schemas.microsoft.com/office/drawing/2014/main" id="{DAA5A7D6-359B-4A3F-BD13-98872D36F91C}"/>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38" name="Freeform 60">
            <a:extLst>
              <a:ext uri="{FF2B5EF4-FFF2-40B4-BE49-F238E27FC236}">
                <a16:creationId xmlns:a16="http://schemas.microsoft.com/office/drawing/2014/main" id="{7228F519-7DD9-4481-821E-FDB60B449FAE}"/>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39" name="Virginia">
            <a:extLst>
              <a:ext uri="{FF2B5EF4-FFF2-40B4-BE49-F238E27FC236}">
                <a16:creationId xmlns:a16="http://schemas.microsoft.com/office/drawing/2014/main" id="{2D28D284-7C50-4081-8263-F76B66039036}"/>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67A9CF"/>
          </a:solidFill>
          <a:ln w="15875">
            <a:solidFill>
              <a:srgbClr val="003F48"/>
            </a:solidFill>
            <a:prstDash val="solid"/>
            <a:round/>
            <a:headEnd/>
            <a:tailEnd/>
          </a:ln>
        </p:spPr>
        <p:txBody>
          <a:bodyPr/>
          <a:lstStyle/>
          <a:p>
            <a:endParaRPr lang="en-US"/>
          </a:p>
        </p:txBody>
      </p:sp>
      <p:sp>
        <p:nvSpPr>
          <p:cNvPr id="97340" name="Freeform 62">
            <a:extLst>
              <a:ext uri="{FF2B5EF4-FFF2-40B4-BE49-F238E27FC236}">
                <a16:creationId xmlns:a16="http://schemas.microsoft.com/office/drawing/2014/main" id="{55CD47E5-ED65-498B-8DF6-766860E20037}"/>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7341" name="Hawaii">
            <a:extLst>
              <a:ext uri="{FF2B5EF4-FFF2-40B4-BE49-F238E27FC236}">
                <a16:creationId xmlns:a16="http://schemas.microsoft.com/office/drawing/2014/main" id="{E26085AB-C8C1-4AEE-BBDE-93550B28FD5A}"/>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97366" name="Freeform 64">
              <a:extLst>
                <a:ext uri="{FF2B5EF4-FFF2-40B4-BE49-F238E27FC236}">
                  <a16:creationId xmlns:a16="http://schemas.microsoft.com/office/drawing/2014/main" id="{63A53E77-7338-4A7F-AC3A-C8912CA4F198}"/>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2818A"/>
            </a:solidFill>
            <a:ln w="15875">
              <a:solidFill>
                <a:srgbClr val="003F48"/>
              </a:solidFill>
              <a:prstDash val="solid"/>
              <a:round/>
              <a:headEnd/>
              <a:tailEnd/>
            </a:ln>
          </p:spPr>
          <p:txBody>
            <a:bodyPr/>
            <a:lstStyle/>
            <a:p>
              <a:endParaRPr lang="en-US"/>
            </a:p>
          </p:txBody>
        </p:sp>
        <p:sp>
          <p:nvSpPr>
            <p:cNvPr id="97367" name="Freeform 65">
              <a:extLst>
                <a:ext uri="{FF2B5EF4-FFF2-40B4-BE49-F238E27FC236}">
                  <a16:creationId xmlns:a16="http://schemas.microsoft.com/office/drawing/2014/main" id="{535A91C5-018D-4BD9-9C74-3BE4528B9FE5}"/>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2818A"/>
            </a:solidFill>
            <a:ln w="15875">
              <a:solidFill>
                <a:srgbClr val="003F48"/>
              </a:solidFill>
              <a:prstDash val="solid"/>
              <a:round/>
              <a:headEnd/>
              <a:tailEnd/>
            </a:ln>
          </p:spPr>
          <p:txBody>
            <a:bodyPr/>
            <a:lstStyle/>
            <a:p>
              <a:endParaRPr lang="en-US"/>
            </a:p>
          </p:txBody>
        </p:sp>
        <p:sp>
          <p:nvSpPr>
            <p:cNvPr id="97368" name="Freeform 66">
              <a:extLst>
                <a:ext uri="{FF2B5EF4-FFF2-40B4-BE49-F238E27FC236}">
                  <a16:creationId xmlns:a16="http://schemas.microsoft.com/office/drawing/2014/main" id="{F3BD3FAD-D4C0-462C-B555-3FB7F565CC44}"/>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97369" name="Freeform 67">
              <a:extLst>
                <a:ext uri="{FF2B5EF4-FFF2-40B4-BE49-F238E27FC236}">
                  <a16:creationId xmlns:a16="http://schemas.microsoft.com/office/drawing/2014/main" id="{0922CD3B-8CC8-4F55-B88B-89F541A2913F}"/>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2818A"/>
            </a:solidFill>
            <a:ln w="15875">
              <a:solidFill>
                <a:srgbClr val="003F48"/>
              </a:solidFill>
              <a:prstDash val="solid"/>
              <a:round/>
              <a:headEnd/>
              <a:tailEnd/>
            </a:ln>
          </p:spPr>
          <p:txBody>
            <a:bodyPr/>
            <a:lstStyle/>
            <a:p>
              <a:endParaRPr lang="en-US"/>
            </a:p>
          </p:txBody>
        </p:sp>
        <p:sp>
          <p:nvSpPr>
            <p:cNvPr id="97370" name="Freeform 68">
              <a:extLst>
                <a:ext uri="{FF2B5EF4-FFF2-40B4-BE49-F238E27FC236}">
                  <a16:creationId xmlns:a16="http://schemas.microsoft.com/office/drawing/2014/main" id="{E1BBDEB9-C4EB-457F-B2B3-F27AFD7E5A31}"/>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97371" name="Freeform 69">
              <a:extLst>
                <a:ext uri="{FF2B5EF4-FFF2-40B4-BE49-F238E27FC236}">
                  <a16:creationId xmlns:a16="http://schemas.microsoft.com/office/drawing/2014/main" id="{FB6FA899-3D35-47F1-BACD-6C980A66C4C3}"/>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97372" name="Freeform 70">
              <a:extLst>
                <a:ext uri="{FF2B5EF4-FFF2-40B4-BE49-F238E27FC236}">
                  <a16:creationId xmlns:a16="http://schemas.microsoft.com/office/drawing/2014/main" id="{CEA49EB9-5849-4778-ADBC-E3D5A28C62C9}"/>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2818A"/>
            </a:solidFill>
            <a:ln w="15875">
              <a:solidFill>
                <a:srgbClr val="003F48"/>
              </a:solidFill>
              <a:prstDash val="solid"/>
              <a:round/>
              <a:headEnd/>
              <a:tailEnd/>
            </a:ln>
          </p:spPr>
          <p:txBody>
            <a:bodyPr/>
            <a:lstStyle/>
            <a:p>
              <a:endParaRPr lang="en-US"/>
            </a:p>
          </p:txBody>
        </p:sp>
        <p:sp>
          <p:nvSpPr>
            <p:cNvPr id="97373" name="Freeform 71">
              <a:extLst>
                <a:ext uri="{FF2B5EF4-FFF2-40B4-BE49-F238E27FC236}">
                  <a16:creationId xmlns:a16="http://schemas.microsoft.com/office/drawing/2014/main" id="{6575B6A4-A961-40B1-B4C5-872B93BE5388}"/>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2818A"/>
            </a:solidFill>
            <a:ln w="15875">
              <a:solidFill>
                <a:srgbClr val="003F48"/>
              </a:solidFill>
              <a:prstDash val="solid"/>
              <a:round/>
              <a:headEnd/>
              <a:tailEnd/>
            </a:ln>
          </p:spPr>
          <p:txBody>
            <a:bodyPr/>
            <a:lstStyle/>
            <a:p>
              <a:endParaRPr lang="en-US"/>
            </a:p>
          </p:txBody>
        </p:sp>
      </p:grpSp>
      <p:grpSp>
        <p:nvGrpSpPr>
          <p:cNvPr id="97342" name="Alaska">
            <a:extLst>
              <a:ext uri="{FF2B5EF4-FFF2-40B4-BE49-F238E27FC236}">
                <a16:creationId xmlns:a16="http://schemas.microsoft.com/office/drawing/2014/main" id="{0A51F01B-7BB1-46B1-8E26-63A687DE2CE2}"/>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97356" name="Freeform 73">
              <a:extLst>
                <a:ext uri="{FF2B5EF4-FFF2-40B4-BE49-F238E27FC236}">
                  <a16:creationId xmlns:a16="http://schemas.microsoft.com/office/drawing/2014/main" id="{332010C8-205F-4F5D-8EE9-D72542FA86B8}"/>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97357" name="Freeform 74">
              <a:extLst>
                <a:ext uri="{FF2B5EF4-FFF2-40B4-BE49-F238E27FC236}">
                  <a16:creationId xmlns:a16="http://schemas.microsoft.com/office/drawing/2014/main" id="{F282BEEF-517C-49DE-97CF-460433B57E01}"/>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97358" name="Freeform 75">
              <a:extLst>
                <a:ext uri="{FF2B5EF4-FFF2-40B4-BE49-F238E27FC236}">
                  <a16:creationId xmlns:a16="http://schemas.microsoft.com/office/drawing/2014/main" id="{AF554191-865E-447D-BF2D-7B44935E8F2E}"/>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97359" name="Freeform 76">
              <a:extLst>
                <a:ext uri="{FF2B5EF4-FFF2-40B4-BE49-F238E27FC236}">
                  <a16:creationId xmlns:a16="http://schemas.microsoft.com/office/drawing/2014/main" id="{13E3F894-2D00-49CC-94FF-9AB81F65B699}"/>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97360" name="Freeform 77">
              <a:extLst>
                <a:ext uri="{FF2B5EF4-FFF2-40B4-BE49-F238E27FC236}">
                  <a16:creationId xmlns:a16="http://schemas.microsoft.com/office/drawing/2014/main" id="{C841F3E0-92B0-41B2-A5A2-16A4841AB0D8}"/>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97361" name="Freeform 78">
              <a:extLst>
                <a:ext uri="{FF2B5EF4-FFF2-40B4-BE49-F238E27FC236}">
                  <a16:creationId xmlns:a16="http://schemas.microsoft.com/office/drawing/2014/main" id="{D90AE4D6-E207-4C96-B7A7-61B315022B9C}"/>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97362" name="Freeform 79">
              <a:extLst>
                <a:ext uri="{FF2B5EF4-FFF2-40B4-BE49-F238E27FC236}">
                  <a16:creationId xmlns:a16="http://schemas.microsoft.com/office/drawing/2014/main" id="{0E30D23E-227E-436C-BFEA-6FF5AAF8B15D}"/>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97363" name="Freeform 80">
              <a:extLst>
                <a:ext uri="{FF2B5EF4-FFF2-40B4-BE49-F238E27FC236}">
                  <a16:creationId xmlns:a16="http://schemas.microsoft.com/office/drawing/2014/main" id="{24047273-450D-4639-AE5C-D23056570D25}"/>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97364" name="Freeform 81">
              <a:extLst>
                <a:ext uri="{FF2B5EF4-FFF2-40B4-BE49-F238E27FC236}">
                  <a16:creationId xmlns:a16="http://schemas.microsoft.com/office/drawing/2014/main" id="{7F871F55-C549-453A-8A53-4B2897154752}"/>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97365" name="Freeform 82">
              <a:extLst>
                <a:ext uri="{FF2B5EF4-FFF2-40B4-BE49-F238E27FC236}">
                  <a16:creationId xmlns:a16="http://schemas.microsoft.com/office/drawing/2014/main" id="{F159B828-2D57-4229-9FEE-60CD522A4FF6}"/>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97343" name="Rectangle 109">
            <a:extLst>
              <a:ext uri="{FF2B5EF4-FFF2-40B4-BE49-F238E27FC236}">
                <a16:creationId xmlns:a16="http://schemas.microsoft.com/office/drawing/2014/main" id="{6CDF3EFD-26A1-4981-B891-2672B92EEDFC}"/>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7344" name="Rectangle 110">
            <a:extLst>
              <a:ext uri="{FF2B5EF4-FFF2-40B4-BE49-F238E27FC236}">
                <a16:creationId xmlns:a16="http://schemas.microsoft.com/office/drawing/2014/main" id="{091CE40E-A62E-43E1-9DF2-68D5C1678E11}"/>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7345" name="Rectangle 111">
            <a:extLst>
              <a:ext uri="{FF2B5EF4-FFF2-40B4-BE49-F238E27FC236}">
                <a16:creationId xmlns:a16="http://schemas.microsoft.com/office/drawing/2014/main" id="{C5DEE780-CD7E-4CC4-9C24-30773A406A39}"/>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7346" name="Rectangle 112">
            <a:extLst>
              <a:ext uri="{FF2B5EF4-FFF2-40B4-BE49-F238E27FC236}">
                <a16:creationId xmlns:a16="http://schemas.microsoft.com/office/drawing/2014/main" id="{F2A64F61-5D0D-4F42-BD85-BAE9144C2B12}"/>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7347" name="Rectangle 113">
            <a:extLst>
              <a:ext uri="{FF2B5EF4-FFF2-40B4-BE49-F238E27FC236}">
                <a16:creationId xmlns:a16="http://schemas.microsoft.com/office/drawing/2014/main" id="{FF1A25A3-A0F3-452B-B21A-2EFDCCBA4FF2}"/>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7348" name="Text Box 114">
            <a:extLst>
              <a:ext uri="{FF2B5EF4-FFF2-40B4-BE49-F238E27FC236}">
                <a16:creationId xmlns:a16="http://schemas.microsoft.com/office/drawing/2014/main" id="{BD93D55E-4ED5-4623-841E-C63B582C966A}"/>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97349" name="Text Box 105">
            <a:extLst>
              <a:ext uri="{FF2B5EF4-FFF2-40B4-BE49-F238E27FC236}">
                <a16:creationId xmlns:a16="http://schemas.microsoft.com/office/drawing/2014/main" id="{CD72B9DA-5C3C-4895-A8D9-8209CA13EEF4}"/>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97350" name="Text Box 106">
            <a:extLst>
              <a:ext uri="{FF2B5EF4-FFF2-40B4-BE49-F238E27FC236}">
                <a16:creationId xmlns:a16="http://schemas.microsoft.com/office/drawing/2014/main" id="{3D3062F5-88FF-4B77-8AEB-874D01FEA022}"/>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97351" name="Text Box 107">
            <a:extLst>
              <a:ext uri="{FF2B5EF4-FFF2-40B4-BE49-F238E27FC236}">
                <a16:creationId xmlns:a16="http://schemas.microsoft.com/office/drawing/2014/main" id="{B24091AF-1F33-4743-BCA3-3377B4C6E077}"/>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97352" name="Text Box 108">
            <a:extLst>
              <a:ext uri="{FF2B5EF4-FFF2-40B4-BE49-F238E27FC236}">
                <a16:creationId xmlns:a16="http://schemas.microsoft.com/office/drawing/2014/main" id="{C7D89EFB-DA82-4B6F-B470-8A8FE3FB1B00}"/>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97353" name="Rectangle 7">
            <a:extLst>
              <a:ext uri="{FF2B5EF4-FFF2-40B4-BE49-F238E27FC236}">
                <a16:creationId xmlns:a16="http://schemas.microsoft.com/office/drawing/2014/main" id="{26E5A6C9-B6F2-4291-AD9D-BC376F7C2FE3}"/>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how to obtain condoms in a required course during grades 9, 10, 11, or 12*</a:t>
            </a:r>
          </a:p>
        </p:txBody>
      </p:sp>
      <p:sp>
        <p:nvSpPr>
          <p:cNvPr id="97354" name="Text Box 101">
            <a:extLst>
              <a:ext uri="{FF2B5EF4-FFF2-40B4-BE49-F238E27FC236}">
                <a16:creationId xmlns:a16="http://schemas.microsoft.com/office/drawing/2014/main" id="{36EA538E-0E5C-4CF7-B0AD-C15B492A402C}"/>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97355" name="Text Box 116">
            <a:extLst>
              <a:ext uri="{FF2B5EF4-FFF2-40B4-BE49-F238E27FC236}">
                <a16:creationId xmlns:a16="http://schemas.microsoft.com/office/drawing/2014/main" id="{72A20F12-BD5A-4EB0-A86D-FD4068B2AA69}"/>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Kansas">
            <a:extLst>
              <a:ext uri="{FF2B5EF4-FFF2-40B4-BE49-F238E27FC236}">
                <a16:creationId xmlns:a16="http://schemas.microsoft.com/office/drawing/2014/main" id="{C5467A76-8B52-483F-9568-1B4291DE82EE}"/>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6EFF7"/>
          </a:solidFill>
          <a:ln w="15875">
            <a:solidFill>
              <a:srgbClr val="003F48"/>
            </a:solidFill>
            <a:prstDash val="solid"/>
            <a:round/>
            <a:headEnd/>
            <a:tailEnd/>
          </a:ln>
        </p:spPr>
        <p:txBody>
          <a:bodyPr/>
          <a:lstStyle/>
          <a:p>
            <a:endParaRPr lang="en-US"/>
          </a:p>
        </p:txBody>
      </p:sp>
      <p:sp>
        <p:nvSpPr>
          <p:cNvPr id="99331" name="Missouri">
            <a:extLst>
              <a:ext uri="{FF2B5EF4-FFF2-40B4-BE49-F238E27FC236}">
                <a16:creationId xmlns:a16="http://schemas.microsoft.com/office/drawing/2014/main" id="{C687B020-C791-4B33-9A7E-892BEEEC1F24}"/>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99332" name="Illinois">
            <a:extLst>
              <a:ext uri="{FF2B5EF4-FFF2-40B4-BE49-F238E27FC236}">
                <a16:creationId xmlns:a16="http://schemas.microsoft.com/office/drawing/2014/main" id="{7D19AB2B-210C-4A87-9ABA-FEF77BF01457}"/>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99333" name="Iowa">
            <a:extLst>
              <a:ext uri="{FF2B5EF4-FFF2-40B4-BE49-F238E27FC236}">
                <a16:creationId xmlns:a16="http://schemas.microsoft.com/office/drawing/2014/main" id="{A60E3786-2E2D-49EE-974D-34D34D47AE62}"/>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99334" name="New Mexico">
            <a:extLst>
              <a:ext uri="{FF2B5EF4-FFF2-40B4-BE49-F238E27FC236}">
                <a16:creationId xmlns:a16="http://schemas.microsoft.com/office/drawing/2014/main" id="{AE3A38C3-4A11-492A-BC89-D1C78D55495A}"/>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BDC9E1"/>
          </a:solidFill>
          <a:ln w="15875">
            <a:solidFill>
              <a:srgbClr val="003F48"/>
            </a:solidFill>
            <a:prstDash val="solid"/>
            <a:round/>
            <a:headEnd/>
            <a:tailEnd/>
          </a:ln>
        </p:spPr>
        <p:txBody>
          <a:bodyPr/>
          <a:lstStyle/>
          <a:p>
            <a:endParaRPr lang="en-US"/>
          </a:p>
        </p:txBody>
      </p:sp>
      <p:sp>
        <p:nvSpPr>
          <p:cNvPr id="99335" name="Oklahoma">
            <a:extLst>
              <a:ext uri="{FF2B5EF4-FFF2-40B4-BE49-F238E27FC236}">
                <a16:creationId xmlns:a16="http://schemas.microsoft.com/office/drawing/2014/main" id="{BBA96AC6-A960-45F7-87F1-A1A965FF1BCB}"/>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99336" name="Florida">
            <a:extLst>
              <a:ext uri="{FF2B5EF4-FFF2-40B4-BE49-F238E27FC236}">
                <a16:creationId xmlns:a16="http://schemas.microsoft.com/office/drawing/2014/main" id="{7E0B98E3-A650-40C4-BA17-1DCCE7DD3678}"/>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BDC9E1"/>
          </a:solidFill>
          <a:ln w="15875">
            <a:solidFill>
              <a:srgbClr val="003F48"/>
            </a:solidFill>
            <a:prstDash val="solid"/>
            <a:round/>
            <a:headEnd/>
            <a:tailEnd/>
          </a:ln>
        </p:spPr>
        <p:txBody>
          <a:bodyPr/>
          <a:lstStyle/>
          <a:p>
            <a:endParaRPr lang="en-US"/>
          </a:p>
        </p:txBody>
      </p:sp>
      <p:sp>
        <p:nvSpPr>
          <p:cNvPr id="99337" name="Freeform 9">
            <a:extLst>
              <a:ext uri="{FF2B5EF4-FFF2-40B4-BE49-F238E27FC236}">
                <a16:creationId xmlns:a16="http://schemas.microsoft.com/office/drawing/2014/main" id="{2FB52A4C-7F3E-45E9-B88C-13238515A90D}"/>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99338" name="Freeform 10">
            <a:extLst>
              <a:ext uri="{FF2B5EF4-FFF2-40B4-BE49-F238E27FC236}">
                <a16:creationId xmlns:a16="http://schemas.microsoft.com/office/drawing/2014/main" id="{C68CF4AF-2BFA-480C-9695-A68ED4053885}"/>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99339" name="Freeform 11">
            <a:extLst>
              <a:ext uri="{FF2B5EF4-FFF2-40B4-BE49-F238E27FC236}">
                <a16:creationId xmlns:a16="http://schemas.microsoft.com/office/drawing/2014/main" id="{F22AF2D0-A6A7-4FFA-9B42-ADB1EB14104A}"/>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99340" name="Michigan Upper">
            <a:extLst>
              <a:ext uri="{FF2B5EF4-FFF2-40B4-BE49-F238E27FC236}">
                <a16:creationId xmlns:a16="http://schemas.microsoft.com/office/drawing/2014/main" id="{4FD64930-2C34-45B9-B554-31B3F58471BD}"/>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BDC9E1"/>
          </a:solidFill>
          <a:ln w="15875">
            <a:solidFill>
              <a:srgbClr val="003F48"/>
            </a:solidFill>
            <a:prstDash val="solid"/>
            <a:round/>
            <a:headEnd/>
            <a:tailEnd/>
          </a:ln>
        </p:spPr>
        <p:txBody>
          <a:bodyPr/>
          <a:lstStyle/>
          <a:p>
            <a:endParaRPr lang="en-US"/>
          </a:p>
        </p:txBody>
      </p:sp>
      <p:sp>
        <p:nvSpPr>
          <p:cNvPr id="99341" name="Michigan">
            <a:extLst>
              <a:ext uri="{FF2B5EF4-FFF2-40B4-BE49-F238E27FC236}">
                <a16:creationId xmlns:a16="http://schemas.microsoft.com/office/drawing/2014/main" id="{0F045552-0889-47E6-A598-0E562E37861A}"/>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99342" name="New York">
            <a:extLst>
              <a:ext uri="{FF2B5EF4-FFF2-40B4-BE49-F238E27FC236}">
                <a16:creationId xmlns:a16="http://schemas.microsoft.com/office/drawing/2014/main" id="{7648BEED-530F-4613-BD80-75B742FB52D8}"/>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BDC9E1"/>
          </a:solidFill>
          <a:ln w="15875">
            <a:solidFill>
              <a:srgbClr val="003F48"/>
            </a:solidFill>
            <a:prstDash val="solid"/>
            <a:round/>
            <a:headEnd/>
            <a:tailEnd/>
          </a:ln>
        </p:spPr>
        <p:txBody>
          <a:bodyPr/>
          <a:lstStyle/>
          <a:p>
            <a:endParaRPr lang="en-US"/>
          </a:p>
        </p:txBody>
      </p:sp>
      <p:sp>
        <p:nvSpPr>
          <p:cNvPr id="99343" name="Freeform 15">
            <a:extLst>
              <a:ext uri="{FF2B5EF4-FFF2-40B4-BE49-F238E27FC236}">
                <a16:creationId xmlns:a16="http://schemas.microsoft.com/office/drawing/2014/main" id="{954F5F8B-1A87-4506-86B3-09910DA5968A}"/>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4" name="Freeform 16">
            <a:extLst>
              <a:ext uri="{FF2B5EF4-FFF2-40B4-BE49-F238E27FC236}">
                <a16:creationId xmlns:a16="http://schemas.microsoft.com/office/drawing/2014/main" id="{B76B53A0-CFE1-422C-A961-D9C84A37E5F4}"/>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5" name="Washington">
            <a:extLst>
              <a:ext uri="{FF2B5EF4-FFF2-40B4-BE49-F238E27FC236}">
                <a16:creationId xmlns:a16="http://schemas.microsoft.com/office/drawing/2014/main" id="{F001A04E-FE96-4D7E-A8E0-9D7C8DB6CAAB}"/>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67A9CF"/>
          </a:solidFill>
          <a:ln w="15875">
            <a:solidFill>
              <a:srgbClr val="003F48"/>
            </a:solidFill>
            <a:prstDash val="solid"/>
            <a:round/>
            <a:headEnd/>
            <a:tailEnd/>
          </a:ln>
        </p:spPr>
        <p:txBody>
          <a:bodyPr/>
          <a:lstStyle/>
          <a:p>
            <a:endParaRPr lang="en-US"/>
          </a:p>
        </p:txBody>
      </p:sp>
      <p:sp>
        <p:nvSpPr>
          <p:cNvPr id="99346" name="Freeform 19">
            <a:extLst>
              <a:ext uri="{FF2B5EF4-FFF2-40B4-BE49-F238E27FC236}">
                <a16:creationId xmlns:a16="http://schemas.microsoft.com/office/drawing/2014/main" id="{1A104C1F-DBA0-4148-8504-BB112D6FD80E}"/>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7" name="Alabama">
            <a:extLst>
              <a:ext uri="{FF2B5EF4-FFF2-40B4-BE49-F238E27FC236}">
                <a16:creationId xmlns:a16="http://schemas.microsoft.com/office/drawing/2014/main" id="{254D4C7D-B87B-44FB-92DF-9E2B0E521F7E}"/>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6EFF7"/>
          </a:solidFill>
          <a:ln w="15875">
            <a:solidFill>
              <a:srgbClr val="003F48"/>
            </a:solidFill>
            <a:prstDash val="solid"/>
            <a:round/>
            <a:headEnd/>
            <a:tailEnd/>
          </a:ln>
        </p:spPr>
        <p:txBody>
          <a:bodyPr/>
          <a:lstStyle/>
          <a:p>
            <a:endParaRPr lang="en-US"/>
          </a:p>
        </p:txBody>
      </p:sp>
      <p:sp>
        <p:nvSpPr>
          <p:cNvPr id="99348" name="Arizona">
            <a:extLst>
              <a:ext uri="{FF2B5EF4-FFF2-40B4-BE49-F238E27FC236}">
                <a16:creationId xmlns:a16="http://schemas.microsoft.com/office/drawing/2014/main" id="{57EBB363-4FD5-4B14-A546-23BF9EF78A8D}"/>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99349" name="Arkansas">
            <a:extLst>
              <a:ext uri="{FF2B5EF4-FFF2-40B4-BE49-F238E27FC236}">
                <a16:creationId xmlns:a16="http://schemas.microsoft.com/office/drawing/2014/main" id="{814C674D-7CB4-468C-A466-B3832CD58AD1}"/>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99350" name="California">
            <a:extLst>
              <a:ext uri="{FF2B5EF4-FFF2-40B4-BE49-F238E27FC236}">
                <a16:creationId xmlns:a16="http://schemas.microsoft.com/office/drawing/2014/main" id="{16DF8CE5-E372-4EAF-9729-00F7EA3ECE7C}"/>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7A9CF"/>
          </a:solidFill>
          <a:ln w="15875">
            <a:solidFill>
              <a:srgbClr val="003F48"/>
            </a:solidFill>
            <a:prstDash val="solid"/>
            <a:round/>
            <a:headEnd/>
            <a:tailEnd/>
          </a:ln>
        </p:spPr>
        <p:txBody>
          <a:bodyPr/>
          <a:lstStyle/>
          <a:p>
            <a:endParaRPr lang="en-US"/>
          </a:p>
        </p:txBody>
      </p:sp>
      <p:sp>
        <p:nvSpPr>
          <p:cNvPr id="99351" name="Colorado">
            <a:extLst>
              <a:ext uri="{FF2B5EF4-FFF2-40B4-BE49-F238E27FC236}">
                <a16:creationId xmlns:a16="http://schemas.microsoft.com/office/drawing/2014/main" id="{6522396C-133D-4CEF-B866-8E432C705D0B}"/>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99352" name="Connecticut">
            <a:extLst>
              <a:ext uri="{FF2B5EF4-FFF2-40B4-BE49-F238E27FC236}">
                <a16:creationId xmlns:a16="http://schemas.microsoft.com/office/drawing/2014/main" id="{5B7F7F9E-7912-49E0-8887-B8A257E83FE1}"/>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99353" name="Delaware">
            <a:extLst>
              <a:ext uri="{FF2B5EF4-FFF2-40B4-BE49-F238E27FC236}">
                <a16:creationId xmlns:a16="http://schemas.microsoft.com/office/drawing/2014/main" id="{1FD37911-5B7E-487B-AE95-9B2C4495F8E9}"/>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99354" name="Freeform 27">
            <a:extLst>
              <a:ext uri="{FF2B5EF4-FFF2-40B4-BE49-F238E27FC236}">
                <a16:creationId xmlns:a16="http://schemas.microsoft.com/office/drawing/2014/main" id="{79ACCBAD-8AC0-4FC2-A101-D0556945F0D4}"/>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55" name="Georgia">
            <a:extLst>
              <a:ext uri="{FF2B5EF4-FFF2-40B4-BE49-F238E27FC236}">
                <a16:creationId xmlns:a16="http://schemas.microsoft.com/office/drawing/2014/main" id="{F404CEE3-27AC-4FAE-A8BD-E1CFA1363710}"/>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99356" name="Idaho">
            <a:extLst>
              <a:ext uri="{FF2B5EF4-FFF2-40B4-BE49-F238E27FC236}">
                <a16:creationId xmlns:a16="http://schemas.microsoft.com/office/drawing/2014/main" id="{CE9CFD81-8FD0-449D-8480-7F03FFF3B2C9}"/>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6EFF7"/>
          </a:solidFill>
          <a:ln w="15875">
            <a:solidFill>
              <a:srgbClr val="003F48"/>
            </a:solidFill>
            <a:prstDash val="solid"/>
            <a:round/>
            <a:headEnd/>
            <a:tailEnd/>
          </a:ln>
        </p:spPr>
        <p:txBody>
          <a:bodyPr/>
          <a:lstStyle/>
          <a:p>
            <a:endParaRPr lang="en-US"/>
          </a:p>
        </p:txBody>
      </p:sp>
      <p:sp>
        <p:nvSpPr>
          <p:cNvPr id="99357" name="Indiana">
            <a:extLst>
              <a:ext uri="{FF2B5EF4-FFF2-40B4-BE49-F238E27FC236}">
                <a16:creationId xmlns:a16="http://schemas.microsoft.com/office/drawing/2014/main" id="{B9F3357F-871F-4B4D-BA90-009AADDA8A75}"/>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99358" name="Kentucky">
            <a:extLst>
              <a:ext uri="{FF2B5EF4-FFF2-40B4-BE49-F238E27FC236}">
                <a16:creationId xmlns:a16="http://schemas.microsoft.com/office/drawing/2014/main" id="{6919E3DE-C794-4115-9D60-86F574CBD2DD}"/>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99359" name="Louisiana">
            <a:extLst>
              <a:ext uri="{FF2B5EF4-FFF2-40B4-BE49-F238E27FC236}">
                <a16:creationId xmlns:a16="http://schemas.microsoft.com/office/drawing/2014/main" id="{E5828BDE-E2C6-46BE-97CC-BB605EB17683}"/>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99360" name="Maine">
            <a:extLst>
              <a:ext uri="{FF2B5EF4-FFF2-40B4-BE49-F238E27FC236}">
                <a16:creationId xmlns:a16="http://schemas.microsoft.com/office/drawing/2014/main" id="{3643D34E-C042-464D-9FAC-A82297122856}"/>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BDC9E1"/>
          </a:solidFill>
          <a:ln w="15875">
            <a:solidFill>
              <a:srgbClr val="003F48"/>
            </a:solidFill>
            <a:prstDash val="solid"/>
            <a:round/>
            <a:headEnd/>
            <a:tailEnd/>
          </a:ln>
        </p:spPr>
        <p:txBody>
          <a:bodyPr/>
          <a:lstStyle/>
          <a:p>
            <a:endParaRPr lang="en-US"/>
          </a:p>
        </p:txBody>
      </p:sp>
      <p:sp>
        <p:nvSpPr>
          <p:cNvPr id="99361" name="Maryland">
            <a:extLst>
              <a:ext uri="{FF2B5EF4-FFF2-40B4-BE49-F238E27FC236}">
                <a16:creationId xmlns:a16="http://schemas.microsoft.com/office/drawing/2014/main" id="{72588E5D-DA41-40C8-95E0-1D9B24B59506}"/>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99362" name="Minnesota">
            <a:extLst>
              <a:ext uri="{FF2B5EF4-FFF2-40B4-BE49-F238E27FC236}">
                <a16:creationId xmlns:a16="http://schemas.microsoft.com/office/drawing/2014/main" id="{EEEC2766-4776-4BC4-94B6-A3FF0320C691}"/>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99363" name="Mississippi">
            <a:extLst>
              <a:ext uri="{FF2B5EF4-FFF2-40B4-BE49-F238E27FC236}">
                <a16:creationId xmlns:a16="http://schemas.microsoft.com/office/drawing/2014/main" id="{A4248F40-BCED-4A7D-8929-AE376B1E4259}"/>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99364" name="Montana">
            <a:extLst>
              <a:ext uri="{FF2B5EF4-FFF2-40B4-BE49-F238E27FC236}">
                <a16:creationId xmlns:a16="http://schemas.microsoft.com/office/drawing/2014/main" id="{9CE71B97-8EEF-4577-9A74-4E60F246911C}"/>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F6EFF7"/>
          </a:solidFill>
          <a:ln w="15875">
            <a:solidFill>
              <a:srgbClr val="003F48"/>
            </a:solidFill>
            <a:prstDash val="solid"/>
            <a:round/>
            <a:headEnd/>
            <a:tailEnd/>
          </a:ln>
        </p:spPr>
        <p:txBody>
          <a:bodyPr/>
          <a:lstStyle/>
          <a:p>
            <a:endParaRPr lang="en-US"/>
          </a:p>
        </p:txBody>
      </p:sp>
      <p:sp>
        <p:nvSpPr>
          <p:cNvPr id="99365" name="Nebraska">
            <a:extLst>
              <a:ext uri="{FF2B5EF4-FFF2-40B4-BE49-F238E27FC236}">
                <a16:creationId xmlns:a16="http://schemas.microsoft.com/office/drawing/2014/main" id="{9A9F1B17-908D-4135-AEBF-9B8AFE0FBF7A}"/>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F6EFF7"/>
          </a:solidFill>
          <a:ln w="15875">
            <a:solidFill>
              <a:srgbClr val="003F48"/>
            </a:solidFill>
            <a:prstDash val="solid"/>
            <a:round/>
            <a:headEnd/>
            <a:tailEnd/>
          </a:ln>
        </p:spPr>
        <p:txBody>
          <a:bodyPr/>
          <a:lstStyle/>
          <a:p>
            <a:endParaRPr lang="en-US"/>
          </a:p>
        </p:txBody>
      </p:sp>
      <p:sp>
        <p:nvSpPr>
          <p:cNvPr id="99366" name="Nevada">
            <a:extLst>
              <a:ext uri="{FF2B5EF4-FFF2-40B4-BE49-F238E27FC236}">
                <a16:creationId xmlns:a16="http://schemas.microsoft.com/office/drawing/2014/main" id="{1B3C36F5-5C1F-4263-8E1F-0DDC42C02475}"/>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99367" name="New Hampshire">
            <a:extLst>
              <a:ext uri="{FF2B5EF4-FFF2-40B4-BE49-F238E27FC236}">
                <a16:creationId xmlns:a16="http://schemas.microsoft.com/office/drawing/2014/main" id="{9A40F528-B26A-45A1-A0D2-843BBF6E74CA}"/>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BDC9E1"/>
          </a:solidFill>
          <a:ln w="15875">
            <a:solidFill>
              <a:srgbClr val="003F48"/>
            </a:solidFill>
            <a:prstDash val="solid"/>
            <a:round/>
            <a:headEnd/>
            <a:tailEnd/>
          </a:ln>
        </p:spPr>
        <p:txBody>
          <a:bodyPr/>
          <a:lstStyle/>
          <a:p>
            <a:endParaRPr lang="en-US"/>
          </a:p>
        </p:txBody>
      </p:sp>
      <p:sp>
        <p:nvSpPr>
          <p:cNvPr id="99368" name="New Jersey">
            <a:extLst>
              <a:ext uri="{FF2B5EF4-FFF2-40B4-BE49-F238E27FC236}">
                <a16:creationId xmlns:a16="http://schemas.microsoft.com/office/drawing/2014/main" id="{58ACB62A-AB96-486A-9C67-955C737BE9D1}"/>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BDC9E1"/>
          </a:solidFill>
          <a:ln w="15875">
            <a:solidFill>
              <a:srgbClr val="003F48"/>
            </a:solidFill>
            <a:prstDash val="solid"/>
            <a:round/>
            <a:headEnd/>
            <a:tailEnd/>
          </a:ln>
        </p:spPr>
        <p:txBody>
          <a:bodyPr/>
          <a:lstStyle/>
          <a:p>
            <a:endParaRPr lang="en-US"/>
          </a:p>
        </p:txBody>
      </p:sp>
      <p:sp>
        <p:nvSpPr>
          <p:cNvPr id="99369" name="North Carolina">
            <a:extLst>
              <a:ext uri="{FF2B5EF4-FFF2-40B4-BE49-F238E27FC236}">
                <a16:creationId xmlns:a16="http://schemas.microsoft.com/office/drawing/2014/main" id="{65CAC3A0-0A02-486E-A7DC-F7A42D790169}"/>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7A9CF"/>
          </a:solidFill>
          <a:ln w="15875">
            <a:solidFill>
              <a:srgbClr val="003F48"/>
            </a:solidFill>
            <a:prstDash val="solid"/>
            <a:round/>
            <a:headEnd/>
            <a:tailEnd/>
          </a:ln>
        </p:spPr>
        <p:txBody>
          <a:bodyPr/>
          <a:lstStyle/>
          <a:p>
            <a:endParaRPr lang="en-US"/>
          </a:p>
        </p:txBody>
      </p:sp>
      <p:sp>
        <p:nvSpPr>
          <p:cNvPr id="99370" name="North Dakota">
            <a:extLst>
              <a:ext uri="{FF2B5EF4-FFF2-40B4-BE49-F238E27FC236}">
                <a16:creationId xmlns:a16="http://schemas.microsoft.com/office/drawing/2014/main" id="{C8B49940-139D-4937-80AB-F949D6261485}"/>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6EFF7"/>
          </a:solidFill>
          <a:ln w="15875">
            <a:solidFill>
              <a:srgbClr val="003F48"/>
            </a:solidFill>
            <a:prstDash val="solid"/>
            <a:round/>
            <a:headEnd/>
            <a:tailEnd/>
          </a:ln>
        </p:spPr>
        <p:txBody>
          <a:bodyPr/>
          <a:lstStyle/>
          <a:p>
            <a:endParaRPr lang="en-US"/>
          </a:p>
        </p:txBody>
      </p:sp>
      <p:sp>
        <p:nvSpPr>
          <p:cNvPr id="99371" name="Ohio">
            <a:extLst>
              <a:ext uri="{FF2B5EF4-FFF2-40B4-BE49-F238E27FC236}">
                <a16:creationId xmlns:a16="http://schemas.microsoft.com/office/drawing/2014/main" id="{BCAD676B-B606-4973-9547-5381C0E846FC}"/>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6EFF7"/>
          </a:solidFill>
          <a:ln w="15875">
            <a:solidFill>
              <a:srgbClr val="003F48"/>
            </a:solidFill>
            <a:prstDash val="solid"/>
            <a:round/>
            <a:headEnd/>
            <a:tailEnd/>
          </a:ln>
        </p:spPr>
        <p:txBody>
          <a:bodyPr/>
          <a:lstStyle/>
          <a:p>
            <a:endParaRPr lang="en-US"/>
          </a:p>
        </p:txBody>
      </p:sp>
      <p:sp>
        <p:nvSpPr>
          <p:cNvPr id="99372" name="Oregon">
            <a:extLst>
              <a:ext uri="{FF2B5EF4-FFF2-40B4-BE49-F238E27FC236}">
                <a16:creationId xmlns:a16="http://schemas.microsoft.com/office/drawing/2014/main" id="{58A51BC4-C01D-42BD-AA59-88485F8CCDA8}"/>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BDC9E1"/>
          </a:solidFill>
          <a:ln w="15875">
            <a:solidFill>
              <a:srgbClr val="003F48"/>
            </a:solidFill>
            <a:prstDash val="solid"/>
            <a:round/>
            <a:headEnd/>
            <a:tailEnd/>
          </a:ln>
        </p:spPr>
        <p:txBody>
          <a:bodyPr/>
          <a:lstStyle/>
          <a:p>
            <a:endParaRPr lang="en-US"/>
          </a:p>
        </p:txBody>
      </p:sp>
      <p:sp>
        <p:nvSpPr>
          <p:cNvPr id="99373" name="Pennsylvania">
            <a:extLst>
              <a:ext uri="{FF2B5EF4-FFF2-40B4-BE49-F238E27FC236}">
                <a16:creationId xmlns:a16="http://schemas.microsoft.com/office/drawing/2014/main" id="{F3E388FA-5EA7-4A15-BD76-BCB60A275151}"/>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F6EFF7"/>
          </a:solidFill>
          <a:ln w="15875">
            <a:solidFill>
              <a:srgbClr val="003F48"/>
            </a:solidFill>
            <a:prstDash val="solid"/>
            <a:round/>
            <a:headEnd/>
            <a:tailEnd/>
          </a:ln>
        </p:spPr>
        <p:txBody>
          <a:bodyPr/>
          <a:lstStyle/>
          <a:p>
            <a:endParaRPr lang="en-US"/>
          </a:p>
        </p:txBody>
      </p:sp>
      <p:sp>
        <p:nvSpPr>
          <p:cNvPr id="99374" name="Rhode Island">
            <a:extLst>
              <a:ext uri="{FF2B5EF4-FFF2-40B4-BE49-F238E27FC236}">
                <a16:creationId xmlns:a16="http://schemas.microsoft.com/office/drawing/2014/main" id="{7C918206-D520-45A2-8461-F88185FA3CB7}"/>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99375" name="South Carolina">
            <a:extLst>
              <a:ext uri="{FF2B5EF4-FFF2-40B4-BE49-F238E27FC236}">
                <a16:creationId xmlns:a16="http://schemas.microsoft.com/office/drawing/2014/main" id="{4CB8283F-0F7C-49C9-ADFC-A9BB1E8BC797}"/>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BDC9E1"/>
          </a:solidFill>
          <a:ln w="15875">
            <a:solidFill>
              <a:srgbClr val="003F48"/>
            </a:solidFill>
            <a:prstDash val="solid"/>
            <a:round/>
            <a:headEnd/>
            <a:tailEnd/>
          </a:ln>
        </p:spPr>
        <p:txBody>
          <a:bodyPr/>
          <a:lstStyle/>
          <a:p>
            <a:endParaRPr lang="en-US"/>
          </a:p>
        </p:txBody>
      </p:sp>
      <p:sp>
        <p:nvSpPr>
          <p:cNvPr id="99376" name="South Dakota">
            <a:extLst>
              <a:ext uri="{FF2B5EF4-FFF2-40B4-BE49-F238E27FC236}">
                <a16:creationId xmlns:a16="http://schemas.microsoft.com/office/drawing/2014/main" id="{50870513-2470-4333-82FF-BE0E4C073077}"/>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99377" name="Tennessee">
            <a:extLst>
              <a:ext uri="{FF2B5EF4-FFF2-40B4-BE49-F238E27FC236}">
                <a16:creationId xmlns:a16="http://schemas.microsoft.com/office/drawing/2014/main" id="{F224A12C-4509-4B43-A114-02A1F04E2523}"/>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6EFF7"/>
          </a:solidFill>
          <a:ln w="15875">
            <a:solidFill>
              <a:srgbClr val="003F48"/>
            </a:solidFill>
            <a:prstDash val="solid"/>
            <a:round/>
            <a:headEnd/>
            <a:tailEnd/>
          </a:ln>
        </p:spPr>
        <p:txBody>
          <a:bodyPr/>
          <a:lstStyle/>
          <a:p>
            <a:endParaRPr lang="en-US"/>
          </a:p>
        </p:txBody>
      </p:sp>
      <p:sp>
        <p:nvSpPr>
          <p:cNvPr id="99378" name="Texas">
            <a:extLst>
              <a:ext uri="{FF2B5EF4-FFF2-40B4-BE49-F238E27FC236}">
                <a16:creationId xmlns:a16="http://schemas.microsoft.com/office/drawing/2014/main" id="{54710723-2684-4D73-8E7B-E090F7B80865}"/>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99379" name="Utah">
            <a:extLst>
              <a:ext uri="{FF2B5EF4-FFF2-40B4-BE49-F238E27FC236}">
                <a16:creationId xmlns:a16="http://schemas.microsoft.com/office/drawing/2014/main" id="{C3B17AA5-B4FA-42B9-AEE2-B56BBDC9D4F7}"/>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6EFF7"/>
          </a:solidFill>
          <a:ln w="15875">
            <a:solidFill>
              <a:srgbClr val="003F48"/>
            </a:solidFill>
            <a:prstDash val="solid"/>
            <a:round/>
            <a:headEnd/>
            <a:tailEnd/>
          </a:ln>
        </p:spPr>
        <p:txBody>
          <a:bodyPr/>
          <a:lstStyle/>
          <a:p>
            <a:endParaRPr lang="en-US"/>
          </a:p>
        </p:txBody>
      </p:sp>
      <p:sp>
        <p:nvSpPr>
          <p:cNvPr id="99380" name="Vermont">
            <a:extLst>
              <a:ext uri="{FF2B5EF4-FFF2-40B4-BE49-F238E27FC236}">
                <a16:creationId xmlns:a16="http://schemas.microsoft.com/office/drawing/2014/main" id="{169611EC-0693-4D5F-A4C8-48B0152D3F7F}"/>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99381" name="West Virginia">
            <a:extLst>
              <a:ext uri="{FF2B5EF4-FFF2-40B4-BE49-F238E27FC236}">
                <a16:creationId xmlns:a16="http://schemas.microsoft.com/office/drawing/2014/main" id="{7B6CD785-0786-4E6B-A257-A572EE08A96F}"/>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99382" name="Wisconsin">
            <a:extLst>
              <a:ext uri="{FF2B5EF4-FFF2-40B4-BE49-F238E27FC236}">
                <a16:creationId xmlns:a16="http://schemas.microsoft.com/office/drawing/2014/main" id="{35104713-7ABA-4E14-ADB5-63BD1A0EA077}"/>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BDC9E1"/>
          </a:solidFill>
          <a:ln w="15875">
            <a:solidFill>
              <a:srgbClr val="003F48"/>
            </a:solidFill>
            <a:prstDash val="solid"/>
            <a:round/>
            <a:headEnd/>
            <a:tailEnd/>
          </a:ln>
        </p:spPr>
        <p:txBody>
          <a:bodyPr/>
          <a:lstStyle/>
          <a:p>
            <a:endParaRPr lang="en-US"/>
          </a:p>
        </p:txBody>
      </p:sp>
      <p:sp>
        <p:nvSpPr>
          <p:cNvPr id="99383" name="Wyoming">
            <a:extLst>
              <a:ext uri="{FF2B5EF4-FFF2-40B4-BE49-F238E27FC236}">
                <a16:creationId xmlns:a16="http://schemas.microsoft.com/office/drawing/2014/main" id="{836827F3-0E99-4C73-85DC-F454C7466D25}"/>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99384" name="Massachusetts">
            <a:extLst>
              <a:ext uri="{FF2B5EF4-FFF2-40B4-BE49-F238E27FC236}">
                <a16:creationId xmlns:a16="http://schemas.microsoft.com/office/drawing/2014/main" id="{56176FFA-8667-4E7B-A65A-48CC416D8747}"/>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99385" name="Freeform 59">
            <a:extLst>
              <a:ext uri="{FF2B5EF4-FFF2-40B4-BE49-F238E27FC236}">
                <a16:creationId xmlns:a16="http://schemas.microsoft.com/office/drawing/2014/main" id="{B56F1CD9-04DF-4347-9C81-4DA766993CE2}"/>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86" name="Freeform 60">
            <a:extLst>
              <a:ext uri="{FF2B5EF4-FFF2-40B4-BE49-F238E27FC236}">
                <a16:creationId xmlns:a16="http://schemas.microsoft.com/office/drawing/2014/main" id="{6FCC9A58-E9FF-4422-85C9-959B78E6C801}"/>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87" name="Virginia">
            <a:extLst>
              <a:ext uri="{FF2B5EF4-FFF2-40B4-BE49-F238E27FC236}">
                <a16:creationId xmlns:a16="http://schemas.microsoft.com/office/drawing/2014/main" id="{1D7F1DBE-CD36-4761-9388-07AB57A3684D}"/>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BDC9E1"/>
          </a:solidFill>
          <a:ln w="15875">
            <a:solidFill>
              <a:srgbClr val="003F48"/>
            </a:solidFill>
            <a:prstDash val="solid"/>
            <a:round/>
            <a:headEnd/>
            <a:tailEnd/>
          </a:ln>
        </p:spPr>
        <p:txBody>
          <a:bodyPr/>
          <a:lstStyle/>
          <a:p>
            <a:endParaRPr lang="en-US"/>
          </a:p>
        </p:txBody>
      </p:sp>
      <p:sp>
        <p:nvSpPr>
          <p:cNvPr id="99388" name="Freeform 62">
            <a:extLst>
              <a:ext uri="{FF2B5EF4-FFF2-40B4-BE49-F238E27FC236}">
                <a16:creationId xmlns:a16="http://schemas.microsoft.com/office/drawing/2014/main" id="{0682EFB7-EF00-4D09-A956-CAE586CD1954}"/>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9389" name="Hawaii">
            <a:extLst>
              <a:ext uri="{FF2B5EF4-FFF2-40B4-BE49-F238E27FC236}">
                <a16:creationId xmlns:a16="http://schemas.microsoft.com/office/drawing/2014/main" id="{FE97E138-C30F-4B07-A6A6-DC1233EA7226}"/>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99414" name="Freeform 64">
              <a:extLst>
                <a:ext uri="{FF2B5EF4-FFF2-40B4-BE49-F238E27FC236}">
                  <a16:creationId xmlns:a16="http://schemas.microsoft.com/office/drawing/2014/main" id="{ABF93D5A-52D4-4A0E-B566-0854DE09A247}"/>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BDC9E1"/>
            </a:solidFill>
            <a:ln w="15875">
              <a:solidFill>
                <a:srgbClr val="003F48"/>
              </a:solidFill>
              <a:prstDash val="solid"/>
              <a:round/>
              <a:headEnd/>
              <a:tailEnd/>
            </a:ln>
          </p:spPr>
          <p:txBody>
            <a:bodyPr/>
            <a:lstStyle/>
            <a:p>
              <a:endParaRPr lang="en-US"/>
            </a:p>
          </p:txBody>
        </p:sp>
        <p:sp>
          <p:nvSpPr>
            <p:cNvPr id="99415" name="Freeform 65">
              <a:extLst>
                <a:ext uri="{FF2B5EF4-FFF2-40B4-BE49-F238E27FC236}">
                  <a16:creationId xmlns:a16="http://schemas.microsoft.com/office/drawing/2014/main" id="{8D1E0DCB-09E1-4E03-98DF-972DE74B8784}"/>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99416" name="Freeform 66">
              <a:extLst>
                <a:ext uri="{FF2B5EF4-FFF2-40B4-BE49-F238E27FC236}">
                  <a16:creationId xmlns:a16="http://schemas.microsoft.com/office/drawing/2014/main" id="{7DC5447B-490D-4F44-A9F4-6D239BFE660E}"/>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99417" name="Freeform 67">
              <a:extLst>
                <a:ext uri="{FF2B5EF4-FFF2-40B4-BE49-F238E27FC236}">
                  <a16:creationId xmlns:a16="http://schemas.microsoft.com/office/drawing/2014/main" id="{C17322B2-5B02-4122-B6C8-137B5F336F18}"/>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99418" name="Freeform 68">
              <a:extLst>
                <a:ext uri="{FF2B5EF4-FFF2-40B4-BE49-F238E27FC236}">
                  <a16:creationId xmlns:a16="http://schemas.microsoft.com/office/drawing/2014/main" id="{639A2160-77D8-4138-974E-9DE00D51DEA5}"/>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99419" name="Freeform 69">
              <a:extLst>
                <a:ext uri="{FF2B5EF4-FFF2-40B4-BE49-F238E27FC236}">
                  <a16:creationId xmlns:a16="http://schemas.microsoft.com/office/drawing/2014/main" id="{D23D6DDD-846C-4AB7-8B29-68E995E868B0}"/>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99420" name="Freeform 70">
              <a:extLst>
                <a:ext uri="{FF2B5EF4-FFF2-40B4-BE49-F238E27FC236}">
                  <a16:creationId xmlns:a16="http://schemas.microsoft.com/office/drawing/2014/main" id="{CF2C4357-6D61-490C-901A-DA04879281E4}"/>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BDC9E1"/>
            </a:solidFill>
            <a:ln w="15875">
              <a:solidFill>
                <a:srgbClr val="003F48"/>
              </a:solidFill>
              <a:prstDash val="solid"/>
              <a:round/>
              <a:headEnd/>
              <a:tailEnd/>
            </a:ln>
          </p:spPr>
          <p:txBody>
            <a:bodyPr/>
            <a:lstStyle/>
            <a:p>
              <a:endParaRPr lang="en-US"/>
            </a:p>
          </p:txBody>
        </p:sp>
        <p:sp>
          <p:nvSpPr>
            <p:cNvPr id="99421" name="Freeform 71">
              <a:extLst>
                <a:ext uri="{FF2B5EF4-FFF2-40B4-BE49-F238E27FC236}">
                  <a16:creationId xmlns:a16="http://schemas.microsoft.com/office/drawing/2014/main" id="{9ED19D92-B109-4F84-858E-2AA9A9768EF5}"/>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BDC9E1"/>
            </a:solidFill>
            <a:ln w="15875">
              <a:solidFill>
                <a:srgbClr val="003F48"/>
              </a:solidFill>
              <a:prstDash val="solid"/>
              <a:round/>
              <a:headEnd/>
              <a:tailEnd/>
            </a:ln>
          </p:spPr>
          <p:txBody>
            <a:bodyPr/>
            <a:lstStyle/>
            <a:p>
              <a:endParaRPr lang="en-US"/>
            </a:p>
          </p:txBody>
        </p:sp>
      </p:grpSp>
      <p:grpSp>
        <p:nvGrpSpPr>
          <p:cNvPr id="99390" name="Alaska">
            <a:extLst>
              <a:ext uri="{FF2B5EF4-FFF2-40B4-BE49-F238E27FC236}">
                <a16:creationId xmlns:a16="http://schemas.microsoft.com/office/drawing/2014/main" id="{7388C2AA-B7C2-48C7-82E2-74C13148FADF}"/>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99404" name="Freeform 73">
              <a:extLst>
                <a:ext uri="{FF2B5EF4-FFF2-40B4-BE49-F238E27FC236}">
                  <a16:creationId xmlns:a16="http://schemas.microsoft.com/office/drawing/2014/main" id="{DAFB178C-095F-4800-8B54-84757BBA6FD8}"/>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6EFF7"/>
            </a:solidFill>
            <a:ln w="15875">
              <a:solidFill>
                <a:srgbClr val="003F48"/>
              </a:solidFill>
              <a:prstDash val="solid"/>
              <a:round/>
              <a:headEnd/>
              <a:tailEnd/>
            </a:ln>
          </p:spPr>
          <p:txBody>
            <a:bodyPr/>
            <a:lstStyle/>
            <a:p>
              <a:endParaRPr lang="en-US"/>
            </a:p>
          </p:txBody>
        </p:sp>
        <p:sp>
          <p:nvSpPr>
            <p:cNvPr id="99405" name="Freeform 74">
              <a:extLst>
                <a:ext uri="{FF2B5EF4-FFF2-40B4-BE49-F238E27FC236}">
                  <a16:creationId xmlns:a16="http://schemas.microsoft.com/office/drawing/2014/main" id="{871C623E-D100-4D3E-82FA-67BCB65786B7}"/>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6EFF7"/>
            </a:solidFill>
            <a:ln w="15875">
              <a:solidFill>
                <a:srgbClr val="003F48"/>
              </a:solidFill>
              <a:prstDash val="solid"/>
              <a:round/>
              <a:headEnd/>
              <a:tailEnd/>
            </a:ln>
          </p:spPr>
          <p:txBody>
            <a:bodyPr/>
            <a:lstStyle/>
            <a:p>
              <a:endParaRPr lang="en-US"/>
            </a:p>
          </p:txBody>
        </p:sp>
        <p:sp>
          <p:nvSpPr>
            <p:cNvPr id="99406" name="Freeform 75">
              <a:extLst>
                <a:ext uri="{FF2B5EF4-FFF2-40B4-BE49-F238E27FC236}">
                  <a16:creationId xmlns:a16="http://schemas.microsoft.com/office/drawing/2014/main" id="{0E3D2701-E59B-458D-AAF7-0183DF841DAC}"/>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6EFF7"/>
            </a:solidFill>
            <a:ln w="15875">
              <a:solidFill>
                <a:srgbClr val="003F48"/>
              </a:solidFill>
              <a:prstDash val="solid"/>
              <a:round/>
              <a:headEnd/>
              <a:tailEnd/>
            </a:ln>
          </p:spPr>
          <p:txBody>
            <a:bodyPr/>
            <a:lstStyle/>
            <a:p>
              <a:endParaRPr lang="en-US"/>
            </a:p>
          </p:txBody>
        </p:sp>
        <p:sp>
          <p:nvSpPr>
            <p:cNvPr id="99407" name="Freeform 76">
              <a:extLst>
                <a:ext uri="{FF2B5EF4-FFF2-40B4-BE49-F238E27FC236}">
                  <a16:creationId xmlns:a16="http://schemas.microsoft.com/office/drawing/2014/main" id="{B9871D71-075E-4AC4-9FC9-FFACF7D0A76A}"/>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6EFF7"/>
            </a:solidFill>
            <a:ln w="15875">
              <a:solidFill>
                <a:srgbClr val="003F48"/>
              </a:solidFill>
              <a:prstDash val="solid"/>
              <a:round/>
              <a:headEnd/>
              <a:tailEnd/>
            </a:ln>
          </p:spPr>
          <p:txBody>
            <a:bodyPr/>
            <a:lstStyle/>
            <a:p>
              <a:endParaRPr lang="en-US"/>
            </a:p>
          </p:txBody>
        </p:sp>
        <p:sp>
          <p:nvSpPr>
            <p:cNvPr id="99408" name="Freeform 77">
              <a:extLst>
                <a:ext uri="{FF2B5EF4-FFF2-40B4-BE49-F238E27FC236}">
                  <a16:creationId xmlns:a16="http://schemas.microsoft.com/office/drawing/2014/main" id="{AACFAC8F-7F51-4FB2-83EB-7C57CB14303C}"/>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6EFF7"/>
            </a:solidFill>
            <a:ln w="15875">
              <a:solidFill>
                <a:srgbClr val="003F48"/>
              </a:solidFill>
              <a:prstDash val="solid"/>
              <a:round/>
              <a:headEnd/>
              <a:tailEnd/>
            </a:ln>
          </p:spPr>
          <p:txBody>
            <a:bodyPr/>
            <a:lstStyle/>
            <a:p>
              <a:endParaRPr lang="en-US"/>
            </a:p>
          </p:txBody>
        </p:sp>
        <p:sp>
          <p:nvSpPr>
            <p:cNvPr id="99409" name="Freeform 78">
              <a:extLst>
                <a:ext uri="{FF2B5EF4-FFF2-40B4-BE49-F238E27FC236}">
                  <a16:creationId xmlns:a16="http://schemas.microsoft.com/office/drawing/2014/main" id="{1789BC60-5C0A-4097-B0D2-688BCA1ED820}"/>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6EFF7"/>
            </a:solidFill>
            <a:ln w="15875">
              <a:solidFill>
                <a:srgbClr val="003F48"/>
              </a:solidFill>
              <a:prstDash val="solid"/>
              <a:round/>
              <a:headEnd/>
              <a:tailEnd/>
            </a:ln>
          </p:spPr>
          <p:txBody>
            <a:bodyPr/>
            <a:lstStyle/>
            <a:p>
              <a:endParaRPr lang="en-US"/>
            </a:p>
          </p:txBody>
        </p:sp>
        <p:sp>
          <p:nvSpPr>
            <p:cNvPr id="99410" name="Freeform 79">
              <a:extLst>
                <a:ext uri="{FF2B5EF4-FFF2-40B4-BE49-F238E27FC236}">
                  <a16:creationId xmlns:a16="http://schemas.microsoft.com/office/drawing/2014/main" id="{B321EE2C-3134-486E-8EA4-BFFA55E63AF7}"/>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99411" name="Freeform 80">
              <a:extLst>
                <a:ext uri="{FF2B5EF4-FFF2-40B4-BE49-F238E27FC236}">
                  <a16:creationId xmlns:a16="http://schemas.microsoft.com/office/drawing/2014/main" id="{3EE1AE1D-9271-4A59-9266-581FB9E72774}"/>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99412" name="Freeform 81">
              <a:extLst>
                <a:ext uri="{FF2B5EF4-FFF2-40B4-BE49-F238E27FC236}">
                  <a16:creationId xmlns:a16="http://schemas.microsoft.com/office/drawing/2014/main" id="{160AEF69-CCBA-4D24-A32D-375E8DD971AA}"/>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99413" name="Freeform 82">
              <a:extLst>
                <a:ext uri="{FF2B5EF4-FFF2-40B4-BE49-F238E27FC236}">
                  <a16:creationId xmlns:a16="http://schemas.microsoft.com/office/drawing/2014/main" id="{A2211032-F13D-4B60-A492-AB331C6C2765}"/>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6EFF7"/>
            </a:solidFill>
            <a:ln w="15875">
              <a:solidFill>
                <a:srgbClr val="003F48"/>
              </a:solidFill>
              <a:prstDash val="solid"/>
              <a:round/>
              <a:headEnd/>
              <a:tailEnd/>
            </a:ln>
          </p:spPr>
          <p:txBody>
            <a:bodyPr/>
            <a:lstStyle/>
            <a:p>
              <a:endParaRPr lang="en-US"/>
            </a:p>
          </p:txBody>
        </p:sp>
      </p:grpSp>
      <p:sp>
        <p:nvSpPr>
          <p:cNvPr id="99391" name="Rectangle 109">
            <a:extLst>
              <a:ext uri="{FF2B5EF4-FFF2-40B4-BE49-F238E27FC236}">
                <a16:creationId xmlns:a16="http://schemas.microsoft.com/office/drawing/2014/main" id="{CCD0C91C-AA86-4EA6-8D80-A835A344E582}"/>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9392" name="Rectangle 110">
            <a:extLst>
              <a:ext uri="{FF2B5EF4-FFF2-40B4-BE49-F238E27FC236}">
                <a16:creationId xmlns:a16="http://schemas.microsoft.com/office/drawing/2014/main" id="{F1EAB3D2-865C-4855-8426-2CFF755E52F1}"/>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9393" name="Rectangle 111">
            <a:extLst>
              <a:ext uri="{FF2B5EF4-FFF2-40B4-BE49-F238E27FC236}">
                <a16:creationId xmlns:a16="http://schemas.microsoft.com/office/drawing/2014/main" id="{70555188-44B0-48C4-8A14-73EE95EEE079}"/>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9394" name="Rectangle 112">
            <a:extLst>
              <a:ext uri="{FF2B5EF4-FFF2-40B4-BE49-F238E27FC236}">
                <a16:creationId xmlns:a16="http://schemas.microsoft.com/office/drawing/2014/main" id="{945822A9-6483-4B94-92F5-55F556CEBCC6}"/>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9395" name="Rectangle 113">
            <a:extLst>
              <a:ext uri="{FF2B5EF4-FFF2-40B4-BE49-F238E27FC236}">
                <a16:creationId xmlns:a16="http://schemas.microsoft.com/office/drawing/2014/main" id="{4F861F93-B049-4556-A120-7BD59C0598D9}"/>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99396" name="Text Box 114">
            <a:extLst>
              <a:ext uri="{FF2B5EF4-FFF2-40B4-BE49-F238E27FC236}">
                <a16:creationId xmlns:a16="http://schemas.microsoft.com/office/drawing/2014/main" id="{88C12784-D1C5-4AF5-9083-E85985AAD561}"/>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99397" name="Text Box 105">
            <a:extLst>
              <a:ext uri="{FF2B5EF4-FFF2-40B4-BE49-F238E27FC236}">
                <a16:creationId xmlns:a16="http://schemas.microsoft.com/office/drawing/2014/main" id="{BA14CCD5-D0C6-4BC2-9163-F6B84987CE96}"/>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99398" name="Text Box 106">
            <a:extLst>
              <a:ext uri="{FF2B5EF4-FFF2-40B4-BE49-F238E27FC236}">
                <a16:creationId xmlns:a16="http://schemas.microsoft.com/office/drawing/2014/main" id="{DB458ABB-CB1A-408A-B02F-C6407C109F61}"/>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99399" name="Text Box 107">
            <a:extLst>
              <a:ext uri="{FF2B5EF4-FFF2-40B4-BE49-F238E27FC236}">
                <a16:creationId xmlns:a16="http://schemas.microsoft.com/office/drawing/2014/main" id="{D209F127-B8FC-4DE5-B0BC-BEF7BB9EB1D4}"/>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99400" name="Text Box 108">
            <a:extLst>
              <a:ext uri="{FF2B5EF4-FFF2-40B4-BE49-F238E27FC236}">
                <a16:creationId xmlns:a16="http://schemas.microsoft.com/office/drawing/2014/main" id="{45B71F42-BD3C-4564-8A65-87C0DA9E6D14}"/>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99401" name="Rectangle 7">
            <a:extLst>
              <a:ext uri="{FF2B5EF4-FFF2-40B4-BE49-F238E27FC236}">
                <a16:creationId xmlns:a16="http://schemas.microsoft.com/office/drawing/2014/main" id="{9DB532BC-F8EE-42D9-9143-3665784895A8}"/>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how to correctly use a condom in a required course during grades 6, 7, or 8*</a:t>
            </a:r>
          </a:p>
        </p:txBody>
      </p:sp>
      <p:sp>
        <p:nvSpPr>
          <p:cNvPr id="99402" name="Text Box 101">
            <a:extLst>
              <a:ext uri="{FF2B5EF4-FFF2-40B4-BE49-F238E27FC236}">
                <a16:creationId xmlns:a16="http://schemas.microsoft.com/office/drawing/2014/main" id="{C678A439-A5EE-49DE-91CE-C69FD07BC63C}"/>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99403" name="Text Box 116">
            <a:extLst>
              <a:ext uri="{FF2B5EF4-FFF2-40B4-BE49-F238E27FC236}">
                <a16:creationId xmlns:a16="http://schemas.microsoft.com/office/drawing/2014/main" id="{7EF3C264-D441-4264-B110-70729B206DF2}"/>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Kansas">
            <a:extLst>
              <a:ext uri="{FF2B5EF4-FFF2-40B4-BE49-F238E27FC236}">
                <a16:creationId xmlns:a16="http://schemas.microsoft.com/office/drawing/2014/main" id="{AF9FD04B-3816-4707-A4D9-FF3ED031F06F}"/>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BDC9E1"/>
          </a:solidFill>
          <a:ln w="15875">
            <a:solidFill>
              <a:srgbClr val="003F48"/>
            </a:solidFill>
            <a:prstDash val="solid"/>
            <a:round/>
            <a:headEnd/>
            <a:tailEnd/>
          </a:ln>
        </p:spPr>
        <p:txBody>
          <a:bodyPr/>
          <a:lstStyle/>
          <a:p>
            <a:endParaRPr lang="en-US"/>
          </a:p>
        </p:txBody>
      </p:sp>
      <p:sp>
        <p:nvSpPr>
          <p:cNvPr id="101379" name="Missouri">
            <a:extLst>
              <a:ext uri="{FF2B5EF4-FFF2-40B4-BE49-F238E27FC236}">
                <a16:creationId xmlns:a16="http://schemas.microsoft.com/office/drawing/2014/main" id="{5793B3FE-0CF1-4477-B3F1-A8CA531B8E53}"/>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01380" name="Illinois">
            <a:extLst>
              <a:ext uri="{FF2B5EF4-FFF2-40B4-BE49-F238E27FC236}">
                <a16:creationId xmlns:a16="http://schemas.microsoft.com/office/drawing/2014/main" id="{7EFA0BE3-9A02-42A1-8513-9145C3477210}"/>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101381" name="Iowa">
            <a:extLst>
              <a:ext uri="{FF2B5EF4-FFF2-40B4-BE49-F238E27FC236}">
                <a16:creationId xmlns:a16="http://schemas.microsoft.com/office/drawing/2014/main" id="{D5407BC0-FFFC-4BC6-9840-10A675CBFBB7}"/>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01382" name="New Mexico">
            <a:extLst>
              <a:ext uri="{FF2B5EF4-FFF2-40B4-BE49-F238E27FC236}">
                <a16:creationId xmlns:a16="http://schemas.microsoft.com/office/drawing/2014/main" id="{2DB1E9C1-7D15-4B0B-A706-269F2CF5FFCB}"/>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101383" name="Oklahoma">
            <a:extLst>
              <a:ext uri="{FF2B5EF4-FFF2-40B4-BE49-F238E27FC236}">
                <a16:creationId xmlns:a16="http://schemas.microsoft.com/office/drawing/2014/main" id="{4D7FDA5D-4667-488E-97DB-2599331E90FF}"/>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01384" name="Florida">
            <a:extLst>
              <a:ext uri="{FF2B5EF4-FFF2-40B4-BE49-F238E27FC236}">
                <a16:creationId xmlns:a16="http://schemas.microsoft.com/office/drawing/2014/main" id="{1A4A0274-6C42-4432-8B30-35F58987DF5E}"/>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101385" name="Freeform 9">
            <a:extLst>
              <a:ext uri="{FF2B5EF4-FFF2-40B4-BE49-F238E27FC236}">
                <a16:creationId xmlns:a16="http://schemas.microsoft.com/office/drawing/2014/main" id="{D1ECBF03-ABD1-42D2-91EF-067F4E882AEE}"/>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01386" name="Freeform 10">
            <a:extLst>
              <a:ext uri="{FF2B5EF4-FFF2-40B4-BE49-F238E27FC236}">
                <a16:creationId xmlns:a16="http://schemas.microsoft.com/office/drawing/2014/main" id="{20004DFD-CF78-461E-9FD7-51133C27CC38}"/>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01387" name="Freeform 11">
            <a:extLst>
              <a:ext uri="{FF2B5EF4-FFF2-40B4-BE49-F238E27FC236}">
                <a16:creationId xmlns:a16="http://schemas.microsoft.com/office/drawing/2014/main" id="{4F937923-CE46-4A2F-8C53-815FC95A7E43}"/>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01388" name="Michigan Upper">
            <a:extLst>
              <a:ext uri="{FF2B5EF4-FFF2-40B4-BE49-F238E27FC236}">
                <a16:creationId xmlns:a16="http://schemas.microsoft.com/office/drawing/2014/main" id="{463EF5C7-12C6-4A53-AEBD-15C826D2A65A}"/>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101389" name="Michigan">
            <a:extLst>
              <a:ext uri="{FF2B5EF4-FFF2-40B4-BE49-F238E27FC236}">
                <a16:creationId xmlns:a16="http://schemas.microsoft.com/office/drawing/2014/main" id="{B383AF75-D6DD-4D05-B453-AC6EDA00595E}"/>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101390" name="New York">
            <a:extLst>
              <a:ext uri="{FF2B5EF4-FFF2-40B4-BE49-F238E27FC236}">
                <a16:creationId xmlns:a16="http://schemas.microsoft.com/office/drawing/2014/main" id="{59C22FC1-9BCC-402D-84F6-2A38A9F9E66B}"/>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101391" name="Freeform 15">
            <a:extLst>
              <a:ext uri="{FF2B5EF4-FFF2-40B4-BE49-F238E27FC236}">
                <a16:creationId xmlns:a16="http://schemas.microsoft.com/office/drawing/2014/main" id="{DD9A9019-9023-4232-B7C2-CEFC0E0CE307}"/>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392" name="Freeform 16">
            <a:extLst>
              <a:ext uri="{FF2B5EF4-FFF2-40B4-BE49-F238E27FC236}">
                <a16:creationId xmlns:a16="http://schemas.microsoft.com/office/drawing/2014/main" id="{79A2FF7F-11B4-4CC5-9CA7-EAA0BC76DAA1}"/>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393" name="Washington">
            <a:extLst>
              <a:ext uri="{FF2B5EF4-FFF2-40B4-BE49-F238E27FC236}">
                <a16:creationId xmlns:a16="http://schemas.microsoft.com/office/drawing/2014/main" id="{8D9B2F45-9D95-4BE9-83B8-031A913D184D}"/>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101394" name="Freeform 19">
            <a:extLst>
              <a:ext uri="{FF2B5EF4-FFF2-40B4-BE49-F238E27FC236}">
                <a16:creationId xmlns:a16="http://schemas.microsoft.com/office/drawing/2014/main" id="{F5CC96F4-3FEC-4302-9F92-3B18C4225843}"/>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395" name="Alabama">
            <a:extLst>
              <a:ext uri="{FF2B5EF4-FFF2-40B4-BE49-F238E27FC236}">
                <a16:creationId xmlns:a16="http://schemas.microsoft.com/office/drawing/2014/main" id="{70039080-4E88-4BC9-8D5D-23C10820DC5A}"/>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01396" name="Arizona">
            <a:extLst>
              <a:ext uri="{FF2B5EF4-FFF2-40B4-BE49-F238E27FC236}">
                <a16:creationId xmlns:a16="http://schemas.microsoft.com/office/drawing/2014/main" id="{BBD898ED-69B0-4728-9DFB-46BD7B0915F2}"/>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01397" name="Arkansas">
            <a:extLst>
              <a:ext uri="{FF2B5EF4-FFF2-40B4-BE49-F238E27FC236}">
                <a16:creationId xmlns:a16="http://schemas.microsoft.com/office/drawing/2014/main" id="{62B7AE6F-0946-4DA1-B67E-E0DD2B6BAF0E}"/>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01398" name="California">
            <a:extLst>
              <a:ext uri="{FF2B5EF4-FFF2-40B4-BE49-F238E27FC236}">
                <a16:creationId xmlns:a16="http://schemas.microsoft.com/office/drawing/2014/main" id="{DD219114-429D-42D3-B266-EEA1B81CD1F5}"/>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101399" name="Colorado">
            <a:extLst>
              <a:ext uri="{FF2B5EF4-FFF2-40B4-BE49-F238E27FC236}">
                <a16:creationId xmlns:a16="http://schemas.microsoft.com/office/drawing/2014/main" id="{A4937C6B-2315-4B29-B7E0-A9CC66BACE23}"/>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01400" name="Connecticut">
            <a:extLst>
              <a:ext uri="{FF2B5EF4-FFF2-40B4-BE49-F238E27FC236}">
                <a16:creationId xmlns:a16="http://schemas.microsoft.com/office/drawing/2014/main" id="{79860E45-54DE-4404-AAC4-67CC36C57E0A}"/>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01401" name="Delaware">
            <a:extLst>
              <a:ext uri="{FF2B5EF4-FFF2-40B4-BE49-F238E27FC236}">
                <a16:creationId xmlns:a16="http://schemas.microsoft.com/office/drawing/2014/main" id="{88B75D04-4ECB-44B5-A80D-0EA4D580BF24}"/>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01402" name="Freeform 27">
            <a:extLst>
              <a:ext uri="{FF2B5EF4-FFF2-40B4-BE49-F238E27FC236}">
                <a16:creationId xmlns:a16="http://schemas.microsoft.com/office/drawing/2014/main" id="{9A960BC4-D8FB-477A-8718-32A247671FF9}"/>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403" name="Georgia">
            <a:extLst>
              <a:ext uri="{FF2B5EF4-FFF2-40B4-BE49-F238E27FC236}">
                <a16:creationId xmlns:a16="http://schemas.microsoft.com/office/drawing/2014/main" id="{A2E8B757-8CAA-455F-A4CD-89282980C256}"/>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101404" name="Idaho">
            <a:extLst>
              <a:ext uri="{FF2B5EF4-FFF2-40B4-BE49-F238E27FC236}">
                <a16:creationId xmlns:a16="http://schemas.microsoft.com/office/drawing/2014/main" id="{A4671D11-F4F1-4DF4-98FC-F18D7822D0A4}"/>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BDC9E1"/>
          </a:solidFill>
          <a:ln w="15875">
            <a:solidFill>
              <a:srgbClr val="003F48"/>
            </a:solidFill>
            <a:prstDash val="solid"/>
            <a:round/>
            <a:headEnd/>
            <a:tailEnd/>
          </a:ln>
        </p:spPr>
        <p:txBody>
          <a:bodyPr/>
          <a:lstStyle/>
          <a:p>
            <a:endParaRPr lang="en-US"/>
          </a:p>
        </p:txBody>
      </p:sp>
      <p:sp>
        <p:nvSpPr>
          <p:cNvPr id="101405" name="Indiana">
            <a:extLst>
              <a:ext uri="{FF2B5EF4-FFF2-40B4-BE49-F238E27FC236}">
                <a16:creationId xmlns:a16="http://schemas.microsoft.com/office/drawing/2014/main" id="{A967733C-F153-495F-A5D6-6EAEBB40304D}"/>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01406" name="Kentucky">
            <a:extLst>
              <a:ext uri="{FF2B5EF4-FFF2-40B4-BE49-F238E27FC236}">
                <a16:creationId xmlns:a16="http://schemas.microsoft.com/office/drawing/2014/main" id="{5288EC37-8387-4934-88AE-CD9273BE3A17}"/>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101407" name="Louisiana">
            <a:extLst>
              <a:ext uri="{FF2B5EF4-FFF2-40B4-BE49-F238E27FC236}">
                <a16:creationId xmlns:a16="http://schemas.microsoft.com/office/drawing/2014/main" id="{61E54C59-770F-4A62-ABB1-3988BD5E015F}"/>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01408" name="Maine">
            <a:extLst>
              <a:ext uri="{FF2B5EF4-FFF2-40B4-BE49-F238E27FC236}">
                <a16:creationId xmlns:a16="http://schemas.microsoft.com/office/drawing/2014/main" id="{B7BD4A1D-DD41-415D-AA55-C308C7BE598F}"/>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101409" name="Maryland">
            <a:extLst>
              <a:ext uri="{FF2B5EF4-FFF2-40B4-BE49-F238E27FC236}">
                <a16:creationId xmlns:a16="http://schemas.microsoft.com/office/drawing/2014/main" id="{6D515EFC-A960-4C6F-A188-E7E9DEAE9086}"/>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01410" name="Minnesota">
            <a:extLst>
              <a:ext uri="{FF2B5EF4-FFF2-40B4-BE49-F238E27FC236}">
                <a16:creationId xmlns:a16="http://schemas.microsoft.com/office/drawing/2014/main" id="{5B5D46CA-F2C7-491C-8332-45D2C18F456A}"/>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101411" name="Mississippi">
            <a:extLst>
              <a:ext uri="{FF2B5EF4-FFF2-40B4-BE49-F238E27FC236}">
                <a16:creationId xmlns:a16="http://schemas.microsoft.com/office/drawing/2014/main" id="{A9AC5440-4F5C-459E-B362-54AC83383EEE}"/>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01412" name="Montana">
            <a:extLst>
              <a:ext uri="{FF2B5EF4-FFF2-40B4-BE49-F238E27FC236}">
                <a16:creationId xmlns:a16="http://schemas.microsoft.com/office/drawing/2014/main" id="{0475A063-179C-4737-BE3E-7DDAF326D403}"/>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7A9CF"/>
          </a:solidFill>
          <a:ln w="15875">
            <a:solidFill>
              <a:srgbClr val="003F48"/>
            </a:solidFill>
            <a:prstDash val="solid"/>
            <a:round/>
            <a:headEnd/>
            <a:tailEnd/>
          </a:ln>
        </p:spPr>
        <p:txBody>
          <a:bodyPr/>
          <a:lstStyle/>
          <a:p>
            <a:endParaRPr lang="en-US"/>
          </a:p>
        </p:txBody>
      </p:sp>
      <p:sp>
        <p:nvSpPr>
          <p:cNvPr id="101413" name="Nebraska">
            <a:extLst>
              <a:ext uri="{FF2B5EF4-FFF2-40B4-BE49-F238E27FC236}">
                <a16:creationId xmlns:a16="http://schemas.microsoft.com/office/drawing/2014/main" id="{C4137009-EEEF-41F4-A6BD-B8C32DB0CB36}"/>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BDC9E1"/>
          </a:solidFill>
          <a:ln w="15875">
            <a:solidFill>
              <a:srgbClr val="003F48"/>
            </a:solidFill>
            <a:prstDash val="solid"/>
            <a:round/>
            <a:headEnd/>
            <a:tailEnd/>
          </a:ln>
        </p:spPr>
        <p:txBody>
          <a:bodyPr/>
          <a:lstStyle/>
          <a:p>
            <a:endParaRPr lang="en-US"/>
          </a:p>
        </p:txBody>
      </p:sp>
      <p:sp>
        <p:nvSpPr>
          <p:cNvPr id="101414" name="Nevada">
            <a:extLst>
              <a:ext uri="{FF2B5EF4-FFF2-40B4-BE49-F238E27FC236}">
                <a16:creationId xmlns:a16="http://schemas.microsoft.com/office/drawing/2014/main" id="{F9522F06-D212-4B2A-9C9D-D5DA2F57E09E}"/>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01415" name="New Hampshire">
            <a:extLst>
              <a:ext uri="{FF2B5EF4-FFF2-40B4-BE49-F238E27FC236}">
                <a16:creationId xmlns:a16="http://schemas.microsoft.com/office/drawing/2014/main" id="{00911632-4E94-4642-B374-A4704774CD40}"/>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101416" name="New Jersey">
            <a:extLst>
              <a:ext uri="{FF2B5EF4-FFF2-40B4-BE49-F238E27FC236}">
                <a16:creationId xmlns:a16="http://schemas.microsoft.com/office/drawing/2014/main" id="{D2ADDB86-7259-43BE-8DDA-99183CD36536}"/>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101417" name="North Carolina">
            <a:extLst>
              <a:ext uri="{FF2B5EF4-FFF2-40B4-BE49-F238E27FC236}">
                <a16:creationId xmlns:a16="http://schemas.microsoft.com/office/drawing/2014/main" id="{CED25577-9231-479E-BFC7-226710742FB5}"/>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7A9CF"/>
          </a:solidFill>
          <a:ln w="15875">
            <a:solidFill>
              <a:srgbClr val="003F48"/>
            </a:solidFill>
            <a:prstDash val="solid"/>
            <a:round/>
            <a:headEnd/>
            <a:tailEnd/>
          </a:ln>
        </p:spPr>
        <p:txBody>
          <a:bodyPr/>
          <a:lstStyle/>
          <a:p>
            <a:endParaRPr lang="en-US"/>
          </a:p>
        </p:txBody>
      </p:sp>
      <p:sp>
        <p:nvSpPr>
          <p:cNvPr id="101418" name="North Dakota">
            <a:extLst>
              <a:ext uri="{FF2B5EF4-FFF2-40B4-BE49-F238E27FC236}">
                <a16:creationId xmlns:a16="http://schemas.microsoft.com/office/drawing/2014/main" id="{ABA33181-56D0-4D03-8098-97254FE8A834}"/>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BDC9E1"/>
          </a:solidFill>
          <a:ln w="15875">
            <a:solidFill>
              <a:srgbClr val="003F48"/>
            </a:solidFill>
            <a:prstDash val="solid"/>
            <a:round/>
            <a:headEnd/>
            <a:tailEnd/>
          </a:ln>
        </p:spPr>
        <p:txBody>
          <a:bodyPr/>
          <a:lstStyle/>
          <a:p>
            <a:endParaRPr lang="en-US"/>
          </a:p>
        </p:txBody>
      </p:sp>
      <p:sp>
        <p:nvSpPr>
          <p:cNvPr id="101419" name="Ohio">
            <a:extLst>
              <a:ext uri="{FF2B5EF4-FFF2-40B4-BE49-F238E27FC236}">
                <a16:creationId xmlns:a16="http://schemas.microsoft.com/office/drawing/2014/main" id="{7466AEED-E96E-4AF7-9AE8-E43CC185AE38}"/>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67A9CF"/>
          </a:solidFill>
          <a:ln w="15875">
            <a:solidFill>
              <a:srgbClr val="003F48"/>
            </a:solidFill>
            <a:prstDash val="solid"/>
            <a:round/>
            <a:headEnd/>
            <a:tailEnd/>
          </a:ln>
        </p:spPr>
        <p:txBody>
          <a:bodyPr/>
          <a:lstStyle/>
          <a:p>
            <a:endParaRPr lang="en-US"/>
          </a:p>
        </p:txBody>
      </p:sp>
      <p:sp>
        <p:nvSpPr>
          <p:cNvPr id="101420" name="Oregon">
            <a:extLst>
              <a:ext uri="{FF2B5EF4-FFF2-40B4-BE49-F238E27FC236}">
                <a16:creationId xmlns:a16="http://schemas.microsoft.com/office/drawing/2014/main" id="{A97E153A-80EF-4D32-8CA1-2EECA692811D}"/>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101421" name="Pennsylvania">
            <a:extLst>
              <a:ext uri="{FF2B5EF4-FFF2-40B4-BE49-F238E27FC236}">
                <a16:creationId xmlns:a16="http://schemas.microsoft.com/office/drawing/2014/main" id="{68C670B6-70C9-493A-9D88-2ADF8CB2E816}"/>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7A9CF"/>
          </a:solidFill>
          <a:ln w="15875">
            <a:solidFill>
              <a:srgbClr val="003F48"/>
            </a:solidFill>
            <a:prstDash val="solid"/>
            <a:round/>
            <a:headEnd/>
            <a:tailEnd/>
          </a:ln>
        </p:spPr>
        <p:txBody>
          <a:bodyPr/>
          <a:lstStyle/>
          <a:p>
            <a:endParaRPr lang="en-US"/>
          </a:p>
        </p:txBody>
      </p:sp>
      <p:sp>
        <p:nvSpPr>
          <p:cNvPr id="101422" name="Rhode Island">
            <a:extLst>
              <a:ext uri="{FF2B5EF4-FFF2-40B4-BE49-F238E27FC236}">
                <a16:creationId xmlns:a16="http://schemas.microsoft.com/office/drawing/2014/main" id="{7195752A-1E07-4D2F-96B8-11912512F769}"/>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101423" name="South Carolina">
            <a:extLst>
              <a:ext uri="{FF2B5EF4-FFF2-40B4-BE49-F238E27FC236}">
                <a16:creationId xmlns:a16="http://schemas.microsoft.com/office/drawing/2014/main" id="{418929B7-36BC-4CE0-885C-F8353B033854}"/>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7A9CF"/>
          </a:solidFill>
          <a:ln w="15875">
            <a:solidFill>
              <a:srgbClr val="003F48"/>
            </a:solidFill>
            <a:prstDash val="solid"/>
            <a:round/>
            <a:headEnd/>
            <a:tailEnd/>
          </a:ln>
        </p:spPr>
        <p:txBody>
          <a:bodyPr/>
          <a:lstStyle/>
          <a:p>
            <a:endParaRPr lang="en-US"/>
          </a:p>
        </p:txBody>
      </p:sp>
      <p:sp>
        <p:nvSpPr>
          <p:cNvPr id="101424" name="South Dakota">
            <a:extLst>
              <a:ext uri="{FF2B5EF4-FFF2-40B4-BE49-F238E27FC236}">
                <a16:creationId xmlns:a16="http://schemas.microsoft.com/office/drawing/2014/main" id="{F4E2E59F-DCFB-4671-A9D1-C705D01F4EB4}"/>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101425" name="Tennessee">
            <a:extLst>
              <a:ext uri="{FF2B5EF4-FFF2-40B4-BE49-F238E27FC236}">
                <a16:creationId xmlns:a16="http://schemas.microsoft.com/office/drawing/2014/main" id="{024B3B8E-CD86-453A-8037-CD8975A559FC}"/>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BDC9E1"/>
          </a:solidFill>
          <a:ln w="15875">
            <a:solidFill>
              <a:srgbClr val="003F48"/>
            </a:solidFill>
            <a:prstDash val="solid"/>
            <a:round/>
            <a:headEnd/>
            <a:tailEnd/>
          </a:ln>
        </p:spPr>
        <p:txBody>
          <a:bodyPr/>
          <a:lstStyle/>
          <a:p>
            <a:endParaRPr lang="en-US"/>
          </a:p>
        </p:txBody>
      </p:sp>
      <p:sp>
        <p:nvSpPr>
          <p:cNvPr id="101426" name="Texas">
            <a:extLst>
              <a:ext uri="{FF2B5EF4-FFF2-40B4-BE49-F238E27FC236}">
                <a16:creationId xmlns:a16="http://schemas.microsoft.com/office/drawing/2014/main" id="{F23F96B1-3717-4F5F-AC9D-3B543B777C1E}"/>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01427" name="Utah">
            <a:extLst>
              <a:ext uri="{FF2B5EF4-FFF2-40B4-BE49-F238E27FC236}">
                <a16:creationId xmlns:a16="http://schemas.microsoft.com/office/drawing/2014/main" id="{88F3C58E-BCF5-4902-AB9D-80BB668F2819}"/>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6EFF7"/>
          </a:solidFill>
          <a:ln w="15875">
            <a:solidFill>
              <a:srgbClr val="003F48"/>
            </a:solidFill>
            <a:prstDash val="solid"/>
            <a:round/>
            <a:headEnd/>
            <a:tailEnd/>
          </a:ln>
        </p:spPr>
        <p:txBody>
          <a:bodyPr/>
          <a:lstStyle/>
          <a:p>
            <a:endParaRPr lang="en-US"/>
          </a:p>
        </p:txBody>
      </p:sp>
      <p:sp>
        <p:nvSpPr>
          <p:cNvPr id="101428" name="Vermont">
            <a:extLst>
              <a:ext uri="{FF2B5EF4-FFF2-40B4-BE49-F238E27FC236}">
                <a16:creationId xmlns:a16="http://schemas.microsoft.com/office/drawing/2014/main" id="{8579097F-EB25-4C68-B6D6-7172914B0D28}"/>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101429" name="West Virginia">
            <a:extLst>
              <a:ext uri="{FF2B5EF4-FFF2-40B4-BE49-F238E27FC236}">
                <a16:creationId xmlns:a16="http://schemas.microsoft.com/office/drawing/2014/main" id="{E8288758-75A7-45A3-A13B-63DD746E2271}"/>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101430" name="Wisconsin">
            <a:extLst>
              <a:ext uri="{FF2B5EF4-FFF2-40B4-BE49-F238E27FC236}">
                <a16:creationId xmlns:a16="http://schemas.microsoft.com/office/drawing/2014/main" id="{952E3D50-6F4C-4E72-B517-7D4730723E8B}"/>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67A9CF"/>
          </a:solidFill>
          <a:ln w="15875">
            <a:solidFill>
              <a:srgbClr val="003F48"/>
            </a:solidFill>
            <a:prstDash val="solid"/>
            <a:round/>
            <a:headEnd/>
            <a:tailEnd/>
          </a:ln>
        </p:spPr>
        <p:txBody>
          <a:bodyPr/>
          <a:lstStyle/>
          <a:p>
            <a:endParaRPr lang="en-US"/>
          </a:p>
        </p:txBody>
      </p:sp>
      <p:sp>
        <p:nvSpPr>
          <p:cNvPr id="101431" name="Wyoming">
            <a:extLst>
              <a:ext uri="{FF2B5EF4-FFF2-40B4-BE49-F238E27FC236}">
                <a16:creationId xmlns:a16="http://schemas.microsoft.com/office/drawing/2014/main" id="{FB128761-D88D-4914-83FC-983A8626B260}"/>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01432" name="Massachusetts">
            <a:extLst>
              <a:ext uri="{FF2B5EF4-FFF2-40B4-BE49-F238E27FC236}">
                <a16:creationId xmlns:a16="http://schemas.microsoft.com/office/drawing/2014/main" id="{04EE24BE-463D-4025-8AED-8F5209CDA7D1}"/>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01433" name="Freeform 59">
            <a:extLst>
              <a:ext uri="{FF2B5EF4-FFF2-40B4-BE49-F238E27FC236}">
                <a16:creationId xmlns:a16="http://schemas.microsoft.com/office/drawing/2014/main" id="{9D5C8714-124E-48BB-B4D4-FFC2F71DAF92}"/>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434" name="Freeform 60">
            <a:extLst>
              <a:ext uri="{FF2B5EF4-FFF2-40B4-BE49-F238E27FC236}">
                <a16:creationId xmlns:a16="http://schemas.microsoft.com/office/drawing/2014/main" id="{F3752786-8AFC-4595-9E4F-6E46D9B3120E}"/>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435" name="Virginia">
            <a:extLst>
              <a:ext uri="{FF2B5EF4-FFF2-40B4-BE49-F238E27FC236}">
                <a16:creationId xmlns:a16="http://schemas.microsoft.com/office/drawing/2014/main" id="{E9EAD907-4E36-413A-9266-94A07FD4BD90}"/>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BDC9E1"/>
          </a:solidFill>
          <a:ln w="15875">
            <a:solidFill>
              <a:srgbClr val="003F48"/>
            </a:solidFill>
            <a:prstDash val="solid"/>
            <a:round/>
            <a:headEnd/>
            <a:tailEnd/>
          </a:ln>
        </p:spPr>
        <p:txBody>
          <a:bodyPr/>
          <a:lstStyle/>
          <a:p>
            <a:endParaRPr lang="en-US"/>
          </a:p>
        </p:txBody>
      </p:sp>
      <p:sp>
        <p:nvSpPr>
          <p:cNvPr id="101436" name="Freeform 62">
            <a:extLst>
              <a:ext uri="{FF2B5EF4-FFF2-40B4-BE49-F238E27FC236}">
                <a16:creationId xmlns:a16="http://schemas.microsoft.com/office/drawing/2014/main" id="{8E6CBDCD-17BF-4260-AEB4-9351BBC785F0}"/>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1437" name="Hawaii">
            <a:extLst>
              <a:ext uri="{FF2B5EF4-FFF2-40B4-BE49-F238E27FC236}">
                <a16:creationId xmlns:a16="http://schemas.microsoft.com/office/drawing/2014/main" id="{E4F78804-2E37-40A6-84DB-B229A89238B0}"/>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01462" name="Freeform 64">
              <a:extLst>
                <a:ext uri="{FF2B5EF4-FFF2-40B4-BE49-F238E27FC236}">
                  <a16:creationId xmlns:a16="http://schemas.microsoft.com/office/drawing/2014/main" id="{22CF1D98-119B-4B25-BB49-DC08AEF43347}"/>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2818A"/>
            </a:solidFill>
            <a:ln w="15875">
              <a:solidFill>
                <a:srgbClr val="003F48"/>
              </a:solidFill>
              <a:prstDash val="solid"/>
              <a:round/>
              <a:headEnd/>
              <a:tailEnd/>
            </a:ln>
          </p:spPr>
          <p:txBody>
            <a:bodyPr/>
            <a:lstStyle/>
            <a:p>
              <a:endParaRPr lang="en-US"/>
            </a:p>
          </p:txBody>
        </p:sp>
        <p:sp>
          <p:nvSpPr>
            <p:cNvPr id="101463" name="Freeform 65">
              <a:extLst>
                <a:ext uri="{FF2B5EF4-FFF2-40B4-BE49-F238E27FC236}">
                  <a16:creationId xmlns:a16="http://schemas.microsoft.com/office/drawing/2014/main" id="{9B815574-4B09-4BD4-BD08-4011164FE67E}"/>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2818A"/>
            </a:solidFill>
            <a:ln w="15875">
              <a:solidFill>
                <a:srgbClr val="003F48"/>
              </a:solidFill>
              <a:prstDash val="solid"/>
              <a:round/>
              <a:headEnd/>
              <a:tailEnd/>
            </a:ln>
          </p:spPr>
          <p:txBody>
            <a:bodyPr/>
            <a:lstStyle/>
            <a:p>
              <a:endParaRPr lang="en-US"/>
            </a:p>
          </p:txBody>
        </p:sp>
        <p:sp>
          <p:nvSpPr>
            <p:cNvPr id="101464" name="Freeform 66">
              <a:extLst>
                <a:ext uri="{FF2B5EF4-FFF2-40B4-BE49-F238E27FC236}">
                  <a16:creationId xmlns:a16="http://schemas.microsoft.com/office/drawing/2014/main" id="{99CEAE8E-4B3D-4BAF-9EC8-5F631B8EEFF3}"/>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01465" name="Freeform 67">
              <a:extLst>
                <a:ext uri="{FF2B5EF4-FFF2-40B4-BE49-F238E27FC236}">
                  <a16:creationId xmlns:a16="http://schemas.microsoft.com/office/drawing/2014/main" id="{B65E19A8-64FB-4897-987D-7FB93F696FFA}"/>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2818A"/>
            </a:solidFill>
            <a:ln w="15875">
              <a:solidFill>
                <a:srgbClr val="003F48"/>
              </a:solidFill>
              <a:prstDash val="solid"/>
              <a:round/>
              <a:headEnd/>
              <a:tailEnd/>
            </a:ln>
          </p:spPr>
          <p:txBody>
            <a:bodyPr/>
            <a:lstStyle/>
            <a:p>
              <a:endParaRPr lang="en-US"/>
            </a:p>
          </p:txBody>
        </p:sp>
        <p:sp>
          <p:nvSpPr>
            <p:cNvPr id="101466" name="Freeform 68">
              <a:extLst>
                <a:ext uri="{FF2B5EF4-FFF2-40B4-BE49-F238E27FC236}">
                  <a16:creationId xmlns:a16="http://schemas.microsoft.com/office/drawing/2014/main" id="{22E1914A-99FA-4185-BC81-DD8AEA732DDD}"/>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01467" name="Freeform 69">
              <a:extLst>
                <a:ext uri="{FF2B5EF4-FFF2-40B4-BE49-F238E27FC236}">
                  <a16:creationId xmlns:a16="http://schemas.microsoft.com/office/drawing/2014/main" id="{8C8A63B0-48FB-4D14-9135-CD79A82CF051}"/>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01468" name="Freeform 70">
              <a:extLst>
                <a:ext uri="{FF2B5EF4-FFF2-40B4-BE49-F238E27FC236}">
                  <a16:creationId xmlns:a16="http://schemas.microsoft.com/office/drawing/2014/main" id="{C8ABF85D-C3AE-4740-9264-15E51F63A251}"/>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2818A"/>
            </a:solidFill>
            <a:ln w="15875">
              <a:solidFill>
                <a:srgbClr val="003F48"/>
              </a:solidFill>
              <a:prstDash val="solid"/>
              <a:round/>
              <a:headEnd/>
              <a:tailEnd/>
            </a:ln>
          </p:spPr>
          <p:txBody>
            <a:bodyPr/>
            <a:lstStyle/>
            <a:p>
              <a:endParaRPr lang="en-US"/>
            </a:p>
          </p:txBody>
        </p:sp>
        <p:sp>
          <p:nvSpPr>
            <p:cNvPr id="101469" name="Freeform 71">
              <a:extLst>
                <a:ext uri="{FF2B5EF4-FFF2-40B4-BE49-F238E27FC236}">
                  <a16:creationId xmlns:a16="http://schemas.microsoft.com/office/drawing/2014/main" id="{A0DA09D4-A228-4B23-86D7-3DF677D31C54}"/>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2818A"/>
            </a:solidFill>
            <a:ln w="15875">
              <a:solidFill>
                <a:srgbClr val="003F48"/>
              </a:solidFill>
              <a:prstDash val="solid"/>
              <a:round/>
              <a:headEnd/>
              <a:tailEnd/>
            </a:ln>
          </p:spPr>
          <p:txBody>
            <a:bodyPr/>
            <a:lstStyle/>
            <a:p>
              <a:endParaRPr lang="en-US"/>
            </a:p>
          </p:txBody>
        </p:sp>
      </p:grpSp>
      <p:grpSp>
        <p:nvGrpSpPr>
          <p:cNvPr id="101438" name="Alaska">
            <a:extLst>
              <a:ext uri="{FF2B5EF4-FFF2-40B4-BE49-F238E27FC236}">
                <a16:creationId xmlns:a16="http://schemas.microsoft.com/office/drawing/2014/main" id="{BF5173FD-B4DE-4671-BBDD-C076AE339809}"/>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01452" name="Freeform 73">
              <a:extLst>
                <a:ext uri="{FF2B5EF4-FFF2-40B4-BE49-F238E27FC236}">
                  <a16:creationId xmlns:a16="http://schemas.microsoft.com/office/drawing/2014/main" id="{24BF4469-15D9-424A-A6B3-DBF79BEFB08D}"/>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101453" name="Freeform 74">
              <a:extLst>
                <a:ext uri="{FF2B5EF4-FFF2-40B4-BE49-F238E27FC236}">
                  <a16:creationId xmlns:a16="http://schemas.microsoft.com/office/drawing/2014/main" id="{74F760D4-FDBD-418D-A911-B66947428131}"/>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101454" name="Freeform 75">
              <a:extLst>
                <a:ext uri="{FF2B5EF4-FFF2-40B4-BE49-F238E27FC236}">
                  <a16:creationId xmlns:a16="http://schemas.microsoft.com/office/drawing/2014/main" id="{DB1E6974-FF5B-4400-B944-0765AAA41EB3}"/>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01455" name="Freeform 76">
              <a:extLst>
                <a:ext uri="{FF2B5EF4-FFF2-40B4-BE49-F238E27FC236}">
                  <a16:creationId xmlns:a16="http://schemas.microsoft.com/office/drawing/2014/main" id="{3AF005A0-B3A5-42BF-9A86-10B930495A9E}"/>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101456" name="Freeform 77">
              <a:extLst>
                <a:ext uri="{FF2B5EF4-FFF2-40B4-BE49-F238E27FC236}">
                  <a16:creationId xmlns:a16="http://schemas.microsoft.com/office/drawing/2014/main" id="{AD3A534B-EF4A-4C34-8A1A-AD5AEA92CC4D}"/>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101457" name="Freeform 78">
              <a:extLst>
                <a:ext uri="{FF2B5EF4-FFF2-40B4-BE49-F238E27FC236}">
                  <a16:creationId xmlns:a16="http://schemas.microsoft.com/office/drawing/2014/main" id="{6CCEDCD1-5602-4E44-9E04-DF3675C634A4}"/>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01458" name="Freeform 79">
              <a:extLst>
                <a:ext uri="{FF2B5EF4-FFF2-40B4-BE49-F238E27FC236}">
                  <a16:creationId xmlns:a16="http://schemas.microsoft.com/office/drawing/2014/main" id="{12B795B4-085F-4A7F-83F1-9FC8AAD20411}"/>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01459" name="Freeform 80">
              <a:extLst>
                <a:ext uri="{FF2B5EF4-FFF2-40B4-BE49-F238E27FC236}">
                  <a16:creationId xmlns:a16="http://schemas.microsoft.com/office/drawing/2014/main" id="{F36F0C23-6AA7-4996-A8B7-BF94B1290D49}"/>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01460" name="Freeform 81">
              <a:extLst>
                <a:ext uri="{FF2B5EF4-FFF2-40B4-BE49-F238E27FC236}">
                  <a16:creationId xmlns:a16="http://schemas.microsoft.com/office/drawing/2014/main" id="{052A32C7-8842-4813-8589-6E0C06DEC186}"/>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01461" name="Freeform 82">
              <a:extLst>
                <a:ext uri="{FF2B5EF4-FFF2-40B4-BE49-F238E27FC236}">
                  <a16:creationId xmlns:a16="http://schemas.microsoft.com/office/drawing/2014/main" id="{F23F0554-2AE5-4728-B1E1-AEBC1BA738DF}"/>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101439" name="Rectangle 109">
            <a:extLst>
              <a:ext uri="{FF2B5EF4-FFF2-40B4-BE49-F238E27FC236}">
                <a16:creationId xmlns:a16="http://schemas.microsoft.com/office/drawing/2014/main" id="{9F7AE921-F0D7-4455-B04B-8495FC4FCC9E}"/>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1440" name="Rectangle 110">
            <a:extLst>
              <a:ext uri="{FF2B5EF4-FFF2-40B4-BE49-F238E27FC236}">
                <a16:creationId xmlns:a16="http://schemas.microsoft.com/office/drawing/2014/main" id="{FDEF2966-1D9E-4A78-A64A-4844A1B1FAEF}"/>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1441" name="Rectangle 111">
            <a:extLst>
              <a:ext uri="{FF2B5EF4-FFF2-40B4-BE49-F238E27FC236}">
                <a16:creationId xmlns:a16="http://schemas.microsoft.com/office/drawing/2014/main" id="{C84C6F76-60A2-4F74-A6EB-827C0A857AFC}"/>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1442" name="Rectangle 112">
            <a:extLst>
              <a:ext uri="{FF2B5EF4-FFF2-40B4-BE49-F238E27FC236}">
                <a16:creationId xmlns:a16="http://schemas.microsoft.com/office/drawing/2014/main" id="{21783E67-CD8A-4230-AAC1-0DAC064AB530}"/>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1443" name="Rectangle 113">
            <a:extLst>
              <a:ext uri="{FF2B5EF4-FFF2-40B4-BE49-F238E27FC236}">
                <a16:creationId xmlns:a16="http://schemas.microsoft.com/office/drawing/2014/main" id="{ACE772D6-2FBC-48D6-B053-569D16C70FF9}"/>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1444" name="Text Box 114">
            <a:extLst>
              <a:ext uri="{FF2B5EF4-FFF2-40B4-BE49-F238E27FC236}">
                <a16:creationId xmlns:a16="http://schemas.microsoft.com/office/drawing/2014/main" id="{1CE5C8E0-482F-480B-921D-24B838B6A0AE}"/>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01445" name="Text Box 105">
            <a:extLst>
              <a:ext uri="{FF2B5EF4-FFF2-40B4-BE49-F238E27FC236}">
                <a16:creationId xmlns:a16="http://schemas.microsoft.com/office/drawing/2014/main" id="{1FCDEE37-1042-4F9F-88A8-3337F646D8F9}"/>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01446" name="Text Box 106">
            <a:extLst>
              <a:ext uri="{FF2B5EF4-FFF2-40B4-BE49-F238E27FC236}">
                <a16:creationId xmlns:a16="http://schemas.microsoft.com/office/drawing/2014/main" id="{0A003137-655A-49FD-927A-1F8ADC4DA3F3}"/>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01447" name="Text Box 107">
            <a:extLst>
              <a:ext uri="{FF2B5EF4-FFF2-40B4-BE49-F238E27FC236}">
                <a16:creationId xmlns:a16="http://schemas.microsoft.com/office/drawing/2014/main" id="{4E63DA38-04BD-4F0A-93A1-E86E13E7537E}"/>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01448" name="Text Box 108">
            <a:extLst>
              <a:ext uri="{FF2B5EF4-FFF2-40B4-BE49-F238E27FC236}">
                <a16:creationId xmlns:a16="http://schemas.microsoft.com/office/drawing/2014/main" id="{F3CF6A6C-E770-46FF-9477-B7240BB93B68}"/>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01449" name="Rectangle 7">
            <a:extLst>
              <a:ext uri="{FF2B5EF4-FFF2-40B4-BE49-F238E27FC236}">
                <a16:creationId xmlns:a16="http://schemas.microsoft.com/office/drawing/2014/main" id="{A83A1438-9BA6-4259-9842-E6603FC4F2CF}"/>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how to correctly use a condom in a required course during grades 9, 10, 11, or 12*</a:t>
            </a:r>
          </a:p>
        </p:txBody>
      </p:sp>
      <p:sp>
        <p:nvSpPr>
          <p:cNvPr id="101450" name="Text Box 101">
            <a:extLst>
              <a:ext uri="{FF2B5EF4-FFF2-40B4-BE49-F238E27FC236}">
                <a16:creationId xmlns:a16="http://schemas.microsoft.com/office/drawing/2014/main" id="{43F08E61-3782-4D4E-A5A5-C7C4FF292A17}"/>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101451" name="Text Box 116">
            <a:extLst>
              <a:ext uri="{FF2B5EF4-FFF2-40B4-BE49-F238E27FC236}">
                <a16:creationId xmlns:a16="http://schemas.microsoft.com/office/drawing/2014/main" id="{5C6F3494-A00F-4A16-AFEF-D2C8044F68D4}"/>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Kansas">
            <a:extLst>
              <a:ext uri="{FF2B5EF4-FFF2-40B4-BE49-F238E27FC236}">
                <a16:creationId xmlns:a16="http://schemas.microsoft.com/office/drawing/2014/main" id="{0B35FF21-78A2-4E62-B8BF-E44EA22D0CED}"/>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BDC9E1"/>
          </a:solidFill>
          <a:ln w="15875">
            <a:solidFill>
              <a:srgbClr val="003F48"/>
            </a:solidFill>
            <a:prstDash val="solid"/>
            <a:round/>
            <a:headEnd/>
            <a:tailEnd/>
          </a:ln>
        </p:spPr>
        <p:txBody>
          <a:bodyPr/>
          <a:lstStyle/>
          <a:p>
            <a:endParaRPr lang="en-US"/>
          </a:p>
        </p:txBody>
      </p:sp>
      <p:sp>
        <p:nvSpPr>
          <p:cNvPr id="103427" name="Missouri">
            <a:extLst>
              <a:ext uri="{FF2B5EF4-FFF2-40B4-BE49-F238E27FC236}">
                <a16:creationId xmlns:a16="http://schemas.microsoft.com/office/drawing/2014/main" id="{658049B0-2DA0-43BE-B116-44D6FC8C459C}"/>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03428" name="Illinois">
            <a:extLst>
              <a:ext uri="{FF2B5EF4-FFF2-40B4-BE49-F238E27FC236}">
                <a16:creationId xmlns:a16="http://schemas.microsoft.com/office/drawing/2014/main" id="{540A456C-02AF-4132-926A-E08EBA8FAA94}"/>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103429" name="Iowa">
            <a:extLst>
              <a:ext uri="{FF2B5EF4-FFF2-40B4-BE49-F238E27FC236}">
                <a16:creationId xmlns:a16="http://schemas.microsoft.com/office/drawing/2014/main" id="{00BD77CA-EC5C-4855-AE06-42592B57005D}"/>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03430" name="New Mexico">
            <a:extLst>
              <a:ext uri="{FF2B5EF4-FFF2-40B4-BE49-F238E27FC236}">
                <a16:creationId xmlns:a16="http://schemas.microsoft.com/office/drawing/2014/main" id="{6C37EDAF-B38A-4071-B946-77E69F55635A}"/>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103431" name="Oklahoma">
            <a:extLst>
              <a:ext uri="{FF2B5EF4-FFF2-40B4-BE49-F238E27FC236}">
                <a16:creationId xmlns:a16="http://schemas.microsoft.com/office/drawing/2014/main" id="{6746F085-B866-41F7-A198-90574057D06E}"/>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03432" name="Florida">
            <a:extLst>
              <a:ext uri="{FF2B5EF4-FFF2-40B4-BE49-F238E27FC236}">
                <a16:creationId xmlns:a16="http://schemas.microsoft.com/office/drawing/2014/main" id="{EB125409-2837-44FF-A3C7-23B807F150B0}"/>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BDC9E1"/>
          </a:solidFill>
          <a:ln w="15875">
            <a:solidFill>
              <a:srgbClr val="003F48"/>
            </a:solidFill>
            <a:prstDash val="solid"/>
            <a:round/>
            <a:headEnd/>
            <a:tailEnd/>
          </a:ln>
        </p:spPr>
        <p:txBody>
          <a:bodyPr/>
          <a:lstStyle/>
          <a:p>
            <a:endParaRPr lang="en-US"/>
          </a:p>
        </p:txBody>
      </p:sp>
      <p:sp>
        <p:nvSpPr>
          <p:cNvPr id="103433" name="Freeform 9">
            <a:extLst>
              <a:ext uri="{FF2B5EF4-FFF2-40B4-BE49-F238E27FC236}">
                <a16:creationId xmlns:a16="http://schemas.microsoft.com/office/drawing/2014/main" id="{C295A35B-E987-4EB1-9946-424C1CC09600}"/>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03434" name="Freeform 10">
            <a:extLst>
              <a:ext uri="{FF2B5EF4-FFF2-40B4-BE49-F238E27FC236}">
                <a16:creationId xmlns:a16="http://schemas.microsoft.com/office/drawing/2014/main" id="{7A592694-674D-4A4F-9F1D-FF114717CA26}"/>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03435" name="Freeform 11">
            <a:extLst>
              <a:ext uri="{FF2B5EF4-FFF2-40B4-BE49-F238E27FC236}">
                <a16:creationId xmlns:a16="http://schemas.microsoft.com/office/drawing/2014/main" id="{B4E29ED5-E1B0-4BE7-A79F-8801C90F837E}"/>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03436" name="Michigan Upper">
            <a:extLst>
              <a:ext uri="{FF2B5EF4-FFF2-40B4-BE49-F238E27FC236}">
                <a16:creationId xmlns:a16="http://schemas.microsoft.com/office/drawing/2014/main" id="{FD0C4D45-7CDB-483D-A2EE-D00F7D970C05}"/>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BDC9E1"/>
          </a:solidFill>
          <a:ln w="15875">
            <a:solidFill>
              <a:srgbClr val="003F48"/>
            </a:solidFill>
            <a:prstDash val="solid"/>
            <a:round/>
            <a:headEnd/>
            <a:tailEnd/>
          </a:ln>
        </p:spPr>
        <p:txBody>
          <a:bodyPr/>
          <a:lstStyle/>
          <a:p>
            <a:endParaRPr lang="en-US"/>
          </a:p>
        </p:txBody>
      </p:sp>
      <p:sp>
        <p:nvSpPr>
          <p:cNvPr id="103437" name="Michigan">
            <a:extLst>
              <a:ext uri="{FF2B5EF4-FFF2-40B4-BE49-F238E27FC236}">
                <a16:creationId xmlns:a16="http://schemas.microsoft.com/office/drawing/2014/main" id="{10B65AC0-B918-4F92-AB29-BA9C0748599F}"/>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03438" name="New York">
            <a:extLst>
              <a:ext uri="{FF2B5EF4-FFF2-40B4-BE49-F238E27FC236}">
                <a16:creationId xmlns:a16="http://schemas.microsoft.com/office/drawing/2014/main" id="{45BCEA5E-DCB0-4007-9B68-2EBCD7389666}"/>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67A9CF"/>
          </a:solidFill>
          <a:ln w="15875">
            <a:solidFill>
              <a:srgbClr val="003F48"/>
            </a:solidFill>
            <a:prstDash val="solid"/>
            <a:round/>
            <a:headEnd/>
            <a:tailEnd/>
          </a:ln>
        </p:spPr>
        <p:txBody>
          <a:bodyPr/>
          <a:lstStyle/>
          <a:p>
            <a:endParaRPr lang="en-US"/>
          </a:p>
        </p:txBody>
      </p:sp>
      <p:sp>
        <p:nvSpPr>
          <p:cNvPr id="103439" name="Freeform 15">
            <a:extLst>
              <a:ext uri="{FF2B5EF4-FFF2-40B4-BE49-F238E27FC236}">
                <a16:creationId xmlns:a16="http://schemas.microsoft.com/office/drawing/2014/main" id="{F0D6A18A-8BF6-4FD6-9D47-C32EB035FFF3}"/>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40" name="Freeform 16">
            <a:extLst>
              <a:ext uri="{FF2B5EF4-FFF2-40B4-BE49-F238E27FC236}">
                <a16:creationId xmlns:a16="http://schemas.microsoft.com/office/drawing/2014/main" id="{AB6936E5-018A-43F5-ABB2-0FEE58501681}"/>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41" name="Washington">
            <a:extLst>
              <a:ext uri="{FF2B5EF4-FFF2-40B4-BE49-F238E27FC236}">
                <a16:creationId xmlns:a16="http://schemas.microsoft.com/office/drawing/2014/main" id="{A4AB7290-23FD-4B91-A423-317620FA103A}"/>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67A9CF"/>
          </a:solidFill>
          <a:ln w="15875">
            <a:solidFill>
              <a:srgbClr val="003F48"/>
            </a:solidFill>
            <a:prstDash val="solid"/>
            <a:round/>
            <a:headEnd/>
            <a:tailEnd/>
          </a:ln>
        </p:spPr>
        <p:txBody>
          <a:bodyPr/>
          <a:lstStyle/>
          <a:p>
            <a:endParaRPr lang="en-US"/>
          </a:p>
        </p:txBody>
      </p:sp>
      <p:sp>
        <p:nvSpPr>
          <p:cNvPr id="103442" name="Freeform 19">
            <a:extLst>
              <a:ext uri="{FF2B5EF4-FFF2-40B4-BE49-F238E27FC236}">
                <a16:creationId xmlns:a16="http://schemas.microsoft.com/office/drawing/2014/main" id="{20EBC017-DD55-40AD-8FEA-74DE8AC26FA3}"/>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43" name="Alabama">
            <a:extLst>
              <a:ext uri="{FF2B5EF4-FFF2-40B4-BE49-F238E27FC236}">
                <a16:creationId xmlns:a16="http://schemas.microsoft.com/office/drawing/2014/main" id="{1EA31F3B-9495-4AEF-A1AC-64E4BA458B6D}"/>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6EFF7"/>
          </a:solidFill>
          <a:ln w="15875">
            <a:solidFill>
              <a:srgbClr val="003F48"/>
            </a:solidFill>
            <a:prstDash val="solid"/>
            <a:round/>
            <a:headEnd/>
            <a:tailEnd/>
          </a:ln>
        </p:spPr>
        <p:txBody>
          <a:bodyPr/>
          <a:lstStyle/>
          <a:p>
            <a:endParaRPr lang="en-US"/>
          </a:p>
        </p:txBody>
      </p:sp>
      <p:sp>
        <p:nvSpPr>
          <p:cNvPr id="103444" name="Arizona">
            <a:extLst>
              <a:ext uri="{FF2B5EF4-FFF2-40B4-BE49-F238E27FC236}">
                <a16:creationId xmlns:a16="http://schemas.microsoft.com/office/drawing/2014/main" id="{196F7421-A952-4BC6-A413-A469FD2BF5CE}"/>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03445" name="Arkansas">
            <a:extLst>
              <a:ext uri="{FF2B5EF4-FFF2-40B4-BE49-F238E27FC236}">
                <a16:creationId xmlns:a16="http://schemas.microsoft.com/office/drawing/2014/main" id="{923E2A2E-7AB3-4352-BD2B-EAC37C36B3F8}"/>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03446" name="California">
            <a:extLst>
              <a:ext uri="{FF2B5EF4-FFF2-40B4-BE49-F238E27FC236}">
                <a16:creationId xmlns:a16="http://schemas.microsoft.com/office/drawing/2014/main" id="{F79DA580-DA89-444C-87D7-831A818A497E}"/>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7A9CF"/>
          </a:solidFill>
          <a:ln w="15875">
            <a:solidFill>
              <a:srgbClr val="003F48"/>
            </a:solidFill>
            <a:prstDash val="solid"/>
            <a:round/>
            <a:headEnd/>
            <a:tailEnd/>
          </a:ln>
        </p:spPr>
        <p:txBody>
          <a:bodyPr/>
          <a:lstStyle/>
          <a:p>
            <a:endParaRPr lang="en-US"/>
          </a:p>
        </p:txBody>
      </p:sp>
      <p:sp>
        <p:nvSpPr>
          <p:cNvPr id="103447" name="Colorado">
            <a:extLst>
              <a:ext uri="{FF2B5EF4-FFF2-40B4-BE49-F238E27FC236}">
                <a16:creationId xmlns:a16="http://schemas.microsoft.com/office/drawing/2014/main" id="{3805A0BC-83E9-4460-804B-25391CA17838}"/>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03448" name="Connecticut">
            <a:extLst>
              <a:ext uri="{FF2B5EF4-FFF2-40B4-BE49-F238E27FC236}">
                <a16:creationId xmlns:a16="http://schemas.microsoft.com/office/drawing/2014/main" id="{17CA3F97-4754-4449-AE5F-6839B0BD7046}"/>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03449" name="Delaware">
            <a:extLst>
              <a:ext uri="{FF2B5EF4-FFF2-40B4-BE49-F238E27FC236}">
                <a16:creationId xmlns:a16="http://schemas.microsoft.com/office/drawing/2014/main" id="{EAC609F7-A8AB-48E2-B44E-00E7124A4CB2}"/>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03450" name="Freeform 27">
            <a:extLst>
              <a:ext uri="{FF2B5EF4-FFF2-40B4-BE49-F238E27FC236}">
                <a16:creationId xmlns:a16="http://schemas.microsoft.com/office/drawing/2014/main" id="{B038C4CE-9005-4E6D-8796-57719AF755FD}"/>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51" name="Georgia">
            <a:extLst>
              <a:ext uri="{FF2B5EF4-FFF2-40B4-BE49-F238E27FC236}">
                <a16:creationId xmlns:a16="http://schemas.microsoft.com/office/drawing/2014/main" id="{8FE85B06-EC86-4DC8-9A6E-0D5B73D1B924}"/>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103452" name="Idaho">
            <a:extLst>
              <a:ext uri="{FF2B5EF4-FFF2-40B4-BE49-F238E27FC236}">
                <a16:creationId xmlns:a16="http://schemas.microsoft.com/office/drawing/2014/main" id="{3114C258-486C-4E97-8BD9-6AB31E3E6331}"/>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BDC9E1"/>
          </a:solidFill>
          <a:ln w="15875">
            <a:solidFill>
              <a:srgbClr val="003F48"/>
            </a:solidFill>
            <a:prstDash val="solid"/>
            <a:round/>
            <a:headEnd/>
            <a:tailEnd/>
          </a:ln>
        </p:spPr>
        <p:txBody>
          <a:bodyPr/>
          <a:lstStyle/>
          <a:p>
            <a:endParaRPr lang="en-US"/>
          </a:p>
        </p:txBody>
      </p:sp>
      <p:sp>
        <p:nvSpPr>
          <p:cNvPr id="103453" name="Indiana">
            <a:extLst>
              <a:ext uri="{FF2B5EF4-FFF2-40B4-BE49-F238E27FC236}">
                <a16:creationId xmlns:a16="http://schemas.microsoft.com/office/drawing/2014/main" id="{A02C1580-146C-464B-98A3-D4155D245E37}"/>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03454" name="Kentucky">
            <a:extLst>
              <a:ext uri="{FF2B5EF4-FFF2-40B4-BE49-F238E27FC236}">
                <a16:creationId xmlns:a16="http://schemas.microsoft.com/office/drawing/2014/main" id="{24F9D4E6-19E8-41BF-87C6-9F8D41FBC3D0}"/>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103455" name="Louisiana">
            <a:extLst>
              <a:ext uri="{FF2B5EF4-FFF2-40B4-BE49-F238E27FC236}">
                <a16:creationId xmlns:a16="http://schemas.microsoft.com/office/drawing/2014/main" id="{370EE828-41B3-4462-86D4-96D9538F5D74}"/>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03456" name="Maine">
            <a:extLst>
              <a:ext uri="{FF2B5EF4-FFF2-40B4-BE49-F238E27FC236}">
                <a16:creationId xmlns:a16="http://schemas.microsoft.com/office/drawing/2014/main" id="{D445CFD0-9E4B-4F4F-A708-D4AAECFE8DB8}"/>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7A9CF"/>
          </a:solidFill>
          <a:ln w="15875">
            <a:solidFill>
              <a:srgbClr val="003F48"/>
            </a:solidFill>
            <a:prstDash val="solid"/>
            <a:round/>
            <a:headEnd/>
            <a:tailEnd/>
          </a:ln>
        </p:spPr>
        <p:txBody>
          <a:bodyPr/>
          <a:lstStyle/>
          <a:p>
            <a:endParaRPr lang="en-US"/>
          </a:p>
        </p:txBody>
      </p:sp>
      <p:sp>
        <p:nvSpPr>
          <p:cNvPr id="103457" name="Maryland">
            <a:extLst>
              <a:ext uri="{FF2B5EF4-FFF2-40B4-BE49-F238E27FC236}">
                <a16:creationId xmlns:a16="http://schemas.microsoft.com/office/drawing/2014/main" id="{C48C8C20-9712-480F-89EE-C565A5726927}"/>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03458" name="Minnesota">
            <a:extLst>
              <a:ext uri="{FF2B5EF4-FFF2-40B4-BE49-F238E27FC236}">
                <a16:creationId xmlns:a16="http://schemas.microsoft.com/office/drawing/2014/main" id="{573F0072-50B6-4A8B-B05D-A14B511C9AA6}"/>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103459" name="Mississippi">
            <a:extLst>
              <a:ext uri="{FF2B5EF4-FFF2-40B4-BE49-F238E27FC236}">
                <a16:creationId xmlns:a16="http://schemas.microsoft.com/office/drawing/2014/main" id="{083187BA-6000-47B4-90DD-3615275ED8F6}"/>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03460" name="Montana">
            <a:extLst>
              <a:ext uri="{FF2B5EF4-FFF2-40B4-BE49-F238E27FC236}">
                <a16:creationId xmlns:a16="http://schemas.microsoft.com/office/drawing/2014/main" id="{346828C6-68C4-434D-A45D-422212AAAEA9}"/>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BDC9E1"/>
          </a:solidFill>
          <a:ln w="15875">
            <a:solidFill>
              <a:srgbClr val="003F48"/>
            </a:solidFill>
            <a:prstDash val="solid"/>
            <a:round/>
            <a:headEnd/>
            <a:tailEnd/>
          </a:ln>
        </p:spPr>
        <p:txBody>
          <a:bodyPr/>
          <a:lstStyle/>
          <a:p>
            <a:endParaRPr lang="en-US"/>
          </a:p>
        </p:txBody>
      </p:sp>
      <p:sp>
        <p:nvSpPr>
          <p:cNvPr id="103461" name="Nebraska">
            <a:extLst>
              <a:ext uri="{FF2B5EF4-FFF2-40B4-BE49-F238E27FC236}">
                <a16:creationId xmlns:a16="http://schemas.microsoft.com/office/drawing/2014/main" id="{D8B81450-8F30-4048-BB41-D4800114D266}"/>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BDC9E1"/>
          </a:solidFill>
          <a:ln w="15875">
            <a:solidFill>
              <a:srgbClr val="003F48"/>
            </a:solidFill>
            <a:prstDash val="solid"/>
            <a:round/>
            <a:headEnd/>
            <a:tailEnd/>
          </a:ln>
        </p:spPr>
        <p:txBody>
          <a:bodyPr/>
          <a:lstStyle/>
          <a:p>
            <a:endParaRPr lang="en-US"/>
          </a:p>
        </p:txBody>
      </p:sp>
      <p:sp>
        <p:nvSpPr>
          <p:cNvPr id="103462" name="Nevada">
            <a:extLst>
              <a:ext uri="{FF2B5EF4-FFF2-40B4-BE49-F238E27FC236}">
                <a16:creationId xmlns:a16="http://schemas.microsoft.com/office/drawing/2014/main" id="{7F6FC481-CBD4-44EA-8113-B7FE82AAE818}"/>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03463" name="New Hampshire">
            <a:extLst>
              <a:ext uri="{FF2B5EF4-FFF2-40B4-BE49-F238E27FC236}">
                <a16:creationId xmlns:a16="http://schemas.microsoft.com/office/drawing/2014/main" id="{652616F3-81D2-4A8A-8D42-18DF138FFB52}"/>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BDC9E1"/>
          </a:solidFill>
          <a:ln w="15875">
            <a:solidFill>
              <a:srgbClr val="003F48"/>
            </a:solidFill>
            <a:prstDash val="solid"/>
            <a:round/>
            <a:headEnd/>
            <a:tailEnd/>
          </a:ln>
        </p:spPr>
        <p:txBody>
          <a:bodyPr/>
          <a:lstStyle/>
          <a:p>
            <a:endParaRPr lang="en-US"/>
          </a:p>
        </p:txBody>
      </p:sp>
      <p:sp>
        <p:nvSpPr>
          <p:cNvPr id="103464" name="New Jersey">
            <a:extLst>
              <a:ext uri="{FF2B5EF4-FFF2-40B4-BE49-F238E27FC236}">
                <a16:creationId xmlns:a16="http://schemas.microsoft.com/office/drawing/2014/main" id="{F96872EF-FA68-4F3B-94C9-21D8F75FFD22}"/>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67A9CF"/>
          </a:solidFill>
          <a:ln w="15875">
            <a:solidFill>
              <a:srgbClr val="003F48"/>
            </a:solidFill>
            <a:prstDash val="solid"/>
            <a:round/>
            <a:headEnd/>
            <a:tailEnd/>
          </a:ln>
        </p:spPr>
        <p:txBody>
          <a:bodyPr/>
          <a:lstStyle/>
          <a:p>
            <a:endParaRPr lang="en-US"/>
          </a:p>
        </p:txBody>
      </p:sp>
      <p:sp>
        <p:nvSpPr>
          <p:cNvPr id="103465" name="North Carolina">
            <a:extLst>
              <a:ext uri="{FF2B5EF4-FFF2-40B4-BE49-F238E27FC236}">
                <a16:creationId xmlns:a16="http://schemas.microsoft.com/office/drawing/2014/main" id="{DC69D12D-A3CE-4007-BAB0-0D5626092D03}"/>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7A9CF"/>
          </a:solidFill>
          <a:ln w="15875">
            <a:solidFill>
              <a:srgbClr val="003F48"/>
            </a:solidFill>
            <a:prstDash val="solid"/>
            <a:round/>
            <a:headEnd/>
            <a:tailEnd/>
          </a:ln>
        </p:spPr>
        <p:txBody>
          <a:bodyPr/>
          <a:lstStyle/>
          <a:p>
            <a:endParaRPr lang="en-US"/>
          </a:p>
        </p:txBody>
      </p:sp>
      <p:sp>
        <p:nvSpPr>
          <p:cNvPr id="103466" name="North Dakota">
            <a:extLst>
              <a:ext uri="{FF2B5EF4-FFF2-40B4-BE49-F238E27FC236}">
                <a16:creationId xmlns:a16="http://schemas.microsoft.com/office/drawing/2014/main" id="{3911E60F-E1EB-46EF-A706-66234B88EBA6}"/>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BDC9E1"/>
          </a:solidFill>
          <a:ln w="15875">
            <a:solidFill>
              <a:srgbClr val="003F48"/>
            </a:solidFill>
            <a:prstDash val="solid"/>
            <a:round/>
            <a:headEnd/>
            <a:tailEnd/>
          </a:ln>
        </p:spPr>
        <p:txBody>
          <a:bodyPr/>
          <a:lstStyle/>
          <a:p>
            <a:endParaRPr lang="en-US"/>
          </a:p>
        </p:txBody>
      </p:sp>
      <p:sp>
        <p:nvSpPr>
          <p:cNvPr id="103467" name="Ohio">
            <a:extLst>
              <a:ext uri="{FF2B5EF4-FFF2-40B4-BE49-F238E27FC236}">
                <a16:creationId xmlns:a16="http://schemas.microsoft.com/office/drawing/2014/main" id="{DC6B01D0-76A5-45EA-B30D-5027288DAB37}"/>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BDC9E1"/>
          </a:solidFill>
          <a:ln w="15875">
            <a:solidFill>
              <a:srgbClr val="003F48"/>
            </a:solidFill>
            <a:prstDash val="solid"/>
            <a:round/>
            <a:headEnd/>
            <a:tailEnd/>
          </a:ln>
        </p:spPr>
        <p:txBody>
          <a:bodyPr/>
          <a:lstStyle/>
          <a:p>
            <a:endParaRPr lang="en-US"/>
          </a:p>
        </p:txBody>
      </p:sp>
      <p:sp>
        <p:nvSpPr>
          <p:cNvPr id="103468" name="Oregon">
            <a:extLst>
              <a:ext uri="{FF2B5EF4-FFF2-40B4-BE49-F238E27FC236}">
                <a16:creationId xmlns:a16="http://schemas.microsoft.com/office/drawing/2014/main" id="{59337C8C-86B6-4CC1-875B-D2B82EEFEC63}"/>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67A9CF"/>
          </a:solidFill>
          <a:ln w="15875">
            <a:solidFill>
              <a:srgbClr val="003F48"/>
            </a:solidFill>
            <a:prstDash val="solid"/>
            <a:round/>
            <a:headEnd/>
            <a:tailEnd/>
          </a:ln>
        </p:spPr>
        <p:txBody>
          <a:bodyPr/>
          <a:lstStyle/>
          <a:p>
            <a:endParaRPr lang="en-US"/>
          </a:p>
        </p:txBody>
      </p:sp>
      <p:sp>
        <p:nvSpPr>
          <p:cNvPr id="103469" name="Pennsylvania">
            <a:extLst>
              <a:ext uri="{FF2B5EF4-FFF2-40B4-BE49-F238E27FC236}">
                <a16:creationId xmlns:a16="http://schemas.microsoft.com/office/drawing/2014/main" id="{26365A91-FC92-471F-BDF0-22B2A177751D}"/>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BDC9E1"/>
          </a:solidFill>
          <a:ln w="15875">
            <a:solidFill>
              <a:srgbClr val="003F48"/>
            </a:solidFill>
            <a:prstDash val="solid"/>
            <a:round/>
            <a:headEnd/>
            <a:tailEnd/>
          </a:ln>
        </p:spPr>
        <p:txBody>
          <a:bodyPr/>
          <a:lstStyle/>
          <a:p>
            <a:endParaRPr lang="en-US"/>
          </a:p>
        </p:txBody>
      </p:sp>
      <p:sp>
        <p:nvSpPr>
          <p:cNvPr id="103470" name="Rhode Island">
            <a:extLst>
              <a:ext uri="{FF2B5EF4-FFF2-40B4-BE49-F238E27FC236}">
                <a16:creationId xmlns:a16="http://schemas.microsoft.com/office/drawing/2014/main" id="{93D19CF0-70C4-4CD0-8DC0-4F05E5E91EB5}"/>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103471" name="South Carolina">
            <a:extLst>
              <a:ext uri="{FF2B5EF4-FFF2-40B4-BE49-F238E27FC236}">
                <a16:creationId xmlns:a16="http://schemas.microsoft.com/office/drawing/2014/main" id="{37C6B2E8-B62B-4D21-9EB5-861EE6F2241D}"/>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BDC9E1"/>
          </a:solidFill>
          <a:ln w="15875">
            <a:solidFill>
              <a:srgbClr val="003F48"/>
            </a:solidFill>
            <a:prstDash val="solid"/>
            <a:round/>
            <a:headEnd/>
            <a:tailEnd/>
          </a:ln>
        </p:spPr>
        <p:txBody>
          <a:bodyPr/>
          <a:lstStyle/>
          <a:p>
            <a:endParaRPr lang="en-US"/>
          </a:p>
        </p:txBody>
      </p:sp>
      <p:sp>
        <p:nvSpPr>
          <p:cNvPr id="103472" name="South Dakota">
            <a:extLst>
              <a:ext uri="{FF2B5EF4-FFF2-40B4-BE49-F238E27FC236}">
                <a16:creationId xmlns:a16="http://schemas.microsoft.com/office/drawing/2014/main" id="{E40EFE20-6DF0-49FB-B997-6105C54D9020}"/>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03473" name="Tennessee">
            <a:extLst>
              <a:ext uri="{FF2B5EF4-FFF2-40B4-BE49-F238E27FC236}">
                <a16:creationId xmlns:a16="http://schemas.microsoft.com/office/drawing/2014/main" id="{9747E8FB-7046-430F-9F6A-CE0AA15D769E}"/>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6EFF7"/>
          </a:solidFill>
          <a:ln w="15875">
            <a:solidFill>
              <a:srgbClr val="003F48"/>
            </a:solidFill>
            <a:prstDash val="solid"/>
            <a:round/>
            <a:headEnd/>
            <a:tailEnd/>
          </a:ln>
        </p:spPr>
        <p:txBody>
          <a:bodyPr/>
          <a:lstStyle/>
          <a:p>
            <a:endParaRPr lang="en-US"/>
          </a:p>
        </p:txBody>
      </p:sp>
      <p:sp>
        <p:nvSpPr>
          <p:cNvPr id="103474" name="Texas">
            <a:extLst>
              <a:ext uri="{FF2B5EF4-FFF2-40B4-BE49-F238E27FC236}">
                <a16:creationId xmlns:a16="http://schemas.microsoft.com/office/drawing/2014/main" id="{5213D2D8-5D96-4267-89F7-7E7D05B1B8F0}"/>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03475" name="Utah">
            <a:extLst>
              <a:ext uri="{FF2B5EF4-FFF2-40B4-BE49-F238E27FC236}">
                <a16:creationId xmlns:a16="http://schemas.microsoft.com/office/drawing/2014/main" id="{6C61660D-5CAE-400D-BA5F-EB73DFE166C7}"/>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6EFF7"/>
          </a:solidFill>
          <a:ln w="15875">
            <a:solidFill>
              <a:srgbClr val="003F48"/>
            </a:solidFill>
            <a:prstDash val="solid"/>
            <a:round/>
            <a:headEnd/>
            <a:tailEnd/>
          </a:ln>
        </p:spPr>
        <p:txBody>
          <a:bodyPr/>
          <a:lstStyle/>
          <a:p>
            <a:endParaRPr lang="en-US"/>
          </a:p>
        </p:txBody>
      </p:sp>
      <p:sp>
        <p:nvSpPr>
          <p:cNvPr id="103476" name="Vermont">
            <a:extLst>
              <a:ext uri="{FF2B5EF4-FFF2-40B4-BE49-F238E27FC236}">
                <a16:creationId xmlns:a16="http://schemas.microsoft.com/office/drawing/2014/main" id="{F02B4A4B-111E-4CBA-8531-189E88CA25ED}"/>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103477" name="West Virginia">
            <a:extLst>
              <a:ext uri="{FF2B5EF4-FFF2-40B4-BE49-F238E27FC236}">
                <a16:creationId xmlns:a16="http://schemas.microsoft.com/office/drawing/2014/main" id="{3630A3F6-6FC9-4F94-A284-494A3EC2BCBE}"/>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103478" name="Wisconsin">
            <a:extLst>
              <a:ext uri="{FF2B5EF4-FFF2-40B4-BE49-F238E27FC236}">
                <a16:creationId xmlns:a16="http://schemas.microsoft.com/office/drawing/2014/main" id="{F8006B0E-BC3F-45E4-BA38-909155F7B819}"/>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67A9CF"/>
          </a:solidFill>
          <a:ln w="15875">
            <a:solidFill>
              <a:srgbClr val="003F48"/>
            </a:solidFill>
            <a:prstDash val="solid"/>
            <a:round/>
            <a:headEnd/>
            <a:tailEnd/>
          </a:ln>
        </p:spPr>
        <p:txBody>
          <a:bodyPr/>
          <a:lstStyle/>
          <a:p>
            <a:endParaRPr lang="en-US"/>
          </a:p>
        </p:txBody>
      </p:sp>
      <p:sp>
        <p:nvSpPr>
          <p:cNvPr id="103479" name="Wyoming">
            <a:extLst>
              <a:ext uri="{FF2B5EF4-FFF2-40B4-BE49-F238E27FC236}">
                <a16:creationId xmlns:a16="http://schemas.microsoft.com/office/drawing/2014/main" id="{C9B879CB-7D61-4F44-9E1A-8980613D34D8}"/>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03480" name="Massachusetts">
            <a:extLst>
              <a:ext uri="{FF2B5EF4-FFF2-40B4-BE49-F238E27FC236}">
                <a16:creationId xmlns:a16="http://schemas.microsoft.com/office/drawing/2014/main" id="{17C5831D-C3A8-4EBB-9CC2-C57FDF96CDB0}"/>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03481" name="Freeform 59">
            <a:extLst>
              <a:ext uri="{FF2B5EF4-FFF2-40B4-BE49-F238E27FC236}">
                <a16:creationId xmlns:a16="http://schemas.microsoft.com/office/drawing/2014/main" id="{D93A3A40-1922-4A81-8685-D75335AAE6B3}"/>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82" name="Freeform 60">
            <a:extLst>
              <a:ext uri="{FF2B5EF4-FFF2-40B4-BE49-F238E27FC236}">
                <a16:creationId xmlns:a16="http://schemas.microsoft.com/office/drawing/2014/main" id="{77352BD9-65C4-4B33-AFBB-11D6374A5543}"/>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83" name="Virginia">
            <a:extLst>
              <a:ext uri="{FF2B5EF4-FFF2-40B4-BE49-F238E27FC236}">
                <a16:creationId xmlns:a16="http://schemas.microsoft.com/office/drawing/2014/main" id="{2E74F56B-F15A-4E35-B172-221C3CD58172}"/>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67A9CF"/>
          </a:solidFill>
          <a:ln w="15875">
            <a:solidFill>
              <a:srgbClr val="003F48"/>
            </a:solidFill>
            <a:prstDash val="solid"/>
            <a:round/>
            <a:headEnd/>
            <a:tailEnd/>
          </a:ln>
        </p:spPr>
        <p:txBody>
          <a:bodyPr/>
          <a:lstStyle/>
          <a:p>
            <a:endParaRPr lang="en-US"/>
          </a:p>
        </p:txBody>
      </p:sp>
      <p:sp>
        <p:nvSpPr>
          <p:cNvPr id="103484" name="Freeform 62">
            <a:extLst>
              <a:ext uri="{FF2B5EF4-FFF2-40B4-BE49-F238E27FC236}">
                <a16:creationId xmlns:a16="http://schemas.microsoft.com/office/drawing/2014/main" id="{55E8DD2B-9F94-41A3-8D8F-9CE42B8DE2B1}"/>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3485" name="Hawaii">
            <a:extLst>
              <a:ext uri="{FF2B5EF4-FFF2-40B4-BE49-F238E27FC236}">
                <a16:creationId xmlns:a16="http://schemas.microsoft.com/office/drawing/2014/main" id="{F835B476-C4AE-4F6C-B97D-36384FCE3A1A}"/>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03510" name="Freeform 64">
              <a:extLst>
                <a:ext uri="{FF2B5EF4-FFF2-40B4-BE49-F238E27FC236}">
                  <a16:creationId xmlns:a16="http://schemas.microsoft.com/office/drawing/2014/main" id="{3FC095D7-D9AF-4A14-BBF9-A6FFAB44748F}"/>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BDC9E1"/>
            </a:solidFill>
            <a:ln w="15875">
              <a:solidFill>
                <a:srgbClr val="003F48"/>
              </a:solidFill>
              <a:prstDash val="solid"/>
              <a:round/>
              <a:headEnd/>
              <a:tailEnd/>
            </a:ln>
          </p:spPr>
          <p:txBody>
            <a:bodyPr/>
            <a:lstStyle/>
            <a:p>
              <a:endParaRPr lang="en-US"/>
            </a:p>
          </p:txBody>
        </p:sp>
        <p:sp>
          <p:nvSpPr>
            <p:cNvPr id="103511" name="Freeform 65">
              <a:extLst>
                <a:ext uri="{FF2B5EF4-FFF2-40B4-BE49-F238E27FC236}">
                  <a16:creationId xmlns:a16="http://schemas.microsoft.com/office/drawing/2014/main" id="{E962DA7B-71DC-4200-80D5-EC1E2E150694}"/>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03512" name="Freeform 66">
              <a:extLst>
                <a:ext uri="{FF2B5EF4-FFF2-40B4-BE49-F238E27FC236}">
                  <a16:creationId xmlns:a16="http://schemas.microsoft.com/office/drawing/2014/main" id="{79457D77-B5DD-45F8-A734-F0F702899098}"/>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03513" name="Freeform 67">
              <a:extLst>
                <a:ext uri="{FF2B5EF4-FFF2-40B4-BE49-F238E27FC236}">
                  <a16:creationId xmlns:a16="http://schemas.microsoft.com/office/drawing/2014/main" id="{4BE92E2B-3D3C-4F9D-9081-FB2DA830FFA3}"/>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03514" name="Freeform 68">
              <a:extLst>
                <a:ext uri="{FF2B5EF4-FFF2-40B4-BE49-F238E27FC236}">
                  <a16:creationId xmlns:a16="http://schemas.microsoft.com/office/drawing/2014/main" id="{E08E4224-0ABA-4B02-8E40-67202B55640E}"/>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03515" name="Freeform 69">
              <a:extLst>
                <a:ext uri="{FF2B5EF4-FFF2-40B4-BE49-F238E27FC236}">
                  <a16:creationId xmlns:a16="http://schemas.microsoft.com/office/drawing/2014/main" id="{7A91235A-9C95-48B6-A5BB-C4311D13382A}"/>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03516" name="Freeform 70">
              <a:extLst>
                <a:ext uri="{FF2B5EF4-FFF2-40B4-BE49-F238E27FC236}">
                  <a16:creationId xmlns:a16="http://schemas.microsoft.com/office/drawing/2014/main" id="{37AC41E6-5D38-4EE2-9533-8D4FB721E5FB}"/>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BDC9E1"/>
            </a:solidFill>
            <a:ln w="15875">
              <a:solidFill>
                <a:srgbClr val="003F48"/>
              </a:solidFill>
              <a:prstDash val="solid"/>
              <a:round/>
              <a:headEnd/>
              <a:tailEnd/>
            </a:ln>
          </p:spPr>
          <p:txBody>
            <a:bodyPr/>
            <a:lstStyle/>
            <a:p>
              <a:endParaRPr lang="en-US"/>
            </a:p>
          </p:txBody>
        </p:sp>
        <p:sp>
          <p:nvSpPr>
            <p:cNvPr id="103517" name="Freeform 71">
              <a:extLst>
                <a:ext uri="{FF2B5EF4-FFF2-40B4-BE49-F238E27FC236}">
                  <a16:creationId xmlns:a16="http://schemas.microsoft.com/office/drawing/2014/main" id="{81D2A033-A983-4781-9FD2-32EDA4EDF235}"/>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BDC9E1"/>
            </a:solidFill>
            <a:ln w="15875">
              <a:solidFill>
                <a:srgbClr val="003F48"/>
              </a:solidFill>
              <a:prstDash val="solid"/>
              <a:round/>
              <a:headEnd/>
              <a:tailEnd/>
            </a:ln>
          </p:spPr>
          <p:txBody>
            <a:bodyPr/>
            <a:lstStyle/>
            <a:p>
              <a:endParaRPr lang="en-US"/>
            </a:p>
          </p:txBody>
        </p:sp>
      </p:grpSp>
      <p:grpSp>
        <p:nvGrpSpPr>
          <p:cNvPr id="103486" name="Alaska">
            <a:extLst>
              <a:ext uri="{FF2B5EF4-FFF2-40B4-BE49-F238E27FC236}">
                <a16:creationId xmlns:a16="http://schemas.microsoft.com/office/drawing/2014/main" id="{B8D895CF-7EDC-451E-BC68-1D239D9D6EBA}"/>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03500" name="Freeform 73">
              <a:extLst>
                <a:ext uri="{FF2B5EF4-FFF2-40B4-BE49-F238E27FC236}">
                  <a16:creationId xmlns:a16="http://schemas.microsoft.com/office/drawing/2014/main" id="{163A2FE2-43BF-4FB5-A0A0-6DAAD3399C16}"/>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103501" name="Freeform 74">
              <a:extLst>
                <a:ext uri="{FF2B5EF4-FFF2-40B4-BE49-F238E27FC236}">
                  <a16:creationId xmlns:a16="http://schemas.microsoft.com/office/drawing/2014/main" id="{CAA6A973-67BC-4016-87C7-1A37084C1D6A}"/>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103502" name="Freeform 75">
              <a:extLst>
                <a:ext uri="{FF2B5EF4-FFF2-40B4-BE49-F238E27FC236}">
                  <a16:creationId xmlns:a16="http://schemas.microsoft.com/office/drawing/2014/main" id="{71B05857-AA07-494B-B382-7E320187C581}"/>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03503" name="Freeform 76">
              <a:extLst>
                <a:ext uri="{FF2B5EF4-FFF2-40B4-BE49-F238E27FC236}">
                  <a16:creationId xmlns:a16="http://schemas.microsoft.com/office/drawing/2014/main" id="{7FA3E285-04C4-48C5-ABD4-5FF6F261FFB6}"/>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103504" name="Freeform 77">
              <a:extLst>
                <a:ext uri="{FF2B5EF4-FFF2-40B4-BE49-F238E27FC236}">
                  <a16:creationId xmlns:a16="http://schemas.microsoft.com/office/drawing/2014/main" id="{303B0CF2-A275-4CEB-93DE-438C046DF777}"/>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103505" name="Freeform 78">
              <a:extLst>
                <a:ext uri="{FF2B5EF4-FFF2-40B4-BE49-F238E27FC236}">
                  <a16:creationId xmlns:a16="http://schemas.microsoft.com/office/drawing/2014/main" id="{1846A9A6-A40F-4E49-9CB0-A7001DFD5B6A}"/>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03506" name="Freeform 79">
              <a:extLst>
                <a:ext uri="{FF2B5EF4-FFF2-40B4-BE49-F238E27FC236}">
                  <a16:creationId xmlns:a16="http://schemas.microsoft.com/office/drawing/2014/main" id="{F2D62A2D-BFAC-49DD-84FC-9175B589074B}"/>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03507" name="Freeform 80">
              <a:extLst>
                <a:ext uri="{FF2B5EF4-FFF2-40B4-BE49-F238E27FC236}">
                  <a16:creationId xmlns:a16="http://schemas.microsoft.com/office/drawing/2014/main" id="{7E4CB928-F0DC-40F7-9AF7-563EB4F56B7E}"/>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03508" name="Freeform 81">
              <a:extLst>
                <a:ext uri="{FF2B5EF4-FFF2-40B4-BE49-F238E27FC236}">
                  <a16:creationId xmlns:a16="http://schemas.microsoft.com/office/drawing/2014/main" id="{E4188140-CB42-4260-A9F9-E41A40A8A90F}"/>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03509" name="Freeform 82">
              <a:extLst>
                <a:ext uri="{FF2B5EF4-FFF2-40B4-BE49-F238E27FC236}">
                  <a16:creationId xmlns:a16="http://schemas.microsoft.com/office/drawing/2014/main" id="{2277D761-3088-4498-B8FF-BC8D7E76267C}"/>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103487" name="Rectangle 109">
            <a:extLst>
              <a:ext uri="{FF2B5EF4-FFF2-40B4-BE49-F238E27FC236}">
                <a16:creationId xmlns:a16="http://schemas.microsoft.com/office/drawing/2014/main" id="{995DD4E4-4A7B-42DD-9ECF-62EEA3A8CF06}"/>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3488" name="Rectangle 110">
            <a:extLst>
              <a:ext uri="{FF2B5EF4-FFF2-40B4-BE49-F238E27FC236}">
                <a16:creationId xmlns:a16="http://schemas.microsoft.com/office/drawing/2014/main" id="{3D9DDF83-2869-440B-9D7B-48638E09F616}"/>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3489" name="Rectangle 111">
            <a:extLst>
              <a:ext uri="{FF2B5EF4-FFF2-40B4-BE49-F238E27FC236}">
                <a16:creationId xmlns:a16="http://schemas.microsoft.com/office/drawing/2014/main" id="{3B2B245F-25CC-43FF-8A0F-D74A453333E0}"/>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3490" name="Rectangle 112">
            <a:extLst>
              <a:ext uri="{FF2B5EF4-FFF2-40B4-BE49-F238E27FC236}">
                <a16:creationId xmlns:a16="http://schemas.microsoft.com/office/drawing/2014/main" id="{F58F70AB-231C-474B-B04E-C0C5B15E4214}"/>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3491" name="Rectangle 113">
            <a:extLst>
              <a:ext uri="{FF2B5EF4-FFF2-40B4-BE49-F238E27FC236}">
                <a16:creationId xmlns:a16="http://schemas.microsoft.com/office/drawing/2014/main" id="{5317F84E-4A6A-4E4B-8944-9A5F7336B09D}"/>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3492" name="Text Box 114">
            <a:extLst>
              <a:ext uri="{FF2B5EF4-FFF2-40B4-BE49-F238E27FC236}">
                <a16:creationId xmlns:a16="http://schemas.microsoft.com/office/drawing/2014/main" id="{5CBA98CF-116E-4F4B-AF36-1D06E3E79504}"/>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03493" name="Text Box 105">
            <a:extLst>
              <a:ext uri="{FF2B5EF4-FFF2-40B4-BE49-F238E27FC236}">
                <a16:creationId xmlns:a16="http://schemas.microsoft.com/office/drawing/2014/main" id="{E5C28BFE-4D07-4A7B-A8BB-20AE74607BC9}"/>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03494" name="Text Box 106">
            <a:extLst>
              <a:ext uri="{FF2B5EF4-FFF2-40B4-BE49-F238E27FC236}">
                <a16:creationId xmlns:a16="http://schemas.microsoft.com/office/drawing/2014/main" id="{EFC9231F-F9F0-4382-909C-C870983BC31A}"/>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03495" name="Text Box 107">
            <a:extLst>
              <a:ext uri="{FF2B5EF4-FFF2-40B4-BE49-F238E27FC236}">
                <a16:creationId xmlns:a16="http://schemas.microsoft.com/office/drawing/2014/main" id="{2BFAE38C-FB1D-40DA-97A1-508F0A66895B}"/>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03496" name="Text Box 108">
            <a:extLst>
              <a:ext uri="{FF2B5EF4-FFF2-40B4-BE49-F238E27FC236}">
                <a16:creationId xmlns:a16="http://schemas.microsoft.com/office/drawing/2014/main" id="{4AF4C1CE-C7D8-47CF-9D1A-D0357CB5EE76}"/>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03497" name="Rectangle 7">
            <a:extLst>
              <a:ext uri="{FF2B5EF4-FFF2-40B4-BE49-F238E27FC236}">
                <a16:creationId xmlns:a16="http://schemas.microsoft.com/office/drawing/2014/main" id="{115C6AEB-C366-4466-80C0-7E6D85F3C331}"/>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methods of contraception other than condoms in a required course during grades 6, 7, or 8*</a:t>
            </a:r>
          </a:p>
        </p:txBody>
      </p:sp>
      <p:sp>
        <p:nvSpPr>
          <p:cNvPr id="103498" name="Text Box 101">
            <a:extLst>
              <a:ext uri="{FF2B5EF4-FFF2-40B4-BE49-F238E27FC236}">
                <a16:creationId xmlns:a16="http://schemas.microsoft.com/office/drawing/2014/main" id="{13466167-926C-4F4F-96E3-363A221D85FD}"/>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103499" name="Text Box 116">
            <a:extLst>
              <a:ext uri="{FF2B5EF4-FFF2-40B4-BE49-F238E27FC236}">
                <a16:creationId xmlns:a16="http://schemas.microsoft.com/office/drawing/2014/main" id="{D210327E-D380-4D24-844E-1D7E0DF79B36}"/>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Kansas">
            <a:extLst>
              <a:ext uri="{FF2B5EF4-FFF2-40B4-BE49-F238E27FC236}">
                <a16:creationId xmlns:a16="http://schemas.microsoft.com/office/drawing/2014/main" id="{46947046-5EF5-4250-AC81-3B2FF6A6489E}"/>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67A9CF"/>
          </a:solidFill>
          <a:ln w="15875">
            <a:solidFill>
              <a:srgbClr val="003F48"/>
            </a:solidFill>
            <a:prstDash val="solid"/>
            <a:round/>
            <a:headEnd/>
            <a:tailEnd/>
          </a:ln>
        </p:spPr>
        <p:txBody>
          <a:bodyPr/>
          <a:lstStyle/>
          <a:p>
            <a:endParaRPr lang="en-US"/>
          </a:p>
        </p:txBody>
      </p:sp>
      <p:sp>
        <p:nvSpPr>
          <p:cNvPr id="105475" name="Missouri">
            <a:extLst>
              <a:ext uri="{FF2B5EF4-FFF2-40B4-BE49-F238E27FC236}">
                <a16:creationId xmlns:a16="http://schemas.microsoft.com/office/drawing/2014/main" id="{C8F75DB9-73CF-432A-808D-61BB4FD95A0E}"/>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105476" name="Illinois">
            <a:extLst>
              <a:ext uri="{FF2B5EF4-FFF2-40B4-BE49-F238E27FC236}">
                <a16:creationId xmlns:a16="http://schemas.microsoft.com/office/drawing/2014/main" id="{49AC710F-1247-45FD-A347-B356125FE7E2}"/>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105477" name="Iowa">
            <a:extLst>
              <a:ext uri="{FF2B5EF4-FFF2-40B4-BE49-F238E27FC236}">
                <a16:creationId xmlns:a16="http://schemas.microsoft.com/office/drawing/2014/main" id="{B56E51A6-853B-4173-AEAD-2B29E23191CE}"/>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05478" name="New Mexico">
            <a:extLst>
              <a:ext uri="{FF2B5EF4-FFF2-40B4-BE49-F238E27FC236}">
                <a16:creationId xmlns:a16="http://schemas.microsoft.com/office/drawing/2014/main" id="{B74D60EF-308F-46B0-B65B-83057B0DC19C}"/>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2818A"/>
          </a:solidFill>
          <a:ln w="15875">
            <a:solidFill>
              <a:srgbClr val="003F48"/>
            </a:solidFill>
            <a:prstDash val="solid"/>
            <a:round/>
            <a:headEnd/>
            <a:tailEnd/>
          </a:ln>
        </p:spPr>
        <p:txBody>
          <a:bodyPr/>
          <a:lstStyle/>
          <a:p>
            <a:endParaRPr lang="en-US"/>
          </a:p>
        </p:txBody>
      </p:sp>
      <p:sp>
        <p:nvSpPr>
          <p:cNvPr id="105479" name="Oklahoma">
            <a:extLst>
              <a:ext uri="{FF2B5EF4-FFF2-40B4-BE49-F238E27FC236}">
                <a16:creationId xmlns:a16="http://schemas.microsoft.com/office/drawing/2014/main" id="{FC7B3A00-EBE4-40C0-903F-9E05F4CD548D}"/>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05480" name="Florida">
            <a:extLst>
              <a:ext uri="{FF2B5EF4-FFF2-40B4-BE49-F238E27FC236}">
                <a16:creationId xmlns:a16="http://schemas.microsoft.com/office/drawing/2014/main" id="{F67EE3F5-8A01-4C56-8F85-9556698AEBD4}"/>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105481" name="Freeform 9">
            <a:extLst>
              <a:ext uri="{FF2B5EF4-FFF2-40B4-BE49-F238E27FC236}">
                <a16:creationId xmlns:a16="http://schemas.microsoft.com/office/drawing/2014/main" id="{3924893E-8888-45B4-9B92-09B1DEF081C1}"/>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05482" name="Freeform 10">
            <a:extLst>
              <a:ext uri="{FF2B5EF4-FFF2-40B4-BE49-F238E27FC236}">
                <a16:creationId xmlns:a16="http://schemas.microsoft.com/office/drawing/2014/main" id="{A43F68DD-6B50-4397-9D27-5AC686A8CEAA}"/>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05483" name="Freeform 11">
            <a:extLst>
              <a:ext uri="{FF2B5EF4-FFF2-40B4-BE49-F238E27FC236}">
                <a16:creationId xmlns:a16="http://schemas.microsoft.com/office/drawing/2014/main" id="{EA0ADC3B-2854-4B7E-A06B-22D5A7B62977}"/>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05484" name="Michigan Upper">
            <a:extLst>
              <a:ext uri="{FF2B5EF4-FFF2-40B4-BE49-F238E27FC236}">
                <a16:creationId xmlns:a16="http://schemas.microsoft.com/office/drawing/2014/main" id="{191FAFB6-95CC-4A7C-8992-44EDBC47DB71}"/>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105485" name="Michigan">
            <a:extLst>
              <a:ext uri="{FF2B5EF4-FFF2-40B4-BE49-F238E27FC236}">
                <a16:creationId xmlns:a16="http://schemas.microsoft.com/office/drawing/2014/main" id="{B2D4D630-0A28-4ADB-9543-261F97CBA63A}"/>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105486" name="New York">
            <a:extLst>
              <a:ext uri="{FF2B5EF4-FFF2-40B4-BE49-F238E27FC236}">
                <a16:creationId xmlns:a16="http://schemas.microsoft.com/office/drawing/2014/main" id="{3DCCFA5F-ECEA-4517-BDE7-63ECCB1EB450}"/>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105487" name="Freeform 15">
            <a:extLst>
              <a:ext uri="{FF2B5EF4-FFF2-40B4-BE49-F238E27FC236}">
                <a16:creationId xmlns:a16="http://schemas.microsoft.com/office/drawing/2014/main" id="{24947CC4-F5DB-4D67-A39B-9DF7927E85F1}"/>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488" name="Freeform 16">
            <a:extLst>
              <a:ext uri="{FF2B5EF4-FFF2-40B4-BE49-F238E27FC236}">
                <a16:creationId xmlns:a16="http://schemas.microsoft.com/office/drawing/2014/main" id="{A4C64E64-6717-4DD9-BADB-1406F53A8CB7}"/>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489" name="Washington">
            <a:extLst>
              <a:ext uri="{FF2B5EF4-FFF2-40B4-BE49-F238E27FC236}">
                <a16:creationId xmlns:a16="http://schemas.microsoft.com/office/drawing/2014/main" id="{FE53D8E6-D543-4E9E-84F2-9DEE94CFB5F3}"/>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105490" name="Freeform 19">
            <a:extLst>
              <a:ext uri="{FF2B5EF4-FFF2-40B4-BE49-F238E27FC236}">
                <a16:creationId xmlns:a16="http://schemas.microsoft.com/office/drawing/2014/main" id="{007FF6F6-DBCE-46F8-A0B7-541F831F05B4}"/>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491" name="Alabama">
            <a:extLst>
              <a:ext uri="{FF2B5EF4-FFF2-40B4-BE49-F238E27FC236}">
                <a16:creationId xmlns:a16="http://schemas.microsoft.com/office/drawing/2014/main" id="{83443BD1-C274-4FA8-87C2-0DBD0EA50E0A}"/>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05492" name="Arizona">
            <a:extLst>
              <a:ext uri="{FF2B5EF4-FFF2-40B4-BE49-F238E27FC236}">
                <a16:creationId xmlns:a16="http://schemas.microsoft.com/office/drawing/2014/main" id="{52C87BCE-17D7-426C-A5BB-ECC85BB49DF8}"/>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05493" name="Arkansas">
            <a:extLst>
              <a:ext uri="{FF2B5EF4-FFF2-40B4-BE49-F238E27FC236}">
                <a16:creationId xmlns:a16="http://schemas.microsoft.com/office/drawing/2014/main" id="{F85E3370-7BDE-41F0-9969-EB9A7FB53254}"/>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05494" name="California">
            <a:extLst>
              <a:ext uri="{FF2B5EF4-FFF2-40B4-BE49-F238E27FC236}">
                <a16:creationId xmlns:a16="http://schemas.microsoft.com/office/drawing/2014/main" id="{EE322000-7C0A-4015-A1DE-7E9196907916}"/>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105495" name="Colorado">
            <a:extLst>
              <a:ext uri="{FF2B5EF4-FFF2-40B4-BE49-F238E27FC236}">
                <a16:creationId xmlns:a16="http://schemas.microsoft.com/office/drawing/2014/main" id="{A48B0500-374E-4A62-82FC-1E134E47F873}"/>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05496" name="Connecticut">
            <a:extLst>
              <a:ext uri="{FF2B5EF4-FFF2-40B4-BE49-F238E27FC236}">
                <a16:creationId xmlns:a16="http://schemas.microsoft.com/office/drawing/2014/main" id="{0BC87C7E-C876-4EFD-A908-5B1E4FE19C79}"/>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05497" name="Delaware">
            <a:extLst>
              <a:ext uri="{FF2B5EF4-FFF2-40B4-BE49-F238E27FC236}">
                <a16:creationId xmlns:a16="http://schemas.microsoft.com/office/drawing/2014/main" id="{5189ECF6-69F9-4533-8E4D-E908557AE344}"/>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05498" name="Freeform 27">
            <a:extLst>
              <a:ext uri="{FF2B5EF4-FFF2-40B4-BE49-F238E27FC236}">
                <a16:creationId xmlns:a16="http://schemas.microsoft.com/office/drawing/2014/main" id="{3A1D263D-5DD8-454A-AB13-08DCCD226153}"/>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499" name="Georgia">
            <a:extLst>
              <a:ext uri="{FF2B5EF4-FFF2-40B4-BE49-F238E27FC236}">
                <a16:creationId xmlns:a16="http://schemas.microsoft.com/office/drawing/2014/main" id="{713C5817-2648-42CB-844B-80259C01F9D9}"/>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67A9CF"/>
          </a:solidFill>
          <a:ln w="15875">
            <a:solidFill>
              <a:srgbClr val="003F48"/>
            </a:solidFill>
            <a:prstDash val="solid"/>
            <a:round/>
            <a:headEnd/>
            <a:tailEnd/>
          </a:ln>
        </p:spPr>
        <p:txBody>
          <a:bodyPr/>
          <a:lstStyle/>
          <a:p>
            <a:endParaRPr lang="en-US"/>
          </a:p>
        </p:txBody>
      </p:sp>
      <p:sp>
        <p:nvSpPr>
          <p:cNvPr id="105500" name="Idaho">
            <a:extLst>
              <a:ext uri="{FF2B5EF4-FFF2-40B4-BE49-F238E27FC236}">
                <a16:creationId xmlns:a16="http://schemas.microsoft.com/office/drawing/2014/main" id="{6760059C-B370-429D-AC14-ABC394E9C515}"/>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67A9CF"/>
          </a:solidFill>
          <a:ln w="15875">
            <a:solidFill>
              <a:srgbClr val="003F48"/>
            </a:solidFill>
            <a:prstDash val="solid"/>
            <a:round/>
            <a:headEnd/>
            <a:tailEnd/>
          </a:ln>
        </p:spPr>
        <p:txBody>
          <a:bodyPr/>
          <a:lstStyle/>
          <a:p>
            <a:endParaRPr lang="en-US"/>
          </a:p>
        </p:txBody>
      </p:sp>
      <p:sp>
        <p:nvSpPr>
          <p:cNvPr id="105501" name="Indiana">
            <a:extLst>
              <a:ext uri="{FF2B5EF4-FFF2-40B4-BE49-F238E27FC236}">
                <a16:creationId xmlns:a16="http://schemas.microsoft.com/office/drawing/2014/main" id="{1F500ED6-C81D-4E25-A388-B74FE64D7BD2}"/>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05502" name="Kentucky">
            <a:extLst>
              <a:ext uri="{FF2B5EF4-FFF2-40B4-BE49-F238E27FC236}">
                <a16:creationId xmlns:a16="http://schemas.microsoft.com/office/drawing/2014/main" id="{54BBDBAE-2F1B-459E-82B3-D6A186EBBD6C}"/>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105503" name="Louisiana">
            <a:extLst>
              <a:ext uri="{FF2B5EF4-FFF2-40B4-BE49-F238E27FC236}">
                <a16:creationId xmlns:a16="http://schemas.microsoft.com/office/drawing/2014/main" id="{8EA75798-D322-40FD-AB7C-C824FF1E4C94}"/>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05504" name="Maine">
            <a:extLst>
              <a:ext uri="{FF2B5EF4-FFF2-40B4-BE49-F238E27FC236}">
                <a16:creationId xmlns:a16="http://schemas.microsoft.com/office/drawing/2014/main" id="{9D1F0A50-3745-45E4-847C-A30A231596C6}"/>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105505" name="Maryland">
            <a:extLst>
              <a:ext uri="{FF2B5EF4-FFF2-40B4-BE49-F238E27FC236}">
                <a16:creationId xmlns:a16="http://schemas.microsoft.com/office/drawing/2014/main" id="{08F36EF2-328C-4DB0-8D5C-280F42842F56}"/>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05506" name="Minnesota">
            <a:extLst>
              <a:ext uri="{FF2B5EF4-FFF2-40B4-BE49-F238E27FC236}">
                <a16:creationId xmlns:a16="http://schemas.microsoft.com/office/drawing/2014/main" id="{A0AFCAE4-9FF1-4B2D-8E43-6FDFE5EC40A6}"/>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105507" name="Mississippi">
            <a:extLst>
              <a:ext uri="{FF2B5EF4-FFF2-40B4-BE49-F238E27FC236}">
                <a16:creationId xmlns:a16="http://schemas.microsoft.com/office/drawing/2014/main" id="{15D2D0BB-F7AA-4CDD-93D1-FCB353D1114F}"/>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105508" name="Montana">
            <a:extLst>
              <a:ext uri="{FF2B5EF4-FFF2-40B4-BE49-F238E27FC236}">
                <a16:creationId xmlns:a16="http://schemas.microsoft.com/office/drawing/2014/main" id="{5E6EA2F8-06C2-4095-9959-4E2B835A5104}"/>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7A9CF"/>
          </a:solidFill>
          <a:ln w="15875">
            <a:solidFill>
              <a:srgbClr val="003F48"/>
            </a:solidFill>
            <a:prstDash val="solid"/>
            <a:round/>
            <a:headEnd/>
            <a:tailEnd/>
          </a:ln>
        </p:spPr>
        <p:txBody>
          <a:bodyPr/>
          <a:lstStyle/>
          <a:p>
            <a:endParaRPr lang="en-US"/>
          </a:p>
        </p:txBody>
      </p:sp>
      <p:sp>
        <p:nvSpPr>
          <p:cNvPr id="105509" name="Nebraska">
            <a:extLst>
              <a:ext uri="{FF2B5EF4-FFF2-40B4-BE49-F238E27FC236}">
                <a16:creationId xmlns:a16="http://schemas.microsoft.com/office/drawing/2014/main" id="{6F366506-3ED9-4AE2-84A6-187CB5DE1B1D}"/>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7A9CF"/>
          </a:solidFill>
          <a:ln w="15875">
            <a:solidFill>
              <a:srgbClr val="003F48"/>
            </a:solidFill>
            <a:prstDash val="solid"/>
            <a:round/>
            <a:headEnd/>
            <a:tailEnd/>
          </a:ln>
        </p:spPr>
        <p:txBody>
          <a:bodyPr/>
          <a:lstStyle/>
          <a:p>
            <a:endParaRPr lang="en-US"/>
          </a:p>
        </p:txBody>
      </p:sp>
      <p:sp>
        <p:nvSpPr>
          <p:cNvPr id="105510" name="Nevada">
            <a:extLst>
              <a:ext uri="{FF2B5EF4-FFF2-40B4-BE49-F238E27FC236}">
                <a16:creationId xmlns:a16="http://schemas.microsoft.com/office/drawing/2014/main" id="{D9289D31-8E16-4821-85EE-13BD35324F92}"/>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05511" name="New Hampshire">
            <a:extLst>
              <a:ext uri="{FF2B5EF4-FFF2-40B4-BE49-F238E27FC236}">
                <a16:creationId xmlns:a16="http://schemas.microsoft.com/office/drawing/2014/main" id="{03547EB0-ABF0-47F6-9779-AC09A06A21A5}"/>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105512" name="New Jersey">
            <a:extLst>
              <a:ext uri="{FF2B5EF4-FFF2-40B4-BE49-F238E27FC236}">
                <a16:creationId xmlns:a16="http://schemas.microsoft.com/office/drawing/2014/main" id="{9E4A2560-E29E-41AF-A6BC-450F6E5EE488}"/>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105513" name="North Carolina">
            <a:extLst>
              <a:ext uri="{FF2B5EF4-FFF2-40B4-BE49-F238E27FC236}">
                <a16:creationId xmlns:a16="http://schemas.microsoft.com/office/drawing/2014/main" id="{19C08BAC-8EE8-42B8-B4B2-179A12B1C4DB}"/>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105514" name="North Dakota">
            <a:extLst>
              <a:ext uri="{FF2B5EF4-FFF2-40B4-BE49-F238E27FC236}">
                <a16:creationId xmlns:a16="http://schemas.microsoft.com/office/drawing/2014/main" id="{F27C12E6-82A0-4C05-81B6-1DF42D638212}"/>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7A9CF"/>
          </a:solidFill>
          <a:ln w="15875">
            <a:solidFill>
              <a:srgbClr val="003F48"/>
            </a:solidFill>
            <a:prstDash val="solid"/>
            <a:round/>
            <a:headEnd/>
            <a:tailEnd/>
          </a:ln>
        </p:spPr>
        <p:txBody>
          <a:bodyPr/>
          <a:lstStyle/>
          <a:p>
            <a:endParaRPr lang="en-US"/>
          </a:p>
        </p:txBody>
      </p:sp>
      <p:sp>
        <p:nvSpPr>
          <p:cNvPr id="105515" name="Ohio">
            <a:extLst>
              <a:ext uri="{FF2B5EF4-FFF2-40B4-BE49-F238E27FC236}">
                <a16:creationId xmlns:a16="http://schemas.microsoft.com/office/drawing/2014/main" id="{85D93B1C-0420-4AAF-BBB0-E7381BB864CB}"/>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2818A"/>
          </a:solidFill>
          <a:ln w="15875">
            <a:solidFill>
              <a:srgbClr val="003F48"/>
            </a:solidFill>
            <a:prstDash val="solid"/>
            <a:round/>
            <a:headEnd/>
            <a:tailEnd/>
          </a:ln>
        </p:spPr>
        <p:txBody>
          <a:bodyPr/>
          <a:lstStyle/>
          <a:p>
            <a:endParaRPr lang="en-US"/>
          </a:p>
        </p:txBody>
      </p:sp>
      <p:sp>
        <p:nvSpPr>
          <p:cNvPr id="105516" name="Oregon">
            <a:extLst>
              <a:ext uri="{FF2B5EF4-FFF2-40B4-BE49-F238E27FC236}">
                <a16:creationId xmlns:a16="http://schemas.microsoft.com/office/drawing/2014/main" id="{7430D82E-8718-470A-8973-80A441A1F17C}"/>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105517" name="Pennsylvania">
            <a:extLst>
              <a:ext uri="{FF2B5EF4-FFF2-40B4-BE49-F238E27FC236}">
                <a16:creationId xmlns:a16="http://schemas.microsoft.com/office/drawing/2014/main" id="{89F7781A-CD2E-4C80-9B1D-53435B0A8156}"/>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2818A"/>
          </a:solidFill>
          <a:ln w="15875">
            <a:solidFill>
              <a:srgbClr val="003F48"/>
            </a:solidFill>
            <a:prstDash val="solid"/>
            <a:round/>
            <a:headEnd/>
            <a:tailEnd/>
          </a:ln>
        </p:spPr>
        <p:txBody>
          <a:bodyPr/>
          <a:lstStyle/>
          <a:p>
            <a:endParaRPr lang="en-US"/>
          </a:p>
        </p:txBody>
      </p:sp>
      <p:sp>
        <p:nvSpPr>
          <p:cNvPr id="105518" name="Rhode Island">
            <a:extLst>
              <a:ext uri="{FF2B5EF4-FFF2-40B4-BE49-F238E27FC236}">
                <a16:creationId xmlns:a16="http://schemas.microsoft.com/office/drawing/2014/main" id="{D0A1B3BB-7F41-4929-A4FA-9A17F810BBA3}"/>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105519" name="South Carolina">
            <a:extLst>
              <a:ext uri="{FF2B5EF4-FFF2-40B4-BE49-F238E27FC236}">
                <a16:creationId xmlns:a16="http://schemas.microsoft.com/office/drawing/2014/main" id="{FB3F83E5-8281-4AA0-A709-E20086F263C4}"/>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105520" name="South Dakota">
            <a:extLst>
              <a:ext uri="{FF2B5EF4-FFF2-40B4-BE49-F238E27FC236}">
                <a16:creationId xmlns:a16="http://schemas.microsoft.com/office/drawing/2014/main" id="{DA46E3B7-D01F-4ACC-AFBA-1617799F6D37}"/>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105521" name="Tennessee">
            <a:extLst>
              <a:ext uri="{FF2B5EF4-FFF2-40B4-BE49-F238E27FC236}">
                <a16:creationId xmlns:a16="http://schemas.microsoft.com/office/drawing/2014/main" id="{56077B96-8316-4295-821D-390AFFE49B7C}"/>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67A9CF"/>
          </a:solidFill>
          <a:ln w="15875">
            <a:solidFill>
              <a:srgbClr val="003F48"/>
            </a:solidFill>
            <a:prstDash val="solid"/>
            <a:round/>
            <a:headEnd/>
            <a:tailEnd/>
          </a:ln>
        </p:spPr>
        <p:txBody>
          <a:bodyPr/>
          <a:lstStyle/>
          <a:p>
            <a:endParaRPr lang="en-US"/>
          </a:p>
        </p:txBody>
      </p:sp>
      <p:sp>
        <p:nvSpPr>
          <p:cNvPr id="105522" name="Texas">
            <a:extLst>
              <a:ext uri="{FF2B5EF4-FFF2-40B4-BE49-F238E27FC236}">
                <a16:creationId xmlns:a16="http://schemas.microsoft.com/office/drawing/2014/main" id="{1560962B-4EFF-48CA-9074-23FE28A1EDFF}"/>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05523" name="Utah">
            <a:extLst>
              <a:ext uri="{FF2B5EF4-FFF2-40B4-BE49-F238E27FC236}">
                <a16:creationId xmlns:a16="http://schemas.microsoft.com/office/drawing/2014/main" id="{D05B20CA-6E95-4255-B24B-D21C4775591B}"/>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BDC9E1"/>
          </a:solidFill>
          <a:ln w="15875">
            <a:solidFill>
              <a:srgbClr val="003F48"/>
            </a:solidFill>
            <a:prstDash val="solid"/>
            <a:round/>
            <a:headEnd/>
            <a:tailEnd/>
          </a:ln>
        </p:spPr>
        <p:txBody>
          <a:bodyPr/>
          <a:lstStyle/>
          <a:p>
            <a:endParaRPr lang="en-US"/>
          </a:p>
        </p:txBody>
      </p:sp>
      <p:sp>
        <p:nvSpPr>
          <p:cNvPr id="105524" name="Vermont">
            <a:extLst>
              <a:ext uri="{FF2B5EF4-FFF2-40B4-BE49-F238E27FC236}">
                <a16:creationId xmlns:a16="http://schemas.microsoft.com/office/drawing/2014/main" id="{A74C4694-8CA8-4EE9-A62A-57B4AC3241D2}"/>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105525" name="West Virginia">
            <a:extLst>
              <a:ext uri="{FF2B5EF4-FFF2-40B4-BE49-F238E27FC236}">
                <a16:creationId xmlns:a16="http://schemas.microsoft.com/office/drawing/2014/main" id="{69763A8F-3247-4E01-9AC5-AADFAEA16652}"/>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105526" name="Wisconsin">
            <a:extLst>
              <a:ext uri="{FF2B5EF4-FFF2-40B4-BE49-F238E27FC236}">
                <a16:creationId xmlns:a16="http://schemas.microsoft.com/office/drawing/2014/main" id="{1CA03EB8-59A8-4058-A1E1-6DA481C5CAF5}"/>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105527" name="Wyoming">
            <a:extLst>
              <a:ext uri="{FF2B5EF4-FFF2-40B4-BE49-F238E27FC236}">
                <a16:creationId xmlns:a16="http://schemas.microsoft.com/office/drawing/2014/main" id="{A3522B4C-80D2-442B-9173-0F6F8F0B6996}"/>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05528" name="Massachusetts">
            <a:extLst>
              <a:ext uri="{FF2B5EF4-FFF2-40B4-BE49-F238E27FC236}">
                <a16:creationId xmlns:a16="http://schemas.microsoft.com/office/drawing/2014/main" id="{FEF743C3-1716-47A8-945F-B927E3145637}"/>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05529" name="Freeform 59">
            <a:extLst>
              <a:ext uri="{FF2B5EF4-FFF2-40B4-BE49-F238E27FC236}">
                <a16:creationId xmlns:a16="http://schemas.microsoft.com/office/drawing/2014/main" id="{89A7233B-21BA-4F87-8133-CB7DC4910803}"/>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30" name="Freeform 60">
            <a:extLst>
              <a:ext uri="{FF2B5EF4-FFF2-40B4-BE49-F238E27FC236}">
                <a16:creationId xmlns:a16="http://schemas.microsoft.com/office/drawing/2014/main" id="{44972769-E141-4DC6-ABE9-20206AA1E52A}"/>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31" name="Virginia">
            <a:extLst>
              <a:ext uri="{FF2B5EF4-FFF2-40B4-BE49-F238E27FC236}">
                <a16:creationId xmlns:a16="http://schemas.microsoft.com/office/drawing/2014/main" id="{212BDC0B-C6E7-40D7-8A6F-E4DCDC250301}"/>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105532" name="Freeform 62">
            <a:extLst>
              <a:ext uri="{FF2B5EF4-FFF2-40B4-BE49-F238E27FC236}">
                <a16:creationId xmlns:a16="http://schemas.microsoft.com/office/drawing/2014/main" id="{3EC4C94E-9BB7-4CD9-BE88-A71FD2FAC347}"/>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5533" name="Hawaii">
            <a:extLst>
              <a:ext uri="{FF2B5EF4-FFF2-40B4-BE49-F238E27FC236}">
                <a16:creationId xmlns:a16="http://schemas.microsoft.com/office/drawing/2014/main" id="{95804BC7-06F6-4970-B68E-326FDF14A371}"/>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05558" name="Freeform 64">
              <a:extLst>
                <a:ext uri="{FF2B5EF4-FFF2-40B4-BE49-F238E27FC236}">
                  <a16:creationId xmlns:a16="http://schemas.microsoft.com/office/drawing/2014/main" id="{833355A1-53F1-4C62-8354-51079E602841}"/>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2818A"/>
            </a:solidFill>
            <a:ln w="15875">
              <a:solidFill>
                <a:srgbClr val="003F48"/>
              </a:solidFill>
              <a:prstDash val="solid"/>
              <a:round/>
              <a:headEnd/>
              <a:tailEnd/>
            </a:ln>
          </p:spPr>
          <p:txBody>
            <a:bodyPr/>
            <a:lstStyle/>
            <a:p>
              <a:endParaRPr lang="en-US"/>
            </a:p>
          </p:txBody>
        </p:sp>
        <p:sp>
          <p:nvSpPr>
            <p:cNvPr id="105559" name="Freeform 65">
              <a:extLst>
                <a:ext uri="{FF2B5EF4-FFF2-40B4-BE49-F238E27FC236}">
                  <a16:creationId xmlns:a16="http://schemas.microsoft.com/office/drawing/2014/main" id="{938E9323-0272-4307-8FD0-CD2225E5D0B7}"/>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2818A"/>
            </a:solidFill>
            <a:ln w="15875">
              <a:solidFill>
                <a:srgbClr val="003F48"/>
              </a:solidFill>
              <a:prstDash val="solid"/>
              <a:round/>
              <a:headEnd/>
              <a:tailEnd/>
            </a:ln>
          </p:spPr>
          <p:txBody>
            <a:bodyPr/>
            <a:lstStyle/>
            <a:p>
              <a:endParaRPr lang="en-US"/>
            </a:p>
          </p:txBody>
        </p:sp>
        <p:sp>
          <p:nvSpPr>
            <p:cNvPr id="105560" name="Freeform 66">
              <a:extLst>
                <a:ext uri="{FF2B5EF4-FFF2-40B4-BE49-F238E27FC236}">
                  <a16:creationId xmlns:a16="http://schemas.microsoft.com/office/drawing/2014/main" id="{817A9858-79E7-479B-99B9-3E44CEB37672}"/>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05561" name="Freeform 67">
              <a:extLst>
                <a:ext uri="{FF2B5EF4-FFF2-40B4-BE49-F238E27FC236}">
                  <a16:creationId xmlns:a16="http://schemas.microsoft.com/office/drawing/2014/main" id="{258E0DD1-C620-4860-8FB8-6EAE6066EE2C}"/>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2818A"/>
            </a:solidFill>
            <a:ln w="15875">
              <a:solidFill>
                <a:srgbClr val="003F48"/>
              </a:solidFill>
              <a:prstDash val="solid"/>
              <a:round/>
              <a:headEnd/>
              <a:tailEnd/>
            </a:ln>
          </p:spPr>
          <p:txBody>
            <a:bodyPr/>
            <a:lstStyle/>
            <a:p>
              <a:endParaRPr lang="en-US"/>
            </a:p>
          </p:txBody>
        </p:sp>
        <p:sp>
          <p:nvSpPr>
            <p:cNvPr id="105562" name="Freeform 68">
              <a:extLst>
                <a:ext uri="{FF2B5EF4-FFF2-40B4-BE49-F238E27FC236}">
                  <a16:creationId xmlns:a16="http://schemas.microsoft.com/office/drawing/2014/main" id="{56E0173D-1191-45ED-963B-C61DAD1AC3F0}"/>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05563" name="Freeform 69">
              <a:extLst>
                <a:ext uri="{FF2B5EF4-FFF2-40B4-BE49-F238E27FC236}">
                  <a16:creationId xmlns:a16="http://schemas.microsoft.com/office/drawing/2014/main" id="{C3F96ED8-8EFB-49AB-9AE1-BC2824599CD1}"/>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05564" name="Freeform 70">
              <a:extLst>
                <a:ext uri="{FF2B5EF4-FFF2-40B4-BE49-F238E27FC236}">
                  <a16:creationId xmlns:a16="http://schemas.microsoft.com/office/drawing/2014/main" id="{F121FA04-07EA-4525-99DB-4F06F4545F03}"/>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2818A"/>
            </a:solidFill>
            <a:ln w="15875">
              <a:solidFill>
                <a:srgbClr val="003F48"/>
              </a:solidFill>
              <a:prstDash val="solid"/>
              <a:round/>
              <a:headEnd/>
              <a:tailEnd/>
            </a:ln>
          </p:spPr>
          <p:txBody>
            <a:bodyPr/>
            <a:lstStyle/>
            <a:p>
              <a:endParaRPr lang="en-US"/>
            </a:p>
          </p:txBody>
        </p:sp>
        <p:sp>
          <p:nvSpPr>
            <p:cNvPr id="105565" name="Freeform 71">
              <a:extLst>
                <a:ext uri="{FF2B5EF4-FFF2-40B4-BE49-F238E27FC236}">
                  <a16:creationId xmlns:a16="http://schemas.microsoft.com/office/drawing/2014/main" id="{60BC53DB-41B9-4208-8731-8A4588964130}"/>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2818A"/>
            </a:solidFill>
            <a:ln w="15875">
              <a:solidFill>
                <a:srgbClr val="003F48"/>
              </a:solidFill>
              <a:prstDash val="solid"/>
              <a:round/>
              <a:headEnd/>
              <a:tailEnd/>
            </a:ln>
          </p:spPr>
          <p:txBody>
            <a:bodyPr/>
            <a:lstStyle/>
            <a:p>
              <a:endParaRPr lang="en-US"/>
            </a:p>
          </p:txBody>
        </p:sp>
      </p:grpSp>
      <p:grpSp>
        <p:nvGrpSpPr>
          <p:cNvPr id="105534" name="Alaska">
            <a:extLst>
              <a:ext uri="{FF2B5EF4-FFF2-40B4-BE49-F238E27FC236}">
                <a16:creationId xmlns:a16="http://schemas.microsoft.com/office/drawing/2014/main" id="{FD35E9F8-3ABA-4480-B411-29DDF21E7722}"/>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05548" name="Freeform 73">
              <a:extLst>
                <a:ext uri="{FF2B5EF4-FFF2-40B4-BE49-F238E27FC236}">
                  <a16:creationId xmlns:a16="http://schemas.microsoft.com/office/drawing/2014/main" id="{4ED68A59-AD53-4E05-824E-055E1C34316B}"/>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105549" name="Freeform 74">
              <a:extLst>
                <a:ext uri="{FF2B5EF4-FFF2-40B4-BE49-F238E27FC236}">
                  <a16:creationId xmlns:a16="http://schemas.microsoft.com/office/drawing/2014/main" id="{1DA4B75A-886F-4DE5-888E-D838198F5FBE}"/>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105550" name="Freeform 75">
              <a:extLst>
                <a:ext uri="{FF2B5EF4-FFF2-40B4-BE49-F238E27FC236}">
                  <a16:creationId xmlns:a16="http://schemas.microsoft.com/office/drawing/2014/main" id="{1A03B61F-2F8B-4A16-8F6A-499C302BED3E}"/>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05551" name="Freeform 76">
              <a:extLst>
                <a:ext uri="{FF2B5EF4-FFF2-40B4-BE49-F238E27FC236}">
                  <a16:creationId xmlns:a16="http://schemas.microsoft.com/office/drawing/2014/main" id="{6BA42FC7-E04F-4366-BDC5-7E330E12F114}"/>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105552" name="Freeform 77">
              <a:extLst>
                <a:ext uri="{FF2B5EF4-FFF2-40B4-BE49-F238E27FC236}">
                  <a16:creationId xmlns:a16="http://schemas.microsoft.com/office/drawing/2014/main" id="{F1705E48-2173-45AB-8807-5FC902278C15}"/>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105553" name="Freeform 78">
              <a:extLst>
                <a:ext uri="{FF2B5EF4-FFF2-40B4-BE49-F238E27FC236}">
                  <a16:creationId xmlns:a16="http://schemas.microsoft.com/office/drawing/2014/main" id="{421F3134-1ADF-4C13-9F1F-2E2E51166DC4}"/>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05554" name="Freeform 79">
              <a:extLst>
                <a:ext uri="{FF2B5EF4-FFF2-40B4-BE49-F238E27FC236}">
                  <a16:creationId xmlns:a16="http://schemas.microsoft.com/office/drawing/2014/main" id="{B61268C9-9141-4B6C-9847-DB3A0A128D6C}"/>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05555" name="Freeform 80">
              <a:extLst>
                <a:ext uri="{FF2B5EF4-FFF2-40B4-BE49-F238E27FC236}">
                  <a16:creationId xmlns:a16="http://schemas.microsoft.com/office/drawing/2014/main" id="{14D2FEA9-ED1A-471B-9F67-6B03D65C4D30}"/>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05556" name="Freeform 81">
              <a:extLst>
                <a:ext uri="{FF2B5EF4-FFF2-40B4-BE49-F238E27FC236}">
                  <a16:creationId xmlns:a16="http://schemas.microsoft.com/office/drawing/2014/main" id="{F294B542-BAED-47BB-8092-E47AD96AECEA}"/>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05557" name="Freeform 82">
              <a:extLst>
                <a:ext uri="{FF2B5EF4-FFF2-40B4-BE49-F238E27FC236}">
                  <a16:creationId xmlns:a16="http://schemas.microsoft.com/office/drawing/2014/main" id="{DBE22E76-2A50-4A35-9C47-89C294E6B9C7}"/>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105535" name="Rectangle 109">
            <a:extLst>
              <a:ext uri="{FF2B5EF4-FFF2-40B4-BE49-F238E27FC236}">
                <a16:creationId xmlns:a16="http://schemas.microsoft.com/office/drawing/2014/main" id="{E40B1E99-8D83-463E-9E12-CA93C489E63F}"/>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5536" name="Rectangle 110">
            <a:extLst>
              <a:ext uri="{FF2B5EF4-FFF2-40B4-BE49-F238E27FC236}">
                <a16:creationId xmlns:a16="http://schemas.microsoft.com/office/drawing/2014/main" id="{5F7C06FF-895F-4C0D-88A9-E42D8E370993}"/>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5537" name="Rectangle 111">
            <a:extLst>
              <a:ext uri="{FF2B5EF4-FFF2-40B4-BE49-F238E27FC236}">
                <a16:creationId xmlns:a16="http://schemas.microsoft.com/office/drawing/2014/main" id="{CD7F4249-9468-4060-B665-A808C3AC6DFB}"/>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5538" name="Rectangle 112">
            <a:extLst>
              <a:ext uri="{FF2B5EF4-FFF2-40B4-BE49-F238E27FC236}">
                <a16:creationId xmlns:a16="http://schemas.microsoft.com/office/drawing/2014/main" id="{C605F882-4B90-4B6F-A80C-BA40592F510F}"/>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5539" name="Rectangle 113">
            <a:extLst>
              <a:ext uri="{FF2B5EF4-FFF2-40B4-BE49-F238E27FC236}">
                <a16:creationId xmlns:a16="http://schemas.microsoft.com/office/drawing/2014/main" id="{2113E35B-DD55-4BAF-804A-437166FA0310}"/>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5540" name="Text Box 114">
            <a:extLst>
              <a:ext uri="{FF2B5EF4-FFF2-40B4-BE49-F238E27FC236}">
                <a16:creationId xmlns:a16="http://schemas.microsoft.com/office/drawing/2014/main" id="{21CC4797-F614-4A1C-8A14-749E7C57CB33}"/>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05541" name="Text Box 105">
            <a:extLst>
              <a:ext uri="{FF2B5EF4-FFF2-40B4-BE49-F238E27FC236}">
                <a16:creationId xmlns:a16="http://schemas.microsoft.com/office/drawing/2014/main" id="{2DF24156-23D5-4927-9CF3-DCCCF5A1211D}"/>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05542" name="Text Box 106">
            <a:extLst>
              <a:ext uri="{FF2B5EF4-FFF2-40B4-BE49-F238E27FC236}">
                <a16:creationId xmlns:a16="http://schemas.microsoft.com/office/drawing/2014/main" id="{488BDAA3-3E38-47CE-A816-A2EF62ED78AB}"/>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05543" name="Text Box 107">
            <a:extLst>
              <a:ext uri="{FF2B5EF4-FFF2-40B4-BE49-F238E27FC236}">
                <a16:creationId xmlns:a16="http://schemas.microsoft.com/office/drawing/2014/main" id="{7C1E66E8-1234-4195-A7D7-F1570E0CCDF8}"/>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05544" name="Text Box 108">
            <a:extLst>
              <a:ext uri="{FF2B5EF4-FFF2-40B4-BE49-F238E27FC236}">
                <a16:creationId xmlns:a16="http://schemas.microsoft.com/office/drawing/2014/main" id="{DE68CAC0-1E76-4490-B885-8EF12336F353}"/>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05545" name="Rectangle 7">
            <a:extLst>
              <a:ext uri="{FF2B5EF4-FFF2-40B4-BE49-F238E27FC236}">
                <a16:creationId xmlns:a16="http://schemas.microsoft.com/office/drawing/2014/main" id="{F7BC89EA-4D5E-454A-B3D7-DCB7FC7E13FA}"/>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methods of contraception other than condoms in a required course during grades 9, 10, 11, or 12*</a:t>
            </a:r>
          </a:p>
        </p:txBody>
      </p:sp>
      <p:sp>
        <p:nvSpPr>
          <p:cNvPr id="105546" name="Text Box 101">
            <a:extLst>
              <a:ext uri="{FF2B5EF4-FFF2-40B4-BE49-F238E27FC236}">
                <a16:creationId xmlns:a16="http://schemas.microsoft.com/office/drawing/2014/main" id="{1990230C-C6E0-4766-A493-C6AF4054150C}"/>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105547" name="Text Box 116">
            <a:extLst>
              <a:ext uri="{FF2B5EF4-FFF2-40B4-BE49-F238E27FC236}">
                <a16:creationId xmlns:a16="http://schemas.microsoft.com/office/drawing/2014/main" id="{C55E677C-6687-4FBD-B3F6-0B9B96B427DF}"/>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Kansas">
            <a:extLst>
              <a:ext uri="{FF2B5EF4-FFF2-40B4-BE49-F238E27FC236}">
                <a16:creationId xmlns:a16="http://schemas.microsoft.com/office/drawing/2014/main" id="{7A571A10-1458-4008-BDCF-4C33FF18A4C0}"/>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BDC9E1"/>
          </a:solidFill>
          <a:ln w="15875">
            <a:solidFill>
              <a:srgbClr val="003F48"/>
            </a:solidFill>
            <a:prstDash val="solid"/>
            <a:round/>
            <a:headEnd/>
            <a:tailEnd/>
          </a:ln>
        </p:spPr>
        <p:txBody>
          <a:bodyPr/>
          <a:lstStyle/>
          <a:p>
            <a:endParaRPr lang="en-US"/>
          </a:p>
        </p:txBody>
      </p:sp>
      <p:sp>
        <p:nvSpPr>
          <p:cNvPr id="107523" name="Missouri">
            <a:extLst>
              <a:ext uri="{FF2B5EF4-FFF2-40B4-BE49-F238E27FC236}">
                <a16:creationId xmlns:a16="http://schemas.microsoft.com/office/drawing/2014/main" id="{D45BCA07-CD6A-43EE-827C-3B4FEC47365C}"/>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07524" name="Illinois">
            <a:extLst>
              <a:ext uri="{FF2B5EF4-FFF2-40B4-BE49-F238E27FC236}">
                <a16:creationId xmlns:a16="http://schemas.microsoft.com/office/drawing/2014/main" id="{82C1F1FD-55B8-493F-A5D8-381B896DA2FF}"/>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107525" name="Iowa">
            <a:extLst>
              <a:ext uri="{FF2B5EF4-FFF2-40B4-BE49-F238E27FC236}">
                <a16:creationId xmlns:a16="http://schemas.microsoft.com/office/drawing/2014/main" id="{3D030D06-D8B7-42D5-B33A-2D62379A6848}"/>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07526" name="New Mexico">
            <a:extLst>
              <a:ext uri="{FF2B5EF4-FFF2-40B4-BE49-F238E27FC236}">
                <a16:creationId xmlns:a16="http://schemas.microsoft.com/office/drawing/2014/main" id="{8B66192D-2F13-490E-A4AB-D059583C42B7}"/>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107527" name="Oklahoma">
            <a:extLst>
              <a:ext uri="{FF2B5EF4-FFF2-40B4-BE49-F238E27FC236}">
                <a16:creationId xmlns:a16="http://schemas.microsoft.com/office/drawing/2014/main" id="{6039A7A7-72EC-4E86-B2CF-FDE99922C6C4}"/>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07528" name="Florida">
            <a:extLst>
              <a:ext uri="{FF2B5EF4-FFF2-40B4-BE49-F238E27FC236}">
                <a16:creationId xmlns:a16="http://schemas.microsoft.com/office/drawing/2014/main" id="{DFD83FB2-E7FE-416C-8D42-0FC36029D3BA}"/>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BDC9E1"/>
          </a:solidFill>
          <a:ln w="15875">
            <a:solidFill>
              <a:srgbClr val="003F48"/>
            </a:solidFill>
            <a:prstDash val="solid"/>
            <a:round/>
            <a:headEnd/>
            <a:tailEnd/>
          </a:ln>
        </p:spPr>
        <p:txBody>
          <a:bodyPr/>
          <a:lstStyle/>
          <a:p>
            <a:endParaRPr lang="en-US"/>
          </a:p>
        </p:txBody>
      </p:sp>
      <p:sp>
        <p:nvSpPr>
          <p:cNvPr id="107529" name="Freeform 9">
            <a:extLst>
              <a:ext uri="{FF2B5EF4-FFF2-40B4-BE49-F238E27FC236}">
                <a16:creationId xmlns:a16="http://schemas.microsoft.com/office/drawing/2014/main" id="{DA92A128-8995-44BD-8C3B-EF06222C9E2E}"/>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07530" name="Freeform 10">
            <a:extLst>
              <a:ext uri="{FF2B5EF4-FFF2-40B4-BE49-F238E27FC236}">
                <a16:creationId xmlns:a16="http://schemas.microsoft.com/office/drawing/2014/main" id="{AB3C78EE-6B80-47C2-8696-0500E530D799}"/>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07531" name="Freeform 11">
            <a:extLst>
              <a:ext uri="{FF2B5EF4-FFF2-40B4-BE49-F238E27FC236}">
                <a16:creationId xmlns:a16="http://schemas.microsoft.com/office/drawing/2014/main" id="{E5128B3C-D440-47F1-AC37-469BF6ECBF39}"/>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07532" name="Michigan Upper">
            <a:extLst>
              <a:ext uri="{FF2B5EF4-FFF2-40B4-BE49-F238E27FC236}">
                <a16:creationId xmlns:a16="http://schemas.microsoft.com/office/drawing/2014/main" id="{D09324FA-DA9A-4BDD-BB7C-7B7DDC9BD604}"/>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BDC9E1"/>
          </a:solidFill>
          <a:ln w="15875">
            <a:solidFill>
              <a:srgbClr val="003F48"/>
            </a:solidFill>
            <a:prstDash val="solid"/>
            <a:round/>
            <a:headEnd/>
            <a:tailEnd/>
          </a:ln>
        </p:spPr>
        <p:txBody>
          <a:bodyPr/>
          <a:lstStyle/>
          <a:p>
            <a:endParaRPr lang="en-US"/>
          </a:p>
        </p:txBody>
      </p:sp>
      <p:sp>
        <p:nvSpPr>
          <p:cNvPr id="107533" name="Michigan">
            <a:extLst>
              <a:ext uri="{FF2B5EF4-FFF2-40B4-BE49-F238E27FC236}">
                <a16:creationId xmlns:a16="http://schemas.microsoft.com/office/drawing/2014/main" id="{B6097C4D-049D-4ABF-AAD7-CC3B2193A4A3}"/>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07534" name="New York">
            <a:extLst>
              <a:ext uri="{FF2B5EF4-FFF2-40B4-BE49-F238E27FC236}">
                <a16:creationId xmlns:a16="http://schemas.microsoft.com/office/drawing/2014/main" id="{796B1BCB-26D1-4E52-BC14-4DA81B82A86A}"/>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BDC9E1"/>
          </a:solidFill>
          <a:ln w="15875">
            <a:solidFill>
              <a:srgbClr val="003F48"/>
            </a:solidFill>
            <a:prstDash val="solid"/>
            <a:round/>
            <a:headEnd/>
            <a:tailEnd/>
          </a:ln>
        </p:spPr>
        <p:txBody>
          <a:bodyPr/>
          <a:lstStyle/>
          <a:p>
            <a:endParaRPr lang="en-US"/>
          </a:p>
        </p:txBody>
      </p:sp>
      <p:sp>
        <p:nvSpPr>
          <p:cNvPr id="107535" name="Freeform 15">
            <a:extLst>
              <a:ext uri="{FF2B5EF4-FFF2-40B4-BE49-F238E27FC236}">
                <a16:creationId xmlns:a16="http://schemas.microsoft.com/office/drawing/2014/main" id="{7D75BBF6-8436-4BB9-866E-722B24345367}"/>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36" name="Freeform 16">
            <a:extLst>
              <a:ext uri="{FF2B5EF4-FFF2-40B4-BE49-F238E27FC236}">
                <a16:creationId xmlns:a16="http://schemas.microsoft.com/office/drawing/2014/main" id="{E34FEDDE-45EB-4849-9152-93CA95873F4E}"/>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37" name="Washington">
            <a:extLst>
              <a:ext uri="{FF2B5EF4-FFF2-40B4-BE49-F238E27FC236}">
                <a16:creationId xmlns:a16="http://schemas.microsoft.com/office/drawing/2014/main" id="{7C1384E6-D96E-45A9-B7D1-D69820908062}"/>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67A9CF"/>
          </a:solidFill>
          <a:ln w="15875">
            <a:solidFill>
              <a:srgbClr val="003F48"/>
            </a:solidFill>
            <a:prstDash val="solid"/>
            <a:round/>
            <a:headEnd/>
            <a:tailEnd/>
          </a:ln>
        </p:spPr>
        <p:txBody>
          <a:bodyPr/>
          <a:lstStyle/>
          <a:p>
            <a:endParaRPr lang="en-US"/>
          </a:p>
        </p:txBody>
      </p:sp>
      <p:sp>
        <p:nvSpPr>
          <p:cNvPr id="107538" name="Freeform 19">
            <a:extLst>
              <a:ext uri="{FF2B5EF4-FFF2-40B4-BE49-F238E27FC236}">
                <a16:creationId xmlns:a16="http://schemas.microsoft.com/office/drawing/2014/main" id="{A9173EB1-B2EB-4F00-AE73-9C779FD2C322}"/>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39" name="Alabama">
            <a:extLst>
              <a:ext uri="{FF2B5EF4-FFF2-40B4-BE49-F238E27FC236}">
                <a16:creationId xmlns:a16="http://schemas.microsoft.com/office/drawing/2014/main" id="{D5415A3C-7873-49D2-9690-6C218C7A8A70}"/>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6EFF7"/>
          </a:solidFill>
          <a:ln w="15875">
            <a:solidFill>
              <a:srgbClr val="003F48"/>
            </a:solidFill>
            <a:prstDash val="solid"/>
            <a:round/>
            <a:headEnd/>
            <a:tailEnd/>
          </a:ln>
        </p:spPr>
        <p:txBody>
          <a:bodyPr/>
          <a:lstStyle/>
          <a:p>
            <a:endParaRPr lang="en-US"/>
          </a:p>
        </p:txBody>
      </p:sp>
      <p:sp>
        <p:nvSpPr>
          <p:cNvPr id="107540" name="Arizona">
            <a:extLst>
              <a:ext uri="{FF2B5EF4-FFF2-40B4-BE49-F238E27FC236}">
                <a16:creationId xmlns:a16="http://schemas.microsoft.com/office/drawing/2014/main" id="{94AB2076-E077-42FB-BD15-AFD2B4F9EE43}"/>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07541" name="Arkansas">
            <a:extLst>
              <a:ext uri="{FF2B5EF4-FFF2-40B4-BE49-F238E27FC236}">
                <a16:creationId xmlns:a16="http://schemas.microsoft.com/office/drawing/2014/main" id="{EE3E6369-0125-4345-B93C-DEC4E0B6C00D}"/>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07542" name="California">
            <a:extLst>
              <a:ext uri="{FF2B5EF4-FFF2-40B4-BE49-F238E27FC236}">
                <a16:creationId xmlns:a16="http://schemas.microsoft.com/office/drawing/2014/main" id="{B50F7045-0FBD-4F03-A0DE-5241D5F2C2BE}"/>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7A9CF"/>
          </a:solidFill>
          <a:ln w="15875">
            <a:solidFill>
              <a:srgbClr val="003F48"/>
            </a:solidFill>
            <a:prstDash val="solid"/>
            <a:round/>
            <a:headEnd/>
            <a:tailEnd/>
          </a:ln>
        </p:spPr>
        <p:txBody>
          <a:bodyPr/>
          <a:lstStyle/>
          <a:p>
            <a:endParaRPr lang="en-US"/>
          </a:p>
        </p:txBody>
      </p:sp>
      <p:sp>
        <p:nvSpPr>
          <p:cNvPr id="107543" name="Colorado">
            <a:extLst>
              <a:ext uri="{FF2B5EF4-FFF2-40B4-BE49-F238E27FC236}">
                <a16:creationId xmlns:a16="http://schemas.microsoft.com/office/drawing/2014/main" id="{C6CF34EF-4623-44C9-A0CA-4822BF9190ED}"/>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07544" name="Connecticut">
            <a:extLst>
              <a:ext uri="{FF2B5EF4-FFF2-40B4-BE49-F238E27FC236}">
                <a16:creationId xmlns:a16="http://schemas.microsoft.com/office/drawing/2014/main" id="{BBD4C031-EADA-4CFD-8970-06A630D0F799}"/>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07545" name="Delaware">
            <a:extLst>
              <a:ext uri="{FF2B5EF4-FFF2-40B4-BE49-F238E27FC236}">
                <a16:creationId xmlns:a16="http://schemas.microsoft.com/office/drawing/2014/main" id="{6F67E225-625E-421B-A76D-52962186125A}"/>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07546" name="Freeform 27">
            <a:extLst>
              <a:ext uri="{FF2B5EF4-FFF2-40B4-BE49-F238E27FC236}">
                <a16:creationId xmlns:a16="http://schemas.microsoft.com/office/drawing/2014/main" id="{758B37CB-8350-43F7-ADE9-476404175185}"/>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47" name="Georgia">
            <a:extLst>
              <a:ext uri="{FF2B5EF4-FFF2-40B4-BE49-F238E27FC236}">
                <a16:creationId xmlns:a16="http://schemas.microsoft.com/office/drawing/2014/main" id="{3FC0BF0F-C505-48EC-A08B-7F5842E8F7AB}"/>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107548" name="Idaho">
            <a:extLst>
              <a:ext uri="{FF2B5EF4-FFF2-40B4-BE49-F238E27FC236}">
                <a16:creationId xmlns:a16="http://schemas.microsoft.com/office/drawing/2014/main" id="{02630410-C55F-4623-B40B-C53A1998AA43}"/>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BDC9E1"/>
          </a:solidFill>
          <a:ln w="15875">
            <a:solidFill>
              <a:srgbClr val="003F48"/>
            </a:solidFill>
            <a:prstDash val="solid"/>
            <a:round/>
            <a:headEnd/>
            <a:tailEnd/>
          </a:ln>
        </p:spPr>
        <p:txBody>
          <a:bodyPr/>
          <a:lstStyle/>
          <a:p>
            <a:endParaRPr lang="en-US"/>
          </a:p>
        </p:txBody>
      </p:sp>
      <p:sp>
        <p:nvSpPr>
          <p:cNvPr id="107549" name="Indiana">
            <a:extLst>
              <a:ext uri="{FF2B5EF4-FFF2-40B4-BE49-F238E27FC236}">
                <a16:creationId xmlns:a16="http://schemas.microsoft.com/office/drawing/2014/main" id="{16A19476-9A4D-4DA8-B812-8B9887CA073F}"/>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07550" name="Kentucky">
            <a:extLst>
              <a:ext uri="{FF2B5EF4-FFF2-40B4-BE49-F238E27FC236}">
                <a16:creationId xmlns:a16="http://schemas.microsoft.com/office/drawing/2014/main" id="{D1267DC9-DFF2-4E39-BC7D-4412D0E1EC8B}"/>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107551" name="Louisiana">
            <a:extLst>
              <a:ext uri="{FF2B5EF4-FFF2-40B4-BE49-F238E27FC236}">
                <a16:creationId xmlns:a16="http://schemas.microsoft.com/office/drawing/2014/main" id="{CB4E1BCE-C22C-49C8-A641-07CBA7044CF2}"/>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07552" name="Maine">
            <a:extLst>
              <a:ext uri="{FF2B5EF4-FFF2-40B4-BE49-F238E27FC236}">
                <a16:creationId xmlns:a16="http://schemas.microsoft.com/office/drawing/2014/main" id="{CD2A003C-377A-42BF-80B8-6FA018205F17}"/>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7A9CF"/>
          </a:solidFill>
          <a:ln w="15875">
            <a:solidFill>
              <a:srgbClr val="003F48"/>
            </a:solidFill>
            <a:prstDash val="solid"/>
            <a:round/>
            <a:headEnd/>
            <a:tailEnd/>
          </a:ln>
        </p:spPr>
        <p:txBody>
          <a:bodyPr/>
          <a:lstStyle/>
          <a:p>
            <a:endParaRPr lang="en-US"/>
          </a:p>
        </p:txBody>
      </p:sp>
      <p:sp>
        <p:nvSpPr>
          <p:cNvPr id="107553" name="Maryland">
            <a:extLst>
              <a:ext uri="{FF2B5EF4-FFF2-40B4-BE49-F238E27FC236}">
                <a16:creationId xmlns:a16="http://schemas.microsoft.com/office/drawing/2014/main" id="{4D894463-DC0D-4C79-8CFD-FDA427901EE7}"/>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07554" name="Minnesota">
            <a:extLst>
              <a:ext uri="{FF2B5EF4-FFF2-40B4-BE49-F238E27FC236}">
                <a16:creationId xmlns:a16="http://schemas.microsoft.com/office/drawing/2014/main" id="{BE87A212-5C90-4564-8C27-7E327421CF3A}"/>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107555" name="Mississippi">
            <a:extLst>
              <a:ext uri="{FF2B5EF4-FFF2-40B4-BE49-F238E27FC236}">
                <a16:creationId xmlns:a16="http://schemas.microsoft.com/office/drawing/2014/main" id="{75DBC539-0A2D-490D-8258-1282F2B73241}"/>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07556" name="Montana">
            <a:extLst>
              <a:ext uri="{FF2B5EF4-FFF2-40B4-BE49-F238E27FC236}">
                <a16:creationId xmlns:a16="http://schemas.microsoft.com/office/drawing/2014/main" id="{FBFB722B-65B6-4D23-ABA2-D68FB7A21C8D}"/>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BDC9E1"/>
          </a:solidFill>
          <a:ln w="15875">
            <a:solidFill>
              <a:srgbClr val="003F48"/>
            </a:solidFill>
            <a:prstDash val="solid"/>
            <a:round/>
            <a:headEnd/>
            <a:tailEnd/>
          </a:ln>
        </p:spPr>
        <p:txBody>
          <a:bodyPr/>
          <a:lstStyle/>
          <a:p>
            <a:endParaRPr lang="en-US"/>
          </a:p>
        </p:txBody>
      </p:sp>
      <p:sp>
        <p:nvSpPr>
          <p:cNvPr id="107557" name="Nebraska">
            <a:extLst>
              <a:ext uri="{FF2B5EF4-FFF2-40B4-BE49-F238E27FC236}">
                <a16:creationId xmlns:a16="http://schemas.microsoft.com/office/drawing/2014/main" id="{6928836C-39F9-4D70-8A03-1BC84DA262F0}"/>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BDC9E1"/>
          </a:solidFill>
          <a:ln w="15875">
            <a:solidFill>
              <a:srgbClr val="003F48"/>
            </a:solidFill>
            <a:prstDash val="solid"/>
            <a:round/>
            <a:headEnd/>
            <a:tailEnd/>
          </a:ln>
        </p:spPr>
        <p:txBody>
          <a:bodyPr/>
          <a:lstStyle/>
          <a:p>
            <a:endParaRPr lang="en-US"/>
          </a:p>
        </p:txBody>
      </p:sp>
      <p:sp>
        <p:nvSpPr>
          <p:cNvPr id="107558" name="Nevada">
            <a:extLst>
              <a:ext uri="{FF2B5EF4-FFF2-40B4-BE49-F238E27FC236}">
                <a16:creationId xmlns:a16="http://schemas.microsoft.com/office/drawing/2014/main" id="{EA5D7CF7-4986-474E-BAB8-431051F01F49}"/>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07559" name="New Hampshire">
            <a:extLst>
              <a:ext uri="{FF2B5EF4-FFF2-40B4-BE49-F238E27FC236}">
                <a16:creationId xmlns:a16="http://schemas.microsoft.com/office/drawing/2014/main" id="{7C7FD563-D769-4B25-9504-12BEAB9F56AD}"/>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BDC9E1"/>
          </a:solidFill>
          <a:ln w="15875">
            <a:solidFill>
              <a:srgbClr val="003F48"/>
            </a:solidFill>
            <a:prstDash val="solid"/>
            <a:round/>
            <a:headEnd/>
            <a:tailEnd/>
          </a:ln>
        </p:spPr>
        <p:txBody>
          <a:bodyPr/>
          <a:lstStyle/>
          <a:p>
            <a:endParaRPr lang="en-US"/>
          </a:p>
        </p:txBody>
      </p:sp>
      <p:sp>
        <p:nvSpPr>
          <p:cNvPr id="107560" name="New Jersey">
            <a:extLst>
              <a:ext uri="{FF2B5EF4-FFF2-40B4-BE49-F238E27FC236}">
                <a16:creationId xmlns:a16="http://schemas.microsoft.com/office/drawing/2014/main" id="{3926B06B-F653-4F82-A471-1FC0B7817F68}"/>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67A9CF"/>
          </a:solidFill>
          <a:ln w="15875">
            <a:solidFill>
              <a:srgbClr val="003F48"/>
            </a:solidFill>
            <a:prstDash val="solid"/>
            <a:round/>
            <a:headEnd/>
            <a:tailEnd/>
          </a:ln>
        </p:spPr>
        <p:txBody>
          <a:bodyPr/>
          <a:lstStyle/>
          <a:p>
            <a:endParaRPr lang="en-US"/>
          </a:p>
        </p:txBody>
      </p:sp>
      <p:sp>
        <p:nvSpPr>
          <p:cNvPr id="107561" name="North Carolina">
            <a:extLst>
              <a:ext uri="{FF2B5EF4-FFF2-40B4-BE49-F238E27FC236}">
                <a16:creationId xmlns:a16="http://schemas.microsoft.com/office/drawing/2014/main" id="{5A8165E3-ABF2-4EE9-BF62-909D99E86C1B}"/>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7A9CF"/>
          </a:solidFill>
          <a:ln w="15875">
            <a:solidFill>
              <a:srgbClr val="003F48"/>
            </a:solidFill>
            <a:prstDash val="solid"/>
            <a:round/>
            <a:headEnd/>
            <a:tailEnd/>
          </a:ln>
        </p:spPr>
        <p:txBody>
          <a:bodyPr/>
          <a:lstStyle/>
          <a:p>
            <a:endParaRPr lang="en-US"/>
          </a:p>
        </p:txBody>
      </p:sp>
      <p:sp>
        <p:nvSpPr>
          <p:cNvPr id="107562" name="North Dakota">
            <a:extLst>
              <a:ext uri="{FF2B5EF4-FFF2-40B4-BE49-F238E27FC236}">
                <a16:creationId xmlns:a16="http://schemas.microsoft.com/office/drawing/2014/main" id="{2E2B9E25-EA28-4068-8D3D-05CBB7623DF3}"/>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BDC9E1"/>
          </a:solidFill>
          <a:ln w="15875">
            <a:solidFill>
              <a:srgbClr val="003F48"/>
            </a:solidFill>
            <a:prstDash val="solid"/>
            <a:round/>
            <a:headEnd/>
            <a:tailEnd/>
          </a:ln>
        </p:spPr>
        <p:txBody>
          <a:bodyPr/>
          <a:lstStyle/>
          <a:p>
            <a:endParaRPr lang="en-US"/>
          </a:p>
        </p:txBody>
      </p:sp>
      <p:sp>
        <p:nvSpPr>
          <p:cNvPr id="107563" name="Ohio">
            <a:extLst>
              <a:ext uri="{FF2B5EF4-FFF2-40B4-BE49-F238E27FC236}">
                <a16:creationId xmlns:a16="http://schemas.microsoft.com/office/drawing/2014/main" id="{AF5B0D9E-1FFB-4B4D-9717-2683E9FCB8D0}"/>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BDC9E1"/>
          </a:solidFill>
          <a:ln w="15875">
            <a:solidFill>
              <a:srgbClr val="003F48"/>
            </a:solidFill>
            <a:prstDash val="solid"/>
            <a:round/>
            <a:headEnd/>
            <a:tailEnd/>
          </a:ln>
        </p:spPr>
        <p:txBody>
          <a:bodyPr/>
          <a:lstStyle/>
          <a:p>
            <a:endParaRPr lang="en-US"/>
          </a:p>
        </p:txBody>
      </p:sp>
      <p:sp>
        <p:nvSpPr>
          <p:cNvPr id="107564" name="Oregon">
            <a:extLst>
              <a:ext uri="{FF2B5EF4-FFF2-40B4-BE49-F238E27FC236}">
                <a16:creationId xmlns:a16="http://schemas.microsoft.com/office/drawing/2014/main" id="{84DD465C-24E3-42E3-B6CD-659B282E3674}"/>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67A9CF"/>
          </a:solidFill>
          <a:ln w="15875">
            <a:solidFill>
              <a:srgbClr val="003F48"/>
            </a:solidFill>
            <a:prstDash val="solid"/>
            <a:round/>
            <a:headEnd/>
            <a:tailEnd/>
          </a:ln>
        </p:spPr>
        <p:txBody>
          <a:bodyPr/>
          <a:lstStyle/>
          <a:p>
            <a:endParaRPr lang="en-US"/>
          </a:p>
        </p:txBody>
      </p:sp>
      <p:sp>
        <p:nvSpPr>
          <p:cNvPr id="107565" name="Pennsylvania">
            <a:extLst>
              <a:ext uri="{FF2B5EF4-FFF2-40B4-BE49-F238E27FC236}">
                <a16:creationId xmlns:a16="http://schemas.microsoft.com/office/drawing/2014/main" id="{D4B7B4B2-65CC-4A91-A102-717CB40E662B}"/>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BDC9E1"/>
          </a:solidFill>
          <a:ln w="15875">
            <a:solidFill>
              <a:srgbClr val="003F48"/>
            </a:solidFill>
            <a:prstDash val="solid"/>
            <a:round/>
            <a:headEnd/>
            <a:tailEnd/>
          </a:ln>
        </p:spPr>
        <p:txBody>
          <a:bodyPr/>
          <a:lstStyle/>
          <a:p>
            <a:endParaRPr lang="en-US"/>
          </a:p>
        </p:txBody>
      </p:sp>
      <p:sp>
        <p:nvSpPr>
          <p:cNvPr id="107566" name="Rhode Island">
            <a:extLst>
              <a:ext uri="{FF2B5EF4-FFF2-40B4-BE49-F238E27FC236}">
                <a16:creationId xmlns:a16="http://schemas.microsoft.com/office/drawing/2014/main" id="{5714DB14-CDED-4A69-8958-96A1BC53045B}"/>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107567" name="South Carolina">
            <a:extLst>
              <a:ext uri="{FF2B5EF4-FFF2-40B4-BE49-F238E27FC236}">
                <a16:creationId xmlns:a16="http://schemas.microsoft.com/office/drawing/2014/main" id="{ED987223-9A92-4EE5-85EA-675FC070F2AA}"/>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BDC9E1"/>
          </a:solidFill>
          <a:ln w="15875">
            <a:solidFill>
              <a:srgbClr val="003F48"/>
            </a:solidFill>
            <a:prstDash val="solid"/>
            <a:round/>
            <a:headEnd/>
            <a:tailEnd/>
          </a:ln>
        </p:spPr>
        <p:txBody>
          <a:bodyPr/>
          <a:lstStyle/>
          <a:p>
            <a:endParaRPr lang="en-US"/>
          </a:p>
        </p:txBody>
      </p:sp>
      <p:sp>
        <p:nvSpPr>
          <p:cNvPr id="107568" name="South Dakota">
            <a:extLst>
              <a:ext uri="{FF2B5EF4-FFF2-40B4-BE49-F238E27FC236}">
                <a16:creationId xmlns:a16="http://schemas.microsoft.com/office/drawing/2014/main" id="{47C47AF5-7072-44FD-8559-56299DB23EF9}"/>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07569" name="Tennessee">
            <a:extLst>
              <a:ext uri="{FF2B5EF4-FFF2-40B4-BE49-F238E27FC236}">
                <a16:creationId xmlns:a16="http://schemas.microsoft.com/office/drawing/2014/main" id="{79E3CBEA-C568-4681-8342-ECB58B7719A0}"/>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6EFF7"/>
          </a:solidFill>
          <a:ln w="15875">
            <a:solidFill>
              <a:srgbClr val="003F48"/>
            </a:solidFill>
            <a:prstDash val="solid"/>
            <a:round/>
            <a:headEnd/>
            <a:tailEnd/>
          </a:ln>
        </p:spPr>
        <p:txBody>
          <a:bodyPr/>
          <a:lstStyle/>
          <a:p>
            <a:endParaRPr lang="en-US"/>
          </a:p>
        </p:txBody>
      </p:sp>
      <p:sp>
        <p:nvSpPr>
          <p:cNvPr id="107570" name="Texas">
            <a:extLst>
              <a:ext uri="{FF2B5EF4-FFF2-40B4-BE49-F238E27FC236}">
                <a16:creationId xmlns:a16="http://schemas.microsoft.com/office/drawing/2014/main" id="{5A542789-70B4-4016-A080-228293ABACD3}"/>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07571" name="Utah">
            <a:extLst>
              <a:ext uri="{FF2B5EF4-FFF2-40B4-BE49-F238E27FC236}">
                <a16:creationId xmlns:a16="http://schemas.microsoft.com/office/drawing/2014/main" id="{791EA0BF-87D8-4D45-9AD1-68C8AE64940A}"/>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6EFF7"/>
          </a:solidFill>
          <a:ln w="15875">
            <a:solidFill>
              <a:srgbClr val="003F48"/>
            </a:solidFill>
            <a:prstDash val="solid"/>
            <a:round/>
            <a:headEnd/>
            <a:tailEnd/>
          </a:ln>
        </p:spPr>
        <p:txBody>
          <a:bodyPr/>
          <a:lstStyle/>
          <a:p>
            <a:endParaRPr lang="en-US"/>
          </a:p>
        </p:txBody>
      </p:sp>
      <p:sp>
        <p:nvSpPr>
          <p:cNvPr id="107572" name="Vermont">
            <a:extLst>
              <a:ext uri="{FF2B5EF4-FFF2-40B4-BE49-F238E27FC236}">
                <a16:creationId xmlns:a16="http://schemas.microsoft.com/office/drawing/2014/main" id="{383E2D0D-5425-4683-856C-C4B65FE98434}"/>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107573" name="West Virginia">
            <a:extLst>
              <a:ext uri="{FF2B5EF4-FFF2-40B4-BE49-F238E27FC236}">
                <a16:creationId xmlns:a16="http://schemas.microsoft.com/office/drawing/2014/main" id="{B6B8F8C1-52C7-48CC-B9EA-FBCF3379D848}"/>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107574" name="Wisconsin">
            <a:extLst>
              <a:ext uri="{FF2B5EF4-FFF2-40B4-BE49-F238E27FC236}">
                <a16:creationId xmlns:a16="http://schemas.microsoft.com/office/drawing/2014/main" id="{FDE2C3B7-7050-453F-8B85-C1CFBE585101}"/>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67A9CF"/>
          </a:solidFill>
          <a:ln w="15875">
            <a:solidFill>
              <a:srgbClr val="003F48"/>
            </a:solidFill>
            <a:prstDash val="solid"/>
            <a:round/>
            <a:headEnd/>
            <a:tailEnd/>
          </a:ln>
        </p:spPr>
        <p:txBody>
          <a:bodyPr/>
          <a:lstStyle/>
          <a:p>
            <a:endParaRPr lang="en-US"/>
          </a:p>
        </p:txBody>
      </p:sp>
      <p:sp>
        <p:nvSpPr>
          <p:cNvPr id="107575" name="Wyoming">
            <a:extLst>
              <a:ext uri="{FF2B5EF4-FFF2-40B4-BE49-F238E27FC236}">
                <a16:creationId xmlns:a16="http://schemas.microsoft.com/office/drawing/2014/main" id="{599597E8-927D-47CA-881F-843A9BF2051F}"/>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07576" name="Massachusetts">
            <a:extLst>
              <a:ext uri="{FF2B5EF4-FFF2-40B4-BE49-F238E27FC236}">
                <a16:creationId xmlns:a16="http://schemas.microsoft.com/office/drawing/2014/main" id="{3AF154F1-BBCA-40AF-B3D0-1D953FA833D2}"/>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07577" name="Freeform 59">
            <a:extLst>
              <a:ext uri="{FF2B5EF4-FFF2-40B4-BE49-F238E27FC236}">
                <a16:creationId xmlns:a16="http://schemas.microsoft.com/office/drawing/2014/main" id="{5C3651B7-1E83-4D2A-AAFC-41390D20CA15}"/>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78" name="Freeform 60">
            <a:extLst>
              <a:ext uri="{FF2B5EF4-FFF2-40B4-BE49-F238E27FC236}">
                <a16:creationId xmlns:a16="http://schemas.microsoft.com/office/drawing/2014/main" id="{12C09094-5056-4407-95BA-C127A05CEEBA}"/>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79" name="Virginia">
            <a:extLst>
              <a:ext uri="{FF2B5EF4-FFF2-40B4-BE49-F238E27FC236}">
                <a16:creationId xmlns:a16="http://schemas.microsoft.com/office/drawing/2014/main" id="{51BDE2D5-416D-45AD-90F1-3F65A6D455CC}"/>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BDC9E1"/>
          </a:solidFill>
          <a:ln w="15875">
            <a:solidFill>
              <a:srgbClr val="003F48"/>
            </a:solidFill>
            <a:prstDash val="solid"/>
            <a:round/>
            <a:headEnd/>
            <a:tailEnd/>
          </a:ln>
        </p:spPr>
        <p:txBody>
          <a:bodyPr/>
          <a:lstStyle/>
          <a:p>
            <a:endParaRPr lang="en-US"/>
          </a:p>
        </p:txBody>
      </p:sp>
      <p:sp>
        <p:nvSpPr>
          <p:cNvPr id="107580" name="Freeform 62">
            <a:extLst>
              <a:ext uri="{FF2B5EF4-FFF2-40B4-BE49-F238E27FC236}">
                <a16:creationId xmlns:a16="http://schemas.microsoft.com/office/drawing/2014/main" id="{97521537-5F62-49CD-B27C-F063279DAFBD}"/>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7581" name="Hawaii">
            <a:extLst>
              <a:ext uri="{FF2B5EF4-FFF2-40B4-BE49-F238E27FC236}">
                <a16:creationId xmlns:a16="http://schemas.microsoft.com/office/drawing/2014/main" id="{A4991DE9-C816-4BB6-9C88-AD71D6AED653}"/>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07606" name="Freeform 64">
              <a:extLst>
                <a:ext uri="{FF2B5EF4-FFF2-40B4-BE49-F238E27FC236}">
                  <a16:creationId xmlns:a16="http://schemas.microsoft.com/office/drawing/2014/main" id="{A0185C5E-7C9F-4BC6-B0F2-90818969EFEF}"/>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BDC9E1"/>
            </a:solidFill>
            <a:ln w="15875">
              <a:solidFill>
                <a:srgbClr val="003F48"/>
              </a:solidFill>
              <a:prstDash val="solid"/>
              <a:round/>
              <a:headEnd/>
              <a:tailEnd/>
            </a:ln>
          </p:spPr>
          <p:txBody>
            <a:bodyPr/>
            <a:lstStyle/>
            <a:p>
              <a:endParaRPr lang="en-US"/>
            </a:p>
          </p:txBody>
        </p:sp>
        <p:sp>
          <p:nvSpPr>
            <p:cNvPr id="107607" name="Freeform 65">
              <a:extLst>
                <a:ext uri="{FF2B5EF4-FFF2-40B4-BE49-F238E27FC236}">
                  <a16:creationId xmlns:a16="http://schemas.microsoft.com/office/drawing/2014/main" id="{2B1F73B8-AEF2-4926-9B64-D72487D11CC3}"/>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07608" name="Freeform 66">
              <a:extLst>
                <a:ext uri="{FF2B5EF4-FFF2-40B4-BE49-F238E27FC236}">
                  <a16:creationId xmlns:a16="http://schemas.microsoft.com/office/drawing/2014/main" id="{5D5AFBF3-8F2A-4863-B325-DEDF7119872E}"/>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07609" name="Freeform 67">
              <a:extLst>
                <a:ext uri="{FF2B5EF4-FFF2-40B4-BE49-F238E27FC236}">
                  <a16:creationId xmlns:a16="http://schemas.microsoft.com/office/drawing/2014/main" id="{8047EE69-7E6C-4001-B1BB-D92F961F4AB6}"/>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07610" name="Freeform 68">
              <a:extLst>
                <a:ext uri="{FF2B5EF4-FFF2-40B4-BE49-F238E27FC236}">
                  <a16:creationId xmlns:a16="http://schemas.microsoft.com/office/drawing/2014/main" id="{DF993E56-54DC-492E-8415-CD1E5DAF4631}"/>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07611" name="Freeform 69">
              <a:extLst>
                <a:ext uri="{FF2B5EF4-FFF2-40B4-BE49-F238E27FC236}">
                  <a16:creationId xmlns:a16="http://schemas.microsoft.com/office/drawing/2014/main" id="{D4E274D4-9CEB-44FC-AD9D-41F9B914F762}"/>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07612" name="Freeform 70">
              <a:extLst>
                <a:ext uri="{FF2B5EF4-FFF2-40B4-BE49-F238E27FC236}">
                  <a16:creationId xmlns:a16="http://schemas.microsoft.com/office/drawing/2014/main" id="{0B0FB6C1-FF5D-4DBE-B539-85479273F815}"/>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BDC9E1"/>
            </a:solidFill>
            <a:ln w="15875">
              <a:solidFill>
                <a:srgbClr val="003F48"/>
              </a:solidFill>
              <a:prstDash val="solid"/>
              <a:round/>
              <a:headEnd/>
              <a:tailEnd/>
            </a:ln>
          </p:spPr>
          <p:txBody>
            <a:bodyPr/>
            <a:lstStyle/>
            <a:p>
              <a:endParaRPr lang="en-US"/>
            </a:p>
          </p:txBody>
        </p:sp>
        <p:sp>
          <p:nvSpPr>
            <p:cNvPr id="107613" name="Freeform 71">
              <a:extLst>
                <a:ext uri="{FF2B5EF4-FFF2-40B4-BE49-F238E27FC236}">
                  <a16:creationId xmlns:a16="http://schemas.microsoft.com/office/drawing/2014/main" id="{17BF3675-A99F-4BCA-B5CF-5629D5D9F5D4}"/>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BDC9E1"/>
            </a:solidFill>
            <a:ln w="15875">
              <a:solidFill>
                <a:srgbClr val="003F48"/>
              </a:solidFill>
              <a:prstDash val="solid"/>
              <a:round/>
              <a:headEnd/>
              <a:tailEnd/>
            </a:ln>
          </p:spPr>
          <p:txBody>
            <a:bodyPr/>
            <a:lstStyle/>
            <a:p>
              <a:endParaRPr lang="en-US"/>
            </a:p>
          </p:txBody>
        </p:sp>
      </p:grpSp>
      <p:grpSp>
        <p:nvGrpSpPr>
          <p:cNvPr id="107582" name="Alaska">
            <a:extLst>
              <a:ext uri="{FF2B5EF4-FFF2-40B4-BE49-F238E27FC236}">
                <a16:creationId xmlns:a16="http://schemas.microsoft.com/office/drawing/2014/main" id="{CF3B7F33-2950-42FA-A793-64BAA8195CDC}"/>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07596" name="Freeform 73">
              <a:extLst>
                <a:ext uri="{FF2B5EF4-FFF2-40B4-BE49-F238E27FC236}">
                  <a16:creationId xmlns:a16="http://schemas.microsoft.com/office/drawing/2014/main" id="{9D6D4674-E839-4969-BEB9-691362FB75A4}"/>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107597" name="Freeform 74">
              <a:extLst>
                <a:ext uri="{FF2B5EF4-FFF2-40B4-BE49-F238E27FC236}">
                  <a16:creationId xmlns:a16="http://schemas.microsoft.com/office/drawing/2014/main" id="{ED220849-31F8-4AE3-9245-FE5E0683118C}"/>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107598" name="Freeform 75">
              <a:extLst>
                <a:ext uri="{FF2B5EF4-FFF2-40B4-BE49-F238E27FC236}">
                  <a16:creationId xmlns:a16="http://schemas.microsoft.com/office/drawing/2014/main" id="{F294DF9A-0822-4C83-B6B3-D89EBDAF1ACC}"/>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07599" name="Freeform 76">
              <a:extLst>
                <a:ext uri="{FF2B5EF4-FFF2-40B4-BE49-F238E27FC236}">
                  <a16:creationId xmlns:a16="http://schemas.microsoft.com/office/drawing/2014/main" id="{B041F459-E625-4B1B-879F-4ADFB2AB0332}"/>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107600" name="Freeform 77">
              <a:extLst>
                <a:ext uri="{FF2B5EF4-FFF2-40B4-BE49-F238E27FC236}">
                  <a16:creationId xmlns:a16="http://schemas.microsoft.com/office/drawing/2014/main" id="{55E542C5-D92A-4FBE-9D3E-30EF28067936}"/>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107601" name="Freeform 78">
              <a:extLst>
                <a:ext uri="{FF2B5EF4-FFF2-40B4-BE49-F238E27FC236}">
                  <a16:creationId xmlns:a16="http://schemas.microsoft.com/office/drawing/2014/main" id="{1E1FE67F-41CE-44BC-ACF6-DB4BC948081B}"/>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07602" name="Freeform 79">
              <a:extLst>
                <a:ext uri="{FF2B5EF4-FFF2-40B4-BE49-F238E27FC236}">
                  <a16:creationId xmlns:a16="http://schemas.microsoft.com/office/drawing/2014/main" id="{05E8D016-0555-444E-82DD-6EE227B1CA92}"/>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07603" name="Freeform 80">
              <a:extLst>
                <a:ext uri="{FF2B5EF4-FFF2-40B4-BE49-F238E27FC236}">
                  <a16:creationId xmlns:a16="http://schemas.microsoft.com/office/drawing/2014/main" id="{DDE1B134-477A-4E72-82EF-C3EF02AF058D}"/>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07604" name="Freeform 81">
              <a:extLst>
                <a:ext uri="{FF2B5EF4-FFF2-40B4-BE49-F238E27FC236}">
                  <a16:creationId xmlns:a16="http://schemas.microsoft.com/office/drawing/2014/main" id="{0AD75E87-5732-4A00-BCF2-64781B5DB321}"/>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07605" name="Freeform 82">
              <a:extLst>
                <a:ext uri="{FF2B5EF4-FFF2-40B4-BE49-F238E27FC236}">
                  <a16:creationId xmlns:a16="http://schemas.microsoft.com/office/drawing/2014/main" id="{5DC266F6-B07A-47AF-80A3-4CFD78B63748}"/>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107583" name="Rectangle 109">
            <a:extLst>
              <a:ext uri="{FF2B5EF4-FFF2-40B4-BE49-F238E27FC236}">
                <a16:creationId xmlns:a16="http://schemas.microsoft.com/office/drawing/2014/main" id="{D7AF2BF0-8B93-47D8-B1F1-10EEA0A88BAF}"/>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7584" name="Rectangle 110">
            <a:extLst>
              <a:ext uri="{FF2B5EF4-FFF2-40B4-BE49-F238E27FC236}">
                <a16:creationId xmlns:a16="http://schemas.microsoft.com/office/drawing/2014/main" id="{D3BF4BA8-DDBE-483F-9B0F-FE6E97F75305}"/>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7585" name="Rectangle 111">
            <a:extLst>
              <a:ext uri="{FF2B5EF4-FFF2-40B4-BE49-F238E27FC236}">
                <a16:creationId xmlns:a16="http://schemas.microsoft.com/office/drawing/2014/main" id="{57EE3ADE-6901-4D6C-AEE1-2C7BF6E88DBF}"/>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7586" name="Rectangle 112">
            <a:extLst>
              <a:ext uri="{FF2B5EF4-FFF2-40B4-BE49-F238E27FC236}">
                <a16:creationId xmlns:a16="http://schemas.microsoft.com/office/drawing/2014/main" id="{79FC2DF4-878A-4C0C-A11D-1B74679592E6}"/>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7587" name="Rectangle 113">
            <a:extLst>
              <a:ext uri="{FF2B5EF4-FFF2-40B4-BE49-F238E27FC236}">
                <a16:creationId xmlns:a16="http://schemas.microsoft.com/office/drawing/2014/main" id="{C77ACF28-08C1-4596-BCFD-D2D5A3AEDD19}"/>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7588" name="Text Box 114">
            <a:extLst>
              <a:ext uri="{FF2B5EF4-FFF2-40B4-BE49-F238E27FC236}">
                <a16:creationId xmlns:a16="http://schemas.microsoft.com/office/drawing/2014/main" id="{2208B012-25FC-4D68-A1C3-F0BD0A629B48}"/>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07589" name="Text Box 105">
            <a:extLst>
              <a:ext uri="{FF2B5EF4-FFF2-40B4-BE49-F238E27FC236}">
                <a16:creationId xmlns:a16="http://schemas.microsoft.com/office/drawing/2014/main" id="{A413C7B2-592C-4C83-91ED-773CBAC45A7D}"/>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07590" name="Text Box 106">
            <a:extLst>
              <a:ext uri="{FF2B5EF4-FFF2-40B4-BE49-F238E27FC236}">
                <a16:creationId xmlns:a16="http://schemas.microsoft.com/office/drawing/2014/main" id="{B30E8DF2-82CF-430C-8306-1CEBF5693524}"/>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07591" name="Text Box 107">
            <a:extLst>
              <a:ext uri="{FF2B5EF4-FFF2-40B4-BE49-F238E27FC236}">
                <a16:creationId xmlns:a16="http://schemas.microsoft.com/office/drawing/2014/main" id="{D5487FA1-D410-4CF5-849F-48FCDCE738FD}"/>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07592" name="Text Box 108">
            <a:extLst>
              <a:ext uri="{FF2B5EF4-FFF2-40B4-BE49-F238E27FC236}">
                <a16:creationId xmlns:a16="http://schemas.microsoft.com/office/drawing/2014/main" id="{28414243-9641-4701-956A-0D818CC0BA4D}"/>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07593" name="Rectangle 7">
            <a:extLst>
              <a:ext uri="{FF2B5EF4-FFF2-40B4-BE49-F238E27FC236}">
                <a16:creationId xmlns:a16="http://schemas.microsoft.com/office/drawing/2014/main" id="{287C9DB5-D2C2-4453-A0A9-D75F12F3601F}"/>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the importance of using a condom at the same time as another form of contraception to prevent both STDs and pregnancy in a required course during grades 6, 7, or 8*</a:t>
            </a:r>
          </a:p>
        </p:txBody>
      </p:sp>
      <p:sp>
        <p:nvSpPr>
          <p:cNvPr id="107594" name="Text Box 101">
            <a:extLst>
              <a:ext uri="{FF2B5EF4-FFF2-40B4-BE49-F238E27FC236}">
                <a16:creationId xmlns:a16="http://schemas.microsoft.com/office/drawing/2014/main" id="{50ED3FAD-47E4-41EC-B1CF-0996AFA5F97F}"/>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107595" name="Text Box 116">
            <a:extLst>
              <a:ext uri="{FF2B5EF4-FFF2-40B4-BE49-F238E27FC236}">
                <a16:creationId xmlns:a16="http://schemas.microsoft.com/office/drawing/2014/main" id="{5F74D611-1BBC-402E-9983-A38041DC54CD}"/>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Kansas">
            <a:extLst>
              <a:ext uri="{FF2B5EF4-FFF2-40B4-BE49-F238E27FC236}">
                <a16:creationId xmlns:a16="http://schemas.microsoft.com/office/drawing/2014/main" id="{6E7C674A-E725-491B-8ADE-CC8B597352FE}"/>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67A9CF"/>
          </a:solidFill>
          <a:ln w="15875">
            <a:solidFill>
              <a:srgbClr val="003F48"/>
            </a:solidFill>
            <a:prstDash val="solid"/>
            <a:round/>
            <a:headEnd/>
            <a:tailEnd/>
          </a:ln>
        </p:spPr>
        <p:txBody>
          <a:bodyPr/>
          <a:lstStyle/>
          <a:p>
            <a:endParaRPr lang="en-US"/>
          </a:p>
        </p:txBody>
      </p:sp>
      <p:sp>
        <p:nvSpPr>
          <p:cNvPr id="109571" name="Missouri">
            <a:extLst>
              <a:ext uri="{FF2B5EF4-FFF2-40B4-BE49-F238E27FC236}">
                <a16:creationId xmlns:a16="http://schemas.microsoft.com/office/drawing/2014/main" id="{6E56DCE5-B18A-4C91-B581-15C774C9B35E}"/>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109572" name="Illinois">
            <a:extLst>
              <a:ext uri="{FF2B5EF4-FFF2-40B4-BE49-F238E27FC236}">
                <a16:creationId xmlns:a16="http://schemas.microsoft.com/office/drawing/2014/main" id="{649EFBA0-C196-4292-98CA-74E9A8281CFF}"/>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109573" name="Iowa">
            <a:extLst>
              <a:ext uri="{FF2B5EF4-FFF2-40B4-BE49-F238E27FC236}">
                <a16:creationId xmlns:a16="http://schemas.microsoft.com/office/drawing/2014/main" id="{7F19FE08-6098-44B6-85E8-A1B52381BC2F}"/>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09574" name="New Mexico">
            <a:extLst>
              <a:ext uri="{FF2B5EF4-FFF2-40B4-BE49-F238E27FC236}">
                <a16:creationId xmlns:a16="http://schemas.microsoft.com/office/drawing/2014/main" id="{886FD526-22F9-405B-A5BB-1610288EE2F7}"/>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2818A"/>
          </a:solidFill>
          <a:ln w="15875">
            <a:solidFill>
              <a:srgbClr val="003F48"/>
            </a:solidFill>
            <a:prstDash val="solid"/>
            <a:round/>
            <a:headEnd/>
            <a:tailEnd/>
          </a:ln>
        </p:spPr>
        <p:txBody>
          <a:bodyPr/>
          <a:lstStyle/>
          <a:p>
            <a:endParaRPr lang="en-US"/>
          </a:p>
        </p:txBody>
      </p:sp>
      <p:sp>
        <p:nvSpPr>
          <p:cNvPr id="109575" name="Oklahoma">
            <a:extLst>
              <a:ext uri="{FF2B5EF4-FFF2-40B4-BE49-F238E27FC236}">
                <a16:creationId xmlns:a16="http://schemas.microsoft.com/office/drawing/2014/main" id="{8E71EFA9-9EFD-49FD-8D7F-D9E078A21ABC}"/>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09576" name="Florida">
            <a:extLst>
              <a:ext uri="{FF2B5EF4-FFF2-40B4-BE49-F238E27FC236}">
                <a16:creationId xmlns:a16="http://schemas.microsoft.com/office/drawing/2014/main" id="{27000631-899D-497C-AB82-C06708F680CF}"/>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02818A"/>
          </a:solidFill>
          <a:ln w="15875">
            <a:solidFill>
              <a:srgbClr val="003F48"/>
            </a:solidFill>
            <a:prstDash val="solid"/>
            <a:round/>
            <a:headEnd/>
            <a:tailEnd/>
          </a:ln>
        </p:spPr>
        <p:txBody>
          <a:bodyPr/>
          <a:lstStyle/>
          <a:p>
            <a:endParaRPr lang="en-US"/>
          </a:p>
        </p:txBody>
      </p:sp>
      <p:sp>
        <p:nvSpPr>
          <p:cNvPr id="109577" name="Freeform 9">
            <a:extLst>
              <a:ext uri="{FF2B5EF4-FFF2-40B4-BE49-F238E27FC236}">
                <a16:creationId xmlns:a16="http://schemas.microsoft.com/office/drawing/2014/main" id="{8C871357-F9FE-4C8B-AF50-2F9AD8B12878}"/>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09578" name="Freeform 10">
            <a:extLst>
              <a:ext uri="{FF2B5EF4-FFF2-40B4-BE49-F238E27FC236}">
                <a16:creationId xmlns:a16="http://schemas.microsoft.com/office/drawing/2014/main" id="{331AA448-D61C-4C3A-9CB8-A97D9F700034}"/>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09579" name="Freeform 11">
            <a:extLst>
              <a:ext uri="{FF2B5EF4-FFF2-40B4-BE49-F238E27FC236}">
                <a16:creationId xmlns:a16="http://schemas.microsoft.com/office/drawing/2014/main" id="{4814E416-9966-4D5B-9093-AC6ADEDD5540}"/>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09580" name="Michigan Upper">
            <a:extLst>
              <a:ext uri="{FF2B5EF4-FFF2-40B4-BE49-F238E27FC236}">
                <a16:creationId xmlns:a16="http://schemas.microsoft.com/office/drawing/2014/main" id="{3A429A5A-79D2-4340-97EF-519813A91176}"/>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109581" name="Michigan">
            <a:extLst>
              <a:ext uri="{FF2B5EF4-FFF2-40B4-BE49-F238E27FC236}">
                <a16:creationId xmlns:a16="http://schemas.microsoft.com/office/drawing/2014/main" id="{E1777F80-4FF3-4343-8F44-ABC7D3F2CD56}"/>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109582" name="New York">
            <a:extLst>
              <a:ext uri="{FF2B5EF4-FFF2-40B4-BE49-F238E27FC236}">
                <a16:creationId xmlns:a16="http://schemas.microsoft.com/office/drawing/2014/main" id="{2B9766C8-EA4A-4D39-9F8F-8D3E42DE733E}"/>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109583" name="Freeform 15">
            <a:extLst>
              <a:ext uri="{FF2B5EF4-FFF2-40B4-BE49-F238E27FC236}">
                <a16:creationId xmlns:a16="http://schemas.microsoft.com/office/drawing/2014/main" id="{8F777F07-9947-4558-92E7-6933FCFE8609}"/>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584" name="Freeform 16">
            <a:extLst>
              <a:ext uri="{FF2B5EF4-FFF2-40B4-BE49-F238E27FC236}">
                <a16:creationId xmlns:a16="http://schemas.microsoft.com/office/drawing/2014/main" id="{E28ACC8C-40D7-410B-91EE-AF1CFE0C04AB}"/>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585" name="Washington">
            <a:extLst>
              <a:ext uri="{FF2B5EF4-FFF2-40B4-BE49-F238E27FC236}">
                <a16:creationId xmlns:a16="http://schemas.microsoft.com/office/drawing/2014/main" id="{B8E52AB8-13AF-424C-B902-0D64E7503E1B}"/>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109586" name="Freeform 19">
            <a:extLst>
              <a:ext uri="{FF2B5EF4-FFF2-40B4-BE49-F238E27FC236}">
                <a16:creationId xmlns:a16="http://schemas.microsoft.com/office/drawing/2014/main" id="{8061E727-92F5-41E4-AE06-017E88DB220C}"/>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587" name="Alabama">
            <a:extLst>
              <a:ext uri="{FF2B5EF4-FFF2-40B4-BE49-F238E27FC236}">
                <a16:creationId xmlns:a16="http://schemas.microsoft.com/office/drawing/2014/main" id="{49574A2F-1125-404E-B0D5-D864B906A718}"/>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09588" name="Arizona">
            <a:extLst>
              <a:ext uri="{FF2B5EF4-FFF2-40B4-BE49-F238E27FC236}">
                <a16:creationId xmlns:a16="http://schemas.microsoft.com/office/drawing/2014/main" id="{39416D96-27BB-4708-A426-6A53413969BF}"/>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09589" name="Arkansas">
            <a:extLst>
              <a:ext uri="{FF2B5EF4-FFF2-40B4-BE49-F238E27FC236}">
                <a16:creationId xmlns:a16="http://schemas.microsoft.com/office/drawing/2014/main" id="{8E7098AE-3159-431B-8AD8-C54200F536F1}"/>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09590" name="California">
            <a:extLst>
              <a:ext uri="{FF2B5EF4-FFF2-40B4-BE49-F238E27FC236}">
                <a16:creationId xmlns:a16="http://schemas.microsoft.com/office/drawing/2014/main" id="{FA10948F-AA08-417C-AC19-76F4D1C54299}"/>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109591" name="Colorado">
            <a:extLst>
              <a:ext uri="{FF2B5EF4-FFF2-40B4-BE49-F238E27FC236}">
                <a16:creationId xmlns:a16="http://schemas.microsoft.com/office/drawing/2014/main" id="{CC6D8415-9261-47BB-BCC9-ED717DEA6238}"/>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09592" name="Connecticut">
            <a:extLst>
              <a:ext uri="{FF2B5EF4-FFF2-40B4-BE49-F238E27FC236}">
                <a16:creationId xmlns:a16="http://schemas.microsoft.com/office/drawing/2014/main" id="{26C2A641-72AF-4A94-B7AB-9D98A315F8B9}"/>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09593" name="Delaware">
            <a:extLst>
              <a:ext uri="{FF2B5EF4-FFF2-40B4-BE49-F238E27FC236}">
                <a16:creationId xmlns:a16="http://schemas.microsoft.com/office/drawing/2014/main" id="{E2015857-D172-49C3-B1A8-415E61D232FB}"/>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09594" name="Freeform 27">
            <a:extLst>
              <a:ext uri="{FF2B5EF4-FFF2-40B4-BE49-F238E27FC236}">
                <a16:creationId xmlns:a16="http://schemas.microsoft.com/office/drawing/2014/main" id="{CCB4DF92-D954-467E-95A6-F9048154068D}"/>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595" name="Georgia">
            <a:extLst>
              <a:ext uri="{FF2B5EF4-FFF2-40B4-BE49-F238E27FC236}">
                <a16:creationId xmlns:a16="http://schemas.microsoft.com/office/drawing/2014/main" id="{D13AFCDA-8691-4B29-A488-9325D550FBB1}"/>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67A9CF"/>
          </a:solidFill>
          <a:ln w="15875">
            <a:solidFill>
              <a:srgbClr val="003F48"/>
            </a:solidFill>
            <a:prstDash val="solid"/>
            <a:round/>
            <a:headEnd/>
            <a:tailEnd/>
          </a:ln>
        </p:spPr>
        <p:txBody>
          <a:bodyPr/>
          <a:lstStyle/>
          <a:p>
            <a:endParaRPr lang="en-US"/>
          </a:p>
        </p:txBody>
      </p:sp>
      <p:sp>
        <p:nvSpPr>
          <p:cNvPr id="109596" name="Idaho">
            <a:extLst>
              <a:ext uri="{FF2B5EF4-FFF2-40B4-BE49-F238E27FC236}">
                <a16:creationId xmlns:a16="http://schemas.microsoft.com/office/drawing/2014/main" id="{15B620CC-77B6-4FFB-B4EC-B1C3425A35A8}"/>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67A9CF"/>
          </a:solidFill>
          <a:ln w="15875">
            <a:solidFill>
              <a:srgbClr val="003F48"/>
            </a:solidFill>
            <a:prstDash val="solid"/>
            <a:round/>
            <a:headEnd/>
            <a:tailEnd/>
          </a:ln>
        </p:spPr>
        <p:txBody>
          <a:bodyPr/>
          <a:lstStyle/>
          <a:p>
            <a:endParaRPr lang="en-US"/>
          </a:p>
        </p:txBody>
      </p:sp>
      <p:sp>
        <p:nvSpPr>
          <p:cNvPr id="109597" name="Indiana">
            <a:extLst>
              <a:ext uri="{FF2B5EF4-FFF2-40B4-BE49-F238E27FC236}">
                <a16:creationId xmlns:a16="http://schemas.microsoft.com/office/drawing/2014/main" id="{1F50643D-DDB1-416F-A3C6-57294A257EDF}"/>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09598" name="Kentucky">
            <a:extLst>
              <a:ext uri="{FF2B5EF4-FFF2-40B4-BE49-F238E27FC236}">
                <a16:creationId xmlns:a16="http://schemas.microsoft.com/office/drawing/2014/main" id="{7EC048BD-8B10-46B5-961D-A40AAD6C1782}"/>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109599" name="Louisiana">
            <a:extLst>
              <a:ext uri="{FF2B5EF4-FFF2-40B4-BE49-F238E27FC236}">
                <a16:creationId xmlns:a16="http://schemas.microsoft.com/office/drawing/2014/main" id="{E60F9973-3332-42E8-9976-B26F7CEEE470}"/>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09600" name="Maine">
            <a:extLst>
              <a:ext uri="{FF2B5EF4-FFF2-40B4-BE49-F238E27FC236}">
                <a16:creationId xmlns:a16="http://schemas.microsoft.com/office/drawing/2014/main" id="{37952610-34AF-4663-9DB3-419050B82BF0}"/>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109601" name="Maryland">
            <a:extLst>
              <a:ext uri="{FF2B5EF4-FFF2-40B4-BE49-F238E27FC236}">
                <a16:creationId xmlns:a16="http://schemas.microsoft.com/office/drawing/2014/main" id="{84A8B212-7A14-4E64-A5C2-DEE6C42B0BF2}"/>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09602" name="Minnesota">
            <a:extLst>
              <a:ext uri="{FF2B5EF4-FFF2-40B4-BE49-F238E27FC236}">
                <a16:creationId xmlns:a16="http://schemas.microsoft.com/office/drawing/2014/main" id="{BFFD4C54-9051-4C62-8564-5B86A0A363A2}"/>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109603" name="Mississippi">
            <a:extLst>
              <a:ext uri="{FF2B5EF4-FFF2-40B4-BE49-F238E27FC236}">
                <a16:creationId xmlns:a16="http://schemas.microsoft.com/office/drawing/2014/main" id="{FB8874FF-A825-48FB-B348-020AA3298B16}"/>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109604" name="Montana">
            <a:extLst>
              <a:ext uri="{FF2B5EF4-FFF2-40B4-BE49-F238E27FC236}">
                <a16:creationId xmlns:a16="http://schemas.microsoft.com/office/drawing/2014/main" id="{008CD4CF-C481-4B93-AB9F-AF9036BA2F10}"/>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7A9CF"/>
          </a:solidFill>
          <a:ln w="15875">
            <a:solidFill>
              <a:srgbClr val="003F48"/>
            </a:solidFill>
            <a:prstDash val="solid"/>
            <a:round/>
            <a:headEnd/>
            <a:tailEnd/>
          </a:ln>
        </p:spPr>
        <p:txBody>
          <a:bodyPr/>
          <a:lstStyle/>
          <a:p>
            <a:endParaRPr lang="en-US"/>
          </a:p>
        </p:txBody>
      </p:sp>
      <p:sp>
        <p:nvSpPr>
          <p:cNvPr id="109605" name="Nebraska">
            <a:extLst>
              <a:ext uri="{FF2B5EF4-FFF2-40B4-BE49-F238E27FC236}">
                <a16:creationId xmlns:a16="http://schemas.microsoft.com/office/drawing/2014/main" id="{2F01DA85-C993-4427-B905-16EA108C785A}"/>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7A9CF"/>
          </a:solidFill>
          <a:ln w="15875">
            <a:solidFill>
              <a:srgbClr val="003F48"/>
            </a:solidFill>
            <a:prstDash val="solid"/>
            <a:round/>
            <a:headEnd/>
            <a:tailEnd/>
          </a:ln>
        </p:spPr>
        <p:txBody>
          <a:bodyPr/>
          <a:lstStyle/>
          <a:p>
            <a:endParaRPr lang="en-US"/>
          </a:p>
        </p:txBody>
      </p:sp>
      <p:sp>
        <p:nvSpPr>
          <p:cNvPr id="109606" name="Nevada">
            <a:extLst>
              <a:ext uri="{FF2B5EF4-FFF2-40B4-BE49-F238E27FC236}">
                <a16:creationId xmlns:a16="http://schemas.microsoft.com/office/drawing/2014/main" id="{52BF6519-4021-44F7-9B18-FFEC3045DA2E}"/>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09607" name="New Hampshire">
            <a:extLst>
              <a:ext uri="{FF2B5EF4-FFF2-40B4-BE49-F238E27FC236}">
                <a16:creationId xmlns:a16="http://schemas.microsoft.com/office/drawing/2014/main" id="{96A4FB28-2B5A-4B29-BE17-DE32E04DB87F}"/>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109608" name="New Jersey">
            <a:extLst>
              <a:ext uri="{FF2B5EF4-FFF2-40B4-BE49-F238E27FC236}">
                <a16:creationId xmlns:a16="http://schemas.microsoft.com/office/drawing/2014/main" id="{10A82E79-276F-407A-BF6B-013FBEBBFAF3}"/>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109609" name="North Carolina">
            <a:extLst>
              <a:ext uri="{FF2B5EF4-FFF2-40B4-BE49-F238E27FC236}">
                <a16:creationId xmlns:a16="http://schemas.microsoft.com/office/drawing/2014/main" id="{83BFA7C0-306E-471F-866B-51CBCDC59BC8}"/>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109610" name="North Dakota">
            <a:extLst>
              <a:ext uri="{FF2B5EF4-FFF2-40B4-BE49-F238E27FC236}">
                <a16:creationId xmlns:a16="http://schemas.microsoft.com/office/drawing/2014/main" id="{BCE60450-DDEF-4C5A-8ABF-F20D5D95AEE0}"/>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7A9CF"/>
          </a:solidFill>
          <a:ln w="15875">
            <a:solidFill>
              <a:srgbClr val="003F48"/>
            </a:solidFill>
            <a:prstDash val="solid"/>
            <a:round/>
            <a:headEnd/>
            <a:tailEnd/>
          </a:ln>
        </p:spPr>
        <p:txBody>
          <a:bodyPr/>
          <a:lstStyle/>
          <a:p>
            <a:endParaRPr lang="en-US"/>
          </a:p>
        </p:txBody>
      </p:sp>
      <p:sp>
        <p:nvSpPr>
          <p:cNvPr id="109611" name="Ohio">
            <a:extLst>
              <a:ext uri="{FF2B5EF4-FFF2-40B4-BE49-F238E27FC236}">
                <a16:creationId xmlns:a16="http://schemas.microsoft.com/office/drawing/2014/main" id="{C25B7515-F25D-4B64-BC0B-D391A8188017}"/>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67A9CF"/>
          </a:solidFill>
          <a:ln w="15875">
            <a:solidFill>
              <a:srgbClr val="003F48"/>
            </a:solidFill>
            <a:prstDash val="solid"/>
            <a:round/>
            <a:headEnd/>
            <a:tailEnd/>
          </a:ln>
        </p:spPr>
        <p:txBody>
          <a:bodyPr/>
          <a:lstStyle/>
          <a:p>
            <a:endParaRPr lang="en-US"/>
          </a:p>
        </p:txBody>
      </p:sp>
      <p:sp>
        <p:nvSpPr>
          <p:cNvPr id="109612" name="Oregon">
            <a:extLst>
              <a:ext uri="{FF2B5EF4-FFF2-40B4-BE49-F238E27FC236}">
                <a16:creationId xmlns:a16="http://schemas.microsoft.com/office/drawing/2014/main" id="{0D3C59EA-242B-47DF-9128-2F560B6C6CEC}"/>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109613" name="Pennsylvania">
            <a:extLst>
              <a:ext uri="{FF2B5EF4-FFF2-40B4-BE49-F238E27FC236}">
                <a16:creationId xmlns:a16="http://schemas.microsoft.com/office/drawing/2014/main" id="{B89E458A-4961-4458-A0FE-2C1C9FEFD98B}"/>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2818A"/>
          </a:solidFill>
          <a:ln w="15875">
            <a:solidFill>
              <a:srgbClr val="003F48"/>
            </a:solidFill>
            <a:prstDash val="solid"/>
            <a:round/>
            <a:headEnd/>
            <a:tailEnd/>
          </a:ln>
        </p:spPr>
        <p:txBody>
          <a:bodyPr/>
          <a:lstStyle/>
          <a:p>
            <a:endParaRPr lang="en-US"/>
          </a:p>
        </p:txBody>
      </p:sp>
      <p:sp>
        <p:nvSpPr>
          <p:cNvPr id="109614" name="Rhode Island">
            <a:extLst>
              <a:ext uri="{FF2B5EF4-FFF2-40B4-BE49-F238E27FC236}">
                <a16:creationId xmlns:a16="http://schemas.microsoft.com/office/drawing/2014/main" id="{071DFEBF-DA65-4F6E-ABB3-EB57193653CC}"/>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109615" name="South Carolina">
            <a:extLst>
              <a:ext uri="{FF2B5EF4-FFF2-40B4-BE49-F238E27FC236}">
                <a16:creationId xmlns:a16="http://schemas.microsoft.com/office/drawing/2014/main" id="{E4BB845C-66C4-4FB4-B4BF-D474A51F188E}"/>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109616" name="South Dakota">
            <a:extLst>
              <a:ext uri="{FF2B5EF4-FFF2-40B4-BE49-F238E27FC236}">
                <a16:creationId xmlns:a16="http://schemas.microsoft.com/office/drawing/2014/main" id="{0B9F7187-1BB3-4B24-996B-952945166AF6}"/>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109617" name="Tennessee">
            <a:extLst>
              <a:ext uri="{FF2B5EF4-FFF2-40B4-BE49-F238E27FC236}">
                <a16:creationId xmlns:a16="http://schemas.microsoft.com/office/drawing/2014/main" id="{6B1C0FCF-1DF0-4076-BE67-B1A8006AFBC6}"/>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67A9CF"/>
          </a:solidFill>
          <a:ln w="15875">
            <a:solidFill>
              <a:srgbClr val="003F48"/>
            </a:solidFill>
            <a:prstDash val="solid"/>
            <a:round/>
            <a:headEnd/>
            <a:tailEnd/>
          </a:ln>
        </p:spPr>
        <p:txBody>
          <a:bodyPr/>
          <a:lstStyle/>
          <a:p>
            <a:endParaRPr lang="en-US"/>
          </a:p>
        </p:txBody>
      </p:sp>
      <p:sp>
        <p:nvSpPr>
          <p:cNvPr id="109618" name="Texas">
            <a:extLst>
              <a:ext uri="{FF2B5EF4-FFF2-40B4-BE49-F238E27FC236}">
                <a16:creationId xmlns:a16="http://schemas.microsoft.com/office/drawing/2014/main" id="{411F0314-4F90-46E5-B578-F6E892838913}"/>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09619" name="Utah">
            <a:extLst>
              <a:ext uri="{FF2B5EF4-FFF2-40B4-BE49-F238E27FC236}">
                <a16:creationId xmlns:a16="http://schemas.microsoft.com/office/drawing/2014/main" id="{F0B8A3BF-E88E-4F46-BA25-F5AEFB12CD50}"/>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BDC9E1"/>
          </a:solidFill>
          <a:ln w="15875">
            <a:solidFill>
              <a:srgbClr val="003F48"/>
            </a:solidFill>
            <a:prstDash val="solid"/>
            <a:round/>
            <a:headEnd/>
            <a:tailEnd/>
          </a:ln>
        </p:spPr>
        <p:txBody>
          <a:bodyPr/>
          <a:lstStyle/>
          <a:p>
            <a:endParaRPr lang="en-US"/>
          </a:p>
        </p:txBody>
      </p:sp>
      <p:sp>
        <p:nvSpPr>
          <p:cNvPr id="109620" name="Vermont">
            <a:extLst>
              <a:ext uri="{FF2B5EF4-FFF2-40B4-BE49-F238E27FC236}">
                <a16:creationId xmlns:a16="http://schemas.microsoft.com/office/drawing/2014/main" id="{BA62D172-24AB-4F83-90B9-E8E68C724B8A}"/>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109621" name="West Virginia">
            <a:extLst>
              <a:ext uri="{FF2B5EF4-FFF2-40B4-BE49-F238E27FC236}">
                <a16:creationId xmlns:a16="http://schemas.microsoft.com/office/drawing/2014/main" id="{ED5E9735-3806-441D-8F03-147819E70B3C}"/>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109622" name="Wisconsin">
            <a:extLst>
              <a:ext uri="{FF2B5EF4-FFF2-40B4-BE49-F238E27FC236}">
                <a16:creationId xmlns:a16="http://schemas.microsoft.com/office/drawing/2014/main" id="{ACB6766D-327D-4BA0-A1A3-2A3CD6FBF356}"/>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109623" name="Wyoming">
            <a:extLst>
              <a:ext uri="{FF2B5EF4-FFF2-40B4-BE49-F238E27FC236}">
                <a16:creationId xmlns:a16="http://schemas.microsoft.com/office/drawing/2014/main" id="{C5D48743-37A2-49A5-A993-A86559D7DCD3}"/>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09624" name="Massachusetts">
            <a:extLst>
              <a:ext uri="{FF2B5EF4-FFF2-40B4-BE49-F238E27FC236}">
                <a16:creationId xmlns:a16="http://schemas.microsoft.com/office/drawing/2014/main" id="{0814DB1B-F02F-4BBF-A814-B8E3385EADD7}"/>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09625" name="Freeform 59">
            <a:extLst>
              <a:ext uri="{FF2B5EF4-FFF2-40B4-BE49-F238E27FC236}">
                <a16:creationId xmlns:a16="http://schemas.microsoft.com/office/drawing/2014/main" id="{C54D4F33-B27E-4427-A4A5-26BFCADB6C72}"/>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626" name="Freeform 60">
            <a:extLst>
              <a:ext uri="{FF2B5EF4-FFF2-40B4-BE49-F238E27FC236}">
                <a16:creationId xmlns:a16="http://schemas.microsoft.com/office/drawing/2014/main" id="{BBA61702-85DB-4F3E-8E9C-49E7AD9E3B65}"/>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627" name="Virginia">
            <a:extLst>
              <a:ext uri="{FF2B5EF4-FFF2-40B4-BE49-F238E27FC236}">
                <a16:creationId xmlns:a16="http://schemas.microsoft.com/office/drawing/2014/main" id="{814A6E1A-0713-4E13-A70E-351ECEEA577F}"/>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109628" name="Freeform 62">
            <a:extLst>
              <a:ext uri="{FF2B5EF4-FFF2-40B4-BE49-F238E27FC236}">
                <a16:creationId xmlns:a16="http://schemas.microsoft.com/office/drawing/2014/main" id="{D5544650-DD03-4B5E-856A-33D4440B58A2}"/>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9629" name="Hawaii">
            <a:extLst>
              <a:ext uri="{FF2B5EF4-FFF2-40B4-BE49-F238E27FC236}">
                <a16:creationId xmlns:a16="http://schemas.microsoft.com/office/drawing/2014/main" id="{2F884E89-EDF5-4A16-8CA2-14FA9BFEA23F}"/>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09654" name="Freeform 64">
              <a:extLst>
                <a:ext uri="{FF2B5EF4-FFF2-40B4-BE49-F238E27FC236}">
                  <a16:creationId xmlns:a16="http://schemas.microsoft.com/office/drawing/2014/main" id="{B820FE1D-1F7A-46DA-A3C4-D0FAB8508CAE}"/>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2818A"/>
            </a:solidFill>
            <a:ln w="15875">
              <a:solidFill>
                <a:srgbClr val="003F48"/>
              </a:solidFill>
              <a:prstDash val="solid"/>
              <a:round/>
              <a:headEnd/>
              <a:tailEnd/>
            </a:ln>
          </p:spPr>
          <p:txBody>
            <a:bodyPr/>
            <a:lstStyle/>
            <a:p>
              <a:endParaRPr lang="en-US"/>
            </a:p>
          </p:txBody>
        </p:sp>
        <p:sp>
          <p:nvSpPr>
            <p:cNvPr id="109655" name="Freeform 65">
              <a:extLst>
                <a:ext uri="{FF2B5EF4-FFF2-40B4-BE49-F238E27FC236}">
                  <a16:creationId xmlns:a16="http://schemas.microsoft.com/office/drawing/2014/main" id="{3C876474-B9C9-49A2-A00E-DBB53CD85B36}"/>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2818A"/>
            </a:solidFill>
            <a:ln w="15875">
              <a:solidFill>
                <a:srgbClr val="003F48"/>
              </a:solidFill>
              <a:prstDash val="solid"/>
              <a:round/>
              <a:headEnd/>
              <a:tailEnd/>
            </a:ln>
          </p:spPr>
          <p:txBody>
            <a:bodyPr/>
            <a:lstStyle/>
            <a:p>
              <a:endParaRPr lang="en-US"/>
            </a:p>
          </p:txBody>
        </p:sp>
        <p:sp>
          <p:nvSpPr>
            <p:cNvPr id="109656" name="Freeform 66">
              <a:extLst>
                <a:ext uri="{FF2B5EF4-FFF2-40B4-BE49-F238E27FC236}">
                  <a16:creationId xmlns:a16="http://schemas.microsoft.com/office/drawing/2014/main" id="{DEFA1D65-81B8-47DA-8E74-3AAA6B4DC985}"/>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09657" name="Freeform 67">
              <a:extLst>
                <a:ext uri="{FF2B5EF4-FFF2-40B4-BE49-F238E27FC236}">
                  <a16:creationId xmlns:a16="http://schemas.microsoft.com/office/drawing/2014/main" id="{4A8209CB-C5E4-433C-AE63-475AFB94CFBE}"/>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2818A"/>
            </a:solidFill>
            <a:ln w="15875">
              <a:solidFill>
                <a:srgbClr val="003F48"/>
              </a:solidFill>
              <a:prstDash val="solid"/>
              <a:round/>
              <a:headEnd/>
              <a:tailEnd/>
            </a:ln>
          </p:spPr>
          <p:txBody>
            <a:bodyPr/>
            <a:lstStyle/>
            <a:p>
              <a:endParaRPr lang="en-US"/>
            </a:p>
          </p:txBody>
        </p:sp>
        <p:sp>
          <p:nvSpPr>
            <p:cNvPr id="109658" name="Freeform 68">
              <a:extLst>
                <a:ext uri="{FF2B5EF4-FFF2-40B4-BE49-F238E27FC236}">
                  <a16:creationId xmlns:a16="http://schemas.microsoft.com/office/drawing/2014/main" id="{E695476F-7833-405A-A4DC-1A8F8C4FD5CD}"/>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09659" name="Freeform 69">
              <a:extLst>
                <a:ext uri="{FF2B5EF4-FFF2-40B4-BE49-F238E27FC236}">
                  <a16:creationId xmlns:a16="http://schemas.microsoft.com/office/drawing/2014/main" id="{372EB9B6-07CF-43B5-8D47-DAC986E97570}"/>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09660" name="Freeform 70">
              <a:extLst>
                <a:ext uri="{FF2B5EF4-FFF2-40B4-BE49-F238E27FC236}">
                  <a16:creationId xmlns:a16="http://schemas.microsoft.com/office/drawing/2014/main" id="{B7F5E510-9EC5-4E7A-AB42-FFC8A600D049}"/>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2818A"/>
            </a:solidFill>
            <a:ln w="15875">
              <a:solidFill>
                <a:srgbClr val="003F48"/>
              </a:solidFill>
              <a:prstDash val="solid"/>
              <a:round/>
              <a:headEnd/>
              <a:tailEnd/>
            </a:ln>
          </p:spPr>
          <p:txBody>
            <a:bodyPr/>
            <a:lstStyle/>
            <a:p>
              <a:endParaRPr lang="en-US"/>
            </a:p>
          </p:txBody>
        </p:sp>
        <p:sp>
          <p:nvSpPr>
            <p:cNvPr id="109661" name="Freeform 71">
              <a:extLst>
                <a:ext uri="{FF2B5EF4-FFF2-40B4-BE49-F238E27FC236}">
                  <a16:creationId xmlns:a16="http://schemas.microsoft.com/office/drawing/2014/main" id="{BFC79749-7854-4DEE-B89B-5A3ADC8E50C4}"/>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2818A"/>
            </a:solidFill>
            <a:ln w="15875">
              <a:solidFill>
                <a:srgbClr val="003F48"/>
              </a:solidFill>
              <a:prstDash val="solid"/>
              <a:round/>
              <a:headEnd/>
              <a:tailEnd/>
            </a:ln>
          </p:spPr>
          <p:txBody>
            <a:bodyPr/>
            <a:lstStyle/>
            <a:p>
              <a:endParaRPr lang="en-US"/>
            </a:p>
          </p:txBody>
        </p:sp>
      </p:grpSp>
      <p:grpSp>
        <p:nvGrpSpPr>
          <p:cNvPr id="109630" name="Alaska">
            <a:extLst>
              <a:ext uri="{FF2B5EF4-FFF2-40B4-BE49-F238E27FC236}">
                <a16:creationId xmlns:a16="http://schemas.microsoft.com/office/drawing/2014/main" id="{7C75B10B-090E-4AF2-9B6C-B41F16C5F95F}"/>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09644" name="Freeform 73">
              <a:extLst>
                <a:ext uri="{FF2B5EF4-FFF2-40B4-BE49-F238E27FC236}">
                  <a16:creationId xmlns:a16="http://schemas.microsoft.com/office/drawing/2014/main" id="{8F8F51CA-1A34-4022-A374-8DD995678F0C}"/>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109645" name="Freeform 74">
              <a:extLst>
                <a:ext uri="{FF2B5EF4-FFF2-40B4-BE49-F238E27FC236}">
                  <a16:creationId xmlns:a16="http://schemas.microsoft.com/office/drawing/2014/main" id="{8F942CC4-E282-48DE-B98C-E96011C2272B}"/>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109646" name="Freeform 75">
              <a:extLst>
                <a:ext uri="{FF2B5EF4-FFF2-40B4-BE49-F238E27FC236}">
                  <a16:creationId xmlns:a16="http://schemas.microsoft.com/office/drawing/2014/main" id="{4BD6FA67-8BF9-4FE7-A217-DFD8A40B2C68}"/>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09647" name="Freeform 76">
              <a:extLst>
                <a:ext uri="{FF2B5EF4-FFF2-40B4-BE49-F238E27FC236}">
                  <a16:creationId xmlns:a16="http://schemas.microsoft.com/office/drawing/2014/main" id="{FEF72F26-A547-4889-BBE0-478530CF8A8A}"/>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109648" name="Freeform 77">
              <a:extLst>
                <a:ext uri="{FF2B5EF4-FFF2-40B4-BE49-F238E27FC236}">
                  <a16:creationId xmlns:a16="http://schemas.microsoft.com/office/drawing/2014/main" id="{10D4F5BB-E17B-4767-AF57-7E7142434888}"/>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109649" name="Freeform 78">
              <a:extLst>
                <a:ext uri="{FF2B5EF4-FFF2-40B4-BE49-F238E27FC236}">
                  <a16:creationId xmlns:a16="http://schemas.microsoft.com/office/drawing/2014/main" id="{87DEBC0E-57EE-40DB-AAE8-674F395A8369}"/>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09650" name="Freeform 79">
              <a:extLst>
                <a:ext uri="{FF2B5EF4-FFF2-40B4-BE49-F238E27FC236}">
                  <a16:creationId xmlns:a16="http://schemas.microsoft.com/office/drawing/2014/main" id="{373DFCD5-6C0F-4DFC-B0A4-2D1589D29CC0}"/>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09651" name="Freeform 80">
              <a:extLst>
                <a:ext uri="{FF2B5EF4-FFF2-40B4-BE49-F238E27FC236}">
                  <a16:creationId xmlns:a16="http://schemas.microsoft.com/office/drawing/2014/main" id="{D412DA56-C9C9-460A-81D7-C36C342F818E}"/>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09652" name="Freeform 81">
              <a:extLst>
                <a:ext uri="{FF2B5EF4-FFF2-40B4-BE49-F238E27FC236}">
                  <a16:creationId xmlns:a16="http://schemas.microsoft.com/office/drawing/2014/main" id="{9D7905E1-FBE8-4EBF-84F2-605E5D649107}"/>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09653" name="Freeform 82">
              <a:extLst>
                <a:ext uri="{FF2B5EF4-FFF2-40B4-BE49-F238E27FC236}">
                  <a16:creationId xmlns:a16="http://schemas.microsoft.com/office/drawing/2014/main" id="{0C803596-FAB2-4E14-BFFC-20C5011B2DE5}"/>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109631" name="Rectangle 109">
            <a:extLst>
              <a:ext uri="{FF2B5EF4-FFF2-40B4-BE49-F238E27FC236}">
                <a16:creationId xmlns:a16="http://schemas.microsoft.com/office/drawing/2014/main" id="{BD57DAF7-B255-4B17-9951-F868E541FBEF}"/>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9632" name="Rectangle 110">
            <a:extLst>
              <a:ext uri="{FF2B5EF4-FFF2-40B4-BE49-F238E27FC236}">
                <a16:creationId xmlns:a16="http://schemas.microsoft.com/office/drawing/2014/main" id="{D4473BDB-63F9-48C5-8392-0B827D0D7325}"/>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9633" name="Rectangle 111">
            <a:extLst>
              <a:ext uri="{FF2B5EF4-FFF2-40B4-BE49-F238E27FC236}">
                <a16:creationId xmlns:a16="http://schemas.microsoft.com/office/drawing/2014/main" id="{AC17BD00-E3E9-411E-8855-EDFF09326A91}"/>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9634" name="Rectangle 112">
            <a:extLst>
              <a:ext uri="{FF2B5EF4-FFF2-40B4-BE49-F238E27FC236}">
                <a16:creationId xmlns:a16="http://schemas.microsoft.com/office/drawing/2014/main" id="{94D6CED3-6D96-4B09-A996-AA7324E4B072}"/>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9635" name="Rectangle 113">
            <a:extLst>
              <a:ext uri="{FF2B5EF4-FFF2-40B4-BE49-F238E27FC236}">
                <a16:creationId xmlns:a16="http://schemas.microsoft.com/office/drawing/2014/main" id="{C4A1BB15-53C1-4C4B-83D6-526AFD228776}"/>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09636" name="Text Box 114">
            <a:extLst>
              <a:ext uri="{FF2B5EF4-FFF2-40B4-BE49-F238E27FC236}">
                <a16:creationId xmlns:a16="http://schemas.microsoft.com/office/drawing/2014/main" id="{31CC9623-9B50-4CB1-9368-A9153189FA33}"/>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09637" name="Text Box 105">
            <a:extLst>
              <a:ext uri="{FF2B5EF4-FFF2-40B4-BE49-F238E27FC236}">
                <a16:creationId xmlns:a16="http://schemas.microsoft.com/office/drawing/2014/main" id="{8E54671F-0406-44CB-9B52-4BA5488CAC93}"/>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09638" name="Text Box 106">
            <a:extLst>
              <a:ext uri="{FF2B5EF4-FFF2-40B4-BE49-F238E27FC236}">
                <a16:creationId xmlns:a16="http://schemas.microsoft.com/office/drawing/2014/main" id="{DD91354C-F5E3-40F5-986C-EE1928499877}"/>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09639" name="Text Box 107">
            <a:extLst>
              <a:ext uri="{FF2B5EF4-FFF2-40B4-BE49-F238E27FC236}">
                <a16:creationId xmlns:a16="http://schemas.microsoft.com/office/drawing/2014/main" id="{91F7F167-9148-4391-BCB9-3DD603EB79B7}"/>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09640" name="Text Box 108">
            <a:extLst>
              <a:ext uri="{FF2B5EF4-FFF2-40B4-BE49-F238E27FC236}">
                <a16:creationId xmlns:a16="http://schemas.microsoft.com/office/drawing/2014/main" id="{3E9C3282-0B67-447E-ADC1-B035C2E0F695}"/>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09641" name="Rectangle 7">
            <a:extLst>
              <a:ext uri="{FF2B5EF4-FFF2-40B4-BE49-F238E27FC236}">
                <a16:creationId xmlns:a16="http://schemas.microsoft.com/office/drawing/2014/main" id="{73A010EC-0CB2-4B12-8CE6-EFF72F87A7E7}"/>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the importance of using a condom at the same time as another form of contraception to prevent both STDs and pregnancy in a required course during grades 9, 10, 11, or 12*</a:t>
            </a:r>
          </a:p>
        </p:txBody>
      </p:sp>
      <p:sp>
        <p:nvSpPr>
          <p:cNvPr id="109642" name="Text Box 101">
            <a:extLst>
              <a:ext uri="{FF2B5EF4-FFF2-40B4-BE49-F238E27FC236}">
                <a16:creationId xmlns:a16="http://schemas.microsoft.com/office/drawing/2014/main" id="{AD371A7E-93CA-455D-BB5B-7328998A3B57}"/>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109643" name="Text Box 116">
            <a:extLst>
              <a:ext uri="{FF2B5EF4-FFF2-40B4-BE49-F238E27FC236}">
                <a16:creationId xmlns:a16="http://schemas.microsoft.com/office/drawing/2014/main" id="{50DD2244-741C-4BEE-AF1F-18F65CB44C84}"/>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Kansas">
            <a:extLst>
              <a:ext uri="{FF2B5EF4-FFF2-40B4-BE49-F238E27FC236}">
                <a16:creationId xmlns:a16="http://schemas.microsoft.com/office/drawing/2014/main" id="{DC749DDA-A43F-41C0-ABF5-59CC96B00227}"/>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67A9CF"/>
          </a:solidFill>
          <a:ln w="15875">
            <a:solidFill>
              <a:srgbClr val="003F48"/>
            </a:solidFill>
            <a:prstDash val="solid"/>
            <a:round/>
            <a:headEnd/>
            <a:tailEnd/>
          </a:ln>
        </p:spPr>
        <p:txBody>
          <a:bodyPr/>
          <a:lstStyle/>
          <a:p>
            <a:endParaRPr lang="en-US"/>
          </a:p>
        </p:txBody>
      </p:sp>
      <p:sp>
        <p:nvSpPr>
          <p:cNvPr id="111619" name="Missouri">
            <a:extLst>
              <a:ext uri="{FF2B5EF4-FFF2-40B4-BE49-F238E27FC236}">
                <a16:creationId xmlns:a16="http://schemas.microsoft.com/office/drawing/2014/main" id="{95A8BFD7-98FB-412A-956E-3EC512B59DBD}"/>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111620" name="Illinois">
            <a:extLst>
              <a:ext uri="{FF2B5EF4-FFF2-40B4-BE49-F238E27FC236}">
                <a16:creationId xmlns:a16="http://schemas.microsoft.com/office/drawing/2014/main" id="{6CB59B32-04BE-4F8A-A3B7-EAF9ACC8653B}"/>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111621" name="Iowa">
            <a:extLst>
              <a:ext uri="{FF2B5EF4-FFF2-40B4-BE49-F238E27FC236}">
                <a16:creationId xmlns:a16="http://schemas.microsoft.com/office/drawing/2014/main" id="{E3D022E8-C91A-41D2-91AD-98C1ED356B64}"/>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11622" name="New Mexico">
            <a:extLst>
              <a:ext uri="{FF2B5EF4-FFF2-40B4-BE49-F238E27FC236}">
                <a16:creationId xmlns:a16="http://schemas.microsoft.com/office/drawing/2014/main" id="{5C316DA2-3079-437E-95D4-C26E9BB7DA0D}"/>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111623" name="Oklahoma">
            <a:extLst>
              <a:ext uri="{FF2B5EF4-FFF2-40B4-BE49-F238E27FC236}">
                <a16:creationId xmlns:a16="http://schemas.microsoft.com/office/drawing/2014/main" id="{1C24FE46-5CE7-4CC4-817A-195C2B05D8C6}"/>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11624" name="Florida">
            <a:extLst>
              <a:ext uri="{FF2B5EF4-FFF2-40B4-BE49-F238E27FC236}">
                <a16:creationId xmlns:a16="http://schemas.microsoft.com/office/drawing/2014/main" id="{C63000F2-3B5B-4708-BFB4-7F517037B881}"/>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111625" name="Freeform 9">
            <a:extLst>
              <a:ext uri="{FF2B5EF4-FFF2-40B4-BE49-F238E27FC236}">
                <a16:creationId xmlns:a16="http://schemas.microsoft.com/office/drawing/2014/main" id="{1FA41555-5ADF-4D92-813F-21C78ADCD481}"/>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11626" name="Freeform 10">
            <a:extLst>
              <a:ext uri="{FF2B5EF4-FFF2-40B4-BE49-F238E27FC236}">
                <a16:creationId xmlns:a16="http://schemas.microsoft.com/office/drawing/2014/main" id="{ED46F142-8F97-469D-ACDA-FCE18DF5CA7E}"/>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11627" name="Freeform 11">
            <a:extLst>
              <a:ext uri="{FF2B5EF4-FFF2-40B4-BE49-F238E27FC236}">
                <a16:creationId xmlns:a16="http://schemas.microsoft.com/office/drawing/2014/main" id="{C8026BCF-0960-4051-80DB-BEB751FEEA1A}"/>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11628" name="Michigan Upper">
            <a:extLst>
              <a:ext uri="{FF2B5EF4-FFF2-40B4-BE49-F238E27FC236}">
                <a16:creationId xmlns:a16="http://schemas.microsoft.com/office/drawing/2014/main" id="{40ECD814-B1FF-4CBC-8DB8-325AE96D5E6A}"/>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111629" name="Michigan">
            <a:extLst>
              <a:ext uri="{FF2B5EF4-FFF2-40B4-BE49-F238E27FC236}">
                <a16:creationId xmlns:a16="http://schemas.microsoft.com/office/drawing/2014/main" id="{728F96DC-01A9-43DC-8026-C02927386A6F}"/>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111630" name="New York">
            <a:extLst>
              <a:ext uri="{FF2B5EF4-FFF2-40B4-BE49-F238E27FC236}">
                <a16:creationId xmlns:a16="http://schemas.microsoft.com/office/drawing/2014/main" id="{56D1E953-B78C-4E9A-8DD3-A8C79A2DEDED}"/>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111631" name="Freeform 15">
            <a:extLst>
              <a:ext uri="{FF2B5EF4-FFF2-40B4-BE49-F238E27FC236}">
                <a16:creationId xmlns:a16="http://schemas.microsoft.com/office/drawing/2014/main" id="{362089F3-24D8-409E-8F12-6A5FEB8A0BCE}"/>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32" name="Freeform 16">
            <a:extLst>
              <a:ext uri="{FF2B5EF4-FFF2-40B4-BE49-F238E27FC236}">
                <a16:creationId xmlns:a16="http://schemas.microsoft.com/office/drawing/2014/main" id="{15E742C5-BCA1-4D91-9E9E-79C56B175BAE}"/>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33" name="Washington">
            <a:extLst>
              <a:ext uri="{FF2B5EF4-FFF2-40B4-BE49-F238E27FC236}">
                <a16:creationId xmlns:a16="http://schemas.microsoft.com/office/drawing/2014/main" id="{E57C3C77-DFD6-472D-BC7F-5509E84E964C}"/>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111634" name="Freeform 19">
            <a:extLst>
              <a:ext uri="{FF2B5EF4-FFF2-40B4-BE49-F238E27FC236}">
                <a16:creationId xmlns:a16="http://schemas.microsoft.com/office/drawing/2014/main" id="{FB6B1A91-2609-4ECE-BD6F-7745027DBF0D}"/>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35" name="Alabama">
            <a:extLst>
              <a:ext uri="{FF2B5EF4-FFF2-40B4-BE49-F238E27FC236}">
                <a16:creationId xmlns:a16="http://schemas.microsoft.com/office/drawing/2014/main" id="{2954F3BA-381A-4FD7-AE70-1AD794480C81}"/>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11636" name="Arizona">
            <a:extLst>
              <a:ext uri="{FF2B5EF4-FFF2-40B4-BE49-F238E27FC236}">
                <a16:creationId xmlns:a16="http://schemas.microsoft.com/office/drawing/2014/main" id="{4FBD1F26-46A2-4E1B-B924-1BFCAE4F0EEA}"/>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11637" name="Arkansas">
            <a:extLst>
              <a:ext uri="{FF2B5EF4-FFF2-40B4-BE49-F238E27FC236}">
                <a16:creationId xmlns:a16="http://schemas.microsoft.com/office/drawing/2014/main" id="{47B34450-48A9-4B66-88AE-3EB35565FC4D}"/>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11638" name="California">
            <a:extLst>
              <a:ext uri="{FF2B5EF4-FFF2-40B4-BE49-F238E27FC236}">
                <a16:creationId xmlns:a16="http://schemas.microsoft.com/office/drawing/2014/main" id="{C6229DE7-B694-46F1-8C3B-D9BA9DD991C6}"/>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7A9CF"/>
          </a:solidFill>
          <a:ln w="15875">
            <a:solidFill>
              <a:srgbClr val="003F48"/>
            </a:solidFill>
            <a:prstDash val="solid"/>
            <a:round/>
            <a:headEnd/>
            <a:tailEnd/>
          </a:ln>
        </p:spPr>
        <p:txBody>
          <a:bodyPr/>
          <a:lstStyle/>
          <a:p>
            <a:endParaRPr lang="en-US"/>
          </a:p>
        </p:txBody>
      </p:sp>
      <p:sp>
        <p:nvSpPr>
          <p:cNvPr id="111639" name="Colorado">
            <a:extLst>
              <a:ext uri="{FF2B5EF4-FFF2-40B4-BE49-F238E27FC236}">
                <a16:creationId xmlns:a16="http://schemas.microsoft.com/office/drawing/2014/main" id="{0DBC158B-52F1-4F6D-A3C5-CD4F14C109B0}"/>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11640" name="Connecticut">
            <a:extLst>
              <a:ext uri="{FF2B5EF4-FFF2-40B4-BE49-F238E27FC236}">
                <a16:creationId xmlns:a16="http://schemas.microsoft.com/office/drawing/2014/main" id="{E5BE7A6A-A333-446D-A803-A2AB0413A0AA}"/>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11641" name="Delaware">
            <a:extLst>
              <a:ext uri="{FF2B5EF4-FFF2-40B4-BE49-F238E27FC236}">
                <a16:creationId xmlns:a16="http://schemas.microsoft.com/office/drawing/2014/main" id="{CA7C99D6-A36F-40C0-BDA3-E92AC29C3E23}"/>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11642" name="Freeform 27">
            <a:extLst>
              <a:ext uri="{FF2B5EF4-FFF2-40B4-BE49-F238E27FC236}">
                <a16:creationId xmlns:a16="http://schemas.microsoft.com/office/drawing/2014/main" id="{775DC2A0-50B4-4FC2-8D86-C6885435B636}"/>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43" name="Georgia">
            <a:extLst>
              <a:ext uri="{FF2B5EF4-FFF2-40B4-BE49-F238E27FC236}">
                <a16:creationId xmlns:a16="http://schemas.microsoft.com/office/drawing/2014/main" id="{5A5E2136-4D64-49A0-89F0-6835EA043E71}"/>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67A9CF"/>
          </a:solidFill>
          <a:ln w="15875">
            <a:solidFill>
              <a:srgbClr val="003F48"/>
            </a:solidFill>
            <a:prstDash val="solid"/>
            <a:round/>
            <a:headEnd/>
            <a:tailEnd/>
          </a:ln>
        </p:spPr>
        <p:txBody>
          <a:bodyPr/>
          <a:lstStyle/>
          <a:p>
            <a:endParaRPr lang="en-US"/>
          </a:p>
        </p:txBody>
      </p:sp>
      <p:sp>
        <p:nvSpPr>
          <p:cNvPr id="111644" name="Idaho">
            <a:extLst>
              <a:ext uri="{FF2B5EF4-FFF2-40B4-BE49-F238E27FC236}">
                <a16:creationId xmlns:a16="http://schemas.microsoft.com/office/drawing/2014/main" id="{61C994FC-3275-40DE-9EEB-CC6F7F4923DB}"/>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67A9CF"/>
          </a:solidFill>
          <a:ln w="15875">
            <a:solidFill>
              <a:srgbClr val="003F48"/>
            </a:solidFill>
            <a:prstDash val="solid"/>
            <a:round/>
            <a:headEnd/>
            <a:tailEnd/>
          </a:ln>
        </p:spPr>
        <p:txBody>
          <a:bodyPr/>
          <a:lstStyle/>
          <a:p>
            <a:endParaRPr lang="en-US"/>
          </a:p>
        </p:txBody>
      </p:sp>
      <p:sp>
        <p:nvSpPr>
          <p:cNvPr id="111645" name="Indiana">
            <a:extLst>
              <a:ext uri="{FF2B5EF4-FFF2-40B4-BE49-F238E27FC236}">
                <a16:creationId xmlns:a16="http://schemas.microsoft.com/office/drawing/2014/main" id="{3CBA59F1-EDB0-4D4E-939A-2CDA01D41C1F}"/>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11646" name="Kentucky">
            <a:extLst>
              <a:ext uri="{FF2B5EF4-FFF2-40B4-BE49-F238E27FC236}">
                <a16:creationId xmlns:a16="http://schemas.microsoft.com/office/drawing/2014/main" id="{E6648143-A820-4BB0-98BC-6DE886810845}"/>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111647" name="Louisiana">
            <a:extLst>
              <a:ext uri="{FF2B5EF4-FFF2-40B4-BE49-F238E27FC236}">
                <a16:creationId xmlns:a16="http://schemas.microsoft.com/office/drawing/2014/main" id="{3FB1AD77-E34C-42EB-924B-ADADDBBA9553}"/>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11648" name="Maine">
            <a:extLst>
              <a:ext uri="{FF2B5EF4-FFF2-40B4-BE49-F238E27FC236}">
                <a16:creationId xmlns:a16="http://schemas.microsoft.com/office/drawing/2014/main" id="{FF511EEE-55D9-42E0-A7FB-F93DA9EB5E10}"/>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111649" name="Maryland">
            <a:extLst>
              <a:ext uri="{FF2B5EF4-FFF2-40B4-BE49-F238E27FC236}">
                <a16:creationId xmlns:a16="http://schemas.microsoft.com/office/drawing/2014/main" id="{4BC6216F-D230-43F4-9594-8486EEB32921}"/>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11650" name="Minnesota">
            <a:extLst>
              <a:ext uri="{FF2B5EF4-FFF2-40B4-BE49-F238E27FC236}">
                <a16:creationId xmlns:a16="http://schemas.microsoft.com/office/drawing/2014/main" id="{08D7F6CD-61BB-4EC1-BF33-45B2D4347318}"/>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111651" name="Mississippi">
            <a:extLst>
              <a:ext uri="{FF2B5EF4-FFF2-40B4-BE49-F238E27FC236}">
                <a16:creationId xmlns:a16="http://schemas.microsoft.com/office/drawing/2014/main" id="{E686AEE2-2B17-4A88-AF9D-D5F80975681B}"/>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111652" name="Montana">
            <a:extLst>
              <a:ext uri="{FF2B5EF4-FFF2-40B4-BE49-F238E27FC236}">
                <a16:creationId xmlns:a16="http://schemas.microsoft.com/office/drawing/2014/main" id="{3F56A06E-7EC6-49FF-A269-02F78AA0F698}"/>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2818A"/>
          </a:solidFill>
          <a:ln w="15875">
            <a:solidFill>
              <a:srgbClr val="003F48"/>
            </a:solidFill>
            <a:prstDash val="solid"/>
            <a:round/>
            <a:headEnd/>
            <a:tailEnd/>
          </a:ln>
        </p:spPr>
        <p:txBody>
          <a:bodyPr/>
          <a:lstStyle/>
          <a:p>
            <a:endParaRPr lang="en-US"/>
          </a:p>
        </p:txBody>
      </p:sp>
      <p:sp>
        <p:nvSpPr>
          <p:cNvPr id="111653" name="Nebraska">
            <a:extLst>
              <a:ext uri="{FF2B5EF4-FFF2-40B4-BE49-F238E27FC236}">
                <a16:creationId xmlns:a16="http://schemas.microsoft.com/office/drawing/2014/main" id="{0AC6B68F-43AC-41A4-9F39-EC03AEA6DE58}"/>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7A9CF"/>
          </a:solidFill>
          <a:ln w="15875">
            <a:solidFill>
              <a:srgbClr val="003F48"/>
            </a:solidFill>
            <a:prstDash val="solid"/>
            <a:round/>
            <a:headEnd/>
            <a:tailEnd/>
          </a:ln>
        </p:spPr>
        <p:txBody>
          <a:bodyPr/>
          <a:lstStyle/>
          <a:p>
            <a:endParaRPr lang="en-US"/>
          </a:p>
        </p:txBody>
      </p:sp>
      <p:sp>
        <p:nvSpPr>
          <p:cNvPr id="111654" name="Nevada">
            <a:extLst>
              <a:ext uri="{FF2B5EF4-FFF2-40B4-BE49-F238E27FC236}">
                <a16:creationId xmlns:a16="http://schemas.microsoft.com/office/drawing/2014/main" id="{EE23A223-DE69-4CF5-8EC5-66C8F34F8B0B}"/>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11655" name="New Hampshire">
            <a:extLst>
              <a:ext uri="{FF2B5EF4-FFF2-40B4-BE49-F238E27FC236}">
                <a16:creationId xmlns:a16="http://schemas.microsoft.com/office/drawing/2014/main" id="{0644851A-A1AC-46FD-B521-0322049482F9}"/>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111656" name="New Jersey">
            <a:extLst>
              <a:ext uri="{FF2B5EF4-FFF2-40B4-BE49-F238E27FC236}">
                <a16:creationId xmlns:a16="http://schemas.microsoft.com/office/drawing/2014/main" id="{E9357AE9-68BC-414D-81F5-6E7623030996}"/>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111657" name="North Carolina">
            <a:extLst>
              <a:ext uri="{FF2B5EF4-FFF2-40B4-BE49-F238E27FC236}">
                <a16:creationId xmlns:a16="http://schemas.microsoft.com/office/drawing/2014/main" id="{A14E3960-8610-4D3E-991A-FB0E2A6A73E9}"/>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111658" name="North Dakota">
            <a:extLst>
              <a:ext uri="{FF2B5EF4-FFF2-40B4-BE49-F238E27FC236}">
                <a16:creationId xmlns:a16="http://schemas.microsoft.com/office/drawing/2014/main" id="{C25D8B3A-5DA1-4910-B851-C53A22F387D0}"/>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2818A"/>
          </a:solidFill>
          <a:ln w="15875">
            <a:solidFill>
              <a:srgbClr val="003F48"/>
            </a:solidFill>
            <a:prstDash val="solid"/>
            <a:round/>
            <a:headEnd/>
            <a:tailEnd/>
          </a:ln>
        </p:spPr>
        <p:txBody>
          <a:bodyPr/>
          <a:lstStyle/>
          <a:p>
            <a:endParaRPr lang="en-US"/>
          </a:p>
        </p:txBody>
      </p:sp>
      <p:sp>
        <p:nvSpPr>
          <p:cNvPr id="111659" name="Ohio">
            <a:extLst>
              <a:ext uri="{FF2B5EF4-FFF2-40B4-BE49-F238E27FC236}">
                <a16:creationId xmlns:a16="http://schemas.microsoft.com/office/drawing/2014/main" id="{083FEE8E-C6BE-4ECA-9471-91C036BD23CE}"/>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67A9CF"/>
          </a:solidFill>
          <a:ln w="15875">
            <a:solidFill>
              <a:srgbClr val="003F48"/>
            </a:solidFill>
            <a:prstDash val="solid"/>
            <a:round/>
            <a:headEnd/>
            <a:tailEnd/>
          </a:ln>
        </p:spPr>
        <p:txBody>
          <a:bodyPr/>
          <a:lstStyle/>
          <a:p>
            <a:endParaRPr lang="en-US"/>
          </a:p>
        </p:txBody>
      </p:sp>
      <p:sp>
        <p:nvSpPr>
          <p:cNvPr id="111660" name="Oregon">
            <a:extLst>
              <a:ext uri="{FF2B5EF4-FFF2-40B4-BE49-F238E27FC236}">
                <a16:creationId xmlns:a16="http://schemas.microsoft.com/office/drawing/2014/main" id="{5B3D5279-2393-4D96-B5D3-2F6EB8E8767D}"/>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111661" name="Pennsylvania">
            <a:extLst>
              <a:ext uri="{FF2B5EF4-FFF2-40B4-BE49-F238E27FC236}">
                <a16:creationId xmlns:a16="http://schemas.microsoft.com/office/drawing/2014/main" id="{37F91393-3C32-4EB5-B4A5-525E95677D04}"/>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7A9CF"/>
          </a:solidFill>
          <a:ln w="15875">
            <a:solidFill>
              <a:srgbClr val="003F48"/>
            </a:solidFill>
            <a:prstDash val="solid"/>
            <a:round/>
            <a:headEnd/>
            <a:tailEnd/>
          </a:ln>
        </p:spPr>
        <p:txBody>
          <a:bodyPr/>
          <a:lstStyle/>
          <a:p>
            <a:endParaRPr lang="en-US"/>
          </a:p>
        </p:txBody>
      </p:sp>
      <p:sp>
        <p:nvSpPr>
          <p:cNvPr id="111662" name="Rhode Island">
            <a:extLst>
              <a:ext uri="{FF2B5EF4-FFF2-40B4-BE49-F238E27FC236}">
                <a16:creationId xmlns:a16="http://schemas.microsoft.com/office/drawing/2014/main" id="{D96393FC-9CE5-4A37-8652-A6DE7FDD4F0E}"/>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111663" name="South Carolina">
            <a:extLst>
              <a:ext uri="{FF2B5EF4-FFF2-40B4-BE49-F238E27FC236}">
                <a16:creationId xmlns:a16="http://schemas.microsoft.com/office/drawing/2014/main" id="{28F6AB61-653E-41BB-95D9-88AC6C0A2028}"/>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111664" name="South Dakota">
            <a:extLst>
              <a:ext uri="{FF2B5EF4-FFF2-40B4-BE49-F238E27FC236}">
                <a16:creationId xmlns:a16="http://schemas.microsoft.com/office/drawing/2014/main" id="{D1B7DDD2-023D-4979-9BF6-4A050B1EED8F}"/>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111665" name="Tennessee">
            <a:extLst>
              <a:ext uri="{FF2B5EF4-FFF2-40B4-BE49-F238E27FC236}">
                <a16:creationId xmlns:a16="http://schemas.microsoft.com/office/drawing/2014/main" id="{CFF30077-E686-4A96-8F5C-DD6C1BBCE0FA}"/>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BDC9E1"/>
          </a:solidFill>
          <a:ln w="15875">
            <a:solidFill>
              <a:srgbClr val="003F48"/>
            </a:solidFill>
            <a:prstDash val="solid"/>
            <a:round/>
            <a:headEnd/>
            <a:tailEnd/>
          </a:ln>
        </p:spPr>
        <p:txBody>
          <a:bodyPr/>
          <a:lstStyle/>
          <a:p>
            <a:endParaRPr lang="en-US"/>
          </a:p>
        </p:txBody>
      </p:sp>
      <p:sp>
        <p:nvSpPr>
          <p:cNvPr id="111666" name="Texas">
            <a:extLst>
              <a:ext uri="{FF2B5EF4-FFF2-40B4-BE49-F238E27FC236}">
                <a16:creationId xmlns:a16="http://schemas.microsoft.com/office/drawing/2014/main" id="{DE911244-8353-4AB7-997D-8AD8B4BEE632}"/>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11667" name="Utah">
            <a:extLst>
              <a:ext uri="{FF2B5EF4-FFF2-40B4-BE49-F238E27FC236}">
                <a16:creationId xmlns:a16="http://schemas.microsoft.com/office/drawing/2014/main" id="{0ECB7722-C56C-4C63-AFD4-E27854BA78DB}"/>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111668" name="Vermont">
            <a:extLst>
              <a:ext uri="{FF2B5EF4-FFF2-40B4-BE49-F238E27FC236}">
                <a16:creationId xmlns:a16="http://schemas.microsoft.com/office/drawing/2014/main" id="{0B8E39F5-4FF2-4A6B-8647-9D9753AEA0E8}"/>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111669" name="West Virginia">
            <a:extLst>
              <a:ext uri="{FF2B5EF4-FFF2-40B4-BE49-F238E27FC236}">
                <a16:creationId xmlns:a16="http://schemas.microsoft.com/office/drawing/2014/main" id="{B9232944-8646-4E4B-A75E-9CB207BD0951}"/>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111670" name="Wisconsin">
            <a:extLst>
              <a:ext uri="{FF2B5EF4-FFF2-40B4-BE49-F238E27FC236}">
                <a16:creationId xmlns:a16="http://schemas.microsoft.com/office/drawing/2014/main" id="{19364A08-69A5-44F8-9792-5BE934F00FFE}"/>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111671" name="Wyoming">
            <a:extLst>
              <a:ext uri="{FF2B5EF4-FFF2-40B4-BE49-F238E27FC236}">
                <a16:creationId xmlns:a16="http://schemas.microsoft.com/office/drawing/2014/main" id="{31DB7C73-D966-43F2-BB7D-6C7731EDE470}"/>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11672" name="Massachusetts">
            <a:extLst>
              <a:ext uri="{FF2B5EF4-FFF2-40B4-BE49-F238E27FC236}">
                <a16:creationId xmlns:a16="http://schemas.microsoft.com/office/drawing/2014/main" id="{B77B4EEE-402D-48C3-8449-3C7A7ABCD19E}"/>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11673" name="Freeform 59">
            <a:extLst>
              <a:ext uri="{FF2B5EF4-FFF2-40B4-BE49-F238E27FC236}">
                <a16:creationId xmlns:a16="http://schemas.microsoft.com/office/drawing/2014/main" id="{31446925-4868-4B5A-ACD3-685BB8985906}"/>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74" name="Freeform 60">
            <a:extLst>
              <a:ext uri="{FF2B5EF4-FFF2-40B4-BE49-F238E27FC236}">
                <a16:creationId xmlns:a16="http://schemas.microsoft.com/office/drawing/2014/main" id="{F07D551D-8332-4637-B508-C8C2D7426FAA}"/>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75" name="Virginia">
            <a:extLst>
              <a:ext uri="{FF2B5EF4-FFF2-40B4-BE49-F238E27FC236}">
                <a16:creationId xmlns:a16="http://schemas.microsoft.com/office/drawing/2014/main" id="{64BA924D-BF7A-459D-8311-170C8D503862}"/>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111676" name="Freeform 62">
            <a:extLst>
              <a:ext uri="{FF2B5EF4-FFF2-40B4-BE49-F238E27FC236}">
                <a16:creationId xmlns:a16="http://schemas.microsoft.com/office/drawing/2014/main" id="{FDFAED25-E8D0-475F-83A7-18B2415D3EA9}"/>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11677" name="Hawaii">
            <a:extLst>
              <a:ext uri="{FF2B5EF4-FFF2-40B4-BE49-F238E27FC236}">
                <a16:creationId xmlns:a16="http://schemas.microsoft.com/office/drawing/2014/main" id="{9F4D9E52-C3CD-447E-886F-2E2DF03970FC}"/>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11702" name="Freeform 64">
              <a:extLst>
                <a:ext uri="{FF2B5EF4-FFF2-40B4-BE49-F238E27FC236}">
                  <a16:creationId xmlns:a16="http://schemas.microsoft.com/office/drawing/2014/main" id="{86F2A061-455F-474B-A9E6-2B636B1C6206}"/>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7A9CF"/>
            </a:solidFill>
            <a:ln w="15875">
              <a:solidFill>
                <a:srgbClr val="003F48"/>
              </a:solidFill>
              <a:prstDash val="solid"/>
              <a:round/>
              <a:headEnd/>
              <a:tailEnd/>
            </a:ln>
          </p:spPr>
          <p:txBody>
            <a:bodyPr/>
            <a:lstStyle/>
            <a:p>
              <a:endParaRPr lang="en-US"/>
            </a:p>
          </p:txBody>
        </p:sp>
        <p:sp>
          <p:nvSpPr>
            <p:cNvPr id="111703" name="Freeform 65">
              <a:extLst>
                <a:ext uri="{FF2B5EF4-FFF2-40B4-BE49-F238E27FC236}">
                  <a16:creationId xmlns:a16="http://schemas.microsoft.com/office/drawing/2014/main" id="{A81D41F2-5BC0-4CA9-B289-B841CD4095EE}"/>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111704" name="Freeform 66">
              <a:extLst>
                <a:ext uri="{FF2B5EF4-FFF2-40B4-BE49-F238E27FC236}">
                  <a16:creationId xmlns:a16="http://schemas.microsoft.com/office/drawing/2014/main" id="{BFE9D3FB-A486-4975-BFCB-227D599BBA84}"/>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11705" name="Freeform 67">
              <a:extLst>
                <a:ext uri="{FF2B5EF4-FFF2-40B4-BE49-F238E27FC236}">
                  <a16:creationId xmlns:a16="http://schemas.microsoft.com/office/drawing/2014/main" id="{72C79057-B257-420D-A489-B42A9DFAE0E0}"/>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111706" name="Freeform 68">
              <a:extLst>
                <a:ext uri="{FF2B5EF4-FFF2-40B4-BE49-F238E27FC236}">
                  <a16:creationId xmlns:a16="http://schemas.microsoft.com/office/drawing/2014/main" id="{BA774CB6-F8DD-493E-97F3-5F0E3727ED3E}"/>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11707" name="Freeform 69">
              <a:extLst>
                <a:ext uri="{FF2B5EF4-FFF2-40B4-BE49-F238E27FC236}">
                  <a16:creationId xmlns:a16="http://schemas.microsoft.com/office/drawing/2014/main" id="{F3F5D463-50B8-49FC-BF3B-BF19135266B2}"/>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11708" name="Freeform 70">
              <a:extLst>
                <a:ext uri="{FF2B5EF4-FFF2-40B4-BE49-F238E27FC236}">
                  <a16:creationId xmlns:a16="http://schemas.microsoft.com/office/drawing/2014/main" id="{856B9D19-9D36-4D3C-963F-A29E6882E1E8}"/>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7A9CF"/>
            </a:solidFill>
            <a:ln w="15875">
              <a:solidFill>
                <a:srgbClr val="003F48"/>
              </a:solidFill>
              <a:prstDash val="solid"/>
              <a:round/>
              <a:headEnd/>
              <a:tailEnd/>
            </a:ln>
          </p:spPr>
          <p:txBody>
            <a:bodyPr/>
            <a:lstStyle/>
            <a:p>
              <a:endParaRPr lang="en-US"/>
            </a:p>
          </p:txBody>
        </p:sp>
        <p:sp>
          <p:nvSpPr>
            <p:cNvPr id="111709" name="Freeform 71">
              <a:extLst>
                <a:ext uri="{FF2B5EF4-FFF2-40B4-BE49-F238E27FC236}">
                  <a16:creationId xmlns:a16="http://schemas.microsoft.com/office/drawing/2014/main" id="{5BFFEF91-4FF1-47E9-9B44-9621D6C69765}"/>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7A9CF"/>
            </a:solidFill>
            <a:ln w="15875">
              <a:solidFill>
                <a:srgbClr val="003F48"/>
              </a:solidFill>
              <a:prstDash val="solid"/>
              <a:round/>
              <a:headEnd/>
              <a:tailEnd/>
            </a:ln>
          </p:spPr>
          <p:txBody>
            <a:bodyPr/>
            <a:lstStyle/>
            <a:p>
              <a:endParaRPr lang="en-US"/>
            </a:p>
          </p:txBody>
        </p:sp>
      </p:grpSp>
      <p:grpSp>
        <p:nvGrpSpPr>
          <p:cNvPr id="111678" name="Alaska">
            <a:extLst>
              <a:ext uri="{FF2B5EF4-FFF2-40B4-BE49-F238E27FC236}">
                <a16:creationId xmlns:a16="http://schemas.microsoft.com/office/drawing/2014/main" id="{AC189ACD-F619-492D-AE0B-92F957643F23}"/>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11692" name="Freeform 73">
              <a:extLst>
                <a:ext uri="{FF2B5EF4-FFF2-40B4-BE49-F238E27FC236}">
                  <a16:creationId xmlns:a16="http://schemas.microsoft.com/office/drawing/2014/main" id="{8DE93AE9-4D41-4FD8-83AD-5DA1A4F39431}"/>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111693" name="Freeform 74">
              <a:extLst>
                <a:ext uri="{FF2B5EF4-FFF2-40B4-BE49-F238E27FC236}">
                  <a16:creationId xmlns:a16="http://schemas.microsoft.com/office/drawing/2014/main" id="{A87CC92B-F4B8-4C26-9737-ADCD67447A24}"/>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111694" name="Freeform 75">
              <a:extLst>
                <a:ext uri="{FF2B5EF4-FFF2-40B4-BE49-F238E27FC236}">
                  <a16:creationId xmlns:a16="http://schemas.microsoft.com/office/drawing/2014/main" id="{24FA8290-BB57-445C-8F6F-D41684E3DE2B}"/>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11695" name="Freeform 76">
              <a:extLst>
                <a:ext uri="{FF2B5EF4-FFF2-40B4-BE49-F238E27FC236}">
                  <a16:creationId xmlns:a16="http://schemas.microsoft.com/office/drawing/2014/main" id="{E28710D2-8DB0-4809-923C-C78ED37BFA8E}"/>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111696" name="Freeform 77">
              <a:extLst>
                <a:ext uri="{FF2B5EF4-FFF2-40B4-BE49-F238E27FC236}">
                  <a16:creationId xmlns:a16="http://schemas.microsoft.com/office/drawing/2014/main" id="{9E27DACB-15E5-4DB1-BA72-9BAAF8BFA2ED}"/>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111697" name="Freeform 78">
              <a:extLst>
                <a:ext uri="{FF2B5EF4-FFF2-40B4-BE49-F238E27FC236}">
                  <a16:creationId xmlns:a16="http://schemas.microsoft.com/office/drawing/2014/main" id="{5CC83716-AECC-46DF-9256-27848517E158}"/>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11698" name="Freeform 79">
              <a:extLst>
                <a:ext uri="{FF2B5EF4-FFF2-40B4-BE49-F238E27FC236}">
                  <a16:creationId xmlns:a16="http://schemas.microsoft.com/office/drawing/2014/main" id="{E324D857-35E5-4DC5-A5CF-08EBC0E656D4}"/>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11699" name="Freeform 80">
              <a:extLst>
                <a:ext uri="{FF2B5EF4-FFF2-40B4-BE49-F238E27FC236}">
                  <a16:creationId xmlns:a16="http://schemas.microsoft.com/office/drawing/2014/main" id="{E4E2E64D-1394-48CA-8714-7BF29514FD51}"/>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11700" name="Freeform 81">
              <a:extLst>
                <a:ext uri="{FF2B5EF4-FFF2-40B4-BE49-F238E27FC236}">
                  <a16:creationId xmlns:a16="http://schemas.microsoft.com/office/drawing/2014/main" id="{5389D6D9-EF8C-4F6A-96BF-91B4D701F31C}"/>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11701" name="Freeform 82">
              <a:extLst>
                <a:ext uri="{FF2B5EF4-FFF2-40B4-BE49-F238E27FC236}">
                  <a16:creationId xmlns:a16="http://schemas.microsoft.com/office/drawing/2014/main" id="{07BF3C1D-50BD-4D84-B6D1-A253EBF2ECC9}"/>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111679" name="Rectangle 109">
            <a:extLst>
              <a:ext uri="{FF2B5EF4-FFF2-40B4-BE49-F238E27FC236}">
                <a16:creationId xmlns:a16="http://schemas.microsoft.com/office/drawing/2014/main" id="{8309FC6C-9351-471A-9EBD-40035F651625}"/>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1680" name="Rectangle 110">
            <a:extLst>
              <a:ext uri="{FF2B5EF4-FFF2-40B4-BE49-F238E27FC236}">
                <a16:creationId xmlns:a16="http://schemas.microsoft.com/office/drawing/2014/main" id="{7DD4014C-C8B8-4DE8-998E-2DA24C739CA5}"/>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1681" name="Rectangle 111">
            <a:extLst>
              <a:ext uri="{FF2B5EF4-FFF2-40B4-BE49-F238E27FC236}">
                <a16:creationId xmlns:a16="http://schemas.microsoft.com/office/drawing/2014/main" id="{20092E2D-E341-43E0-904C-23D1DE92B6F2}"/>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1682" name="Rectangle 112">
            <a:extLst>
              <a:ext uri="{FF2B5EF4-FFF2-40B4-BE49-F238E27FC236}">
                <a16:creationId xmlns:a16="http://schemas.microsoft.com/office/drawing/2014/main" id="{8D0CFEE3-4B09-4EDB-AF49-43BDA1D2E6DE}"/>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1683" name="Rectangle 113">
            <a:extLst>
              <a:ext uri="{FF2B5EF4-FFF2-40B4-BE49-F238E27FC236}">
                <a16:creationId xmlns:a16="http://schemas.microsoft.com/office/drawing/2014/main" id="{26634B09-AF63-4405-8CF9-1BF482A22122}"/>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1684" name="Text Box 114">
            <a:extLst>
              <a:ext uri="{FF2B5EF4-FFF2-40B4-BE49-F238E27FC236}">
                <a16:creationId xmlns:a16="http://schemas.microsoft.com/office/drawing/2014/main" id="{353EA6C0-014C-44A1-A9D9-0BD047766DC7}"/>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11685" name="Text Box 105">
            <a:extLst>
              <a:ext uri="{FF2B5EF4-FFF2-40B4-BE49-F238E27FC236}">
                <a16:creationId xmlns:a16="http://schemas.microsoft.com/office/drawing/2014/main" id="{1954141B-F9A7-4040-8098-7478D00E9E16}"/>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11686" name="Text Box 106">
            <a:extLst>
              <a:ext uri="{FF2B5EF4-FFF2-40B4-BE49-F238E27FC236}">
                <a16:creationId xmlns:a16="http://schemas.microsoft.com/office/drawing/2014/main" id="{F4E257B8-E268-4939-A4B7-7DE93ADC531B}"/>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11687" name="Text Box 107">
            <a:extLst>
              <a:ext uri="{FF2B5EF4-FFF2-40B4-BE49-F238E27FC236}">
                <a16:creationId xmlns:a16="http://schemas.microsoft.com/office/drawing/2014/main" id="{4149CB19-7A51-498C-AF2D-A97296AF3DE4}"/>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11688" name="Text Box 108">
            <a:extLst>
              <a:ext uri="{FF2B5EF4-FFF2-40B4-BE49-F238E27FC236}">
                <a16:creationId xmlns:a16="http://schemas.microsoft.com/office/drawing/2014/main" id="{55BF4510-CA59-402E-9CD6-D9F77CA4B2AC}"/>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11689" name="Rectangle 7">
            <a:extLst>
              <a:ext uri="{FF2B5EF4-FFF2-40B4-BE49-F238E27FC236}">
                <a16:creationId xmlns:a16="http://schemas.microsoft.com/office/drawing/2014/main" id="{2A4C2432-B06A-498A-B58D-7108053D65E7}"/>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how to create and sustain healthy and respectful relationships in a required course during grades 6, 7, or 8*</a:t>
            </a:r>
          </a:p>
        </p:txBody>
      </p:sp>
      <p:sp>
        <p:nvSpPr>
          <p:cNvPr id="111690" name="Text Box 101">
            <a:extLst>
              <a:ext uri="{FF2B5EF4-FFF2-40B4-BE49-F238E27FC236}">
                <a16:creationId xmlns:a16="http://schemas.microsoft.com/office/drawing/2014/main" id="{7407BE6E-69C5-4037-92C3-2EF2A806BE46}"/>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111691" name="Text Box 116">
            <a:extLst>
              <a:ext uri="{FF2B5EF4-FFF2-40B4-BE49-F238E27FC236}">
                <a16:creationId xmlns:a16="http://schemas.microsoft.com/office/drawing/2014/main" id="{27E63C0B-59A1-4F7E-9657-4CAFF61E108D}"/>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Kansas">
            <a:extLst>
              <a:ext uri="{FF2B5EF4-FFF2-40B4-BE49-F238E27FC236}">
                <a16:creationId xmlns:a16="http://schemas.microsoft.com/office/drawing/2014/main" id="{70A06E68-BB54-4705-B5A6-31EEC51C7E50}"/>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02818A"/>
          </a:solidFill>
          <a:ln w="15875">
            <a:solidFill>
              <a:srgbClr val="003F48"/>
            </a:solidFill>
            <a:prstDash val="solid"/>
            <a:round/>
            <a:headEnd/>
            <a:tailEnd/>
          </a:ln>
        </p:spPr>
        <p:txBody>
          <a:bodyPr/>
          <a:lstStyle/>
          <a:p>
            <a:endParaRPr lang="en-US"/>
          </a:p>
        </p:txBody>
      </p:sp>
      <p:sp>
        <p:nvSpPr>
          <p:cNvPr id="113667" name="Missouri">
            <a:extLst>
              <a:ext uri="{FF2B5EF4-FFF2-40B4-BE49-F238E27FC236}">
                <a16:creationId xmlns:a16="http://schemas.microsoft.com/office/drawing/2014/main" id="{90C0CD6E-8FD4-489A-9C80-B344AC137683}"/>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113668" name="Illinois">
            <a:extLst>
              <a:ext uri="{FF2B5EF4-FFF2-40B4-BE49-F238E27FC236}">
                <a16:creationId xmlns:a16="http://schemas.microsoft.com/office/drawing/2014/main" id="{608FE2CC-24C1-4F45-863D-8E4BB2066BBD}"/>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113669" name="Iowa">
            <a:extLst>
              <a:ext uri="{FF2B5EF4-FFF2-40B4-BE49-F238E27FC236}">
                <a16:creationId xmlns:a16="http://schemas.microsoft.com/office/drawing/2014/main" id="{F6B34A2A-E9F9-4B62-91BA-D5A2B22BB238}"/>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13670" name="New Mexico">
            <a:extLst>
              <a:ext uri="{FF2B5EF4-FFF2-40B4-BE49-F238E27FC236}">
                <a16:creationId xmlns:a16="http://schemas.microsoft.com/office/drawing/2014/main" id="{8116A6C1-006A-4807-9E5C-BA3751D445B4}"/>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2818A"/>
          </a:solidFill>
          <a:ln w="15875">
            <a:solidFill>
              <a:srgbClr val="003F48"/>
            </a:solidFill>
            <a:prstDash val="solid"/>
            <a:round/>
            <a:headEnd/>
            <a:tailEnd/>
          </a:ln>
        </p:spPr>
        <p:txBody>
          <a:bodyPr/>
          <a:lstStyle/>
          <a:p>
            <a:endParaRPr lang="en-US"/>
          </a:p>
        </p:txBody>
      </p:sp>
      <p:sp>
        <p:nvSpPr>
          <p:cNvPr id="113671" name="Oklahoma">
            <a:extLst>
              <a:ext uri="{FF2B5EF4-FFF2-40B4-BE49-F238E27FC236}">
                <a16:creationId xmlns:a16="http://schemas.microsoft.com/office/drawing/2014/main" id="{DCADDE48-E901-4C74-BFEE-6F1CEF83B485}"/>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13672" name="Florida">
            <a:extLst>
              <a:ext uri="{FF2B5EF4-FFF2-40B4-BE49-F238E27FC236}">
                <a16:creationId xmlns:a16="http://schemas.microsoft.com/office/drawing/2014/main" id="{660F4583-EBA6-473A-B076-2EAB0D72F14F}"/>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02818A"/>
          </a:solidFill>
          <a:ln w="15875">
            <a:solidFill>
              <a:srgbClr val="003F48"/>
            </a:solidFill>
            <a:prstDash val="solid"/>
            <a:round/>
            <a:headEnd/>
            <a:tailEnd/>
          </a:ln>
        </p:spPr>
        <p:txBody>
          <a:bodyPr/>
          <a:lstStyle/>
          <a:p>
            <a:endParaRPr lang="en-US"/>
          </a:p>
        </p:txBody>
      </p:sp>
      <p:sp>
        <p:nvSpPr>
          <p:cNvPr id="113673" name="Freeform 9">
            <a:extLst>
              <a:ext uri="{FF2B5EF4-FFF2-40B4-BE49-F238E27FC236}">
                <a16:creationId xmlns:a16="http://schemas.microsoft.com/office/drawing/2014/main" id="{304D9D2E-6A89-4A8D-907A-EA354B7B833F}"/>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13674" name="Freeform 10">
            <a:extLst>
              <a:ext uri="{FF2B5EF4-FFF2-40B4-BE49-F238E27FC236}">
                <a16:creationId xmlns:a16="http://schemas.microsoft.com/office/drawing/2014/main" id="{21CEEBB8-9B58-4BD3-8541-59073519BFC5}"/>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13675" name="Freeform 11">
            <a:extLst>
              <a:ext uri="{FF2B5EF4-FFF2-40B4-BE49-F238E27FC236}">
                <a16:creationId xmlns:a16="http://schemas.microsoft.com/office/drawing/2014/main" id="{6364FD86-F799-4681-A559-6A5081B0F4FB}"/>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13676" name="Michigan Upper">
            <a:extLst>
              <a:ext uri="{FF2B5EF4-FFF2-40B4-BE49-F238E27FC236}">
                <a16:creationId xmlns:a16="http://schemas.microsoft.com/office/drawing/2014/main" id="{D6C6D1DB-4B37-4046-BF58-51DD526CC2D8}"/>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02818A"/>
          </a:solidFill>
          <a:ln w="15875">
            <a:solidFill>
              <a:srgbClr val="003F48"/>
            </a:solidFill>
            <a:prstDash val="solid"/>
            <a:round/>
            <a:headEnd/>
            <a:tailEnd/>
          </a:ln>
        </p:spPr>
        <p:txBody>
          <a:bodyPr/>
          <a:lstStyle/>
          <a:p>
            <a:endParaRPr lang="en-US"/>
          </a:p>
        </p:txBody>
      </p:sp>
      <p:sp>
        <p:nvSpPr>
          <p:cNvPr id="113677" name="Michigan">
            <a:extLst>
              <a:ext uri="{FF2B5EF4-FFF2-40B4-BE49-F238E27FC236}">
                <a16:creationId xmlns:a16="http://schemas.microsoft.com/office/drawing/2014/main" id="{F9246C35-CB01-4E70-8DE1-AED69B4FB1D1}"/>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113678" name="New York">
            <a:extLst>
              <a:ext uri="{FF2B5EF4-FFF2-40B4-BE49-F238E27FC236}">
                <a16:creationId xmlns:a16="http://schemas.microsoft.com/office/drawing/2014/main" id="{3620C914-A5F2-4B0A-BC99-64D28ACF620F}"/>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113679" name="Freeform 15">
            <a:extLst>
              <a:ext uri="{FF2B5EF4-FFF2-40B4-BE49-F238E27FC236}">
                <a16:creationId xmlns:a16="http://schemas.microsoft.com/office/drawing/2014/main" id="{DCF53425-7AB2-4613-BE68-FAFC96D3B247}"/>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680" name="Freeform 16">
            <a:extLst>
              <a:ext uri="{FF2B5EF4-FFF2-40B4-BE49-F238E27FC236}">
                <a16:creationId xmlns:a16="http://schemas.microsoft.com/office/drawing/2014/main" id="{921C5BAF-5BFC-4B24-AB17-0CA43B3992EB}"/>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681" name="Washington">
            <a:extLst>
              <a:ext uri="{FF2B5EF4-FFF2-40B4-BE49-F238E27FC236}">
                <a16:creationId xmlns:a16="http://schemas.microsoft.com/office/drawing/2014/main" id="{71375A98-F9B1-4392-BA7C-C9EA5F511CBB}"/>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113682" name="Freeform 19">
            <a:extLst>
              <a:ext uri="{FF2B5EF4-FFF2-40B4-BE49-F238E27FC236}">
                <a16:creationId xmlns:a16="http://schemas.microsoft.com/office/drawing/2014/main" id="{56994591-9696-4735-B1FA-944DE48035BD}"/>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683" name="Alabama">
            <a:extLst>
              <a:ext uri="{FF2B5EF4-FFF2-40B4-BE49-F238E27FC236}">
                <a16:creationId xmlns:a16="http://schemas.microsoft.com/office/drawing/2014/main" id="{C60EF718-0AAB-4210-9D86-D49F78E78D13}"/>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13684" name="Arizona">
            <a:extLst>
              <a:ext uri="{FF2B5EF4-FFF2-40B4-BE49-F238E27FC236}">
                <a16:creationId xmlns:a16="http://schemas.microsoft.com/office/drawing/2014/main" id="{50DDDFA0-40B9-4B44-ACF6-1C2B1AE8E837}"/>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13685" name="Arkansas">
            <a:extLst>
              <a:ext uri="{FF2B5EF4-FFF2-40B4-BE49-F238E27FC236}">
                <a16:creationId xmlns:a16="http://schemas.microsoft.com/office/drawing/2014/main" id="{E3F7FA82-18CD-4733-83ED-516259E83236}"/>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13686" name="California">
            <a:extLst>
              <a:ext uri="{FF2B5EF4-FFF2-40B4-BE49-F238E27FC236}">
                <a16:creationId xmlns:a16="http://schemas.microsoft.com/office/drawing/2014/main" id="{1E83E385-D27D-488E-B61E-DE5519F807A6}"/>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113687" name="Colorado">
            <a:extLst>
              <a:ext uri="{FF2B5EF4-FFF2-40B4-BE49-F238E27FC236}">
                <a16:creationId xmlns:a16="http://schemas.microsoft.com/office/drawing/2014/main" id="{42C31EF5-7E7A-4689-946B-7450EFFC83A8}"/>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13688" name="Connecticut">
            <a:extLst>
              <a:ext uri="{FF2B5EF4-FFF2-40B4-BE49-F238E27FC236}">
                <a16:creationId xmlns:a16="http://schemas.microsoft.com/office/drawing/2014/main" id="{0140B206-C772-4E3C-A1F2-AFB58CB7E78F}"/>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13689" name="Delaware">
            <a:extLst>
              <a:ext uri="{FF2B5EF4-FFF2-40B4-BE49-F238E27FC236}">
                <a16:creationId xmlns:a16="http://schemas.microsoft.com/office/drawing/2014/main" id="{86E7AD54-F422-4ADB-BB2E-61C3DE8AC93F}"/>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13690" name="Freeform 27">
            <a:extLst>
              <a:ext uri="{FF2B5EF4-FFF2-40B4-BE49-F238E27FC236}">
                <a16:creationId xmlns:a16="http://schemas.microsoft.com/office/drawing/2014/main" id="{E887388A-6A60-44BC-915A-9DC06376C66F}"/>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691" name="Georgia">
            <a:extLst>
              <a:ext uri="{FF2B5EF4-FFF2-40B4-BE49-F238E27FC236}">
                <a16:creationId xmlns:a16="http://schemas.microsoft.com/office/drawing/2014/main" id="{23BF7E48-FC5C-4832-83E9-6C2FB8E07F22}"/>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02818A"/>
          </a:solidFill>
          <a:ln w="15875">
            <a:solidFill>
              <a:srgbClr val="003F48"/>
            </a:solidFill>
            <a:prstDash val="solid"/>
            <a:round/>
            <a:headEnd/>
            <a:tailEnd/>
          </a:ln>
        </p:spPr>
        <p:txBody>
          <a:bodyPr/>
          <a:lstStyle/>
          <a:p>
            <a:endParaRPr lang="en-US"/>
          </a:p>
        </p:txBody>
      </p:sp>
      <p:sp>
        <p:nvSpPr>
          <p:cNvPr id="113692" name="Idaho">
            <a:extLst>
              <a:ext uri="{FF2B5EF4-FFF2-40B4-BE49-F238E27FC236}">
                <a16:creationId xmlns:a16="http://schemas.microsoft.com/office/drawing/2014/main" id="{995E5131-AF20-48A5-A829-6A1EB85F83BE}"/>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02818A"/>
          </a:solidFill>
          <a:ln w="15875">
            <a:solidFill>
              <a:srgbClr val="003F48"/>
            </a:solidFill>
            <a:prstDash val="solid"/>
            <a:round/>
            <a:headEnd/>
            <a:tailEnd/>
          </a:ln>
        </p:spPr>
        <p:txBody>
          <a:bodyPr/>
          <a:lstStyle/>
          <a:p>
            <a:endParaRPr lang="en-US"/>
          </a:p>
        </p:txBody>
      </p:sp>
      <p:sp>
        <p:nvSpPr>
          <p:cNvPr id="113693" name="Indiana">
            <a:extLst>
              <a:ext uri="{FF2B5EF4-FFF2-40B4-BE49-F238E27FC236}">
                <a16:creationId xmlns:a16="http://schemas.microsoft.com/office/drawing/2014/main" id="{B52D124A-F885-4F09-AA20-FC41AF8D01B0}"/>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13694" name="Kentucky">
            <a:extLst>
              <a:ext uri="{FF2B5EF4-FFF2-40B4-BE49-F238E27FC236}">
                <a16:creationId xmlns:a16="http://schemas.microsoft.com/office/drawing/2014/main" id="{AEE0AB10-33FC-476E-96F3-66EE88744E0A}"/>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113695" name="Louisiana">
            <a:extLst>
              <a:ext uri="{FF2B5EF4-FFF2-40B4-BE49-F238E27FC236}">
                <a16:creationId xmlns:a16="http://schemas.microsoft.com/office/drawing/2014/main" id="{042863BE-C51D-4AE9-A174-9637CBF24C66}"/>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13696" name="Maine">
            <a:extLst>
              <a:ext uri="{FF2B5EF4-FFF2-40B4-BE49-F238E27FC236}">
                <a16:creationId xmlns:a16="http://schemas.microsoft.com/office/drawing/2014/main" id="{A9A384EB-C766-4A7B-8FFE-35C1C441F3E9}"/>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113697" name="Maryland">
            <a:extLst>
              <a:ext uri="{FF2B5EF4-FFF2-40B4-BE49-F238E27FC236}">
                <a16:creationId xmlns:a16="http://schemas.microsoft.com/office/drawing/2014/main" id="{DE9E3ED9-EC66-49DE-93F3-3F865ED41E7D}"/>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13698" name="Minnesota">
            <a:extLst>
              <a:ext uri="{FF2B5EF4-FFF2-40B4-BE49-F238E27FC236}">
                <a16:creationId xmlns:a16="http://schemas.microsoft.com/office/drawing/2014/main" id="{746A1F87-DE81-42FC-86D4-B8458D99DCEF}"/>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113699" name="Mississippi">
            <a:extLst>
              <a:ext uri="{FF2B5EF4-FFF2-40B4-BE49-F238E27FC236}">
                <a16:creationId xmlns:a16="http://schemas.microsoft.com/office/drawing/2014/main" id="{552ADBD9-BECF-411A-9746-89461279DC53}"/>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113700" name="Montana">
            <a:extLst>
              <a:ext uri="{FF2B5EF4-FFF2-40B4-BE49-F238E27FC236}">
                <a16:creationId xmlns:a16="http://schemas.microsoft.com/office/drawing/2014/main" id="{EF8C1890-5D5F-46C8-A0B1-C0617873460B}"/>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2818A"/>
          </a:solidFill>
          <a:ln w="15875">
            <a:solidFill>
              <a:srgbClr val="003F48"/>
            </a:solidFill>
            <a:prstDash val="solid"/>
            <a:round/>
            <a:headEnd/>
            <a:tailEnd/>
          </a:ln>
        </p:spPr>
        <p:txBody>
          <a:bodyPr/>
          <a:lstStyle/>
          <a:p>
            <a:endParaRPr lang="en-US"/>
          </a:p>
        </p:txBody>
      </p:sp>
      <p:sp>
        <p:nvSpPr>
          <p:cNvPr id="113701" name="Nebraska">
            <a:extLst>
              <a:ext uri="{FF2B5EF4-FFF2-40B4-BE49-F238E27FC236}">
                <a16:creationId xmlns:a16="http://schemas.microsoft.com/office/drawing/2014/main" id="{05B2FF6D-0C0E-4BD3-B05F-2A19F9459CA6}"/>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02818A"/>
          </a:solidFill>
          <a:ln w="15875">
            <a:solidFill>
              <a:srgbClr val="003F48"/>
            </a:solidFill>
            <a:prstDash val="solid"/>
            <a:round/>
            <a:headEnd/>
            <a:tailEnd/>
          </a:ln>
        </p:spPr>
        <p:txBody>
          <a:bodyPr/>
          <a:lstStyle/>
          <a:p>
            <a:endParaRPr lang="en-US"/>
          </a:p>
        </p:txBody>
      </p:sp>
      <p:sp>
        <p:nvSpPr>
          <p:cNvPr id="113702" name="Nevada">
            <a:extLst>
              <a:ext uri="{FF2B5EF4-FFF2-40B4-BE49-F238E27FC236}">
                <a16:creationId xmlns:a16="http://schemas.microsoft.com/office/drawing/2014/main" id="{9285D746-70B3-41FA-8E69-1BC09F8A24C0}"/>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13703" name="New Hampshire">
            <a:extLst>
              <a:ext uri="{FF2B5EF4-FFF2-40B4-BE49-F238E27FC236}">
                <a16:creationId xmlns:a16="http://schemas.microsoft.com/office/drawing/2014/main" id="{9FEFCB90-7E14-43FE-B184-10FBCEBAA5E6}"/>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113704" name="New Jersey">
            <a:extLst>
              <a:ext uri="{FF2B5EF4-FFF2-40B4-BE49-F238E27FC236}">
                <a16:creationId xmlns:a16="http://schemas.microsoft.com/office/drawing/2014/main" id="{2F6310CE-1471-4EFE-8AEF-9994B41A9AFD}"/>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113705" name="North Carolina">
            <a:extLst>
              <a:ext uri="{FF2B5EF4-FFF2-40B4-BE49-F238E27FC236}">
                <a16:creationId xmlns:a16="http://schemas.microsoft.com/office/drawing/2014/main" id="{D4B150E8-54F3-44B8-9AB5-C49B8920912E}"/>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113706" name="North Dakota">
            <a:extLst>
              <a:ext uri="{FF2B5EF4-FFF2-40B4-BE49-F238E27FC236}">
                <a16:creationId xmlns:a16="http://schemas.microsoft.com/office/drawing/2014/main" id="{E5C9BA41-4433-4773-B43C-18EA8C0E1844}"/>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2818A"/>
          </a:solidFill>
          <a:ln w="15875">
            <a:solidFill>
              <a:srgbClr val="003F48"/>
            </a:solidFill>
            <a:prstDash val="solid"/>
            <a:round/>
            <a:headEnd/>
            <a:tailEnd/>
          </a:ln>
        </p:spPr>
        <p:txBody>
          <a:bodyPr/>
          <a:lstStyle/>
          <a:p>
            <a:endParaRPr lang="en-US"/>
          </a:p>
        </p:txBody>
      </p:sp>
      <p:sp>
        <p:nvSpPr>
          <p:cNvPr id="113707" name="Ohio">
            <a:extLst>
              <a:ext uri="{FF2B5EF4-FFF2-40B4-BE49-F238E27FC236}">
                <a16:creationId xmlns:a16="http://schemas.microsoft.com/office/drawing/2014/main" id="{B38616C4-5DCC-47EA-A7B5-C1567EB5867A}"/>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2818A"/>
          </a:solidFill>
          <a:ln w="15875">
            <a:solidFill>
              <a:srgbClr val="003F48"/>
            </a:solidFill>
            <a:prstDash val="solid"/>
            <a:round/>
            <a:headEnd/>
            <a:tailEnd/>
          </a:ln>
        </p:spPr>
        <p:txBody>
          <a:bodyPr/>
          <a:lstStyle/>
          <a:p>
            <a:endParaRPr lang="en-US"/>
          </a:p>
        </p:txBody>
      </p:sp>
      <p:sp>
        <p:nvSpPr>
          <p:cNvPr id="113708" name="Oregon">
            <a:extLst>
              <a:ext uri="{FF2B5EF4-FFF2-40B4-BE49-F238E27FC236}">
                <a16:creationId xmlns:a16="http://schemas.microsoft.com/office/drawing/2014/main" id="{1462E960-4946-417C-884B-9B4AB5317CBE}"/>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113709" name="Pennsylvania">
            <a:extLst>
              <a:ext uri="{FF2B5EF4-FFF2-40B4-BE49-F238E27FC236}">
                <a16:creationId xmlns:a16="http://schemas.microsoft.com/office/drawing/2014/main" id="{001C09C9-05C3-435D-BE60-F8694670EBD9}"/>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2818A"/>
          </a:solidFill>
          <a:ln w="15875">
            <a:solidFill>
              <a:srgbClr val="003F48"/>
            </a:solidFill>
            <a:prstDash val="solid"/>
            <a:round/>
            <a:headEnd/>
            <a:tailEnd/>
          </a:ln>
        </p:spPr>
        <p:txBody>
          <a:bodyPr/>
          <a:lstStyle/>
          <a:p>
            <a:endParaRPr lang="en-US"/>
          </a:p>
        </p:txBody>
      </p:sp>
      <p:sp>
        <p:nvSpPr>
          <p:cNvPr id="113710" name="Rhode Island">
            <a:extLst>
              <a:ext uri="{FF2B5EF4-FFF2-40B4-BE49-F238E27FC236}">
                <a16:creationId xmlns:a16="http://schemas.microsoft.com/office/drawing/2014/main" id="{A2F65D75-4326-4424-8729-CC70B88AC6D4}"/>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113711" name="South Carolina">
            <a:extLst>
              <a:ext uri="{FF2B5EF4-FFF2-40B4-BE49-F238E27FC236}">
                <a16:creationId xmlns:a16="http://schemas.microsoft.com/office/drawing/2014/main" id="{C80A1F16-932A-4CF1-8AA5-729D620C1525}"/>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113712" name="South Dakota">
            <a:extLst>
              <a:ext uri="{FF2B5EF4-FFF2-40B4-BE49-F238E27FC236}">
                <a16:creationId xmlns:a16="http://schemas.microsoft.com/office/drawing/2014/main" id="{52145A0A-B809-41ED-819F-21C97CD273B5}"/>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113713" name="Tennessee">
            <a:extLst>
              <a:ext uri="{FF2B5EF4-FFF2-40B4-BE49-F238E27FC236}">
                <a16:creationId xmlns:a16="http://schemas.microsoft.com/office/drawing/2014/main" id="{240CAAAC-D2D7-4883-B0F1-E971D5FB8234}"/>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02818A"/>
          </a:solidFill>
          <a:ln w="15875">
            <a:solidFill>
              <a:srgbClr val="003F48"/>
            </a:solidFill>
            <a:prstDash val="solid"/>
            <a:round/>
            <a:headEnd/>
            <a:tailEnd/>
          </a:ln>
        </p:spPr>
        <p:txBody>
          <a:bodyPr/>
          <a:lstStyle/>
          <a:p>
            <a:endParaRPr lang="en-US"/>
          </a:p>
        </p:txBody>
      </p:sp>
      <p:sp>
        <p:nvSpPr>
          <p:cNvPr id="113714" name="Texas">
            <a:extLst>
              <a:ext uri="{FF2B5EF4-FFF2-40B4-BE49-F238E27FC236}">
                <a16:creationId xmlns:a16="http://schemas.microsoft.com/office/drawing/2014/main" id="{885DB8D0-A83C-4165-A9C8-61D54C4A1347}"/>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13715" name="Utah">
            <a:extLst>
              <a:ext uri="{FF2B5EF4-FFF2-40B4-BE49-F238E27FC236}">
                <a16:creationId xmlns:a16="http://schemas.microsoft.com/office/drawing/2014/main" id="{552E104C-7C0B-4C79-824C-668411923E1A}"/>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113716" name="Vermont">
            <a:extLst>
              <a:ext uri="{FF2B5EF4-FFF2-40B4-BE49-F238E27FC236}">
                <a16:creationId xmlns:a16="http://schemas.microsoft.com/office/drawing/2014/main" id="{4BFF43A4-C4EE-4985-9695-ADAF65BB96DA}"/>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113717" name="West Virginia">
            <a:extLst>
              <a:ext uri="{FF2B5EF4-FFF2-40B4-BE49-F238E27FC236}">
                <a16:creationId xmlns:a16="http://schemas.microsoft.com/office/drawing/2014/main" id="{4424959F-7194-417C-81A4-551EF9A5122C}"/>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113718" name="Wisconsin">
            <a:extLst>
              <a:ext uri="{FF2B5EF4-FFF2-40B4-BE49-F238E27FC236}">
                <a16:creationId xmlns:a16="http://schemas.microsoft.com/office/drawing/2014/main" id="{0BAC48D2-0368-4984-B109-AB98868D5276}"/>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113719" name="Wyoming">
            <a:extLst>
              <a:ext uri="{FF2B5EF4-FFF2-40B4-BE49-F238E27FC236}">
                <a16:creationId xmlns:a16="http://schemas.microsoft.com/office/drawing/2014/main" id="{0BDCB0C6-2853-48D4-B54E-255957B0579A}"/>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13720" name="Massachusetts">
            <a:extLst>
              <a:ext uri="{FF2B5EF4-FFF2-40B4-BE49-F238E27FC236}">
                <a16:creationId xmlns:a16="http://schemas.microsoft.com/office/drawing/2014/main" id="{5934A5B8-5318-4352-92C8-258C57CEC060}"/>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13721" name="Freeform 59">
            <a:extLst>
              <a:ext uri="{FF2B5EF4-FFF2-40B4-BE49-F238E27FC236}">
                <a16:creationId xmlns:a16="http://schemas.microsoft.com/office/drawing/2014/main" id="{09D19629-90E5-4916-A157-24F75A8C9194}"/>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22" name="Freeform 60">
            <a:extLst>
              <a:ext uri="{FF2B5EF4-FFF2-40B4-BE49-F238E27FC236}">
                <a16:creationId xmlns:a16="http://schemas.microsoft.com/office/drawing/2014/main" id="{AA24BEFC-90ED-4C21-90C0-4FE9C71E412B}"/>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23" name="Virginia">
            <a:extLst>
              <a:ext uri="{FF2B5EF4-FFF2-40B4-BE49-F238E27FC236}">
                <a16:creationId xmlns:a16="http://schemas.microsoft.com/office/drawing/2014/main" id="{FB70C66D-941B-42AF-B936-D3CB5AAB9174}"/>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113724" name="Freeform 62">
            <a:extLst>
              <a:ext uri="{FF2B5EF4-FFF2-40B4-BE49-F238E27FC236}">
                <a16:creationId xmlns:a16="http://schemas.microsoft.com/office/drawing/2014/main" id="{2E53DFB5-E520-447B-AB0A-72F8E828979B}"/>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13725" name="Hawaii">
            <a:extLst>
              <a:ext uri="{FF2B5EF4-FFF2-40B4-BE49-F238E27FC236}">
                <a16:creationId xmlns:a16="http://schemas.microsoft.com/office/drawing/2014/main" id="{F418C663-0622-48F1-AE66-F0403BC0CFD1}"/>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13750" name="Freeform 64">
              <a:extLst>
                <a:ext uri="{FF2B5EF4-FFF2-40B4-BE49-F238E27FC236}">
                  <a16:creationId xmlns:a16="http://schemas.microsoft.com/office/drawing/2014/main" id="{C4B5E1E9-A5D5-43C8-9A48-BEDCF5085E40}"/>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2818A"/>
            </a:solidFill>
            <a:ln w="15875">
              <a:solidFill>
                <a:srgbClr val="003F48"/>
              </a:solidFill>
              <a:prstDash val="solid"/>
              <a:round/>
              <a:headEnd/>
              <a:tailEnd/>
            </a:ln>
          </p:spPr>
          <p:txBody>
            <a:bodyPr/>
            <a:lstStyle/>
            <a:p>
              <a:endParaRPr lang="en-US"/>
            </a:p>
          </p:txBody>
        </p:sp>
        <p:sp>
          <p:nvSpPr>
            <p:cNvPr id="113751" name="Freeform 65">
              <a:extLst>
                <a:ext uri="{FF2B5EF4-FFF2-40B4-BE49-F238E27FC236}">
                  <a16:creationId xmlns:a16="http://schemas.microsoft.com/office/drawing/2014/main" id="{6421862C-70A3-45BF-9FC6-57EC8029A136}"/>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2818A"/>
            </a:solidFill>
            <a:ln w="15875">
              <a:solidFill>
                <a:srgbClr val="003F48"/>
              </a:solidFill>
              <a:prstDash val="solid"/>
              <a:round/>
              <a:headEnd/>
              <a:tailEnd/>
            </a:ln>
          </p:spPr>
          <p:txBody>
            <a:bodyPr/>
            <a:lstStyle/>
            <a:p>
              <a:endParaRPr lang="en-US"/>
            </a:p>
          </p:txBody>
        </p:sp>
        <p:sp>
          <p:nvSpPr>
            <p:cNvPr id="113752" name="Freeform 66">
              <a:extLst>
                <a:ext uri="{FF2B5EF4-FFF2-40B4-BE49-F238E27FC236}">
                  <a16:creationId xmlns:a16="http://schemas.microsoft.com/office/drawing/2014/main" id="{A0B09DA0-24C2-44B3-9C27-ECF09F9F782A}"/>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13753" name="Freeform 67">
              <a:extLst>
                <a:ext uri="{FF2B5EF4-FFF2-40B4-BE49-F238E27FC236}">
                  <a16:creationId xmlns:a16="http://schemas.microsoft.com/office/drawing/2014/main" id="{8A196C5B-DA61-4FBB-BB86-02BD0A68950E}"/>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2818A"/>
            </a:solidFill>
            <a:ln w="15875">
              <a:solidFill>
                <a:srgbClr val="003F48"/>
              </a:solidFill>
              <a:prstDash val="solid"/>
              <a:round/>
              <a:headEnd/>
              <a:tailEnd/>
            </a:ln>
          </p:spPr>
          <p:txBody>
            <a:bodyPr/>
            <a:lstStyle/>
            <a:p>
              <a:endParaRPr lang="en-US"/>
            </a:p>
          </p:txBody>
        </p:sp>
        <p:sp>
          <p:nvSpPr>
            <p:cNvPr id="113754" name="Freeform 68">
              <a:extLst>
                <a:ext uri="{FF2B5EF4-FFF2-40B4-BE49-F238E27FC236}">
                  <a16:creationId xmlns:a16="http://schemas.microsoft.com/office/drawing/2014/main" id="{AEEC5790-8BE3-458A-9F9A-3D783F656A19}"/>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13755" name="Freeform 69">
              <a:extLst>
                <a:ext uri="{FF2B5EF4-FFF2-40B4-BE49-F238E27FC236}">
                  <a16:creationId xmlns:a16="http://schemas.microsoft.com/office/drawing/2014/main" id="{FA9B60F2-D28D-45D1-BDDA-69EA328FB80B}"/>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13756" name="Freeform 70">
              <a:extLst>
                <a:ext uri="{FF2B5EF4-FFF2-40B4-BE49-F238E27FC236}">
                  <a16:creationId xmlns:a16="http://schemas.microsoft.com/office/drawing/2014/main" id="{CAA1278B-0318-4766-A68F-D549DFEFB07F}"/>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2818A"/>
            </a:solidFill>
            <a:ln w="15875">
              <a:solidFill>
                <a:srgbClr val="003F48"/>
              </a:solidFill>
              <a:prstDash val="solid"/>
              <a:round/>
              <a:headEnd/>
              <a:tailEnd/>
            </a:ln>
          </p:spPr>
          <p:txBody>
            <a:bodyPr/>
            <a:lstStyle/>
            <a:p>
              <a:endParaRPr lang="en-US"/>
            </a:p>
          </p:txBody>
        </p:sp>
        <p:sp>
          <p:nvSpPr>
            <p:cNvPr id="113757" name="Freeform 71">
              <a:extLst>
                <a:ext uri="{FF2B5EF4-FFF2-40B4-BE49-F238E27FC236}">
                  <a16:creationId xmlns:a16="http://schemas.microsoft.com/office/drawing/2014/main" id="{176AF583-3E7B-4260-85E6-2B3A36AD390C}"/>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2818A"/>
            </a:solidFill>
            <a:ln w="15875">
              <a:solidFill>
                <a:srgbClr val="003F48"/>
              </a:solidFill>
              <a:prstDash val="solid"/>
              <a:round/>
              <a:headEnd/>
              <a:tailEnd/>
            </a:ln>
          </p:spPr>
          <p:txBody>
            <a:bodyPr/>
            <a:lstStyle/>
            <a:p>
              <a:endParaRPr lang="en-US"/>
            </a:p>
          </p:txBody>
        </p:sp>
      </p:grpSp>
      <p:grpSp>
        <p:nvGrpSpPr>
          <p:cNvPr id="113726" name="Alaska">
            <a:extLst>
              <a:ext uri="{FF2B5EF4-FFF2-40B4-BE49-F238E27FC236}">
                <a16:creationId xmlns:a16="http://schemas.microsoft.com/office/drawing/2014/main" id="{8E8293C6-2A87-4306-96FF-276EA0BD5262}"/>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13740" name="Freeform 73">
              <a:extLst>
                <a:ext uri="{FF2B5EF4-FFF2-40B4-BE49-F238E27FC236}">
                  <a16:creationId xmlns:a16="http://schemas.microsoft.com/office/drawing/2014/main" id="{BAAFB165-7763-4BA4-B7F0-E9AEE8AB6EEF}"/>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7A9CF"/>
            </a:solidFill>
            <a:ln w="15875">
              <a:solidFill>
                <a:srgbClr val="003F48"/>
              </a:solidFill>
              <a:prstDash val="solid"/>
              <a:round/>
              <a:headEnd/>
              <a:tailEnd/>
            </a:ln>
          </p:spPr>
          <p:txBody>
            <a:bodyPr/>
            <a:lstStyle/>
            <a:p>
              <a:endParaRPr lang="en-US"/>
            </a:p>
          </p:txBody>
        </p:sp>
        <p:sp>
          <p:nvSpPr>
            <p:cNvPr id="113741" name="Freeform 74">
              <a:extLst>
                <a:ext uri="{FF2B5EF4-FFF2-40B4-BE49-F238E27FC236}">
                  <a16:creationId xmlns:a16="http://schemas.microsoft.com/office/drawing/2014/main" id="{F227194B-C2FF-4D3B-B499-755CF4A61B12}"/>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7A9CF"/>
            </a:solidFill>
            <a:ln w="15875">
              <a:solidFill>
                <a:srgbClr val="003F48"/>
              </a:solidFill>
              <a:prstDash val="solid"/>
              <a:round/>
              <a:headEnd/>
              <a:tailEnd/>
            </a:ln>
          </p:spPr>
          <p:txBody>
            <a:bodyPr/>
            <a:lstStyle/>
            <a:p>
              <a:endParaRPr lang="en-US"/>
            </a:p>
          </p:txBody>
        </p:sp>
        <p:sp>
          <p:nvSpPr>
            <p:cNvPr id="113742" name="Freeform 75">
              <a:extLst>
                <a:ext uri="{FF2B5EF4-FFF2-40B4-BE49-F238E27FC236}">
                  <a16:creationId xmlns:a16="http://schemas.microsoft.com/office/drawing/2014/main" id="{9E36B5DA-6B5A-48B9-A690-DC2A269E8446}"/>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113743" name="Freeform 76">
              <a:extLst>
                <a:ext uri="{FF2B5EF4-FFF2-40B4-BE49-F238E27FC236}">
                  <a16:creationId xmlns:a16="http://schemas.microsoft.com/office/drawing/2014/main" id="{FE631013-B58C-477D-9414-DD39B6C9F919}"/>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7A9CF"/>
            </a:solidFill>
            <a:ln w="15875">
              <a:solidFill>
                <a:srgbClr val="003F48"/>
              </a:solidFill>
              <a:prstDash val="solid"/>
              <a:round/>
              <a:headEnd/>
              <a:tailEnd/>
            </a:ln>
          </p:spPr>
          <p:txBody>
            <a:bodyPr/>
            <a:lstStyle/>
            <a:p>
              <a:endParaRPr lang="en-US"/>
            </a:p>
          </p:txBody>
        </p:sp>
        <p:sp>
          <p:nvSpPr>
            <p:cNvPr id="113744" name="Freeform 77">
              <a:extLst>
                <a:ext uri="{FF2B5EF4-FFF2-40B4-BE49-F238E27FC236}">
                  <a16:creationId xmlns:a16="http://schemas.microsoft.com/office/drawing/2014/main" id="{EF7DE752-1A5A-4F6B-AE4B-734BB59935C3}"/>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7A9CF"/>
            </a:solidFill>
            <a:ln w="15875">
              <a:solidFill>
                <a:srgbClr val="003F48"/>
              </a:solidFill>
              <a:prstDash val="solid"/>
              <a:round/>
              <a:headEnd/>
              <a:tailEnd/>
            </a:ln>
          </p:spPr>
          <p:txBody>
            <a:bodyPr/>
            <a:lstStyle/>
            <a:p>
              <a:endParaRPr lang="en-US"/>
            </a:p>
          </p:txBody>
        </p:sp>
        <p:sp>
          <p:nvSpPr>
            <p:cNvPr id="113745" name="Freeform 78">
              <a:extLst>
                <a:ext uri="{FF2B5EF4-FFF2-40B4-BE49-F238E27FC236}">
                  <a16:creationId xmlns:a16="http://schemas.microsoft.com/office/drawing/2014/main" id="{6DA7169F-17AB-462B-AF42-190B2D3AEDBF}"/>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113746" name="Freeform 79">
              <a:extLst>
                <a:ext uri="{FF2B5EF4-FFF2-40B4-BE49-F238E27FC236}">
                  <a16:creationId xmlns:a16="http://schemas.microsoft.com/office/drawing/2014/main" id="{EAE3863A-7F5F-4742-BCF2-5E8B0FF6463D}"/>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113747" name="Freeform 80">
              <a:extLst>
                <a:ext uri="{FF2B5EF4-FFF2-40B4-BE49-F238E27FC236}">
                  <a16:creationId xmlns:a16="http://schemas.microsoft.com/office/drawing/2014/main" id="{9D5ED18D-4C0E-4D28-A4E3-824938926879}"/>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113748" name="Freeform 81">
              <a:extLst>
                <a:ext uri="{FF2B5EF4-FFF2-40B4-BE49-F238E27FC236}">
                  <a16:creationId xmlns:a16="http://schemas.microsoft.com/office/drawing/2014/main" id="{83EAED69-738C-439B-A347-CFD0BFDF05BF}"/>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113749" name="Freeform 82">
              <a:extLst>
                <a:ext uri="{FF2B5EF4-FFF2-40B4-BE49-F238E27FC236}">
                  <a16:creationId xmlns:a16="http://schemas.microsoft.com/office/drawing/2014/main" id="{3908C55C-AA8B-4F39-A61E-9C01A6840E33}"/>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7A9CF"/>
            </a:solidFill>
            <a:ln w="15875">
              <a:solidFill>
                <a:srgbClr val="003F48"/>
              </a:solidFill>
              <a:prstDash val="solid"/>
              <a:round/>
              <a:headEnd/>
              <a:tailEnd/>
            </a:ln>
          </p:spPr>
          <p:txBody>
            <a:bodyPr/>
            <a:lstStyle/>
            <a:p>
              <a:endParaRPr lang="en-US"/>
            </a:p>
          </p:txBody>
        </p:sp>
      </p:grpSp>
      <p:sp>
        <p:nvSpPr>
          <p:cNvPr id="113727" name="Rectangle 109">
            <a:extLst>
              <a:ext uri="{FF2B5EF4-FFF2-40B4-BE49-F238E27FC236}">
                <a16:creationId xmlns:a16="http://schemas.microsoft.com/office/drawing/2014/main" id="{9B25488D-54B3-4D3A-83DA-965C25C1DE49}"/>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3728" name="Rectangle 110">
            <a:extLst>
              <a:ext uri="{FF2B5EF4-FFF2-40B4-BE49-F238E27FC236}">
                <a16:creationId xmlns:a16="http://schemas.microsoft.com/office/drawing/2014/main" id="{7C52DBF1-3775-43DA-8CCC-A5F7EB7624B6}"/>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3729" name="Rectangle 111">
            <a:extLst>
              <a:ext uri="{FF2B5EF4-FFF2-40B4-BE49-F238E27FC236}">
                <a16:creationId xmlns:a16="http://schemas.microsoft.com/office/drawing/2014/main" id="{AC4DE9B3-2E12-4E32-8028-A5531605E070}"/>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3730" name="Rectangle 112">
            <a:extLst>
              <a:ext uri="{FF2B5EF4-FFF2-40B4-BE49-F238E27FC236}">
                <a16:creationId xmlns:a16="http://schemas.microsoft.com/office/drawing/2014/main" id="{08161F8C-F4FE-4B72-A66D-ED3375DAC041}"/>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3731" name="Rectangle 113">
            <a:extLst>
              <a:ext uri="{FF2B5EF4-FFF2-40B4-BE49-F238E27FC236}">
                <a16:creationId xmlns:a16="http://schemas.microsoft.com/office/drawing/2014/main" id="{95988B5D-3FD4-41DA-B2B6-EC49CC1BD019}"/>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3732" name="Text Box 114">
            <a:extLst>
              <a:ext uri="{FF2B5EF4-FFF2-40B4-BE49-F238E27FC236}">
                <a16:creationId xmlns:a16="http://schemas.microsoft.com/office/drawing/2014/main" id="{4F38AC1C-D734-4FC3-B4C4-492D12D137ED}"/>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13733" name="Text Box 105">
            <a:extLst>
              <a:ext uri="{FF2B5EF4-FFF2-40B4-BE49-F238E27FC236}">
                <a16:creationId xmlns:a16="http://schemas.microsoft.com/office/drawing/2014/main" id="{EC692DC4-0ED1-4A95-AA6A-E5427632F69F}"/>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13734" name="Text Box 106">
            <a:extLst>
              <a:ext uri="{FF2B5EF4-FFF2-40B4-BE49-F238E27FC236}">
                <a16:creationId xmlns:a16="http://schemas.microsoft.com/office/drawing/2014/main" id="{27000F03-9A96-4EE4-8983-A2DD9F42B7D8}"/>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13735" name="Text Box 107">
            <a:extLst>
              <a:ext uri="{FF2B5EF4-FFF2-40B4-BE49-F238E27FC236}">
                <a16:creationId xmlns:a16="http://schemas.microsoft.com/office/drawing/2014/main" id="{652B0F71-1F62-46DE-8549-67551F038994}"/>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13736" name="Text Box 108">
            <a:extLst>
              <a:ext uri="{FF2B5EF4-FFF2-40B4-BE49-F238E27FC236}">
                <a16:creationId xmlns:a16="http://schemas.microsoft.com/office/drawing/2014/main" id="{34242955-7CCE-48EB-B3B4-9B65F5C4A76E}"/>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13737" name="Rectangle 7">
            <a:extLst>
              <a:ext uri="{FF2B5EF4-FFF2-40B4-BE49-F238E27FC236}">
                <a16:creationId xmlns:a16="http://schemas.microsoft.com/office/drawing/2014/main" id="{5F0D9193-687C-4088-A5D1-18546BCEBFF1}"/>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how to create and sustain healthy and respectful relationships in a required course during grades 9, 10, 11, or 12*</a:t>
            </a:r>
          </a:p>
        </p:txBody>
      </p:sp>
      <p:sp>
        <p:nvSpPr>
          <p:cNvPr id="113738" name="Text Box 101">
            <a:extLst>
              <a:ext uri="{FF2B5EF4-FFF2-40B4-BE49-F238E27FC236}">
                <a16:creationId xmlns:a16="http://schemas.microsoft.com/office/drawing/2014/main" id="{E3347A78-B61B-40AD-BC3A-009605680544}"/>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113739" name="Text Box 116">
            <a:extLst>
              <a:ext uri="{FF2B5EF4-FFF2-40B4-BE49-F238E27FC236}">
                <a16:creationId xmlns:a16="http://schemas.microsoft.com/office/drawing/2014/main" id="{DF857C56-CE7A-497D-8CF1-ECC58DBDE278}"/>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Kansas">
            <a:extLst>
              <a:ext uri="{FF2B5EF4-FFF2-40B4-BE49-F238E27FC236}">
                <a16:creationId xmlns:a16="http://schemas.microsoft.com/office/drawing/2014/main" id="{6EC71452-7E47-4A6C-9A3E-5D6F8BAEF8D2}"/>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BDC9E1"/>
          </a:solidFill>
          <a:ln w="15875">
            <a:solidFill>
              <a:srgbClr val="003F48"/>
            </a:solidFill>
            <a:prstDash val="solid"/>
            <a:round/>
            <a:headEnd/>
            <a:tailEnd/>
          </a:ln>
        </p:spPr>
        <p:txBody>
          <a:bodyPr/>
          <a:lstStyle/>
          <a:p>
            <a:endParaRPr lang="en-US"/>
          </a:p>
        </p:txBody>
      </p:sp>
      <p:sp>
        <p:nvSpPr>
          <p:cNvPr id="41987" name="Missouri">
            <a:extLst>
              <a:ext uri="{FF2B5EF4-FFF2-40B4-BE49-F238E27FC236}">
                <a16:creationId xmlns:a16="http://schemas.microsoft.com/office/drawing/2014/main" id="{8F84329E-7314-487B-9ED8-3E94DE00E198}"/>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41988" name="Illinois">
            <a:extLst>
              <a:ext uri="{FF2B5EF4-FFF2-40B4-BE49-F238E27FC236}">
                <a16:creationId xmlns:a16="http://schemas.microsoft.com/office/drawing/2014/main" id="{BCBAE15A-D653-424E-88DE-697D56C3D977}"/>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41989" name="Iowa">
            <a:extLst>
              <a:ext uri="{FF2B5EF4-FFF2-40B4-BE49-F238E27FC236}">
                <a16:creationId xmlns:a16="http://schemas.microsoft.com/office/drawing/2014/main" id="{F1185DF2-3792-42E8-8484-484F61B7668E}"/>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41990" name="New Mexico">
            <a:extLst>
              <a:ext uri="{FF2B5EF4-FFF2-40B4-BE49-F238E27FC236}">
                <a16:creationId xmlns:a16="http://schemas.microsoft.com/office/drawing/2014/main" id="{2B96BA5B-5123-488D-B158-B5F6333CAE0E}"/>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BDC9E1"/>
          </a:solidFill>
          <a:ln w="15875">
            <a:solidFill>
              <a:srgbClr val="003F48"/>
            </a:solidFill>
            <a:prstDash val="solid"/>
            <a:round/>
            <a:headEnd/>
            <a:tailEnd/>
          </a:ln>
        </p:spPr>
        <p:txBody>
          <a:bodyPr/>
          <a:lstStyle/>
          <a:p>
            <a:endParaRPr lang="en-US"/>
          </a:p>
        </p:txBody>
      </p:sp>
      <p:sp>
        <p:nvSpPr>
          <p:cNvPr id="41991" name="Oklahoma">
            <a:extLst>
              <a:ext uri="{FF2B5EF4-FFF2-40B4-BE49-F238E27FC236}">
                <a16:creationId xmlns:a16="http://schemas.microsoft.com/office/drawing/2014/main" id="{AAF68869-0134-4873-B742-51458E607FEE}"/>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41992" name="Florida">
            <a:extLst>
              <a:ext uri="{FF2B5EF4-FFF2-40B4-BE49-F238E27FC236}">
                <a16:creationId xmlns:a16="http://schemas.microsoft.com/office/drawing/2014/main" id="{A440286A-357A-406F-8539-9224AB8D497E}"/>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41993" name="Freeform 9">
            <a:extLst>
              <a:ext uri="{FF2B5EF4-FFF2-40B4-BE49-F238E27FC236}">
                <a16:creationId xmlns:a16="http://schemas.microsoft.com/office/drawing/2014/main" id="{27718A2A-C75E-4449-8D79-691035ACB754}"/>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41994" name="Freeform 10">
            <a:extLst>
              <a:ext uri="{FF2B5EF4-FFF2-40B4-BE49-F238E27FC236}">
                <a16:creationId xmlns:a16="http://schemas.microsoft.com/office/drawing/2014/main" id="{3EDD0277-375E-4F06-B276-54B6E21406F4}"/>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41995" name="Freeform 11">
            <a:extLst>
              <a:ext uri="{FF2B5EF4-FFF2-40B4-BE49-F238E27FC236}">
                <a16:creationId xmlns:a16="http://schemas.microsoft.com/office/drawing/2014/main" id="{AE68B69B-A47B-4395-ABB5-96A520B3DCFC}"/>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41996" name="Michigan Upper">
            <a:extLst>
              <a:ext uri="{FF2B5EF4-FFF2-40B4-BE49-F238E27FC236}">
                <a16:creationId xmlns:a16="http://schemas.microsoft.com/office/drawing/2014/main" id="{2A0C3197-E8D2-4D2F-B43C-C22000F7AA34}"/>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41997" name="Michigan">
            <a:extLst>
              <a:ext uri="{FF2B5EF4-FFF2-40B4-BE49-F238E27FC236}">
                <a16:creationId xmlns:a16="http://schemas.microsoft.com/office/drawing/2014/main" id="{C53D009D-B6DC-4773-9AB9-297606CE4695}"/>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41998" name="New York">
            <a:extLst>
              <a:ext uri="{FF2B5EF4-FFF2-40B4-BE49-F238E27FC236}">
                <a16:creationId xmlns:a16="http://schemas.microsoft.com/office/drawing/2014/main" id="{6F16561A-3E00-49AF-A617-CFB5CCF92EC5}"/>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67A9CF"/>
          </a:solidFill>
          <a:ln w="15875">
            <a:solidFill>
              <a:srgbClr val="003F48"/>
            </a:solidFill>
            <a:prstDash val="solid"/>
            <a:round/>
            <a:headEnd/>
            <a:tailEnd/>
          </a:ln>
        </p:spPr>
        <p:txBody>
          <a:bodyPr/>
          <a:lstStyle/>
          <a:p>
            <a:endParaRPr lang="en-US"/>
          </a:p>
        </p:txBody>
      </p:sp>
      <p:sp>
        <p:nvSpPr>
          <p:cNvPr id="41999" name="Freeform 15">
            <a:extLst>
              <a:ext uri="{FF2B5EF4-FFF2-40B4-BE49-F238E27FC236}">
                <a16:creationId xmlns:a16="http://schemas.microsoft.com/office/drawing/2014/main" id="{E13A6383-9DBD-4934-8A38-578A6FDC9074}"/>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00" name="Freeform 16">
            <a:extLst>
              <a:ext uri="{FF2B5EF4-FFF2-40B4-BE49-F238E27FC236}">
                <a16:creationId xmlns:a16="http://schemas.microsoft.com/office/drawing/2014/main" id="{B6974493-978C-4B11-A140-502D3DB9DA81}"/>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01" name="Washington">
            <a:extLst>
              <a:ext uri="{FF2B5EF4-FFF2-40B4-BE49-F238E27FC236}">
                <a16:creationId xmlns:a16="http://schemas.microsoft.com/office/drawing/2014/main" id="{F4CF8086-F05C-4364-8FBF-AF084BE32BA2}"/>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67A9CF"/>
          </a:solidFill>
          <a:ln w="15875">
            <a:solidFill>
              <a:srgbClr val="003F48"/>
            </a:solidFill>
            <a:prstDash val="solid"/>
            <a:round/>
            <a:headEnd/>
            <a:tailEnd/>
          </a:ln>
        </p:spPr>
        <p:txBody>
          <a:bodyPr/>
          <a:lstStyle/>
          <a:p>
            <a:endParaRPr lang="en-US"/>
          </a:p>
        </p:txBody>
      </p:sp>
      <p:sp>
        <p:nvSpPr>
          <p:cNvPr id="42002" name="Freeform 19">
            <a:extLst>
              <a:ext uri="{FF2B5EF4-FFF2-40B4-BE49-F238E27FC236}">
                <a16:creationId xmlns:a16="http://schemas.microsoft.com/office/drawing/2014/main" id="{359194E3-3E35-49A2-B859-E071E03652E0}"/>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03" name="Alabama">
            <a:extLst>
              <a:ext uri="{FF2B5EF4-FFF2-40B4-BE49-F238E27FC236}">
                <a16:creationId xmlns:a16="http://schemas.microsoft.com/office/drawing/2014/main" id="{E23DA82C-765A-4EFF-9315-B1E2E656CE64}"/>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42004" name="Arizona">
            <a:extLst>
              <a:ext uri="{FF2B5EF4-FFF2-40B4-BE49-F238E27FC236}">
                <a16:creationId xmlns:a16="http://schemas.microsoft.com/office/drawing/2014/main" id="{9E801F97-03F2-41F2-8A76-AF917EC4D421}"/>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42005" name="Arkansas">
            <a:extLst>
              <a:ext uri="{FF2B5EF4-FFF2-40B4-BE49-F238E27FC236}">
                <a16:creationId xmlns:a16="http://schemas.microsoft.com/office/drawing/2014/main" id="{1A19A63A-0ABD-4249-9815-767309AFC24F}"/>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42006" name="California">
            <a:extLst>
              <a:ext uri="{FF2B5EF4-FFF2-40B4-BE49-F238E27FC236}">
                <a16:creationId xmlns:a16="http://schemas.microsoft.com/office/drawing/2014/main" id="{F055073A-2723-4A90-8CEC-174FE5EDE18A}"/>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7A9CF"/>
          </a:solidFill>
          <a:ln w="15875">
            <a:solidFill>
              <a:srgbClr val="003F48"/>
            </a:solidFill>
            <a:prstDash val="solid"/>
            <a:round/>
            <a:headEnd/>
            <a:tailEnd/>
          </a:ln>
        </p:spPr>
        <p:txBody>
          <a:bodyPr/>
          <a:lstStyle/>
          <a:p>
            <a:endParaRPr lang="en-US"/>
          </a:p>
        </p:txBody>
      </p:sp>
      <p:sp>
        <p:nvSpPr>
          <p:cNvPr id="42007" name="Colorado">
            <a:extLst>
              <a:ext uri="{FF2B5EF4-FFF2-40B4-BE49-F238E27FC236}">
                <a16:creationId xmlns:a16="http://schemas.microsoft.com/office/drawing/2014/main" id="{44651996-0C5F-48EF-95A2-CED41FCA00E2}"/>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42008" name="Connecticut">
            <a:extLst>
              <a:ext uri="{FF2B5EF4-FFF2-40B4-BE49-F238E27FC236}">
                <a16:creationId xmlns:a16="http://schemas.microsoft.com/office/drawing/2014/main" id="{482B9671-F8A6-4C0F-B7D8-197F2F29499B}"/>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42009" name="Delaware">
            <a:extLst>
              <a:ext uri="{FF2B5EF4-FFF2-40B4-BE49-F238E27FC236}">
                <a16:creationId xmlns:a16="http://schemas.microsoft.com/office/drawing/2014/main" id="{2C3A34B3-C90D-48EE-AB69-C79F6A1DC7DA}"/>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42010" name="Freeform 27">
            <a:extLst>
              <a:ext uri="{FF2B5EF4-FFF2-40B4-BE49-F238E27FC236}">
                <a16:creationId xmlns:a16="http://schemas.microsoft.com/office/drawing/2014/main" id="{4612C830-57E9-4480-8578-585B28C3ADAB}"/>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11" name="Georgia">
            <a:extLst>
              <a:ext uri="{FF2B5EF4-FFF2-40B4-BE49-F238E27FC236}">
                <a16:creationId xmlns:a16="http://schemas.microsoft.com/office/drawing/2014/main" id="{523C11F3-440E-4093-ADBA-99DE523BDBB2}"/>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67A9CF"/>
          </a:solidFill>
          <a:ln w="15875">
            <a:solidFill>
              <a:srgbClr val="003F48"/>
            </a:solidFill>
            <a:prstDash val="solid"/>
            <a:round/>
            <a:headEnd/>
            <a:tailEnd/>
          </a:ln>
        </p:spPr>
        <p:txBody>
          <a:bodyPr/>
          <a:lstStyle/>
          <a:p>
            <a:endParaRPr lang="en-US"/>
          </a:p>
        </p:txBody>
      </p:sp>
      <p:sp>
        <p:nvSpPr>
          <p:cNvPr id="42012" name="Idaho">
            <a:extLst>
              <a:ext uri="{FF2B5EF4-FFF2-40B4-BE49-F238E27FC236}">
                <a16:creationId xmlns:a16="http://schemas.microsoft.com/office/drawing/2014/main" id="{004889F1-0F12-4EAC-9066-BEE633046CB0}"/>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BDC9E1"/>
          </a:solidFill>
          <a:ln w="15875">
            <a:solidFill>
              <a:srgbClr val="003F48"/>
            </a:solidFill>
            <a:prstDash val="solid"/>
            <a:round/>
            <a:headEnd/>
            <a:tailEnd/>
          </a:ln>
        </p:spPr>
        <p:txBody>
          <a:bodyPr/>
          <a:lstStyle/>
          <a:p>
            <a:endParaRPr lang="en-US"/>
          </a:p>
        </p:txBody>
      </p:sp>
      <p:sp>
        <p:nvSpPr>
          <p:cNvPr id="42013" name="Indiana">
            <a:extLst>
              <a:ext uri="{FF2B5EF4-FFF2-40B4-BE49-F238E27FC236}">
                <a16:creationId xmlns:a16="http://schemas.microsoft.com/office/drawing/2014/main" id="{E9B1BFBF-0247-4257-8849-73955D31071C}"/>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42014" name="Kentucky">
            <a:extLst>
              <a:ext uri="{FF2B5EF4-FFF2-40B4-BE49-F238E27FC236}">
                <a16:creationId xmlns:a16="http://schemas.microsoft.com/office/drawing/2014/main" id="{BE8CCBED-6A5A-4EB8-A47E-86A3C5DED646}"/>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42015" name="Louisiana">
            <a:extLst>
              <a:ext uri="{FF2B5EF4-FFF2-40B4-BE49-F238E27FC236}">
                <a16:creationId xmlns:a16="http://schemas.microsoft.com/office/drawing/2014/main" id="{FB7173B7-E3CD-4196-8D04-C7D687104914}"/>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42016" name="Maine">
            <a:extLst>
              <a:ext uri="{FF2B5EF4-FFF2-40B4-BE49-F238E27FC236}">
                <a16:creationId xmlns:a16="http://schemas.microsoft.com/office/drawing/2014/main" id="{719E1E22-AE72-470D-B199-10369F1D3AA7}"/>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BDC9E1"/>
          </a:solidFill>
          <a:ln w="15875">
            <a:solidFill>
              <a:srgbClr val="003F48"/>
            </a:solidFill>
            <a:prstDash val="solid"/>
            <a:round/>
            <a:headEnd/>
            <a:tailEnd/>
          </a:ln>
        </p:spPr>
        <p:txBody>
          <a:bodyPr/>
          <a:lstStyle/>
          <a:p>
            <a:endParaRPr lang="en-US"/>
          </a:p>
        </p:txBody>
      </p:sp>
      <p:sp>
        <p:nvSpPr>
          <p:cNvPr id="42017" name="Maryland">
            <a:extLst>
              <a:ext uri="{FF2B5EF4-FFF2-40B4-BE49-F238E27FC236}">
                <a16:creationId xmlns:a16="http://schemas.microsoft.com/office/drawing/2014/main" id="{89A7F320-7B4D-4CC8-808C-3855B9A59792}"/>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42018" name="Minnesota">
            <a:extLst>
              <a:ext uri="{FF2B5EF4-FFF2-40B4-BE49-F238E27FC236}">
                <a16:creationId xmlns:a16="http://schemas.microsoft.com/office/drawing/2014/main" id="{CD777509-B4B5-4A38-985B-7A9C87930C60}"/>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42019" name="Mississippi">
            <a:extLst>
              <a:ext uri="{FF2B5EF4-FFF2-40B4-BE49-F238E27FC236}">
                <a16:creationId xmlns:a16="http://schemas.microsoft.com/office/drawing/2014/main" id="{FE114CEA-02DC-4C76-A0E4-87900066778D}"/>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42020" name="Montana">
            <a:extLst>
              <a:ext uri="{FF2B5EF4-FFF2-40B4-BE49-F238E27FC236}">
                <a16:creationId xmlns:a16="http://schemas.microsoft.com/office/drawing/2014/main" id="{5D26A0AD-1B90-45B1-800E-D3F42779D0F8}"/>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BDC9E1"/>
          </a:solidFill>
          <a:ln w="15875">
            <a:solidFill>
              <a:srgbClr val="003F48"/>
            </a:solidFill>
            <a:prstDash val="solid"/>
            <a:round/>
            <a:headEnd/>
            <a:tailEnd/>
          </a:ln>
        </p:spPr>
        <p:txBody>
          <a:bodyPr/>
          <a:lstStyle/>
          <a:p>
            <a:endParaRPr lang="en-US"/>
          </a:p>
        </p:txBody>
      </p:sp>
      <p:sp>
        <p:nvSpPr>
          <p:cNvPr id="42021" name="Nebraska">
            <a:extLst>
              <a:ext uri="{FF2B5EF4-FFF2-40B4-BE49-F238E27FC236}">
                <a16:creationId xmlns:a16="http://schemas.microsoft.com/office/drawing/2014/main" id="{7C30DF54-5C3E-4637-8BC3-D531D3B68ECA}"/>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BDC9E1"/>
          </a:solidFill>
          <a:ln w="15875">
            <a:solidFill>
              <a:srgbClr val="003F48"/>
            </a:solidFill>
            <a:prstDash val="solid"/>
            <a:round/>
            <a:headEnd/>
            <a:tailEnd/>
          </a:ln>
        </p:spPr>
        <p:txBody>
          <a:bodyPr/>
          <a:lstStyle/>
          <a:p>
            <a:endParaRPr lang="en-US"/>
          </a:p>
        </p:txBody>
      </p:sp>
      <p:sp>
        <p:nvSpPr>
          <p:cNvPr id="42022" name="Nevada">
            <a:extLst>
              <a:ext uri="{FF2B5EF4-FFF2-40B4-BE49-F238E27FC236}">
                <a16:creationId xmlns:a16="http://schemas.microsoft.com/office/drawing/2014/main" id="{42E2EE03-AA57-44DC-90C1-6ADFBE248DB0}"/>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42023" name="New Hampshire">
            <a:extLst>
              <a:ext uri="{FF2B5EF4-FFF2-40B4-BE49-F238E27FC236}">
                <a16:creationId xmlns:a16="http://schemas.microsoft.com/office/drawing/2014/main" id="{A4F51703-0AF4-4F40-98E1-8E227F0B8F73}"/>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7A9CF"/>
          </a:solidFill>
          <a:ln w="15875">
            <a:solidFill>
              <a:srgbClr val="003F48"/>
            </a:solidFill>
            <a:prstDash val="solid"/>
            <a:round/>
            <a:headEnd/>
            <a:tailEnd/>
          </a:ln>
        </p:spPr>
        <p:txBody>
          <a:bodyPr/>
          <a:lstStyle/>
          <a:p>
            <a:endParaRPr lang="en-US"/>
          </a:p>
        </p:txBody>
      </p:sp>
      <p:sp>
        <p:nvSpPr>
          <p:cNvPr id="42024" name="New Jersey">
            <a:extLst>
              <a:ext uri="{FF2B5EF4-FFF2-40B4-BE49-F238E27FC236}">
                <a16:creationId xmlns:a16="http://schemas.microsoft.com/office/drawing/2014/main" id="{603D9ED0-EB7A-47E1-B770-BC2A6CA84108}"/>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67A9CF"/>
          </a:solidFill>
          <a:ln w="15875">
            <a:solidFill>
              <a:srgbClr val="003F48"/>
            </a:solidFill>
            <a:prstDash val="solid"/>
            <a:round/>
            <a:headEnd/>
            <a:tailEnd/>
          </a:ln>
        </p:spPr>
        <p:txBody>
          <a:bodyPr/>
          <a:lstStyle/>
          <a:p>
            <a:endParaRPr lang="en-US"/>
          </a:p>
        </p:txBody>
      </p:sp>
      <p:sp>
        <p:nvSpPr>
          <p:cNvPr id="42025" name="North Carolina">
            <a:extLst>
              <a:ext uri="{FF2B5EF4-FFF2-40B4-BE49-F238E27FC236}">
                <a16:creationId xmlns:a16="http://schemas.microsoft.com/office/drawing/2014/main" id="{EB9CE1CB-F6A0-40BF-AED7-35FE62D3390B}"/>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7A9CF"/>
          </a:solidFill>
          <a:ln w="15875">
            <a:solidFill>
              <a:srgbClr val="003F48"/>
            </a:solidFill>
            <a:prstDash val="solid"/>
            <a:round/>
            <a:headEnd/>
            <a:tailEnd/>
          </a:ln>
        </p:spPr>
        <p:txBody>
          <a:bodyPr/>
          <a:lstStyle/>
          <a:p>
            <a:endParaRPr lang="en-US"/>
          </a:p>
        </p:txBody>
      </p:sp>
      <p:sp>
        <p:nvSpPr>
          <p:cNvPr id="42026" name="North Dakota">
            <a:extLst>
              <a:ext uri="{FF2B5EF4-FFF2-40B4-BE49-F238E27FC236}">
                <a16:creationId xmlns:a16="http://schemas.microsoft.com/office/drawing/2014/main" id="{3177EA80-8C25-4DC4-B9C2-3DBFEC42E7EB}"/>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BDC9E1"/>
          </a:solidFill>
          <a:ln w="15875">
            <a:solidFill>
              <a:srgbClr val="003F48"/>
            </a:solidFill>
            <a:prstDash val="solid"/>
            <a:round/>
            <a:headEnd/>
            <a:tailEnd/>
          </a:ln>
        </p:spPr>
        <p:txBody>
          <a:bodyPr/>
          <a:lstStyle/>
          <a:p>
            <a:endParaRPr lang="en-US"/>
          </a:p>
        </p:txBody>
      </p:sp>
      <p:sp>
        <p:nvSpPr>
          <p:cNvPr id="42027" name="Ohio">
            <a:extLst>
              <a:ext uri="{FF2B5EF4-FFF2-40B4-BE49-F238E27FC236}">
                <a16:creationId xmlns:a16="http://schemas.microsoft.com/office/drawing/2014/main" id="{5228AF97-825D-4065-A306-285D54F04049}"/>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67A9CF"/>
          </a:solidFill>
          <a:ln w="15875">
            <a:solidFill>
              <a:srgbClr val="003F48"/>
            </a:solidFill>
            <a:prstDash val="solid"/>
            <a:round/>
            <a:headEnd/>
            <a:tailEnd/>
          </a:ln>
        </p:spPr>
        <p:txBody>
          <a:bodyPr/>
          <a:lstStyle/>
          <a:p>
            <a:endParaRPr lang="en-US"/>
          </a:p>
        </p:txBody>
      </p:sp>
      <p:sp>
        <p:nvSpPr>
          <p:cNvPr id="42028" name="Oregon">
            <a:extLst>
              <a:ext uri="{FF2B5EF4-FFF2-40B4-BE49-F238E27FC236}">
                <a16:creationId xmlns:a16="http://schemas.microsoft.com/office/drawing/2014/main" id="{36F6DBBF-ED08-4A86-BA10-CE4A6E2122CC}"/>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BDC9E1"/>
          </a:solidFill>
          <a:ln w="15875">
            <a:solidFill>
              <a:srgbClr val="003F48"/>
            </a:solidFill>
            <a:prstDash val="solid"/>
            <a:round/>
            <a:headEnd/>
            <a:tailEnd/>
          </a:ln>
        </p:spPr>
        <p:txBody>
          <a:bodyPr/>
          <a:lstStyle/>
          <a:p>
            <a:endParaRPr lang="en-US"/>
          </a:p>
        </p:txBody>
      </p:sp>
      <p:sp>
        <p:nvSpPr>
          <p:cNvPr id="42029" name="Pennsylvania">
            <a:extLst>
              <a:ext uri="{FF2B5EF4-FFF2-40B4-BE49-F238E27FC236}">
                <a16:creationId xmlns:a16="http://schemas.microsoft.com/office/drawing/2014/main" id="{B7D14F87-9A74-499E-899F-8FE3856913DE}"/>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7A9CF"/>
          </a:solidFill>
          <a:ln w="15875">
            <a:solidFill>
              <a:srgbClr val="003F48"/>
            </a:solidFill>
            <a:prstDash val="solid"/>
            <a:round/>
            <a:headEnd/>
            <a:tailEnd/>
          </a:ln>
        </p:spPr>
        <p:txBody>
          <a:bodyPr/>
          <a:lstStyle/>
          <a:p>
            <a:endParaRPr lang="en-US"/>
          </a:p>
        </p:txBody>
      </p:sp>
      <p:sp>
        <p:nvSpPr>
          <p:cNvPr id="42030" name="Rhode Island">
            <a:extLst>
              <a:ext uri="{FF2B5EF4-FFF2-40B4-BE49-F238E27FC236}">
                <a16:creationId xmlns:a16="http://schemas.microsoft.com/office/drawing/2014/main" id="{15AC8812-19B9-463E-8B30-BCA11841423E}"/>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42031" name="South Carolina">
            <a:extLst>
              <a:ext uri="{FF2B5EF4-FFF2-40B4-BE49-F238E27FC236}">
                <a16:creationId xmlns:a16="http://schemas.microsoft.com/office/drawing/2014/main" id="{28BB069B-C069-4528-A5E8-0EA97BA81E24}"/>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7A9CF"/>
          </a:solidFill>
          <a:ln w="15875">
            <a:solidFill>
              <a:srgbClr val="003F48"/>
            </a:solidFill>
            <a:prstDash val="solid"/>
            <a:round/>
            <a:headEnd/>
            <a:tailEnd/>
          </a:ln>
        </p:spPr>
        <p:txBody>
          <a:bodyPr/>
          <a:lstStyle/>
          <a:p>
            <a:endParaRPr lang="en-US"/>
          </a:p>
        </p:txBody>
      </p:sp>
      <p:sp>
        <p:nvSpPr>
          <p:cNvPr id="42032" name="South Dakota">
            <a:extLst>
              <a:ext uri="{FF2B5EF4-FFF2-40B4-BE49-F238E27FC236}">
                <a16:creationId xmlns:a16="http://schemas.microsoft.com/office/drawing/2014/main" id="{FF9B9239-133A-481F-A6D6-5E923AEF4023}"/>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42033" name="Tennessee">
            <a:extLst>
              <a:ext uri="{FF2B5EF4-FFF2-40B4-BE49-F238E27FC236}">
                <a16:creationId xmlns:a16="http://schemas.microsoft.com/office/drawing/2014/main" id="{0F910137-152C-4B51-803A-6237F3BF18CC}"/>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67A9CF"/>
          </a:solidFill>
          <a:ln w="15875">
            <a:solidFill>
              <a:srgbClr val="003F48"/>
            </a:solidFill>
            <a:prstDash val="solid"/>
            <a:round/>
            <a:headEnd/>
            <a:tailEnd/>
          </a:ln>
        </p:spPr>
        <p:txBody>
          <a:bodyPr/>
          <a:lstStyle/>
          <a:p>
            <a:endParaRPr lang="en-US"/>
          </a:p>
        </p:txBody>
      </p:sp>
      <p:sp>
        <p:nvSpPr>
          <p:cNvPr id="42034" name="Texas">
            <a:extLst>
              <a:ext uri="{FF2B5EF4-FFF2-40B4-BE49-F238E27FC236}">
                <a16:creationId xmlns:a16="http://schemas.microsoft.com/office/drawing/2014/main" id="{F8F52CB7-9BEF-4485-A568-8A235F5670E5}"/>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42035" name="Utah">
            <a:extLst>
              <a:ext uri="{FF2B5EF4-FFF2-40B4-BE49-F238E27FC236}">
                <a16:creationId xmlns:a16="http://schemas.microsoft.com/office/drawing/2014/main" id="{8A3B4B10-F443-4659-A6F0-0B271E807469}"/>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BDC9E1"/>
          </a:solidFill>
          <a:ln w="15875">
            <a:solidFill>
              <a:srgbClr val="003F48"/>
            </a:solidFill>
            <a:prstDash val="solid"/>
            <a:round/>
            <a:headEnd/>
            <a:tailEnd/>
          </a:ln>
        </p:spPr>
        <p:txBody>
          <a:bodyPr/>
          <a:lstStyle/>
          <a:p>
            <a:endParaRPr lang="en-US"/>
          </a:p>
        </p:txBody>
      </p:sp>
      <p:sp>
        <p:nvSpPr>
          <p:cNvPr id="42036" name="Vermont">
            <a:extLst>
              <a:ext uri="{FF2B5EF4-FFF2-40B4-BE49-F238E27FC236}">
                <a16:creationId xmlns:a16="http://schemas.microsoft.com/office/drawing/2014/main" id="{FBA403CD-152E-450D-9D1D-A85C227AEABE}"/>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42037" name="West Virginia">
            <a:extLst>
              <a:ext uri="{FF2B5EF4-FFF2-40B4-BE49-F238E27FC236}">
                <a16:creationId xmlns:a16="http://schemas.microsoft.com/office/drawing/2014/main" id="{877D50AF-312A-4630-926E-436C3F96F496}"/>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42038" name="Wisconsin">
            <a:extLst>
              <a:ext uri="{FF2B5EF4-FFF2-40B4-BE49-F238E27FC236}">
                <a16:creationId xmlns:a16="http://schemas.microsoft.com/office/drawing/2014/main" id="{90A22BB0-551E-40DF-B261-5326C42B3CE0}"/>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67A9CF"/>
          </a:solidFill>
          <a:ln w="15875">
            <a:solidFill>
              <a:srgbClr val="003F48"/>
            </a:solidFill>
            <a:prstDash val="solid"/>
            <a:round/>
            <a:headEnd/>
            <a:tailEnd/>
          </a:ln>
        </p:spPr>
        <p:txBody>
          <a:bodyPr/>
          <a:lstStyle/>
          <a:p>
            <a:endParaRPr lang="en-US"/>
          </a:p>
        </p:txBody>
      </p:sp>
      <p:sp>
        <p:nvSpPr>
          <p:cNvPr id="42039" name="Wyoming">
            <a:extLst>
              <a:ext uri="{FF2B5EF4-FFF2-40B4-BE49-F238E27FC236}">
                <a16:creationId xmlns:a16="http://schemas.microsoft.com/office/drawing/2014/main" id="{CD027213-143B-492A-8128-C43A99DCA64F}"/>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42040" name="Massachusetts">
            <a:extLst>
              <a:ext uri="{FF2B5EF4-FFF2-40B4-BE49-F238E27FC236}">
                <a16:creationId xmlns:a16="http://schemas.microsoft.com/office/drawing/2014/main" id="{270CE516-2166-40C2-B0CA-8EBAD4891ED1}"/>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42041" name="Freeform 59">
            <a:extLst>
              <a:ext uri="{FF2B5EF4-FFF2-40B4-BE49-F238E27FC236}">
                <a16:creationId xmlns:a16="http://schemas.microsoft.com/office/drawing/2014/main" id="{E53DDA02-E5FA-441C-B9B8-55BD4C207DB5}"/>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42" name="Freeform 60">
            <a:extLst>
              <a:ext uri="{FF2B5EF4-FFF2-40B4-BE49-F238E27FC236}">
                <a16:creationId xmlns:a16="http://schemas.microsoft.com/office/drawing/2014/main" id="{C4B658E5-F497-4E91-BB08-92ACC00694F4}"/>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43" name="Virginia">
            <a:extLst>
              <a:ext uri="{FF2B5EF4-FFF2-40B4-BE49-F238E27FC236}">
                <a16:creationId xmlns:a16="http://schemas.microsoft.com/office/drawing/2014/main" id="{41A9BB1C-8B16-42C7-85DA-F1E80CF77D17}"/>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67A9CF"/>
          </a:solidFill>
          <a:ln w="15875">
            <a:solidFill>
              <a:srgbClr val="003F48"/>
            </a:solidFill>
            <a:prstDash val="solid"/>
            <a:round/>
            <a:headEnd/>
            <a:tailEnd/>
          </a:ln>
        </p:spPr>
        <p:txBody>
          <a:bodyPr/>
          <a:lstStyle/>
          <a:p>
            <a:endParaRPr lang="en-US"/>
          </a:p>
        </p:txBody>
      </p:sp>
      <p:sp>
        <p:nvSpPr>
          <p:cNvPr id="42044" name="Freeform 62">
            <a:extLst>
              <a:ext uri="{FF2B5EF4-FFF2-40B4-BE49-F238E27FC236}">
                <a16:creationId xmlns:a16="http://schemas.microsoft.com/office/drawing/2014/main" id="{EDE33502-4489-46BF-96DA-00E2FC756904}"/>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42045" name="Hawaii">
            <a:extLst>
              <a:ext uri="{FF2B5EF4-FFF2-40B4-BE49-F238E27FC236}">
                <a16:creationId xmlns:a16="http://schemas.microsoft.com/office/drawing/2014/main" id="{FC7B9076-15F5-45FA-AE1C-C20D24EE1B74}"/>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42070" name="Freeform 64">
              <a:extLst>
                <a:ext uri="{FF2B5EF4-FFF2-40B4-BE49-F238E27FC236}">
                  <a16:creationId xmlns:a16="http://schemas.microsoft.com/office/drawing/2014/main" id="{CDDDDD02-04D3-40CD-951D-40793FC52346}"/>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BDC9E1"/>
            </a:solidFill>
            <a:ln w="15875">
              <a:solidFill>
                <a:srgbClr val="003F48"/>
              </a:solidFill>
              <a:prstDash val="solid"/>
              <a:round/>
              <a:headEnd/>
              <a:tailEnd/>
            </a:ln>
          </p:spPr>
          <p:txBody>
            <a:bodyPr/>
            <a:lstStyle/>
            <a:p>
              <a:endParaRPr lang="en-US"/>
            </a:p>
          </p:txBody>
        </p:sp>
        <p:sp>
          <p:nvSpPr>
            <p:cNvPr id="42071" name="Freeform 65">
              <a:extLst>
                <a:ext uri="{FF2B5EF4-FFF2-40B4-BE49-F238E27FC236}">
                  <a16:creationId xmlns:a16="http://schemas.microsoft.com/office/drawing/2014/main" id="{DA2EFA95-C39B-40F7-A676-249FFDA9C22F}"/>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42072" name="Freeform 66">
              <a:extLst>
                <a:ext uri="{FF2B5EF4-FFF2-40B4-BE49-F238E27FC236}">
                  <a16:creationId xmlns:a16="http://schemas.microsoft.com/office/drawing/2014/main" id="{78B75679-456D-46CE-96F8-AF9418EC6609}"/>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42073" name="Freeform 67">
              <a:extLst>
                <a:ext uri="{FF2B5EF4-FFF2-40B4-BE49-F238E27FC236}">
                  <a16:creationId xmlns:a16="http://schemas.microsoft.com/office/drawing/2014/main" id="{3030F341-11B1-4B0E-9484-B821570E9DDB}"/>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42074" name="Freeform 68">
              <a:extLst>
                <a:ext uri="{FF2B5EF4-FFF2-40B4-BE49-F238E27FC236}">
                  <a16:creationId xmlns:a16="http://schemas.microsoft.com/office/drawing/2014/main" id="{2E75C4DA-DBC5-4E8F-A236-3A0816DB04CF}"/>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42075" name="Freeform 69">
              <a:extLst>
                <a:ext uri="{FF2B5EF4-FFF2-40B4-BE49-F238E27FC236}">
                  <a16:creationId xmlns:a16="http://schemas.microsoft.com/office/drawing/2014/main" id="{F087632B-463E-4AE5-BD1E-E63C0544A715}"/>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42076" name="Freeform 70">
              <a:extLst>
                <a:ext uri="{FF2B5EF4-FFF2-40B4-BE49-F238E27FC236}">
                  <a16:creationId xmlns:a16="http://schemas.microsoft.com/office/drawing/2014/main" id="{12C03AAF-F592-43DA-862C-29D43F8D167C}"/>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BDC9E1"/>
            </a:solidFill>
            <a:ln w="15875">
              <a:solidFill>
                <a:srgbClr val="003F48"/>
              </a:solidFill>
              <a:prstDash val="solid"/>
              <a:round/>
              <a:headEnd/>
              <a:tailEnd/>
            </a:ln>
          </p:spPr>
          <p:txBody>
            <a:bodyPr/>
            <a:lstStyle/>
            <a:p>
              <a:endParaRPr lang="en-US"/>
            </a:p>
          </p:txBody>
        </p:sp>
        <p:sp>
          <p:nvSpPr>
            <p:cNvPr id="42077" name="Freeform 71">
              <a:extLst>
                <a:ext uri="{FF2B5EF4-FFF2-40B4-BE49-F238E27FC236}">
                  <a16:creationId xmlns:a16="http://schemas.microsoft.com/office/drawing/2014/main" id="{6A2618D1-598F-4A7D-8150-79954428D335}"/>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BDC9E1"/>
            </a:solidFill>
            <a:ln w="15875">
              <a:solidFill>
                <a:srgbClr val="003F48"/>
              </a:solidFill>
              <a:prstDash val="solid"/>
              <a:round/>
              <a:headEnd/>
              <a:tailEnd/>
            </a:ln>
          </p:spPr>
          <p:txBody>
            <a:bodyPr/>
            <a:lstStyle/>
            <a:p>
              <a:endParaRPr lang="en-US"/>
            </a:p>
          </p:txBody>
        </p:sp>
      </p:grpSp>
      <p:grpSp>
        <p:nvGrpSpPr>
          <p:cNvPr id="42046" name="Alaska">
            <a:extLst>
              <a:ext uri="{FF2B5EF4-FFF2-40B4-BE49-F238E27FC236}">
                <a16:creationId xmlns:a16="http://schemas.microsoft.com/office/drawing/2014/main" id="{EAB0EDB4-3463-45EE-ABF2-A327E0C6CDF6}"/>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42060" name="Freeform 73">
              <a:extLst>
                <a:ext uri="{FF2B5EF4-FFF2-40B4-BE49-F238E27FC236}">
                  <a16:creationId xmlns:a16="http://schemas.microsoft.com/office/drawing/2014/main" id="{4C515E9A-A8EB-4B7C-8DB9-29619C3AC98E}"/>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42061" name="Freeform 74">
              <a:extLst>
                <a:ext uri="{FF2B5EF4-FFF2-40B4-BE49-F238E27FC236}">
                  <a16:creationId xmlns:a16="http://schemas.microsoft.com/office/drawing/2014/main" id="{2F7709B1-106C-4E65-BE17-E2E08938513D}"/>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42062" name="Freeform 75">
              <a:extLst>
                <a:ext uri="{FF2B5EF4-FFF2-40B4-BE49-F238E27FC236}">
                  <a16:creationId xmlns:a16="http://schemas.microsoft.com/office/drawing/2014/main" id="{D7F0383D-88A6-455E-BB0C-F77F2B2C0EE5}"/>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42063" name="Freeform 76">
              <a:extLst>
                <a:ext uri="{FF2B5EF4-FFF2-40B4-BE49-F238E27FC236}">
                  <a16:creationId xmlns:a16="http://schemas.microsoft.com/office/drawing/2014/main" id="{8776ECFF-C54E-4219-8529-B1E10D485DD4}"/>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42064" name="Freeform 77">
              <a:extLst>
                <a:ext uri="{FF2B5EF4-FFF2-40B4-BE49-F238E27FC236}">
                  <a16:creationId xmlns:a16="http://schemas.microsoft.com/office/drawing/2014/main" id="{4D4C73BE-AAA8-45EF-943E-C87393889790}"/>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42065" name="Freeform 78">
              <a:extLst>
                <a:ext uri="{FF2B5EF4-FFF2-40B4-BE49-F238E27FC236}">
                  <a16:creationId xmlns:a16="http://schemas.microsoft.com/office/drawing/2014/main" id="{767CC93E-77E7-4B77-A689-648FDE0A3F45}"/>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42066" name="Freeform 79">
              <a:extLst>
                <a:ext uri="{FF2B5EF4-FFF2-40B4-BE49-F238E27FC236}">
                  <a16:creationId xmlns:a16="http://schemas.microsoft.com/office/drawing/2014/main" id="{04F9795B-A122-4270-ABA4-30E47D94868A}"/>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42067" name="Freeform 80">
              <a:extLst>
                <a:ext uri="{FF2B5EF4-FFF2-40B4-BE49-F238E27FC236}">
                  <a16:creationId xmlns:a16="http://schemas.microsoft.com/office/drawing/2014/main" id="{DCD16FA9-C9CA-4371-9574-1D08C2C40FC5}"/>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42068" name="Freeform 81">
              <a:extLst>
                <a:ext uri="{FF2B5EF4-FFF2-40B4-BE49-F238E27FC236}">
                  <a16:creationId xmlns:a16="http://schemas.microsoft.com/office/drawing/2014/main" id="{C163E71E-C7F9-4601-AD98-D132CB4591C6}"/>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42069" name="Freeform 82">
              <a:extLst>
                <a:ext uri="{FF2B5EF4-FFF2-40B4-BE49-F238E27FC236}">
                  <a16:creationId xmlns:a16="http://schemas.microsoft.com/office/drawing/2014/main" id="{77AE0142-6A47-4715-A97B-C2C33AE19248}"/>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42047" name="Rectangle 109">
            <a:extLst>
              <a:ext uri="{FF2B5EF4-FFF2-40B4-BE49-F238E27FC236}">
                <a16:creationId xmlns:a16="http://schemas.microsoft.com/office/drawing/2014/main" id="{0D76997C-AFCD-4AFC-A417-CAFC6D9F0695}"/>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2048" name="Rectangle 110">
            <a:extLst>
              <a:ext uri="{FF2B5EF4-FFF2-40B4-BE49-F238E27FC236}">
                <a16:creationId xmlns:a16="http://schemas.microsoft.com/office/drawing/2014/main" id="{00D62C5B-F07A-431F-BE44-F1AFC6048886}"/>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2049" name="Rectangle 111">
            <a:extLst>
              <a:ext uri="{FF2B5EF4-FFF2-40B4-BE49-F238E27FC236}">
                <a16:creationId xmlns:a16="http://schemas.microsoft.com/office/drawing/2014/main" id="{8159B103-9517-41FC-B972-46C14EE1FBB8}"/>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2050" name="Rectangle 112">
            <a:extLst>
              <a:ext uri="{FF2B5EF4-FFF2-40B4-BE49-F238E27FC236}">
                <a16:creationId xmlns:a16="http://schemas.microsoft.com/office/drawing/2014/main" id="{476FEB83-6526-44D2-9157-F3EEA4EFAF7C}"/>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2051" name="Rectangle 113">
            <a:extLst>
              <a:ext uri="{FF2B5EF4-FFF2-40B4-BE49-F238E27FC236}">
                <a16:creationId xmlns:a16="http://schemas.microsoft.com/office/drawing/2014/main" id="{9A688193-1D6E-43C5-98DD-0487E35ADC2D}"/>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2052" name="Text Box 114">
            <a:extLst>
              <a:ext uri="{FF2B5EF4-FFF2-40B4-BE49-F238E27FC236}">
                <a16:creationId xmlns:a16="http://schemas.microsoft.com/office/drawing/2014/main" id="{461AB0A7-C740-47D0-A75D-9C8E3F64D81F}"/>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42053" name="Text Box 105">
            <a:extLst>
              <a:ext uri="{FF2B5EF4-FFF2-40B4-BE49-F238E27FC236}">
                <a16:creationId xmlns:a16="http://schemas.microsoft.com/office/drawing/2014/main" id="{03D3E244-221B-43CF-A43F-671D80968473}"/>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42054" name="Text Box 106">
            <a:extLst>
              <a:ext uri="{FF2B5EF4-FFF2-40B4-BE49-F238E27FC236}">
                <a16:creationId xmlns:a16="http://schemas.microsoft.com/office/drawing/2014/main" id="{0B485C04-7EC9-42AB-8D53-B0FBD1AAFB12}"/>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42055" name="Text Box 107">
            <a:extLst>
              <a:ext uri="{FF2B5EF4-FFF2-40B4-BE49-F238E27FC236}">
                <a16:creationId xmlns:a16="http://schemas.microsoft.com/office/drawing/2014/main" id="{0A82B2D9-B002-4E6D-95D9-B61C65EDE57A}"/>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42056" name="Text Box 108">
            <a:extLst>
              <a:ext uri="{FF2B5EF4-FFF2-40B4-BE49-F238E27FC236}">
                <a16:creationId xmlns:a16="http://schemas.microsoft.com/office/drawing/2014/main" id="{19BB98F7-B376-4DE1-B282-54A7DB4181CD}"/>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42057" name="Rectangle 7">
            <a:extLst>
              <a:ext uri="{FF2B5EF4-FFF2-40B4-BE49-F238E27FC236}">
                <a16:creationId xmlns:a16="http://schemas.microsoft.com/office/drawing/2014/main" id="{F19AD200-1F57-4489-A12E-34E96C8A88F7}"/>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in which those who teach sexual health education are provided with key materials for teaching sexual health education</a:t>
            </a:r>
          </a:p>
        </p:txBody>
      </p:sp>
      <p:sp>
        <p:nvSpPr>
          <p:cNvPr id="42058" name="Text Box 101">
            <a:extLst>
              <a:ext uri="{FF2B5EF4-FFF2-40B4-BE49-F238E27FC236}">
                <a16:creationId xmlns:a16="http://schemas.microsoft.com/office/drawing/2014/main" id="{26617516-2BFD-43B3-A3C8-215AC62538BC}"/>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endParaRPr lang="en-US" altLang="en-US" sz="1000">
              <a:solidFill>
                <a:srgbClr val="00788A"/>
              </a:solidFill>
            </a:endParaRPr>
          </a:p>
        </p:txBody>
      </p:sp>
      <p:sp>
        <p:nvSpPr>
          <p:cNvPr id="42059" name="Text Box 116">
            <a:extLst>
              <a:ext uri="{FF2B5EF4-FFF2-40B4-BE49-F238E27FC236}">
                <a16:creationId xmlns:a16="http://schemas.microsoft.com/office/drawing/2014/main" id="{FA86DD80-05AE-4644-97F7-AC793E5A0A18}"/>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Kansas">
            <a:extLst>
              <a:ext uri="{FF2B5EF4-FFF2-40B4-BE49-F238E27FC236}">
                <a16:creationId xmlns:a16="http://schemas.microsoft.com/office/drawing/2014/main" id="{98142ADF-5D59-4056-8109-112508A1EC54}"/>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67A9CF"/>
          </a:solidFill>
          <a:ln w="15875">
            <a:solidFill>
              <a:srgbClr val="003F48"/>
            </a:solidFill>
            <a:prstDash val="solid"/>
            <a:round/>
            <a:headEnd/>
            <a:tailEnd/>
          </a:ln>
        </p:spPr>
        <p:txBody>
          <a:bodyPr/>
          <a:lstStyle/>
          <a:p>
            <a:endParaRPr lang="en-US"/>
          </a:p>
        </p:txBody>
      </p:sp>
      <p:sp>
        <p:nvSpPr>
          <p:cNvPr id="115715" name="Missouri">
            <a:extLst>
              <a:ext uri="{FF2B5EF4-FFF2-40B4-BE49-F238E27FC236}">
                <a16:creationId xmlns:a16="http://schemas.microsoft.com/office/drawing/2014/main" id="{CE18D93A-2DA4-406F-85FD-0D09C3886B58}"/>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115716" name="Illinois">
            <a:extLst>
              <a:ext uri="{FF2B5EF4-FFF2-40B4-BE49-F238E27FC236}">
                <a16:creationId xmlns:a16="http://schemas.microsoft.com/office/drawing/2014/main" id="{9CA7329F-4660-4C9C-9354-BAFF87B35D84}"/>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115717" name="Iowa">
            <a:extLst>
              <a:ext uri="{FF2B5EF4-FFF2-40B4-BE49-F238E27FC236}">
                <a16:creationId xmlns:a16="http://schemas.microsoft.com/office/drawing/2014/main" id="{BBAF4DBC-D995-4078-BA64-999C7538D185}"/>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15718" name="New Mexico">
            <a:extLst>
              <a:ext uri="{FF2B5EF4-FFF2-40B4-BE49-F238E27FC236}">
                <a16:creationId xmlns:a16="http://schemas.microsoft.com/office/drawing/2014/main" id="{BDB29B1B-9443-4C1E-BC5D-8C4EB9E8C9EA}"/>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115719" name="Oklahoma">
            <a:extLst>
              <a:ext uri="{FF2B5EF4-FFF2-40B4-BE49-F238E27FC236}">
                <a16:creationId xmlns:a16="http://schemas.microsoft.com/office/drawing/2014/main" id="{3326F8FE-F88E-4291-B6FD-661F17C270F8}"/>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15720" name="Florida">
            <a:extLst>
              <a:ext uri="{FF2B5EF4-FFF2-40B4-BE49-F238E27FC236}">
                <a16:creationId xmlns:a16="http://schemas.microsoft.com/office/drawing/2014/main" id="{4AD06D40-8242-4BE7-9F03-04A77B200142}"/>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115721" name="Freeform 9">
            <a:extLst>
              <a:ext uri="{FF2B5EF4-FFF2-40B4-BE49-F238E27FC236}">
                <a16:creationId xmlns:a16="http://schemas.microsoft.com/office/drawing/2014/main" id="{3AE85F84-7BAF-4688-BAC0-67A9C9FDC787}"/>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15722" name="Freeform 10">
            <a:extLst>
              <a:ext uri="{FF2B5EF4-FFF2-40B4-BE49-F238E27FC236}">
                <a16:creationId xmlns:a16="http://schemas.microsoft.com/office/drawing/2014/main" id="{BEB1C676-1545-40B7-A247-AA8F5D4AC0BE}"/>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15723" name="Freeform 11">
            <a:extLst>
              <a:ext uri="{FF2B5EF4-FFF2-40B4-BE49-F238E27FC236}">
                <a16:creationId xmlns:a16="http://schemas.microsoft.com/office/drawing/2014/main" id="{FE4E79DA-0A6B-4D75-8710-12898E6ED448}"/>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15724" name="Michigan Upper">
            <a:extLst>
              <a:ext uri="{FF2B5EF4-FFF2-40B4-BE49-F238E27FC236}">
                <a16:creationId xmlns:a16="http://schemas.microsoft.com/office/drawing/2014/main" id="{8146EB4A-4436-4932-9FC3-E2699793BDD1}"/>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115725" name="Michigan">
            <a:extLst>
              <a:ext uri="{FF2B5EF4-FFF2-40B4-BE49-F238E27FC236}">
                <a16:creationId xmlns:a16="http://schemas.microsoft.com/office/drawing/2014/main" id="{6E856E80-55B8-4DB6-AD0C-0BADF2A20D7F}"/>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115726" name="New York">
            <a:extLst>
              <a:ext uri="{FF2B5EF4-FFF2-40B4-BE49-F238E27FC236}">
                <a16:creationId xmlns:a16="http://schemas.microsoft.com/office/drawing/2014/main" id="{00945BEF-EA7C-4E81-920A-714F328AD421}"/>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67A9CF"/>
          </a:solidFill>
          <a:ln w="15875">
            <a:solidFill>
              <a:srgbClr val="003F48"/>
            </a:solidFill>
            <a:prstDash val="solid"/>
            <a:round/>
            <a:headEnd/>
            <a:tailEnd/>
          </a:ln>
        </p:spPr>
        <p:txBody>
          <a:bodyPr/>
          <a:lstStyle/>
          <a:p>
            <a:endParaRPr lang="en-US"/>
          </a:p>
        </p:txBody>
      </p:sp>
      <p:sp>
        <p:nvSpPr>
          <p:cNvPr id="115727" name="Freeform 15">
            <a:extLst>
              <a:ext uri="{FF2B5EF4-FFF2-40B4-BE49-F238E27FC236}">
                <a16:creationId xmlns:a16="http://schemas.microsoft.com/office/drawing/2014/main" id="{52E2D188-AC5E-414C-8352-57DAFEC316D3}"/>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28" name="Freeform 16">
            <a:extLst>
              <a:ext uri="{FF2B5EF4-FFF2-40B4-BE49-F238E27FC236}">
                <a16:creationId xmlns:a16="http://schemas.microsoft.com/office/drawing/2014/main" id="{BF2E892E-3494-4B9F-AEA0-2D369FE4E455}"/>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29" name="Washington">
            <a:extLst>
              <a:ext uri="{FF2B5EF4-FFF2-40B4-BE49-F238E27FC236}">
                <a16:creationId xmlns:a16="http://schemas.microsoft.com/office/drawing/2014/main" id="{6651F2A3-29B1-4E11-9F3C-F8F2BBCB8858}"/>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67A9CF"/>
          </a:solidFill>
          <a:ln w="15875">
            <a:solidFill>
              <a:srgbClr val="003F48"/>
            </a:solidFill>
            <a:prstDash val="solid"/>
            <a:round/>
            <a:headEnd/>
            <a:tailEnd/>
          </a:ln>
        </p:spPr>
        <p:txBody>
          <a:bodyPr/>
          <a:lstStyle/>
          <a:p>
            <a:endParaRPr lang="en-US"/>
          </a:p>
        </p:txBody>
      </p:sp>
      <p:sp>
        <p:nvSpPr>
          <p:cNvPr id="115730" name="Freeform 19">
            <a:extLst>
              <a:ext uri="{FF2B5EF4-FFF2-40B4-BE49-F238E27FC236}">
                <a16:creationId xmlns:a16="http://schemas.microsoft.com/office/drawing/2014/main" id="{0209DA12-0DE6-4F49-AB9C-90331DA4D135}"/>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31" name="Alabama">
            <a:extLst>
              <a:ext uri="{FF2B5EF4-FFF2-40B4-BE49-F238E27FC236}">
                <a16:creationId xmlns:a16="http://schemas.microsoft.com/office/drawing/2014/main" id="{6A4F4940-E4DA-42AA-8372-A2284561DD1A}"/>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15732" name="Arizona">
            <a:extLst>
              <a:ext uri="{FF2B5EF4-FFF2-40B4-BE49-F238E27FC236}">
                <a16:creationId xmlns:a16="http://schemas.microsoft.com/office/drawing/2014/main" id="{C94E15BD-443B-4039-B38A-540126A586B3}"/>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15733" name="Arkansas">
            <a:extLst>
              <a:ext uri="{FF2B5EF4-FFF2-40B4-BE49-F238E27FC236}">
                <a16:creationId xmlns:a16="http://schemas.microsoft.com/office/drawing/2014/main" id="{9BD616C5-A9D4-40DC-8419-5AE57571E64B}"/>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15734" name="California">
            <a:extLst>
              <a:ext uri="{FF2B5EF4-FFF2-40B4-BE49-F238E27FC236}">
                <a16:creationId xmlns:a16="http://schemas.microsoft.com/office/drawing/2014/main" id="{6564B861-F112-40C2-8E7C-B50E09DF3179}"/>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7A9CF"/>
          </a:solidFill>
          <a:ln w="15875">
            <a:solidFill>
              <a:srgbClr val="003F48"/>
            </a:solidFill>
            <a:prstDash val="solid"/>
            <a:round/>
            <a:headEnd/>
            <a:tailEnd/>
          </a:ln>
        </p:spPr>
        <p:txBody>
          <a:bodyPr/>
          <a:lstStyle/>
          <a:p>
            <a:endParaRPr lang="en-US"/>
          </a:p>
        </p:txBody>
      </p:sp>
      <p:sp>
        <p:nvSpPr>
          <p:cNvPr id="115735" name="Colorado">
            <a:extLst>
              <a:ext uri="{FF2B5EF4-FFF2-40B4-BE49-F238E27FC236}">
                <a16:creationId xmlns:a16="http://schemas.microsoft.com/office/drawing/2014/main" id="{F84D8020-03D6-4683-AD98-2AE4AE18DB0F}"/>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15736" name="Connecticut">
            <a:extLst>
              <a:ext uri="{FF2B5EF4-FFF2-40B4-BE49-F238E27FC236}">
                <a16:creationId xmlns:a16="http://schemas.microsoft.com/office/drawing/2014/main" id="{348B8530-9DD7-46DB-ACD0-A9BC57A56BFE}"/>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15737" name="Delaware">
            <a:extLst>
              <a:ext uri="{FF2B5EF4-FFF2-40B4-BE49-F238E27FC236}">
                <a16:creationId xmlns:a16="http://schemas.microsoft.com/office/drawing/2014/main" id="{A61E12AA-A129-493E-808A-AB9922B988E2}"/>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15738" name="Freeform 27">
            <a:extLst>
              <a:ext uri="{FF2B5EF4-FFF2-40B4-BE49-F238E27FC236}">
                <a16:creationId xmlns:a16="http://schemas.microsoft.com/office/drawing/2014/main" id="{00BD5AAE-0C69-4583-AAE3-0E07C6598DDF}"/>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39" name="Georgia">
            <a:extLst>
              <a:ext uri="{FF2B5EF4-FFF2-40B4-BE49-F238E27FC236}">
                <a16:creationId xmlns:a16="http://schemas.microsoft.com/office/drawing/2014/main" id="{3E9D6D6C-6CD1-407A-8DF0-429A56BF9077}"/>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67A9CF"/>
          </a:solidFill>
          <a:ln w="15875">
            <a:solidFill>
              <a:srgbClr val="003F48"/>
            </a:solidFill>
            <a:prstDash val="solid"/>
            <a:round/>
            <a:headEnd/>
            <a:tailEnd/>
          </a:ln>
        </p:spPr>
        <p:txBody>
          <a:bodyPr/>
          <a:lstStyle/>
          <a:p>
            <a:endParaRPr lang="en-US"/>
          </a:p>
        </p:txBody>
      </p:sp>
      <p:sp>
        <p:nvSpPr>
          <p:cNvPr id="115740" name="Idaho">
            <a:extLst>
              <a:ext uri="{FF2B5EF4-FFF2-40B4-BE49-F238E27FC236}">
                <a16:creationId xmlns:a16="http://schemas.microsoft.com/office/drawing/2014/main" id="{67475D41-0440-4133-9F99-3E9418E745AE}"/>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67A9CF"/>
          </a:solidFill>
          <a:ln w="15875">
            <a:solidFill>
              <a:srgbClr val="003F48"/>
            </a:solidFill>
            <a:prstDash val="solid"/>
            <a:round/>
            <a:headEnd/>
            <a:tailEnd/>
          </a:ln>
        </p:spPr>
        <p:txBody>
          <a:bodyPr/>
          <a:lstStyle/>
          <a:p>
            <a:endParaRPr lang="en-US"/>
          </a:p>
        </p:txBody>
      </p:sp>
      <p:sp>
        <p:nvSpPr>
          <p:cNvPr id="115741" name="Indiana">
            <a:extLst>
              <a:ext uri="{FF2B5EF4-FFF2-40B4-BE49-F238E27FC236}">
                <a16:creationId xmlns:a16="http://schemas.microsoft.com/office/drawing/2014/main" id="{86663522-4427-4BE5-BAFF-F458092243F3}"/>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15742" name="Kentucky">
            <a:extLst>
              <a:ext uri="{FF2B5EF4-FFF2-40B4-BE49-F238E27FC236}">
                <a16:creationId xmlns:a16="http://schemas.microsoft.com/office/drawing/2014/main" id="{9C8CE073-8088-4148-8CC7-9DDACFE7C24E}"/>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115743" name="Louisiana">
            <a:extLst>
              <a:ext uri="{FF2B5EF4-FFF2-40B4-BE49-F238E27FC236}">
                <a16:creationId xmlns:a16="http://schemas.microsoft.com/office/drawing/2014/main" id="{57A18657-4D6D-4671-9B1B-05AB4DBC3654}"/>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15744" name="Maine">
            <a:extLst>
              <a:ext uri="{FF2B5EF4-FFF2-40B4-BE49-F238E27FC236}">
                <a16:creationId xmlns:a16="http://schemas.microsoft.com/office/drawing/2014/main" id="{7DFF0EE4-CC69-4E11-8036-3ADD0B25ADEE}"/>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7A9CF"/>
          </a:solidFill>
          <a:ln w="15875">
            <a:solidFill>
              <a:srgbClr val="003F48"/>
            </a:solidFill>
            <a:prstDash val="solid"/>
            <a:round/>
            <a:headEnd/>
            <a:tailEnd/>
          </a:ln>
        </p:spPr>
        <p:txBody>
          <a:bodyPr/>
          <a:lstStyle/>
          <a:p>
            <a:endParaRPr lang="en-US"/>
          </a:p>
        </p:txBody>
      </p:sp>
      <p:sp>
        <p:nvSpPr>
          <p:cNvPr id="115745" name="Maryland">
            <a:extLst>
              <a:ext uri="{FF2B5EF4-FFF2-40B4-BE49-F238E27FC236}">
                <a16:creationId xmlns:a16="http://schemas.microsoft.com/office/drawing/2014/main" id="{8538B3FD-CFE2-470A-9605-D490CDA36960}"/>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15746" name="Minnesota">
            <a:extLst>
              <a:ext uri="{FF2B5EF4-FFF2-40B4-BE49-F238E27FC236}">
                <a16:creationId xmlns:a16="http://schemas.microsoft.com/office/drawing/2014/main" id="{CF9A86B9-7DE0-46B0-AA1D-41D2146A3211}"/>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115747" name="Mississippi">
            <a:extLst>
              <a:ext uri="{FF2B5EF4-FFF2-40B4-BE49-F238E27FC236}">
                <a16:creationId xmlns:a16="http://schemas.microsoft.com/office/drawing/2014/main" id="{684A7959-D99B-427E-9A69-3BA3226438E0}"/>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15748" name="Montana">
            <a:extLst>
              <a:ext uri="{FF2B5EF4-FFF2-40B4-BE49-F238E27FC236}">
                <a16:creationId xmlns:a16="http://schemas.microsoft.com/office/drawing/2014/main" id="{E7535429-45E7-4122-8465-27D445AB0EAC}"/>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7A9CF"/>
          </a:solidFill>
          <a:ln w="15875">
            <a:solidFill>
              <a:srgbClr val="003F48"/>
            </a:solidFill>
            <a:prstDash val="solid"/>
            <a:round/>
            <a:headEnd/>
            <a:tailEnd/>
          </a:ln>
        </p:spPr>
        <p:txBody>
          <a:bodyPr/>
          <a:lstStyle/>
          <a:p>
            <a:endParaRPr lang="en-US"/>
          </a:p>
        </p:txBody>
      </p:sp>
      <p:sp>
        <p:nvSpPr>
          <p:cNvPr id="115749" name="Nebraska">
            <a:extLst>
              <a:ext uri="{FF2B5EF4-FFF2-40B4-BE49-F238E27FC236}">
                <a16:creationId xmlns:a16="http://schemas.microsoft.com/office/drawing/2014/main" id="{2AD4BDEC-735B-4EFE-ADA5-B8B18511D630}"/>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7A9CF"/>
          </a:solidFill>
          <a:ln w="15875">
            <a:solidFill>
              <a:srgbClr val="003F48"/>
            </a:solidFill>
            <a:prstDash val="solid"/>
            <a:round/>
            <a:headEnd/>
            <a:tailEnd/>
          </a:ln>
        </p:spPr>
        <p:txBody>
          <a:bodyPr/>
          <a:lstStyle/>
          <a:p>
            <a:endParaRPr lang="en-US"/>
          </a:p>
        </p:txBody>
      </p:sp>
      <p:sp>
        <p:nvSpPr>
          <p:cNvPr id="115750" name="Nevada">
            <a:extLst>
              <a:ext uri="{FF2B5EF4-FFF2-40B4-BE49-F238E27FC236}">
                <a16:creationId xmlns:a16="http://schemas.microsoft.com/office/drawing/2014/main" id="{A366F70D-7699-4E47-946B-71986AEBCEFD}"/>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15751" name="New Hampshire">
            <a:extLst>
              <a:ext uri="{FF2B5EF4-FFF2-40B4-BE49-F238E27FC236}">
                <a16:creationId xmlns:a16="http://schemas.microsoft.com/office/drawing/2014/main" id="{4025F967-F6A8-4564-86F0-B8BE618D58F2}"/>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7A9CF"/>
          </a:solidFill>
          <a:ln w="15875">
            <a:solidFill>
              <a:srgbClr val="003F48"/>
            </a:solidFill>
            <a:prstDash val="solid"/>
            <a:round/>
            <a:headEnd/>
            <a:tailEnd/>
          </a:ln>
        </p:spPr>
        <p:txBody>
          <a:bodyPr/>
          <a:lstStyle/>
          <a:p>
            <a:endParaRPr lang="en-US"/>
          </a:p>
        </p:txBody>
      </p:sp>
      <p:sp>
        <p:nvSpPr>
          <p:cNvPr id="115752" name="New Jersey">
            <a:extLst>
              <a:ext uri="{FF2B5EF4-FFF2-40B4-BE49-F238E27FC236}">
                <a16:creationId xmlns:a16="http://schemas.microsoft.com/office/drawing/2014/main" id="{D5193918-82A0-49CC-A874-754AF27F0B27}"/>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115753" name="North Carolina">
            <a:extLst>
              <a:ext uri="{FF2B5EF4-FFF2-40B4-BE49-F238E27FC236}">
                <a16:creationId xmlns:a16="http://schemas.microsoft.com/office/drawing/2014/main" id="{ADAC5B50-6708-4757-BC28-9DB57788C70E}"/>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115754" name="North Dakota">
            <a:extLst>
              <a:ext uri="{FF2B5EF4-FFF2-40B4-BE49-F238E27FC236}">
                <a16:creationId xmlns:a16="http://schemas.microsoft.com/office/drawing/2014/main" id="{8ECE5A9C-F70A-4497-AFB2-CA0A91FC1338}"/>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7A9CF"/>
          </a:solidFill>
          <a:ln w="15875">
            <a:solidFill>
              <a:srgbClr val="003F48"/>
            </a:solidFill>
            <a:prstDash val="solid"/>
            <a:round/>
            <a:headEnd/>
            <a:tailEnd/>
          </a:ln>
        </p:spPr>
        <p:txBody>
          <a:bodyPr/>
          <a:lstStyle/>
          <a:p>
            <a:endParaRPr lang="en-US"/>
          </a:p>
        </p:txBody>
      </p:sp>
      <p:sp>
        <p:nvSpPr>
          <p:cNvPr id="115755" name="Ohio">
            <a:extLst>
              <a:ext uri="{FF2B5EF4-FFF2-40B4-BE49-F238E27FC236}">
                <a16:creationId xmlns:a16="http://schemas.microsoft.com/office/drawing/2014/main" id="{A2F16D90-4790-489B-9E5C-EE0CA8090A44}"/>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67A9CF"/>
          </a:solidFill>
          <a:ln w="15875">
            <a:solidFill>
              <a:srgbClr val="003F48"/>
            </a:solidFill>
            <a:prstDash val="solid"/>
            <a:round/>
            <a:headEnd/>
            <a:tailEnd/>
          </a:ln>
        </p:spPr>
        <p:txBody>
          <a:bodyPr/>
          <a:lstStyle/>
          <a:p>
            <a:endParaRPr lang="en-US"/>
          </a:p>
        </p:txBody>
      </p:sp>
      <p:sp>
        <p:nvSpPr>
          <p:cNvPr id="115756" name="Oregon">
            <a:extLst>
              <a:ext uri="{FF2B5EF4-FFF2-40B4-BE49-F238E27FC236}">
                <a16:creationId xmlns:a16="http://schemas.microsoft.com/office/drawing/2014/main" id="{83E03B21-C70D-452B-8077-B372D8790526}"/>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67A9CF"/>
          </a:solidFill>
          <a:ln w="15875">
            <a:solidFill>
              <a:srgbClr val="003F48"/>
            </a:solidFill>
            <a:prstDash val="solid"/>
            <a:round/>
            <a:headEnd/>
            <a:tailEnd/>
          </a:ln>
        </p:spPr>
        <p:txBody>
          <a:bodyPr/>
          <a:lstStyle/>
          <a:p>
            <a:endParaRPr lang="en-US"/>
          </a:p>
        </p:txBody>
      </p:sp>
      <p:sp>
        <p:nvSpPr>
          <p:cNvPr id="115757" name="Pennsylvania">
            <a:extLst>
              <a:ext uri="{FF2B5EF4-FFF2-40B4-BE49-F238E27FC236}">
                <a16:creationId xmlns:a16="http://schemas.microsoft.com/office/drawing/2014/main" id="{F31C8759-E92E-4A4F-8E07-2AD84C6EA7C7}"/>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7A9CF"/>
          </a:solidFill>
          <a:ln w="15875">
            <a:solidFill>
              <a:srgbClr val="003F48"/>
            </a:solidFill>
            <a:prstDash val="solid"/>
            <a:round/>
            <a:headEnd/>
            <a:tailEnd/>
          </a:ln>
        </p:spPr>
        <p:txBody>
          <a:bodyPr/>
          <a:lstStyle/>
          <a:p>
            <a:endParaRPr lang="en-US"/>
          </a:p>
        </p:txBody>
      </p:sp>
      <p:sp>
        <p:nvSpPr>
          <p:cNvPr id="115758" name="Rhode Island">
            <a:extLst>
              <a:ext uri="{FF2B5EF4-FFF2-40B4-BE49-F238E27FC236}">
                <a16:creationId xmlns:a16="http://schemas.microsoft.com/office/drawing/2014/main" id="{8E8F3EA9-0D7E-4EA7-9B17-B949D273628F}"/>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115759" name="South Carolina">
            <a:extLst>
              <a:ext uri="{FF2B5EF4-FFF2-40B4-BE49-F238E27FC236}">
                <a16:creationId xmlns:a16="http://schemas.microsoft.com/office/drawing/2014/main" id="{B7A7A096-E7B9-4B32-BE2A-77BC3A7229A6}"/>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7A9CF"/>
          </a:solidFill>
          <a:ln w="15875">
            <a:solidFill>
              <a:srgbClr val="003F48"/>
            </a:solidFill>
            <a:prstDash val="solid"/>
            <a:round/>
            <a:headEnd/>
            <a:tailEnd/>
          </a:ln>
        </p:spPr>
        <p:txBody>
          <a:bodyPr/>
          <a:lstStyle/>
          <a:p>
            <a:endParaRPr lang="en-US"/>
          </a:p>
        </p:txBody>
      </p:sp>
      <p:sp>
        <p:nvSpPr>
          <p:cNvPr id="115760" name="South Dakota">
            <a:extLst>
              <a:ext uri="{FF2B5EF4-FFF2-40B4-BE49-F238E27FC236}">
                <a16:creationId xmlns:a16="http://schemas.microsoft.com/office/drawing/2014/main" id="{A50E060F-F15E-4A7B-9D43-5DADC92F0D95}"/>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115761" name="Tennessee">
            <a:extLst>
              <a:ext uri="{FF2B5EF4-FFF2-40B4-BE49-F238E27FC236}">
                <a16:creationId xmlns:a16="http://schemas.microsoft.com/office/drawing/2014/main" id="{AC41418F-6B91-4372-8167-C7E2DB3E15E9}"/>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BDC9E1"/>
          </a:solidFill>
          <a:ln w="15875">
            <a:solidFill>
              <a:srgbClr val="003F48"/>
            </a:solidFill>
            <a:prstDash val="solid"/>
            <a:round/>
            <a:headEnd/>
            <a:tailEnd/>
          </a:ln>
        </p:spPr>
        <p:txBody>
          <a:bodyPr/>
          <a:lstStyle/>
          <a:p>
            <a:endParaRPr lang="en-US"/>
          </a:p>
        </p:txBody>
      </p:sp>
      <p:sp>
        <p:nvSpPr>
          <p:cNvPr id="115762" name="Texas">
            <a:extLst>
              <a:ext uri="{FF2B5EF4-FFF2-40B4-BE49-F238E27FC236}">
                <a16:creationId xmlns:a16="http://schemas.microsoft.com/office/drawing/2014/main" id="{E8EE3629-CF24-4A24-ADC3-E1FAE340808D}"/>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15763" name="Utah">
            <a:extLst>
              <a:ext uri="{FF2B5EF4-FFF2-40B4-BE49-F238E27FC236}">
                <a16:creationId xmlns:a16="http://schemas.microsoft.com/office/drawing/2014/main" id="{2A405743-4250-4501-BC5B-29E9CD753EF7}"/>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67A9CF"/>
          </a:solidFill>
          <a:ln w="15875">
            <a:solidFill>
              <a:srgbClr val="003F48"/>
            </a:solidFill>
            <a:prstDash val="solid"/>
            <a:round/>
            <a:headEnd/>
            <a:tailEnd/>
          </a:ln>
        </p:spPr>
        <p:txBody>
          <a:bodyPr/>
          <a:lstStyle/>
          <a:p>
            <a:endParaRPr lang="en-US"/>
          </a:p>
        </p:txBody>
      </p:sp>
      <p:sp>
        <p:nvSpPr>
          <p:cNvPr id="115764" name="Vermont">
            <a:extLst>
              <a:ext uri="{FF2B5EF4-FFF2-40B4-BE49-F238E27FC236}">
                <a16:creationId xmlns:a16="http://schemas.microsoft.com/office/drawing/2014/main" id="{87D9235F-75E4-4336-AB77-F839C43EFA15}"/>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115765" name="West Virginia">
            <a:extLst>
              <a:ext uri="{FF2B5EF4-FFF2-40B4-BE49-F238E27FC236}">
                <a16:creationId xmlns:a16="http://schemas.microsoft.com/office/drawing/2014/main" id="{3296A925-FEEC-43D3-B2A8-35608984B649}"/>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115766" name="Wisconsin">
            <a:extLst>
              <a:ext uri="{FF2B5EF4-FFF2-40B4-BE49-F238E27FC236}">
                <a16:creationId xmlns:a16="http://schemas.microsoft.com/office/drawing/2014/main" id="{B2F9BD26-094F-4EA2-9D6C-37A786CF5C59}"/>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67A9CF"/>
          </a:solidFill>
          <a:ln w="15875">
            <a:solidFill>
              <a:srgbClr val="003F48"/>
            </a:solidFill>
            <a:prstDash val="solid"/>
            <a:round/>
            <a:headEnd/>
            <a:tailEnd/>
          </a:ln>
        </p:spPr>
        <p:txBody>
          <a:bodyPr/>
          <a:lstStyle/>
          <a:p>
            <a:endParaRPr lang="en-US"/>
          </a:p>
        </p:txBody>
      </p:sp>
      <p:sp>
        <p:nvSpPr>
          <p:cNvPr id="115767" name="Wyoming">
            <a:extLst>
              <a:ext uri="{FF2B5EF4-FFF2-40B4-BE49-F238E27FC236}">
                <a16:creationId xmlns:a16="http://schemas.microsoft.com/office/drawing/2014/main" id="{0BBA8F7C-BAD2-409E-B08F-B1F1E092BF3E}"/>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15768" name="Massachusetts">
            <a:extLst>
              <a:ext uri="{FF2B5EF4-FFF2-40B4-BE49-F238E27FC236}">
                <a16:creationId xmlns:a16="http://schemas.microsoft.com/office/drawing/2014/main" id="{13157B71-897F-4756-A515-8D26A6391889}"/>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15769" name="Freeform 59">
            <a:extLst>
              <a:ext uri="{FF2B5EF4-FFF2-40B4-BE49-F238E27FC236}">
                <a16:creationId xmlns:a16="http://schemas.microsoft.com/office/drawing/2014/main" id="{84C3273E-1040-4A9A-B459-FD3193963824}"/>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70" name="Freeform 60">
            <a:extLst>
              <a:ext uri="{FF2B5EF4-FFF2-40B4-BE49-F238E27FC236}">
                <a16:creationId xmlns:a16="http://schemas.microsoft.com/office/drawing/2014/main" id="{7F68AB64-185B-4D7A-A85F-DB5C694C6421}"/>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71" name="Virginia">
            <a:extLst>
              <a:ext uri="{FF2B5EF4-FFF2-40B4-BE49-F238E27FC236}">
                <a16:creationId xmlns:a16="http://schemas.microsoft.com/office/drawing/2014/main" id="{A3052207-629F-41FF-9848-42385B40D2C4}"/>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67A9CF"/>
          </a:solidFill>
          <a:ln w="15875">
            <a:solidFill>
              <a:srgbClr val="003F48"/>
            </a:solidFill>
            <a:prstDash val="solid"/>
            <a:round/>
            <a:headEnd/>
            <a:tailEnd/>
          </a:ln>
        </p:spPr>
        <p:txBody>
          <a:bodyPr/>
          <a:lstStyle/>
          <a:p>
            <a:endParaRPr lang="en-US"/>
          </a:p>
        </p:txBody>
      </p:sp>
      <p:sp>
        <p:nvSpPr>
          <p:cNvPr id="115772" name="Freeform 62">
            <a:extLst>
              <a:ext uri="{FF2B5EF4-FFF2-40B4-BE49-F238E27FC236}">
                <a16:creationId xmlns:a16="http://schemas.microsoft.com/office/drawing/2014/main" id="{217172C6-961D-4414-96FC-D887E6698771}"/>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15773" name="Hawaii">
            <a:extLst>
              <a:ext uri="{FF2B5EF4-FFF2-40B4-BE49-F238E27FC236}">
                <a16:creationId xmlns:a16="http://schemas.microsoft.com/office/drawing/2014/main" id="{A9BAF025-F798-4DF2-9F99-761F7F2302D3}"/>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15798" name="Freeform 64">
              <a:extLst>
                <a:ext uri="{FF2B5EF4-FFF2-40B4-BE49-F238E27FC236}">
                  <a16:creationId xmlns:a16="http://schemas.microsoft.com/office/drawing/2014/main" id="{3D449208-8FE6-4B00-AA70-889A239F6CEF}"/>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7A9CF"/>
            </a:solidFill>
            <a:ln w="15875">
              <a:solidFill>
                <a:srgbClr val="003F48"/>
              </a:solidFill>
              <a:prstDash val="solid"/>
              <a:round/>
              <a:headEnd/>
              <a:tailEnd/>
            </a:ln>
          </p:spPr>
          <p:txBody>
            <a:bodyPr/>
            <a:lstStyle/>
            <a:p>
              <a:endParaRPr lang="en-US"/>
            </a:p>
          </p:txBody>
        </p:sp>
        <p:sp>
          <p:nvSpPr>
            <p:cNvPr id="115799" name="Freeform 65">
              <a:extLst>
                <a:ext uri="{FF2B5EF4-FFF2-40B4-BE49-F238E27FC236}">
                  <a16:creationId xmlns:a16="http://schemas.microsoft.com/office/drawing/2014/main" id="{9FBC12F0-D6D4-48AB-951F-828F94D003ED}"/>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115800" name="Freeform 66">
              <a:extLst>
                <a:ext uri="{FF2B5EF4-FFF2-40B4-BE49-F238E27FC236}">
                  <a16:creationId xmlns:a16="http://schemas.microsoft.com/office/drawing/2014/main" id="{AC8E50C4-C340-4A82-A74B-8B158B38AF74}"/>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15801" name="Freeform 67">
              <a:extLst>
                <a:ext uri="{FF2B5EF4-FFF2-40B4-BE49-F238E27FC236}">
                  <a16:creationId xmlns:a16="http://schemas.microsoft.com/office/drawing/2014/main" id="{0836DAB9-8A70-47F5-8102-E1AA5BA24A2D}"/>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115802" name="Freeform 68">
              <a:extLst>
                <a:ext uri="{FF2B5EF4-FFF2-40B4-BE49-F238E27FC236}">
                  <a16:creationId xmlns:a16="http://schemas.microsoft.com/office/drawing/2014/main" id="{0BDAE15B-A26C-43B3-90DE-687E9C779B44}"/>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15803" name="Freeform 69">
              <a:extLst>
                <a:ext uri="{FF2B5EF4-FFF2-40B4-BE49-F238E27FC236}">
                  <a16:creationId xmlns:a16="http://schemas.microsoft.com/office/drawing/2014/main" id="{8FA48935-A1FD-487E-9D56-258A99D3178D}"/>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15804" name="Freeform 70">
              <a:extLst>
                <a:ext uri="{FF2B5EF4-FFF2-40B4-BE49-F238E27FC236}">
                  <a16:creationId xmlns:a16="http://schemas.microsoft.com/office/drawing/2014/main" id="{01A77C78-F0BF-4636-8B70-3B56E41F157E}"/>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7A9CF"/>
            </a:solidFill>
            <a:ln w="15875">
              <a:solidFill>
                <a:srgbClr val="003F48"/>
              </a:solidFill>
              <a:prstDash val="solid"/>
              <a:round/>
              <a:headEnd/>
              <a:tailEnd/>
            </a:ln>
          </p:spPr>
          <p:txBody>
            <a:bodyPr/>
            <a:lstStyle/>
            <a:p>
              <a:endParaRPr lang="en-US"/>
            </a:p>
          </p:txBody>
        </p:sp>
        <p:sp>
          <p:nvSpPr>
            <p:cNvPr id="115805" name="Freeform 71">
              <a:extLst>
                <a:ext uri="{FF2B5EF4-FFF2-40B4-BE49-F238E27FC236}">
                  <a16:creationId xmlns:a16="http://schemas.microsoft.com/office/drawing/2014/main" id="{5EB8F7D9-AFA9-415D-89B9-3ABDD503F09E}"/>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7A9CF"/>
            </a:solidFill>
            <a:ln w="15875">
              <a:solidFill>
                <a:srgbClr val="003F48"/>
              </a:solidFill>
              <a:prstDash val="solid"/>
              <a:round/>
              <a:headEnd/>
              <a:tailEnd/>
            </a:ln>
          </p:spPr>
          <p:txBody>
            <a:bodyPr/>
            <a:lstStyle/>
            <a:p>
              <a:endParaRPr lang="en-US"/>
            </a:p>
          </p:txBody>
        </p:sp>
      </p:grpSp>
      <p:grpSp>
        <p:nvGrpSpPr>
          <p:cNvPr id="115774" name="Alaska">
            <a:extLst>
              <a:ext uri="{FF2B5EF4-FFF2-40B4-BE49-F238E27FC236}">
                <a16:creationId xmlns:a16="http://schemas.microsoft.com/office/drawing/2014/main" id="{3A35AE15-A89D-423E-B044-F999573A9354}"/>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15788" name="Freeform 73">
              <a:extLst>
                <a:ext uri="{FF2B5EF4-FFF2-40B4-BE49-F238E27FC236}">
                  <a16:creationId xmlns:a16="http://schemas.microsoft.com/office/drawing/2014/main" id="{F1810C91-2278-4698-90F2-A1CB609838DE}"/>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115789" name="Freeform 74">
              <a:extLst>
                <a:ext uri="{FF2B5EF4-FFF2-40B4-BE49-F238E27FC236}">
                  <a16:creationId xmlns:a16="http://schemas.microsoft.com/office/drawing/2014/main" id="{D2D29627-32AC-42E3-8648-E62CA3D84E8B}"/>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115790" name="Freeform 75">
              <a:extLst>
                <a:ext uri="{FF2B5EF4-FFF2-40B4-BE49-F238E27FC236}">
                  <a16:creationId xmlns:a16="http://schemas.microsoft.com/office/drawing/2014/main" id="{28C483F4-BE16-4877-BC87-7C79E77ECB52}"/>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15791" name="Freeform 76">
              <a:extLst>
                <a:ext uri="{FF2B5EF4-FFF2-40B4-BE49-F238E27FC236}">
                  <a16:creationId xmlns:a16="http://schemas.microsoft.com/office/drawing/2014/main" id="{489E728B-4B04-4A74-A03F-E5467E8A4479}"/>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115792" name="Freeform 77">
              <a:extLst>
                <a:ext uri="{FF2B5EF4-FFF2-40B4-BE49-F238E27FC236}">
                  <a16:creationId xmlns:a16="http://schemas.microsoft.com/office/drawing/2014/main" id="{6BBCF277-CD87-400A-ACEE-24DAAA5AB371}"/>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115793" name="Freeform 78">
              <a:extLst>
                <a:ext uri="{FF2B5EF4-FFF2-40B4-BE49-F238E27FC236}">
                  <a16:creationId xmlns:a16="http://schemas.microsoft.com/office/drawing/2014/main" id="{D5358FDF-4514-4A32-A5E6-97C4D4E3E161}"/>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15794" name="Freeform 79">
              <a:extLst>
                <a:ext uri="{FF2B5EF4-FFF2-40B4-BE49-F238E27FC236}">
                  <a16:creationId xmlns:a16="http://schemas.microsoft.com/office/drawing/2014/main" id="{66EF35A6-0C37-4F57-96A0-5F2BBCAC5ACF}"/>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15795" name="Freeform 80">
              <a:extLst>
                <a:ext uri="{FF2B5EF4-FFF2-40B4-BE49-F238E27FC236}">
                  <a16:creationId xmlns:a16="http://schemas.microsoft.com/office/drawing/2014/main" id="{7138D187-36E0-4DDB-A411-4F872BB5C28C}"/>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15796" name="Freeform 81">
              <a:extLst>
                <a:ext uri="{FF2B5EF4-FFF2-40B4-BE49-F238E27FC236}">
                  <a16:creationId xmlns:a16="http://schemas.microsoft.com/office/drawing/2014/main" id="{F8E278DE-4F41-4464-A52B-8A43BEDBD01F}"/>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15797" name="Freeform 82">
              <a:extLst>
                <a:ext uri="{FF2B5EF4-FFF2-40B4-BE49-F238E27FC236}">
                  <a16:creationId xmlns:a16="http://schemas.microsoft.com/office/drawing/2014/main" id="{9B914A1B-192B-49BF-A0B9-052D455D18E9}"/>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115775" name="Rectangle 109">
            <a:extLst>
              <a:ext uri="{FF2B5EF4-FFF2-40B4-BE49-F238E27FC236}">
                <a16:creationId xmlns:a16="http://schemas.microsoft.com/office/drawing/2014/main" id="{CAA52FE6-B77C-4CEF-9C0C-069C08640186}"/>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5776" name="Rectangle 110">
            <a:extLst>
              <a:ext uri="{FF2B5EF4-FFF2-40B4-BE49-F238E27FC236}">
                <a16:creationId xmlns:a16="http://schemas.microsoft.com/office/drawing/2014/main" id="{EFEE3C4F-0A9C-4835-9A32-48514A5E1903}"/>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5777" name="Rectangle 111">
            <a:extLst>
              <a:ext uri="{FF2B5EF4-FFF2-40B4-BE49-F238E27FC236}">
                <a16:creationId xmlns:a16="http://schemas.microsoft.com/office/drawing/2014/main" id="{51D2ED3A-5DF2-404F-9C7C-7C159402DA7D}"/>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5778" name="Rectangle 112">
            <a:extLst>
              <a:ext uri="{FF2B5EF4-FFF2-40B4-BE49-F238E27FC236}">
                <a16:creationId xmlns:a16="http://schemas.microsoft.com/office/drawing/2014/main" id="{8C74E7C9-654C-48D5-AE3B-C33889E6D1A9}"/>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5779" name="Rectangle 113">
            <a:extLst>
              <a:ext uri="{FF2B5EF4-FFF2-40B4-BE49-F238E27FC236}">
                <a16:creationId xmlns:a16="http://schemas.microsoft.com/office/drawing/2014/main" id="{A516D2A3-18FC-4416-BE7A-ECE8DDF6DD8F}"/>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5780" name="Text Box 114">
            <a:extLst>
              <a:ext uri="{FF2B5EF4-FFF2-40B4-BE49-F238E27FC236}">
                <a16:creationId xmlns:a16="http://schemas.microsoft.com/office/drawing/2014/main" id="{73C2E95F-18D2-441C-979E-D428D67C9CD1}"/>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15781" name="Text Box 105">
            <a:extLst>
              <a:ext uri="{FF2B5EF4-FFF2-40B4-BE49-F238E27FC236}">
                <a16:creationId xmlns:a16="http://schemas.microsoft.com/office/drawing/2014/main" id="{F316D36F-1F84-45E3-8484-7EBD8F819846}"/>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15782" name="Text Box 106">
            <a:extLst>
              <a:ext uri="{FF2B5EF4-FFF2-40B4-BE49-F238E27FC236}">
                <a16:creationId xmlns:a16="http://schemas.microsoft.com/office/drawing/2014/main" id="{76A51B31-115B-4341-B7FE-C704097C3FC4}"/>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15783" name="Text Box 107">
            <a:extLst>
              <a:ext uri="{FF2B5EF4-FFF2-40B4-BE49-F238E27FC236}">
                <a16:creationId xmlns:a16="http://schemas.microsoft.com/office/drawing/2014/main" id="{DDA76A0F-CF2B-4BE5-8760-008DD575FD08}"/>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15784" name="Text Box 108">
            <a:extLst>
              <a:ext uri="{FF2B5EF4-FFF2-40B4-BE49-F238E27FC236}">
                <a16:creationId xmlns:a16="http://schemas.microsoft.com/office/drawing/2014/main" id="{90CB845F-A036-4AF9-A404-2279F3B9A684}"/>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15785" name="Rectangle 7">
            <a:extLst>
              <a:ext uri="{FF2B5EF4-FFF2-40B4-BE49-F238E27FC236}">
                <a16:creationId xmlns:a16="http://schemas.microsoft.com/office/drawing/2014/main" id="{BB7D5C16-EDD4-4C16-AD01-F8F5F4CE4694}"/>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the importance of limiting the number of sexual partners in a required course during grades 6, 7, or 8*</a:t>
            </a:r>
          </a:p>
        </p:txBody>
      </p:sp>
      <p:sp>
        <p:nvSpPr>
          <p:cNvPr id="115786" name="Text Box 101">
            <a:extLst>
              <a:ext uri="{FF2B5EF4-FFF2-40B4-BE49-F238E27FC236}">
                <a16:creationId xmlns:a16="http://schemas.microsoft.com/office/drawing/2014/main" id="{2356EF53-04A7-40A4-AE9D-E03F1CDE4FC3}"/>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115787" name="Text Box 116">
            <a:extLst>
              <a:ext uri="{FF2B5EF4-FFF2-40B4-BE49-F238E27FC236}">
                <a16:creationId xmlns:a16="http://schemas.microsoft.com/office/drawing/2014/main" id="{D570ED86-D2AB-45C6-87EE-CB49361760A5}"/>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Kansas">
            <a:extLst>
              <a:ext uri="{FF2B5EF4-FFF2-40B4-BE49-F238E27FC236}">
                <a16:creationId xmlns:a16="http://schemas.microsoft.com/office/drawing/2014/main" id="{85D474B7-F274-4840-8BA2-8480FD8D3F3E}"/>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02818A"/>
          </a:solidFill>
          <a:ln w="15875">
            <a:solidFill>
              <a:srgbClr val="003F48"/>
            </a:solidFill>
            <a:prstDash val="solid"/>
            <a:round/>
            <a:headEnd/>
            <a:tailEnd/>
          </a:ln>
        </p:spPr>
        <p:txBody>
          <a:bodyPr/>
          <a:lstStyle/>
          <a:p>
            <a:endParaRPr lang="en-US"/>
          </a:p>
        </p:txBody>
      </p:sp>
      <p:sp>
        <p:nvSpPr>
          <p:cNvPr id="117763" name="Missouri">
            <a:extLst>
              <a:ext uri="{FF2B5EF4-FFF2-40B4-BE49-F238E27FC236}">
                <a16:creationId xmlns:a16="http://schemas.microsoft.com/office/drawing/2014/main" id="{6E4E0A93-2A90-46F9-963C-19F07CC9B281}"/>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117764" name="Illinois">
            <a:extLst>
              <a:ext uri="{FF2B5EF4-FFF2-40B4-BE49-F238E27FC236}">
                <a16:creationId xmlns:a16="http://schemas.microsoft.com/office/drawing/2014/main" id="{4DDA2924-C748-4AFA-BF27-C68B5CE6840F}"/>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117765" name="Iowa">
            <a:extLst>
              <a:ext uri="{FF2B5EF4-FFF2-40B4-BE49-F238E27FC236}">
                <a16:creationId xmlns:a16="http://schemas.microsoft.com/office/drawing/2014/main" id="{31525334-7D80-4687-B511-863DB447C079}"/>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17766" name="New Mexico">
            <a:extLst>
              <a:ext uri="{FF2B5EF4-FFF2-40B4-BE49-F238E27FC236}">
                <a16:creationId xmlns:a16="http://schemas.microsoft.com/office/drawing/2014/main" id="{0EE485F7-1FF9-4579-B24D-82ABE2ACB11F}"/>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2818A"/>
          </a:solidFill>
          <a:ln w="15875">
            <a:solidFill>
              <a:srgbClr val="003F48"/>
            </a:solidFill>
            <a:prstDash val="solid"/>
            <a:round/>
            <a:headEnd/>
            <a:tailEnd/>
          </a:ln>
        </p:spPr>
        <p:txBody>
          <a:bodyPr/>
          <a:lstStyle/>
          <a:p>
            <a:endParaRPr lang="en-US"/>
          </a:p>
        </p:txBody>
      </p:sp>
      <p:sp>
        <p:nvSpPr>
          <p:cNvPr id="117767" name="Oklahoma">
            <a:extLst>
              <a:ext uri="{FF2B5EF4-FFF2-40B4-BE49-F238E27FC236}">
                <a16:creationId xmlns:a16="http://schemas.microsoft.com/office/drawing/2014/main" id="{78563CB1-7B99-4AE5-9212-AE6B965B9619}"/>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17768" name="Florida">
            <a:extLst>
              <a:ext uri="{FF2B5EF4-FFF2-40B4-BE49-F238E27FC236}">
                <a16:creationId xmlns:a16="http://schemas.microsoft.com/office/drawing/2014/main" id="{E1529BBF-E0D0-442C-850F-6C9A617E4205}"/>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02818A"/>
          </a:solidFill>
          <a:ln w="15875">
            <a:solidFill>
              <a:srgbClr val="003F48"/>
            </a:solidFill>
            <a:prstDash val="solid"/>
            <a:round/>
            <a:headEnd/>
            <a:tailEnd/>
          </a:ln>
        </p:spPr>
        <p:txBody>
          <a:bodyPr/>
          <a:lstStyle/>
          <a:p>
            <a:endParaRPr lang="en-US"/>
          </a:p>
        </p:txBody>
      </p:sp>
      <p:sp>
        <p:nvSpPr>
          <p:cNvPr id="117769" name="Freeform 9">
            <a:extLst>
              <a:ext uri="{FF2B5EF4-FFF2-40B4-BE49-F238E27FC236}">
                <a16:creationId xmlns:a16="http://schemas.microsoft.com/office/drawing/2014/main" id="{A5B948D4-5EE5-4392-935C-0226D96BF575}"/>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17770" name="Freeform 10">
            <a:extLst>
              <a:ext uri="{FF2B5EF4-FFF2-40B4-BE49-F238E27FC236}">
                <a16:creationId xmlns:a16="http://schemas.microsoft.com/office/drawing/2014/main" id="{3E459E4E-2589-4BE6-BCE0-9C05E7C65C33}"/>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17771" name="Freeform 11">
            <a:extLst>
              <a:ext uri="{FF2B5EF4-FFF2-40B4-BE49-F238E27FC236}">
                <a16:creationId xmlns:a16="http://schemas.microsoft.com/office/drawing/2014/main" id="{5D45267D-707F-43BE-B674-B787515ECE51}"/>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17772" name="Michigan Upper">
            <a:extLst>
              <a:ext uri="{FF2B5EF4-FFF2-40B4-BE49-F238E27FC236}">
                <a16:creationId xmlns:a16="http://schemas.microsoft.com/office/drawing/2014/main" id="{BFFF830A-F481-422C-ABFB-9522A30047C2}"/>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02818A"/>
          </a:solidFill>
          <a:ln w="15875">
            <a:solidFill>
              <a:srgbClr val="003F48"/>
            </a:solidFill>
            <a:prstDash val="solid"/>
            <a:round/>
            <a:headEnd/>
            <a:tailEnd/>
          </a:ln>
        </p:spPr>
        <p:txBody>
          <a:bodyPr/>
          <a:lstStyle/>
          <a:p>
            <a:endParaRPr lang="en-US"/>
          </a:p>
        </p:txBody>
      </p:sp>
      <p:sp>
        <p:nvSpPr>
          <p:cNvPr id="117773" name="Michigan">
            <a:extLst>
              <a:ext uri="{FF2B5EF4-FFF2-40B4-BE49-F238E27FC236}">
                <a16:creationId xmlns:a16="http://schemas.microsoft.com/office/drawing/2014/main" id="{AB4C3C8B-FA0A-419C-8418-DC647419D899}"/>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117774" name="New York">
            <a:extLst>
              <a:ext uri="{FF2B5EF4-FFF2-40B4-BE49-F238E27FC236}">
                <a16:creationId xmlns:a16="http://schemas.microsoft.com/office/drawing/2014/main" id="{FDE3ACFF-E101-444B-9672-78E9C95E8A82}"/>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117775" name="Freeform 15">
            <a:extLst>
              <a:ext uri="{FF2B5EF4-FFF2-40B4-BE49-F238E27FC236}">
                <a16:creationId xmlns:a16="http://schemas.microsoft.com/office/drawing/2014/main" id="{BFDD6F7B-07DA-4AB5-85CF-2547152C10DC}"/>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776" name="Freeform 16">
            <a:extLst>
              <a:ext uri="{FF2B5EF4-FFF2-40B4-BE49-F238E27FC236}">
                <a16:creationId xmlns:a16="http://schemas.microsoft.com/office/drawing/2014/main" id="{6D702F75-B5B3-4ABD-AF22-9B4796090AFA}"/>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777" name="Washington">
            <a:extLst>
              <a:ext uri="{FF2B5EF4-FFF2-40B4-BE49-F238E27FC236}">
                <a16:creationId xmlns:a16="http://schemas.microsoft.com/office/drawing/2014/main" id="{A6893B8D-6AA1-4F30-B573-E91085FD1BBA}"/>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117778" name="Freeform 19">
            <a:extLst>
              <a:ext uri="{FF2B5EF4-FFF2-40B4-BE49-F238E27FC236}">
                <a16:creationId xmlns:a16="http://schemas.microsoft.com/office/drawing/2014/main" id="{2DD44864-DD08-40C3-97E9-368BFCB86F98}"/>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779" name="Alabama">
            <a:extLst>
              <a:ext uri="{FF2B5EF4-FFF2-40B4-BE49-F238E27FC236}">
                <a16:creationId xmlns:a16="http://schemas.microsoft.com/office/drawing/2014/main" id="{0EDF1822-58E3-4FA2-8F8D-92637B8981CA}"/>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17780" name="Arizona">
            <a:extLst>
              <a:ext uri="{FF2B5EF4-FFF2-40B4-BE49-F238E27FC236}">
                <a16:creationId xmlns:a16="http://schemas.microsoft.com/office/drawing/2014/main" id="{9971BB53-22C3-4391-8208-7638EACC1A87}"/>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17781" name="Arkansas">
            <a:extLst>
              <a:ext uri="{FF2B5EF4-FFF2-40B4-BE49-F238E27FC236}">
                <a16:creationId xmlns:a16="http://schemas.microsoft.com/office/drawing/2014/main" id="{2A47E385-1562-4E27-B489-B03DD485A993}"/>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17782" name="California">
            <a:extLst>
              <a:ext uri="{FF2B5EF4-FFF2-40B4-BE49-F238E27FC236}">
                <a16:creationId xmlns:a16="http://schemas.microsoft.com/office/drawing/2014/main" id="{A3EBA606-B620-4018-9D68-EBB47DF6FE09}"/>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117783" name="Colorado">
            <a:extLst>
              <a:ext uri="{FF2B5EF4-FFF2-40B4-BE49-F238E27FC236}">
                <a16:creationId xmlns:a16="http://schemas.microsoft.com/office/drawing/2014/main" id="{DB7320D6-9874-4EA9-92C2-A462A2AA0E3D}"/>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17784" name="Connecticut">
            <a:extLst>
              <a:ext uri="{FF2B5EF4-FFF2-40B4-BE49-F238E27FC236}">
                <a16:creationId xmlns:a16="http://schemas.microsoft.com/office/drawing/2014/main" id="{A531F837-0C4D-4FC6-A4A8-647162B794AD}"/>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17785" name="Delaware">
            <a:extLst>
              <a:ext uri="{FF2B5EF4-FFF2-40B4-BE49-F238E27FC236}">
                <a16:creationId xmlns:a16="http://schemas.microsoft.com/office/drawing/2014/main" id="{85D32F3D-3851-49A1-A6F9-C499D849B57A}"/>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17786" name="Freeform 27">
            <a:extLst>
              <a:ext uri="{FF2B5EF4-FFF2-40B4-BE49-F238E27FC236}">
                <a16:creationId xmlns:a16="http://schemas.microsoft.com/office/drawing/2014/main" id="{0058CFE5-92F1-4C99-9736-B3AC6FFAE840}"/>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787" name="Georgia">
            <a:extLst>
              <a:ext uri="{FF2B5EF4-FFF2-40B4-BE49-F238E27FC236}">
                <a16:creationId xmlns:a16="http://schemas.microsoft.com/office/drawing/2014/main" id="{1F18B13D-D246-4746-A813-BE23555CA39C}"/>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02818A"/>
          </a:solidFill>
          <a:ln w="15875">
            <a:solidFill>
              <a:srgbClr val="003F48"/>
            </a:solidFill>
            <a:prstDash val="solid"/>
            <a:round/>
            <a:headEnd/>
            <a:tailEnd/>
          </a:ln>
        </p:spPr>
        <p:txBody>
          <a:bodyPr/>
          <a:lstStyle/>
          <a:p>
            <a:endParaRPr lang="en-US"/>
          </a:p>
        </p:txBody>
      </p:sp>
      <p:sp>
        <p:nvSpPr>
          <p:cNvPr id="117788" name="Idaho">
            <a:extLst>
              <a:ext uri="{FF2B5EF4-FFF2-40B4-BE49-F238E27FC236}">
                <a16:creationId xmlns:a16="http://schemas.microsoft.com/office/drawing/2014/main" id="{EF5E97C8-CF07-4FC9-A3B3-59CCDDE4FC05}"/>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02818A"/>
          </a:solidFill>
          <a:ln w="15875">
            <a:solidFill>
              <a:srgbClr val="003F48"/>
            </a:solidFill>
            <a:prstDash val="solid"/>
            <a:round/>
            <a:headEnd/>
            <a:tailEnd/>
          </a:ln>
        </p:spPr>
        <p:txBody>
          <a:bodyPr/>
          <a:lstStyle/>
          <a:p>
            <a:endParaRPr lang="en-US"/>
          </a:p>
        </p:txBody>
      </p:sp>
      <p:sp>
        <p:nvSpPr>
          <p:cNvPr id="117789" name="Indiana">
            <a:extLst>
              <a:ext uri="{FF2B5EF4-FFF2-40B4-BE49-F238E27FC236}">
                <a16:creationId xmlns:a16="http://schemas.microsoft.com/office/drawing/2014/main" id="{1CCAD17A-4721-4688-AA53-F37D21545205}"/>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17790" name="Kentucky">
            <a:extLst>
              <a:ext uri="{FF2B5EF4-FFF2-40B4-BE49-F238E27FC236}">
                <a16:creationId xmlns:a16="http://schemas.microsoft.com/office/drawing/2014/main" id="{B2694F47-FFC2-4398-8BDC-ECB92EA9D766}"/>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117791" name="Louisiana">
            <a:extLst>
              <a:ext uri="{FF2B5EF4-FFF2-40B4-BE49-F238E27FC236}">
                <a16:creationId xmlns:a16="http://schemas.microsoft.com/office/drawing/2014/main" id="{6B48C2F4-8CD6-4655-8738-0C61CD10F795}"/>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17792" name="Maine">
            <a:extLst>
              <a:ext uri="{FF2B5EF4-FFF2-40B4-BE49-F238E27FC236}">
                <a16:creationId xmlns:a16="http://schemas.microsoft.com/office/drawing/2014/main" id="{7200F99B-1008-44E1-A684-437FC8F51A2A}"/>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117793" name="Maryland">
            <a:extLst>
              <a:ext uri="{FF2B5EF4-FFF2-40B4-BE49-F238E27FC236}">
                <a16:creationId xmlns:a16="http://schemas.microsoft.com/office/drawing/2014/main" id="{CAB6F68F-8A13-49B0-BF90-6AB58411710D}"/>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17794" name="Minnesota">
            <a:extLst>
              <a:ext uri="{FF2B5EF4-FFF2-40B4-BE49-F238E27FC236}">
                <a16:creationId xmlns:a16="http://schemas.microsoft.com/office/drawing/2014/main" id="{A4D6D688-09B8-462E-BE9A-8990986110E1}"/>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117795" name="Mississippi">
            <a:extLst>
              <a:ext uri="{FF2B5EF4-FFF2-40B4-BE49-F238E27FC236}">
                <a16:creationId xmlns:a16="http://schemas.microsoft.com/office/drawing/2014/main" id="{70B7515C-0C5F-4AF9-94C6-8AEFA804CA4B}"/>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117796" name="Montana">
            <a:extLst>
              <a:ext uri="{FF2B5EF4-FFF2-40B4-BE49-F238E27FC236}">
                <a16:creationId xmlns:a16="http://schemas.microsoft.com/office/drawing/2014/main" id="{0EE6D975-0815-470C-8CEA-A890184F153B}"/>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2818A"/>
          </a:solidFill>
          <a:ln w="15875">
            <a:solidFill>
              <a:srgbClr val="003F48"/>
            </a:solidFill>
            <a:prstDash val="solid"/>
            <a:round/>
            <a:headEnd/>
            <a:tailEnd/>
          </a:ln>
        </p:spPr>
        <p:txBody>
          <a:bodyPr/>
          <a:lstStyle/>
          <a:p>
            <a:endParaRPr lang="en-US"/>
          </a:p>
        </p:txBody>
      </p:sp>
      <p:sp>
        <p:nvSpPr>
          <p:cNvPr id="117797" name="Nebraska">
            <a:extLst>
              <a:ext uri="{FF2B5EF4-FFF2-40B4-BE49-F238E27FC236}">
                <a16:creationId xmlns:a16="http://schemas.microsoft.com/office/drawing/2014/main" id="{46911F0B-A9DD-4A2E-A238-EAAF07515450}"/>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7A9CF"/>
          </a:solidFill>
          <a:ln w="15875">
            <a:solidFill>
              <a:srgbClr val="003F48"/>
            </a:solidFill>
            <a:prstDash val="solid"/>
            <a:round/>
            <a:headEnd/>
            <a:tailEnd/>
          </a:ln>
        </p:spPr>
        <p:txBody>
          <a:bodyPr/>
          <a:lstStyle/>
          <a:p>
            <a:endParaRPr lang="en-US"/>
          </a:p>
        </p:txBody>
      </p:sp>
      <p:sp>
        <p:nvSpPr>
          <p:cNvPr id="117798" name="Nevada">
            <a:extLst>
              <a:ext uri="{FF2B5EF4-FFF2-40B4-BE49-F238E27FC236}">
                <a16:creationId xmlns:a16="http://schemas.microsoft.com/office/drawing/2014/main" id="{FB57292A-AF43-4CE0-ACE3-91DBCFDA1813}"/>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17799" name="New Hampshire">
            <a:extLst>
              <a:ext uri="{FF2B5EF4-FFF2-40B4-BE49-F238E27FC236}">
                <a16:creationId xmlns:a16="http://schemas.microsoft.com/office/drawing/2014/main" id="{D4E8CE2E-B3A4-4DA7-8B90-03C574380C98}"/>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117800" name="New Jersey">
            <a:extLst>
              <a:ext uri="{FF2B5EF4-FFF2-40B4-BE49-F238E27FC236}">
                <a16:creationId xmlns:a16="http://schemas.microsoft.com/office/drawing/2014/main" id="{E47AA9CA-8026-4F88-9CCD-9E65780DB4CD}"/>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117801" name="North Carolina">
            <a:extLst>
              <a:ext uri="{FF2B5EF4-FFF2-40B4-BE49-F238E27FC236}">
                <a16:creationId xmlns:a16="http://schemas.microsoft.com/office/drawing/2014/main" id="{CA70739F-F364-4A53-AF70-9A348EDDF19C}"/>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117802" name="North Dakota">
            <a:extLst>
              <a:ext uri="{FF2B5EF4-FFF2-40B4-BE49-F238E27FC236}">
                <a16:creationId xmlns:a16="http://schemas.microsoft.com/office/drawing/2014/main" id="{FC8CE370-704C-4C1B-80AC-EA1ECA73F1AA}"/>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7A9CF"/>
          </a:solidFill>
          <a:ln w="15875">
            <a:solidFill>
              <a:srgbClr val="003F48"/>
            </a:solidFill>
            <a:prstDash val="solid"/>
            <a:round/>
            <a:headEnd/>
            <a:tailEnd/>
          </a:ln>
        </p:spPr>
        <p:txBody>
          <a:bodyPr/>
          <a:lstStyle/>
          <a:p>
            <a:endParaRPr lang="en-US"/>
          </a:p>
        </p:txBody>
      </p:sp>
      <p:sp>
        <p:nvSpPr>
          <p:cNvPr id="117803" name="Ohio">
            <a:extLst>
              <a:ext uri="{FF2B5EF4-FFF2-40B4-BE49-F238E27FC236}">
                <a16:creationId xmlns:a16="http://schemas.microsoft.com/office/drawing/2014/main" id="{F2BD2298-3EF4-42E8-88C9-DF99A4E21304}"/>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2818A"/>
          </a:solidFill>
          <a:ln w="15875">
            <a:solidFill>
              <a:srgbClr val="003F48"/>
            </a:solidFill>
            <a:prstDash val="solid"/>
            <a:round/>
            <a:headEnd/>
            <a:tailEnd/>
          </a:ln>
        </p:spPr>
        <p:txBody>
          <a:bodyPr/>
          <a:lstStyle/>
          <a:p>
            <a:endParaRPr lang="en-US"/>
          </a:p>
        </p:txBody>
      </p:sp>
      <p:sp>
        <p:nvSpPr>
          <p:cNvPr id="117804" name="Oregon">
            <a:extLst>
              <a:ext uri="{FF2B5EF4-FFF2-40B4-BE49-F238E27FC236}">
                <a16:creationId xmlns:a16="http://schemas.microsoft.com/office/drawing/2014/main" id="{22D4CD6E-540F-46B8-B0D3-7E5D3A26B9D0}"/>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117805" name="Pennsylvania">
            <a:extLst>
              <a:ext uri="{FF2B5EF4-FFF2-40B4-BE49-F238E27FC236}">
                <a16:creationId xmlns:a16="http://schemas.microsoft.com/office/drawing/2014/main" id="{12B20752-85B0-4DBC-85AB-837104513528}"/>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2818A"/>
          </a:solidFill>
          <a:ln w="15875">
            <a:solidFill>
              <a:srgbClr val="003F48"/>
            </a:solidFill>
            <a:prstDash val="solid"/>
            <a:round/>
            <a:headEnd/>
            <a:tailEnd/>
          </a:ln>
        </p:spPr>
        <p:txBody>
          <a:bodyPr/>
          <a:lstStyle/>
          <a:p>
            <a:endParaRPr lang="en-US"/>
          </a:p>
        </p:txBody>
      </p:sp>
      <p:sp>
        <p:nvSpPr>
          <p:cNvPr id="117806" name="Rhode Island">
            <a:extLst>
              <a:ext uri="{FF2B5EF4-FFF2-40B4-BE49-F238E27FC236}">
                <a16:creationId xmlns:a16="http://schemas.microsoft.com/office/drawing/2014/main" id="{504A5F38-AB21-42B8-A73F-D717979D0C82}"/>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117807" name="South Carolina">
            <a:extLst>
              <a:ext uri="{FF2B5EF4-FFF2-40B4-BE49-F238E27FC236}">
                <a16:creationId xmlns:a16="http://schemas.microsoft.com/office/drawing/2014/main" id="{3246E2F4-658C-4722-8225-EC55535FB084}"/>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117808" name="South Dakota">
            <a:extLst>
              <a:ext uri="{FF2B5EF4-FFF2-40B4-BE49-F238E27FC236}">
                <a16:creationId xmlns:a16="http://schemas.microsoft.com/office/drawing/2014/main" id="{74EAED77-F2CF-4455-BA9C-78702D9BCCA8}"/>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117809" name="Tennessee">
            <a:extLst>
              <a:ext uri="{FF2B5EF4-FFF2-40B4-BE49-F238E27FC236}">
                <a16:creationId xmlns:a16="http://schemas.microsoft.com/office/drawing/2014/main" id="{0BFC6382-BD1D-4F7B-A467-1ECDC9030C91}"/>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02818A"/>
          </a:solidFill>
          <a:ln w="15875">
            <a:solidFill>
              <a:srgbClr val="003F48"/>
            </a:solidFill>
            <a:prstDash val="solid"/>
            <a:round/>
            <a:headEnd/>
            <a:tailEnd/>
          </a:ln>
        </p:spPr>
        <p:txBody>
          <a:bodyPr/>
          <a:lstStyle/>
          <a:p>
            <a:endParaRPr lang="en-US"/>
          </a:p>
        </p:txBody>
      </p:sp>
      <p:sp>
        <p:nvSpPr>
          <p:cNvPr id="117810" name="Texas">
            <a:extLst>
              <a:ext uri="{FF2B5EF4-FFF2-40B4-BE49-F238E27FC236}">
                <a16:creationId xmlns:a16="http://schemas.microsoft.com/office/drawing/2014/main" id="{CC0E4BFA-3258-41B7-A478-F446CCCE0EC2}"/>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17811" name="Utah">
            <a:extLst>
              <a:ext uri="{FF2B5EF4-FFF2-40B4-BE49-F238E27FC236}">
                <a16:creationId xmlns:a16="http://schemas.microsoft.com/office/drawing/2014/main" id="{0993BFD0-F55C-4DC8-9274-E1C3E8320AC2}"/>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117812" name="Vermont">
            <a:extLst>
              <a:ext uri="{FF2B5EF4-FFF2-40B4-BE49-F238E27FC236}">
                <a16:creationId xmlns:a16="http://schemas.microsoft.com/office/drawing/2014/main" id="{40574629-B96E-4E64-A48F-E3D6847492E5}"/>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117813" name="West Virginia">
            <a:extLst>
              <a:ext uri="{FF2B5EF4-FFF2-40B4-BE49-F238E27FC236}">
                <a16:creationId xmlns:a16="http://schemas.microsoft.com/office/drawing/2014/main" id="{FF721C14-EBD5-451B-84CC-34AE41DEA3C0}"/>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117814" name="Wisconsin">
            <a:extLst>
              <a:ext uri="{FF2B5EF4-FFF2-40B4-BE49-F238E27FC236}">
                <a16:creationId xmlns:a16="http://schemas.microsoft.com/office/drawing/2014/main" id="{91CE9AB4-7322-4129-ABC6-B9EB9A8CCCC5}"/>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117815" name="Wyoming">
            <a:extLst>
              <a:ext uri="{FF2B5EF4-FFF2-40B4-BE49-F238E27FC236}">
                <a16:creationId xmlns:a16="http://schemas.microsoft.com/office/drawing/2014/main" id="{7C3BE9CB-5678-43BC-BFBA-305C749DDED2}"/>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17816" name="Massachusetts">
            <a:extLst>
              <a:ext uri="{FF2B5EF4-FFF2-40B4-BE49-F238E27FC236}">
                <a16:creationId xmlns:a16="http://schemas.microsoft.com/office/drawing/2014/main" id="{F568987E-8688-4768-8080-EBFC4913E899}"/>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17817" name="Freeform 59">
            <a:extLst>
              <a:ext uri="{FF2B5EF4-FFF2-40B4-BE49-F238E27FC236}">
                <a16:creationId xmlns:a16="http://schemas.microsoft.com/office/drawing/2014/main" id="{B4717852-F620-4FDE-B920-D7447AE215A1}"/>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18" name="Freeform 60">
            <a:extLst>
              <a:ext uri="{FF2B5EF4-FFF2-40B4-BE49-F238E27FC236}">
                <a16:creationId xmlns:a16="http://schemas.microsoft.com/office/drawing/2014/main" id="{FD0A543F-E262-43C9-A470-2319A8228489}"/>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19" name="Virginia">
            <a:extLst>
              <a:ext uri="{FF2B5EF4-FFF2-40B4-BE49-F238E27FC236}">
                <a16:creationId xmlns:a16="http://schemas.microsoft.com/office/drawing/2014/main" id="{61396445-A1E7-4A0F-8681-80B6F297AABE}"/>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117820" name="Freeform 62">
            <a:extLst>
              <a:ext uri="{FF2B5EF4-FFF2-40B4-BE49-F238E27FC236}">
                <a16:creationId xmlns:a16="http://schemas.microsoft.com/office/drawing/2014/main" id="{00F596C4-8C00-43B7-8250-FE7B04029C48}"/>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17821" name="Hawaii">
            <a:extLst>
              <a:ext uri="{FF2B5EF4-FFF2-40B4-BE49-F238E27FC236}">
                <a16:creationId xmlns:a16="http://schemas.microsoft.com/office/drawing/2014/main" id="{FC75BB48-C632-42C2-B060-885172DBC2BA}"/>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17846" name="Freeform 64">
              <a:extLst>
                <a:ext uri="{FF2B5EF4-FFF2-40B4-BE49-F238E27FC236}">
                  <a16:creationId xmlns:a16="http://schemas.microsoft.com/office/drawing/2014/main" id="{2E48DB63-8869-4FDC-9CA8-C176D5FE25E9}"/>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2818A"/>
            </a:solidFill>
            <a:ln w="15875">
              <a:solidFill>
                <a:srgbClr val="003F48"/>
              </a:solidFill>
              <a:prstDash val="solid"/>
              <a:round/>
              <a:headEnd/>
              <a:tailEnd/>
            </a:ln>
          </p:spPr>
          <p:txBody>
            <a:bodyPr/>
            <a:lstStyle/>
            <a:p>
              <a:endParaRPr lang="en-US"/>
            </a:p>
          </p:txBody>
        </p:sp>
        <p:sp>
          <p:nvSpPr>
            <p:cNvPr id="117847" name="Freeform 65">
              <a:extLst>
                <a:ext uri="{FF2B5EF4-FFF2-40B4-BE49-F238E27FC236}">
                  <a16:creationId xmlns:a16="http://schemas.microsoft.com/office/drawing/2014/main" id="{04F64A3D-1C83-4A7D-9510-F753D7F80B5D}"/>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2818A"/>
            </a:solidFill>
            <a:ln w="15875">
              <a:solidFill>
                <a:srgbClr val="003F48"/>
              </a:solidFill>
              <a:prstDash val="solid"/>
              <a:round/>
              <a:headEnd/>
              <a:tailEnd/>
            </a:ln>
          </p:spPr>
          <p:txBody>
            <a:bodyPr/>
            <a:lstStyle/>
            <a:p>
              <a:endParaRPr lang="en-US"/>
            </a:p>
          </p:txBody>
        </p:sp>
        <p:sp>
          <p:nvSpPr>
            <p:cNvPr id="117848" name="Freeform 66">
              <a:extLst>
                <a:ext uri="{FF2B5EF4-FFF2-40B4-BE49-F238E27FC236}">
                  <a16:creationId xmlns:a16="http://schemas.microsoft.com/office/drawing/2014/main" id="{DB812741-389C-4C74-8251-718C29B21B5D}"/>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17849" name="Freeform 67">
              <a:extLst>
                <a:ext uri="{FF2B5EF4-FFF2-40B4-BE49-F238E27FC236}">
                  <a16:creationId xmlns:a16="http://schemas.microsoft.com/office/drawing/2014/main" id="{F193370E-6299-48FD-B217-5A6D607EC829}"/>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2818A"/>
            </a:solidFill>
            <a:ln w="15875">
              <a:solidFill>
                <a:srgbClr val="003F48"/>
              </a:solidFill>
              <a:prstDash val="solid"/>
              <a:round/>
              <a:headEnd/>
              <a:tailEnd/>
            </a:ln>
          </p:spPr>
          <p:txBody>
            <a:bodyPr/>
            <a:lstStyle/>
            <a:p>
              <a:endParaRPr lang="en-US"/>
            </a:p>
          </p:txBody>
        </p:sp>
        <p:sp>
          <p:nvSpPr>
            <p:cNvPr id="117850" name="Freeform 68">
              <a:extLst>
                <a:ext uri="{FF2B5EF4-FFF2-40B4-BE49-F238E27FC236}">
                  <a16:creationId xmlns:a16="http://schemas.microsoft.com/office/drawing/2014/main" id="{289841A0-4522-4CF4-B841-584250ECBFB9}"/>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17851" name="Freeform 69">
              <a:extLst>
                <a:ext uri="{FF2B5EF4-FFF2-40B4-BE49-F238E27FC236}">
                  <a16:creationId xmlns:a16="http://schemas.microsoft.com/office/drawing/2014/main" id="{9322B4BA-0CAB-4BDD-9A5B-47046C108E64}"/>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17852" name="Freeform 70">
              <a:extLst>
                <a:ext uri="{FF2B5EF4-FFF2-40B4-BE49-F238E27FC236}">
                  <a16:creationId xmlns:a16="http://schemas.microsoft.com/office/drawing/2014/main" id="{217624B7-8FC6-40D7-AE03-4C63BBEF0F78}"/>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2818A"/>
            </a:solidFill>
            <a:ln w="15875">
              <a:solidFill>
                <a:srgbClr val="003F48"/>
              </a:solidFill>
              <a:prstDash val="solid"/>
              <a:round/>
              <a:headEnd/>
              <a:tailEnd/>
            </a:ln>
          </p:spPr>
          <p:txBody>
            <a:bodyPr/>
            <a:lstStyle/>
            <a:p>
              <a:endParaRPr lang="en-US"/>
            </a:p>
          </p:txBody>
        </p:sp>
        <p:sp>
          <p:nvSpPr>
            <p:cNvPr id="117853" name="Freeform 71">
              <a:extLst>
                <a:ext uri="{FF2B5EF4-FFF2-40B4-BE49-F238E27FC236}">
                  <a16:creationId xmlns:a16="http://schemas.microsoft.com/office/drawing/2014/main" id="{82FB79BD-DCD6-4914-8EFE-315A6F961840}"/>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2818A"/>
            </a:solidFill>
            <a:ln w="15875">
              <a:solidFill>
                <a:srgbClr val="003F48"/>
              </a:solidFill>
              <a:prstDash val="solid"/>
              <a:round/>
              <a:headEnd/>
              <a:tailEnd/>
            </a:ln>
          </p:spPr>
          <p:txBody>
            <a:bodyPr/>
            <a:lstStyle/>
            <a:p>
              <a:endParaRPr lang="en-US"/>
            </a:p>
          </p:txBody>
        </p:sp>
      </p:grpSp>
      <p:grpSp>
        <p:nvGrpSpPr>
          <p:cNvPr id="117822" name="Alaska">
            <a:extLst>
              <a:ext uri="{FF2B5EF4-FFF2-40B4-BE49-F238E27FC236}">
                <a16:creationId xmlns:a16="http://schemas.microsoft.com/office/drawing/2014/main" id="{6E384DE1-A043-4015-95A4-FC5513F355EB}"/>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17836" name="Freeform 73">
              <a:extLst>
                <a:ext uri="{FF2B5EF4-FFF2-40B4-BE49-F238E27FC236}">
                  <a16:creationId xmlns:a16="http://schemas.microsoft.com/office/drawing/2014/main" id="{37C4679B-A195-4372-B5AE-E01A1CE8D27A}"/>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7A9CF"/>
            </a:solidFill>
            <a:ln w="15875">
              <a:solidFill>
                <a:srgbClr val="003F48"/>
              </a:solidFill>
              <a:prstDash val="solid"/>
              <a:round/>
              <a:headEnd/>
              <a:tailEnd/>
            </a:ln>
          </p:spPr>
          <p:txBody>
            <a:bodyPr/>
            <a:lstStyle/>
            <a:p>
              <a:endParaRPr lang="en-US"/>
            </a:p>
          </p:txBody>
        </p:sp>
        <p:sp>
          <p:nvSpPr>
            <p:cNvPr id="117837" name="Freeform 74">
              <a:extLst>
                <a:ext uri="{FF2B5EF4-FFF2-40B4-BE49-F238E27FC236}">
                  <a16:creationId xmlns:a16="http://schemas.microsoft.com/office/drawing/2014/main" id="{F2C00DB4-A4FC-4CB4-971B-90E43D5AB623}"/>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7A9CF"/>
            </a:solidFill>
            <a:ln w="15875">
              <a:solidFill>
                <a:srgbClr val="003F48"/>
              </a:solidFill>
              <a:prstDash val="solid"/>
              <a:round/>
              <a:headEnd/>
              <a:tailEnd/>
            </a:ln>
          </p:spPr>
          <p:txBody>
            <a:bodyPr/>
            <a:lstStyle/>
            <a:p>
              <a:endParaRPr lang="en-US"/>
            </a:p>
          </p:txBody>
        </p:sp>
        <p:sp>
          <p:nvSpPr>
            <p:cNvPr id="117838" name="Freeform 75">
              <a:extLst>
                <a:ext uri="{FF2B5EF4-FFF2-40B4-BE49-F238E27FC236}">
                  <a16:creationId xmlns:a16="http://schemas.microsoft.com/office/drawing/2014/main" id="{02F395B9-9E2F-4B20-9B82-0EE10FADEE1E}"/>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117839" name="Freeform 76">
              <a:extLst>
                <a:ext uri="{FF2B5EF4-FFF2-40B4-BE49-F238E27FC236}">
                  <a16:creationId xmlns:a16="http://schemas.microsoft.com/office/drawing/2014/main" id="{465E98F3-7AA6-4D05-A7C9-8163BF8A33DD}"/>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7A9CF"/>
            </a:solidFill>
            <a:ln w="15875">
              <a:solidFill>
                <a:srgbClr val="003F48"/>
              </a:solidFill>
              <a:prstDash val="solid"/>
              <a:round/>
              <a:headEnd/>
              <a:tailEnd/>
            </a:ln>
          </p:spPr>
          <p:txBody>
            <a:bodyPr/>
            <a:lstStyle/>
            <a:p>
              <a:endParaRPr lang="en-US"/>
            </a:p>
          </p:txBody>
        </p:sp>
        <p:sp>
          <p:nvSpPr>
            <p:cNvPr id="117840" name="Freeform 77">
              <a:extLst>
                <a:ext uri="{FF2B5EF4-FFF2-40B4-BE49-F238E27FC236}">
                  <a16:creationId xmlns:a16="http://schemas.microsoft.com/office/drawing/2014/main" id="{EC3DB395-9A23-4FE6-98CC-8373D10C8A7A}"/>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7A9CF"/>
            </a:solidFill>
            <a:ln w="15875">
              <a:solidFill>
                <a:srgbClr val="003F48"/>
              </a:solidFill>
              <a:prstDash val="solid"/>
              <a:round/>
              <a:headEnd/>
              <a:tailEnd/>
            </a:ln>
          </p:spPr>
          <p:txBody>
            <a:bodyPr/>
            <a:lstStyle/>
            <a:p>
              <a:endParaRPr lang="en-US"/>
            </a:p>
          </p:txBody>
        </p:sp>
        <p:sp>
          <p:nvSpPr>
            <p:cNvPr id="117841" name="Freeform 78">
              <a:extLst>
                <a:ext uri="{FF2B5EF4-FFF2-40B4-BE49-F238E27FC236}">
                  <a16:creationId xmlns:a16="http://schemas.microsoft.com/office/drawing/2014/main" id="{BAAC0D38-3E26-42CD-9195-C134F4E5073F}"/>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117842" name="Freeform 79">
              <a:extLst>
                <a:ext uri="{FF2B5EF4-FFF2-40B4-BE49-F238E27FC236}">
                  <a16:creationId xmlns:a16="http://schemas.microsoft.com/office/drawing/2014/main" id="{39F4E73F-2208-4652-BF76-7C9F0B5A0A7C}"/>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117843" name="Freeform 80">
              <a:extLst>
                <a:ext uri="{FF2B5EF4-FFF2-40B4-BE49-F238E27FC236}">
                  <a16:creationId xmlns:a16="http://schemas.microsoft.com/office/drawing/2014/main" id="{C2D12F9D-650B-4158-8666-1CF9FC75775B}"/>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117844" name="Freeform 81">
              <a:extLst>
                <a:ext uri="{FF2B5EF4-FFF2-40B4-BE49-F238E27FC236}">
                  <a16:creationId xmlns:a16="http://schemas.microsoft.com/office/drawing/2014/main" id="{67A51956-873E-48BA-87A9-51D587D9D637}"/>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117845" name="Freeform 82">
              <a:extLst>
                <a:ext uri="{FF2B5EF4-FFF2-40B4-BE49-F238E27FC236}">
                  <a16:creationId xmlns:a16="http://schemas.microsoft.com/office/drawing/2014/main" id="{1A28EC08-2E5B-40E9-8AEB-DF5B42D5A7A2}"/>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7A9CF"/>
            </a:solidFill>
            <a:ln w="15875">
              <a:solidFill>
                <a:srgbClr val="003F48"/>
              </a:solidFill>
              <a:prstDash val="solid"/>
              <a:round/>
              <a:headEnd/>
              <a:tailEnd/>
            </a:ln>
          </p:spPr>
          <p:txBody>
            <a:bodyPr/>
            <a:lstStyle/>
            <a:p>
              <a:endParaRPr lang="en-US"/>
            </a:p>
          </p:txBody>
        </p:sp>
      </p:grpSp>
      <p:sp>
        <p:nvSpPr>
          <p:cNvPr id="117823" name="Rectangle 109">
            <a:extLst>
              <a:ext uri="{FF2B5EF4-FFF2-40B4-BE49-F238E27FC236}">
                <a16:creationId xmlns:a16="http://schemas.microsoft.com/office/drawing/2014/main" id="{89F2BB6E-5712-474A-8921-8BEAA6FE4CF3}"/>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7824" name="Rectangle 110">
            <a:extLst>
              <a:ext uri="{FF2B5EF4-FFF2-40B4-BE49-F238E27FC236}">
                <a16:creationId xmlns:a16="http://schemas.microsoft.com/office/drawing/2014/main" id="{9E8581A7-5DF5-4408-A622-C8C2244649E4}"/>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7825" name="Rectangle 111">
            <a:extLst>
              <a:ext uri="{FF2B5EF4-FFF2-40B4-BE49-F238E27FC236}">
                <a16:creationId xmlns:a16="http://schemas.microsoft.com/office/drawing/2014/main" id="{D35F78D5-9E9F-47AA-B552-934E5BD878DF}"/>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7826" name="Rectangle 112">
            <a:extLst>
              <a:ext uri="{FF2B5EF4-FFF2-40B4-BE49-F238E27FC236}">
                <a16:creationId xmlns:a16="http://schemas.microsoft.com/office/drawing/2014/main" id="{160F57A0-707C-4F0D-937B-13C6C2BAD207}"/>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7827" name="Rectangle 113">
            <a:extLst>
              <a:ext uri="{FF2B5EF4-FFF2-40B4-BE49-F238E27FC236}">
                <a16:creationId xmlns:a16="http://schemas.microsoft.com/office/drawing/2014/main" id="{A37A7330-A5C6-48EF-83CF-4BD044AD17D8}"/>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7828" name="Text Box 114">
            <a:extLst>
              <a:ext uri="{FF2B5EF4-FFF2-40B4-BE49-F238E27FC236}">
                <a16:creationId xmlns:a16="http://schemas.microsoft.com/office/drawing/2014/main" id="{35373B6D-03A7-420F-B58E-1CCAA102EBB5}"/>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17829" name="Text Box 105">
            <a:extLst>
              <a:ext uri="{FF2B5EF4-FFF2-40B4-BE49-F238E27FC236}">
                <a16:creationId xmlns:a16="http://schemas.microsoft.com/office/drawing/2014/main" id="{A477D936-3408-4C5E-992D-555520AD3CF1}"/>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17830" name="Text Box 106">
            <a:extLst>
              <a:ext uri="{FF2B5EF4-FFF2-40B4-BE49-F238E27FC236}">
                <a16:creationId xmlns:a16="http://schemas.microsoft.com/office/drawing/2014/main" id="{E5917E5D-00AA-4EEC-A413-388A66F4FE60}"/>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17831" name="Text Box 107">
            <a:extLst>
              <a:ext uri="{FF2B5EF4-FFF2-40B4-BE49-F238E27FC236}">
                <a16:creationId xmlns:a16="http://schemas.microsoft.com/office/drawing/2014/main" id="{1EFB6056-4EAF-4F76-8211-2C6B827585CE}"/>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17832" name="Text Box 108">
            <a:extLst>
              <a:ext uri="{FF2B5EF4-FFF2-40B4-BE49-F238E27FC236}">
                <a16:creationId xmlns:a16="http://schemas.microsoft.com/office/drawing/2014/main" id="{80EE8C10-7A2D-4B1A-91C6-05D053ED13E3}"/>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17833" name="Rectangle 7">
            <a:extLst>
              <a:ext uri="{FF2B5EF4-FFF2-40B4-BE49-F238E27FC236}">
                <a16:creationId xmlns:a16="http://schemas.microsoft.com/office/drawing/2014/main" id="{388141B0-DBFD-4459-B451-F2F0DE9B7890}"/>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the importance of limiting the number of sexual partners in a required course during grades 9, 10, 11, or 12*</a:t>
            </a:r>
          </a:p>
        </p:txBody>
      </p:sp>
      <p:sp>
        <p:nvSpPr>
          <p:cNvPr id="117834" name="Text Box 101">
            <a:extLst>
              <a:ext uri="{FF2B5EF4-FFF2-40B4-BE49-F238E27FC236}">
                <a16:creationId xmlns:a16="http://schemas.microsoft.com/office/drawing/2014/main" id="{3A411159-CF2A-417C-B940-ECF4C2735E53}"/>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117835" name="Text Box 116">
            <a:extLst>
              <a:ext uri="{FF2B5EF4-FFF2-40B4-BE49-F238E27FC236}">
                <a16:creationId xmlns:a16="http://schemas.microsoft.com/office/drawing/2014/main" id="{88090FE3-3937-4828-88FA-5F4CC3FB4447}"/>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Kansas">
            <a:extLst>
              <a:ext uri="{FF2B5EF4-FFF2-40B4-BE49-F238E27FC236}">
                <a16:creationId xmlns:a16="http://schemas.microsoft.com/office/drawing/2014/main" id="{5E53B720-2F60-49D2-912C-D1459F6F95C7}"/>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67A9CF"/>
          </a:solidFill>
          <a:ln w="15875">
            <a:solidFill>
              <a:srgbClr val="003F48"/>
            </a:solidFill>
            <a:prstDash val="solid"/>
            <a:round/>
            <a:headEnd/>
            <a:tailEnd/>
          </a:ln>
        </p:spPr>
        <p:txBody>
          <a:bodyPr/>
          <a:lstStyle/>
          <a:p>
            <a:endParaRPr lang="en-US"/>
          </a:p>
        </p:txBody>
      </p:sp>
      <p:sp>
        <p:nvSpPr>
          <p:cNvPr id="119811" name="Missouri">
            <a:extLst>
              <a:ext uri="{FF2B5EF4-FFF2-40B4-BE49-F238E27FC236}">
                <a16:creationId xmlns:a16="http://schemas.microsoft.com/office/drawing/2014/main" id="{46530CFD-ECAB-4209-A874-EC95C8CD94AE}"/>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119812" name="Illinois">
            <a:extLst>
              <a:ext uri="{FF2B5EF4-FFF2-40B4-BE49-F238E27FC236}">
                <a16:creationId xmlns:a16="http://schemas.microsoft.com/office/drawing/2014/main" id="{E3AF1F1D-A017-4CBA-B906-66B6717E6B0B}"/>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119813" name="Iowa">
            <a:extLst>
              <a:ext uri="{FF2B5EF4-FFF2-40B4-BE49-F238E27FC236}">
                <a16:creationId xmlns:a16="http://schemas.microsoft.com/office/drawing/2014/main" id="{0F0A686D-DD1A-4BE9-8E98-96DC197264E7}"/>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19814" name="New Mexico">
            <a:extLst>
              <a:ext uri="{FF2B5EF4-FFF2-40B4-BE49-F238E27FC236}">
                <a16:creationId xmlns:a16="http://schemas.microsoft.com/office/drawing/2014/main" id="{8C07F8DA-014C-4074-A86D-785CCD74C5E0}"/>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119815" name="Oklahoma">
            <a:extLst>
              <a:ext uri="{FF2B5EF4-FFF2-40B4-BE49-F238E27FC236}">
                <a16:creationId xmlns:a16="http://schemas.microsoft.com/office/drawing/2014/main" id="{B05CE2AF-6314-4ED8-91F4-A22A3C54F91E}"/>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19816" name="Florida">
            <a:extLst>
              <a:ext uri="{FF2B5EF4-FFF2-40B4-BE49-F238E27FC236}">
                <a16:creationId xmlns:a16="http://schemas.microsoft.com/office/drawing/2014/main" id="{6449CBAE-2F97-4034-9C86-F5BAC8F5E642}"/>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119817" name="Freeform 9">
            <a:extLst>
              <a:ext uri="{FF2B5EF4-FFF2-40B4-BE49-F238E27FC236}">
                <a16:creationId xmlns:a16="http://schemas.microsoft.com/office/drawing/2014/main" id="{BAA3752E-333A-466B-A0AE-E092D04B5E00}"/>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19818" name="Freeform 10">
            <a:extLst>
              <a:ext uri="{FF2B5EF4-FFF2-40B4-BE49-F238E27FC236}">
                <a16:creationId xmlns:a16="http://schemas.microsoft.com/office/drawing/2014/main" id="{E373D339-400B-4952-9FA6-944F4C6EA4AE}"/>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19819" name="Freeform 11">
            <a:extLst>
              <a:ext uri="{FF2B5EF4-FFF2-40B4-BE49-F238E27FC236}">
                <a16:creationId xmlns:a16="http://schemas.microsoft.com/office/drawing/2014/main" id="{89C49287-7472-43E0-B869-71F1B9E1842C}"/>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19820" name="Michigan Upper">
            <a:extLst>
              <a:ext uri="{FF2B5EF4-FFF2-40B4-BE49-F238E27FC236}">
                <a16:creationId xmlns:a16="http://schemas.microsoft.com/office/drawing/2014/main" id="{F1FBA3B2-A0C3-4170-9234-D4B47B5BF48E}"/>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119821" name="Michigan">
            <a:extLst>
              <a:ext uri="{FF2B5EF4-FFF2-40B4-BE49-F238E27FC236}">
                <a16:creationId xmlns:a16="http://schemas.microsoft.com/office/drawing/2014/main" id="{12F6CDEF-4D4B-42B7-98A3-AC94CB68D072}"/>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119822" name="New York">
            <a:extLst>
              <a:ext uri="{FF2B5EF4-FFF2-40B4-BE49-F238E27FC236}">
                <a16:creationId xmlns:a16="http://schemas.microsoft.com/office/drawing/2014/main" id="{96F4E010-E782-4BF4-8389-FA7B5CB9D8FE}"/>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119823" name="Freeform 15">
            <a:extLst>
              <a:ext uri="{FF2B5EF4-FFF2-40B4-BE49-F238E27FC236}">
                <a16:creationId xmlns:a16="http://schemas.microsoft.com/office/drawing/2014/main" id="{D1399179-4E85-4795-8C7A-6F912C9445EB}"/>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24" name="Freeform 16">
            <a:extLst>
              <a:ext uri="{FF2B5EF4-FFF2-40B4-BE49-F238E27FC236}">
                <a16:creationId xmlns:a16="http://schemas.microsoft.com/office/drawing/2014/main" id="{C6C4CB47-2903-4016-B92A-D8BA725966A7}"/>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25" name="Washington">
            <a:extLst>
              <a:ext uri="{FF2B5EF4-FFF2-40B4-BE49-F238E27FC236}">
                <a16:creationId xmlns:a16="http://schemas.microsoft.com/office/drawing/2014/main" id="{43D1068B-6C2B-43F0-A80C-3A0EC305E5B1}"/>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67A9CF"/>
          </a:solidFill>
          <a:ln w="15875">
            <a:solidFill>
              <a:srgbClr val="003F48"/>
            </a:solidFill>
            <a:prstDash val="solid"/>
            <a:round/>
            <a:headEnd/>
            <a:tailEnd/>
          </a:ln>
        </p:spPr>
        <p:txBody>
          <a:bodyPr/>
          <a:lstStyle/>
          <a:p>
            <a:endParaRPr lang="en-US"/>
          </a:p>
        </p:txBody>
      </p:sp>
      <p:sp>
        <p:nvSpPr>
          <p:cNvPr id="119826" name="Freeform 19">
            <a:extLst>
              <a:ext uri="{FF2B5EF4-FFF2-40B4-BE49-F238E27FC236}">
                <a16:creationId xmlns:a16="http://schemas.microsoft.com/office/drawing/2014/main" id="{737F5E16-45B9-45CE-9FF8-40F28362BAC1}"/>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27" name="Alabama">
            <a:extLst>
              <a:ext uri="{FF2B5EF4-FFF2-40B4-BE49-F238E27FC236}">
                <a16:creationId xmlns:a16="http://schemas.microsoft.com/office/drawing/2014/main" id="{ED3942CA-65DB-4569-A641-CD694959A80C}"/>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19828" name="Arizona">
            <a:extLst>
              <a:ext uri="{FF2B5EF4-FFF2-40B4-BE49-F238E27FC236}">
                <a16:creationId xmlns:a16="http://schemas.microsoft.com/office/drawing/2014/main" id="{69B0F436-4F9D-4BCB-AA4A-61F06D1F92A8}"/>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19829" name="Arkansas">
            <a:extLst>
              <a:ext uri="{FF2B5EF4-FFF2-40B4-BE49-F238E27FC236}">
                <a16:creationId xmlns:a16="http://schemas.microsoft.com/office/drawing/2014/main" id="{C10731F6-ACEA-4B5F-BD4C-95BCF73A7123}"/>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19830" name="California">
            <a:extLst>
              <a:ext uri="{FF2B5EF4-FFF2-40B4-BE49-F238E27FC236}">
                <a16:creationId xmlns:a16="http://schemas.microsoft.com/office/drawing/2014/main" id="{4049F8FB-C893-421B-888A-07E157FAEC29}"/>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7A9CF"/>
          </a:solidFill>
          <a:ln w="15875">
            <a:solidFill>
              <a:srgbClr val="003F48"/>
            </a:solidFill>
            <a:prstDash val="solid"/>
            <a:round/>
            <a:headEnd/>
            <a:tailEnd/>
          </a:ln>
        </p:spPr>
        <p:txBody>
          <a:bodyPr/>
          <a:lstStyle/>
          <a:p>
            <a:endParaRPr lang="en-US"/>
          </a:p>
        </p:txBody>
      </p:sp>
      <p:sp>
        <p:nvSpPr>
          <p:cNvPr id="119831" name="Colorado">
            <a:extLst>
              <a:ext uri="{FF2B5EF4-FFF2-40B4-BE49-F238E27FC236}">
                <a16:creationId xmlns:a16="http://schemas.microsoft.com/office/drawing/2014/main" id="{049655AD-FF3D-4664-A691-A26F7B4CFC7F}"/>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19832" name="Connecticut">
            <a:extLst>
              <a:ext uri="{FF2B5EF4-FFF2-40B4-BE49-F238E27FC236}">
                <a16:creationId xmlns:a16="http://schemas.microsoft.com/office/drawing/2014/main" id="{92D927D5-368A-41EA-AE1C-126C0675F054}"/>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19833" name="Delaware">
            <a:extLst>
              <a:ext uri="{FF2B5EF4-FFF2-40B4-BE49-F238E27FC236}">
                <a16:creationId xmlns:a16="http://schemas.microsoft.com/office/drawing/2014/main" id="{83EB88A4-EB77-4504-B472-4A788A5130D1}"/>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19834" name="Freeform 27">
            <a:extLst>
              <a:ext uri="{FF2B5EF4-FFF2-40B4-BE49-F238E27FC236}">
                <a16:creationId xmlns:a16="http://schemas.microsoft.com/office/drawing/2014/main" id="{02854E14-9C8A-42AC-87ED-B5EC9F8432AD}"/>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35" name="Georgia">
            <a:extLst>
              <a:ext uri="{FF2B5EF4-FFF2-40B4-BE49-F238E27FC236}">
                <a16:creationId xmlns:a16="http://schemas.microsoft.com/office/drawing/2014/main" id="{EBC4142E-87E8-46A7-A2B7-89AAB5381276}"/>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67A9CF"/>
          </a:solidFill>
          <a:ln w="15875">
            <a:solidFill>
              <a:srgbClr val="003F48"/>
            </a:solidFill>
            <a:prstDash val="solid"/>
            <a:round/>
            <a:headEnd/>
            <a:tailEnd/>
          </a:ln>
        </p:spPr>
        <p:txBody>
          <a:bodyPr/>
          <a:lstStyle/>
          <a:p>
            <a:endParaRPr lang="en-US"/>
          </a:p>
        </p:txBody>
      </p:sp>
      <p:sp>
        <p:nvSpPr>
          <p:cNvPr id="119836" name="Idaho">
            <a:extLst>
              <a:ext uri="{FF2B5EF4-FFF2-40B4-BE49-F238E27FC236}">
                <a16:creationId xmlns:a16="http://schemas.microsoft.com/office/drawing/2014/main" id="{5CADA123-9269-44E7-BD74-FBB93285028C}"/>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67A9CF"/>
          </a:solidFill>
          <a:ln w="15875">
            <a:solidFill>
              <a:srgbClr val="003F48"/>
            </a:solidFill>
            <a:prstDash val="solid"/>
            <a:round/>
            <a:headEnd/>
            <a:tailEnd/>
          </a:ln>
        </p:spPr>
        <p:txBody>
          <a:bodyPr/>
          <a:lstStyle/>
          <a:p>
            <a:endParaRPr lang="en-US"/>
          </a:p>
        </p:txBody>
      </p:sp>
      <p:sp>
        <p:nvSpPr>
          <p:cNvPr id="119837" name="Indiana">
            <a:extLst>
              <a:ext uri="{FF2B5EF4-FFF2-40B4-BE49-F238E27FC236}">
                <a16:creationId xmlns:a16="http://schemas.microsoft.com/office/drawing/2014/main" id="{3EB9E42C-9238-4F7C-B4E0-E16CB17C3298}"/>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19838" name="Kentucky">
            <a:extLst>
              <a:ext uri="{FF2B5EF4-FFF2-40B4-BE49-F238E27FC236}">
                <a16:creationId xmlns:a16="http://schemas.microsoft.com/office/drawing/2014/main" id="{47973E2B-AF23-4094-BBAB-A1D3E0905199}"/>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119839" name="Louisiana">
            <a:extLst>
              <a:ext uri="{FF2B5EF4-FFF2-40B4-BE49-F238E27FC236}">
                <a16:creationId xmlns:a16="http://schemas.microsoft.com/office/drawing/2014/main" id="{D2D46CC2-4B82-407B-BC31-97314AA1F3F9}"/>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19840" name="Maine">
            <a:extLst>
              <a:ext uri="{FF2B5EF4-FFF2-40B4-BE49-F238E27FC236}">
                <a16:creationId xmlns:a16="http://schemas.microsoft.com/office/drawing/2014/main" id="{AF1C82FB-A89D-42F2-BE93-E2DDAB16B0F9}"/>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7A9CF"/>
          </a:solidFill>
          <a:ln w="15875">
            <a:solidFill>
              <a:srgbClr val="003F48"/>
            </a:solidFill>
            <a:prstDash val="solid"/>
            <a:round/>
            <a:headEnd/>
            <a:tailEnd/>
          </a:ln>
        </p:spPr>
        <p:txBody>
          <a:bodyPr/>
          <a:lstStyle/>
          <a:p>
            <a:endParaRPr lang="en-US"/>
          </a:p>
        </p:txBody>
      </p:sp>
      <p:sp>
        <p:nvSpPr>
          <p:cNvPr id="119841" name="Maryland">
            <a:extLst>
              <a:ext uri="{FF2B5EF4-FFF2-40B4-BE49-F238E27FC236}">
                <a16:creationId xmlns:a16="http://schemas.microsoft.com/office/drawing/2014/main" id="{E3069D03-C5E9-4198-8982-A8214ED48A8C}"/>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19842" name="Minnesota">
            <a:extLst>
              <a:ext uri="{FF2B5EF4-FFF2-40B4-BE49-F238E27FC236}">
                <a16:creationId xmlns:a16="http://schemas.microsoft.com/office/drawing/2014/main" id="{84817D60-EF35-47DA-AB8F-D944ABF63214}"/>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119843" name="Mississippi">
            <a:extLst>
              <a:ext uri="{FF2B5EF4-FFF2-40B4-BE49-F238E27FC236}">
                <a16:creationId xmlns:a16="http://schemas.microsoft.com/office/drawing/2014/main" id="{B7DD8E45-41B0-441D-9F9A-EC4A09CD2096}"/>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19844" name="Montana">
            <a:extLst>
              <a:ext uri="{FF2B5EF4-FFF2-40B4-BE49-F238E27FC236}">
                <a16:creationId xmlns:a16="http://schemas.microsoft.com/office/drawing/2014/main" id="{F4A12966-46CF-41B7-9655-E90C95817134}"/>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7A9CF"/>
          </a:solidFill>
          <a:ln w="15875">
            <a:solidFill>
              <a:srgbClr val="003F48"/>
            </a:solidFill>
            <a:prstDash val="solid"/>
            <a:round/>
            <a:headEnd/>
            <a:tailEnd/>
          </a:ln>
        </p:spPr>
        <p:txBody>
          <a:bodyPr/>
          <a:lstStyle/>
          <a:p>
            <a:endParaRPr lang="en-US"/>
          </a:p>
        </p:txBody>
      </p:sp>
      <p:sp>
        <p:nvSpPr>
          <p:cNvPr id="119845" name="Nebraska">
            <a:extLst>
              <a:ext uri="{FF2B5EF4-FFF2-40B4-BE49-F238E27FC236}">
                <a16:creationId xmlns:a16="http://schemas.microsoft.com/office/drawing/2014/main" id="{6C2EE68C-472B-4254-8E14-9B7B30E6B0DA}"/>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BDC9E1"/>
          </a:solidFill>
          <a:ln w="15875">
            <a:solidFill>
              <a:srgbClr val="003F48"/>
            </a:solidFill>
            <a:prstDash val="solid"/>
            <a:round/>
            <a:headEnd/>
            <a:tailEnd/>
          </a:ln>
        </p:spPr>
        <p:txBody>
          <a:bodyPr/>
          <a:lstStyle/>
          <a:p>
            <a:endParaRPr lang="en-US"/>
          </a:p>
        </p:txBody>
      </p:sp>
      <p:sp>
        <p:nvSpPr>
          <p:cNvPr id="119846" name="Nevada">
            <a:extLst>
              <a:ext uri="{FF2B5EF4-FFF2-40B4-BE49-F238E27FC236}">
                <a16:creationId xmlns:a16="http://schemas.microsoft.com/office/drawing/2014/main" id="{06B5DA86-08A6-436B-A4D0-C49097B17212}"/>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19847" name="New Hampshire">
            <a:extLst>
              <a:ext uri="{FF2B5EF4-FFF2-40B4-BE49-F238E27FC236}">
                <a16:creationId xmlns:a16="http://schemas.microsoft.com/office/drawing/2014/main" id="{AEB9CD5C-9DA4-423C-B30A-C295368B3AB5}"/>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7A9CF"/>
          </a:solidFill>
          <a:ln w="15875">
            <a:solidFill>
              <a:srgbClr val="003F48"/>
            </a:solidFill>
            <a:prstDash val="solid"/>
            <a:round/>
            <a:headEnd/>
            <a:tailEnd/>
          </a:ln>
        </p:spPr>
        <p:txBody>
          <a:bodyPr/>
          <a:lstStyle/>
          <a:p>
            <a:endParaRPr lang="en-US"/>
          </a:p>
        </p:txBody>
      </p:sp>
      <p:sp>
        <p:nvSpPr>
          <p:cNvPr id="119848" name="New Jersey">
            <a:extLst>
              <a:ext uri="{FF2B5EF4-FFF2-40B4-BE49-F238E27FC236}">
                <a16:creationId xmlns:a16="http://schemas.microsoft.com/office/drawing/2014/main" id="{96E7383E-E125-4457-98FA-3BE206A68FCE}"/>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67A9CF"/>
          </a:solidFill>
          <a:ln w="15875">
            <a:solidFill>
              <a:srgbClr val="003F48"/>
            </a:solidFill>
            <a:prstDash val="solid"/>
            <a:round/>
            <a:headEnd/>
            <a:tailEnd/>
          </a:ln>
        </p:spPr>
        <p:txBody>
          <a:bodyPr/>
          <a:lstStyle/>
          <a:p>
            <a:endParaRPr lang="en-US"/>
          </a:p>
        </p:txBody>
      </p:sp>
      <p:sp>
        <p:nvSpPr>
          <p:cNvPr id="119849" name="North Carolina">
            <a:extLst>
              <a:ext uri="{FF2B5EF4-FFF2-40B4-BE49-F238E27FC236}">
                <a16:creationId xmlns:a16="http://schemas.microsoft.com/office/drawing/2014/main" id="{17F83FE0-7436-4C3C-B1FE-E85789908372}"/>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7A9CF"/>
          </a:solidFill>
          <a:ln w="15875">
            <a:solidFill>
              <a:srgbClr val="003F48"/>
            </a:solidFill>
            <a:prstDash val="solid"/>
            <a:round/>
            <a:headEnd/>
            <a:tailEnd/>
          </a:ln>
        </p:spPr>
        <p:txBody>
          <a:bodyPr/>
          <a:lstStyle/>
          <a:p>
            <a:endParaRPr lang="en-US"/>
          </a:p>
        </p:txBody>
      </p:sp>
      <p:sp>
        <p:nvSpPr>
          <p:cNvPr id="119850" name="North Dakota">
            <a:extLst>
              <a:ext uri="{FF2B5EF4-FFF2-40B4-BE49-F238E27FC236}">
                <a16:creationId xmlns:a16="http://schemas.microsoft.com/office/drawing/2014/main" id="{A2D14473-4B1B-46C3-BA45-E640518C3787}"/>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7A9CF"/>
          </a:solidFill>
          <a:ln w="15875">
            <a:solidFill>
              <a:srgbClr val="003F48"/>
            </a:solidFill>
            <a:prstDash val="solid"/>
            <a:round/>
            <a:headEnd/>
            <a:tailEnd/>
          </a:ln>
        </p:spPr>
        <p:txBody>
          <a:bodyPr/>
          <a:lstStyle/>
          <a:p>
            <a:endParaRPr lang="en-US"/>
          </a:p>
        </p:txBody>
      </p:sp>
      <p:sp>
        <p:nvSpPr>
          <p:cNvPr id="119851" name="Ohio">
            <a:extLst>
              <a:ext uri="{FF2B5EF4-FFF2-40B4-BE49-F238E27FC236}">
                <a16:creationId xmlns:a16="http://schemas.microsoft.com/office/drawing/2014/main" id="{037A68ED-A108-4CFC-A492-98F1619A4F4E}"/>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67A9CF"/>
          </a:solidFill>
          <a:ln w="15875">
            <a:solidFill>
              <a:srgbClr val="003F48"/>
            </a:solidFill>
            <a:prstDash val="solid"/>
            <a:round/>
            <a:headEnd/>
            <a:tailEnd/>
          </a:ln>
        </p:spPr>
        <p:txBody>
          <a:bodyPr/>
          <a:lstStyle/>
          <a:p>
            <a:endParaRPr lang="en-US"/>
          </a:p>
        </p:txBody>
      </p:sp>
      <p:sp>
        <p:nvSpPr>
          <p:cNvPr id="119852" name="Oregon">
            <a:extLst>
              <a:ext uri="{FF2B5EF4-FFF2-40B4-BE49-F238E27FC236}">
                <a16:creationId xmlns:a16="http://schemas.microsoft.com/office/drawing/2014/main" id="{63E56D70-1F4C-4F7F-8008-1306B8B7551D}"/>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67A9CF"/>
          </a:solidFill>
          <a:ln w="15875">
            <a:solidFill>
              <a:srgbClr val="003F48"/>
            </a:solidFill>
            <a:prstDash val="solid"/>
            <a:round/>
            <a:headEnd/>
            <a:tailEnd/>
          </a:ln>
        </p:spPr>
        <p:txBody>
          <a:bodyPr/>
          <a:lstStyle/>
          <a:p>
            <a:endParaRPr lang="en-US"/>
          </a:p>
        </p:txBody>
      </p:sp>
      <p:sp>
        <p:nvSpPr>
          <p:cNvPr id="119853" name="Pennsylvania">
            <a:extLst>
              <a:ext uri="{FF2B5EF4-FFF2-40B4-BE49-F238E27FC236}">
                <a16:creationId xmlns:a16="http://schemas.microsoft.com/office/drawing/2014/main" id="{F3E3256C-1B68-4F52-BC4E-63DD707BA393}"/>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7A9CF"/>
          </a:solidFill>
          <a:ln w="15875">
            <a:solidFill>
              <a:srgbClr val="003F48"/>
            </a:solidFill>
            <a:prstDash val="solid"/>
            <a:round/>
            <a:headEnd/>
            <a:tailEnd/>
          </a:ln>
        </p:spPr>
        <p:txBody>
          <a:bodyPr/>
          <a:lstStyle/>
          <a:p>
            <a:endParaRPr lang="en-US"/>
          </a:p>
        </p:txBody>
      </p:sp>
      <p:sp>
        <p:nvSpPr>
          <p:cNvPr id="119854" name="Rhode Island">
            <a:extLst>
              <a:ext uri="{FF2B5EF4-FFF2-40B4-BE49-F238E27FC236}">
                <a16:creationId xmlns:a16="http://schemas.microsoft.com/office/drawing/2014/main" id="{92268FF7-697A-4780-A45A-406E55D29F31}"/>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119855" name="South Carolina">
            <a:extLst>
              <a:ext uri="{FF2B5EF4-FFF2-40B4-BE49-F238E27FC236}">
                <a16:creationId xmlns:a16="http://schemas.microsoft.com/office/drawing/2014/main" id="{05740DDA-032E-4AC2-B088-F07919A72A98}"/>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7A9CF"/>
          </a:solidFill>
          <a:ln w="15875">
            <a:solidFill>
              <a:srgbClr val="003F48"/>
            </a:solidFill>
            <a:prstDash val="solid"/>
            <a:round/>
            <a:headEnd/>
            <a:tailEnd/>
          </a:ln>
        </p:spPr>
        <p:txBody>
          <a:bodyPr/>
          <a:lstStyle/>
          <a:p>
            <a:endParaRPr lang="en-US"/>
          </a:p>
        </p:txBody>
      </p:sp>
      <p:sp>
        <p:nvSpPr>
          <p:cNvPr id="119856" name="South Dakota">
            <a:extLst>
              <a:ext uri="{FF2B5EF4-FFF2-40B4-BE49-F238E27FC236}">
                <a16:creationId xmlns:a16="http://schemas.microsoft.com/office/drawing/2014/main" id="{C22BF7BC-48FF-4DFF-AD3E-9D8221DCCB10}"/>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119857" name="Tennessee">
            <a:extLst>
              <a:ext uri="{FF2B5EF4-FFF2-40B4-BE49-F238E27FC236}">
                <a16:creationId xmlns:a16="http://schemas.microsoft.com/office/drawing/2014/main" id="{27ABA2F1-D693-4422-AD17-043C2BB2CC1B}"/>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BDC9E1"/>
          </a:solidFill>
          <a:ln w="15875">
            <a:solidFill>
              <a:srgbClr val="003F48"/>
            </a:solidFill>
            <a:prstDash val="solid"/>
            <a:round/>
            <a:headEnd/>
            <a:tailEnd/>
          </a:ln>
        </p:spPr>
        <p:txBody>
          <a:bodyPr/>
          <a:lstStyle/>
          <a:p>
            <a:endParaRPr lang="en-US"/>
          </a:p>
        </p:txBody>
      </p:sp>
      <p:sp>
        <p:nvSpPr>
          <p:cNvPr id="119858" name="Texas">
            <a:extLst>
              <a:ext uri="{FF2B5EF4-FFF2-40B4-BE49-F238E27FC236}">
                <a16:creationId xmlns:a16="http://schemas.microsoft.com/office/drawing/2014/main" id="{3147EBAE-5059-44E8-B081-E00582158AB1}"/>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19859" name="Utah">
            <a:extLst>
              <a:ext uri="{FF2B5EF4-FFF2-40B4-BE49-F238E27FC236}">
                <a16:creationId xmlns:a16="http://schemas.microsoft.com/office/drawing/2014/main" id="{8342D40B-F78D-4DF0-BDB1-430E72BE4D35}"/>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67A9CF"/>
          </a:solidFill>
          <a:ln w="15875">
            <a:solidFill>
              <a:srgbClr val="003F48"/>
            </a:solidFill>
            <a:prstDash val="solid"/>
            <a:round/>
            <a:headEnd/>
            <a:tailEnd/>
          </a:ln>
        </p:spPr>
        <p:txBody>
          <a:bodyPr/>
          <a:lstStyle/>
          <a:p>
            <a:endParaRPr lang="en-US"/>
          </a:p>
        </p:txBody>
      </p:sp>
      <p:sp>
        <p:nvSpPr>
          <p:cNvPr id="119860" name="Vermont">
            <a:extLst>
              <a:ext uri="{FF2B5EF4-FFF2-40B4-BE49-F238E27FC236}">
                <a16:creationId xmlns:a16="http://schemas.microsoft.com/office/drawing/2014/main" id="{75D8B4CE-267F-43F8-88AA-196EA9CDED12}"/>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119861" name="West Virginia">
            <a:extLst>
              <a:ext uri="{FF2B5EF4-FFF2-40B4-BE49-F238E27FC236}">
                <a16:creationId xmlns:a16="http://schemas.microsoft.com/office/drawing/2014/main" id="{D244204C-49CC-4FA0-9CF1-0CCFC767AFA8}"/>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119862" name="Wisconsin">
            <a:extLst>
              <a:ext uri="{FF2B5EF4-FFF2-40B4-BE49-F238E27FC236}">
                <a16:creationId xmlns:a16="http://schemas.microsoft.com/office/drawing/2014/main" id="{B5CE1A0E-BF87-4BAB-8321-734C39DB9433}"/>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67A9CF"/>
          </a:solidFill>
          <a:ln w="15875">
            <a:solidFill>
              <a:srgbClr val="003F48"/>
            </a:solidFill>
            <a:prstDash val="solid"/>
            <a:round/>
            <a:headEnd/>
            <a:tailEnd/>
          </a:ln>
        </p:spPr>
        <p:txBody>
          <a:bodyPr/>
          <a:lstStyle/>
          <a:p>
            <a:endParaRPr lang="en-US"/>
          </a:p>
        </p:txBody>
      </p:sp>
      <p:sp>
        <p:nvSpPr>
          <p:cNvPr id="119863" name="Wyoming">
            <a:extLst>
              <a:ext uri="{FF2B5EF4-FFF2-40B4-BE49-F238E27FC236}">
                <a16:creationId xmlns:a16="http://schemas.microsoft.com/office/drawing/2014/main" id="{5197282A-74A9-46DA-909E-267D8C98386D}"/>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19864" name="Massachusetts">
            <a:extLst>
              <a:ext uri="{FF2B5EF4-FFF2-40B4-BE49-F238E27FC236}">
                <a16:creationId xmlns:a16="http://schemas.microsoft.com/office/drawing/2014/main" id="{6711A390-1398-4745-9818-90D52935B3B8}"/>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19865" name="Freeform 59">
            <a:extLst>
              <a:ext uri="{FF2B5EF4-FFF2-40B4-BE49-F238E27FC236}">
                <a16:creationId xmlns:a16="http://schemas.microsoft.com/office/drawing/2014/main" id="{C3051548-ACBF-4525-8E18-998E2ABC40E8}"/>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66" name="Freeform 60">
            <a:extLst>
              <a:ext uri="{FF2B5EF4-FFF2-40B4-BE49-F238E27FC236}">
                <a16:creationId xmlns:a16="http://schemas.microsoft.com/office/drawing/2014/main" id="{E1F3DE87-CA22-403D-BC38-08448B7CB6A7}"/>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67" name="Virginia">
            <a:extLst>
              <a:ext uri="{FF2B5EF4-FFF2-40B4-BE49-F238E27FC236}">
                <a16:creationId xmlns:a16="http://schemas.microsoft.com/office/drawing/2014/main" id="{847B4CB5-1772-42DB-A453-3F9D76D90DEC}"/>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67A9CF"/>
          </a:solidFill>
          <a:ln w="15875">
            <a:solidFill>
              <a:srgbClr val="003F48"/>
            </a:solidFill>
            <a:prstDash val="solid"/>
            <a:round/>
            <a:headEnd/>
            <a:tailEnd/>
          </a:ln>
        </p:spPr>
        <p:txBody>
          <a:bodyPr/>
          <a:lstStyle/>
          <a:p>
            <a:endParaRPr lang="en-US"/>
          </a:p>
        </p:txBody>
      </p:sp>
      <p:sp>
        <p:nvSpPr>
          <p:cNvPr id="119868" name="Freeform 62">
            <a:extLst>
              <a:ext uri="{FF2B5EF4-FFF2-40B4-BE49-F238E27FC236}">
                <a16:creationId xmlns:a16="http://schemas.microsoft.com/office/drawing/2014/main" id="{DB4E22D9-CD9C-4B53-81DB-58EDA73BEC7E}"/>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19869" name="Hawaii">
            <a:extLst>
              <a:ext uri="{FF2B5EF4-FFF2-40B4-BE49-F238E27FC236}">
                <a16:creationId xmlns:a16="http://schemas.microsoft.com/office/drawing/2014/main" id="{EB4B59F3-0868-4632-9819-7332C1596D5A}"/>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19894" name="Freeform 64">
              <a:extLst>
                <a:ext uri="{FF2B5EF4-FFF2-40B4-BE49-F238E27FC236}">
                  <a16:creationId xmlns:a16="http://schemas.microsoft.com/office/drawing/2014/main" id="{8E29DE14-09B3-4753-9B74-AB22075547DD}"/>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7A9CF"/>
            </a:solidFill>
            <a:ln w="15875">
              <a:solidFill>
                <a:srgbClr val="003F48"/>
              </a:solidFill>
              <a:prstDash val="solid"/>
              <a:round/>
              <a:headEnd/>
              <a:tailEnd/>
            </a:ln>
          </p:spPr>
          <p:txBody>
            <a:bodyPr/>
            <a:lstStyle/>
            <a:p>
              <a:endParaRPr lang="en-US"/>
            </a:p>
          </p:txBody>
        </p:sp>
        <p:sp>
          <p:nvSpPr>
            <p:cNvPr id="119895" name="Freeform 65">
              <a:extLst>
                <a:ext uri="{FF2B5EF4-FFF2-40B4-BE49-F238E27FC236}">
                  <a16:creationId xmlns:a16="http://schemas.microsoft.com/office/drawing/2014/main" id="{A7C3B51B-DAD6-4354-8B51-E9625CB48F47}"/>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119896" name="Freeform 66">
              <a:extLst>
                <a:ext uri="{FF2B5EF4-FFF2-40B4-BE49-F238E27FC236}">
                  <a16:creationId xmlns:a16="http://schemas.microsoft.com/office/drawing/2014/main" id="{33348D15-8BCB-4E74-B97E-B08F7391E770}"/>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19897" name="Freeform 67">
              <a:extLst>
                <a:ext uri="{FF2B5EF4-FFF2-40B4-BE49-F238E27FC236}">
                  <a16:creationId xmlns:a16="http://schemas.microsoft.com/office/drawing/2014/main" id="{F0721353-17B6-4241-8093-1E68242A322B}"/>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119898" name="Freeform 68">
              <a:extLst>
                <a:ext uri="{FF2B5EF4-FFF2-40B4-BE49-F238E27FC236}">
                  <a16:creationId xmlns:a16="http://schemas.microsoft.com/office/drawing/2014/main" id="{4F68FFB9-9105-4376-A8B1-074D6C2E5672}"/>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19899" name="Freeform 69">
              <a:extLst>
                <a:ext uri="{FF2B5EF4-FFF2-40B4-BE49-F238E27FC236}">
                  <a16:creationId xmlns:a16="http://schemas.microsoft.com/office/drawing/2014/main" id="{4E108122-EDC4-4C6C-BA63-CE5CFBB753F4}"/>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19900" name="Freeform 70">
              <a:extLst>
                <a:ext uri="{FF2B5EF4-FFF2-40B4-BE49-F238E27FC236}">
                  <a16:creationId xmlns:a16="http://schemas.microsoft.com/office/drawing/2014/main" id="{FC330A4B-4379-4109-B308-2EFD7CBB6447}"/>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7A9CF"/>
            </a:solidFill>
            <a:ln w="15875">
              <a:solidFill>
                <a:srgbClr val="003F48"/>
              </a:solidFill>
              <a:prstDash val="solid"/>
              <a:round/>
              <a:headEnd/>
              <a:tailEnd/>
            </a:ln>
          </p:spPr>
          <p:txBody>
            <a:bodyPr/>
            <a:lstStyle/>
            <a:p>
              <a:endParaRPr lang="en-US"/>
            </a:p>
          </p:txBody>
        </p:sp>
        <p:sp>
          <p:nvSpPr>
            <p:cNvPr id="119901" name="Freeform 71">
              <a:extLst>
                <a:ext uri="{FF2B5EF4-FFF2-40B4-BE49-F238E27FC236}">
                  <a16:creationId xmlns:a16="http://schemas.microsoft.com/office/drawing/2014/main" id="{BE56287E-A30A-4368-BFE9-2BBF73C1052B}"/>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7A9CF"/>
            </a:solidFill>
            <a:ln w="15875">
              <a:solidFill>
                <a:srgbClr val="003F48"/>
              </a:solidFill>
              <a:prstDash val="solid"/>
              <a:round/>
              <a:headEnd/>
              <a:tailEnd/>
            </a:ln>
          </p:spPr>
          <p:txBody>
            <a:bodyPr/>
            <a:lstStyle/>
            <a:p>
              <a:endParaRPr lang="en-US"/>
            </a:p>
          </p:txBody>
        </p:sp>
      </p:grpSp>
      <p:grpSp>
        <p:nvGrpSpPr>
          <p:cNvPr id="119870" name="Alaska">
            <a:extLst>
              <a:ext uri="{FF2B5EF4-FFF2-40B4-BE49-F238E27FC236}">
                <a16:creationId xmlns:a16="http://schemas.microsoft.com/office/drawing/2014/main" id="{E5852F29-25AB-4E03-8E65-E2FFB74B2846}"/>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19884" name="Freeform 73">
              <a:extLst>
                <a:ext uri="{FF2B5EF4-FFF2-40B4-BE49-F238E27FC236}">
                  <a16:creationId xmlns:a16="http://schemas.microsoft.com/office/drawing/2014/main" id="{90188CC6-882A-4EA4-A43F-F37E9DB7CF1D}"/>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119885" name="Freeform 74">
              <a:extLst>
                <a:ext uri="{FF2B5EF4-FFF2-40B4-BE49-F238E27FC236}">
                  <a16:creationId xmlns:a16="http://schemas.microsoft.com/office/drawing/2014/main" id="{4B875BEC-4BC7-4A2C-9FFA-EDA0BD233E46}"/>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119886" name="Freeform 75">
              <a:extLst>
                <a:ext uri="{FF2B5EF4-FFF2-40B4-BE49-F238E27FC236}">
                  <a16:creationId xmlns:a16="http://schemas.microsoft.com/office/drawing/2014/main" id="{4DBB8567-095C-40D7-935D-0A2B431ED802}"/>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19887" name="Freeform 76">
              <a:extLst>
                <a:ext uri="{FF2B5EF4-FFF2-40B4-BE49-F238E27FC236}">
                  <a16:creationId xmlns:a16="http://schemas.microsoft.com/office/drawing/2014/main" id="{44915481-2477-4D2E-A9C8-4318A23D0BBE}"/>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119888" name="Freeform 77">
              <a:extLst>
                <a:ext uri="{FF2B5EF4-FFF2-40B4-BE49-F238E27FC236}">
                  <a16:creationId xmlns:a16="http://schemas.microsoft.com/office/drawing/2014/main" id="{E7367D33-0B32-424B-9C75-AB83D959008A}"/>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119889" name="Freeform 78">
              <a:extLst>
                <a:ext uri="{FF2B5EF4-FFF2-40B4-BE49-F238E27FC236}">
                  <a16:creationId xmlns:a16="http://schemas.microsoft.com/office/drawing/2014/main" id="{9C00DF9B-EF19-43F9-8E93-7D881F08919A}"/>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19890" name="Freeform 79">
              <a:extLst>
                <a:ext uri="{FF2B5EF4-FFF2-40B4-BE49-F238E27FC236}">
                  <a16:creationId xmlns:a16="http://schemas.microsoft.com/office/drawing/2014/main" id="{55C02663-DF51-40EA-98D4-FDCBC0A0BA4C}"/>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19891" name="Freeform 80">
              <a:extLst>
                <a:ext uri="{FF2B5EF4-FFF2-40B4-BE49-F238E27FC236}">
                  <a16:creationId xmlns:a16="http://schemas.microsoft.com/office/drawing/2014/main" id="{990CC70C-2F9B-4270-B3B6-0C77D468FA36}"/>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19892" name="Freeform 81">
              <a:extLst>
                <a:ext uri="{FF2B5EF4-FFF2-40B4-BE49-F238E27FC236}">
                  <a16:creationId xmlns:a16="http://schemas.microsoft.com/office/drawing/2014/main" id="{B6B379FB-05B3-4F85-AF3B-689534F66C52}"/>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19893" name="Freeform 82">
              <a:extLst>
                <a:ext uri="{FF2B5EF4-FFF2-40B4-BE49-F238E27FC236}">
                  <a16:creationId xmlns:a16="http://schemas.microsoft.com/office/drawing/2014/main" id="{DFD8EC9C-63C6-48D2-AE22-A2C8078EC658}"/>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119871" name="Rectangle 109">
            <a:extLst>
              <a:ext uri="{FF2B5EF4-FFF2-40B4-BE49-F238E27FC236}">
                <a16:creationId xmlns:a16="http://schemas.microsoft.com/office/drawing/2014/main" id="{BDD4216F-94B7-4DD7-A791-8028B5F7ED8F}"/>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9872" name="Rectangle 110">
            <a:extLst>
              <a:ext uri="{FF2B5EF4-FFF2-40B4-BE49-F238E27FC236}">
                <a16:creationId xmlns:a16="http://schemas.microsoft.com/office/drawing/2014/main" id="{5DE4FF73-0A0D-4968-A874-7C7BB6EC426B}"/>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9873" name="Rectangle 111">
            <a:extLst>
              <a:ext uri="{FF2B5EF4-FFF2-40B4-BE49-F238E27FC236}">
                <a16:creationId xmlns:a16="http://schemas.microsoft.com/office/drawing/2014/main" id="{FA53465A-67D6-45F3-B1A4-C0B4F86B9034}"/>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9874" name="Rectangle 112">
            <a:extLst>
              <a:ext uri="{FF2B5EF4-FFF2-40B4-BE49-F238E27FC236}">
                <a16:creationId xmlns:a16="http://schemas.microsoft.com/office/drawing/2014/main" id="{A2DC807C-21C7-4830-921A-165F31F3BCFA}"/>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9875" name="Rectangle 113">
            <a:extLst>
              <a:ext uri="{FF2B5EF4-FFF2-40B4-BE49-F238E27FC236}">
                <a16:creationId xmlns:a16="http://schemas.microsoft.com/office/drawing/2014/main" id="{379058FD-0DE3-4547-835D-5C3909BE3727}"/>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19876" name="Text Box 114">
            <a:extLst>
              <a:ext uri="{FF2B5EF4-FFF2-40B4-BE49-F238E27FC236}">
                <a16:creationId xmlns:a16="http://schemas.microsoft.com/office/drawing/2014/main" id="{BCCCD7E3-87FA-414B-A16C-03193198DD29}"/>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19877" name="Text Box 105">
            <a:extLst>
              <a:ext uri="{FF2B5EF4-FFF2-40B4-BE49-F238E27FC236}">
                <a16:creationId xmlns:a16="http://schemas.microsoft.com/office/drawing/2014/main" id="{3656A0F4-A2B4-49B4-83F6-FC613D389FDF}"/>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19878" name="Text Box 106">
            <a:extLst>
              <a:ext uri="{FF2B5EF4-FFF2-40B4-BE49-F238E27FC236}">
                <a16:creationId xmlns:a16="http://schemas.microsoft.com/office/drawing/2014/main" id="{5BE2191A-466A-4EE9-B2BE-2203BBE40DB6}"/>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19879" name="Text Box 107">
            <a:extLst>
              <a:ext uri="{FF2B5EF4-FFF2-40B4-BE49-F238E27FC236}">
                <a16:creationId xmlns:a16="http://schemas.microsoft.com/office/drawing/2014/main" id="{3F5BA2BC-803A-47AB-ABE9-5BD11628123F}"/>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19880" name="Text Box 108">
            <a:extLst>
              <a:ext uri="{FF2B5EF4-FFF2-40B4-BE49-F238E27FC236}">
                <a16:creationId xmlns:a16="http://schemas.microsoft.com/office/drawing/2014/main" id="{AD38470F-04AF-43A1-8E9B-792542663725}"/>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19881" name="Rectangle 7">
            <a:extLst>
              <a:ext uri="{FF2B5EF4-FFF2-40B4-BE49-F238E27FC236}">
                <a16:creationId xmlns:a16="http://schemas.microsoft.com/office/drawing/2014/main" id="{641DF62A-6880-49F2-82E2-1D9C79A18656}"/>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preventive care that is necessary to maintain reproductive and sexual health in a required course during grades 6, 7, or 8*</a:t>
            </a:r>
          </a:p>
        </p:txBody>
      </p:sp>
      <p:sp>
        <p:nvSpPr>
          <p:cNvPr id="119882" name="Text Box 101">
            <a:extLst>
              <a:ext uri="{FF2B5EF4-FFF2-40B4-BE49-F238E27FC236}">
                <a16:creationId xmlns:a16="http://schemas.microsoft.com/office/drawing/2014/main" id="{CA016408-FCEC-44DB-87DC-313854146935}"/>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119883" name="Text Box 116">
            <a:extLst>
              <a:ext uri="{FF2B5EF4-FFF2-40B4-BE49-F238E27FC236}">
                <a16:creationId xmlns:a16="http://schemas.microsoft.com/office/drawing/2014/main" id="{B9F7D3C2-90E0-4371-9E37-D56239677097}"/>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Kansas">
            <a:extLst>
              <a:ext uri="{FF2B5EF4-FFF2-40B4-BE49-F238E27FC236}">
                <a16:creationId xmlns:a16="http://schemas.microsoft.com/office/drawing/2014/main" id="{2377E37C-6158-46B6-8C75-9297DFF9E592}"/>
              </a:ext>
              <a:ext uri="{C183D7F6-B498-43B3-948B-1728B52AA6E4}">
                <adec:decorative xmlns:adec="http://schemas.microsoft.com/office/drawing/2017/decorative" val="1"/>
              </a:ext>
            </a:extLst>
          </p:cNvPr>
          <p:cNvSpPr>
            <a:spLocks noChangeAspect="1"/>
          </p:cNvSpPr>
          <p:nvPr/>
        </p:nvSpPr>
        <p:spPr bwMode="auto">
          <a:xfrm>
            <a:off x="4151313" y="3081338"/>
            <a:ext cx="909637" cy="545194"/>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67A9CF"/>
          </a:solidFill>
          <a:ln w="15875">
            <a:solidFill>
              <a:srgbClr val="003F48"/>
            </a:solidFill>
            <a:prstDash val="solid"/>
            <a:round/>
            <a:headEnd/>
            <a:tailEnd/>
          </a:ln>
        </p:spPr>
        <p:txBody>
          <a:bodyPr/>
          <a:lstStyle/>
          <a:p>
            <a:endParaRPr lang="en-US"/>
          </a:p>
        </p:txBody>
      </p:sp>
      <p:sp>
        <p:nvSpPr>
          <p:cNvPr id="121859" name="Missouri">
            <a:extLst>
              <a:ext uri="{FF2B5EF4-FFF2-40B4-BE49-F238E27FC236}">
                <a16:creationId xmlns:a16="http://schemas.microsoft.com/office/drawing/2014/main" id="{26802F9C-9747-44D2-8309-09290E45BCAB}"/>
              </a:ext>
              <a:ext uri="{C183D7F6-B498-43B3-948B-1728B52AA6E4}">
                <adec:decorative xmlns:adec="http://schemas.microsoft.com/office/drawing/2017/decorative" val="1"/>
              </a:ext>
            </a:extLst>
          </p:cNvPr>
          <p:cNvSpPr>
            <a:spLocks noChangeAspect="1"/>
          </p:cNvSpPr>
          <p:nvPr/>
        </p:nvSpPr>
        <p:spPr bwMode="auto">
          <a:xfrm>
            <a:off x="4926013" y="3014662"/>
            <a:ext cx="809625" cy="776329"/>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121860" name="Illinois">
            <a:extLst>
              <a:ext uri="{FF2B5EF4-FFF2-40B4-BE49-F238E27FC236}">
                <a16:creationId xmlns:a16="http://schemas.microsoft.com/office/drawing/2014/main" id="{B0982852-D739-470A-96F3-AABBAC53B2D6}"/>
              </a:ext>
              <a:ext uri="{C183D7F6-B498-43B3-948B-1728B52AA6E4}">
                <adec:decorative xmlns:adec="http://schemas.microsoft.com/office/drawing/2017/decorative" val="1"/>
              </a:ext>
            </a:extLst>
          </p:cNvPr>
          <p:cNvSpPr>
            <a:spLocks noChangeAspect="1"/>
          </p:cNvSpPr>
          <p:nvPr/>
        </p:nvSpPr>
        <p:spPr bwMode="auto">
          <a:xfrm>
            <a:off x="5421313" y="2693988"/>
            <a:ext cx="477837" cy="949239"/>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121861" name="Iowa">
            <a:extLst>
              <a:ext uri="{FF2B5EF4-FFF2-40B4-BE49-F238E27FC236}">
                <a16:creationId xmlns:a16="http://schemas.microsoft.com/office/drawing/2014/main" id="{8B5B61D5-6736-4A17-8BA3-B91A227D0EB7}"/>
              </a:ext>
              <a:ext uri="{C183D7F6-B498-43B3-948B-1728B52AA6E4}">
                <adec:decorative xmlns:adec="http://schemas.microsoft.com/office/drawing/2017/decorative" val="1"/>
              </a:ext>
            </a:extLst>
          </p:cNvPr>
          <p:cNvSpPr>
            <a:spLocks noChangeAspect="1"/>
          </p:cNvSpPr>
          <p:nvPr/>
        </p:nvSpPr>
        <p:spPr bwMode="auto">
          <a:xfrm>
            <a:off x="4833938" y="2562224"/>
            <a:ext cx="728662" cy="536373"/>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21862" name="New Mexico">
            <a:extLst>
              <a:ext uri="{FF2B5EF4-FFF2-40B4-BE49-F238E27FC236}">
                <a16:creationId xmlns:a16="http://schemas.microsoft.com/office/drawing/2014/main" id="{05ACA7FC-338C-4FED-B89A-812217868C89}"/>
              </a:ext>
              <a:ext uri="{C183D7F6-B498-43B3-948B-1728B52AA6E4}">
                <adec:decorative xmlns:adec="http://schemas.microsoft.com/office/drawing/2017/decorative" val="1"/>
              </a:ext>
            </a:extLst>
          </p:cNvPr>
          <p:cNvSpPr>
            <a:spLocks noChangeAspect="1"/>
          </p:cNvSpPr>
          <p:nvPr/>
        </p:nvSpPr>
        <p:spPr bwMode="auto">
          <a:xfrm>
            <a:off x="3176588" y="3455988"/>
            <a:ext cx="865187" cy="968646"/>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2818A"/>
          </a:solidFill>
          <a:ln w="15875">
            <a:solidFill>
              <a:srgbClr val="003F48"/>
            </a:solidFill>
            <a:prstDash val="solid"/>
            <a:round/>
            <a:headEnd/>
            <a:tailEnd/>
          </a:ln>
        </p:spPr>
        <p:txBody>
          <a:bodyPr/>
          <a:lstStyle/>
          <a:p>
            <a:endParaRPr lang="en-US"/>
          </a:p>
        </p:txBody>
      </p:sp>
      <p:sp>
        <p:nvSpPr>
          <p:cNvPr id="121863" name="Oklahoma">
            <a:extLst>
              <a:ext uri="{FF2B5EF4-FFF2-40B4-BE49-F238E27FC236}">
                <a16:creationId xmlns:a16="http://schemas.microsoft.com/office/drawing/2014/main" id="{4B77710F-E550-4B92-A39B-6927DF861A02}"/>
              </a:ext>
              <a:ext uri="{C183D7F6-B498-43B3-948B-1728B52AA6E4}">
                <adec:decorative xmlns:adec="http://schemas.microsoft.com/office/drawing/2017/decorative" val="1"/>
              </a:ext>
            </a:extLst>
          </p:cNvPr>
          <p:cNvSpPr>
            <a:spLocks noChangeAspect="1"/>
          </p:cNvSpPr>
          <p:nvPr/>
        </p:nvSpPr>
        <p:spPr bwMode="auto">
          <a:xfrm>
            <a:off x="4033838" y="3541713"/>
            <a:ext cx="1049337" cy="606948"/>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21864" name="Florida">
            <a:extLst>
              <a:ext uri="{FF2B5EF4-FFF2-40B4-BE49-F238E27FC236}">
                <a16:creationId xmlns:a16="http://schemas.microsoft.com/office/drawing/2014/main" id="{160795D5-7E39-41C5-AABF-8BE27A087A29}"/>
              </a:ext>
              <a:ext uri="{C183D7F6-B498-43B3-948B-1728B52AA6E4}">
                <adec:decorative xmlns:adec="http://schemas.microsoft.com/office/drawing/2017/decorative" val="1"/>
              </a:ext>
            </a:extLst>
          </p:cNvPr>
          <p:cNvSpPr>
            <a:spLocks noChangeAspect="1"/>
          </p:cNvSpPr>
          <p:nvPr/>
        </p:nvSpPr>
        <p:spPr bwMode="auto">
          <a:xfrm>
            <a:off x="5994400" y="4397374"/>
            <a:ext cx="1106488" cy="924537"/>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02818A"/>
          </a:solidFill>
          <a:ln w="15875">
            <a:solidFill>
              <a:srgbClr val="003F48"/>
            </a:solidFill>
            <a:prstDash val="solid"/>
            <a:round/>
            <a:headEnd/>
            <a:tailEnd/>
          </a:ln>
        </p:spPr>
        <p:txBody>
          <a:bodyPr/>
          <a:lstStyle/>
          <a:p>
            <a:endParaRPr lang="en-US"/>
          </a:p>
        </p:txBody>
      </p:sp>
      <p:sp>
        <p:nvSpPr>
          <p:cNvPr id="121865" name="Freeform 9">
            <a:extLst>
              <a:ext uri="{FF2B5EF4-FFF2-40B4-BE49-F238E27FC236}">
                <a16:creationId xmlns:a16="http://schemas.microsoft.com/office/drawing/2014/main" id="{9F9F6869-97D7-418B-B716-C5BDC093D06D}"/>
              </a:ext>
              <a:ext uri="{C183D7F6-B498-43B3-948B-1728B52AA6E4}">
                <adec:decorative xmlns:adec="http://schemas.microsoft.com/office/drawing/2017/decorative" val="1"/>
              </a:ext>
            </a:extLst>
          </p:cNvPr>
          <p:cNvSpPr>
            <a:spLocks noChangeAspect="1"/>
          </p:cNvSpPr>
          <p:nvPr/>
        </p:nvSpPr>
        <p:spPr bwMode="auto">
          <a:xfrm>
            <a:off x="6911975" y="5292725"/>
            <a:ext cx="53975" cy="45719"/>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21866" name="Freeform 10">
            <a:extLst>
              <a:ext uri="{FF2B5EF4-FFF2-40B4-BE49-F238E27FC236}">
                <a16:creationId xmlns:a16="http://schemas.microsoft.com/office/drawing/2014/main" id="{8950A58C-D94C-4B01-8BAD-8966DE083527}"/>
              </a:ext>
              <a:ext uri="{C183D7F6-B498-43B3-948B-1728B52AA6E4}">
                <adec:decorative xmlns:adec="http://schemas.microsoft.com/office/drawing/2017/decorative" val="1"/>
              </a:ext>
            </a:extLst>
          </p:cNvPr>
          <p:cNvSpPr>
            <a:spLocks noChangeAspect="1"/>
          </p:cNvSpPr>
          <p:nvPr/>
        </p:nvSpPr>
        <p:spPr bwMode="auto">
          <a:xfrm>
            <a:off x="6981825" y="5267324"/>
            <a:ext cx="49213" cy="45719"/>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21867" name="Freeform 11">
            <a:extLst>
              <a:ext uri="{FF2B5EF4-FFF2-40B4-BE49-F238E27FC236}">
                <a16:creationId xmlns:a16="http://schemas.microsoft.com/office/drawing/2014/main" id="{3D2EA986-1C9E-4356-8CA3-CABE82F4EFF2}"/>
              </a:ext>
              <a:ext uri="{C183D7F6-B498-43B3-948B-1728B52AA6E4}">
                <adec:decorative xmlns:adec="http://schemas.microsoft.com/office/drawing/2017/decorative" val="1"/>
              </a:ext>
            </a:extLst>
          </p:cNvPr>
          <p:cNvSpPr>
            <a:spLocks noChangeAspect="1"/>
          </p:cNvSpPr>
          <p:nvPr/>
        </p:nvSpPr>
        <p:spPr bwMode="auto">
          <a:xfrm>
            <a:off x="7061200" y="5183188"/>
            <a:ext cx="31750" cy="59989"/>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21868" name="Michigan Upper">
            <a:extLst>
              <a:ext uri="{FF2B5EF4-FFF2-40B4-BE49-F238E27FC236}">
                <a16:creationId xmlns:a16="http://schemas.microsoft.com/office/drawing/2014/main" id="{EBFB488B-31D3-44A7-818F-7FDC1542C1BC}"/>
              </a:ext>
              <a:ext uri="{C183D7F6-B498-43B3-948B-1728B52AA6E4}">
                <adec:decorative xmlns:adec="http://schemas.microsoft.com/office/drawing/2017/decorative" val="1"/>
              </a:ext>
            </a:extLst>
          </p:cNvPr>
          <p:cNvSpPr>
            <a:spLocks noChangeAspect="1"/>
          </p:cNvSpPr>
          <p:nvPr/>
        </p:nvSpPr>
        <p:spPr bwMode="auto">
          <a:xfrm>
            <a:off x="5491163" y="1939924"/>
            <a:ext cx="708025" cy="396987"/>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02818A"/>
          </a:solidFill>
          <a:ln w="15875">
            <a:solidFill>
              <a:srgbClr val="003F48"/>
            </a:solidFill>
            <a:prstDash val="solid"/>
            <a:round/>
            <a:headEnd/>
            <a:tailEnd/>
          </a:ln>
        </p:spPr>
        <p:txBody>
          <a:bodyPr/>
          <a:lstStyle/>
          <a:p>
            <a:endParaRPr lang="en-US"/>
          </a:p>
        </p:txBody>
      </p:sp>
      <p:sp>
        <p:nvSpPr>
          <p:cNvPr id="121869" name="Michigan">
            <a:extLst>
              <a:ext uri="{FF2B5EF4-FFF2-40B4-BE49-F238E27FC236}">
                <a16:creationId xmlns:a16="http://schemas.microsoft.com/office/drawing/2014/main" id="{F9AC9DAF-3697-44D2-881A-B78A7C3848FD}"/>
              </a:ext>
              <a:ext uri="{C183D7F6-B498-43B3-948B-1728B52AA6E4}">
                <adec:decorative xmlns:adec="http://schemas.microsoft.com/office/drawing/2017/decorative" val="1"/>
              </a:ext>
            </a:extLst>
          </p:cNvPr>
          <p:cNvSpPr>
            <a:spLocks noChangeAspect="1"/>
          </p:cNvSpPr>
          <p:nvPr/>
        </p:nvSpPr>
        <p:spPr bwMode="auto">
          <a:xfrm>
            <a:off x="5946775" y="2157413"/>
            <a:ext cx="471488" cy="709282"/>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121870" name="New York">
            <a:extLst>
              <a:ext uri="{FF2B5EF4-FFF2-40B4-BE49-F238E27FC236}">
                <a16:creationId xmlns:a16="http://schemas.microsoft.com/office/drawing/2014/main" id="{31A6465A-98D7-49C5-B5D3-CD6667802113}"/>
              </a:ext>
              <a:ext uri="{C183D7F6-B498-43B3-948B-1728B52AA6E4}">
                <adec:decorative xmlns:adec="http://schemas.microsoft.com/office/drawing/2017/decorative" val="1"/>
              </a:ext>
            </a:extLst>
          </p:cNvPr>
          <p:cNvSpPr>
            <a:spLocks noChangeAspect="1"/>
          </p:cNvSpPr>
          <p:nvPr/>
        </p:nvSpPr>
        <p:spPr bwMode="auto">
          <a:xfrm>
            <a:off x="6731000" y="2063750"/>
            <a:ext cx="723900" cy="718105"/>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121871" name="Freeform 15">
            <a:extLst>
              <a:ext uri="{FF2B5EF4-FFF2-40B4-BE49-F238E27FC236}">
                <a16:creationId xmlns:a16="http://schemas.microsoft.com/office/drawing/2014/main" id="{C07A2B78-0195-40BD-8A87-796C7977D2E8}"/>
              </a:ext>
              <a:ext uri="{C183D7F6-B498-43B3-948B-1728B52AA6E4}">
                <adec:decorative xmlns:adec="http://schemas.microsoft.com/office/drawing/2017/decorative" val="1"/>
              </a:ext>
            </a:extLst>
          </p:cNvPr>
          <p:cNvSpPr>
            <a:spLocks noChangeAspect="1"/>
          </p:cNvSpPr>
          <p:nvPr/>
        </p:nvSpPr>
        <p:spPr bwMode="auto">
          <a:xfrm>
            <a:off x="7405688" y="2733675"/>
            <a:ext cx="17462" cy="45719"/>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872" name="Freeform 16">
            <a:extLst>
              <a:ext uri="{FF2B5EF4-FFF2-40B4-BE49-F238E27FC236}">
                <a16:creationId xmlns:a16="http://schemas.microsoft.com/office/drawing/2014/main" id="{C8739CCB-0790-44BE-8978-28D88CF9D35E}"/>
              </a:ext>
              <a:ext uri="{C183D7F6-B498-43B3-948B-1728B52AA6E4}">
                <adec:decorative xmlns:adec="http://schemas.microsoft.com/office/drawing/2017/decorative" val="1"/>
              </a:ext>
            </a:extLst>
          </p:cNvPr>
          <p:cNvSpPr>
            <a:spLocks noChangeAspect="1"/>
          </p:cNvSpPr>
          <p:nvPr/>
        </p:nvSpPr>
        <p:spPr bwMode="auto">
          <a:xfrm>
            <a:off x="7431088" y="2608263"/>
            <a:ext cx="217487" cy="157030"/>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873" name="Washington">
            <a:extLst>
              <a:ext uri="{FF2B5EF4-FFF2-40B4-BE49-F238E27FC236}">
                <a16:creationId xmlns:a16="http://schemas.microsoft.com/office/drawing/2014/main" id="{BBC1C55B-B38D-4578-AD89-DED548FDB6D7}"/>
              </a:ext>
              <a:ext uri="{C183D7F6-B498-43B3-948B-1728B52AA6E4}">
                <adec:decorative xmlns:adec="http://schemas.microsoft.com/office/drawing/2017/decorative" val="1"/>
              </a:ext>
            </a:extLst>
          </p:cNvPr>
          <p:cNvSpPr>
            <a:spLocks noChangeAspect="1"/>
          </p:cNvSpPr>
          <p:nvPr/>
        </p:nvSpPr>
        <p:spPr bwMode="auto">
          <a:xfrm>
            <a:off x="1946275" y="1349374"/>
            <a:ext cx="815975" cy="649293"/>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121874" name="Freeform 19">
            <a:extLst>
              <a:ext uri="{FF2B5EF4-FFF2-40B4-BE49-F238E27FC236}">
                <a16:creationId xmlns:a16="http://schemas.microsoft.com/office/drawing/2014/main" id="{09A0B466-C5AD-4084-A3C8-D9D7B1B44ED4}"/>
              </a:ext>
              <a:ext uri="{C183D7F6-B498-43B3-948B-1728B52AA6E4}">
                <adec:decorative xmlns:adec="http://schemas.microsoft.com/office/drawing/2017/decorative" val="1"/>
              </a:ext>
            </a:extLst>
          </p:cNvPr>
          <p:cNvSpPr>
            <a:spLocks noChangeAspect="1"/>
          </p:cNvSpPr>
          <p:nvPr/>
        </p:nvSpPr>
        <p:spPr bwMode="auto">
          <a:xfrm>
            <a:off x="2165350" y="1435100"/>
            <a:ext cx="23813" cy="68812"/>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875" name="Alabama">
            <a:extLst>
              <a:ext uri="{FF2B5EF4-FFF2-40B4-BE49-F238E27FC236}">
                <a16:creationId xmlns:a16="http://schemas.microsoft.com/office/drawing/2014/main" id="{944D5BF5-D5A2-4879-BE3F-3F9FE909611E}"/>
              </a:ext>
              <a:ext uri="{C183D7F6-B498-43B3-948B-1728B52AA6E4}">
                <adec:decorative xmlns:adec="http://schemas.microsoft.com/office/drawing/2017/decorative" val="1"/>
              </a:ext>
            </a:extLst>
          </p:cNvPr>
          <p:cNvSpPr>
            <a:spLocks noChangeAspect="1"/>
          </p:cNvSpPr>
          <p:nvPr/>
        </p:nvSpPr>
        <p:spPr bwMode="auto">
          <a:xfrm>
            <a:off x="5868988" y="3822699"/>
            <a:ext cx="461962" cy="827497"/>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21876" name="Arizona">
            <a:extLst>
              <a:ext uri="{FF2B5EF4-FFF2-40B4-BE49-F238E27FC236}">
                <a16:creationId xmlns:a16="http://schemas.microsoft.com/office/drawing/2014/main" id="{246C8C10-D2B2-4D34-9FF9-87FC7D09E63D}"/>
              </a:ext>
              <a:ext uri="{C183D7F6-B498-43B3-948B-1728B52AA6E4}">
                <adec:decorative xmlns:adec="http://schemas.microsoft.com/office/drawing/2017/decorative" val="1"/>
              </a:ext>
            </a:extLst>
          </p:cNvPr>
          <p:cNvSpPr>
            <a:spLocks noChangeAspect="1"/>
          </p:cNvSpPr>
          <p:nvPr/>
        </p:nvSpPr>
        <p:spPr bwMode="auto">
          <a:xfrm>
            <a:off x="2470150" y="3354387"/>
            <a:ext cx="833438" cy="1063923"/>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21877" name="Arkansas">
            <a:extLst>
              <a:ext uri="{FF2B5EF4-FFF2-40B4-BE49-F238E27FC236}">
                <a16:creationId xmlns:a16="http://schemas.microsoft.com/office/drawing/2014/main" id="{7A144E6D-634A-4A57-AE40-5F3C4123B26B}"/>
              </a:ext>
              <a:ext uri="{C183D7F6-B498-43B3-948B-1728B52AA6E4}">
                <adec:decorative xmlns:adec="http://schemas.microsoft.com/office/drawing/2017/decorative" val="1"/>
              </a:ext>
            </a:extLst>
          </p:cNvPr>
          <p:cNvSpPr>
            <a:spLocks noChangeAspect="1"/>
          </p:cNvSpPr>
          <p:nvPr/>
        </p:nvSpPr>
        <p:spPr bwMode="auto">
          <a:xfrm>
            <a:off x="5060950" y="3635375"/>
            <a:ext cx="620713" cy="605184"/>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21878" name="California">
            <a:extLst>
              <a:ext uri="{FF2B5EF4-FFF2-40B4-BE49-F238E27FC236}">
                <a16:creationId xmlns:a16="http://schemas.microsoft.com/office/drawing/2014/main" id="{1B8BB2CD-163B-46AF-A72A-0261403077FC}"/>
              </a:ext>
              <a:ext uri="{C183D7F6-B498-43B3-948B-1728B52AA6E4}">
                <adec:decorative xmlns:adec="http://schemas.microsoft.com/office/drawing/2017/decorative" val="1"/>
              </a:ext>
            </a:extLst>
          </p:cNvPr>
          <p:cNvSpPr>
            <a:spLocks noChangeAspect="1"/>
          </p:cNvSpPr>
          <p:nvPr/>
        </p:nvSpPr>
        <p:spPr bwMode="auto">
          <a:xfrm>
            <a:off x="1638300" y="2320925"/>
            <a:ext cx="966788" cy="1831431"/>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121879" name="Colorado">
            <a:extLst>
              <a:ext uri="{FF2B5EF4-FFF2-40B4-BE49-F238E27FC236}">
                <a16:creationId xmlns:a16="http://schemas.microsoft.com/office/drawing/2014/main" id="{2B6C9C8A-DDB1-4F15-95BB-08ED924ABA26}"/>
              </a:ext>
              <a:ext uri="{C183D7F6-B498-43B3-948B-1728B52AA6E4}">
                <adec:decorative xmlns:adec="http://schemas.microsoft.com/office/drawing/2017/decorative" val="1"/>
              </a:ext>
            </a:extLst>
          </p:cNvPr>
          <p:cNvSpPr>
            <a:spLocks noChangeAspect="1"/>
          </p:cNvSpPr>
          <p:nvPr/>
        </p:nvSpPr>
        <p:spPr bwMode="auto">
          <a:xfrm>
            <a:off x="3303588" y="2849562"/>
            <a:ext cx="893762" cy="776329"/>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21880" name="Connecticut">
            <a:extLst>
              <a:ext uri="{FF2B5EF4-FFF2-40B4-BE49-F238E27FC236}">
                <a16:creationId xmlns:a16="http://schemas.microsoft.com/office/drawing/2014/main" id="{DA75AA6E-E13A-4B2A-A4CC-ECACA0366E71}"/>
              </a:ext>
              <a:ext uri="{C183D7F6-B498-43B3-948B-1728B52AA6E4}">
                <adec:decorative xmlns:adec="http://schemas.microsoft.com/office/drawing/2017/decorative" val="1"/>
              </a:ext>
            </a:extLst>
          </p:cNvPr>
          <p:cNvSpPr>
            <a:spLocks noChangeAspect="1"/>
          </p:cNvSpPr>
          <p:nvPr/>
        </p:nvSpPr>
        <p:spPr bwMode="auto">
          <a:xfrm>
            <a:off x="7439025" y="2468563"/>
            <a:ext cx="203200" cy="224076"/>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21881" name="Delaware">
            <a:extLst>
              <a:ext uri="{FF2B5EF4-FFF2-40B4-BE49-F238E27FC236}">
                <a16:creationId xmlns:a16="http://schemas.microsoft.com/office/drawing/2014/main" id="{970AD172-1241-4665-85A6-60D9E3850BBF}"/>
              </a:ext>
              <a:ext uri="{C183D7F6-B498-43B3-948B-1728B52AA6E4}">
                <adec:decorative xmlns:adec="http://schemas.microsoft.com/office/drawing/2017/decorative" val="1"/>
              </a:ext>
            </a:extLst>
          </p:cNvPr>
          <p:cNvSpPr>
            <a:spLocks noChangeAspect="1"/>
          </p:cNvSpPr>
          <p:nvPr/>
        </p:nvSpPr>
        <p:spPr bwMode="auto">
          <a:xfrm>
            <a:off x="7256463" y="2895600"/>
            <a:ext cx="127000" cy="234664"/>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21882" name="Freeform 27">
            <a:extLst>
              <a:ext uri="{FF2B5EF4-FFF2-40B4-BE49-F238E27FC236}">
                <a16:creationId xmlns:a16="http://schemas.microsoft.com/office/drawing/2014/main" id="{BC67409F-4B02-4F08-BCF9-76096454C59A}"/>
              </a:ext>
              <a:ext uri="{C183D7F6-B498-43B3-948B-1728B52AA6E4}">
                <adec:decorative xmlns:adec="http://schemas.microsoft.com/office/drawing/2017/decorative" val="1"/>
              </a:ext>
            </a:extLst>
          </p:cNvPr>
          <p:cNvSpPr>
            <a:spLocks noChangeAspect="1"/>
          </p:cNvSpPr>
          <p:nvPr/>
        </p:nvSpPr>
        <p:spPr bwMode="auto">
          <a:xfrm>
            <a:off x="7123113" y="3060699"/>
            <a:ext cx="23812" cy="45719"/>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883" name="Georgia">
            <a:extLst>
              <a:ext uri="{FF2B5EF4-FFF2-40B4-BE49-F238E27FC236}">
                <a16:creationId xmlns:a16="http://schemas.microsoft.com/office/drawing/2014/main" id="{E89814D0-F91E-4FED-90EB-6E914FE95294}"/>
              </a:ext>
              <a:ext uri="{C183D7F6-B498-43B3-948B-1728B52AA6E4}">
                <adec:decorative xmlns:adec="http://schemas.microsoft.com/office/drawing/2017/decorative" val="1"/>
              </a:ext>
            </a:extLst>
          </p:cNvPr>
          <p:cNvSpPr>
            <a:spLocks noChangeAspect="1"/>
          </p:cNvSpPr>
          <p:nvPr/>
        </p:nvSpPr>
        <p:spPr bwMode="auto">
          <a:xfrm>
            <a:off x="6191250" y="3783012"/>
            <a:ext cx="665163" cy="760449"/>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02818A"/>
          </a:solidFill>
          <a:ln w="15875">
            <a:solidFill>
              <a:srgbClr val="003F48"/>
            </a:solidFill>
            <a:prstDash val="solid"/>
            <a:round/>
            <a:headEnd/>
            <a:tailEnd/>
          </a:ln>
        </p:spPr>
        <p:txBody>
          <a:bodyPr/>
          <a:lstStyle/>
          <a:p>
            <a:endParaRPr lang="en-US"/>
          </a:p>
        </p:txBody>
      </p:sp>
      <p:sp>
        <p:nvSpPr>
          <p:cNvPr id="121884" name="Idaho">
            <a:extLst>
              <a:ext uri="{FF2B5EF4-FFF2-40B4-BE49-F238E27FC236}">
                <a16:creationId xmlns:a16="http://schemas.microsoft.com/office/drawing/2014/main" id="{789D4C6F-20BA-41B1-A36D-6D621BACD20D}"/>
              </a:ext>
              <a:ext uri="{C183D7F6-B498-43B3-948B-1728B52AA6E4}">
                <adec:decorative xmlns:adec="http://schemas.microsoft.com/office/drawing/2017/decorative" val="1"/>
              </a:ext>
            </a:extLst>
          </p:cNvPr>
          <p:cNvSpPr>
            <a:spLocks noChangeAspect="1"/>
          </p:cNvSpPr>
          <p:nvPr/>
        </p:nvSpPr>
        <p:spPr bwMode="auto">
          <a:xfrm>
            <a:off x="2519363" y="1497013"/>
            <a:ext cx="728662" cy="129682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02818A"/>
          </a:solidFill>
          <a:ln w="15875">
            <a:solidFill>
              <a:srgbClr val="003F48"/>
            </a:solidFill>
            <a:prstDash val="solid"/>
            <a:round/>
            <a:headEnd/>
            <a:tailEnd/>
          </a:ln>
        </p:spPr>
        <p:txBody>
          <a:bodyPr/>
          <a:lstStyle/>
          <a:p>
            <a:endParaRPr lang="en-US"/>
          </a:p>
        </p:txBody>
      </p:sp>
      <p:sp>
        <p:nvSpPr>
          <p:cNvPr id="121885" name="Indiana">
            <a:extLst>
              <a:ext uri="{FF2B5EF4-FFF2-40B4-BE49-F238E27FC236}">
                <a16:creationId xmlns:a16="http://schemas.microsoft.com/office/drawing/2014/main" id="{217C09AA-A28F-47D2-960C-54FCD3738CCD}"/>
              </a:ext>
              <a:ext uri="{C183D7F6-B498-43B3-948B-1728B52AA6E4}">
                <adec:decorative xmlns:adec="http://schemas.microsoft.com/office/drawing/2017/decorative" val="1"/>
              </a:ext>
            </a:extLst>
          </p:cNvPr>
          <p:cNvSpPr>
            <a:spLocks noChangeAspect="1"/>
          </p:cNvSpPr>
          <p:nvPr/>
        </p:nvSpPr>
        <p:spPr bwMode="auto">
          <a:xfrm>
            <a:off x="5846763" y="2773363"/>
            <a:ext cx="374650" cy="716340"/>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21886" name="Kentucky">
            <a:extLst>
              <a:ext uri="{FF2B5EF4-FFF2-40B4-BE49-F238E27FC236}">
                <a16:creationId xmlns:a16="http://schemas.microsoft.com/office/drawing/2014/main" id="{BD86273E-9E8A-4446-AEE0-E87C3046623B}"/>
              </a:ext>
              <a:ext uri="{C183D7F6-B498-43B3-948B-1728B52AA6E4}">
                <adec:decorative xmlns:adec="http://schemas.microsoft.com/office/drawing/2017/decorative" val="1"/>
              </a:ext>
            </a:extLst>
          </p:cNvPr>
          <p:cNvSpPr>
            <a:spLocks noChangeAspect="1"/>
          </p:cNvSpPr>
          <p:nvPr/>
        </p:nvSpPr>
        <p:spPr bwMode="auto">
          <a:xfrm>
            <a:off x="5703888" y="3175000"/>
            <a:ext cx="885825" cy="502850"/>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121887" name="Louisiana">
            <a:extLst>
              <a:ext uri="{FF2B5EF4-FFF2-40B4-BE49-F238E27FC236}">
                <a16:creationId xmlns:a16="http://schemas.microsoft.com/office/drawing/2014/main" id="{043AC151-007E-4A29-94BD-D074FCB36E8D}"/>
              </a:ext>
              <a:ext uri="{C183D7F6-B498-43B3-948B-1728B52AA6E4}">
                <adec:decorative xmlns:adec="http://schemas.microsoft.com/office/drawing/2017/decorative" val="1"/>
              </a:ext>
            </a:extLst>
          </p:cNvPr>
          <p:cNvSpPr>
            <a:spLocks noChangeAspect="1"/>
          </p:cNvSpPr>
          <p:nvPr/>
        </p:nvSpPr>
        <p:spPr bwMode="auto">
          <a:xfrm>
            <a:off x="5140325" y="4179888"/>
            <a:ext cx="688975" cy="665172"/>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21888" name="Maine">
            <a:extLst>
              <a:ext uri="{FF2B5EF4-FFF2-40B4-BE49-F238E27FC236}">
                <a16:creationId xmlns:a16="http://schemas.microsoft.com/office/drawing/2014/main" id="{FCA29679-E21A-40FB-98EB-D0F002627188}"/>
              </a:ext>
              <a:ext uri="{C183D7F6-B498-43B3-948B-1728B52AA6E4}">
                <adec:decorative xmlns:adec="http://schemas.microsoft.com/office/drawing/2017/decorative" val="1"/>
              </a:ext>
            </a:extLst>
          </p:cNvPr>
          <p:cNvSpPr>
            <a:spLocks noChangeAspect="1"/>
          </p:cNvSpPr>
          <p:nvPr/>
        </p:nvSpPr>
        <p:spPr bwMode="auto">
          <a:xfrm>
            <a:off x="7572375" y="1582737"/>
            <a:ext cx="454025" cy="776329"/>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121889" name="Maryland">
            <a:extLst>
              <a:ext uri="{FF2B5EF4-FFF2-40B4-BE49-F238E27FC236}">
                <a16:creationId xmlns:a16="http://schemas.microsoft.com/office/drawing/2014/main" id="{09F3C684-0283-4FFB-8107-51E8E16BBE57}"/>
              </a:ext>
              <a:ext uri="{C183D7F6-B498-43B3-948B-1728B52AA6E4}">
                <adec:decorative xmlns:adec="http://schemas.microsoft.com/office/drawing/2017/decorative" val="1"/>
              </a:ext>
            </a:extLst>
          </p:cNvPr>
          <p:cNvSpPr>
            <a:spLocks noChangeAspect="1"/>
          </p:cNvSpPr>
          <p:nvPr/>
        </p:nvSpPr>
        <p:spPr bwMode="auto">
          <a:xfrm>
            <a:off x="6832600" y="2921000"/>
            <a:ext cx="550863" cy="301710"/>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21890" name="Minnesota">
            <a:extLst>
              <a:ext uri="{FF2B5EF4-FFF2-40B4-BE49-F238E27FC236}">
                <a16:creationId xmlns:a16="http://schemas.microsoft.com/office/drawing/2014/main" id="{F9F688AD-8F3D-4712-A4F6-AEE5BB095140}"/>
              </a:ext>
              <a:ext uri="{C183D7F6-B498-43B3-948B-1728B52AA6E4}">
                <adec:decorative xmlns:adec="http://schemas.microsoft.com/office/drawing/2017/decorative" val="1"/>
              </a:ext>
            </a:extLst>
          </p:cNvPr>
          <p:cNvSpPr>
            <a:spLocks noChangeAspect="1"/>
          </p:cNvSpPr>
          <p:nvPr/>
        </p:nvSpPr>
        <p:spPr bwMode="auto">
          <a:xfrm>
            <a:off x="4778375" y="1682750"/>
            <a:ext cx="800100" cy="993349"/>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121891" name="Mississippi">
            <a:extLst>
              <a:ext uri="{FF2B5EF4-FFF2-40B4-BE49-F238E27FC236}">
                <a16:creationId xmlns:a16="http://schemas.microsoft.com/office/drawing/2014/main" id="{2E5D497E-E72D-4FF5-A586-7DF65A7DCC12}"/>
              </a:ext>
              <a:ext uri="{C183D7F6-B498-43B3-948B-1728B52AA6E4}">
                <adec:decorative xmlns:adec="http://schemas.microsoft.com/office/drawing/2017/decorative" val="1"/>
              </a:ext>
            </a:extLst>
          </p:cNvPr>
          <p:cNvSpPr>
            <a:spLocks noChangeAspect="1"/>
          </p:cNvSpPr>
          <p:nvPr/>
        </p:nvSpPr>
        <p:spPr bwMode="auto">
          <a:xfrm>
            <a:off x="5461000" y="3846513"/>
            <a:ext cx="438150" cy="829260"/>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121892" name="Montana">
            <a:extLst>
              <a:ext uri="{FF2B5EF4-FFF2-40B4-BE49-F238E27FC236}">
                <a16:creationId xmlns:a16="http://schemas.microsoft.com/office/drawing/2014/main" id="{B78BAC26-0998-4256-AD75-70E2D55AA27E}"/>
              </a:ext>
              <a:ext uri="{C183D7F6-B498-43B3-948B-1728B52AA6E4}">
                <adec:decorative xmlns:adec="http://schemas.microsoft.com/office/drawing/2017/decorative" val="1"/>
              </a:ext>
            </a:extLst>
          </p:cNvPr>
          <p:cNvSpPr>
            <a:spLocks noChangeAspect="1"/>
          </p:cNvSpPr>
          <p:nvPr/>
        </p:nvSpPr>
        <p:spPr bwMode="auto">
          <a:xfrm>
            <a:off x="2832100" y="1512888"/>
            <a:ext cx="1239838" cy="882192"/>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2818A"/>
          </a:solidFill>
          <a:ln w="15875">
            <a:solidFill>
              <a:srgbClr val="003F48"/>
            </a:solidFill>
            <a:prstDash val="solid"/>
            <a:round/>
            <a:headEnd/>
            <a:tailEnd/>
          </a:ln>
        </p:spPr>
        <p:txBody>
          <a:bodyPr/>
          <a:lstStyle/>
          <a:p>
            <a:endParaRPr lang="en-US"/>
          </a:p>
        </p:txBody>
      </p:sp>
      <p:sp>
        <p:nvSpPr>
          <p:cNvPr id="121893" name="Nebraska">
            <a:extLst>
              <a:ext uri="{FF2B5EF4-FFF2-40B4-BE49-F238E27FC236}">
                <a16:creationId xmlns:a16="http://schemas.microsoft.com/office/drawing/2014/main" id="{487CBB83-6190-49C7-8FD4-08E800727D07}"/>
              </a:ext>
              <a:ext uri="{C183D7F6-B498-43B3-948B-1728B52AA6E4}">
                <adec:decorative xmlns:adec="http://schemas.microsoft.com/office/drawing/2017/decorative" val="1"/>
              </a:ext>
            </a:extLst>
          </p:cNvPr>
          <p:cNvSpPr>
            <a:spLocks noChangeAspect="1"/>
          </p:cNvSpPr>
          <p:nvPr/>
        </p:nvSpPr>
        <p:spPr bwMode="auto">
          <a:xfrm>
            <a:off x="3962400" y="2608263"/>
            <a:ext cx="1011238" cy="554017"/>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7A9CF"/>
          </a:solidFill>
          <a:ln w="15875">
            <a:solidFill>
              <a:srgbClr val="003F48"/>
            </a:solidFill>
            <a:prstDash val="solid"/>
            <a:round/>
            <a:headEnd/>
            <a:tailEnd/>
          </a:ln>
        </p:spPr>
        <p:txBody>
          <a:bodyPr/>
          <a:lstStyle/>
          <a:p>
            <a:endParaRPr lang="en-US"/>
          </a:p>
        </p:txBody>
      </p:sp>
      <p:sp>
        <p:nvSpPr>
          <p:cNvPr id="121894" name="Nevada">
            <a:extLst>
              <a:ext uri="{FF2B5EF4-FFF2-40B4-BE49-F238E27FC236}">
                <a16:creationId xmlns:a16="http://schemas.microsoft.com/office/drawing/2014/main" id="{3EB36BCB-1F8D-4570-8A4E-309F4D0D306F}"/>
              </a:ext>
              <a:ext uri="{C183D7F6-B498-43B3-948B-1728B52AA6E4}">
                <adec:decorative xmlns:adec="http://schemas.microsoft.com/office/drawing/2017/decorative" val="1"/>
              </a:ext>
            </a:extLst>
          </p:cNvPr>
          <p:cNvSpPr>
            <a:spLocks noChangeAspect="1"/>
          </p:cNvSpPr>
          <p:nvPr/>
        </p:nvSpPr>
        <p:spPr bwMode="auto">
          <a:xfrm>
            <a:off x="2079625" y="2446338"/>
            <a:ext cx="768350" cy="1328581"/>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21895" name="New Hampshire">
            <a:extLst>
              <a:ext uri="{FF2B5EF4-FFF2-40B4-BE49-F238E27FC236}">
                <a16:creationId xmlns:a16="http://schemas.microsoft.com/office/drawing/2014/main" id="{60F4A08A-F0AF-4CC6-949B-BF8D7B19AF7F}"/>
              </a:ext>
              <a:ext uri="{C183D7F6-B498-43B3-948B-1728B52AA6E4}">
                <adec:decorative xmlns:adec="http://schemas.microsoft.com/office/drawing/2017/decorative" val="1"/>
              </a:ext>
            </a:extLst>
          </p:cNvPr>
          <p:cNvSpPr>
            <a:spLocks noChangeAspect="1"/>
          </p:cNvSpPr>
          <p:nvPr/>
        </p:nvSpPr>
        <p:spPr bwMode="auto">
          <a:xfrm>
            <a:off x="7508875" y="1963737"/>
            <a:ext cx="196850" cy="465797"/>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121896" name="New Jersey">
            <a:extLst>
              <a:ext uri="{FF2B5EF4-FFF2-40B4-BE49-F238E27FC236}">
                <a16:creationId xmlns:a16="http://schemas.microsoft.com/office/drawing/2014/main" id="{17F1A124-0616-4B6A-ADF4-D613A955F56E}"/>
              </a:ext>
              <a:ext uri="{C183D7F6-B498-43B3-948B-1728B52AA6E4}">
                <adec:decorative xmlns:adec="http://schemas.microsoft.com/office/drawing/2017/decorative" val="1"/>
              </a:ext>
            </a:extLst>
          </p:cNvPr>
          <p:cNvSpPr>
            <a:spLocks noChangeAspect="1"/>
          </p:cNvSpPr>
          <p:nvPr/>
        </p:nvSpPr>
        <p:spPr bwMode="auto">
          <a:xfrm>
            <a:off x="7291388" y="2641600"/>
            <a:ext cx="163512" cy="414631"/>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121897" name="North Carolina">
            <a:extLst>
              <a:ext uri="{FF2B5EF4-FFF2-40B4-BE49-F238E27FC236}">
                <a16:creationId xmlns:a16="http://schemas.microsoft.com/office/drawing/2014/main" id="{E9893B85-90A0-4778-86C0-7A9185584F97}"/>
              </a:ext>
              <a:ext uri="{C183D7F6-B498-43B3-948B-1728B52AA6E4}">
                <adec:decorative xmlns:adec="http://schemas.microsoft.com/office/drawing/2017/decorative" val="1"/>
              </a:ext>
            </a:extLst>
          </p:cNvPr>
          <p:cNvSpPr>
            <a:spLocks noChangeAspect="1"/>
          </p:cNvSpPr>
          <p:nvPr/>
        </p:nvSpPr>
        <p:spPr bwMode="auto">
          <a:xfrm>
            <a:off x="6354763" y="3400425"/>
            <a:ext cx="1035050" cy="511671"/>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121898" name="North Dakota">
            <a:extLst>
              <a:ext uri="{FF2B5EF4-FFF2-40B4-BE49-F238E27FC236}">
                <a16:creationId xmlns:a16="http://schemas.microsoft.com/office/drawing/2014/main" id="{41879C46-0986-43AD-8BCB-D14E5FC403E0}"/>
              </a:ext>
              <a:ext uri="{C183D7F6-B498-43B3-948B-1728B52AA6E4}">
                <adec:decorative xmlns:adec="http://schemas.microsoft.com/office/drawing/2017/decorative" val="1"/>
              </a:ext>
            </a:extLst>
          </p:cNvPr>
          <p:cNvSpPr>
            <a:spLocks noChangeAspect="1"/>
          </p:cNvSpPr>
          <p:nvPr/>
        </p:nvSpPr>
        <p:spPr bwMode="auto">
          <a:xfrm>
            <a:off x="4033838" y="1700213"/>
            <a:ext cx="809625" cy="561074"/>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7A9CF"/>
          </a:solidFill>
          <a:ln w="15875">
            <a:solidFill>
              <a:srgbClr val="003F48"/>
            </a:solidFill>
            <a:prstDash val="solid"/>
            <a:round/>
            <a:headEnd/>
            <a:tailEnd/>
          </a:ln>
        </p:spPr>
        <p:txBody>
          <a:bodyPr/>
          <a:lstStyle/>
          <a:p>
            <a:endParaRPr lang="en-US"/>
          </a:p>
        </p:txBody>
      </p:sp>
      <p:sp>
        <p:nvSpPr>
          <p:cNvPr id="121899" name="Ohio">
            <a:extLst>
              <a:ext uri="{FF2B5EF4-FFF2-40B4-BE49-F238E27FC236}">
                <a16:creationId xmlns:a16="http://schemas.microsoft.com/office/drawing/2014/main" id="{E391E38A-3CA7-4D39-A638-64D9EF5B6FB0}"/>
              </a:ext>
              <a:ext uri="{C183D7F6-B498-43B3-948B-1728B52AA6E4}">
                <adec:decorative xmlns:adec="http://schemas.microsoft.com/office/drawing/2017/decorative" val="1"/>
              </a:ext>
            </a:extLst>
          </p:cNvPr>
          <p:cNvSpPr>
            <a:spLocks noChangeAspect="1"/>
          </p:cNvSpPr>
          <p:nvPr/>
        </p:nvSpPr>
        <p:spPr bwMode="auto">
          <a:xfrm>
            <a:off x="6173788" y="2679700"/>
            <a:ext cx="511175" cy="629886"/>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2818A"/>
          </a:solidFill>
          <a:ln w="15875">
            <a:solidFill>
              <a:srgbClr val="003F48"/>
            </a:solidFill>
            <a:prstDash val="solid"/>
            <a:round/>
            <a:headEnd/>
            <a:tailEnd/>
          </a:ln>
        </p:spPr>
        <p:txBody>
          <a:bodyPr/>
          <a:lstStyle/>
          <a:p>
            <a:endParaRPr lang="en-US"/>
          </a:p>
        </p:txBody>
      </p:sp>
      <p:sp>
        <p:nvSpPr>
          <p:cNvPr id="121900" name="Oregon">
            <a:extLst>
              <a:ext uri="{FF2B5EF4-FFF2-40B4-BE49-F238E27FC236}">
                <a16:creationId xmlns:a16="http://schemas.microsoft.com/office/drawing/2014/main" id="{C49639C6-4443-4764-88BB-13AB656BE651}"/>
              </a:ext>
              <a:ext uri="{C183D7F6-B498-43B3-948B-1728B52AA6E4}">
                <adec:decorative xmlns:adec="http://schemas.microsoft.com/office/drawing/2017/decorative" val="1"/>
              </a:ext>
            </a:extLst>
          </p:cNvPr>
          <p:cNvSpPr>
            <a:spLocks noChangeAspect="1"/>
          </p:cNvSpPr>
          <p:nvPr/>
        </p:nvSpPr>
        <p:spPr bwMode="auto">
          <a:xfrm>
            <a:off x="1733550" y="1706562"/>
            <a:ext cx="973138" cy="915715"/>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121901" name="Pennsylvania">
            <a:extLst>
              <a:ext uri="{FF2B5EF4-FFF2-40B4-BE49-F238E27FC236}">
                <a16:creationId xmlns:a16="http://schemas.microsoft.com/office/drawing/2014/main" id="{D4F1FEFD-E753-4EFC-A0B9-D873DD0C5A2C}"/>
              </a:ext>
              <a:ext uri="{C183D7F6-B498-43B3-948B-1728B52AA6E4}">
                <adec:decorative xmlns:adec="http://schemas.microsoft.com/office/drawing/2017/decorative" val="1"/>
              </a:ext>
            </a:extLst>
          </p:cNvPr>
          <p:cNvSpPr>
            <a:spLocks noChangeAspect="1"/>
          </p:cNvSpPr>
          <p:nvPr/>
        </p:nvSpPr>
        <p:spPr bwMode="auto">
          <a:xfrm>
            <a:off x="6653213" y="2562225"/>
            <a:ext cx="714375" cy="50990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2818A"/>
          </a:solidFill>
          <a:ln w="15875">
            <a:solidFill>
              <a:srgbClr val="003F48"/>
            </a:solidFill>
            <a:prstDash val="solid"/>
            <a:round/>
            <a:headEnd/>
            <a:tailEnd/>
          </a:ln>
        </p:spPr>
        <p:txBody>
          <a:bodyPr/>
          <a:lstStyle/>
          <a:p>
            <a:endParaRPr lang="en-US"/>
          </a:p>
        </p:txBody>
      </p:sp>
      <p:sp>
        <p:nvSpPr>
          <p:cNvPr id="121902" name="Rhode Island">
            <a:extLst>
              <a:ext uri="{FF2B5EF4-FFF2-40B4-BE49-F238E27FC236}">
                <a16:creationId xmlns:a16="http://schemas.microsoft.com/office/drawing/2014/main" id="{2AA5C20A-3F07-4D19-AB92-60D73A2EA450}"/>
              </a:ext>
              <a:ext uri="{C183D7F6-B498-43B3-948B-1728B52AA6E4}">
                <adec:decorative xmlns:adec="http://schemas.microsoft.com/office/drawing/2017/decorative" val="1"/>
              </a:ext>
            </a:extLst>
          </p:cNvPr>
          <p:cNvSpPr>
            <a:spLocks noChangeAspect="1"/>
          </p:cNvSpPr>
          <p:nvPr/>
        </p:nvSpPr>
        <p:spPr bwMode="auto">
          <a:xfrm>
            <a:off x="7626350" y="2462213"/>
            <a:ext cx="95250" cy="127036"/>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121903" name="South Carolina">
            <a:extLst>
              <a:ext uri="{FF2B5EF4-FFF2-40B4-BE49-F238E27FC236}">
                <a16:creationId xmlns:a16="http://schemas.microsoft.com/office/drawing/2014/main" id="{3EFC5189-7EA0-442B-8590-B882AA3942C8}"/>
              </a:ext>
              <a:ext uri="{C183D7F6-B498-43B3-948B-1728B52AA6E4}">
                <adec:decorative xmlns:adec="http://schemas.microsoft.com/office/drawing/2017/decorative" val="1"/>
              </a:ext>
            </a:extLst>
          </p:cNvPr>
          <p:cNvSpPr>
            <a:spLocks noChangeAspect="1"/>
          </p:cNvSpPr>
          <p:nvPr/>
        </p:nvSpPr>
        <p:spPr bwMode="auto">
          <a:xfrm>
            <a:off x="6481763" y="3719513"/>
            <a:ext cx="619125" cy="518729"/>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121904" name="South Dakota">
            <a:extLst>
              <a:ext uri="{FF2B5EF4-FFF2-40B4-BE49-F238E27FC236}">
                <a16:creationId xmlns:a16="http://schemas.microsoft.com/office/drawing/2014/main" id="{0C226246-7965-4952-8C16-A262B3FC9C60}"/>
              </a:ext>
              <a:ext uri="{C183D7F6-B498-43B3-948B-1728B52AA6E4}">
                <adec:decorative xmlns:adec="http://schemas.microsoft.com/office/drawing/2017/decorative" val="1"/>
              </a:ext>
            </a:extLst>
          </p:cNvPr>
          <p:cNvSpPr>
            <a:spLocks noChangeAspect="1"/>
          </p:cNvSpPr>
          <p:nvPr/>
        </p:nvSpPr>
        <p:spPr bwMode="auto">
          <a:xfrm>
            <a:off x="3992563" y="2157412"/>
            <a:ext cx="857250" cy="640471"/>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121905" name="Tennessee">
            <a:extLst>
              <a:ext uri="{FF2B5EF4-FFF2-40B4-BE49-F238E27FC236}">
                <a16:creationId xmlns:a16="http://schemas.microsoft.com/office/drawing/2014/main" id="{0EF197D7-8D70-4CCE-AAE4-51BFE93B581F}"/>
              </a:ext>
              <a:ext uri="{C183D7F6-B498-43B3-948B-1728B52AA6E4}">
                <adec:decorative xmlns:adec="http://schemas.microsoft.com/office/drawing/2017/decorative" val="1"/>
              </a:ext>
            </a:extLst>
          </p:cNvPr>
          <p:cNvSpPr>
            <a:spLocks noChangeAspect="1"/>
          </p:cNvSpPr>
          <p:nvPr/>
        </p:nvSpPr>
        <p:spPr bwMode="auto">
          <a:xfrm>
            <a:off x="5608638" y="3509963"/>
            <a:ext cx="1044575" cy="389928"/>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02818A"/>
          </a:solidFill>
          <a:ln w="15875">
            <a:solidFill>
              <a:srgbClr val="003F48"/>
            </a:solidFill>
            <a:prstDash val="solid"/>
            <a:round/>
            <a:headEnd/>
            <a:tailEnd/>
          </a:ln>
        </p:spPr>
        <p:txBody>
          <a:bodyPr/>
          <a:lstStyle/>
          <a:p>
            <a:endParaRPr lang="en-US"/>
          </a:p>
        </p:txBody>
      </p:sp>
      <p:sp>
        <p:nvSpPr>
          <p:cNvPr id="121906" name="Texas">
            <a:extLst>
              <a:ext uri="{FF2B5EF4-FFF2-40B4-BE49-F238E27FC236}">
                <a16:creationId xmlns:a16="http://schemas.microsoft.com/office/drawing/2014/main" id="{139C6BDD-05B0-4BD5-B750-87C7A4237940}"/>
              </a:ext>
              <a:ext uri="{C183D7F6-B498-43B3-948B-1728B52AA6E4}">
                <adec:decorative xmlns:adec="http://schemas.microsoft.com/office/drawing/2017/decorative" val="1"/>
              </a:ext>
            </a:extLst>
          </p:cNvPr>
          <p:cNvSpPr>
            <a:spLocks noChangeAspect="1"/>
          </p:cNvSpPr>
          <p:nvPr/>
        </p:nvSpPr>
        <p:spPr bwMode="auto">
          <a:xfrm>
            <a:off x="3498850" y="3619499"/>
            <a:ext cx="1711325" cy="1822609"/>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21907" name="Utah">
            <a:extLst>
              <a:ext uri="{FF2B5EF4-FFF2-40B4-BE49-F238E27FC236}">
                <a16:creationId xmlns:a16="http://schemas.microsoft.com/office/drawing/2014/main" id="{48FF47BB-80ED-448F-8452-3B01C0891D6C}"/>
              </a:ext>
              <a:ext uri="{C183D7F6-B498-43B3-948B-1728B52AA6E4}">
                <adec:decorative xmlns:adec="http://schemas.microsoft.com/office/drawing/2017/decorative" val="1"/>
              </a:ext>
            </a:extLst>
          </p:cNvPr>
          <p:cNvSpPr>
            <a:spLocks noChangeAspect="1"/>
          </p:cNvSpPr>
          <p:nvPr/>
        </p:nvSpPr>
        <p:spPr bwMode="auto">
          <a:xfrm>
            <a:off x="2698750" y="2601913"/>
            <a:ext cx="690563" cy="949239"/>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121908" name="Vermont">
            <a:extLst>
              <a:ext uri="{FF2B5EF4-FFF2-40B4-BE49-F238E27FC236}">
                <a16:creationId xmlns:a16="http://schemas.microsoft.com/office/drawing/2014/main" id="{8E7513C1-3008-4B04-A2E2-F439F7079BD9}"/>
              </a:ext>
              <a:ext uri="{C183D7F6-B498-43B3-948B-1728B52AA6E4}">
                <adec:decorative xmlns:adec="http://schemas.microsoft.com/office/drawing/2017/decorative" val="1"/>
              </a:ext>
            </a:extLst>
          </p:cNvPr>
          <p:cNvSpPr>
            <a:spLocks noChangeAspect="1"/>
          </p:cNvSpPr>
          <p:nvPr/>
        </p:nvSpPr>
        <p:spPr bwMode="auto">
          <a:xfrm>
            <a:off x="7350125" y="2017713"/>
            <a:ext cx="196850" cy="425216"/>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121909" name="West Virginia">
            <a:extLst>
              <a:ext uri="{FF2B5EF4-FFF2-40B4-BE49-F238E27FC236}">
                <a16:creationId xmlns:a16="http://schemas.microsoft.com/office/drawing/2014/main" id="{D88DB1FE-C13B-4963-8C1A-B5326C6B6809}"/>
              </a:ext>
              <a:ext uri="{C183D7F6-B498-43B3-948B-1728B52AA6E4}">
                <adec:decorative xmlns:adec="http://schemas.microsoft.com/office/drawing/2017/decorative" val="1"/>
              </a:ext>
            </a:extLst>
          </p:cNvPr>
          <p:cNvSpPr>
            <a:spLocks noChangeAspect="1"/>
          </p:cNvSpPr>
          <p:nvPr/>
        </p:nvSpPr>
        <p:spPr bwMode="auto">
          <a:xfrm>
            <a:off x="6497638" y="2871788"/>
            <a:ext cx="549275" cy="606948"/>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121910" name="Wisconsin">
            <a:extLst>
              <a:ext uri="{FF2B5EF4-FFF2-40B4-BE49-F238E27FC236}">
                <a16:creationId xmlns:a16="http://schemas.microsoft.com/office/drawing/2014/main" id="{0C9249CB-A463-4198-9E0D-FC59B1594FC2}"/>
              </a:ext>
              <a:ext uri="{C183D7F6-B498-43B3-948B-1728B52AA6E4}">
                <adec:decorative xmlns:adec="http://schemas.microsoft.com/office/drawing/2017/decorative" val="1"/>
              </a:ext>
            </a:extLst>
          </p:cNvPr>
          <p:cNvSpPr>
            <a:spLocks noChangeAspect="1"/>
          </p:cNvSpPr>
          <p:nvPr/>
        </p:nvSpPr>
        <p:spPr bwMode="auto">
          <a:xfrm>
            <a:off x="5233988" y="2043112"/>
            <a:ext cx="642937" cy="741041"/>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121911" name="Wyoming">
            <a:extLst>
              <a:ext uri="{FF2B5EF4-FFF2-40B4-BE49-F238E27FC236}">
                <a16:creationId xmlns:a16="http://schemas.microsoft.com/office/drawing/2014/main" id="{60C927D0-6FAB-466B-97C9-F7A156BE10EB}"/>
              </a:ext>
              <a:ext uri="{C183D7F6-B498-43B3-948B-1728B52AA6E4}">
                <adec:decorative xmlns:adec="http://schemas.microsoft.com/office/drawing/2017/decorative" val="1"/>
              </a:ext>
            </a:extLst>
          </p:cNvPr>
          <p:cNvSpPr>
            <a:spLocks noChangeAspect="1"/>
          </p:cNvSpPr>
          <p:nvPr/>
        </p:nvSpPr>
        <p:spPr bwMode="auto">
          <a:xfrm>
            <a:off x="3160713" y="2212974"/>
            <a:ext cx="866775" cy="776329"/>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21912" name="Massachusetts">
            <a:extLst>
              <a:ext uri="{FF2B5EF4-FFF2-40B4-BE49-F238E27FC236}">
                <a16:creationId xmlns:a16="http://schemas.microsoft.com/office/drawing/2014/main" id="{BA2AFDBA-2132-4590-87FD-85A0666114E6}"/>
              </a:ext>
              <a:ext uri="{C183D7F6-B498-43B3-948B-1728B52AA6E4}">
                <adec:decorative xmlns:adec="http://schemas.microsoft.com/office/drawing/2017/decorative" val="1"/>
              </a:ext>
            </a:extLst>
          </p:cNvPr>
          <p:cNvSpPr>
            <a:spLocks noChangeAspect="1"/>
          </p:cNvSpPr>
          <p:nvPr/>
        </p:nvSpPr>
        <p:spPr bwMode="auto">
          <a:xfrm>
            <a:off x="7439025" y="2320925"/>
            <a:ext cx="407988" cy="224077"/>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21913" name="Freeform 59">
            <a:extLst>
              <a:ext uri="{FF2B5EF4-FFF2-40B4-BE49-F238E27FC236}">
                <a16:creationId xmlns:a16="http://schemas.microsoft.com/office/drawing/2014/main" id="{ABB89EC8-5AE2-43E8-83E2-162587600A93}"/>
              </a:ext>
              <a:ext uri="{C183D7F6-B498-43B3-948B-1728B52AA6E4}">
                <adec:decorative xmlns:adec="http://schemas.microsoft.com/office/drawing/2017/decorative" val="1"/>
              </a:ext>
            </a:extLst>
          </p:cNvPr>
          <p:cNvSpPr>
            <a:spLocks noChangeAspect="1"/>
          </p:cNvSpPr>
          <p:nvPr/>
        </p:nvSpPr>
        <p:spPr bwMode="auto">
          <a:xfrm>
            <a:off x="7758113" y="2514599"/>
            <a:ext cx="39687" cy="45719"/>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914" name="Freeform 60">
            <a:extLst>
              <a:ext uri="{FF2B5EF4-FFF2-40B4-BE49-F238E27FC236}">
                <a16:creationId xmlns:a16="http://schemas.microsoft.com/office/drawing/2014/main" id="{DA97A31E-0889-49E7-989D-7CD2DA9F9CD0}"/>
              </a:ext>
              <a:ext uri="{C183D7F6-B498-43B3-948B-1728B52AA6E4}">
                <adec:decorative xmlns:adec="http://schemas.microsoft.com/office/drawing/2017/decorative" val="1"/>
              </a:ext>
            </a:extLst>
          </p:cNvPr>
          <p:cNvSpPr>
            <a:spLocks noChangeAspect="1"/>
          </p:cNvSpPr>
          <p:nvPr/>
        </p:nvSpPr>
        <p:spPr bwMode="auto">
          <a:xfrm>
            <a:off x="7831138" y="2514600"/>
            <a:ext cx="31750" cy="45719"/>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915" name="Virginia">
            <a:extLst>
              <a:ext uri="{FF2B5EF4-FFF2-40B4-BE49-F238E27FC236}">
                <a16:creationId xmlns:a16="http://schemas.microsoft.com/office/drawing/2014/main" id="{91872204-6A28-49BD-84E7-C079B9CAD94A}"/>
              </a:ext>
              <a:ext uri="{C183D7F6-B498-43B3-948B-1728B52AA6E4}">
                <adec:decorative xmlns:adec="http://schemas.microsoft.com/office/drawing/2017/decorative" val="1"/>
              </a:ext>
            </a:extLst>
          </p:cNvPr>
          <p:cNvSpPr>
            <a:spLocks noChangeAspect="1"/>
          </p:cNvSpPr>
          <p:nvPr/>
        </p:nvSpPr>
        <p:spPr bwMode="auto">
          <a:xfrm>
            <a:off x="6410325" y="3014662"/>
            <a:ext cx="939800" cy="592833"/>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121916" name="Freeform 62">
            <a:extLst>
              <a:ext uri="{FF2B5EF4-FFF2-40B4-BE49-F238E27FC236}">
                <a16:creationId xmlns:a16="http://schemas.microsoft.com/office/drawing/2014/main" id="{40F265A5-4833-4CAB-8CBC-F45B36774B36}"/>
              </a:ext>
              <a:ext uri="{C183D7F6-B498-43B3-948B-1728B52AA6E4}">
                <adec:decorative xmlns:adec="http://schemas.microsoft.com/office/drawing/2017/decorative" val="1"/>
              </a:ext>
            </a:extLst>
          </p:cNvPr>
          <p:cNvSpPr>
            <a:spLocks noChangeAspect="1"/>
          </p:cNvSpPr>
          <p:nvPr/>
        </p:nvSpPr>
        <p:spPr bwMode="auto">
          <a:xfrm>
            <a:off x="7313613" y="3160712"/>
            <a:ext cx="46037" cy="162323"/>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21917" name="Hawaii">
            <a:extLst>
              <a:ext uri="{FF2B5EF4-FFF2-40B4-BE49-F238E27FC236}">
                <a16:creationId xmlns:a16="http://schemas.microsoft.com/office/drawing/2014/main" id="{9195C90F-C71B-45EF-AE05-FCADC1FFC145}"/>
              </a:ext>
              <a:ext uri="{C183D7F6-B498-43B3-948B-1728B52AA6E4}">
                <adec:decorative xmlns:adec="http://schemas.microsoft.com/office/drawing/2017/decorative" val="1"/>
              </a:ext>
            </a:extLst>
          </p:cNvPr>
          <p:cNvGrpSpPr>
            <a:grpSpLocks/>
          </p:cNvGrpSpPr>
          <p:nvPr/>
        </p:nvGrpSpPr>
        <p:grpSpPr bwMode="auto">
          <a:xfrm>
            <a:off x="682625" y="3846513"/>
            <a:ext cx="963613" cy="554017"/>
            <a:chOff x="582" y="2987"/>
            <a:chExt cx="659" cy="352"/>
          </a:xfrm>
        </p:grpSpPr>
        <p:sp>
          <p:nvSpPr>
            <p:cNvPr id="121942" name="Freeform 64">
              <a:extLst>
                <a:ext uri="{FF2B5EF4-FFF2-40B4-BE49-F238E27FC236}">
                  <a16:creationId xmlns:a16="http://schemas.microsoft.com/office/drawing/2014/main" id="{304541D1-36B7-4C07-9EDE-4AD6C57428F2}"/>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2818A"/>
            </a:solidFill>
            <a:ln w="15875">
              <a:solidFill>
                <a:srgbClr val="003F48"/>
              </a:solidFill>
              <a:prstDash val="solid"/>
              <a:round/>
              <a:headEnd/>
              <a:tailEnd/>
            </a:ln>
          </p:spPr>
          <p:txBody>
            <a:bodyPr/>
            <a:lstStyle/>
            <a:p>
              <a:endParaRPr lang="en-US"/>
            </a:p>
          </p:txBody>
        </p:sp>
        <p:sp>
          <p:nvSpPr>
            <p:cNvPr id="121943" name="Freeform 65">
              <a:extLst>
                <a:ext uri="{FF2B5EF4-FFF2-40B4-BE49-F238E27FC236}">
                  <a16:creationId xmlns:a16="http://schemas.microsoft.com/office/drawing/2014/main" id="{50D5B06B-0675-4E3F-9032-2A35E99E9246}"/>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2818A"/>
            </a:solidFill>
            <a:ln w="15875">
              <a:solidFill>
                <a:srgbClr val="003F48"/>
              </a:solidFill>
              <a:prstDash val="solid"/>
              <a:round/>
              <a:headEnd/>
              <a:tailEnd/>
            </a:ln>
          </p:spPr>
          <p:txBody>
            <a:bodyPr/>
            <a:lstStyle/>
            <a:p>
              <a:endParaRPr lang="en-US"/>
            </a:p>
          </p:txBody>
        </p:sp>
        <p:sp>
          <p:nvSpPr>
            <p:cNvPr id="121944" name="Freeform 66">
              <a:extLst>
                <a:ext uri="{FF2B5EF4-FFF2-40B4-BE49-F238E27FC236}">
                  <a16:creationId xmlns:a16="http://schemas.microsoft.com/office/drawing/2014/main" id="{7457A812-6824-4874-8DA7-054A19BC0FF2}"/>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21945" name="Freeform 67">
              <a:extLst>
                <a:ext uri="{FF2B5EF4-FFF2-40B4-BE49-F238E27FC236}">
                  <a16:creationId xmlns:a16="http://schemas.microsoft.com/office/drawing/2014/main" id="{C937AFEB-6B89-45FB-85F2-6E9D268F393F}"/>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2818A"/>
            </a:solidFill>
            <a:ln w="15875">
              <a:solidFill>
                <a:srgbClr val="003F48"/>
              </a:solidFill>
              <a:prstDash val="solid"/>
              <a:round/>
              <a:headEnd/>
              <a:tailEnd/>
            </a:ln>
          </p:spPr>
          <p:txBody>
            <a:bodyPr/>
            <a:lstStyle/>
            <a:p>
              <a:endParaRPr lang="en-US"/>
            </a:p>
          </p:txBody>
        </p:sp>
        <p:sp>
          <p:nvSpPr>
            <p:cNvPr id="121946" name="Freeform 68">
              <a:extLst>
                <a:ext uri="{FF2B5EF4-FFF2-40B4-BE49-F238E27FC236}">
                  <a16:creationId xmlns:a16="http://schemas.microsoft.com/office/drawing/2014/main" id="{442AF6BB-CB72-4C1B-9F0F-28926723799E}"/>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21947" name="Freeform 69">
              <a:extLst>
                <a:ext uri="{FF2B5EF4-FFF2-40B4-BE49-F238E27FC236}">
                  <a16:creationId xmlns:a16="http://schemas.microsoft.com/office/drawing/2014/main" id="{658AC357-02F5-4FD6-BEE5-EBCB585EEB9B}"/>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21948" name="Freeform 70">
              <a:extLst>
                <a:ext uri="{FF2B5EF4-FFF2-40B4-BE49-F238E27FC236}">
                  <a16:creationId xmlns:a16="http://schemas.microsoft.com/office/drawing/2014/main" id="{C579D986-7E92-45EA-A44F-77E4EAD8F97B}"/>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2818A"/>
            </a:solidFill>
            <a:ln w="15875">
              <a:solidFill>
                <a:srgbClr val="003F48"/>
              </a:solidFill>
              <a:prstDash val="solid"/>
              <a:round/>
              <a:headEnd/>
              <a:tailEnd/>
            </a:ln>
          </p:spPr>
          <p:txBody>
            <a:bodyPr/>
            <a:lstStyle/>
            <a:p>
              <a:endParaRPr lang="en-US"/>
            </a:p>
          </p:txBody>
        </p:sp>
        <p:sp>
          <p:nvSpPr>
            <p:cNvPr id="121949" name="Freeform 71">
              <a:extLst>
                <a:ext uri="{FF2B5EF4-FFF2-40B4-BE49-F238E27FC236}">
                  <a16:creationId xmlns:a16="http://schemas.microsoft.com/office/drawing/2014/main" id="{2BF62F7C-043A-4413-A9D4-84AB6330B445}"/>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2818A"/>
            </a:solidFill>
            <a:ln w="15875">
              <a:solidFill>
                <a:srgbClr val="003F48"/>
              </a:solidFill>
              <a:prstDash val="solid"/>
              <a:round/>
              <a:headEnd/>
              <a:tailEnd/>
            </a:ln>
          </p:spPr>
          <p:txBody>
            <a:bodyPr/>
            <a:lstStyle/>
            <a:p>
              <a:endParaRPr lang="en-US"/>
            </a:p>
          </p:txBody>
        </p:sp>
      </p:grpSp>
      <p:grpSp>
        <p:nvGrpSpPr>
          <p:cNvPr id="121918" name="Alaska">
            <a:extLst>
              <a:ext uri="{FF2B5EF4-FFF2-40B4-BE49-F238E27FC236}">
                <a16:creationId xmlns:a16="http://schemas.microsoft.com/office/drawing/2014/main" id="{7976055D-F955-48ED-8C9F-4DDAF863408A}"/>
              </a:ext>
              <a:ext uri="{C183D7F6-B498-43B3-948B-1728B52AA6E4}">
                <adec:decorative xmlns:adec="http://schemas.microsoft.com/office/drawing/2017/decorative" val="1"/>
              </a:ext>
            </a:extLst>
          </p:cNvPr>
          <p:cNvGrpSpPr>
            <a:grpSpLocks/>
          </p:cNvGrpSpPr>
          <p:nvPr/>
        </p:nvGrpSpPr>
        <p:grpSpPr bwMode="auto">
          <a:xfrm>
            <a:off x="660400" y="4448175"/>
            <a:ext cx="2776538" cy="1097447"/>
            <a:chOff x="523" y="3048"/>
            <a:chExt cx="1899" cy="696"/>
          </a:xfrm>
        </p:grpSpPr>
        <p:sp>
          <p:nvSpPr>
            <p:cNvPr id="121932" name="Freeform 73">
              <a:extLst>
                <a:ext uri="{FF2B5EF4-FFF2-40B4-BE49-F238E27FC236}">
                  <a16:creationId xmlns:a16="http://schemas.microsoft.com/office/drawing/2014/main" id="{6D8B2030-8DCF-4681-AEC4-333CF8261258}"/>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7A9CF"/>
            </a:solidFill>
            <a:ln w="15875">
              <a:solidFill>
                <a:srgbClr val="003F48"/>
              </a:solidFill>
              <a:prstDash val="solid"/>
              <a:round/>
              <a:headEnd/>
              <a:tailEnd/>
            </a:ln>
          </p:spPr>
          <p:txBody>
            <a:bodyPr/>
            <a:lstStyle/>
            <a:p>
              <a:endParaRPr lang="en-US"/>
            </a:p>
          </p:txBody>
        </p:sp>
        <p:sp>
          <p:nvSpPr>
            <p:cNvPr id="121933" name="Freeform 74">
              <a:extLst>
                <a:ext uri="{FF2B5EF4-FFF2-40B4-BE49-F238E27FC236}">
                  <a16:creationId xmlns:a16="http://schemas.microsoft.com/office/drawing/2014/main" id="{93AC9D01-7BBF-4A4A-9E78-007A0D8579C6}"/>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7A9CF"/>
            </a:solidFill>
            <a:ln w="15875">
              <a:solidFill>
                <a:srgbClr val="003F48"/>
              </a:solidFill>
              <a:prstDash val="solid"/>
              <a:round/>
              <a:headEnd/>
              <a:tailEnd/>
            </a:ln>
          </p:spPr>
          <p:txBody>
            <a:bodyPr/>
            <a:lstStyle/>
            <a:p>
              <a:endParaRPr lang="en-US"/>
            </a:p>
          </p:txBody>
        </p:sp>
        <p:sp>
          <p:nvSpPr>
            <p:cNvPr id="121934" name="Freeform 75">
              <a:extLst>
                <a:ext uri="{FF2B5EF4-FFF2-40B4-BE49-F238E27FC236}">
                  <a16:creationId xmlns:a16="http://schemas.microsoft.com/office/drawing/2014/main" id="{8A4CBCBD-EE2D-4C3D-8EB5-70AAEC1E8A49}"/>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121935" name="Freeform 76">
              <a:extLst>
                <a:ext uri="{FF2B5EF4-FFF2-40B4-BE49-F238E27FC236}">
                  <a16:creationId xmlns:a16="http://schemas.microsoft.com/office/drawing/2014/main" id="{D08EF81C-BB5B-4170-BAE6-49003712896C}"/>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7A9CF"/>
            </a:solidFill>
            <a:ln w="15875">
              <a:solidFill>
                <a:srgbClr val="003F48"/>
              </a:solidFill>
              <a:prstDash val="solid"/>
              <a:round/>
              <a:headEnd/>
              <a:tailEnd/>
            </a:ln>
          </p:spPr>
          <p:txBody>
            <a:bodyPr/>
            <a:lstStyle/>
            <a:p>
              <a:endParaRPr lang="en-US"/>
            </a:p>
          </p:txBody>
        </p:sp>
        <p:sp>
          <p:nvSpPr>
            <p:cNvPr id="121936" name="Freeform 77">
              <a:extLst>
                <a:ext uri="{FF2B5EF4-FFF2-40B4-BE49-F238E27FC236}">
                  <a16:creationId xmlns:a16="http://schemas.microsoft.com/office/drawing/2014/main" id="{61D6AAC2-AC66-47D2-9618-85C90AE3CC38}"/>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7A9CF"/>
            </a:solidFill>
            <a:ln w="15875">
              <a:solidFill>
                <a:srgbClr val="003F48"/>
              </a:solidFill>
              <a:prstDash val="solid"/>
              <a:round/>
              <a:headEnd/>
              <a:tailEnd/>
            </a:ln>
          </p:spPr>
          <p:txBody>
            <a:bodyPr/>
            <a:lstStyle/>
            <a:p>
              <a:endParaRPr lang="en-US"/>
            </a:p>
          </p:txBody>
        </p:sp>
        <p:sp>
          <p:nvSpPr>
            <p:cNvPr id="121937" name="Freeform 78">
              <a:extLst>
                <a:ext uri="{FF2B5EF4-FFF2-40B4-BE49-F238E27FC236}">
                  <a16:creationId xmlns:a16="http://schemas.microsoft.com/office/drawing/2014/main" id="{46683813-931B-4818-91A1-A156D184E084}"/>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121938" name="Freeform 79">
              <a:extLst>
                <a:ext uri="{FF2B5EF4-FFF2-40B4-BE49-F238E27FC236}">
                  <a16:creationId xmlns:a16="http://schemas.microsoft.com/office/drawing/2014/main" id="{414B88D1-5283-4770-92D4-DA0EC7DFA22F}"/>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121939" name="Freeform 80">
              <a:extLst>
                <a:ext uri="{FF2B5EF4-FFF2-40B4-BE49-F238E27FC236}">
                  <a16:creationId xmlns:a16="http://schemas.microsoft.com/office/drawing/2014/main" id="{F718FCC0-3D95-4C86-8794-C9D3F85FA8FC}"/>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121940" name="Freeform 81">
              <a:extLst>
                <a:ext uri="{FF2B5EF4-FFF2-40B4-BE49-F238E27FC236}">
                  <a16:creationId xmlns:a16="http://schemas.microsoft.com/office/drawing/2014/main" id="{17AE14F7-634A-4356-9724-BE74109A3803}"/>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121941" name="Freeform 82">
              <a:extLst>
                <a:ext uri="{FF2B5EF4-FFF2-40B4-BE49-F238E27FC236}">
                  <a16:creationId xmlns:a16="http://schemas.microsoft.com/office/drawing/2014/main" id="{DFFCF8C5-8A61-42B5-A857-0151D0BF5194}"/>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7A9CF"/>
            </a:solidFill>
            <a:ln w="15875">
              <a:solidFill>
                <a:srgbClr val="003F48"/>
              </a:solidFill>
              <a:prstDash val="solid"/>
              <a:round/>
              <a:headEnd/>
              <a:tailEnd/>
            </a:ln>
          </p:spPr>
          <p:txBody>
            <a:bodyPr/>
            <a:lstStyle/>
            <a:p>
              <a:endParaRPr lang="en-US"/>
            </a:p>
          </p:txBody>
        </p:sp>
      </p:grpSp>
      <p:sp>
        <p:nvSpPr>
          <p:cNvPr id="121919" name="Rectangle 109">
            <a:extLst>
              <a:ext uri="{FF2B5EF4-FFF2-40B4-BE49-F238E27FC236}">
                <a16:creationId xmlns:a16="http://schemas.microsoft.com/office/drawing/2014/main" id="{D0EFF985-D350-418D-9300-0DBE4E6C26DF}"/>
              </a:ext>
              <a:ext uri="{C183D7F6-B498-43B3-948B-1728B52AA6E4}">
                <adec:decorative xmlns:adec="http://schemas.microsoft.com/office/drawing/2017/decorative" val="1"/>
              </a:ext>
            </a:extLst>
          </p:cNvPr>
          <p:cNvSpPr>
            <a:spLocks noChangeArrowheads="1"/>
          </p:cNvSpPr>
          <p:nvPr/>
        </p:nvSpPr>
        <p:spPr bwMode="auto">
          <a:xfrm>
            <a:off x="293688" y="1879600"/>
            <a:ext cx="279400" cy="155266"/>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21920" name="Rectangle 110">
            <a:extLst>
              <a:ext uri="{FF2B5EF4-FFF2-40B4-BE49-F238E27FC236}">
                <a16:creationId xmlns:a16="http://schemas.microsoft.com/office/drawing/2014/main" id="{F24EDD3C-852C-4B0B-8887-5F5DEF5BEED8}"/>
              </a:ext>
              <a:ext uri="{C183D7F6-B498-43B3-948B-1728B52AA6E4}">
                <adec:decorative xmlns:adec="http://schemas.microsoft.com/office/drawing/2017/decorative" val="1"/>
              </a:ext>
            </a:extLst>
          </p:cNvPr>
          <p:cNvSpPr>
            <a:spLocks noChangeArrowheads="1"/>
          </p:cNvSpPr>
          <p:nvPr/>
        </p:nvSpPr>
        <p:spPr bwMode="auto">
          <a:xfrm>
            <a:off x="293688" y="1668463"/>
            <a:ext cx="279400" cy="155266"/>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21921" name="Rectangle 111">
            <a:extLst>
              <a:ext uri="{FF2B5EF4-FFF2-40B4-BE49-F238E27FC236}">
                <a16:creationId xmlns:a16="http://schemas.microsoft.com/office/drawing/2014/main" id="{A80FF247-F49F-4D0A-A16C-89F32332E95E}"/>
              </a:ext>
              <a:ext uri="{C183D7F6-B498-43B3-948B-1728B52AA6E4}">
                <adec:decorative xmlns:adec="http://schemas.microsoft.com/office/drawing/2017/decorative" val="1"/>
              </a:ext>
            </a:extLst>
          </p:cNvPr>
          <p:cNvSpPr>
            <a:spLocks noChangeArrowheads="1"/>
          </p:cNvSpPr>
          <p:nvPr/>
        </p:nvSpPr>
        <p:spPr bwMode="auto">
          <a:xfrm>
            <a:off x="295275" y="1443038"/>
            <a:ext cx="279400" cy="155266"/>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21922" name="Rectangle 112">
            <a:extLst>
              <a:ext uri="{FF2B5EF4-FFF2-40B4-BE49-F238E27FC236}">
                <a16:creationId xmlns:a16="http://schemas.microsoft.com/office/drawing/2014/main" id="{03802115-8D9E-490A-82D8-6F98529D368E}"/>
              </a:ext>
              <a:ext uri="{C183D7F6-B498-43B3-948B-1728B52AA6E4}">
                <adec:decorative xmlns:adec="http://schemas.microsoft.com/office/drawing/2017/decorative" val="1"/>
              </a:ext>
            </a:extLst>
          </p:cNvPr>
          <p:cNvSpPr>
            <a:spLocks noChangeArrowheads="1"/>
          </p:cNvSpPr>
          <p:nvPr/>
        </p:nvSpPr>
        <p:spPr bwMode="auto">
          <a:xfrm>
            <a:off x="295275" y="1225550"/>
            <a:ext cx="279400" cy="155266"/>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21923" name="Rectangle 113">
            <a:extLst>
              <a:ext uri="{FF2B5EF4-FFF2-40B4-BE49-F238E27FC236}">
                <a16:creationId xmlns:a16="http://schemas.microsoft.com/office/drawing/2014/main" id="{3AA2926A-6BB7-41D5-802D-56E285D9260E}"/>
              </a:ext>
              <a:ext uri="{C183D7F6-B498-43B3-948B-1728B52AA6E4}">
                <adec:decorative xmlns:adec="http://schemas.microsoft.com/office/drawing/2017/decorative" val="1"/>
              </a:ext>
            </a:extLst>
          </p:cNvPr>
          <p:cNvSpPr>
            <a:spLocks noChangeArrowheads="1"/>
          </p:cNvSpPr>
          <p:nvPr/>
        </p:nvSpPr>
        <p:spPr bwMode="auto">
          <a:xfrm>
            <a:off x="295275" y="2236788"/>
            <a:ext cx="279400" cy="155266"/>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21924" name="Text Box 114">
            <a:extLst>
              <a:ext uri="{FF2B5EF4-FFF2-40B4-BE49-F238E27FC236}">
                <a16:creationId xmlns:a16="http://schemas.microsoft.com/office/drawing/2014/main" id="{8E50CB10-AB71-491C-9635-E8F3C7909148}"/>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21925" name="Text Box 105">
            <a:extLst>
              <a:ext uri="{FF2B5EF4-FFF2-40B4-BE49-F238E27FC236}">
                <a16:creationId xmlns:a16="http://schemas.microsoft.com/office/drawing/2014/main" id="{B9DC3327-7DA4-4071-AB7A-9D89A8E1AC0D}"/>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21926" name="Text Box 106">
            <a:extLst>
              <a:ext uri="{FF2B5EF4-FFF2-40B4-BE49-F238E27FC236}">
                <a16:creationId xmlns:a16="http://schemas.microsoft.com/office/drawing/2014/main" id="{9CF3E09C-73E0-4BFE-AD1D-D4A800110DED}"/>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21927" name="Text Box 107">
            <a:extLst>
              <a:ext uri="{FF2B5EF4-FFF2-40B4-BE49-F238E27FC236}">
                <a16:creationId xmlns:a16="http://schemas.microsoft.com/office/drawing/2014/main" id="{46A2F6BC-4C82-42F0-BF5A-D1BC3B475B33}"/>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21928" name="Text Box 108">
            <a:extLst>
              <a:ext uri="{FF2B5EF4-FFF2-40B4-BE49-F238E27FC236}">
                <a16:creationId xmlns:a16="http://schemas.microsoft.com/office/drawing/2014/main" id="{F4A7BD0F-21B4-4A16-9361-AA8FAB87606C}"/>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21929" name="Rectangle 7">
            <a:extLst>
              <a:ext uri="{FF2B5EF4-FFF2-40B4-BE49-F238E27FC236}">
                <a16:creationId xmlns:a16="http://schemas.microsoft.com/office/drawing/2014/main" id="{1A0373B7-4BFA-44EB-95A6-8F573BF76A2E}"/>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563244"/>
          </a:xfrm>
          <a:noFill/>
        </p:spPr>
        <p:txBody>
          <a:bodyPr anchor="ctr"/>
          <a:lstStyle/>
          <a:p>
            <a:r>
              <a:rPr lang="en-US" altLang="en-US" sz="1700">
                <a:solidFill>
                  <a:srgbClr val="00788A"/>
                </a:solidFill>
              </a:rPr>
              <a:t>Percentage of secondary schools that taught preventive care that is necessary to maintain reproductive and sexual health in a required course during grades 9, 10, 11, or 12*</a:t>
            </a:r>
          </a:p>
        </p:txBody>
      </p:sp>
      <p:sp>
        <p:nvSpPr>
          <p:cNvPr id="121930" name="Text Box 101">
            <a:extLst>
              <a:ext uri="{FF2B5EF4-FFF2-40B4-BE49-F238E27FC236}">
                <a16:creationId xmlns:a16="http://schemas.microsoft.com/office/drawing/2014/main" id="{64B20092-A968-4EA9-94D3-5FE032457505}"/>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121931" name="Text Box 116">
            <a:extLst>
              <a:ext uri="{FF2B5EF4-FFF2-40B4-BE49-F238E27FC236}">
                <a16:creationId xmlns:a16="http://schemas.microsoft.com/office/drawing/2014/main" id="{786A6CC9-EEEE-49DB-B75F-2AD812F413FD}"/>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Kansas">
            <a:extLst>
              <a:ext uri="{FF2B5EF4-FFF2-40B4-BE49-F238E27FC236}">
                <a16:creationId xmlns:a16="http://schemas.microsoft.com/office/drawing/2014/main" id="{F1B33121-21E1-48B8-A798-71B56E496E0E}"/>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BDC9E1"/>
          </a:solidFill>
          <a:ln w="15875">
            <a:solidFill>
              <a:srgbClr val="003F48"/>
            </a:solidFill>
            <a:prstDash val="solid"/>
            <a:round/>
            <a:headEnd/>
            <a:tailEnd/>
          </a:ln>
        </p:spPr>
        <p:txBody>
          <a:bodyPr/>
          <a:lstStyle/>
          <a:p>
            <a:endParaRPr lang="en-US"/>
          </a:p>
        </p:txBody>
      </p:sp>
      <p:sp>
        <p:nvSpPr>
          <p:cNvPr id="123907" name="Missouri">
            <a:extLst>
              <a:ext uri="{FF2B5EF4-FFF2-40B4-BE49-F238E27FC236}">
                <a16:creationId xmlns:a16="http://schemas.microsoft.com/office/drawing/2014/main" id="{5FDBAA73-54F3-4BCB-B11D-8B8AA6A94EB4}"/>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23908" name="Illinois">
            <a:extLst>
              <a:ext uri="{FF2B5EF4-FFF2-40B4-BE49-F238E27FC236}">
                <a16:creationId xmlns:a16="http://schemas.microsoft.com/office/drawing/2014/main" id="{6C92832F-23BA-4CEC-AA9C-BFAC1EDB1273}"/>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23909" name="Iowa">
            <a:extLst>
              <a:ext uri="{FF2B5EF4-FFF2-40B4-BE49-F238E27FC236}">
                <a16:creationId xmlns:a16="http://schemas.microsoft.com/office/drawing/2014/main" id="{DF4ACC5F-DC7A-4C71-8086-90EE465BB6A8}"/>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23910" name="New Mexico">
            <a:extLst>
              <a:ext uri="{FF2B5EF4-FFF2-40B4-BE49-F238E27FC236}">
                <a16:creationId xmlns:a16="http://schemas.microsoft.com/office/drawing/2014/main" id="{C2B7F071-737F-47BD-8A5A-162CBA5CC2E7}"/>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123911" name="Oklahoma">
            <a:extLst>
              <a:ext uri="{FF2B5EF4-FFF2-40B4-BE49-F238E27FC236}">
                <a16:creationId xmlns:a16="http://schemas.microsoft.com/office/drawing/2014/main" id="{32FD0430-D666-496B-B174-C00C2C9BAA2B}"/>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23912" name="Florida">
            <a:extLst>
              <a:ext uri="{FF2B5EF4-FFF2-40B4-BE49-F238E27FC236}">
                <a16:creationId xmlns:a16="http://schemas.microsoft.com/office/drawing/2014/main" id="{A77715C7-E10B-496B-826B-6F2732CE2C9B}"/>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BDC9E1"/>
          </a:solidFill>
          <a:ln w="15875">
            <a:solidFill>
              <a:srgbClr val="003F48"/>
            </a:solidFill>
            <a:prstDash val="solid"/>
            <a:round/>
            <a:headEnd/>
            <a:tailEnd/>
          </a:ln>
        </p:spPr>
        <p:txBody>
          <a:bodyPr/>
          <a:lstStyle/>
          <a:p>
            <a:endParaRPr lang="en-US"/>
          </a:p>
        </p:txBody>
      </p:sp>
      <p:sp>
        <p:nvSpPr>
          <p:cNvPr id="123913" name="Freeform 9">
            <a:extLst>
              <a:ext uri="{FF2B5EF4-FFF2-40B4-BE49-F238E27FC236}">
                <a16:creationId xmlns:a16="http://schemas.microsoft.com/office/drawing/2014/main" id="{E32A7CF2-274B-4521-B468-9124CC576F67}"/>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23914" name="Freeform 10">
            <a:extLst>
              <a:ext uri="{FF2B5EF4-FFF2-40B4-BE49-F238E27FC236}">
                <a16:creationId xmlns:a16="http://schemas.microsoft.com/office/drawing/2014/main" id="{86AB5766-C0B6-4D00-A0ED-AE82E773EAFE}"/>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23915" name="Freeform 11">
            <a:extLst>
              <a:ext uri="{FF2B5EF4-FFF2-40B4-BE49-F238E27FC236}">
                <a16:creationId xmlns:a16="http://schemas.microsoft.com/office/drawing/2014/main" id="{1070C59C-11C1-454B-93A0-CD080951D9FE}"/>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23916" name="Michigan Upper">
            <a:extLst>
              <a:ext uri="{FF2B5EF4-FFF2-40B4-BE49-F238E27FC236}">
                <a16:creationId xmlns:a16="http://schemas.microsoft.com/office/drawing/2014/main" id="{33AEB0B6-4DF0-47EE-BB69-AEDA42C19BE9}"/>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BDC9E1"/>
          </a:solidFill>
          <a:ln w="15875">
            <a:solidFill>
              <a:srgbClr val="003F48"/>
            </a:solidFill>
            <a:prstDash val="solid"/>
            <a:round/>
            <a:headEnd/>
            <a:tailEnd/>
          </a:ln>
        </p:spPr>
        <p:txBody>
          <a:bodyPr/>
          <a:lstStyle/>
          <a:p>
            <a:endParaRPr lang="en-US"/>
          </a:p>
        </p:txBody>
      </p:sp>
      <p:sp>
        <p:nvSpPr>
          <p:cNvPr id="123917" name="Michigan">
            <a:extLst>
              <a:ext uri="{FF2B5EF4-FFF2-40B4-BE49-F238E27FC236}">
                <a16:creationId xmlns:a16="http://schemas.microsoft.com/office/drawing/2014/main" id="{82F489FC-5D57-4421-8B66-F869F0E9D347}"/>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23918" name="New York">
            <a:extLst>
              <a:ext uri="{FF2B5EF4-FFF2-40B4-BE49-F238E27FC236}">
                <a16:creationId xmlns:a16="http://schemas.microsoft.com/office/drawing/2014/main" id="{757D9381-1282-43E4-B2F9-3B26C33005D1}"/>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67A9CF"/>
          </a:solidFill>
          <a:ln w="15875">
            <a:solidFill>
              <a:srgbClr val="003F48"/>
            </a:solidFill>
            <a:prstDash val="solid"/>
            <a:round/>
            <a:headEnd/>
            <a:tailEnd/>
          </a:ln>
        </p:spPr>
        <p:txBody>
          <a:bodyPr/>
          <a:lstStyle/>
          <a:p>
            <a:endParaRPr lang="en-US"/>
          </a:p>
        </p:txBody>
      </p:sp>
      <p:sp>
        <p:nvSpPr>
          <p:cNvPr id="123919" name="Freeform 15">
            <a:extLst>
              <a:ext uri="{FF2B5EF4-FFF2-40B4-BE49-F238E27FC236}">
                <a16:creationId xmlns:a16="http://schemas.microsoft.com/office/drawing/2014/main" id="{C041FEA1-7693-4564-B391-B61B267B11EE}"/>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20" name="Freeform 16">
            <a:extLst>
              <a:ext uri="{FF2B5EF4-FFF2-40B4-BE49-F238E27FC236}">
                <a16:creationId xmlns:a16="http://schemas.microsoft.com/office/drawing/2014/main" id="{F23A913D-BA7C-459A-8861-9E8121E713D0}"/>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21" name="Washington">
            <a:extLst>
              <a:ext uri="{FF2B5EF4-FFF2-40B4-BE49-F238E27FC236}">
                <a16:creationId xmlns:a16="http://schemas.microsoft.com/office/drawing/2014/main" id="{18DA9A54-6ED9-4883-8C87-0A65BCB072EC}"/>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BDC9E1"/>
          </a:solidFill>
          <a:ln w="15875">
            <a:solidFill>
              <a:srgbClr val="003F48"/>
            </a:solidFill>
            <a:prstDash val="solid"/>
            <a:round/>
            <a:headEnd/>
            <a:tailEnd/>
          </a:ln>
        </p:spPr>
        <p:txBody>
          <a:bodyPr/>
          <a:lstStyle/>
          <a:p>
            <a:endParaRPr lang="en-US"/>
          </a:p>
        </p:txBody>
      </p:sp>
      <p:sp>
        <p:nvSpPr>
          <p:cNvPr id="123922" name="Freeform 19">
            <a:extLst>
              <a:ext uri="{FF2B5EF4-FFF2-40B4-BE49-F238E27FC236}">
                <a16:creationId xmlns:a16="http://schemas.microsoft.com/office/drawing/2014/main" id="{6D609D01-A885-4A2C-8F58-147A038439E7}"/>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23" name="Alabama">
            <a:extLst>
              <a:ext uri="{FF2B5EF4-FFF2-40B4-BE49-F238E27FC236}">
                <a16:creationId xmlns:a16="http://schemas.microsoft.com/office/drawing/2014/main" id="{A6B1648B-1D4C-466D-B2F4-D26DFC590EE2}"/>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6EFF7"/>
          </a:solidFill>
          <a:ln w="15875">
            <a:solidFill>
              <a:srgbClr val="003F48"/>
            </a:solidFill>
            <a:prstDash val="solid"/>
            <a:round/>
            <a:headEnd/>
            <a:tailEnd/>
          </a:ln>
        </p:spPr>
        <p:txBody>
          <a:bodyPr/>
          <a:lstStyle/>
          <a:p>
            <a:endParaRPr lang="en-US"/>
          </a:p>
        </p:txBody>
      </p:sp>
      <p:sp>
        <p:nvSpPr>
          <p:cNvPr id="123924" name="Arizona">
            <a:extLst>
              <a:ext uri="{FF2B5EF4-FFF2-40B4-BE49-F238E27FC236}">
                <a16:creationId xmlns:a16="http://schemas.microsoft.com/office/drawing/2014/main" id="{CB572599-220D-4619-AC2F-F65613BE8960}"/>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23925" name="Arkansas">
            <a:extLst>
              <a:ext uri="{FF2B5EF4-FFF2-40B4-BE49-F238E27FC236}">
                <a16:creationId xmlns:a16="http://schemas.microsoft.com/office/drawing/2014/main" id="{676DDCAD-9192-4293-8C6A-8F09AC963935}"/>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23926" name="California">
            <a:extLst>
              <a:ext uri="{FF2B5EF4-FFF2-40B4-BE49-F238E27FC236}">
                <a16:creationId xmlns:a16="http://schemas.microsoft.com/office/drawing/2014/main" id="{58482A68-CD98-4504-9C33-BA6276F541E8}"/>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7A9CF"/>
          </a:solidFill>
          <a:ln w="15875">
            <a:solidFill>
              <a:srgbClr val="003F48"/>
            </a:solidFill>
            <a:prstDash val="solid"/>
            <a:round/>
            <a:headEnd/>
            <a:tailEnd/>
          </a:ln>
        </p:spPr>
        <p:txBody>
          <a:bodyPr/>
          <a:lstStyle/>
          <a:p>
            <a:endParaRPr lang="en-US"/>
          </a:p>
        </p:txBody>
      </p:sp>
      <p:sp>
        <p:nvSpPr>
          <p:cNvPr id="123927" name="Colorado">
            <a:extLst>
              <a:ext uri="{FF2B5EF4-FFF2-40B4-BE49-F238E27FC236}">
                <a16:creationId xmlns:a16="http://schemas.microsoft.com/office/drawing/2014/main" id="{323C6259-B8F0-4920-865B-7EDD97A3D5C7}"/>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23928" name="Connecticut">
            <a:extLst>
              <a:ext uri="{FF2B5EF4-FFF2-40B4-BE49-F238E27FC236}">
                <a16:creationId xmlns:a16="http://schemas.microsoft.com/office/drawing/2014/main" id="{6055EE23-EA41-41A4-9084-6D4E4138ABF7}"/>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23929" name="Delaware">
            <a:extLst>
              <a:ext uri="{FF2B5EF4-FFF2-40B4-BE49-F238E27FC236}">
                <a16:creationId xmlns:a16="http://schemas.microsoft.com/office/drawing/2014/main" id="{F9B97A8A-C1A0-4CEC-8D91-4A78B4475C41}"/>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23930" name="Freeform 27">
            <a:extLst>
              <a:ext uri="{FF2B5EF4-FFF2-40B4-BE49-F238E27FC236}">
                <a16:creationId xmlns:a16="http://schemas.microsoft.com/office/drawing/2014/main" id="{A67CBBB0-165C-43A4-852B-43F64D8D69F2}"/>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31" name="Georgia">
            <a:extLst>
              <a:ext uri="{FF2B5EF4-FFF2-40B4-BE49-F238E27FC236}">
                <a16:creationId xmlns:a16="http://schemas.microsoft.com/office/drawing/2014/main" id="{FC6784FE-C89C-43BC-ACC5-3BAD3E8C43CC}"/>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123932" name="Idaho">
            <a:extLst>
              <a:ext uri="{FF2B5EF4-FFF2-40B4-BE49-F238E27FC236}">
                <a16:creationId xmlns:a16="http://schemas.microsoft.com/office/drawing/2014/main" id="{63CF3541-CE61-43A8-8798-7B82DF4819CE}"/>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BDC9E1"/>
          </a:solidFill>
          <a:ln w="15875">
            <a:solidFill>
              <a:srgbClr val="003F48"/>
            </a:solidFill>
            <a:prstDash val="solid"/>
            <a:round/>
            <a:headEnd/>
            <a:tailEnd/>
          </a:ln>
        </p:spPr>
        <p:txBody>
          <a:bodyPr/>
          <a:lstStyle/>
          <a:p>
            <a:endParaRPr lang="en-US"/>
          </a:p>
        </p:txBody>
      </p:sp>
      <p:sp>
        <p:nvSpPr>
          <p:cNvPr id="123933" name="Indiana">
            <a:extLst>
              <a:ext uri="{FF2B5EF4-FFF2-40B4-BE49-F238E27FC236}">
                <a16:creationId xmlns:a16="http://schemas.microsoft.com/office/drawing/2014/main" id="{0583A0F1-472F-4018-9C0D-E600F614C267}"/>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23934" name="Kentucky">
            <a:extLst>
              <a:ext uri="{FF2B5EF4-FFF2-40B4-BE49-F238E27FC236}">
                <a16:creationId xmlns:a16="http://schemas.microsoft.com/office/drawing/2014/main" id="{6355092A-DB97-4BEE-AE0E-E5BB19B5FC11}"/>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23935" name="Louisiana">
            <a:extLst>
              <a:ext uri="{FF2B5EF4-FFF2-40B4-BE49-F238E27FC236}">
                <a16:creationId xmlns:a16="http://schemas.microsoft.com/office/drawing/2014/main" id="{56C4D757-20D7-4282-B807-CAC12C700B1B}"/>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23936" name="Maine">
            <a:extLst>
              <a:ext uri="{FF2B5EF4-FFF2-40B4-BE49-F238E27FC236}">
                <a16:creationId xmlns:a16="http://schemas.microsoft.com/office/drawing/2014/main" id="{19B3F273-7D0F-401C-8E60-AFE6A7E18186}"/>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BDC9E1"/>
          </a:solidFill>
          <a:ln w="15875">
            <a:solidFill>
              <a:srgbClr val="003F48"/>
            </a:solidFill>
            <a:prstDash val="solid"/>
            <a:round/>
            <a:headEnd/>
            <a:tailEnd/>
          </a:ln>
        </p:spPr>
        <p:txBody>
          <a:bodyPr/>
          <a:lstStyle/>
          <a:p>
            <a:endParaRPr lang="en-US"/>
          </a:p>
        </p:txBody>
      </p:sp>
      <p:sp>
        <p:nvSpPr>
          <p:cNvPr id="123937" name="Maryland">
            <a:extLst>
              <a:ext uri="{FF2B5EF4-FFF2-40B4-BE49-F238E27FC236}">
                <a16:creationId xmlns:a16="http://schemas.microsoft.com/office/drawing/2014/main" id="{127A9E56-4D3E-4857-B75F-90073E7E2B7A}"/>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23938" name="Minnesota">
            <a:extLst>
              <a:ext uri="{FF2B5EF4-FFF2-40B4-BE49-F238E27FC236}">
                <a16:creationId xmlns:a16="http://schemas.microsoft.com/office/drawing/2014/main" id="{F1384424-7851-4FE7-A8CB-94C2400823E9}"/>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123939" name="Mississippi">
            <a:extLst>
              <a:ext uri="{FF2B5EF4-FFF2-40B4-BE49-F238E27FC236}">
                <a16:creationId xmlns:a16="http://schemas.microsoft.com/office/drawing/2014/main" id="{DFFE76D1-ACF8-4D63-BEB9-F60979031098}"/>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23940" name="Montana">
            <a:extLst>
              <a:ext uri="{FF2B5EF4-FFF2-40B4-BE49-F238E27FC236}">
                <a16:creationId xmlns:a16="http://schemas.microsoft.com/office/drawing/2014/main" id="{27F02EEB-0B04-4AE3-82E0-5FAA1050572C}"/>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BDC9E1"/>
          </a:solidFill>
          <a:ln w="15875">
            <a:solidFill>
              <a:srgbClr val="003F48"/>
            </a:solidFill>
            <a:prstDash val="solid"/>
            <a:round/>
            <a:headEnd/>
            <a:tailEnd/>
          </a:ln>
        </p:spPr>
        <p:txBody>
          <a:bodyPr/>
          <a:lstStyle/>
          <a:p>
            <a:endParaRPr lang="en-US"/>
          </a:p>
        </p:txBody>
      </p:sp>
      <p:sp>
        <p:nvSpPr>
          <p:cNvPr id="123941" name="Nebraska">
            <a:extLst>
              <a:ext uri="{FF2B5EF4-FFF2-40B4-BE49-F238E27FC236}">
                <a16:creationId xmlns:a16="http://schemas.microsoft.com/office/drawing/2014/main" id="{AEED64F3-08FE-493A-B721-5FEAF0063FA4}"/>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BDC9E1"/>
          </a:solidFill>
          <a:ln w="15875">
            <a:solidFill>
              <a:srgbClr val="003F48"/>
            </a:solidFill>
            <a:prstDash val="solid"/>
            <a:round/>
            <a:headEnd/>
            <a:tailEnd/>
          </a:ln>
        </p:spPr>
        <p:txBody>
          <a:bodyPr/>
          <a:lstStyle/>
          <a:p>
            <a:endParaRPr lang="en-US"/>
          </a:p>
        </p:txBody>
      </p:sp>
      <p:sp>
        <p:nvSpPr>
          <p:cNvPr id="123942" name="Nevada">
            <a:extLst>
              <a:ext uri="{FF2B5EF4-FFF2-40B4-BE49-F238E27FC236}">
                <a16:creationId xmlns:a16="http://schemas.microsoft.com/office/drawing/2014/main" id="{54D38427-75C4-4EE8-8F39-AFE7FC774E5A}"/>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23943" name="New Hampshire">
            <a:extLst>
              <a:ext uri="{FF2B5EF4-FFF2-40B4-BE49-F238E27FC236}">
                <a16:creationId xmlns:a16="http://schemas.microsoft.com/office/drawing/2014/main" id="{89E5F97F-3994-43BB-BA2B-A0626D8EF39E}"/>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BDC9E1"/>
          </a:solidFill>
          <a:ln w="15875">
            <a:solidFill>
              <a:srgbClr val="003F48"/>
            </a:solidFill>
            <a:prstDash val="solid"/>
            <a:round/>
            <a:headEnd/>
            <a:tailEnd/>
          </a:ln>
        </p:spPr>
        <p:txBody>
          <a:bodyPr/>
          <a:lstStyle/>
          <a:p>
            <a:endParaRPr lang="en-US"/>
          </a:p>
        </p:txBody>
      </p:sp>
      <p:sp>
        <p:nvSpPr>
          <p:cNvPr id="123944" name="New Jersey">
            <a:extLst>
              <a:ext uri="{FF2B5EF4-FFF2-40B4-BE49-F238E27FC236}">
                <a16:creationId xmlns:a16="http://schemas.microsoft.com/office/drawing/2014/main" id="{706724EF-F089-4BDF-BF11-777B97B53B1C}"/>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67A9CF"/>
          </a:solidFill>
          <a:ln w="15875">
            <a:solidFill>
              <a:srgbClr val="003F48"/>
            </a:solidFill>
            <a:prstDash val="solid"/>
            <a:round/>
            <a:headEnd/>
            <a:tailEnd/>
          </a:ln>
        </p:spPr>
        <p:txBody>
          <a:bodyPr/>
          <a:lstStyle/>
          <a:p>
            <a:endParaRPr lang="en-US"/>
          </a:p>
        </p:txBody>
      </p:sp>
      <p:sp>
        <p:nvSpPr>
          <p:cNvPr id="123945" name="North Carolina">
            <a:extLst>
              <a:ext uri="{FF2B5EF4-FFF2-40B4-BE49-F238E27FC236}">
                <a16:creationId xmlns:a16="http://schemas.microsoft.com/office/drawing/2014/main" id="{986EEFAA-8EEF-49DA-B8D1-D9F7788E8BE6}"/>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BDC9E1"/>
          </a:solidFill>
          <a:ln w="15875">
            <a:solidFill>
              <a:srgbClr val="003F48"/>
            </a:solidFill>
            <a:prstDash val="solid"/>
            <a:round/>
            <a:headEnd/>
            <a:tailEnd/>
          </a:ln>
        </p:spPr>
        <p:txBody>
          <a:bodyPr/>
          <a:lstStyle/>
          <a:p>
            <a:endParaRPr lang="en-US"/>
          </a:p>
        </p:txBody>
      </p:sp>
      <p:sp>
        <p:nvSpPr>
          <p:cNvPr id="123946" name="North Dakota">
            <a:extLst>
              <a:ext uri="{FF2B5EF4-FFF2-40B4-BE49-F238E27FC236}">
                <a16:creationId xmlns:a16="http://schemas.microsoft.com/office/drawing/2014/main" id="{AF4D4B82-C617-4154-90B2-BF84B1C938C3}"/>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BDC9E1"/>
          </a:solidFill>
          <a:ln w="15875">
            <a:solidFill>
              <a:srgbClr val="003F48"/>
            </a:solidFill>
            <a:prstDash val="solid"/>
            <a:round/>
            <a:headEnd/>
            <a:tailEnd/>
          </a:ln>
        </p:spPr>
        <p:txBody>
          <a:bodyPr/>
          <a:lstStyle/>
          <a:p>
            <a:endParaRPr lang="en-US"/>
          </a:p>
        </p:txBody>
      </p:sp>
      <p:sp>
        <p:nvSpPr>
          <p:cNvPr id="123947" name="Ohio">
            <a:extLst>
              <a:ext uri="{FF2B5EF4-FFF2-40B4-BE49-F238E27FC236}">
                <a16:creationId xmlns:a16="http://schemas.microsoft.com/office/drawing/2014/main" id="{CD67F444-EB0A-4047-9C38-A8180E9EB789}"/>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BDC9E1"/>
          </a:solidFill>
          <a:ln w="15875">
            <a:solidFill>
              <a:srgbClr val="003F48"/>
            </a:solidFill>
            <a:prstDash val="solid"/>
            <a:round/>
            <a:headEnd/>
            <a:tailEnd/>
          </a:ln>
        </p:spPr>
        <p:txBody>
          <a:bodyPr/>
          <a:lstStyle/>
          <a:p>
            <a:endParaRPr lang="en-US"/>
          </a:p>
        </p:txBody>
      </p:sp>
      <p:sp>
        <p:nvSpPr>
          <p:cNvPr id="123948" name="Oregon">
            <a:extLst>
              <a:ext uri="{FF2B5EF4-FFF2-40B4-BE49-F238E27FC236}">
                <a16:creationId xmlns:a16="http://schemas.microsoft.com/office/drawing/2014/main" id="{F02BF2C8-1B39-4C14-A2C3-3C53642A5C46}"/>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BDC9E1"/>
          </a:solidFill>
          <a:ln w="15875">
            <a:solidFill>
              <a:srgbClr val="003F48"/>
            </a:solidFill>
            <a:prstDash val="solid"/>
            <a:round/>
            <a:headEnd/>
            <a:tailEnd/>
          </a:ln>
        </p:spPr>
        <p:txBody>
          <a:bodyPr/>
          <a:lstStyle/>
          <a:p>
            <a:endParaRPr lang="en-US"/>
          </a:p>
        </p:txBody>
      </p:sp>
      <p:sp>
        <p:nvSpPr>
          <p:cNvPr id="123949" name="Pennsylvania">
            <a:extLst>
              <a:ext uri="{FF2B5EF4-FFF2-40B4-BE49-F238E27FC236}">
                <a16:creationId xmlns:a16="http://schemas.microsoft.com/office/drawing/2014/main" id="{23FF3571-8696-45FD-8915-B32532930D32}"/>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BDC9E1"/>
          </a:solidFill>
          <a:ln w="15875">
            <a:solidFill>
              <a:srgbClr val="003F48"/>
            </a:solidFill>
            <a:prstDash val="solid"/>
            <a:round/>
            <a:headEnd/>
            <a:tailEnd/>
          </a:ln>
        </p:spPr>
        <p:txBody>
          <a:bodyPr/>
          <a:lstStyle/>
          <a:p>
            <a:endParaRPr lang="en-US"/>
          </a:p>
        </p:txBody>
      </p:sp>
      <p:sp>
        <p:nvSpPr>
          <p:cNvPr id="123950" name="Rhode Island">
            <a:extLst>
              <a:ext uri="{FF2B5EF4-FFF2-40B4-BE49-F238E27FC236}">
                <a16:creationId xmlns:a16="http://schemas.microsoft.com/office/drawing/2014/main" id="{0B1CA8F7-5F8B-4F79-8DA4-968AA9242E37}"/>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123951" name="South Carolina">
            <a:extLst>
              <a:ext uri="{FF2B5EF4-FFF2-40B4-BE49-F238E27FC236}">
                <a16:creationId xmlns:a16="http://schemas.microsoft.com/office/drawing/2014/main" id="{F44AC462-30BB-4569-8853-43B0F3701A70}"/>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F6EFF7"/>
          </a:solidFill>
          <a:ln w="15875">
            <a:solidFill>
              <a:srgbClr val="003F48"/>
            </a:solidFill>
            <a:prstDash val="solid"/>
            <a:round/>
            <a:headEnd/>
            <a:tailEnd/>
          </a:ln>
        </p:spPr>
        <p:txBody>
          <a:bodyPr/>
          <a:lstStyle/>
          <a:p>
            <a:endParaRPr lang="en-US"/>
          </a:p>
        </p:txBody>
      </p:sp>
      <p:sp>
        <p:nvSpPr>
          <p:cNvPr id="123952" name="South Dakota">
            <a:extLst>
              <a:ext uri="{FF2B5EF4-FFF2-40B4-BE49-F238E27FC236}">
                <a16:creationId xmlns:a16="http://schemas.microsoft.com/office/drawing/2014/main" id="{DC4C9FA7-C0D1-4179-95AE-1751D97302B3}"/>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23953" name="Tennessee">
            <a:extLst>
              <a:ext uri="{FF2B5EF4-FFF2-40B4-BE49-F238E27FC236}">
                <a16:creationId xmlns:a16="http://schemas.microsoft.com/office/drawing/2014/main" id="{2708CE09-6D97-4990-B07F-F810605D9704}"/>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6EFF7"/>
          </a:solidFill>
          <a:ln w="15875">
            <a:solidFill>
              <a:srgbClr val="003F48"/>
            </a:solidFill>
            <a:prstDash val="solid"/>
            <a:round/>
            <a:headEnd/>
            <a:tailEnd/>
          </a:ln>
        </p:spPr>
        <p:txBody>
          <a:bodyPr/>
          <a:lstStyle/>
          <a:p>
            <a:endParaRPr lang="en-US"/>
          </a:p>
        </p:txBody>
      </p:sp>
      <p:sp>
        <p:nvSpPr>
          <p:cNvPr id="123954" name="Texas">
            <a:extLst>
              <a:ext uri="{FF2B5EF4-FFF2-40B4-BE49-F238E27FC236}">
                <a16:creationId xmlns:a16="http://schemas.microsoft.com/office/drawing/2014/main" id="{8EBAF70B-18DA-4279-B780-CF9CEAAD96FF}"/>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23955" name="Utah">
            <a:extLst>
              <a:ext uri="{FF2B5EF4-FFF2-40B4-BE49-F238E27FC236}">
                <a16:creationId xmlns:a16="http://schemas.microsoft.com/office/drawing/2014/main" id="{1B8DF826-16D7-44BA-9D51-DCBE5E1AD41C}"/>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6EFF7"/>
          </a:solidFill>
          <a:ln w="15875">
            <a:solidFill>
              <a:srgbClr val="003F48"/>
            </a:solidFill>
            <a:prstDash val="solid"/>
            <a:round/>
            <a:headEnd/>
            <a:tailEnd/>
          </a:ln>
        </p:spPr>
        <p:txBody>
          <a:bodyPr/>
          <a:lstStyle/>
          <a:p>
            <a:endParaRPr lang="en-US"/>
          </a:p>
        </p:txBody>
      </p:sp>
      <p:sp>
        <p:nvSpPr>
          <p:cNvPr id="123956" name="Vermont">
            <a:extLst>
              <a:ext uri="{FF2B5EF4-FFF2-40B4-BE49-F238E27FC236}">
                <a16:creationId xmlns:a16="http://schemas.microsoft.com/office/drawing/2014/main" id="{E48AE2E8-79E4-4F8F-BBBB-F6303F1834DB}"/>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123957" name="West Virginia">
            <a:extLst>
              <a:ext uri="{FF2B5EF4-FFF2-40B4-BE49-F238E27FC236}">
                <a16:creationId xmlns:a16="http://schemas.microsoft.com/office/drawing/2014/main" id="{218941E3-E5E1-493C-8B71-98030E4DB842}"/>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23958" name="Wisconsin">
            <a:extLst>
              <a:ext uri="{FF2B5EF4-FFF2-40B4-BE49-F238E27FC236}">
                <a16:creationId xmlns:a16="http://schemas.microsoft.com/office/drawing/2014/main" id="{CBA0BC0D-9F79-4AA2-BBD0-5BAF449E897F}"/>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67A9CF"/>
          </a:solidFill>
          <a:ln w="15875">
            <a:solidFill>
              <a:srgbClr val="003F48"/>
            </a:solidFill>
            <a:prstDash val="solid"/>
            <a:round/>
            <a:headEnd/>
            <a:tailEnd/>
          </a:ln>
        </p:spPr>
        <p:txBody>
          <a:bodyPr/>
          <a:lstStyle/>
          <a:p>
            <a:endParaRPr lang="en-US"/>
          </a:p>
        </p:txBody>
      </p:sp>
      <p:sp>
        <p:nvSpPr>
          <p:cNvPr id="123959" name="Wyoming">
            <a:extLst>
              <a:ext uri="{FF2B5EF4-FFF2-40B4-BE49-F238E27FC236}">
                <a16:creationId xmlns:a16="http://schemas.microsoft.com/office/drawing/2014/main" id="{C1C78FF6-5A3E-4908-9881-EF76C28B396E}"/>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23960" name="Massachusetts">
            <a:extLst>
              <a:ext uri="{FF2B5EF4-FFF2-40B4-BE49-F238E27FC236}">
                <a16:creationId xmlns:a16="http://schemas.microsoft.com/office/drawing/2014/main" id="{777057A0-85C2-40DC-B716-DE3F4AABB157}"/>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23961" name="Freeform 59">
            <a:extLst>
              <a:ext uri="{FF2B5EF4-FFF2-40B4-BE49-F238E27FC236}">
                <a16:creationId xmlns:a16="http://schemas.microsoft.com/office/drawing/2014/main" id="{ACA77D0F-AF4E-4842-873B-D9E6C9528B10}"/>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62" name="Freeform 60">
            <a:extLst>
              <a:ext uri="{FF2B5EF4-FFF2-40B4-BE49-F238E27FC236}">
                <a16:creationId xmlns:a16="http://schemas.microsoft.com/office/drawing/2014/main" id="{E48CEF31-CB38-431E-A3DD-FC4779705EE8}"/>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63" name="Virginia">
            <a:extLst>
              <a:ext uri="{FF2B5EF4-FFF2-40B4-BE49-F238E27FC236}">
                <a16:creationId xmlns:a16="http://schemas.microsoft.com/office/drawing/2014/main" id="{10551E1B-CC0B-4A5F-A6E7-686707313452}"/>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BDC9E1"/>
          </a:solidFill>
          <a:ln w="15875">
            <a:solidFill>
              <a:srgbClr val="003F48"/>
            </a:solidFill>
            <a:prstDash val="solid"/>
            <a:round/>
            <a:headEnd/>
            <a:tailEnd/>
          </a:ln>
        </p:spPr>
        <p:txBody>
          <a:bodyPr/>
          <a:lstStyle/>
          <a:p>
            <a:endParaRPr lang="en-US"/>
          </a:p>
        </p:txBody>
      </p:sp>
      <p:sp>
        <p:nvSpPr>
          <p:cNvPr id="123964" name="Freeform 62">
            <a:extLst>
              <a:ext uri="{FF2B5EF4-FFF2-40B4-BE49-F238E27FC236}">
                <a16:creationId xmlns:a16="http://schemas.microsoft.com/office/drawing/2014/main" id="{21FD3395-6174-408A-9C53-91BDA70A93F9}"/>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23965" name="Hawaii">
            <a:extLst>
              <a:ext uri="{FF2B5EF4-FFF2-40B4-BE49-F238E27FC236}">
                <a16:creationId xmlns:a16="http://schemas.microsoft.com/office/drawing/2014/main" id="{8FCEE791-63A4-4679-93C7-409D155329B5}"/>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23990" name="Freeform 64">
              <a:extLst>
                <a:ext uri="{FF2B5EF4-FFF2-40B4-BE49-F238E27FC236}">
                  <a16:creationId xmlns:a16="http://schemas.microsoft.com/office/drawing/2014/main" id="{9C3CEDA0-1CD8-4691-BD9D-FDEE49CBD5B1}"/>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BDC9E1"/>
            </a:solidFill>
            <a:ln w="15875">
              <a:solidFill>
                <a:srgbClr val="003F48"/>
              </a:solidFill>
              <a:prstDash val="solid"/>
              <a:round/>
              <a:headEnd/>
              <a:tailEnd/>
            </a:ln>
          </p:spPr>
          <p:txBody>
            <a:bodyPr/>
            <a:lstStyle/>
            <a:p>
              <a:endParaRPr lang="en-US"/>
            </a:p>
          </p:txBody>
        </p:sp>
        <p:sp>
          <p:nvSpPr>
            <p:cNvPr id="123991" name="Freeform 65">
              <a:extLst>
                <a:ext uri="{FF2B5EF4-FFF2-40B4-BE49-F238E27FC236}">
                  <a16:creationId xmlns:a16="http://schemas.microsoft.com/office/drawing/2014/main" id="{4B3B3032-1A0D-45BC-B7F8-AF77D72228D7}"/>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23992" name="Freeform 66">
              <a:extLst>
                <a:ext uri="{FF2B5EF4-FFF2-40B4-BE49-F238E27FC236}">
                  <a16:creationId xmlns:a16="http://schemas.microsoft.com/office/drawing/2014/main" id="{2654179D-FDB2-4261-8D43-971A518BD1D6}"/>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23993" name="Freeform 67">
              <a:extLst>
                <a:ext uri="{FF2B5EF4-FFF2-40B4-BE49-F238E27FC236}">
                  <a16:creationId xmlns:a16="http://schemas.microsoft.com/office/drawing/2014/main" id="{803C4287-FED6-4620-9F48-45D31B9FE36C}"/>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23994" name="Freeform 68">
              <a:extLst>
                <a:ext uri="{FF2B5EF4-FFF2-40B4-BE49-F238E27FC236}">
                  <a16:creationId xmlns:a16="http://schemas.microsoft.com/office/drawing/2014/main" id="{3452FA65-3DE1-4CC5-9204-712A0A47FD6C}"/>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23995" name="Freeform 69">
              <a:extLst>
                <a:ext uri="{FF2B5EF4-FFF2-40B4-BE49-F238E27FC236}">
                  <a16:creationId xmlns:a16="http://schemas.microsoft.com/office/drawing/2014/main" id="{CAF00ABD-E403-48BE-A521-8C138D0A9616}"/>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23996" name="Freeform 70">
              <a:extLst>
                <a:ext uri="{FF2B5EF4-FFF2-40B4-BE49-F238E27FC236}">
                  <a16:creationId xmlns:a16="http://schemas.microsoft.com/office/drawing/2014/main" id="{1B7C6381-7EBB-4536-BE17-CABE7BC37F1E}"/>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BDC9E1"/>
            </a:solidFill>
            <a:ln w="15875">
              <a:solidFill>
                <a:srgbClr val="003F48"/>
              </a:solidFill>
              <a:prstDash val="solid"/>
              <a:round/>
              <a:headEnd/>
              <a:tailEnd/>
            </a:ln>
          </p:spPr>
          <p:txBody>
            <a:bodyPr/>
            <a:lstStyle/>
            <a:p>
              <a:endParaRPr lang="en-US"/>
            </a:p>
          </p:txBody>
        </p:sp>
        <p:sp>
          <p:nvSpPr>
            <p:cNvPr id="123997" name="Freeform 71">
              <a:extLst>
                <a:ext uri="{FF2B5EF4-FFF2-40B4-BE49-F238E27FC236}">
                  <a16:creationId xmlns:a16="http://schemas.microsoft.com/office/drawing/2014/main" id="{886C930A-4C60-4CB2-B604-D16463BFCDEE}"/>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BDC9E1"/>
            </a:solidFill>
            <a:ln w="15875">
              <a:solidFill>
                <a:srgbClr val="003F48"/>
              </a:solidFill>
              <a:prstDash val="solid"/>
              <a:round/>
              <a:headEnd/>
              <a:tailEnd/>
            </a:ln>
          </p:spPr>
          <p:txBody>
            <a:bodyPr/>
            <a:lstStyle/>
            <a:p>
              <a:endParaRPr lang="en-US"/>
            </a:p>
          </p:txBody>
        </p:sp>
      </p:grpSp>
      <p:grpSp>
        <p:nvGrpSpPr>
          <p:cNvPr id="123966" name="Alaska">
            <a:extLst>
              <a:ext uri="{FF2B5EF4-FFF2-40B4-BE49-F238E27FC236}">
                <a16:creationId xmlns:a16="http://schemas.microsoft.com/office/drawing/2014/main" id="{BA793F6D-04A6-4716-B7C8-9389ED25733E}"/>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23980" name="Freeform 73">
              <a:extLst>
                <a:ext uri="{FF2B5EF4-FFF2-40B4-BE49-F238E27FC236}">
                  <a16:creationId xmlns:a16="http://schemas.microsoft.com/office/drawing/2014/main" id="{F3C5FC65-D48B-4DDF-8782-F34A598EA950}"/>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6EFF7"/>
            </a:solidFill>
            <a:ln w="15875">
              <a:solidFill>
                <a:srgbClr val="003F48"/>
              </a:solidFill>
              <a:prstDash val="solid"/>
              <a:round/>
              <a:headEnd/>
              <a:tailEnd/>
            </a:ln>
          </p:spPr>
          <p:txBody>
            <a:bodyPr/>
            <a:lstStyle/>
            <a:p>
              <a:endParaRPr lang="en-US"/>
            </a:p>
          </p:txBody>
        </p:sp>
        <p:sp>
          <p:nvSpPr>
            <p:cNvPr id="123981" name="Freeform 74">
              <a:extLst>
                <a:ext uri="{FF2B5EF4-FFF2-40B4-BE49-F238E27FC236}">
                  <a16:creationId xmlns:a16="http://schemas.microsoft.com/office/drawing/2014/main" id="{17FF25C2-89DD-4898-BC4E-6DD7B3A178CF}"/>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6EFF7"/>
            </a:solidFill>
            <a:ln w="15875">
              <a:solidFill>
                <a:srgbClr val="003F48"/>
              </a:solidFill>
              <a:prstDash val="solid"/>
              <a:round/>
              <a:headEnd/>
              <a:tailEnd/>
            </a:ln>
          </p:spPr>
          <p:txBody>
            <a:bodyPr/>
            <a:lstStyle/>
            <a:p>
              <a:endParaRPr lang="en-US"/>
            </a:p>
          </p:txBody>
        </p:sp>
        <p:sp>
          <p:nvSpPr>
            <p:cNvPr id="123982" name="Freeform 75">
              <a:extLst>
                <a:ext uri="{FF2B5EF4-FFF2-40B4-BE49-F238E27FC236}">
                  <a16:creationId xmlns:a16="http://schemas.microsoft.com/office/drawing/2014/main" id="{050B735A-5BAC-4DD4-87D6-0F0F8F313D9E}"/>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6EFF7"/>
            </a:solidFill>
            <a:ln w="15875">
              <a:solidFill>
                <a:srgbClr val="003F48"/>
              </a:solidFill>
              <a:prstDash val="solid"/>
              <a:round/>
              <a:headEnd/>
              <a:tailEnd/>
            </a:ln>
          </p:spPr>
          <p:txBody>
            <a:bodyPr/>
            <a:lstStyle/>
            <a:p>
              <a:endParaRPr lang="en-US"/>
            </a:p>
          </p:txBody>
        </p:sp>
        <p:sp>
          <p:nvSpPr>
            <p:cNvPr id="123983" name="Freeform 76">
              <a:extLst>
                <a:ext uri="{FF2B5EF4-FFF2-40B4-BE49-F238E27FC236}">
                  <a16:creationId xmlns:a16="http://schemas.microsoft.com/office/drawing/2014/main" id="{D6269186-E83C-4FD1-A45B-B661BEA1598E}"/>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6EFF7"/>
            </a:solidFill>
            <a:ln w="15875">
              <a:solidFill>
                <a:srgbClr val="003F48"/>
              </a:solidFill>
              <a:prstDash val="solid"/>
              <a:round/>
              <a:headEnd/>
              <a:tailEnd/>
            </a:ln>
          </p:spPr>
          <p:txBody>
            <a:bodyPr/>
            <a:lstStyle/>
            <a:p>
              <a:endParaRPr lang="en-US"/>
            </a:p>
          </p:txBody>
        </p:sp>
        <p:sp>
          <p:nvSpPr>
            <p:cNvPr id="123984" name="Freeform 77">
              <a:extLst>
                <a:ext uri="{FF2B5EF4-FFF2-40B4-BE49-F238E27FC236}">
                  <a16:creationId xmlns:a16="http://schemas.microsoft.com/office/drawing/2014/main" id="{689FC3C3-82B0-4400-A2F3-6DEC446F9485}"/>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6EFF7"/>
            </a:solidFill>
            <a:ln w="15875">
              <a:solidFill>
                <a:srgbClr val="003F48"/>
              </a:solidFill>
              <a:prstDash val="solid"/>
              <a:round/>
              <a:headEnd/>
              <a:tailEnd/>
            </a:ln>
          </p:spPr>
          <p:txBody>
            <a:bodyPr/>
            <a:lstStyle/>
            <a:p>
              <a:endParaRPr lang="en-US"/>
            </a:p>
          </p:txBody>
        </p:sp>
        <p:sp>
          <p:nvSpPr>
            <p:cNvPr id="123985" name="Freeform 78">
              <a:extLst>
                <a:ext uri="{FF2B5EF4-FFF2-40B4-BE49-F238E27FC236}">
                  <a16:creationId xmlns:a16="http://schemas.microsoft.com/office/drawing/2014/main" id="{3258DDAE-F3F8-4505-B332-26F0BAD46468}"/>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6EFF7"/>
            </a:solidFill>
            <a:ln w="15875">
              <a:solidFill>
                <a:srgbClr val="003F48"/>
              </a:solidFill>
              <a:prstDash val="solid"/>
              <a:round/>
              <a:headEnd/>
              <a:tailEnd/>
            </a:ln>
          </p:spPr>
          <p:txBody>
            <a:bodyPr/>
            <a:lstStyle/>
            <a:p>
              <a:endParaRPr lang="en-US"/>
            </a:p>
          </p:txBody>
        </p:sp>
        <p:sp>
          <p:nvSpPr>
            <p:cNvPr id="123986" name="Freeform 79">
              <a:extLst>
                <a:ext uri="{FF2B5EF4-FFF2-40B4-BE49-F238E27FC236}">
                  <a16:creationId xmlns:a16="http://schemas.microsoft.com/office/drawing/2014/main" id="{4263305B-AEE7-4AEE-852B-95DB6F7583F9}"/>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23987" name="Freeform 80">
              <a:extLst>
                <a:ext uri="{FF2B5EF4-FFF2-40B4-BE49-F238E27FC236}">
                  <a16:creationId xmlns:a16="http://schemas.microsoft.com/office/drawing/2014/main" id="{B402B7D3-BD03-451C-9071-0ED03947D3ED}"/>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23988" name="Freeform 81">
              <a:extLst>
                <a:ext uri="{FF2B5EF4-FFF2-40B4-BE49-F238E27FC236}">
                  <a16:creationId xmlns:a16="http://schemas.microsoft.com/office/drawing/2014/main" id="{53A60BFA-3211-42D2-B42F-F2F5E01D3B83}"/>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23989" name="Freeform 82">
              <a:extLst>
                <a:ext uri="{FF2B5EF4-FFF2-40B4-BE49-F238E27FC236}">
                  <a16:creationId xmlns:a16="http://schemas.microsoft.com/office/drawing/2014/main" id="{F4E4319B-E9D0-4C03-8C83-C27A723CCF6C}"/>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6EFF7"/>
            </a:solidFill>
            <a:ln w="15875">
              <a:solidFill>
                <a:srgbClr val="003F48"/>
              </a:solidFill>
              <a:prstDash val="solid"/>
              <a:round/>
              <a:headEnd/>
              <a:tailEnd/>
            </a:ln>
          </p:spPr>
          <p:txBody>
            <a:bodyPr/>
            <a:lstStyle/>
            <a:p>
              <a:endParaRPr lang="en-US"/>
            </a:p>
          </p:txBody>
        </p:sp>
      </p:grpSp>
      <p:sp>
        <p:nvSpPr>
          <p:cNvPr id="123967" name="Rectangle 109">
            <a:extLst>
              <a:ext uri="{FF2B5EF4-FFF2-40B4-BE49-F238E27FC236}">
                <a16:creationId xmlns:a16="http://schemas.microsoft.com/office/drawing/2014/main" id="{7692797F-F41A-48CF-9205-8D402241EB61}"/>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23968" name="Rectangle 110">
            <a:extLst>
              <a:ext uri="{FF2B5EF4-FFF2-40B4-BE49-F238E27FC236}">
                <a16:creationId xmlns:a16="http://schemas.microsoft.com/office/drawing/2014/main" id="{7B89A6A2-8E13-4A97-800C-63EF15746934}"/>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23969" name="Rectangle 111">
            <a:extLst>
              <a:ext uri="{FF2B5EF4-FFF2-40B4-BE49-F238E27FC236}">
                <a16:creationId xmlns:a16="http://schemas.microsoft.com/office/drawing/2014/main" id="{BE58D9FE-13EE-4F23-8ABE-94EA807B463C}"/>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23970" name="Rectangle 112">
            <a:extLst>
              <a:ext uri="{FF2B5EF4-FFF2-40B4-BE49-F238E27FC236}">
                <a16:creationId xmlns:a16="http://schemas.microsoft.com/office/drawing/2014/main" id="{CB51B90F-E552-4817-A8CB-D697C6E968B3}"/>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23971" name="Rectangle 113">
            <a:extLst>
              <a:ext uri="{FF2B5EF4-FFF2-40B4-BE49-F238E27FC236}">
                <a16:creationId xmlns:a16="http://schemas.microsoft.com/office/drawing/2014/main" id="{A749A710-10CC-49B1-B248-3CBF44B27D15}"/>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23972" name="Text Box 114">
            <a:extLst>
              <a:ext uri="{FF2B5EF4-FFF2-40B4-BE49-F238E27FC236}">
                <a16:creationId xmlns:a16="http://schemas.microsoft.com/office/drawing/2014/main" id="{FE22C2E3-7CDC-49C5-9016-30AB1B226767}"/>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23973" name="Text Box 105">
            <a:extLst>
              <a:ext uri="{FF2B5EF4-FFF2-40B4-BE49-F238E27FC236}">
                <a16:creationId xmlns:a16="http://schemas.microsoft.com/office/drawing/2014/main" id="{A75041B6-DE4D-40EF-9EE4-17135F873C67}"/>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23974" name="Text Box 106">
            <a:extLst>
              <a:ext uri="{FF2B5EF4-FFF2-40B4-BE49-F238E27FC236}">
                <a16:creationId xmlns:a16="http://schemas.microsoft.com/office/drawing/2014/main" id="{E5B81010-807A-4180-9C46-99E2A0907F8F}"/>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23975" name="Text Box 107">
            <a:extLst>
              <a:ext uri="{FF2B5EF4-FFF2-40B4-BE49-F238E27FC236}">
                <a16:creationId xmlns:a16="http://schemas.microsoft.com/office/drawing/2014/main" id="{B43E7718-55C7-4CD8-AB45-4B252695D505}"/>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23976" name="Text Box 108">
            <a:extLst>
              <a:ext uri="{FF2B5EF4-FFF2-40B4-BE49-F238E27FC236}">
                <a16:creationId xmlns:a16="http://schemas.microsoft.com/office/drawing/2014/main" id="{3255A96A-654C-450B-9BAA-DE3A50D969BD}"/>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23977" name="Rectangle 7">
            <a:extLst>
              <a:ext uri="{FF2B5EF4-FFF2-40B4-BE49-F238E27FC236}">
                <a16:creationId xmlns:a16="http://schemas.microsoft.com/office/drawing/2014/main" id="{9E6EDAB5-014C-49F4-AEE4-743F074D4C4A}"/>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about sexual orientation in a required course during grades 6, 7, or 8*</a:t>
            </a:r>
          </a:p>
        </p:txBody>
      </p:sp>
      <p:sp>
        <p:nvSpPr>
          <p:cNvPr id="123978" name="Text Box 101">
            <a:extLst>
              <a:ext uri="{FF2B5EF4-FFF2-40B4-BE49-F238E27FC236}">
                <a16:creationId xmlns:a16="http://schemas.microsoft.com/office/drawing/2014/main" id="{D98048A9-5A29-470C-B7A5-4123EF151ECF}"/>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123979" name="Text Box 116">
            <a:extLst>
              <a:ext uri="{FF2B5EF4-FFF2-40B4-BE49-F238E27FC236}">
                <a16:creationId xmlns:a16="http://schemas.microsoft.com/office/drawing/2014/main" id="{23DF7544-8BFD-487B-B7EF-89F7B40135C7}"/>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Kansas">
            <a:extLst>
              <a:ext uri="{FF2B5EF4-FFF2-40B4-BE49-F238E27FC236}">
                <a16:creationId xmlns:a16="http://schemas.microsoft.com/office/drawing/2014/main" id="{9F285D3C-AC2D-4AE2-B582-75796EF97923}"/>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BDC9E1"/>
          </a:solidFill>
          <a:ln w="15875">
            <a:solidFill>
              <a:srgbClr val="003F48"/>
            </a:solidFill>
            <a:prstDash val="solid"/>
            <a:round/>
            <a:headEnd/>
            <a:tailEnd/>
          </a:ln>
        </p:spPr>
        <p:txBody>
          <a:bodyPr/>
          <a:lstStyle/>
          <a:p>
            <a:endParaRPr lang="en-US"/>
          </a:p>
        </p:txBody>
      </p:sp>
      <p:sp>
        <p:nvSpPr>
          <p:cNvPr id="125955" name="Missouri">
            <a:extLst>
              <a:ext uri="{FF2B5EF4-FFF2-40B4-BE49-F238E27FC236}">
                <a16:creationId xmlns:a16="http://schemas.microsoft.com/office/drawing/2014/main" id="{9AD3A462-E38F-42E9-A408-67D797025C1F}"/>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25956" name="Illinois">
            <a:extLst>
              <a:ext uri="{FF2B5EF4-FFF2-40B4-BE49-F238E27FC236}">
                <a16:creationId xmlns:a16="http://schemas.microsoft.com/office/drawing/2014/main" id="{F7E55F39-0813-4AD0-9BFC-E241CE558E63}"/>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125957" name="Iowa">
            <a:extLst>
              <a:ext uri="{FF2B5EF4-FFF2-40B4-BE49-F238E27FC236}">
                <a16:creationId xmlns:a16="http://schemas.microsoft.com/office/drawing/2014/main" id="{10AC7A99-7850-48FE-890B-0056D0E10382}"/>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25958" name="New Mexico">
            <a:extLst>
              <a:ext uri="{FF2B5EF4-FFF2-40B4-BE49-F238E27FC236}">
                <a16:creationId xmlns:a16="http://schemas.microsoft.com/office/drawing/2014/main" id="{0EC2DBDA-918B-4B48-A097-9D2B992D5667}"/>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125959" name="Oklahoma">
            <a:extLst>
              <a:ext uri="{FF2B5EF4-FFF2-40B4-BE49-F238E27FC236}">
                <a16:creationId xmlns:a16="http://schemas.microsoft.com/office/drawing/2014/main" id="{67336116-3284-454C-831B-F6957D508B9E}"/>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25960" name="Florida">
            <a:extLst>
              <a:ext uri="{FF2B5EF4-FFF2-40B4-BE49-F238E27FC236}">
                <a16:creationId xmlns:a16="http://schemas.microsoft.com/office/drawing/2014/main" id="{DFC042D5-665E-4D17-A1CB-28550BBE5829}"/>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125961" name="Freeform 9">
            <a:extLst>
              <a:ext uri="{FF2B5EF4-FFF2-40B4-BE49-F238E27FC236}">
                <a16:creationId xmlns:a16="http://schemas.microsoft.com/office/drawing/2014/main" id="{2ED5DE74-B297-445A-97E6-41AEAED5595D}"/>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25962" name="Freeform 10">
            <a:extLst>
              <a:ext uri="{FF2B5EF4-FFF2-40B4-BE49-F238E27FC236}">
                <a16:creationId xmlns:a16="http://schemas.microsoft.com/office/drawing/2014/main" id="{14127FCF-EE26-4329-AA66-915E2F8C8F0E}"/>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25963" name="Freeform 11">
            <a:extLst>
              <a:ext uri="{FF2B5EF4-FFF2-40B4-BE49-F238E27FC236}">
                <a16:creationId xmlns:a16="http://schemas.microsoft.com/office/drawing/2014/main" id="{6CDA7F7A-4800-4D98-B22E-B4BD408AE8A1}"/>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25964" name="Michigan Upper">
            <a:extLst>
              <a:ext uri="{FF2B5EF4-FFF2-40B4-BE49-F238E27FC236}">
                <a16:creationId xmlns:a16="http://schemas.microsoft.com/office/drawing/2014/main" id="{6FCCC937-BCCA-4ABA-B20D-B3C8F9375775}"/>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BDC9E1"/>
          </a:solidFill>
          <a:ln w="15875">
            <a:solidFill>
              <a:srgbClr val="003F48"/>
            </a:solidFill>
            <a:prstDash val="solid"/>
            <a:round/>
            <a:headEnd/>
            <a:tailEnd/>
          </a:ln>
        </p:spPr>
        <p:txBody>
          <a:bodyPr/>
          <a:lstStyle/>
          <a:p>
            <a:endParaRPr lang="en-US"/>
          </a:p>
        </p:txBody>
      </p:sp>
      <p:sp>
        <p:nvSpPr>
          <p:cNvPr id="125965" name="Michigan">
            <a:extLst>
              <a:ext uri="{FF2B5EF4-FFF2-40B4-BE49-F238E27FC236}">
                <a16:creationId xmlns:a16="http://schemas.microsoft.com/office/drawing/2014/main" id="{2BEE26C5-D7EC-46AE-B7F0-5718EFE5A59F}"/>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25966" name="New York">
            <a:extLst>
              <a:ext uri="{FF2B5EF4-FFF2-40B4-BE49-F238E27FC236}">
                <a16:creationId xmlns:a16="http://schemas.microsoft.com/office/drawing/2014/main" id="{AB65E958-D6A2-4BD9-B2DD-EF4F147643E3}"/>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125967" name="Freeform 15">
            <a:extLst>
              <a:ext uri="{FF2B5EF4-FFF2-40B4-BE49-F238E27FC236}">
                <a16:creationId xmlns:a16="http://schemas.microsoft.com/office/drawing/2014/main" id="{8BB6038E-0FD2-48F5-AEC0-0DACFDDD833A}"/>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968" name="Freeform 16">
            <a:extLst>
              <a:ext uri="{FF2B5EF4-FFF2-40B4-BE49-F238E27FC236}">
                <a16:creationId xmlns:a16="http://schemas.microsoft.com/office/drawing/2014/main" id="{F1137322-49CD-4D22-8E41-C21D2E680A3B}"/>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969" name="Washington">
            <a:extLst>
              <a:ext uri="{FF2B5EF4-FFF2-40B4-BE49-F238E27FC236}">
                <a16:creationId xmlns:a16="http://schemas.microsoft.com/office/drawing/2014/main" id="{802CEB4F-171E-4AEF-B688-F103FB07BD9A}"/>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67A9CF"/>
          </a:solidFill>
          <a:ln w="15875">
            <a:solidFill>
              <a:srgbClr val="003F48"/>
            </a:solidFill>
            <a:prstDash val="solid"/>
            <a:round/>
            <a:headEnd/>
            <a:tailEnd/>
          </a:ln>
        </p:spPr>
        <p:txBody>
          <a:bodyPr/>
          <a:lstStyle/>
          <a:p>
            <a:endParaRPr lang="en-US"/>
          </a:p>
        </p:txBody>
      </p:sp>
      <p:sp>
        <p:nvSpPr>
          <p:cNvPr id="125970" name="Freeform 19">
            <a:extLst>
              <a:ext uri="{FF2B5EF4-FFF2-40B4-BE49-F238E27FC236}">
                <a16:creationId xmlns:a16="http://schemas.microsoft.com/office/drawing/2014/main" id="{E825EF9B-F031-407F-913A-EEDCC28E8EA3}"/>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971" name="Alabama">
            <a:extLst>
              <a:ext uri="{FF2B5EF4-FFF2-40B4-BE49-F238E27FC236}">
                <a16:creationId xmlns:a16="http://schemas.microsoft.com/office/drawing/2014/main" id="{051FF655-83AB-436A-B822-855897541BD5}"/>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25972" name="Arizona">
            <a:extLst>
              <a:ext uri="{FF2B5EF4-FFF2-40B4-BE49-F238E27FC236}">
                <a16:creationId xmlns:a16="http://schemas.microsoft.com/office/drawing/2014/main" id="{D9A73861-DFEE-4371-8DFB-683AB588930A}"/>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25973" name="Arkansas">
            <a:extLst>
              <a:ext uri="{FF2B5EF4-FFF2-40B4-BE49-F238E27FC236}">
                <a16:creationId xmlns:a16="http://schemas.microsoft.com/office/drawing/2014/main" id="{7B46325A-9D95-4AA9-9D0B-A9A977A64CFA}"/>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25974" name="California">
            <a:extLst>
              <a:ext uri="{FF2B5EF4-FFF2-40B4-BE49-F238E27FC236}">
                <a16:creationId xmlns:a16="http://schemas.microsoft.com/office/drawing/2014/main" id="{11369CB6-BAAD-496F-B28A-CA435423BA2B}"/>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125975" name="Colorado">
            <a:extLst>
              <a:ext uri="{FF2B5EF4-FFF2-40B4-BE49-F238E27FC236}">
                <a16:creationId xmlns:a16="http://schemas.microsoft.com/office/drawing/2014/main" id="{049FCDB0-EF26-4B98-86D9-7ECBC3B1B99C}"/>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25976" name="Connecticut">
            <a:extLst>
              <a:ext uri="{FF2B5EF4-FFF2-40B4-BE49-F238E27FC236}">
                <a16:creationId xmlns:a16="http://schemas.microsoft.com/office/drawing/2014/main" id="{1A3FD3FF-0600-4161-BAE7-AB26415A4303}"/>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25977" name="Delaware">
            <a:extLst>
              <a:ext uri="{FF2B5EF4-FFF2-40B4-BE49-F238E27FC236}">
                <a16:creationId xmlns:a16="http://schemas.microsoft.com/office/drawing/2014/main" id="{4B73B52C-6A6E-4DEC-9D36-234C328E2B45}"/>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25978" name="Freeform 27">
            <a:extLst>
              <a:ext uri="{FF2B5EF4-FFF2-40B4-BE49-F238E27FC236}">
                <a16:creationId xmlns:a16="http://schemas.microsoft.com/office/drawing/2014/main" id="{5845DA50-5A54-44B3-B2D8-C80EEB71DFAF}"/>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979" name="Georgia">
            <a:extLst>
              <a:ext uri="{FF2B5EF4-FFF2-40B4-BE49-F238E27FC236}">
                <a16:creationId xmlns:a16="http://schemas.microsoft.com/office/drawing/2014/main" id="{5670783D-D97C-48F9-BCF4-80859CFA5EB5}"/>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67A9CF"/>
          </a:solidFill>
          <a:ln w="15875">
            <a:solidFill>
              <a:srgbClr val="003F48"/>
            </a:solidFill>
            <a:prstDash val="solid"/>
            <a:round/>
            <a:headEnd/>
            <a:tailEnd/>
          </a:ln>
        </p:spPr>
        <p:txBody>
          <a:bodyPr/>
          <a:lstStyle/>
          <a:p>
            <a:endParaRPr lang="en-US"/>
          </a:p>
        </p:txBody>
      </p:sp>
      <p:sp>
        <p:nvSpPr>
          <p:cNvPr id="125980" name="Idaho">
            <a:extLst>
              <a:ext uri="{FF2B5EF4-FFF2-40B4-BE49-F238E27FC236}">
                <a16:creationId xmlns:a16="http://schemas.microsoft.com/office/drawing/2014/main" id="{F4D466A3-D96E-466C-984F-85973D6A99F9}"/>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67A9CF"/>
          </a:solidFill>
          <a:ln w="15875">
            <a:solidFill>
              <a:srgbClr val="003F48"/>
            </a:solidFill>
            <a:prstDash val="solid"/>
            <a:round/>
            <a:headEnd/>
            <a:tailEnd/>
          </a:ln>
        </p:spPr>
        <p:txBody>
          <a:bodyPr/>
          <a:lstStyle/>
          <a:p>
            <a:endParaRPr lang="en-US"/>
          </a:p>
        </p:txBody>
      </p:sp>
      <p:sp>
        <p:nvSpPr>
          <p:cNvPr id="125981" name="Indiana">
            <a:extLst>
              <a:ext uri="{FF2B5EF4-FFF2-40B4-BE49-F238E27FC236}">
                <a16:creationId xmlns:a16="http://schemas.microsoft.com/office/drawing/2014/main" id="{7DB50E32-3334-4AD5-B960-3EABEA146F08}"/>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25982" name="Kentucky">
            <a:extLst>
              <a:ext uri="{FF2B5EF4-FFF2-40B4-BE49-F238E27FC236}">
                <a16:creationId xmlns:a16="http://schemas.microsoft.com/office/drawing/2014/main" id="{F3945ADD-4E23-4F1D-9BC8-8A0816CB5D45}"/>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125983" name="Louisiana">
            <a:extLst>
              <a:ext uri="{FF2B5EF4-FFF2-40B4-BE49-F238E27FC236}">
                <a16:creationId xmlns:a16="http://schemas.microsoft.com/office/drawing/2014/main" id="{D8350CE0-90C2-4E9F-8AE6-4D45F531D40D}"/>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25984" name="Maine">
            <a:extLst>
              <a:ext uri="{FF2B5EF4-FFF2-40B4-BE49-F238E27FC236}">
                <a16:creationId xmlns:a16="http://schemas.microsoft.com/office/drawing/2014/main" id="{6252CD47-D42D-4B56-8321-198D8245C7E5}"/>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7A9CF"/>
          </a:solidFill>
          <a:ln w="15875">
            <a:solidFill>
              <a:srgbClr val="003F48"/>
            </a:solidFill>
            <a:prstDash val="solid"/>
            <a:round/>
            <a:headEnd/>
            <a:tailEnd/>
          </a:ln>
        </p:spPr>
        <p:txBody>
          <a:bodyPr/>
          <a:lstStyle/>
          <a:p>
            <a:endParaRPr lang="en-US"/>
          </a:p>
        </p:txBody>
      </p:sp>
      <p:sp>
        <p:nvSpPr>
          <p:cNvPr id="125985" name="Maryland">
            <a:extLst>
              <a:ext uri="{FF2B5EF4-FFF2-40B4-BE49-F238E27FC236}">
                <a16:creationId xmlns:a16="http://schemas.microsoft.com/office/drawing/2014/main" id="{CDFC5937-6D4D-4880-BC7D-6E6870DE3207}"/>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25986" name="Minnesota">
            <a:extLst>
              <a:ext uri="{FF2B5EF4-FFF2-40B4-BE49-F238E27FC236}">
                <a16:creationId xmlns:a16="http://schemas.microsoft.com/office/drawing/2014/main" id="{1CDC136E-E25D-4896-827F-2C2B0327F4A9}"/>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125987" name="Mississippi">
            <a:extLst>
              <a:ext uri="{FF2B5EF4-FFF2-40B4-BE49-F238E27FC236}">
                <a16:creationId xmlns:a16="http://schemas.microsoft.com/office/drawing/2014/main" id="{0C597654-1D33-469A-82BA-47C21465D464}"/>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25988" name="Montana">
            <a:extLst>
              <a:ext uri="{FF2B5EF4-FFF2-40B4-BE49-F238E27FC236}">
                <a16:creationId xmlns:a16="http://schemas.microsoft.com/office/drawing/2014/main" id="{163F27A1-4F45-4444-8380-27D6A35BB869}"/>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7A9CF"/>
          </a:solidFill>
          <a:ln w="15875">
            <a:solidFill>
              <a:srgbClr val="003F48"/>
            </a:solidFill>
            <a:prstDash val="solid"/>
            <a:round/>
            <a:headEnd/>
            <a:tailEnd/>
          </a:ln>
        </p:spPr>
        <p:txBody>
          <a:bodyPr/>
          <a:lstStyle/>
          <a:p>
            <a:endParaRPr lang="en-US"/>
          </a:p>
        </p:txBody>
      </p:sp>
      <p:sp>
        <p:nvSpPr>
          <p:cNvPr id="125989" name="Nebraska">
            <a:extLst>
              <a:ext uri="{FF2B5EF4-FFF2-40B4-BE49-F238E27FC236}">
                <a16:creationId xmlns:a16="http://schemas.microsoft.com/office/drawing/2014/main" id="{C28CC1C0-C057-4ED7-9AE6-F36AEBD40D63}"/>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BDC9E1"/>
          </a:solidFill>
          <a:ln w="15875">
            <a:solidFill>
              <a:srgbClr val="003F48"/>
            </a:solidFill>
            <a:prstDash val="solid"/>
            <a:round/>
            <a:headEnd/>
            <a:tailEnd/>
          </a:ln>
        </p:spPr>
        <p:txBody>
          <a:bodyPr/>
          <a:lstStyle/>
          <a:p>
            <a:endParaRPr lang="en-US"/>
          </a:p>
        </p:txBody>
      </p:sp>
      <p:sp>
        <p:nvSpPr>
          <p:cNvPr id="125990" name="Nevada">
            <a:extLst>
              <a:ext uri="{FF2B5EF4-FFF2-40B4-BE49-F238E27FC236}">
                <a16:creationId xmlns:a16="http://schemas.microsoft.com/office/drawing/2014/main" id="{1A8AE31F-4098-4564-81A6-8C243859C533}"/>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25991" name="New Hampshire">
            <a:extLst>
              <a:ext uri="{FF2B5EF4-FFF2-40B4-BE49-F238E27FC236}">
                <a16:creationId xmlns:a16="http://schemas.microsoft.com/office/drawing/2014/main" id="{AE6059A5-B883-4680-8946-CCD75326F07D}"/>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125992" name="New Jersey">
            <a:extLst>
              <a:ext uri="{FF2B5EF4-FFF2-40B4-BE49-F238E27FC236}">
                <a16:creationId xmlns:a16="http://schemas.microsoft.com/office/drawing/2014/main" id="{CCC92021-4902-48BE-A976-B3BACC653CB3}"/>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125993" name="North Carolina">
            <a:extLst>
              <a:ext uri="{FF2B5EF4-FFF2-40B4-BE49-F238E27FC236}">
                <a16:creationId xmlns:a16="http://schemas.microsoft.com/office/drawing/2014/main" id="{2D29444C-31F1-49BF-9587-D444FACE2867}"/>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7A9CF"/>
          </a:solidFill>
          <a:ln w="15875">
            <a:solidFill>
              <a:srgbClr val="003F48"/>
            </a:solidFill>
            <a:prstDash val="solid"/>
            <a:round/>
            <a:headEnd/>
            <a:tailEnd/>
          </a:ln>
        </p:spPr>
        <p:txBody>
          <a:bodyPr/>
          <a:lstStyle/>
          <a:p>
            <a:endParaRPr lang="en-US"/>
          </a:p>
        </p:txBody>
      </p:sp>
      <p:sp>
        <p:nvSpPr>
          <p:cNvPr id="125994" name="North Dakota">
            <a:extLst>
              <a:ext uri="{FF2B5EF4-FFF2-40B4-BE49-F238E27FC236}">
                <a16:creationId xmlns:a16="http://schemas.microsoft.com/office/drawing/2014/main" id="{57D54CB2-EE9B-4D4C-BD9B-C545CBCCA6AF}"/>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BDC9E1"/>
          </a:solidFill>
          <a:ln w="15875">
            <a:solidFill>
              <a:srgbClr val="003F48"/>
            </a:solidFill>
            <a:prstDash val="solid"/>
            <a:round/>
            <a:headEnd/>
            <a:tailEnd/>
          </a:ln>
        </p:spPr>
        <p:txBody>
          <a:bodyPr/>
          <a:lstStyle/>
          <a:p>
            <a:endParaRPr lang="en-US"/>
          </a:p>
        </p:txBody>
      </p:sp>
      <p:sp>
        <p:nvSpPr>
          <p:cNvPr id="125995" name="Ohio">
            <a:extLst>
              <a:ext uri="{FF2B5EF4-FFF2-40B4-BE49-F238E27FC236}">
                <a16:creationId xmlns:a16="http://schemas.microsoft.com/office/drawing/2014/main" id="{A5DB55E0-DB7F-4641-B02E-9688D7C05018}"/>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67A9CF"/>
          </a:solidFill>
          <a:ln w="15875">
            <a:solidFill>
              <a:srgbClr val="003F48"/>
            </a:solidFill>
            <a:prstDash val="solid"/>
            <a:round/>
            <a:headEnd/>
            <a:tailEnd/>
          </a:ln>
        </p:spPr>
        <p:txBody>
          <a:bodyPr/>
          <a:lstStyle/>
          <a:p>
            <a:endParaRPr lang="en-US"/>
          </a:p>
        </p:txBody>
      </p:sp>
      <p:sp>
        <p:nvSpPr>
          <p:cNvPr id="125996" name="Oregon">
            <a:extLst>
              <a:ext uri="{FF2B5EF4-FFF2-40B4-BE49-F238E27FC236}">
                <a16:creationId xmlns:a16="http://schemas.microsoft.com/office/drawing/2014/main" id="{23A00226-7985-46AE-9B09-8C99D0B184D7}"/>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125997" name="Pennsylvania">
            <a:extLst>
              <a:ext uri="{FF2B5EF4-FFF2-40B4-BE49-F238E27FC236}">
                <a16:creationId xmlns:a16="http://schemas.microsoft.com/office/drawing/2014/main" id="{90D88E8A-48E6-4949-8DA1-960AA9C7F282}"/>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7A9CF"/>
          </a:solidFill>
          <a:ln w="15875">
            <a:solidFill>
              <a:srgbClr val="003F48"/>
            </a:solidFill>
            <a:prstDash val="solid"/>
            <a:round/>
            <a:headEnd/>
            <a:tailEnd/>
          </a:ln>
        </p:spPr>
        <p:txBody>
          <a:bodyPr/>
          <a:lstStyle/>
          <a:p>
            <a:endParaRPr lang="en-US"/>
          </a:p>
        </p:txBody>
      </p:sp>
      <p:sp>
        <p:nvSpPr>
          <p:cNvPr id="125998" name="Rhode Island">
            <a:extLst>
              <a:ext uri="{FF2B5EF4-FFF2-40B4-BE49-F238E27FC236}">
                <a16:creationId xmlns:a16="http://schemas.microsoft.com/office/drawing/2014/main" id="{F9762915-74BD-442E-9C13-0DE69CF6C75C}"/>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125999" name="South Carolina">
            <a:extLst>
              <a:ext uri="{FF2B5EF4-FFF2-40B4-BE49-F238E27FC236}">
                <a16:creationId xmlns:a16="http://schemas.microsoft.com/office/drawing/2014/main" id="{62FE8634-12F4-4ABC-978A-454DB3AF6F0F}"/>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7A9CF"/>
          </a:solidFill>
          <a:ln w="15875">
            <a:solidFill>
              <a:srgbClr val="003F48"/>
            </a:solidFill>
            <a:prstDash val="solid"/>
            <a:round/>
            <a:headEnd/>
            <a:tailEnd/>
          </a:ln>
        </p:spPr>
        <p:txBody>
          <a:bodyPr/>
          <a:lstStyle/>
          <a:p>
            <a:endParaRPr lang="en-US"/>
          </a:p>
        </p:txBody>
      </p:sp>
      <p:sp>
        <p:nvSpPr>
          <p:cNvPr id="126000" name="South Dakota">
            <a:extLst>
              <a:ext uri="{FF2B5EF4-FFF2-40B4-BE49-F238E27FC236}">
                <a16:creationId xmlns:a16="http://schemas.microsoft.com/office/drawing/2014/main" id="{B39B3F5E-60A4-4319-89AF-95189EDB6C72}"/>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126001" name="Tennessee">
            <a:extLst>
              <a:ext uri="{FF2B5EF4-FFF2-40B4-BE49-F238E27FC236}">
                <a16:creationId xmlns:a16="http://schemas.microsoft.com/office/drawing/2014/main" id="{C3F6C256-5176-4028-8EFA-E933DBCFC33F}"/>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67A9CF"/>
          </a:solidFill>
          <a:ln w="15875">
            <a:solidFill>
              <a:srgbClr val="003F48"/>
            </a:solidFill>
            <a:prstDash val="solid"/>
            <a:round/>
            <a:headEnd/>
            <a:tailEnd/>
          </a:ln>
        </p:spPr>
        <p:txBody>
          <a:bodyPr/>
          <a:lstStyle/>
          <a:p>
            <a:endParaRPr lang="en-US"/>
          </a:p>
        </p:txBody>
      </p:sp>
      <p:sp>
        <p:nvSpPr>
          <p:cNvPr id="126002" name="Texas">
            <a:extLst>
              <a:ext uri="{FF2B5EF4-FFF2-40B4-BE49-F238E27FC236}">
                <a16:creationId xmlns:a16="http://schemas.microsoft.com/office/drawing/2014/main" id="{6D7D09F8-8EA9-4102-838A-594D969E884D}"/>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26003" name="Utah">
            <a:extLst>
              <a:ext uri="{FF2B5EF4-FFF2-40B4-BE49-F238E27FC236}">
                <a16:creationId xmlns:a16="http://schemas.microsoft.com/office/drawing/2014/main" id="{686DB156-0CE2-4B1E-B26A-808958AD9175}"/>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6EFF7"/>
          </a:solidFill>
          <a:ln w="15875">
            <a:solidFill>
              <a:srgbClr val="003F48"/>
            </a:solidFill>
            <a:prstDash val="solid"/>
            <a:round/>
            <a:headEnd/>
            <a:tailEnd/>
          </a:ln>
        </p:spPr>
        <p:txBody>
          <a:bodyPr/>
          <a:lstStyle/>
          <a:p>
            <a:endParaRPr lang="en-US"/>
          </a:p>
        </p:txBody>
      </p:sp>
      <p:sp>
        <p:nvSpPr>
          <p:cNvPr id="126004" name="Vermont">
            <a:extLst>
              <a:ext uri="{FF2B5EF4-FFF2-40B4-BE49-F238E27FC236}">
                <a16:creationId xmlns:a16="http://schemas.microsoft.com/office/drawing/2014/main" id="{9ECDB26C-9C8A-466A-952F-E5506627447A}"/>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126005" name="West Virginia">
            <a:extLst>
              <a:ext uri="{FF2B5EF4-FFF2-40B4-BE49-F238E27FC236}">
                <a16:creationId xmlns:a16="http://schemas.microsoft.com/office/drawing/2014/main" id="{804DB7F0-79C2-4890-9C7A-916F40AFAD9D}"/>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126006" name="Wisconsin">
            <a:extLst>
              <a:ext uri="{FF2B5EF4-FFF2-40B4-BE49-F238E27FC236}">
                <a16:creationId xmlns:a16="http://schemas.microsoft.com/office/drawing/2014/main" id="{8EB7C74E-3FD7-4BD8-9A27-792718329FB1}"/>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67A9CF"/>
          </a:solidFill>
          <a:ln w="15875">
            <a:solidFill>
              <a:srgbClr val="003F48"/>
            </a:solidFill>
            <a:prstDash val="solid"/>
            <a:round/>
            <a:headEnd/>
            <a:tailEnd/>
          </a:ln>
        </p:spPr>
        <p:txBody>
          <a:bodyPr/>
          <a:lstStyle/>
          <a:p>
            <a:endParaRPr lang="en-US"/>
          </a:p>
        </p:txBody>
      </p:sp>
      <p:sp>
        <p:nvSpPr>
          <p:cNvPr id="126007" name="Wyoming">
            <a:extLst>
              <a:ext uri="{FF2B5EF4-FFF2-40B4-BE49-F238E27FC236}">
                <a16:creationId xmlns:a16="http://schemas.microsoft.com/office/drawing/2014/main" id="{75790700-FF2F-42A0-8D10-48A107AAE475}"/>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26008" name="Massachusetts">
            <a:extLst>
              <a:ext uri="{FF2B5EF4-FFF2-40B4-BE49-F238E27FC236}">
                <a16:creationId xmlns:a16="http://schemas.microsoft.com/office/drawing/2014/main" id="{E5342D8C-37C5-4B33-B231-ECDAB8AA4853}"/>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26009" name="Freeform 59">
            <a:extLst>
              <a:ext uri="{FF2B5EF4-FFF2-40B4-BE49-F238E27FC236}">
                <a16:creationId xmlns:a16="http://schemas.microsoft.com/office/drawing/2014/main" id="{64E4F589-0899-4526-B7FB-18EBE22FD5F5}"/>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010" name="Freeform 60">
            <a:extLst>
              <a:ext uri="{FF2B5EF4-FFF2-40B4-BE49-F238E27FC236}">
                <a16:creationId xmlns:a16="http://schemas.microsoft.com/office/drawing/2014/main" id="{0B23DD7A-E606-4EA0-A4CE-70C05C442A70}"/>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011" name="Virginia">
            <a:extLst>
              <a:ext uri="{FF2B5EF4-FFF2-40B4-BE49-F238E27FC236}">
                <a16:creationId xmlns:a16="http://schemas.microsoft.com/office/drawing/2014/main" id="{E0F269CE-55EA-471D-B753-7AE43324210A}"/>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BDC9E1"/>
          </a:solidFill>
          <a:ln w="15875">
            <a:solidFill>
              <a:srgbClr val="003F48"/>
            </a:solidFill>
            <a:prstDash val="solid"/>
            <a:round/>
            <a:headEnd/>
            <a:tailEnd/>
          </a:ln>
        </p:spPr>
        <p:txBody>
          <a:bodyPr/>
          <a:lstStyle/>
          <a:p>
            <a:endParaRPr lang="en-US"/>
          </a:p>
        </p:txBody>
      </p:sp>
      <p:sp>
        <p:nvSpPr>
          <p:cNvPr id="126012" name="Freeform 62">
            <a:extLst>
              <a:ext uri="{FF2B5EF4-FFF2-40B4-BE49-F238E27FC236}">
                <a16:creationId xmlns:a16="http://schemas.microsoft.com/office/drawing/2014/main" id="{E8D32749-24A2-4B79-BA0C-158EFE30BC42}"/>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26013" name="Hawaii">
            <a:extLst>
              <a:ext uri="{FF2B5EF4-FFF2-40B4-BE49-F238E27FC236}">
                <a16:creationId xmlns:a16="http://schemas.microsoft.com/office/drawing/2014/main" id="{D58B5661-217A-45A5-B721-A8D7ABF783AE}"/>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26038" name="Freeform 64">
              <a:extLst>
                <a:ext uri="{FF2B5EF4-FFF2-40B4-BE49-F238E27FC236}">
                  <a16:creationId xmlns:a16="http://schemas.microsoft.com/office/drawing/2014/main" id="{E486FA9A-45D1-42DE-96BD-FCC76F59FFFD}"/>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7A9CF"/>
            </a:solidFill>
            <a:ln w="15875">
              <a:solidFill>
                <a:srgbClr val="003F48"/>
              </a:solidFill>
              <a:prstDash val="solid"/>
              <a:round/>
              <a:headEnd/>
              <a:tailEnd/>
            </a:ln>
          </p:spPr>
          <p:txBody>
            <a:bodyPr/>
            <a:lstStyle/>
            <a:p>
              <a:endParaRPr lang="en-US"/>
            </a:p>
          </p:txBody>
        </p:sp>
        <p:sp>
          <p:nvSpPr>
            <p:cNvPr id="126039" name="Freeform 65">
              <a:extLst>
                <a:ext uri="{FF2B5EF4-FFF2-40B4-BE49-F238E27FC236}">
                  <a16:creationId xmlns:a16="http://schemas.microsoft.com/office/drawing/2014/main" id="{8291E6D7-3F7F-478D-842E-44B0C684F7EB}"/>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126040" name="Freeform 66">
              <a:extLst>
                <a:ext uri="{FF2B5EF4-FFF2-40B4-BE49-F238E27FC236}">
                  <a16:creationId xmlns:a16="http://schemas.microsoft.com/office/drawing/2014/main" id="{53BCD776-E009-4928-B798-B331AA7AB4CA}"/>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26041" name="Freeform 67">
              <a:extLst>
                <a:ext uri="{FF2B5EF4-FFF2-40B4-BE49-F238E27FC236}">
                  <a16:creationId xmlns:a16="http://schemas.microsoft.com/office/drawing/2014/main" id="{93F9110E-8229-4852-BA2C-E00ED22E94EE}"/>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126042" name="Freeform 68">
              <a:extLst>
                <a:ext uri="{FF2B5EF4-FFF2-40B4-BE49-F238E27FC236}">
                  <a16:creationId xmlns:a16="http://schemas.microsoft.com/office/drawing/2014/main" id="{B147E60F-3738-4C79-894C-522171857B47}"/>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26043" name="Freeform 69">
              <a:extLst>
                <a:ext uri="{FF2B5EF4-FFF2-40B4-BE49-F238E27FC236}">
                  <a16:creationId xmlns:a16="http://schemas.microsoft.com/office/drawing/2014/main" id="{F5582385-74AE-4928-AB2C-1BCD14C6591E}"/>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26044" name="Freeform 70">
              <a:extLst>
                <a:ext uri="{FF2B5EF4-FFF2-40B4-BE49-F238E27FC236}">
                  <a16:creationId xmlns:a16="http://schemas.microsoft.com/office/drawing/2014/main" id="{F8B24FA5-CAD3-42A1-B0E5-E7400737F694}"/>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7A9CF"/>
            </a:solidFill>
            <a:ln w="15875">
              <a:solidFill>
                <a:srgbClr val="003F48"/>
              </a:solidFill>
              <a:prstDash val="solid"/>
              <a:round/>
              <a:headEnd/>
              <a:tailEnd/>
            </a:ln>
          </p:spPr>
          <p:txBody>
            <a:bodyPr/>
            <a:lstStyle/>
            <a:p>
              <a:endParaRPr lang="en-US"/>
            </a:p>
          </p:txBody>
        </p:sp>
        <p:sp>
          <p:nvSpPr>
            <p:cNvPr id="126045" name="Freeform 71">
              <a:extLst>
                <a:ext uri="{FF2B5EF4-FFF2-40B4-BE49-F238E27FC236}">
                  <a16:creationId xmlns:a16="http://schemas.microsoft.com/office/drawing/2014/main" id="{60FFA18C-DC28-4ECD-B8E0-6C6350F769AD}"/>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7A9CF"/>
            </a:solidFill>
            <a:ln w="15875">
              <a:solidFill>
                <a:srgbClr val="003F48"/>
              </a:solidFill>
              <a:prstDash val="solid"/>
              <a:round/>
              <a:headEnd/>
              <a:tailEnd/>
            </a:ln>
          </p:spPr>
          <p:txBody>
            <a:bodyPr/>
            <a:lstStyle/>
            <a:p>
              <a:endParaRPr lang="en-US"/>
            </a:p>
          </p:txBody>
        </p:sp>
      </p:grpSp>
      <p:grpSp>
        <p:nvGrpSpPr>
          <p:cNvPr id="126014" name="Alaska">
            <a:extLst>
              <a:ext uri="{FF2B5EF4-FFF2-40B4-BE49-F238E27FC236}">
                <a16:creationId xmlns:a16="http://schemas.microsoft.com/office/drawing/2014/main" id="{DA8D5851-9A20-4E2D-866A-DD85E47505C7}"/>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26028" name="Freeform 73">
              <a:extLst>
                <a:ext uri="{FF2B5EF4-FFF2-40B4-BE49-F238E27FC236}">
                  <a16:creationId xmlns:a16="http://schemas.microsoft.com/office/drawing/2014/main" id="{74F0027E-E10B-48D7-9FDC-627C1240E867}"/>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126029" name="Freeform 74">
              <a:extLst>
                <a:ext uri="{FF2B5EF4-FFF2-40B4-BE49-F238E27FC236}">
                  <a16:creationId xmlns:a16="http://schemas.microsoft.com/office/drawing/2014/main" id="{AA807889-1A9F-42EB-9B7D-DDF8E0A095A6}"/>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126030" name="Freeform 75">
              <a:extLst>
                <a:ext uri="{FF2B5EF4-FFF2-40B4-BE49-F238E27FC236}">
                  <a16:creationId xmlns:a16="http://schemas.microsoft.com/office/drawing/2014/main" id="{DB38991A-DCCF-4E7B-BDD1-ED38C2C6DF49}"/>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26031" name="Freeform 76">
              <a:extLst>
                <a:ext uri="{FF2B5EF4-FFF2-40B4-BE49-F238E27FC236}">
                  <a16:creationId xmlns:a16="http://schemas.microsoft.com/office/drawing/2014/main" id="{BF52ED07-BBB9-4C1C-8D47-336C21AE69C7}"/>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126032" name="Freeform 77">
              <a:extLst>
                <a:ext uri="{FF2B5EF4-FFF2-40B4-BE49-F238E27FC236}">
                  <a16:creationId xmlns:a16="http://schemas.microsoft.com/office/drawing/2014/main" id="{E3D65D01-809A-42A5-8049-A90FB9293E24}"/>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126033" name="Freeform 78">
              <a:extLst>
                <a:ext uri="{FF2B5EF4-FFF2-40B4-BE49-F238E27FC236}">
                  <a16:creationId xmlns:a16="http://schemas.microsoft.com/office/drawing/2014/main" id="{DA76CA2B-7E32-4EB2-86A5-DBB31BD15D00}"/>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26034" name="Freeform 79">
              <a:extLst>
                <a:ext uri="{FF2B5EF4-FFF2-40B4-BE49-F238E27FC236}">
                  <a16:creationId xmlns:a16="http://schemas.microsoft.com/office/drawing/2014/main" id="{1651629B-EE5B-4B1C-AD98-A999C8A87140}"/>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26035" name="Freeform 80">
              <a:extLst>
                <a:ext uri="{FF2B5EF4-FFF2-40B4-BE49-F238E27FC236}">
                  <a16:creationId xmlns:a16="http://schemas.microsoft.com/office/drawing/2014/main" id="{52522EBC-6A2A-4BC5-AE7F-E378B66B1BF7}"/>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26036" name="Freeform 81">
              <a:extLst>
                <a:ext uri="{FF2B5EF4-FFF2-40B4-BE49-F238E27FC236}">
                  <a16:creationId xmlns:a16="http://schemas.microsoft.com/office/drawing/2014/main" id="{07472504-4051-4739-9F31-E405FBEF0969}"/>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26037" name="Freeform 82">
              <a:extLst>
                <a:ext uri="{FF2B5EF4-FFF2-40B4-BE49-F238E27FC236}">
                  <a16:creationId xmlns:a16="http://schemas.microsoft.com/office/drawing/2014/main" id="{042CD23A-11C8-46B6-BFCB-CB0F237DDEFE}"/>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126015" name="Rectangle 109">
            <a:extLst>
              <a:ext uri="{FF2B5EF4-FFF2-40B4-BE49-F238E27FC236}">
                <a16:creationId xmlns:a16="http://schemas.microsoft.com/office/drawing/2014/main" id="{D46A4D83-D4AE-4062-A093-199DD860DF84}"/>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26016" name="Rectangle 110">
            <a:extLst>
              <a:ext uri="{FF2B5EF4-FFF2-40B4-BE49-F238E27FC236}">
                <a16:creationId xmlns:a16="http://schemas.microsoft.com/office/drawing/2014/main" id="{4C46BA20-CD40-4152-9A26-1429785EE442}"/>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26017" name="Rectangle 111">
            <a:extLst>
              <a:ext uri="{FF2B5EF4-FFF2-40B4-BE49-F238E27FC236}">
                <a16:creationId xmlns:a16="http://schemas.microsoft.com/office/drawing/2014/main" id="{2E17CBD2-6F64-4EA9-A830-76B4EAC2127A}"/>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26018" name="Rectangle 112">
            <a:extLst>
              <a:ext uri="{FF2B5EF4-FFF2-40B4-BE49-F238E27FC236}">
                <a16:creationId xmlns:a16="http://schemas.microsoft.com/office/drawing/2014/main" id="{3960FC6F-1CA6-49CB-BE47-344D1AC899A3}"/>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26019" name="Rectangle 113">
            <a:extLst>
              <a:ext uri="{FF2B5EF4-FFF2-40B4-BE49-F238E27FC236}">
                <a16:creationId xmlns:a16="http://schemas.microsoft.com/office/drawing/2014/main" id="{630EF253-313C-4B4B-AD3E-3CA17FCD71D0}"/>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26020" name="Text Box 114">
            <a:extLst>
              <a:ext uri="{FF2B5EF4-FFF2-40B4-BE49-F238E27FC236}">
                <a16:creationId xmlns:a16="http://schemas.microsoft.com/office/drawing/2014/main" id="{F6A01096-0482-4291-ABE6-859BB8396627}"/>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26021" name="Text Box 105">
            <a:extLst>
              <a:ext uri="{FF2B5EF4-FFF2-40B4-BE49-F238E27FC236}">
                <a16:creationId xmlns:a16="http://schemas.microsoft.com/office/drawing/2014/main" id="{449D2C0A-87C9-4973-8DED-B21BC42ADC10}"/>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26022" name="Text Box 106">
            <a:extLst>
              <a:ext uri="{FF2B5EF4-FFF2-40B4-BE49-F238E27FC236}">
                <a16:creationId xmlns:a16="http://schemas.microsoft.com/office/drawing/2014/main" id="{8BBD560F-D97C-4F35-99A5-25AF9CA15AF6}"/>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26023" name="Text Box 107">
            <a:extLst>
              <a:ext uri="{FF2B5EF4-FFF2-40B4-BE49-F238E27FC236}">
                <a16:creationId xmlns:a16="http://schemas.microsoft.com/office/drawing/2014/main" id="{F7150614-2C15-4A97-9699-F27D7CE9833F}"/>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26024" name="Text Box 108">
            <a:extLst>
              <a:ext uri="{FF2B5EF4-FFF2-40B4-BE49-F238E27FC236}">
                <a16:creationId xmlns:a16="http://schemas.microsoft.com/office/drawing/2014/main" id="{4FC8C0BC-4747-4241-A5A1-50BF1463BAD2}"/>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26025" name="Rectangle 7">
            <a:extLst>
              <a:ext uri="{FF2B5EF4-FFF2-40B4-BE49-F238E27FC236}">
                <a16:creationId xmlns:a16="http://schemas.microsoft.com/office/drawing/2014/main" id="{B691A81F-7F09-480F-8AFC-6E6AE36DF9DF}"/>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about sexual orientation in a required course during grades 9, 10, 11, or 12*</a:t>
            </a:r>
          </a:p>
        </p:txBody>
      </p:sp>
      <p:sp>
        <p:nvSpPr>
          <p:cNvPr id="126026" name="Text Box 101">
            <a:extLst>
              <a:ext uri="{FF2B5EF4-FFF2-40B4-BE49-F238E27FC236}">
                <a16:creationId xmlns:a16="http://schemas.microsoft.com/office/drawing/2014/main" id="{AEE01C60-E260-49CC-A8E1-442090B90ABD}"/>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126027" name="Text Box 116">
            <a:extLst>
              <a:ext uri="{FF2B5EF4-FFF2-40B4-BE49-F238E27FC236}">
                <a16:creationId xmlns:a16="http://schemas.microsoft.com/office/drawing/2014/main" id="{566ECFC6-78FA-443C-AD72-DFA2DE2CA345}"/>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Kansas">
            <a:extLst>
              <a:ext uri="{FF2B5EF4-FFF2-40B4-BE49-F238E27FC236}">
                <a16:creationId xmlns:a16="http://schemas.microsoft.com/office/drawing/2014/main" id="{0A57A4DC-3F84-468C-B525-259CB8B46A51}"/>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BDC9E1"/>
          </a:solidFill>
          <a:ln w="15875">
            <a:solidFill>
              <a:srgbClr val="003F48"/>
            </a:solidFill>
            <a:prstDash val="solid"/>
            <a:round/>
            <a:headEnd/>
            <a:tailEnd/>
          </a:ln>
        </p:spPr>
        <p:txBody>
          <a:bodyPr/>
          <a:lstStyle/>
          <a:p>
            <a:endParaRPr lang="en-US"/>
          </a:p>
        </p:txBody>
      </p:sp>
      <p:sp>
        <p:nvSpPr>
          <p:cNvPr id="128003" name="Missouri">
            <a:extLst>
              <a:ext uri="{FF2B5EF4-FFF2-40B4-BE49-F238E27FC236}">
                <a16:creationId xmlns:a16="http://schemas.microsoft.com/office/drawing/2014/main" id="{FA330735-1899-488C-862C-ACE9F458D192}"/>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28004" name="Illinois">
            <a:extLst>
              <a:ext uri="{FF2B5EF4-FFF2-40B4-BE49-F238E27FC236}">
                <a16:creationId xmlns:a16="http://schemas.microsoft.com/office/drawing/2014/main" id="{A69D9710-F12E-4C37-AA22-C3461C564780}"/>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28005" name="Iowa">
            <a:extLst>
              <a:ext uri="{FF2B5EF4-FFF2-40B4-BE49-F238E27FC236}">
                <a16:creationId xmlns:a16="http://schemas.microsoft.com/office/drawing/2014/main" id="{CF6C0927-85AC-4D5F-A4CF-A87C5CF1033C}"/>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28006" name="New Mexico">
            <a:extLst>
              <a:ext uri="{FF2B5EF4-FFF2-40B4-BE49-F238E27FC236}">
                <a16:creationId xmlns:a16="http://schemas.microsoft.com/office/drawing/2014/main" id="{81795A1A-B503-47C1-8D68-6D251FFD356C}"/>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128007" name="Oklahoma">
            <a:extLst>
              <a:ext uri="{FF2B5EF4-FFF2-40B4-BE49-F238E27FC236}">
                <a16:creationId xmlns:a16="http://schemas.microsoft.com/office/drawing/2014/main" id="{57D50D48-71B1-46A4-9D97-DB9BA8EC0651}"/>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28008" name="Florida">
            <a:extLst>
              <a:ext uri="{FF2B5EF4-FFF2-40B4-BE49-F238E27FC236}">
                <a16:creationId xmlns:a16="http://schemas.microsoft.com/office/drawing/2014/main" id="{1E430049-9BBE-480C-86C4-82A3F536348F}"/>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BDC9E1"/>
          </a:solidFill>
          <a:ln w="15875">
            <a:solidFill>
              <a:srgbClr val="003F48"/>
            </a:solidFill>
            <a:prstDash val="solid"/>
            <a:round/>
            <a:headEnd/>
            <a:tailEnd/>
          </a:ln>
        </p:spPr>
        <p:txBody>
          <a:bodyPr/>
          <a:lstStyle/>
          <a:p>
            <a:endParaRPr lang="en-US"/>
          </a:p>
        </p:txBody>
      </p:sp>
      <p:sp>
        <p:nvSpPr>
          <p:cNvPr id="128009" name="Freeform 9">
            <a:extLst>
              <a:ext uri="{FF2B5EF4-FFF2-40B4-BE49-F238E27FC236}">
                <a16:creationId xmlns:a16="http://schemas.microsoft.com/office/drawing/2014/main" id="{88BF33E3-7D12-4750-8F8C-8AEA84BB0EC8}"/>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28010" name="Freeform 10">
            <a:extLst>
              <a:ext uri="{FF2B5EF4-FFF2-40B4-BE49-F238E27FC236}">
                <a16:creationId xmlns:a16="http://schemas.microsoft.com/office/drawing/2014/main" id="{71214213-1079-40BD-81AC-DFEDBF0F47D4}"/>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28011" name="Freeform 11">
            <a:extLst>
              <a:ext uri="{FF2B5EF4-FFF2-40B4-BE49-F238E27FC236}">
                <a16:creationId xmlns:a16="http://schemas.microsoft.com/office/drawing/2014/main" id="{D209EE43-AB8F-45B6-8377-4E08796ADC29}"/>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28012" name="Michigan Upper">
            <a:extLst>
              <a:ext uri="{FF2B5EF4-FFF2-40B4-BE49-F238E27FC236}">
                <a16:creationId xmlns:a16="http://schemas.microsoft.com/office/drawing/2014/main" id="{E44EC92B-747C-4EE5-8CA5-CADB051D2C13}"/>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BDC9E1"/>
          </a:solidFill>
          <a:ln w="15875">
            <a:solidFill>
              <a:srgbClr val="003F48"/>
            </a:solidFill>
            <a:prstDash val="solid"/>
            <a:round/>
            <a:headEnd/>
            <a:tailEnd/>
          </a:ln>
        </p:spPr>
        <p:txBody>
          <a:bodyPr/>
          <a:lstStyle/>
          <a:p>
            <a:endParaRPr lang="en-US"/>
          </a:p>
        </p:txBody>
      </p:sp>
      <p:sp>
        <p:nvSpPr>
          <p:cNvPr id="128013" name="Michigan">
            <a:extLst>
              <a:ext uri="{FF2B5EF4-FFF2-40B4-BE49-F238E27FC236}">
                <a16:creationId xmlns:a16="http://schemas.microsoft.com/office/drawing/2014/main" id="{68B7B5A3-6FC7-449A-874F-BB98B2DB8A76}"/>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28014" name="New York">
            <a:extLst>
              <a:ext uri="{FF2B5EF4-FFF2-40B4-BE49-F238E27FC236}">
                <a16:creationId xmlns:a16="http://schemas.microsoft.com/office/drawing/2014/main" id="{D2E99031-456E-4D0F-8265-BC98E2878DF2}"/>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67A9CF"/>
          </a:solidFill>
          <a:ln w="15875">
            <a:solidFill>
              <a:srgbClr val="003F48"/>
            </a:solidFill>
            <a:prstDash val="solid"/>
            <a:round/>
            <a:headEnd/>
            <a:tailEnd/>
          </a:ln>
        </p:spPr>
        <p:txBody>
          <a:bodyPr/>
          <a:lstStyle/>
          <a:p>
            <a:endParaRPr lang="en-US"/>
          </a:p>
        </p:txBody>
      </p:sp>
      <p:sp>
        <p:nvSpPr>
          <p:cNvPr id="128015" name="Freeform 15">
            <a:extLst>
              <a:ext uri="{FF2B5EF4-FFF2-40B4-BE49-F238E27FC236}">
                <a16:creationId xmlns:a16="http://schemas.microsoft.com/office/drawing/2014/main" id="{386B5449-C41F-4E11-B08F-0472C3FFD5C9}"/>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16" name="Freeform 16">
            <a:extLst>
              <a:ext uri="{FF2B5EF4-FFF2-40B4-BE49-F238E27FC236}">
                <a16:creationId xmlns:a16="http://schemas.microsoft.com/office/drawing/2014/main" id="{5C4EDFBE-BE4A-42FE-916E-0D98A28FB294}"/>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17" name="Washington">
            <a:extLst>
              <a:ext uri="{FF2B5EF4-FFF2-40B4-BE49-F238E27FC236}">
                <a16:creationId xmlns:a16="http://schemas.microsoft.com/office/drawing/2014/main" id="{AF011946-2C14-4A20-97E2-2252A7CAD58A}"/>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BDC9E1"/>
          </a:solidFill>
          <a:ln w="15875">
            <a:solidFill>
              <a:srgbClr val="003F48"/>
            </a:solidFill>
            <a:prstDash val="solid"/>
            <a:round/>
            <a:headEnd/>
            <a:tailEnd/>
          </a:ln>
        </p:spPr>
        <p:txBody>
          <a:bodyPr/>
          <a:lstStyle/>
          <a:p>
            <a:endParaRPr lang="en-US"/>
          </a:p>
        </p:txBody>
      </p:sp>
      <p:sp>
        <p:nvSpPr>
          <p:cNvPr id="128018" name="Freeform 19">
            <a:extLst>
              <a:ext uri="{FF2B5EF4-FFF2-40B4-BE49-F238E27FC236}">
                <a16:creationId xmlns:a16="http://schemas.microsoft.com/office/drawing/2014/main" id="{87FEF6BD-CC41-4F84-B999-FDB506368722}"/>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19" name="Alabama">
            <a:extLst>
              <a:ext uri="{FF2B5EF4-FFF2-40B4-BE49-F238E27FC236}">
                <a16:creationId xmlns:a16="http://schemas.microsoft.com/office/drawing/2014/main" id="{C49C9407-D896-4BCC-95CA-D8CB3ECFE78C}"/>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6EFF7"/>
          </a:solidFill>
          <a:ln w="15875">
            <a:solidFill>
              <a:srgbClr val="003F48"/>
            </a:solidFill>
            <a:prstDash val="solid"/>
            <a:round/>
            <a:headEnd/>
            <a:tailEnd/>
          </a:ln>
        </p:spPr>
        <p:txBody>
          <a:bodyPr/>
          <a:lstStyle/>
          <a:p>
            <a:endParaRPr lang="en-US"/>
          </a:p>
        </p:txBody>
      </p:sp>
      <p:sp>
        <p:nvSpPr>
          <p:cNvPr id="128020" name="Arizona">
            <a:extLst>
              <a:ext uri="{FF2B5EF4-FFF2-40B4-BE49-F238E27FC236}">
                <a16:creationId xmlns:a16="http://schemas.microsoft.com/office/drawing/2014/main" id="{4264DD6F-F025-439B-9EE5-4219AC8BF91C}"/>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28021" name="Arkansas">
            <a:extLst>
              <a:ext uri="{FF2B5EF4-FFF2-40B4-BE49-F238E27FC236}">
                <a16:creationId xmlns:a16="http://schemas.microsoft.com/office/drawing/2014/main" id="{6CB4849E-FFD2-47AA-B45D-8DED957DFE80}"/>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28022" name="California">
            <a:extLst>
              <a:ext uri="{FF2B5EF4-FFF2-40B4-BE49-F238E27FC236}">
                <a16:creationId xmlns:a16="http://schemas.microsoft.com/office/drawing/2014/main" id="{6FA059A4-A2F4-42DD-8913-04623EA58B0E}"/>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7A9CF"/>
          </a:solidFill>
          <a:ln w="15875">
            <a:solidFill>
              <a:srgbClr val="003F48"/>
            </a:solidFill>
            <a:prstDash val="solid"/>
            <a:round/>
            <a:headEnd/>
            <a:tailEnd/>
          </a:ln>
        </p:spPr>
        <p:txBody>
          <a:bodyPr/>
          <a:lstStyle/>
          <a:p>
            <a:endParaRPr lang="en-US"/>
          </a:p>
        </p:txBody>
      </p:sp>
      <p:sp>
        <p:nvSpPr>
          <p:cNvPr id="128023" name="Colorado">
            <a:extLst>
              <a:ext uri="{FF2B5EF4-FFF2-40B4-BE49-F238E27FC236}">
                <a16:creationId xmlns:a16="http://schemas.microsoft.com/office/drawing/2014/main" id="{79F5827B-C6CC-4E23-8132-7F78395BC348}"/>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28024" name="Connecticut">
            <a:extLst>
              <a:ext uri="{FF2B5EF4-FFF2-40B4-BE49-F238E27FC236}">
                <a16:creationId xmlns:a16="http://schemas.microsoft.com/office/drawing/2014/main" id="{FC2869A0-BBA0-4006-AFB3-DACF843ABE01}"/>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28025" name="Delaware">
            <a:extLst>
              <a:ext uri="{FF2B5EF4-FFF2-40B4-BE49-F238E27FC236}">
                <a16:creationId xmlns:a16="http://schemas.microsoft.com/office/drawing/2014/main" id="{EB76A0C5-0644-484A-BEC8-E28CE04DB741}"/>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28026" name="Freeform 27">
            <a:extLst>
              <a:ext uri="{FF2B5EF4-FFF2-40B4-BE49-F238E27FC236}">
                <a16:creationId xmlns:a16="http://schemas.microsoft.com/office/drawing/2014/main" id="{91E01F68-1039-4D7F-93B0-5B24406B4B45}"/>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27" name="Georgia">
            <a:extLst>
              <a:ext uri="{FF2B5EF4-FFF2-40B4-BE49-F238E27FC236}">
                <a16:creationId xmlns:a16="http://schemas.microsoft.com/office/drawing/2014/main" id="{757C4978-509B-4B75-BE9F-C6C25E30687D}"/>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128028" name="Idaho">
            <a:extLst>
              <a:ext uri="{FF2B5EF4-FFF2-40B4-BE49-F238E27FC236}">
                <a16:creationId xmlns:a16="http://schemas.microsoft.com/office/drawing/2014/main" id="{EC512C67-6E0C-4EA5-A3DC-0CFFA9AD87C3}"/>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BDC9E1"/>
          </a:solidFill>
          <a:ln w="15875">
            <a:solidFill>
              <a:srgbClr val="003F48"/>
            </a:solidFill>
            <a:prstDash val="solid"/>
            <a:round/>
            <a:headEnd/>
            <a:tailEnd/>
          </a:ln>
        </p:spPr>
        <p:txBody>
          <a:bodyPr/>
          <a:lstStyle/>
          <a:p>
            <a:endParaRPr lang="en-US"/>
          </a:p>
        </p:txBody>
      </p:sp>
      <p:sp>
        <p:nvSpPr>
          <p:cNvPr id="128029" name="Indiana">
            <a:extLst>
              <a:ext uri="{FF2B5EF4-FFF2-40B4-BE49-F238E27FC236}">
                <a16:creationId xmlns:a16="http://schemas.microsoft.com/office/drawing/2014/main" id="{3736D978-98B8-42BE-B3A2-744A8BB66F36}"/>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28030" name="Kentucky">
            <a:extLst>
              <a:ext uri="{FF2B5EF4-FFF2-40B4-BE49-F238E27FC236}">
                <a16:creationId xmlns:a16="http://schemas.microsoft.com/office/drawing/2014/main" id="{4FDA0FFF-AE13-492B-8DAB-67235BEC8647}"/>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28031" name="Louisiana">
            <a:extLst>
              <a:ext uri="{FF2B5EF4-FFF2-40B4-BE49-F238E27FC236}">
                <a16:creationId xmlns:a16="http://schemas.microsoft.com/office/drawing/2014/main" id="{18F8AF75-43C8-4B94-B25C-DC5208DDF8B1}"/>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28032" name="Maine">
            <a:extLst>
              <a:ext uri="{FF2B5EF4-FFF2-40B4-BE49-F238E27FC236}">
                <a16:creationId xmlns:a16="http://schemas.microsoft.com/office/drawing/2014/main" id="{D8C68A08-D68A-4381-B806-2EF5928083FD}"/>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7A9CF"/>
          </a:solidFill>
          <a:ln w="15875">
            <a:solidFill>
              <a:srgbClr val="003F48"/>
            </a:solidFill>
            <a:prstDash val="solid"/>
            <a:round/>
            <a:headEnd/>
            <a:tailEnd/>
          </a:ln>
        </p:spPr>
        <p:txBody>
          <a:bodyPr/>
          <a:lstStyle/>
          <a:p>
            <a:endParaRPr lang="en-US"/>
          </a:p>
        </p:txBody>
      </p:sp>
      <p:sp>
        <p:nvSpPr>
          <p:cNvPr id="128033" name="Maryland">
            <a:extLst>
              <a:ext uri="{FF2B5EF4-FFF2-40B4-BE49-F238E27FC236}">
                <a16:creationId xmlns:a16="http://schemas.microsoft.com/office/drawing/2014/main" id="{2B855B5F-814E-4B8F-B917-82C2A823615D}"/>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28034" name="Minnesota">
            <a:extLst>
              <a:ext uri="{FF2B5EF4-FFF2-40B4-BE49-F238E27FC236}">
                <a16:creationId xmlns:a16="http://schemas.microsoft.com/office/drawing/2014/main" id="{5BE81A29-7054-457E-BD0A-CBACE6A3DC86}"/>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128035" name="Mississippi">
            <a:extLst>
              <a:ext uri="{FF2B5EF4-FFF2-40B4-BE49-F238E27FC236}">
                <a16:creationId xmlns:a16="http://schemas.microsoft.com/office/drawing/2014/main" id="{D08100F3-063F-485D-A406-CA9151AAA300}"/>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28036" name="Montana">
            <a:extLst>
              <a:ext uri="{FF2B5EF4-FFF2-40B4-BE49-F238E27FC236}">
                <a16:creationId xmlns:a16="http://schemas.microsoft.com/office/drawing/2014/main" id="{35DDCC5E-DEA6-424F-9B3E-4D6933C7D276}"/>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BDC9E1"/>
          </a:solidFill>
          <a:ln w="15875">
            <a:solidFill>
              <a:srgbClr val="003F48"/>
            </a:solidFill>
            <a:prstDash val="solid"/>
            <a:round/>
            <a:headEnd/>
            <a:tailEnd/>
          </a:ln>
        </p:spPr>
        <p:txBody>
          <a:bodyPr/>
          <a:lstStyle/>
          <a:p>
            <a:endParaRPr lang="en-US"/>
          </a:p>
        </p:txBody>
      </p:sp>
      <p:sp>
        <p:nvSpPr>
          <p:cNvPr id="128037" name="Nebraska">
            <a:extLst>
              <a:ext uri="{FF2B5EF4-FFF2-40B4-BE49-F238E27FC236}">
                <a16:creationId xmlns:a16="http://schemas.microsoft.com/office/drawing/2014/main" id="{CAB2A46B-3C62-453F-9512-E03A7DEFB2DD}"/>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BDC9E1"/>
          </a:solidFill>
          <a:ln w="15875">
            <a:solidFill>
              <a:srgbClr val="003F48"/>
            </a:solidFill>
            <a:prstDash val="solid"/>
            <a:round/>
            <a:headEnd/>
            <a:tailEnd/>
          </a:ln>
        </p:spPr>
        <p:txBody>
          <a:bodyPr/>
          <a:lstStyle/>
          <a:p>
            <a:endParaRPr lang="en-US"/>
          </a:p>
        </p:txBody>
      </p:sp>
      <p:sp>
        <p:nvSpPr>
          <p:cNvPr id="128038" name="Nevada">
            <a:extLst>
              <a:ext uri="{FF2B5EF4-FFF2-40B4-BE49-F238E27FC236}">
                <a16:creationId xmlns:a16="http://schemas.microsoft.com/office/drawing/2014/main" id="{27A68D25-3863-4D93-80B5-602D3606DE80}"/>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28039" name="New Hampshire">
            <a:extLst>
              <a:ext uri="{FF2B5EF4-FFF2-40B4-BE49-F238E27FC236}">
                <a16:creationId xmlns:a16="http://schemas.microsoft.com/office/drawing/2014/main" id="{3CC4848A-DE52-45B6-94C2-24511AC30EA8}"/>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BDC9E1"/>
          </a:solidFill>
          <a:ln w="15875">
            <a:solidFill>
              <a:srgbClr val="003F48"/>
            </a:solidFill>
            <a:prstDash val="solid"/>
            <a:round/>
            <a:headEnd/>
            <a:tailEnd/>
          </a:ln>
        </p:spPr>
        <p:txBody>
          <a:bodyPr/>
          <a:lstStyle/>
          <a:p>
            <a:endParaRPr lang="en-US"/>
          </a:p>
        </p:txBody>
      </p:sp>
      <p:sp>
        <p:nvSpPr>
          <p:cNvPr id="128040" name="New Jersey">
            <a:extLst>
              <a:ext uri="{FF2B5EF4-FFF2-40B4-BE49-F238E27FC236}">
                <a16:creationId xmlns:a16="http://schemas.microsoft.com/office/drawing/2014/main" id="{092FF789-C46E-4240-9E2C-BAF0E4D1402F}"/>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67A9CF"/>
          </a:solidFill>
          <a:ln w="15875">
            <a:solidFill>
              <a:srgbClr val="003F48"/>
            </a:solidFill>
            <a:prstDash val="solid"/>
            <a:round/>
            <a:headEnd/>
            <a:tailEnd/>
          </a:ln>
        </p:spPr>
        <p:txBody>
          <a:bodyPr/>
          <a:lstStyle/>
          <a:p>
            <a:endParaRPr lang="en-US"/>
          </a:p>
        </p:txBody>
      </p:sp>
      <p:sp>
        <p:nvSpPr>
          <p:cNvPr id="128041" name="North Carolina">
            <a:extLst>
              <a:ext uri="{FF2B5EF4-FFF2-40B4-BE49-F238E27FC236}">
                <a16:creationId xmlns:a16="http://schemas.microsoft.com/office/drawing/2014/main" id="{0537950A-82D8-4C0C-8935-6D793649E5CF}"/>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BDC9E1"/>
          </a:solidFill>
          <a:ln w="15875">
            <a:solidFill>
              <a:srgbClr val="003F48"/>
            </a:solidFill>
            <a:prstDash val="solid"/>
            <a:round/>
            <a:headEnd/>
            <a:tailEnd/>
          </a:ln>
        </p:spPr>
        <p:txBody>
          <a:bodyPr/>
          <a:lstStyle/>
          <a:p>
            <a:endParaRPr lang="en-US"/>
          </a:p>
        </p:txBody>
      </p:sp>
      <p:sp>
        <p:nvSpPr>
          <p:cNvPr id="128042" name="North Dakota">
            <a:extLst>
              <a:ext uri="{FF2B5EF4-FFF2-40B4-BE49-F238E27FC236}">
                <a16:creationId xmlns:a16="http://schemas.microsoft.com/office/drawing/2014/main" id="{086ACE8C-1C04-4CC0-90BB-E13E419A1B1B}"/>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BDC9E1"/>
          </a:solidFill>
          <a:ln w="15875">
            <a:solidFill>
              <a:srgbClr val="003F48"/>
            </a:solidFill>
            <a:prstDash val="solid"/>
            <a:round/>
            <a:headEnd/>
            <a:tailEnd/>
          </a:ln>
        </p:spPr>
        <p:txBody>
          <a:bodyPr/>
          <a:lstStyle/>
          <a:p>
            <a:endParaRPr lang="en-US"/>
          </a:p>
        </p:txBody>
      </p:sp>
      <p:sp>
        <p:nvSpPr>
          <p:cNvPr id="128043" name="Ohio">
            <a:extLst>
              <a:ext uri="{FF2B5EF4-FFF2-40B4-BE49-F238E27FC236}">
                <a16:creationId xmlns:a16="http://schemas.microsoft.com/office/drawing/2014/main" id="{0CAA16CE-ECBC-444B-B6F5-9799D0B73EB5}"/>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BDC9E1"/>
          </a:solidFill>
          <a:ln w="15875">
            <a:solidFill>
              <a:srgbClr val="003F48"/>
            </a:solidFill>
            <a:prstDash val="solid"/>
            <a:round/>
            <a:headEnd/>
            <a:tailEnd/>
          </a:ln>
        </p:spPr>
        <p:txBody>
          <a:bodyPr/>
          <a:lstStyle/>
          <a:p>
            <a:endParaRPr lang="en-US"/>
          </a:p>
        </p:txBody>
      </p:sp>
      <p:sp>
        <p:nvSpPr>
          <p:cNvPr id="128044" name="Oregon">
            <a:extLst>
              <a:ext uri="{FF2B5EF4-FFF2-40B4-BE49-F238E27FC236}">
                <a16:creationId xmlns:a16="http://schemas.microsoft.com/office/drawing/2014/main" id="{8C36191A-F406-4632-9EAE-168FAF90545B}"/>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BDC9E1"/>
          </a:solidFill>
          <a:ln w="15875">
            <a:solidFill>
              <a:srgbClr val="003F48"/>
            </a:solidFill>
            <a:prstDash val="solid"/>
            <a:round/>
            <a:headEnd/>
            <a:tailEnd/>
          </a:ln>
        </p:spPr>
        <p:txBody>
          <a:bodyPr/>
          <a:lstStyle/>
          <a:p>
            <a:endParaRPr lang="en-US"/>
          </a:p>
        </p:txBody>
      </p:sp>
      <p:sp>
        <p:nvSpPr>
          <p:cNvPr id="128045" name="Pennsylvania">
            <a:extLst>
              <a:ext uri="{FF2B5EF4-FFF2-40B4-BE49-F238E27FC236}">
                <a16:creationId xmlns:a16="http://schemas.microsoft.com/office/drawing/2014/main" id="{110481C3-A0D3-48A4-908F-C2A85007790B}"/>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BDC9E1"/>
          </a:solidFill>
          <a:ln w="15875">
            <a:solidFill>
              <a:srgbClr val="003F48"/>
            </a:solidFill>
            <a:prstDash val="solid"/>
            <a:round/>
            <a:headEnd/>
            <a:tailEnd/>
          </a:ln>
        </p:spPr>
        <p:txBody>
          <a:bodyPr/>
          <a:lstStyle/>
          <a:p>
            <a:endParaRPr lang="en-US"/>
          </a:p>
        </p:txBody>
      </p:sp>
      <p:sp>
        <p:nvSpPr>
          <p:cNvPr id="128046" name="Rhode Island">
            <a:extLst>
              <a:ext uri="{FF2B5EF4-FFF2-40B4-BE49-F238E27FC236}">
                <a16:creationId xmlns:a16="http://schemas.microsoft.com/office/drawing/2014/main" id="{5B4BA769-AD4B-4AAB-8D8C-7B3A1AA0CCC1}"/>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128047" name="South Carolina">
            <a:extLst>
              <a:ext uri="{FF2B5EF4-FFF2-40B4-BE49-F238E27FC236}">
                <a16:creationId xmlns:a16="http://schemas.microsoft.com/office/drawing/2014/main" id="{8779826D-06F0-47CF-85F4-3F15B855BB82}"/>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BDC9E1"/>
          </a:solidFill>
          <a:ln w="15875">
            <a:solidFill>
              <a:srgbClr val="003F48"/>
            </a:solidFill>
            <a:prstDash val="solid"/>
            <a:round/>
            <a:headEnd/>
            <a:tailEnd/>
          </a:ln>
        </p:spPr>
        <p:txBody>
          <a:bodyPr/>
          <a:lstStyle/>
          <a:p>
            <a:endParaRPr lang="en-US"/>
          </a:p>
        </p:txBody>
      </p:sp>
      <p:sp>
        <p:nvSpPr>
          <p:cNvPr id="128048" name="South Dakota">
            <a:extLst>
              <a:ext uri="{FF2B5EF4-FFF2-40B4-BE49-F238E27FC236}">
                <a16:creationId xmlns:a16="http://schemas.microsoft.com/office/drawing/2014/main" id="{979C8041-2130-4CEC-BFE9-C8E2B0D0F357}"/>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28049" name="Tennessee">
            <a:extLst>
              <a:ext uri="{FF2B5EF4-FFF2-40B4-BE49-F238E27FC236}">
                <a16:creationId xmlns:a16="http://schemas.microsoft.com/office/drawing/2014/main" id="{CEFFF2E9-797E-455F-83F9-6580987B0C72}"/>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6EFF7"/>
          </a:solidFill>
          <a:ln w="15875">
            <a:solidFill>
              <a:srgbClr val="003F48"/>
            </a:solidFill>
            <a:prstDash val="solid"/>
            <a:round/>
            <a:headEnd/>
            <a:tailEnd/>
          </a:ln>
        </p:spPr>
        <p:txBody>
          <a:bodyPr/>
          <a:lstStyle/>
          <a:p>
            <a:endParaRPr lang="en-US"/>
          </a:p>
        </p:txBody>
      </p:sp>
      <p:sp>
        <p:nvSpPr>
          <p:cNvPr id="128050" name="Texas">
            <a:extLst>
              <a:ext uri="{FF2B5EF4-FFF2-40B4-BE49-F238E27FC236}">
                <a16:creationId xmlns:a16="http://schemas.microsoft.com/office/drawing/2014/main" id="{9EDA07E2-F0EE-44BA-B03F-7BA7BDEE585C}"/>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28051" name="Utah">
            <a:extLst>
              <a:ext uri="{FF2B5EF4-FFF2-40B4-BE49-F238E27FC236}">
                <a16:creationId xmlns:a16="http://schemas.microsoft.com/office/drawing/2014/main" id="{87807C77-C14D-403C-BDF8-FD1D2DE9A6BD}"/>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6EFF7"/>
          </a:solidFill>
          <a:ln w="15875">
            <a:solidFill>
              <a:srgbClr val="003F48"/>
            </a:solidFill>
            <a:prstDash val="solid"/>
            <a:round/>
            <a:headEnd/>
            <a:tailEnd/>
          </a:ln>
        </p:spPr>
        <p:txBody>
          <a:bodyPr/>
          <a:lstStyle/>
          <a:p>
            <a:endParaRPr lang="en-US"/>
          </a:p>
        </p:txBody>
      </p:sp>
      <p:sp>
        <p:nvSpPr>
          <p:cNvPr id="128052" name="Vermont">
            <a:extLst>
              <a:ext uri="{FF2B5EF4-FFF2-40B4-BE49-F238E27FC236}">
                <a16:creationId xmlns:a16="http://schemas.microsoft.com/office/drawing/2014/main" id="{B571D001-9D21-4CB2-8E82-43D1D16B6AB4}"/>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128053" name="West Virginia">
            <a:extLst>
              <a:ext uri="{FF2B5EF4-FFF2-40B4-BE49-F238E27FC236}">
                <a16:creationId xmlns:a16="http://schemas.microsoft.com/office/drawing/2014/main" id="{D4109E8C-47BC-4970-806E-C63F37F6B796}"/>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28054" name="Wisconsin">
            <a:extLst>
              <a:ext uri="{FF2B5EF4-FFF2-40B4-BE49-F238E27FC236}">
                <a16:creationId xmlns:a16="http://schemas.microsoft.com/office/drawing/2014/main" id="{0F9C65C6-A90E-4C8C-B316-3EDB9F485C06}"/>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67A9CF"/>
          </a:solidFill>
          <a:ln w="15875">
            <a:solidFill>
              <a:srgbClr val="003F48"/>
            </a:solidFill>
            <a:prstDash val="solid"/>
            <a:round/>
            <a:headEnd/>
            <a:tailEnd/>
          </a:ln>
        </p:spPr>
        <p:txBody>
          <a:bodyPr/>
          <a:lstStyle/>
          <a:p>
            <a:endParaRPr lang="en-US"/>
          </a:p>
        </p:txBody>
      </p:sp>
      <p:sp>
        <p:nvSpPr>
          <p:cNvPr id="128055" name="Wyoming">
            <a:extLst>
              <a:ext uri="{FF2B5EF4-FFF2-40B4-BE49-F238E27FC236}">
                <a16:creationId xmlns:a16="http://schemas.microsoft.com/office/drawing/2014/main" id="{DBBCFA7D-05B8-4EAA-932C-36BBA6DBD041}"/>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28056" name="Massachusetts">
            <a:extLst>
              <a:ext uri="{FF2B5EF4-FFF2-40B4-BE49-F238E27FC236}">
                <a16:creationId xmlns:a16="http://schemas.microsoft.com/office/drawing/2014/main" id="{D54E24CD-BDEE-4279-BE23-FCBAC23F10FB}"/>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28057" name="Freeform 59">
            <a:extLst>
              <a:ext uri="{FF2B5EF4-FFF2-40B4-BE49-F238E27FC236}">
                <a16:creationId xmlns:a16="http://schemas.microsoft.com/office/drawing/2014/main" id="{5AAA5A09-FC37-495B-A40F-BEEAE6BF7D37}"/>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58" name="Freeform 60">
            <a:extLst>
              <a:ext uri="{FF2B5EF4-FFF2-40B4-BE49-F238E27FC236}">
                <a16:creationId xmlns:a16="http://schemas.microsoft.com/office/drawing/2014/main" id="{41E65F53-8D72-4858-B27A-6069FED11BAD}"/>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59" name="Virginia">
            <a:extLst>
              <a:ext uri="{FF2B5EF4-FFF2-40B4-BE49-F238E27FC236}">
                <a16:creationId xmlns:a16="http://schemas.microsoft.com/office/drawing/2014/main" id="{83811C00-0B7C-4631-9B86-BC0A10E19827}"/>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BDC9E1"/>
          </a:solidFill>
          <a:ln w="15875">
            <a:solidFill>
              <a:srgbClr val="003F48"/>
            </a:solidFill>
            <a:prstDash val="solid"/>
            <a:round/>
            <a:headEnd/>
            <a:tailEnd/>
          </a:ln>
        </p:spPr>
        <p:txBody>
          <a:bodyPr/>
          <a:lstStyle/>
          <a:p>
            <a:endParaRPr lang="en-US"/>
          </a:p>
        </p:txBody>
      </p:sp>
      <p:sp>
        <p:nvSpPr>
          <p:cNvPr id="128060" name="Freeform 62">
            <a:extLst>
              <a:ext uri="{FF2B5EF4-FFF2-40B4-BE49-F238E27FC236}">
                <a16:creationId xmlns:a16="http://schemas.microsoft.com/office/drawing/2014/main" id="{FA5B1E24-165B-4FA9-A983-5BEDEA94C508}"/>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28061" name="Hawaii">
            <a:extLst>
              <a:ext uri="{FF2B5EF4-FFF2-40B4-BE49-F238E27FC236}">
                <a16:creationId xmlns:a16="http://schemas.microsoft.com/office/drawing/2014/main" id="{D27FF922-7F13-4C44-B33C-76A2A745328A}"/>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28086" name="Freeform 64">
              <a:extLst>
                <a:ext uri="{FF2B5EF4-FFF2-40B4-BE49-F238E27FC236}">
                  <a16:creationId xmlns:a16="http://schemas.microsoft.com/office/drawing/2014/main" id="{236249B4-0C81-4337-99BE-9210A2743AC4}"/>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BDC9E1"/>
            </a:solidFill>
            <a:ln w="15875">
              <a:solidFill>
                <a:srgbClr val="003F48"/>
              </a:solidFill>
              <a:prstDash val="solid"/>
              <a:round/>
              <a:headEnd/>
              <a:tailEnd/>
            </a:ln>
          </p:spPr>
          <p:txBody>
            <a:bodyPr/>
            <a:lstStyle/>
            <a:p>
              <a:endParaRPr lang="en-US"/>
            </a:p>
          </p:txBody>
        </p:sp>
        <p:sp>
          <p:nvSpPr>
            <p:cNvPr id="128087" name="Freeform 65">
              <a:extLst>
                <a:ext uri="{FF2B5EF4-FFF2-40B4-BE49-F238E27FC236}">
                  <a16:creationId xmlns:a16="http://schemas.microsoft.com/office/drawing/2014/main" id="{2A6ECAD3-2CDE-471A-88CF-A82AD3195AA4}"/>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28088" name="Freeform 66">
              <a:extLst>
                <a:ext uri="{FF2B5EF4-FFF2-40B4-BE49-F238E27FC236}">
                  <a16:creationId xmlns:a16="http://schemas.microsoft.com/office/drawing/2014/main" id="{0BC1D76A-8C5C-4DAF-A05E-30A477D7FA71}"/>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28089" name="Freeform 67">
              <a:extLst>
                <a:ext uri="{FF2B5EF4-FFF2-40B4-BE49-F238E27FC236}">
                  <a16:creationId xmlns:a16="http://schemas.microsoft.com/office/drawing/2014/main" id="{7D716679-33C1-4731-B560-D23411C699A5}"/>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28090" name="Freeform 68">
              <a:extLst>
                <a:ext uri="{FF2B5EF4-FFF2-40B4-BE49-F238E27FC236}">
                  <a16:creationId xmlns:a16="http://schemas.microsoft.com/office/drawing/2014/main" id="{BE9FBD61-38EC-46FA-93FC-46219D878C9F}"/>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28091" name="Freeform 69">
              <a:extLst>
                <a:ext uri="{FF2B5EF4-FFF2-40B4-BE49-F238E27FC236}">
                  <a16:creationId xmlns:a16="http://schemas.microsoft.com/office/drawing/2014/main" id="{7CCD5217-13C9-4BCE-9730-93103864662A}"/>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28092" name="Freeform 70">
              <a:extLst>
                <a:ext uri="{FF2B5EF4-FFF2-40B4-BE49-F238E27FC236}">
                  <a16:creationId xmlns:a16="http://schemas.microsoft.com/office/drawing/2014/main" id="{85AB1C90-DB54-47D8-A10E-7F5E677B68C4}"/>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BDC9E1"/>
            </a:solidFill>
            <a:ln w="15875">
              <a:solidFill>
                <a:srgbClr val="003F48"/>
              </a:solidFill>
              <a:prstDash val="solid"/>
              <a:round/>
              <a:headEnd/>
              <a:tailEnd/>
            </a:ln>
          </p:spPr>
          <p:txBody>
            <a:bodyPr/>
            <a:lstStyle/>
            <a:p>
              <a:endParaRPr lang="en-US"/>
            </a:p>
          </p:txBody>
        </p:sp>
        <p:sp>
          <p:nvSpPr>
            <p:cNvPr id="128093" name="Freeform 71">
              <a:extLst>
                <a:ext uri="{FF2B5EF4-FFF2-40B4-BE49-F238E27FC236}">
                  <a16:creationId xmlns:a16="http://schemas.microsoft.com/office/drawing/2014/main" id="{6D983CC4-DFFA-4347-B1D7-017791D84E7A}"/>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BDC9E1"/>
            </a:solidFill>
            <a:ln w="15875">
              <a:solidFill>
                <a:srgbClr val="003F48"/>
              </a:solidFill>
              <a:prstDash val="solid"/>
              <a:round/>
              <a:headEnd/>
              <a:tailEnd/>
            </a:ln>
          </p:spPr>
          <p:txBody>
            <a:bodyPr/>
            <a:lstStyle/>
            <a:p>
              <a:endParaRPr lang="en-US"/>
            </a:p>
          </p:txBody>
        </p:sp>
      </p:grpSp>
      <p:grpSp>
        <p:nvGrpSpPr>
          <p:cNvPr id="128062" name="Alaska">
            <a:extLst>
              <a:ext uri="{FF2B5EF4-FFF2-40B4-BE49-F238E27FC236}">
                <a16:creationId xmlns:a16="http://schemas.microsoft.com/office/drawing/2014/main" id="{7397397C-DBD5-4139-8C10-05BEB09952A5}"/>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28076" name="Freeform 73">
              <a:extLst>
                <a:ext uri="{FF2B5EF4-FFF2-40B4-BE49-F238E27FC236}">
                  <a16:creationId xmlns:a16="http://schemas.microsoft.com/office/drawing/2014/main" id="{7CB4457F-7F05-43A1-B0FF-876F70845CA6}"/>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128077" name="Freeform 74">
              <a:extLst>
                <a:ext uri="{FF2B5EF4-FFF2-40B4-BE49-F238E27FC236}">
                  <a16:creationId xmlns:a16="http://schemas.microsoft.com/office/drawing/2014/main" id="{B427F2AD-027B-451B-98E5-9C22189DB95B}"/>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128078" name="Freeform 75">
              <a:extLst>
                <a:ext uri="{FF2B5EF4-FFF2-40B4-BE49-F238E27FC236}">
                  <a16:creationId xmlns:a16="http://schemas.microsoft.com/office/drawing/2014/main" id="{CEEEA33D-2833-481E-B0EA-10E2C09C5E4A}"/>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28079" name="Freeform 76">
              <a:extLst>
                <a:ext uri="{FF2B5EF4-FFF2-40B4-BE49-F238E27FC236}">
                  <a16:creationId xmlns:a16="http://schemas.microsoft.com/office/drawing/2014/main" id="{2D6C69ED-FBD8-4BCA-9151-41C54B6788F7}"/>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128080" name="Freeform 77">
              <a:extLst>
                <a:ext uri="{FF2B5EF4-FFF2-40B4-BE49-F238E27FC236}">
                  <a16:creationId xmlns:a16="http://schemas.microsoft.com/office/drawing/2014/main" id="{B85CFC74-A472-4B72-9FC0-A6D2E025BDF8}"/>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128081" name="Freeform 78">
              <a:extLst>
                <a:ext uri="{FF2B5EF4-FFF2-40B4-BE49-F238E27FC236}">
                  <a16:creationId xmlns:a16="http://schemas.microsoft.com/office/drawing/2014/main" id="{DD5C56E0-22E4-4145-BF40-AE96C674926A}"/>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28082" name="Freeform 79">
              <a:extLst>
                <a:ext uri="{FF2B5EF4-FFF2-40B4-BE49-F238E27FC236}">
                  <a16:creationId xmlns:a16="http://schemas.microsoft.com/office/drawing/2014/main" id="{30543776-081E-421F-9E87-92FB2201B205}"/>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28083" name="Freeform 80">
              <a:extLst>
                <a:ext uri="{FF2B5EF4-FFF2-40B4-BE49-F238E27FC236}">
                  <a16:creationId xmlns:a16="http://schemas.microsoft.com/office/drawing/2014/main" id="{86DD4E5D-6B86-4E45-A725-6BC668442C5B}"/>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28084" name="Freeform 81">
              <a:extLst>
                <a:ext uri="{FF2B5EF4-FFF2-40B4-BE49-F238E27FC236}">
                  <a16:creationId xmlns:a16="http://schemas.microsoft.com/office/drawing/2014/main" id="{4E200219-C78B-458D-B33C-CDD91DDA17B5}"/>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28085" name="Freeform 82">
              <a:extLst>
                <a:ext uri="{FF2B5EF4-FFF2-40B4-BE49-F238E27FC236}">
                  <a16:creationId xmlns:a16="http://schemas.microsoft.com/office/drawing/2014/main" id="{B0F37A2A-3B40-4636-BC6B-93BD566EBF02}"/>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128063" name="Rectangle 109">
            <a:extLst>
              <a:ext uri="{FF2B5EF4-FFF2-40B4-BE49-F238E27FC236}">
                <a16:creationId xmlns:a16="http://schemas.microsoft.com/office/drawing/2014/main" id="{749E7BDA-FC42-48D7-82A2-89705E2296E6}"/>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28064" name="Rectangle 110">
            <a:extLst>
              <a:ext uri="{FF2B5EF4-FFF2-40B4-BE49-F238E27FC236}">
                <a16:creationId xmlns:a16="http://schemas.microsoft.com/office/drawing/2014/main" id="{6103107F-B166-4E1A-945B-A19A8B19A1E7}"/>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28065" name="Rectangle 111">
            <a:extLst>
              <a:ext uri="{FF2B5EF4-FFF2-40B4-BE49-F238E27FC236}">
                <a16:creationId xmlns:a16="http://schemas.microsoft.com/office/drawing/2014/main" id="{CC48533F-1B17-4F5E-AF00-26EB1EB28E9A}"/>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28066" name="Rectangle 112">
            <a:extLst>
              <a:ext uri="{FF2B5EF4-FFF2-40B4-BE49-F238E27FC236}">
                <a16:creationId xmlns:a16="http://schemas.microsoft.com/office/drawing/2014/main" id="{240FDA75-48DA-439A-8EE2-B668527D0FFA}"/>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28067" name="Rectangle 113">
            <a:extLst>
              <a:ext uri="{FF2B5EF4-FFF2-40B4-BE49-F238E27FC236}">
                <a16:creationId xmlns:a16="http://schemas.microsoft.com/office/drawing/2014/main" id="{A00BE08E-752E-44E7-9710-B9A914B77388}"/>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28068" name="Text Box 114">
            <a:extLst>
              <a:ext uri="{FF2B5EF4-FFF2-40B4-BE49-F238E27FC236}">
                <a16:creationId xmlns:a16="http://schemas.microsoft.com/office/drawing/2014/main" id="{86FCFC71-9058-4DB5-AA4E-6BAB76DB0C4D}"/>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28069" name="Text Box 105">
            <a:extLst>
              <a:ext uri="{FF2B5EF4-FFF2-40B4-BE49-F238E27FC236}">
                <a16:creationId xmlns:a16="http://schemas.microsoft.com/office/drawing/2014/main" id="{DF02CF9A-40ED-4759-ABD7-AD492449AF5F}"/>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28070" name="Text Box 106">
            <a:extLst>
              <a:ext uri="{FF2B5EF4-FFF2-40B4-BE49-F238E27FC236}">
                <a16:creationId xmlns:a16="http://schemas.microsoft.com/office/drawing/2014/main" id="{76DB3E49-5E72-48B6-8E62-E17AC8B829A7}"/>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28071" name="Text Box 107">
            <a:extLst>
              <a:ext uri="{FF2B5EF4-FFF2-40B4-BE49-F238E27FC236}">
                <a16:creationId xmlns:a16="http://schemas.microsoft.com/office/drawing/2014/main" id="{9B961C3D-937E-4EB8-8C35-8B5151AE968A}"/>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28072" name="Text Box 108">
            <a:extLst>
              <a:ext uri="{FF2B5EF4-FFF2-40B4-BE49-F238E27FC236}">
                <a16:creationId xmlns:a16="http://schemas.microsoft.com/office/drawing/2014/main" id="{D7C138B3-FEA7-4723-A417-D3645343F979}"/>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28073" name="Rectangle 7">
            <a:extLst>
              <a:ext uri="{FF2B5EF4-FFF2-40B4-BE49-F238E27FC236}">
                <a16:creationId xmlns:a16="http://schemas.microsoft.com/office/drawing/2014/main" id="{AD6CED8A-8F2F-4DC0-A0CF-727935031A1D}"/>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about gender roles, gender identity, or gender expression in a required course during grades 6, 7, or 8*</a:t>
            </a:r>
          </a:p>
        </p:txBody>
      </p:sp>
      <p:sp>
        <p:nvSpPr>
          <p:cNvPr id="128074" name="Text Box 101">
            <a:extLst>
              <a:ext uri="{FF2B5EF4-FFF2-40B4-BE49-F238E27FC236}">
                <a16:creationId xmlns:a16="http://schemas.microsoft.com/office/drawing/2014/main" id="{979A0594-375D-41DD-B78F-CC5C2BE67ACC}"/>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128075" name="Text Box 116">
            <a:extLst>
              <a:ext uri="{FF2B5EF4-FFF2-40B4-BE49-F238E27FC236}">
                <a16:creationId xmlns:a16="http://schemas.microsoft.com/office/drawing/2014/main" id="{59810FEE-A25B-46F4-A3F4-6D479F7F067D}"/>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Kansas">
            <a:extLst>
              <a:ext uri="{FF2B5EF4-FFF2-40B4-BE49-F238E27FC236}">
                <a16:creationId xmlns:a16="http://schemas.microsoft.com/office/drawing/2014/main" id="{AAD77442-FB91-404C-87FF-65521BE66B56}"/>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BDC9E1"/>
          </a:solidFill>
          <a:ln w="15875">
            <a:solidFill>
              <a:srgbClr val="003F48"/>
            </a:solidFill>
            <a:prstDash val="solid"/>
            <a:round/>
            <a:headEnd/>
            <a:tailEnd/>
          </a:ln>
        </p:spPr>
        <p:txBody>
          <a:bodyPr/>
          <a:lstStyle/>
          <a:p>
            <a:endParaRPr lang="en-US"/>
          </a:p>
        </p:txBody>
      </p:sp>
      <p:sp>
        <p:nvSpPr>
          <p:cNvPr id="130051" name="Missouri">
            <a:extLst>
              <a:ext uri="{FF2B5EF4-FFF2-40B4-BE49-F238E27FC236}">
                <a16:creationId xmlns:a16="http://schemas.microsoft.com/office/drawing/2014/main" id="{39217037-0DD8-4BD1-B2D5-D68D2A6B9164}"/>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30052" name="Illinois">
            <a:extLst>
              <a:ext uri="{FF2B5EF4-FFF2-40B4-BE49-F238E27FC236}">
                <a16:creationId xmlns:a16="http://schemas.microsoft.com/office/drawing/2014/main" id="{469207FB-EBE9-403F-8C71-5C2C433BFC06}"/>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130053" name="Iowa">
            <a:extLst>
              <a:ext uri="{FF2B5EF4-FFF2-40B4-BE49-F238E27FC236}">
                <a16:creationId xmlns:a16="http://schemas.microsoft.com/office/drawing/2014/main" id="{A2635D84-E66F-468E-9F9A-7C496EBC8667}"/>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30054" name="New Mexico">
            <a:extLst>
              <a:ext uri="{FF2B5EF4-FFF2-40B4-BE49-F238E27FC236}">
                <a16:creationId xmlns:a16="http://schemas.microsoft.com/office/drawing/2014/main" id="{00052B96-B3B6-456E-AA7E-F960FB973FDB}"/>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130055" name="Oklahoma">
            <a:extLst>
              <a:ext uri="{FF2B5EF4-FFF2-40B4-BE49-F238E27FC236}">
                <a16:creationId xmlns:a16="http://schemas.microsoft.com/office/drawing/2014/main" id="{1AE80755-81E1-4D63-8A07-FCC51FF19CE8}"/>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30056" name="Florida">
            <a:extLst>
              <a:ext uri="{FF2B5EF4-FFF2-40B4-BE49-F238E27FC236}">
                <a16:creationId xmlns:a16="http://schemas.microsoft.com/office/drawing/2014/main" id="{59A2C3BB-BB4B-42B5-BD43-221E7A401B8C}"/>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130057" name="Freeform 9">
            <a:extLst>
              <a:ext uri="{FF2B5EF4-FFF2-40B4-BE49-F238E27FC236}">
                <a16:creationId xmlns:a16="http://schemas.microsoft.com/office/drawing/2014/main" id="{128ED0C8-C73A-42D6-BFB0-0710DE85DE06}"/>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30058" name="Freeform 10">
            <a:extLst>
              <a:ext uri="{FF2B5EF4-FFF2-40B4-BE49-F238E27FC236}">
                <a16:creationId xmlns:a16="http://schemas.microsoft.com/office/drawing/2014/main" id="{18528F9B-1A27-433D-A1DE-28B6453C3CA6}"/>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30059" name="Freeform 11">
            <a:extLst>
              <a:ext uri="{FF2B5EF4-FFF2-40B4-BE49-F238E27FC236}">
                <a16:creationId xmlns:a16="http://schemas.microsoft.com/office/drawing/2014/main" id="{F4972EF7-9C25-4878-9950-B1C49A503700}"/>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30060" name="Michigan Upper">
            <a:extLst>
              <a:ext uri="{FF2B5EF4-FFF2-40B4-BE49-F238E27FC236}">
                <a16:creationId xmlns:a16="http://schemas.microsoft.com/office/drawing/2014/main" id="{CA11C321-141E-40F4-9C5E-4B3DBE09E724}"/>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130061" name="Michigan">
            <a:extLst>
              <a:ext uri="{FF2B5EF4-FFF2-40B4-BE49-F238E27FC236}">
                <a16:creationId xmlns:a16="http://schemas.microsoft.com/office/drawing/2014/main" id="{00B381CC-62E6-4F40-8452-96E1A0C5BF32}"/>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130062" name="New York">
            <a:extLst>
              <a:ext uri="{FF2B5EF4-FFF2-40B4-BE49-F238E27FC236}">
                <a16:creationId xmlns:a16="http://schemas.microsoft.com/office/drawing/2014/main" id="{346B6909-FAFA-40E6-871E-2C93394CC35A}"/>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130063" name="Freeform 15">
            <a:extLst>
              <a:ext uri="{FF2B5EF4-FFF2-40B4-BE49-F238E27FC236}">
                <a16:creationId xmlns:a16="http://schemas.microsoft.com/office/drawing/2014/main" id="{B03DA030-8618-4DED-8F13-0EE01AD2484F}"/>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064" name="Freeform 16">
            <a:extLst>
              <a:ext uri="{FF2B5EF4-FFF2-40B4-BE49-F238E27FC236}">
                <a16:creationId xmlns:a16="http://schemas.microsoft.com/office/drawing/2014/main" id="{DA2D21C8-845F-4058-89D7-AD574513AD26}"/>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065" name="Washington">
            <a:extLst>
              <a:ext uri="{FF2B5EF4-FFF2-40B4-BE49-F238E27FC236}">
                <a16:creationId xmlns:a16="http://schemas.microsoft.com/office/drawing/2014/main" id="{F0C88408-E8DB-4F7F-8341-8C0AAD447810}"/>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67A9CF"/>
          </a:solidFill>
          <a:ln w="15875">
            <a:solidFill>
              <a:srgbClr val="003F48"/>
            </a:solidFill>
            <a:prstDash val="solid"/>
            <a:round/>
            <a:headEnd/>
            <a:tailEnd/>
          </a:ln>
        </p:spPr>
        <p:txBody>
          <a:bodyPr/>
          <a:lstStyle/>
          <a:p>
            <a:endParaRPr lang="en-US"/>
          </a:p>
        </p:txBody>
      </p:sp>
      <p:sp>
        <p:nvSpPr>
          <p:cNvPr id="130066" name="Freeform 19">
            <a:extLst>
              <a:ext uri="{FF2B5EF4-FFF2-40B4-BE49-F238E27FC236}">
                <a16:creationId xmlns:a16="http://schemas.microsoft.com/office/drawing/2014/main" id="{20D95ABC-F5DA-4DC2-9B89-83F7A99D2FFC}"/>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067" name="Alabama">
            <a:extLst>
              <a:ext uri="{FF2B5EF4-FFF2-40B4-BE49-F238E27FC236}">
                <a16:creationId xmlns:a16="http://schemas.microsoft.com/office/drawing/2014/main" id="{769E41F3-292F-435F-871D-371F8DB2CAE6}"/>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30068" name="Arizona">
            <a:extLst>
              <a:ext uri="{FF2B5EF4-FFF2-40B4-BE49-F238E27FC236}">
                <a16:creationId xmlns:a16="http://schemas.microsoft.com/office/drawing/2014/main" id="{1115CA24-B604-4ABB-B4D9-BB70268A4984}"/>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30069" name="Arkansas">
            <a:extLst>
              <a:ext uri="{FF2B5EF4-FFF2-40B4-BE49-F238E27FC236}">
                <a16:creationId xmlns:a16="http://schemas.microsoft.com/office/drawing/2014/main" id="{A1EC9F01-DE5B-4566-8AAB-231349B2BC04}"/>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30070" name="California">
            <a:extLst>
              <a:ext uri="{FF2B5EF4-FFF2-40B4-BE49-F238E27FC236}">
                <a16:creationId xmlns:a16="http://schemas.microsoft.com/office/drawing/2014/main" id="{E0096AC8-433B-43DF-A1C0-0E5C680A84EC}"/>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130071" name="Colorado">
            <a:extLst>
              <a:ext uri="{FF2B5EF4-FFF2-40B4-BE49-F238E27FC236}">
                <a16:creationId xmlns:a16="http://schemas.microsoft.com/office/drawing/2014/main" id="{BFB9FEF5-E22E-4E2C-9892-8CCA49326EBD}"/>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30072" name="Connecticut">
            <a:extLst>
              <a:ext uri="{FF2B5EF4-FFF2-40B4-BE49-F238E27FC236}">
                <a16:creationId xmlns:a16="http://schemas.microsoft.com/office/drawing/2014/main" id="{AFE375BF-6D9D-4084-AB57-9F043B62BA79}"/>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30073" name="Delaware">
            <a:extLst>
              <a:ext uri="{FF2B5EF4-FFF2-40B4-BE49-F238E27FC236}">
                <a16:creationId xmlns:a16="http://schemas.microsoft.com/office/drawing/2014/main" id="{1B09F589-1908-4E21-A83A-141BC32DB863}"/>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30074" name="Freeform 27">
            <a:extLst>
              <a:ext uri="{FF2B5EF4-FFF2-40B4-BE49-F238E27FC236}">
                <a16:creationId xmlns:a16="http://schemas.microsoft.com/office/drawing/2014/main" id="{476F7D33-BBF8-4130-8875-04A7375B3586}"/>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075" name="Georgia">
            <a:extLst>
              <a:ext uri="{FF2B5EF4-FFF2-40B4-BE49-F238E27FC236}">
                <a16:creationId xmlns:a16="http://schemas.microsoft.com/office/drawing/2014/main" id="{C126CA7F-5944-4A18-8563-159D4A6BBA0F}"/>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67A9CF"/>
          </a:solidFill>
          <a:ln w="15875">
            <a:solidFill>
              <a:srgbClr val="003F48"/>
            </a:solidFill>
            <a:prstDash val="solid"/>
            <a:round/>
            <a:headEnd/>
            <a:tailEnd/>
          </a:ln>
        </p:spPr>
        <p:txBody>
          <a:bodyPr/>
          <a:lstStyle/>
          <a:p>
            <a:endParaRPr lang="en-US"/>
          </a:p>
        </p:txBody>
      </p:sp>
      <p:sp>
        <p:nvSpPr>
          <p:cNvPr id="130076" name="Idaho">
            <a:extLst>
              <a:ext uri="{FF2B5EF4-FFF2-40B4-BE49-F238E27FC236}">
                <a16:creationId xmlns:a16="http://schemas.microsoft.com/office/drawing/2014/main" id="{9807F9A9-420A-4AF2-9AC3-471BA8943629}"/>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BDC9E1"/>
          </a:solidFill>
          <a:ln w="15875">
            <a:solidFill>
              <a:srgbClr val="003F48"/>
            </a:solidFill>
            <a:prstDash val="solid"/>
            <a:round/>
            <a:headEnd/>
            <a:tailEnd/>
          </a:ln>
        </p:spPr>
        <p:txBody>
          <a:bodyPr/>
          <a:lstStyle/>
          <a:p>
            <a:endParaRPr lang="en-US"/>
          </a:p>
        </p:txBody>
      </p:sp>
      <p:sp>
        <p:nvSpPr>
          <p:cNvPr id="130077" name="Indiana">
            <a:extLst>
              <a:ext uri="{FF2B5EF4-FFF2-40B4-BE49-F238E27FC236}">
                <a16:creationId xmlns:a16="http://schemas.microsoft.com/office/drawing/2014/main" id="{F4BFEBC4-4B30-4A48-9407-D4AEC5C97998}"/>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30078" name="Kentucky">
            <a:extLst>
              <a:ext uri="{FF2B5EF4-FFF2-40B4-BE49-F238E27FC236}">
                <a16:creationId xmlns:a16="http://schemas.microsoft.com/office/drawing/2014/main" id="{152B5377-198C-480D-A572-6ED93875048C}"/>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130079" name="Louisiana">
            <a:extLst>
              <a:ext uri="{FF2B5EF4-FFF2-40B4-BE49-F238E27FC236}">
                <a16:creationId xmlns:a16="http://schemas.microsoft.com/office/drawing/2014/main" id="{D8CE0992-B182-413E-A84A-58A9AB4B8A4A}"/>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30080" name="Maine">
            <a:extLst>
              <a:ext uri="{FF2B5EF4-FFF2-40B4-BE49-F238E27FC236}">
                <a16:creationId xmlns:a16="http://schemas.microsoft.com/office/drawing/2014/main" id="{AE5125BA-168D-429E-BCE9-CB088B1536BD}"/>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7A9CF"/>
          </a:solidFill>
          <a:ln w="15875">
            <a:solidFill>
              <a:srgbClr val="003F48"/>
            </a:solidFill>
            <a:prstDash val="solid"/>
            <a:round/>
            <a:headEnd/>
            <a:tailEnd/>
          </a:ln>
        </p:spPr>
        <p:txBody>
          <a:bodyPr/>
          <a:lstStyle/>
          <a:p>
            <a:endParaRPr lang="en-US"/>
          </a:p>
        </p:txBody>
      </p:sp>
      <p:sp>
        <p:nvSpPr>
          <p:cNvPr id="130081" name="Maryland">
            <a:extLst>
              <a:ext uri="{FF2B5EF4-FFF2-40B4-BE49-F238E27FC236}">
                <a16:creationId xmlns:a16="http://schemas.microsoft.com/office/drawing/2014/main" id="{CB2E4923-5D64-4375-B5FC-0CD82C892D8A}"/>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30082" name="Minnesota">
            <a:extLst>
              <a:ext uri="{FF2B5EF4-FFF2-40B4-BE49-F238E27FC236}">
                <a16:creationId xmlns:a16="http://schemas.microsoft.com/office/drawing/2014/main" id="{10AE4C35-9A9E-4782-A589-FB8E40DFC136}"/>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130083" name="Mississippi">
            <a:extLst>
              <a:ext uri="{FF2B5EF4-FFF2-40B4-BE49-F238E27FC236}">
                <a16:creationId xmlns:a16="http://schemas.microsoft.com/office/drawing/2014/main" id="{42298A68-242D-4DAF-A9F5-4DFE3845166B}"/>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130084" name="Montana">
            <a:extLst>
              <a:ext uri="{FF2B5EF4-FFF2-40B4-BE49-F238E27FC236}">
                <a16:creationId xmlns:a16="http://schemas.microsoft.com/office/drawing/2014/main" id="{EFFE26C9-D46D-4C72-AE24-6162FEAB27CC}"/>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7A9CF"/>
          </a:solidFill>
          <a:ln w="15875">
            <a:solidFill>
              <a:srgbClr val="003F48"/>
            </a:solidFill>
            <a:prstDash val="solid"/>
            <a:round/>
            <a:headEnd/>
            <a:tailEnd/>
          </a:ln>
        </p:spPr>
        <p:txBody>
          <a:bodyPr/>
          <a:lstStyle/>
          <a:p>
            <a:endParaRPr lang="en-US"/>
          </a:p>
        </p:txBody>
      </p:sp>
      <p:sp>
        <p:nvSpPr>
          <p:cNvPr id="130085" name="Nebraska">
            <a:extLst>
              <a:ext uri="{FF2B5EF4-FFF2-40B4-BE49-F238E27FC236}">
                <a16:creationId xmlns:a16="http://schemas.microsoft.com/office/drawing/2014/main" id="{08C96441-25A8-458A-908A-29B04B420C43}"/>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BDC9E1"/>
          </a:solidFill>
          <a:ln w="15875">
            <a:solidFill>
              <a:srgbClr val="003F48"/>
            </a:solidFill>
            <a:prstDash val="solid"/>
            <a:round/>
            <a:headEnd/>
            <a:tailEnd/>
          </a:ln>
        </p:spPr>
        <p:txBody>
          <a:bodyPr/>
          <a:lstStyle/>
          <a:p>
            <a:endParaRPr lang="en-US"/>
          </a:p>
        </p:txBody>
      </p:sp>
      <p:sp>
        <p:nvSpPr>
          <p:cNvPr id="130086" name="Nevada">
            <a:extLst>
              <a:ext uri="{FF2B5EF4-FFF2-40B4-BE49-F238E27FC236}">
                <a16:creationId xmlns:a16="http://schemas.microsoft.com/office/drawing/2014/main" id="{EC849199-B512-4AB7-9E23-5EE876D824A1}"/>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30087" name="New Hampshire">
            <a:extLst>
              <a:ext uri="{FF2B5EF4-FFF2-40B4-BE49-F238E27FC236}">
                <a16:creationId xmlns:a16="http://schemas.microsoft.com/office/drawing/2014/main" id="{FB3F5FBD-3E81-46A7-A416-368AA49755BC}"/>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7A9CF"/>
          </a:solidFill>
          <a:ln w="15875">
            <a:solidFill>
              <a:srgbClr val="003F48"/>
            </a:solidFill>
            <a:prstDash val="solid"/>
            <a:round/>
            <a:headEnd/>
            <a:tailEnd/>
          </a:ln>
        </p:spPr>
        <p:txBody>
          <a:bodyPr/>
          <a:lstStyle/>
          <a:p>
            <a:endParaRPr lang="en-US"/>
          </a:p>
        </p:txBody>
      </p:sp>
      <p:sp>
        <p:nvSpPr>
          <p:cNvPr id="130088" name="New Jersey">
            <a:extLst>
              <a:ext uri="{FF2B5EF4-FFF2-40B4-BE49-F238E27FC236}">
                <a16:creationId xmlns:a16="http://schemas.microsoft.com/office/drawing/2014/main" id="{FC519BEA-323E-4156-8E94-F79EBA1539B7}"/>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130089" name="North Carolina">
            <a:extLst>
              <a:ext uri="{FF2B5EF4-FFF2-40B4-BE49-F238E27FC236}">
                <a16:creationId xmlns:a16="http://schemas.microsoft.com/office/drawing/2014/main" id="{BCA54724-2927-4D8E-B2BA-122E998F495F}"/>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7A9CF"/>
          </a:solidFill>
          <a:ln w="15875">
            <a:solidFill>
              <a:srgbClr val="003F48"/>
            </a:solidFill>
            <a:prstDash val="solid"/>
            <a:round/>
            <a:headEnd/>
            <a:tailEnd/>
          </a:ln>
        </p:spPr>
        <p:txBody>
          <a:bodyPr/>
          <a:lstStyle/>
          <a:p>
            <a:endParaRPr lang="en-US"/>
          </a:p>
        </p:txBody>
      </p:sp>
      <p:sp>
        <p:nvSpPr>
          <p:cNvPr id="130090" name="North Dakota">
            <a:extLst>
              <a:ext uri="{FF2B5EF4-FFF2-40B4-BE49-F238E27FC236}">
                <a16:creationId xmlns:a16="http://schemas.microsoft.com/office/drawing/2014/main" id="{DD8A684B-0E3B-428C-960F-F001F3085D85}"/>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BDC9E1"/>
          </a:solidFill>
          <a:ln w="15875">
            <a:solidFill>
              <a:srgbClr val="003F48"/>
            </a:solidFill>
            <a:prstDash val="solid"/>
            <a:round/>
            <a:headEnd/>
            <a:tailEnd/>
          </a:ln>
        </p:spPr>
        <p:txBody>
          <a:bodyPr/>
          <a:lstStyle/>
          <a:p>
            <a:endParaRPr lang="en-US"/>
          </a:p>
        </p:txBody>
      </p:sp>
      <p:sp>
        <p:nvSpPr>
          <p:cNvPr id="130091" name="Ohio">
            <a:extLst>
              <a:ext uri="{FF2B5EF4-FFF2-40B4-BE49-F238E27FC236}">
                <a16:creationId xmlns:a16="http://schemas.microsoft.com/office/drawing/2014/main" id="{9C1BE485-494E-411C-8D9A-811886B50473}"/>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67A9CF"/>
          </a:solidFill>
          <a:ln w="15875">
            <a:solidFill>
              <a:srgbClr val="003F48"/>
            </a:solidFill>
            <a:prstDash val="solid"/>
            <a:round/>
            <a:headEnd/>
            <a:tailEnd/>
          </a:ln>
        </p:spPr>
        <p:txBody>
          <a:bodyPr/>
          <a:lstStyle/>
          <a:p>
            <a:endParaRPr lang="en-US"/>
          </a:p>
        </p:txBody>
      </p:sp>
      <p:sp>
        <p:nvSpPr>
          <p:cNvPr id="130092" name="Oregon">
            <a:extLst>
              <a:ext uri="{FF2B5EF4-FFF2-40B4-BE49-F238E27FC236}">
                <a16:creationId xmlns:a16="http://schemas.microsoft.com/office/drawing/2014/main" id="{16D0A1C4-64E5-44A2-954C-8BBA37A74331}"/>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130093" name="Pennsylvania">
            <a:extLst>
              <a:ext uri="{FF2B5EF4-FFF2-40B4-BE49-F238E27FC236}">
                <a16:creationId xmlns:a16="http://schemas.microsoft.com/office/drawing/2014/main" id="{5DD7836F-E3E9-45CC-80C8-D167F43518E3}"/>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7A9CF"/>
          </a:solidFill>
          <a:ln w="15875">
            <a:solidFill>
              <a:srgbClr val="003F48"/>
            </a:solidFill>
            <a:prstDash val="solid"/>
            <a:round/>
            <a:headEnd/>
            <a:tailEnd/>
          </a:ln>
        </p:spPr>
        <p:txBody>
          <a:bodyPr/>
          <a:lstStyle/>
          <a:p>
            <a:endParaRPr lang="en-US"/>
          </a:p>
        </p:txBody>
      </p:sp>
      <p:sp>
        <p:nvSpPr>
          <p:cNvPr id="130094" name="Rhode Island">
            <a:extLst>
              <a:ext uri="{FF2B5EF4-FFF2-40B4-BE49-F238E27FC236}">
                <a16:creationId xmlns:a16="http://schemas.microsoft.com/office/drawing/2014/main" id="{C6AFDEC8-EB51-4CA9-A77E-7B62CC822996}"/>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130095" name="South Carolina">
            <a:extLst>
              <a:ext uri="{FF2B5EF4-FFF2-40B4-BE49-F238E27FC236}">
                <a16:creationId xmlns:a16="http://schemas.microsoft.com/office/drawing/2014/main" id="{8E2626E7-96BA-4803-B44A-1C7AF0062C52}"/>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7A9CF"/>
          </a:solidFill>
          <a:ln w="15875">
            <a:solidFill>
              <a:srgbClr val="003F48"/>
            </a:solidFill>
            <a:prstDash val="solid"/>
            <a:round/>
            <a:headEnd/>
            <a:tailEnd/>
          </a:ln>
        </p:spPr>
        <p:txBody>
          <a:bodyPr/>
          <a:lstStyle/>
          <a:p>
            <a:endParaRPr lang="en-US"/>
          </a:p>
        </p:txBody>
      </p:sp>
      <p:sp>
        <p:nvSpPr>
          <p:cNvPr id="130096" name="South Dakota">
            <a:extLst>
              <a:ext uri="{FF2B5EF4-FFF2-40B4-BE49-F238E27FC236}">
                <a16:creationId xmlns:a16="http://schemas.microsoft.com/office/drawing/2014/main" id="{A673B62A-3425-4769-9392-A0D915703C8B}"/>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130097" name="Tennessee">
            <a:extLst>
              <a:ext uri="{FF2B5EF4-FFF2-40B4-BE49-F238E27FC236}">
                <a16:creationId xmlns:a16="http://schemas.microsoft.com/office/drawing/2014/main" id="{039C2836-EC7F-4112-B6E0-158D054559BF}"/>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67A9CF"/>
          </a:solidFill>
          <a:ln w="15875">
            <a:solidFill>
              <a:srgbClr val="003F48"/>
            </a:solidFill>
            <a:prstDash val="solid"/>
            <a:round/>
            <a:headEnd/>
            <a:tailEnd/>
          </a:ln>
        </p:spPr>
        <p:txBody>
          <a:bodyPr/>
          <a:lstStyle/>
          <a:p>
            <a:endParaRPr lang="en-US"/>
          </a:p>
        </p:txBody>
      </p:sp>
      <p:sp>
        <p:nvSpPr>
          <p:cNvPr id="130098" name="Texas">
            <a:extLst>
              <a:ext uri="{FF2B5EF4-FFF2-40B4-BE49-F238E27FC236}">
                <a16:creationId xmlns:a16="http://schemas.microsoft.com/office/drawing/2014/main" id="{068A7885-7DD1-47A2-A6CA-15A3E83ECFF5}"/>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30099" name="Utah">
            <a:extLst>
              <a:ext uri="{FF2B5EF4-FFF2-40B4-BE49-F238E27FC236}">
                <a16:creationId xmlns:a16="http://schemas.microsoft.com/office/drawing/2014/main" id="{B195E1A2-C133-44CA-9057-E24A354A1344}"/>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6EFF7"/>
          </a:solidFill>
          <a:ln w="15875">
            <a:solidFill>
              <a:srgbClr val="003F48"/>
            </a:solidFill>
            <a:prstDash val="solid"/>
            <a:round/>
            <a:headEnd/>
            <a:tailEnd/>
          </a:ln>
        </p:spPr>
        <p:txBody>
          <a:bodyPr/>
          <a:lstStyle/>
          <a:p>
            <a:endParaRPr lang="en-US"/>
          </a:p>
        </p:txBody>
      </p:sp>
      <p:sp>
        <p:nvSpPr>
          <p:cNvPr id="130100" name="Vermont">
            <a:extLst>
              <a:ext uri="{FF2B5EF4-FFF2-40B4-BE49-F238E27FC236}">
                <a16:creationId xmlns:a16="http://schemas.microsoft.com/office/drawing/2014/main" id="{C1DA9BED-3244-4674-902A-89FF1ECF1EF1}"/>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130101" name="West Virginia">
            <a:extLst>
              <a:ext uri="{FF2B5EF4-FFF2-40B4-BE49-F238E27FC236}">
                <a16:creationId xmlns:a16="http://schemas.microsoft.com/office/drawing/2014/main" id="{9EB2DFBF-3868-457A-8559-C10AEB5C6BD7}"/>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130102" name="Wisconsin">
            <a:extLst>
              <a:ext uri="{FF2B5EF4-FFF2-40B4-BE49-F238E27FC236}">
                <a16:creationId xmlns:a16="http://schemas.microsoft.com/office/drawing/2014/main" id="{F8B1CA11-2D0C-4652-BA66-AB896C78AEEC}"/>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67A9CF"/>
          </a:solidFill>
          <a:ln w="15875">
            <a:solidFill>
              <a:srgbClr val="003F48"/>
            </a:solidFill>
            <a:prstDash val="solid"/>
            <a:round/>
            <a:headEnd/>
            <a:tailEnd/>
          </a:ln>
        </p:spPr>
        <p:txBody>
          <a:bodyPr/>
          <a:lstStyle/>
          <a:p>
            <a:endParaRPr lang="en-US"/>
          </a:p>
        </p:txBody>
      </p:sp>
      <p:sp>
        <p:nvSpPr>
          <p:cNvPr id="130103" name="Wyoming">
            <a:extLst>
              <a:ext uri="{FF2B5EF4-FFF2-40B4-BE49-F238E27FC236}">
                <a16:creationId xmlns:a16="http://schemas.microsoft.com/office/drawing/2014/main" id="{C5DE7175-2F4B-42DD-B558-5EB310FC0CAD}"/>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30104" name="Massachusetts">
            <a:extLst>
              <a:ext uri="{FF2B5EF4-FFF2-40B4-BE49-F238E27FC236}">
                <a16:creationId xmlns:a16="http://schemas.microsoft.com/office/drawing/2014/main" id="{CA07E29C-CB9F-41DC-BA84-EF6448776420}"/>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30105" name="Freeform 59">
            <a:extLst>
              <a:ext uri="{FF2B5EF4-FFF2-40B4-BE49-F238E27FC236}">
                <a16:creationId xmlns:a16="http://schemas.microsoft.com/office/drawing/2014/main" id="{30045BFA-A5A0-465E-9D51-FC55027EFF32}"/>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106" name="Freeform 60">
            <a:extLst>
              <a:ext uri="{FF2B5EF4-FFF2-40B4-BE49-F238E27FC236}">
                <a16:creationId xmlns:a16="http://schemas.microsoft.com/office/drawing/2014/main" id="{EBDB89D1-FE00-415C-AC9A-BA337FA26EAC}"/>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107" name="Virginia">
            <a:extLst>
              <a:ext uri="{FF2B5EF4-FFF2-40B4-BE49-F238E27FC236}">
                <a16:creationId xmlns:a16="http://schemas.microsoft.com/office/drawing/2014/main" id="{16491AA6-31B5-4764-A57B-496022207D6C}"/>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67A9CF"/>
          </a:solidFill>
          <a:ln w="15875">
            <a:solidFill>
              <a:srgbClr val="003F48"/>
            </a:solidFill>
            <a:prstDash val="solid"/>
            <a:round/>
            <a:headEnd/>
            <a:tailEnd/>
          </a:ln>
        </p:spPr>
        <p:txBody>
          <a:bodyPr/>
          <a:lstStyle/>
          <a:p>
            <a:endParaRPr lang="en-US"/>
          </a:p>
        </p:txBody>
      </p:sp>
      <p:sp>
        <p:nvSpPr>
          <p:cNvPr id="130108" name="Freeform 62">
            <a:extLst>
              <a:ext uri="{FF2B5EF4-FFF2-40B4-BE49-F238E27FC236}">
                <a16:creationId xmlns:a16="http://schemas.microsoft.com/office/drawing/2014/main" id="{CEFE2719-6FBA-4238-912E-780DC20D5AAC}"/>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0109" name="Hawaii">
            <a:extLst>
              <a:ext uri="{FF2B5EF4-FFF2-40B4-BE49-F238E27FC236}">
                <a16:creationId xmlns:a16="http://schemas.microsoft.com/office/drawing/2014/main" id="{E5AEE029-5BA4-4D4B-BF95-1E545778562A}"/>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30134" name="Freeform 64">
              <a:extLst>
                <a:ext uri="{FF2B5EF4-FFF2-40B4-BE49-F238E27FC236}">
                  <a16:creationId xmlns:a16="http://schemas.microsoft.com/office/drawing/2014/main" id="{304C0DE8-664E-4FCE-BA18-1C5FDAB113CD}"/>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7A9CF"/>
            </a:solidFill>
            <a:ln w="15875">
              <a:solidFill>
                <a:srgbClr val="003F48"/>
              </a:solidFill>
              <a:prstDash val="solid"/>
              <a:round/>
              <a:headEnd/>
              <a:tailEnd/>
            </a:ln>
          </p:spPr>
          <p:txBody>
            <a:bodyPr/>
            <a:lstStyle/>
            <a:p>
              <a:endParaRPr lang="en-US"/>
            </a:p>
          </p:txBody>
        </p:sp>
        <p:sp>
          <p:nvSpPr>
            <p:cNvPr id="130135" name="Freeform 65">
              <a:extLst>
                <a:ext uri="{FF2B5EF4-FFF2-40B4-BE49-F238E27FC236}">
                  <a16:creationId xmlns:a16="http://schemas.microsoft.com/office/drawing/2014/main" id="{B1AAD156-EC40-4BDE-8D37-92CCF5196EF3}"/>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130136" name="Freeform 66">
              <a:extLst>
                <a:ext uri="{FF2B5EF4-FFF2-40B4-BE49-F238E27FC236}">
                  <a16:creationId xmlns:a16="http://schemas.microsoft.com/office/drawing/2014/main" id="{0CE4C6FE-779F-439C-BA79-5CBE1D15D9E0}"/>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30137" name="Freeform 67">
              <a:extLst>
                <a:ext uri="{FF2B5EF4-FFF2-40B4-BE49-F238E27FC236}">
                  <a16:creationId xmlns:a16="http://schemas.microsoft.com/office/drawing/2014/main" id="{FA33B006-63C1-4E14-9190-0BEF9C28CFDD}"/>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130138" name="Freeform 68">
              <a:extLst>
                <a:ext uri="{FF2B5EF4-FFF2-40B4-BE49-F238E27FC236}">
                  <a16:creationId xmlns:a16="http://schemas.microsoft.com/office/drawing/2014/main" id="{F077D7D4-51AC-494A-B98D-A3D1A7636E35}"/>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30139" name="Freeform 69">
              <a:extLst>
                <a:ext uri="{FF2B5EF4-FFF2-40B4-BE49-F238E27FC236}">
                  <a16:creationId xmlns:a16="http://schemas.microsoft.com/office/drawing/2014/main" id="{F9A60F8D-D4CE-47EE-BC25-3D50E02E1EEF}"/>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30140" name="Freeform 70">
              <a:extLst>
                <a:ext uri="{FF2B5EF4-FFF2-40B4-BE49-F238E27FC236}">
                  <a16:creationId xmlns:a16="http://schemas.microsoft.com/office/drawing/2014/main" id="{C559B9B6-5623-48E8-B166-4C09AB177F59}"/>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7A9CF"/>
            </a:solidFill>
            <a:ln w="15875">
              <a:solidFill>
                <a:srgbClr val="003F48"/>
              </a:solidFill>
              <a:prstDash val="solid"/>
              <a:round/>
              <a:headEnd/>
              <a:tailEnd/>
            </a:ln>
          </p:spPr>
          <p:txBody>
            <a:bodyPr/>
            <a:lstStyle/>
            <a:p>
              <a:endParaRPr lang="en-US"/>
            </a:p>
          </p:txBody>
        </p:sp>
        <p:sp>
          <p:nvSpPr>
            <p:cNvPr id="130141" name="Freeform 71">
              <a:extLst>
                <a:ext uri="{FF2B5EF4-FFF2-40B4-BE49-F238E27FC236}">
                  <a16:creationId xmlns:a16="http://schemas.microsoft.com/office/drawing/2014/main" id="{9C4D693E-B605-49B1-A07F-2A343686FCE0}"/>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7A9CF"/>
            </a:solidFill>
            <a:ln w="15875">
              <a:solidFill>
                <a:srgbClr val="003F48"/>
              </a:solidFill>
              <a:prstDash val="solid"/>
              <a:round/>
              <a:headEnd/>
              <a:tailEnd/>
            </a:ln>
          </p:spPr>
          <p:txBody>
            <a:bodyPr/>
            <a:lstStyle/>
            <a:p>
              <a:endParaRPr lang="en-US"/>
            </a:p>
          </p:txBody>
        </p:sp>
      </p:grpSp>
      <p:grpSp>
        <p:nvGrpSpPr>
          <p:cNvPr id="130110" name="Alaska">
            <a:extLst>
              <a:ext uri="{FF2B5EF4-FFF2-40B4-BE49-F238E27FC236}">
                <a16:creationId xmlns:a16="http://schemas.microsoft.com/office/drawing/2014/main" id="{549DD7BC-E389-40C0-BCCF-B2CBFC9EB8B8}"/>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30124" name="Freeform 73">
              <a:extLst>
                <a:ext uri="{FF2B5EF4-FFF2-40B4-BE49-F238E27FC236}">
                  <a16:creationId xmlns:a16="http://schemas.microsoft.com/office/drawing/2014/main" id="{9B0A0436-235F-4F3F-8116-147034EA88B2}"/>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130125" name="Freeform 74">
              <a:extLst>
                <a:ext uri="{FF2B5EF4-FFF2-40B4-BE49-F238E27FC236}">
                  <a16:creationId xmlns:a16="http://schemas.microsoft.com/office/drawing/2014/main" id="{1870D3E3-6991-422C-BBD7-75F514D0C6EE}"/>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130126" name="Freeform 75">
              <a:extLst>
                <a:ext uri="{FF2B5EF4-FFF2-40B4-BE49-F238E27FC236}">
                  <a16:creationId xmlns:a16="http://schemas.microsoft.com/office/drawing/2014/main" id="{B703EA6E-078A-498A-978E-053C47C0CAED}"/>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30127" name="Freeform 76">
              <a:extLst>
                <a:ext uri="{FF2B5EF4-FFF2-40B4-BE49-F238E27FC236}">
                  <a16:creationId xmlns:a16="http://schemas.microsoft.com/office/drawing/2014/main" id="{76784E3B-30C8-46A2-997D-C011BCCED274}"/>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130128" name="Freeform 77">
              <a:extLst>
                <a:ext uri="{FF2B5EF4-FFF2-40B4-BE49-F238E27FC236}">
                  <a16:creationId xmlns:a16="http://schemas.microsoft.com/office/drawing/2014/main" id="{4B628D44-4982-4648-82DC-9733A84A7731}"/>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130129" name="Freeform 78">
              <a:extLst>
                <a:ext uri="{FF2B5EF4-FFF2-40B4-BE49-F238E27FC236}">
                  <a16:creationId xmlns:a16="http://schemas.microsoft.com/office/drawing/2014/main" id="{47432F96-C403-42F8-B9A2-9D885A7FA69D}"/>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30130" name="Freeform 79">
              <a:extLst>
                <a:ext uri="{FF2B5EF4-FFF2-40B4-BE49-F238E27FC236}">
                  <a16:creationId xmlns:a16="http://schemas.microsoft.com/office/drawing/2014/main" id="{BF9005C3-39E3-4893-9E4E-8121CCDB172D}"/>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30131" name="Freeform 80">
              <a:extLst>
                <a:ext uri="{FF2B5EF4-FFF2-40B4-BE49-F238E27FC236}">
                  <a16:creationId xmlns:a16="http://schemas.microsoft.com/office/drawing/2014/main" id="{B2BC20FE-E192-44A9-B7F4-E6FD4ACC8B8D}"/>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30132" name="Freeform 81">
              <a:extLst>
                <a:ext uri="{FF2B5EF4-FFF2-40B4-BE49-F238E27FC236}">
                  <a16:creationId xmlns:a16="http://schemas.microsoft.com/office/drawing/2014/main" id="{4DCFFB7E-67E6-49D6-A3A3-FA727E93C472}"/>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30133" name="Freeform 82">
              <a:extLst>
                <a:ext uri="{FF2B5EF4-FFF2-40B4-BE49-F238E27FC236}">
                  <a16:creationId xmlns:a16="http://schemas.microsoft.com/office/drawing/2014/main" id="{4E0863C8-B686-485C-BC05-EAEC4ADDBFD5}"/>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130111" name="Rectangle 109">
            <a:extLst>
              <a:ext uri="{FF2B5EF4-FFF2-40B4-BE49-F238E27FC236}">
                <a16:creationId xmlns:a16="http://schemas.microsoft.com/office/drawing/2014/main" id="{74082BA9-3577-49D8-A8FB-19D4E3604F25}"/>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0112" name="Rectangle 110">
            <a:extLst>
              <a:ext uri="{FF2B5EF4-FFF2-40B4-BE49-F238E27FC236}">
                <a16:creationId xmlns:a16="http://schemas.microsoft.com/office/drawing/2014/main" id="{1B2D0A79-B47A-48DA-AC70-DE35426C10CA}"/>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0113" name="Rectangle 111">
            <a:extLst>
              <a:ext uri="{FF2B5EF4-FFF2-40B4-BE49-F238E27FC236}">
                <a16:creationId xmlns:a16="http://schemas.microsoft.com/office/drawing/2014/main" id="{AFCBD418-E1D1-402B-B84B-40A176BA666B}"/>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0114" name="Rectangle 112">
            <a:extLst>
              <a:ext uri="{FF2B5EF4-FFF2-40B4-BE49-F238E27FC236}">
                <a16:creationId xmlns:a16="http://schemas.microsoft.com/office/drawing/2014/main" id="{A0B4727D-632D-44D8-B4C7-DA1A1DD051C9}"/>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0115" name="Rectangle 113">
            <a:extLst>
              <a:ext uri="{FF2B5EF4-FFF2-40B4-BE49-F238E27FC236}">
                <a16:creationId xmlns:a16="http://schemas.microsoft.com/office/drawing/2014/main" id="{0AC75F41-7975-4D37-A430-9C12A22AAB98}"/>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0116" name="Text Box 114">
            <a:extLst>
              <a:ext uri="{FF2B5EF4-FFF2-40B4-BE49-F238E27FC236}">
                <a16:creationId xmlns:a16="http://schemas.microsoft.com/office/drawing/2014/main" id="{F12BB23C-DF87-4CFE-931A-84AF668B508B}"/>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30117" name="Text Box 105">
            <a:extLst>
              <a:ext uri="{FF2B5EF4-FFF2-40B4-BE49-F238E27FC236}">
                <a16:creationId xmlns:a16="http://schemas.microsoft.com/office/drawing/2014/main" id="{C5CB1DEE-5088-459A-9A52-C3785CED0E5B}"/>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30118" name="Text Box 106">
            <a:extLst>
              <a:ext uri="{FF2B5EF4-FFF2-40B4-BE49-F238E27FC236}">
                <a16:creationId xmlns:a16="http://schemas.microsoft.com/office/drawing/2014/main" id="{832ECFCE-06ED-461C-957F-440B540FB3AB}"/>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30119" name="Text Box 107">
            <a:extLst>
              <a:ext uri="{FF2B5EF4-FFF2-40B4-BE49-F238E27FC236}">
                <a16:creationId xmlns:a16="http://schemas.microsoft.com/office/drawing/2014/main" id="{99C0238B-C9E3-442E-8E79-E3D21EDCBBA3}"/>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30120" name="Text Box 108">
            <a:extLst>
              <a:ext uri="{FF2B5EF4-FFF2-40B4-BE49-F238E27FC236}">
                <a16:creationId xmlns:a16="http://schemas.microsoft.com/office/drawing/2014/main" id="{33A6C858-320C-4433-B1F5-87B733A3BC8C}"/>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30121" name="Rectangle 7">
            <a:extLst>
              <a:ext uri="{FF2B5EF4-FFF2-40B4-BE49-F238E27FC236}">
                <a16:creationId xmlns:a16="http://schemas.microsoft.com/office/drawing/2014/main" id="{705E4FCA-B3BD-4370-9B6E-4BA181862256}"/>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about gender roles, gender identity, or gender expression in a required course during grades 9, 10, 11, or 12*</a:t>
            </a:r>
          </a:p>
        </p:txBody>
      </p:sp>
      <p:sp>
        <p:nvSpPr>
          <p:cNvPr id="130122" name="Text Box 101">
            <a:extLst>
              <a:ext uri="{FF2B5EF4-FFF2-40B4-BE49-F238E27FC236}">
                <a16:creationId xmlns:a16="http://schemas.microsoft.com/office/drawing/2014/main" id="{377EC16D-B698-49A9-96BE-7625C67165BE}"/>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130123" name="Text Box 116">
            <a:extLst>
              <a:ext uri="{FF2B5EF4-FFF2-40B4-BE49-F238E27FC236}">
                <a16:creationId xmlns:a16="http://schemas.microsoft.com/office/drawing/2014/main" id="{F737771C-5957-4501-8767-3112731117B0}"/>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Kansas">
            <a:extLst>
              <a:ext uri="{FF2B5EF4-FFF2-40B4-BE49-F238E27FC236}">
                <a16:creationId xmlns:a16="http://schemas.microsoft.com/office/drawing/2014/main" id="{E6440E23-F565-4FD5-A6D8-30720E919F37}"/>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67A9CF"/>
          </a:solidFill>
          <a:ln w="15875">
            <a:solidFill>
              <a:srgbClr val="003F48"/>
            </a:solidFill>
            <a:prstDash val="solid"/>
            <a:round/>
            <a:headEnd/>
            <a:tailEnd/>
          </a:ln>
        </p:spPr>
        <p:txBody>
          <a:bodyPr/>
          <a:lstStyle/>
          <a:p>
            <a:endParaRPr lang="en-US"/>
          </a:p>
        </p:txBody>
      </p:sp>
      <p:sp>
        <p:nvSpPr>
          <p:cNvPr id="132099" name="Missouri">
            <a:extLst>
              <a:ext uri="{FF2B5EF4-FFF2-40B4-BE49-F238E27FC236}">
                <a16:creationId xmlns:a16="http://schemas.microsoft.com/office/drawing/2014/main" id="{29226C27-A694-4234-B87F-E647E843ED65}"/>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132100" name="Illinois">
            <a:extLst>
              <a:ext uri="{FF2B5EF4-FFF2-40B4-BE49-F238E27FC236}">
                <a16:creationId xmlns:a16="http://schemas.microsoft.com/office/drawing/2014/main" id="{5C6B8969-26F2-4F60-BAA3-152F8F3817F6}"/>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132101" name="Iowa">
            <a:extLst>
              <a:ext uri="{FF2B5EF4-FFF2-40B4-BE49-F238E27FC236}">
                <a16:creationId xmlns:a16="http://schemas.microsoft.com/office/drawing/2014/main" id="{5DD40003-3021-4E89-B907-94E7AC9FC0F4}"/>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32102" name="New Mexico">
            <a:extLst>
              <a:ext uri="{FF2B5EF4-FFF2-40B4-BE49-F238E27FC236}">
                <a16:creationId xmlns:a16="http://schemas.microsoft.com/office/drawing/2014/main" id="{D40A93DD-A994-4D08-AB82-C40C2A21E949}"/>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132103" name="Oklahoma">
            <a:extLst>
              <a:ext uri="{FF2B5EF4-FFF2-40B4-BE49-F238E27FC236}">
                <a16:creationId xmlns:a16="http://schemas.microsoft.com/office/drawing/2014/main" id="{1DFC57D7-6795-4123-81FE-BF481407F74C}"/>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32104" name="Florida">
            <a:extLst>
              <a:ext uri="{FF2B5EF4-FFF2-40B4-BE49-F238E27FC236}">
                <a16:creationId xmlns:a16="http://schemas.microsoft.com/office/drawing/2014/main" id="{8D0D5F67-A133-4F0C-B69B-7D05C9ED6CD2}"/>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132105" name="Freeform 9">
            <a:extLst>
              <a:ext uri="{FF2B5EF4-FFF2-40B4-BE49-F238E27FC236}">
                <a16:creationId xmlns:a16="http://schemas.microsoft.com/office/drawing/2014/main" id="{25B4ACE8-B85D-44F7-861E-B0B21027D3A6}"/>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32106" name="Freeform 10">
            <a:extLst>
              <a:ext uri="{FF2B5EF4-FFF2-40B4-BE49-F238E27FC236}">
                <a16:creationId xmlns:a16="http://schemas.microsoft.com/office/drawing/2014/main" id="{24997B3B-428A-4C6B-B6E4-ADD13FE999C1}"/>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32107" name="Freeform 11">
            <a:extLst>
              <a:ext uri="{FF2B5EF4-FFF2-40B4-BE49-F238E27FC236}">
                <a16:creationId xmlns:a16="http://schemas.microsoft.com/office/drawing/2014/main" id="{C2BDD2DF-59A3-45E7-BDDB-2B68AF9FD77E}"/>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32108" name="Michigan Upper">
            <a:extLst>
              <a:ext uri="{FF2B5EF4-FFF2-40B4-BE49-F238E27FC236}">
                <a16:creationId xmlns:a16="http://schemas.microsoft.com/office/drawing/2014/main" id="{A56D00D1-C57D-44B2-BF41-B782DF261CEA}"/>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132109" name="Michigan">
            <a:extLst>
              <a:ext uri="{FF2B5EF4-FFF2-40B4-BE49-F238E27FC236}">
                <a16:creationId xmlns:a16="http://schemas.microsoft.com/office/drawing/2014/main" id="{41DF3923-CE30-450E-8583-DDEECA0EB4E7}"/>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132110" name="New York">
            <a:extLst>
              <a:ext uri="{FF2B5EF4-FFF2-40B4-BE49-F238E27FC236}">
                <a16:creationId xmlns:a16="http://schemas.microsoft.com/office/drawing/2014/main" id="{CCDAA982-F3B4-4662-B9CE-4C6CDAC10BE5}"/>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132111" name="Freeform 15">
            <a:extLst>
              <a:ext uri="{FF2B5EF4-FFF2-40B4-BE49-F238E27FC236}">
                <a16:creationId xmlns:a16="http://schemas.microsoft.com/office/drawing/2014/main" id="{FDF377F8-34A7-4AC9-BBFC-85DC3C6EB9C0}"/>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112" name="Freeform 16">
            <a:extLst>
              <a:ext uri="{FF2B5EF4-FFF2-40B4-BE49-F238E27FC236}">
                <a16:creationId xmlns:a16="http://schemas.microsoft.com/office/drawing/2014/main" id="{D0600732-1F1A-424D-AB70-463857F48B3E}"/>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113" name="Washington">
            <a:extLst>
              <a:ext uri="{FF2B5EF4-FFF2-40B4-BE49-F238E27FC236}">
                <a16:creationId xmlns:a16="http://schemas.microsoft.com/office/drawing/2014/main" id="{912392D8-9D51-438B-8605-407A8AB09DA8}"/>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132114" name="Freeform 19">
            <a:extLst>
              <a:ext uri="{FF2B5EF4-FFF2-40B4-BE49-F238E27FC236}">
                <a16:creationId xmlns:a16="http://schemas.microsoft.com/office/drawing/2014/main" id="{C15C3188-BF1A-4662-BA95-B865F7D06FDA}"/>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115" name="Alabama">
            <a:extLst>
              <a:ext uri="{FF2B5EF4-FFF2-40B4-BE49-F238E27FC236}">
                <a16:creationId xmlns:a16="http://schemas.microsoft.com/office/drawing/2014/main" id="{EBAEE9B0-88A5-4614-BB0D-1DAC9BE683F4}"/>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32116" name="Arizona">
            <a:extLst>
              <a:ext uri="{FF2B5EF4-FFF2-40B4-BE49-F238E27FC236}">
                <a16:creationId xmlns:a16="http://schemas.microsoft.com/office/drawing/2014/main" id="{CC1ED579-E7D5-487F-B3B4-83979C05198A}"/>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32117" name="Arkansas">
            <a:extLst>
              <a:ext uri="{FF2B5EF4-FFF2-40B4-BE49-F238E27FC236}">
                <a16:creationId xmlns:a16="http://schemas.microsoft.com/office/drawing/2014/main" id="{A1CBF076-E429-4CB6-9024-CA00B152815B}"/>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32118" name="California">
            <a:extLst>
              <a:ext uri="{FF2B5EF4-FFF2-40B4-BE49-F238E27FC236}">
                <a16:creationId xmlns:a16="http://schemas.microsoft.com/office/drawing/2014/main" id="{B047C60F-158F-4967-8366-368DC28AE409}"/>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7A9CF"/>
          </a:solidFill>
          <a:ln w="15875">
            <a:solidFill>
              <a:srgbClr val="003F48"/>
            </a:solidFill>
            <a:prstDash val="solid"/>
            <a:round/>
            <a:headEnd/>
            <a:tailEnd/>
          </a:ln>
        </p:spPr>
        <p:txBody>
          <a:bodyPr/>
          <a:lstStyle/>
          <a:p>
            <a:endParaRPr lang="en-US"/>
          </a:p>
        </p:txBody>
      </p:sp>
      <p:sp>
        <p:nvSpPr>
          <p:cNvPr id="132119" name="Colorado">
            <a:extLst>
              <a:ext uri="{FF2B5EF4-FFF2-40B4-BE49-F238E27FC236}">
                <a16:creationId xmlns:a16="http://schemas.microsoft.com/office/drawing/2014/main" id="{0010A5CC-27B8-45EB-AAE0-1499CC7E4A97}"/>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32120" name="Connecticut">
            <a:extLst>
              <a:ext uri="{FF2B5EF4-FFF2-40B4-BE49-F238E27FC236}">
                <a16:creationId xmlns:a16="http://schemas.microsoft.com/office/drawing/2014/main" id="{4DCD4E12-471E-4A06-83E9-5C4A22854481}"/>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32121" name="Delaware">
            <a:extLst>
              <a:ext uri="{FF2B5EF4-FFF2-40B4-BE49-F238E27FC236}">
                <a16:creationId xmlns:a16="http://schemas.microsoft.com/office/drawing/2014/main" id="{EB21DDC9-7E7E-4FF8-957C-581058A63E27}"/>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32122" name="Freeform 27">
            <a:extLst>
              <a:ext uri="{FF2B5EF4-FFF2-40B4-BE49-F238E27FC236}">
                <a16:creationId xmlns:a16="http://schemas.microsoft.com/office/drawing/2014/main" id="{8F1930C3-6057-4658-B7B1-147CF384C58A}"/>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123" name="Georgia">
            <a:extLst>
              <a:ext uri="{FF2B5EF4-FFF2-40B4-BE49-F238E27FC236}">
                <a16:creationId xmlns:a16="http://schemas.microsoft.com/office/drawing/2014/main" id="{207A3F5F-D7FE-4537-A6D4-75EF43536A4B}"/>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67A9CF"/>
          </a:solidFill>
          <a:ln w="15875">
            <a:solidFill>
              <a:srgbClr val="003F48"/>
            </a:solidFill>
            <a:prstDash val="solid"/>
            <a:round/>
            <a:headEnd/>
            <a:tailEnd/>
          </a:ln>
        </p:spPr>
        <p:txBody>
          <a:bodyPr/>
          <a:lstStyle/>
          <a:p>
            <a:endParaRPr lang="en-US"/>
          </a:p>
        </p:txBody>
      </p:sp>
      <p:sp>
        <p:nvSpPr>
          <p:cNvPr id="132124" name="Idaho">
            <a:extLst>
              <a:ext uri="{FF2B5EF4-FFF2-40B4-BE49-F238E27FC236}">
                <a16:creationId xmlns:a16="http://schemas.microsoft.com/office/drawing/2014/main" id="{DC2E54BE-E798-4DE7-97A2-36756A406E3D}"/>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67A9CF"/>
          </a:solidFill>
          <a:ln w="15875">
            <a:solidFill>
              <a:srgbClr val="003F48"/>
            </a:solidFill>
            <a:prstDash val="solid"/>
            <a:round/>
            <a:headEnd/>
            <a:tailEnd/>
          </a:ln>
        </p:spPr>
        <p:txBody>
          <a:bodyPr/>
          <a:lstStyle/>
          <a:p>
            <a:endParaRPr lang="en-US"/>
          </a:p>
        </p:txBody>
      </p:sp>
      <p:sp>
        <p:nvSpPr>
          <p:cNvPr id="132125" name="Indiana">
            <a:extLst>
              <a:ext uri="{FF2B5EF4-FFF2-40B4-BE49-F238E27FC236}">
                <a16:creationId xmlns:a16="http://schemas.microsoft.com/office/drawing/2014/main" id="{6534610B-493A-4774-86D1-B178EFEA0264}"/>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32126" name="Kentucky">
            <a:extLst>
              <a:ext uri="{FF2B5EF4-FFF2-40B4-BE49-F238E27FC236}">
                <a16:creationId xmlns:a16="http://schemas.microsoft.com/office/drawing/2014/main" id="{757A8C48-9953-4F7F-83E2-54B0EFF58A8E}"/>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132127" name="Louisiana">
            <a:extLst>
              <a:ext uri="{FF2B5EF4-FFF2-40B4-BE49-F238E27FC236}">
                <a16:creationId xmlns:a16="http://schemas.microsoft.com/office/drawing/2014/main" id="{DCE51F65-C408-468C-B441-796B97F67448}"/>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32128" name="Maine">
            <a:extLst>
              <a:ext uri="{FF2B5EF4-FFF2-40B4-BE49-F238E27FC236}">
                <a16:creationId xmlns:a16="http://schemas.microsoft.com/office/drawing/2014/main" id="{CDCBAC3E-F504-4EE5-B24C-20C78D953177}"/>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7A9CF"/>
          </a:solidFill>
          <a:ln w="15875">
            <a:solidFill>
              <a:srgbClr val="003F48"/>
            </a:solidFill>
            <a:prstDash val="solid"/>
            <a:round/>
            <a:headEnd/>
            <a:tailEnd/>
          </a:ln>
        </p:spPr>
        <p:txBody>
          <a:bodyPr/>
          <a:lstStyle/>
          <a:p>
            <a:endParaRPr lang="en-US"/>
          </a:p>
        </p:txBody>
      </p:sp>
      <p:sp>
        <p:nvSpPr>
          <p:cNvPr id="132129" name="Maryland">
            <a:extLst>
              <a:ext uri="{FF2B5EF4-FFF2-40B4-BE49-F238E27FC236}">
                <a16:creationId xmlns:a16="http://schemas.microsoft.com/office/drawing/2014/main" id="{1B772C21-D09D-48B9-8DAC-E577DD98758E}"/>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32130" name="Minnesota">
            <a:extLst>
              <a:ext uri="{FF2B5EF4-FFF2-40B4-BE49-F238E27FC236}">
                <a16:creationId xmlns:a16="http://schemas.microsoft.com/office/drawing/2014/main" id="{D2D1D105-2CEA-4B79-AD0A-B7A55DAC9F13}"/>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132131" name="Mississippi">
            <a:extLst>
              <a:ext uri="{FF2B5EF4-FFF2-40B4-BE49-F238E27FC236}">
                <a16:creationId xmlns:a16="http://schemas.microsoft.com/office/drawing/2014/main" id="{88632841-3D4B-498F-B252-67F914A8438E}"/>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132132" name="Montana">
            <a:extLst>
              <a:ext uri="{FF2B5EF4-FFF2-40B4-BE49-F238E27FC236}">
                <a16:creationId xmlns:a16="http://schemas.microsoft.com/office/drawing/2014/main" id="{94B3E510-4A5A-4100-AEBD-DBDC0D8F2EBF}"/>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2818A"/>
          </a:solidFill>
          <a:ln w="15875">
            <a:solidFill>
              <a:srgbClr val="003F48"/>
            </a:solidFill>
            <a:prstDash val="solid"/>
            <a:round/>
            <a:headEnd/>
            <a:tailEnd/>
          </a:ln>
        </p:spPr>
        <p:txBody>
          <a:bodyPr/>
          <a:lstStyle/>
          <a:p>
            <a:endParaRPr lang="en-US"/>
          </a:p>
        </p:txBody>
      </p:sp>
      <p:sp>
        <p:nvSpPr>
          <p:cNvPr id="132133" name="Nebraska">
            <a:extLst>
              <a:ext uri="{FF2B5EF4-FFF2-40B4-BE49-F238E27FC236}">
                <a16:creationId xmlns:a16="http://schemas.microsoft.com/office/drawing/2014/main" id="{13ECE827-F3C5-4BCE-BDDB-4BEB33863791}"/>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7A9CF"/>
          </a:solidFill>
          <a:ln w="15875">
            <a:solidFill>
              <a:srgbClr val="003F48"/>
            </a:solidFill>
            <a:prstDash val="solid"/>
            <a:round/>
            <a:headEnd/>
            <a:tailEnd/>
          </a:ln>
        </p:spPr>
        <p:txBody>
          <a:bodyPr/>
          <a:lstStyle/>
          <a:p>
            <a:endParaRPr lang="en-US"/>
          </a:p>
        </p:txBody>
      </p:sp>
      <p:sp>
        <p:nvSpPr>
          <p:cNvPr id="132134" name="Nevada">
            <a:extLst>
              <a:ext uri="{FF2B5EF4-FFF2-40B4-BE49-F238E27FC236}">
                <a16:creationId xmlns:a16="http://schemas.microsoft.com/office/drawing/2014/main" id="{B2387288-92EB-4593-9352-808EB8D62B96}"/>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32135" name="New Hampshire">
            <a:extLst>
              <a:ext uri="{FF2B5EF4-FFF2-40B4-BE49-F238E27FC236}">
                <a16:creationId xmlns:a16="http://schemas.microsoft.com/office/drawing/2014/main" id="{3C4BD797-FDDB-483C-A913-F0A73473451C}"/>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7A9CF"/>
          </a:solidFill>
          <a:ln w="15875">
            <a:solidFill>
              <a:srgbClr val="003F48"/>
            </a:solidFill>
            <a:prstDash val="solid"/>
            <a:round/>
            <a:headEnd/>
            <a:tailEnd/>
          </a:ln>
        </p:spPr>
        <p:txBody>
          <a:bodyPr/>
          <a:lstStyle/>
          <a:p>
            <a:endParaRPr lang="en-US"/>
          </a:p>
        </p:txBody>
      </p:sp>
      <p:sp>
        <p:nvSpPr>
          <p:cNvPr id="132136" name="New Jersey">
            <a:extLst>
              <a:ext uri="{FF2B5EF4-FFF2-40B4-BE49-F238E27FC236}">
                <a16:creationId xmlns:a16="http://schemas.microsoft.com/office/drawing/2014/main" id="{2BA1D283-8BA6-4B90-A0C4-FC3FE42ECAD7}"/>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132137" name="North Carolina">
            <a:extLst>
              <a:ext uri="{FF2B5EF4-FFF2-40B4-BE49-F238E27FC236}">
                <a16:creationId xmlns:a16="http://schemas.microsoft.com/office/drawing/2014/main" id="{D1701574-EF91-4687-AF1E-97CADC7DD443}"/>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132138" name="North Dakota">
            <a:extLst>
              <a:ext uri="{FF2B5EF4-FFF2-40B4-BE49-F238E27FC236}">
                <a16:creationId xmlns:a16="http://schemas.microsoft.com/office/drawing/2014/main" id="{24B06C80-9FAD-4A63-AE36-BC65212335A0}"/>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2818A"/>
          </a:solidFill>
          <a:ln w="15875">
            <a:solidFill>
              <a:srgbClr val="003F48"/>
            </a:solidFill>
            <a:prstDash val="solid"/>
            <a:round/>
            <a:headEnd/>
            <a:tailEnd/>
          </a:ln>
        </p:spPr>
        <p:txBody>
          <a:bodyPr/>
          <a:lstStyle/>
          <a:p>
            <a:endParaRPr lang="en-US"/>
          </a:p>
        </p:txBody>
      </p:sp>
      <p:sp>
        <p:nvSpPr>
          <p:cNvPr id="132139" name="Ohio">
            <a:extLst>
              <a:ext uri="{FF2B5EF4-FFF2-40B4-BE49-F238E27FC236}">
                <a16:creationId xmlns:a16="http://schemas.microsoft.com/office/drawing/2014/main" id="{6471EDFE-670E-4CF4-BCE7-E0A27CC6043C}"/>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67A9CF"/>
          </a:solidFill>
          <a:ln w="15875">
            <a:solidFill>
              <a:srgbClr val="003F48"/>
            </a:solidFill>
            <a:prstDash val="solid"/>
            <a:round/>
            <a:headEnd/>
            <a:tailEnd/>
          </a:ln>
        </p:spPr>
        <p:txBody>
          <a:bodyPr/>
          <a:lstStyle/>
          <a:p>
            <a:endParaRPr lang="en-US"/>
          </a:p>
        </p:txBody>
      </p:sp>
      <p:sp>
        <p:nvSpPr>
          <p:cNvPr id="132140" name="Oregon">
            <a:extLst>
              <a:ext uri="{FF2B5EF4-FFF2-40B4-BE49-F238E27FC236}">
                <a16:creationId xmlns:a16="http://schemas.microsoft.com/office/drawing/2014/main" id="{AC3E5551-0404-4D42-BAE7-499260052EFB}"/>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132141" name="Pennsylvania">
            <a:extLst>
              <a:ext uri="{FF2B5EF4-FFF2-40B4-BE49-F238E27FC236}">
                <a16:creationId xmlns:a16="http://schemas.microsoft.com/office/drawing/2014/main" id="{E2F12EFE-196B-401F-895D-994C1B1A7949}"/>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7A9CF"/>
          </a:solidFill>
          <a:ln w="15875">
            <a:solidFill>
              <a:srgbClr val="003F48"/>
            </a:solidFill>
            <a:prstDash val="solid"/>
            <a:round/>
            <a:headEnd/>
            <a:tailEnd/>
          </a:ln>
        </p:spPr>
        <p:txBody>
          <a:bodyPr/>
          <a:lstStyle/>
          <a:p>
            <a:endParaRPr lang="en-US"/>
          </a:p>
        </p:txBody>
      </p:sp>
      <p:sp>
        <p:nvSpPr>
          <p:cNvPr id="132142" name="Rhode Island">
            <a:extLst>
              <a:ext uri="{FF2B5EF4-FFF2-40B4-BE49-F238E27FC236}">
                <a16:creationId xmlns:a16="http://schemas.microsoft.com/office/drawing/2014/main" id="{5686AD48-EE7D-47BA-9A79-5749E9175B8D}"/>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132143" name="South Carolina">
            <a:extLst>
              <a:ext uri="{FF2B5EF4-FFF2-40B4-BE49-F238E27FC236}">
                <a16:creationId xmlns:a16="http://schemas.microsoft.com/office/drawing/2014/main" id="{4BC3C1A2-F2BB-4533-9D09-A281A3C64AD0}"/>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132144" name="South Dakota">
            <a:extLst>
              <a:ext uri="{FF2B5EF4-FFF2-40B4-BE49-F238E27FC236}">
                <a16:creationId xmlns:a16="http://schemas.microsoft.com/office/drawing/2014/main" id="{D6720ADE-8B50-43C1-B3B4-04124CC09AF8}"/>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132145" name="Tennessee">
            <a:extLst>
              <a:ext uri="{FF2B5EF4-FFF2-40B4-BE49-F238E27FC236}">
                <a16:creationId xmlns:a16="http://schemas.microsoft.com/office/drawing/2014/main" id="{B5B9F5A5-EA1E-441E-80BC-1419756C3744}"/>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BDC9E1"/>
          </a:solidFill>
          <a:ln w="15875">
            <a:solidFill>
              <a:srgbClr val="003F48"/>
            </a:solidFill>
            <a:prstDash val="solid"/>
            <a:round/>
            <a:headEnd/>
            <a:tailEnd/>
          </a:ln>
        </p:spPr>
        <p:txBody>
          <a:bodyPr/>
          <a:lstStyle/>
          <a:p>
            <a:endParaRPr lang="en-US"/>
          </a:p>
        </p:txBody>
      </p:sp>
      <p:sp>
        <p:nvSpPr>
          <p:cNvPr id="132146" name="Texas">
            <a:extLst>
              <a:ext uri="{FF2B5EF4-FFF2-40B4-BE49-F238E27FC236}">
                <a16:creationId xmlns:a16="http://schemas.microsoft.com/office/drawing/2014/main" id="{08BBED18-F332-4F90-8680-977D5893923D}"/>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32147" name="Utah">
            <a:extLst>
              <a:ext uri="{FF2B5EF4-FFF2-40B4-BE49-F238E27FC236}">
                <a16:creationId xmlns:a16="http://schemas.microsoft.com/office/drawing/2014/main" id="{997FA21A-9D25-4522-9901-BDED7024BD78}"/>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132148" name="Vermont">
            <a:extLst>
              <a:ext uri="{FF2B5EF4-FFF2-40B4-BE49-F238E27FC236}">
                <a16:creationId xmlns:a16="http://schemas.microsoft.com/office/drawing/2014/main" id="{2697B4A0-09D9-4C44-831B-AE6B6E972267}"/>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132149" name="West Virginia">
            <a:extLst>
              <a:ext uri="{FF2B5EF4-FFF2-40B4-BE49-F238E27FC236}">
                <a16:creationId xmlns:a16="http://schemas.microsoft.com/office/drawing/2014/main" id="{ACE9ADEC-D64E-4CA6-801C-AE1E44344943}"/>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132150" name="Wisconsin">
            <a:extLst>
              <a:ext uri="{FF2B5EF4-FFF2-40B4-BE49-F238E27FC236}">
                <a16:creationId xmlns:a16="http://schemas.microsoft.com/office/drawing/2014/main" id="{1FCA8DFF-BF70-4EB9-B8AC-5FCA941DD366}"/>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132151" name="Wyoming">
            <a:extLst>
              <a:ext uri="{FF2B5EF4-FFF2-40B4-BE49-F238E27FC236}">
                <a16:creationId xmlns:a16="http://schemas.microsoft.com/office/drawing/2014/main" id="{89D3155B-365C-4EAB-AB68-28066529A547}"/>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32152" name="Massachusetts">
            <a:extLst>
              <a:ext uri="{FF2B5EF4-FFF2-40B4-BE49-F238E27FC236}">
                <a16:creationId xmlns:a16="http://schemas.microsoft.com/office/drawing/2014/main" id="{A212E4A7-2C42-4DE4-B93B-116C51A69002}"/>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32153" name="Freeform 59">
            <a:extLst>
              <a:ext uri="{FF2B5EF4-FFF2-40B4-BE49-F238E27FC236}">
                <a16:creationId xmlns:a16="http://schemas.microsoft.com/office/drawing/2014/main" id="{7D544BD9-2FE2-4A7E-AA03-36F51709EA6E}"/>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154" name="Freeform 60">
            <a:extLst>
              <a:ext uri="{FF2B5EF4-FFF2-40B4-BE49-F238E27FC236}">
                <a16:creationId xmlns:a16="http://schemas.microsoft.com/office/drawing/2014/main" id="{FF24D595-00FB-45D9-A111-951213D1B947}"/>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155" name="Virginia">
            <a:extLst>
              <a:ext uri="{FF2B5EF4-FFF2-40B4-BE49-F238E27FC236}">
                <a16:creationId xmlns:a16="http://schemas.microsoft.com/office/drawing/2014/main" id="{429979A8-B445-47E0-AF9F-A36126964D45}"/>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67A9CF"/>
          </a:solidFill>
          <a:ln w="15875">
            <a:solidFill>
              <a:srgbClr val="003F48"/>
            </a:solidFill>
            <a:prstDash val="solid"/>
            <a:round/>
            <a:headEnd/>
            <a:tailEnd/>
          </a:ln>
        </p:spPr>
        <p:txBody>
          <a:bodyPr/>
          <a:lstStyle/>
          <a:p>
            <a:endParaRPr lang="en-US"/>
          </a:p>
        </p:txBody>
      </p:sp>
      <p:sp>
        <p:nvSpPr>
          <p:cNvPr id="132156" name="Freeform 62">
            <a:extLst>
              <a:ext uri="{FF2B5EF4-FFF2-40B4-BE49-F238E27FC236}">
                <a16:creationId xmlns:a16="http://schemas.microsoft.com/office/drawing/2014/main" id="{E3C80A17-915E-4383-86A1-EEFB7F8FD135}"/>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2157" name="Hawaii">
            <a:extLst>
              <a:ext uri="{FF2B5EF4-FFF2-40B4-BE49-F238E27FC236}">
                <a16:creationId xmlns:a16="http://schemas.microsoft.com/office/drawing/2014/main" id="{AACD5FB0-819C-4402-BBB2-68780226786D}"/>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32182" name="Freeform 64">
              <a:extLst>
                <a:ext uri="{FF2B5EF4-FFF2-40B4-BE49-F238E27FC236}">
                  <a16:creationId xmlns:a16="http://schemas.microsoft.com/office/drawing/2014/main" id="{7F799CEB-4D43-434F-8E7F-522A36C6D1F7}"/>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7A9CF"/>
            </a:solidFill>
            <a:ln w="15875">
              <a:solidFill>
                <a:srgbClr val="003F48"/>
              </a:solidFill>
              <a:prstDash val="solid"/>
              <a:round/>
              <a:headEnd/>
              <a:tailEnd/>
            </a:ln>
          </p:spPr>
          <p:txBody>
            <a:bodyPr/>
            <a:lstStyle/>
            <a:p>
              <a:endParaRPr lang="en-US"/>
            </a:p>
          </p:txBody>
        </p:sp>
        <p:sp>
          <p:nvSpPr>
            <p:cNvPr id="132183" name="Freeform 65">
              <a:extLst>
                <a:ext uri="{FF2B5EF4-FFF2-40B4-BE49-F238E27FC236}">
                  <a16:creationId xmlns:a16="http://schemas.microsoft.com/office/drawing/2014/main" id="{9EF535EB-DEBB-4762-9050-54C073CD3598}"/>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132184" name="Freeform 66">
              <a:extLst>
                <a:ext uri="{FF2B5EF4-FFF2-40B4-BE49-F238E27FC236}">
                  <a16:creationId xmlns:a16="http://schemas.microsoft.com/office/drawing/2014/main" id="{97AB8AC2-3A3E-4AC9-89D1-E533929D288F}"/>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32185" name="Freeform 67">
              <a:extLst>
                <a:ext uri="{FF2B5EF4-FFF2-40B4-BE49-F238E27FC236}">
                  <a16:creationId xmlns:a16="http://schemas.microsoft.com/office/drawing/2014/main" id="{35D1ACE5-5BC4-4324-8D9A-430B74FFFD73}"/>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132186" name="Freeform 68">
              <a:extLst>
                <a:ext uri="{FF2B5EF4-FFF2-40B4-BE49-F238E27FC236}">
                  <a16:creationId xmlns:a16="http://schemas.microsoft.com/office/drawing/2014/main" id="{DE4525DE-27B9-48BF-80E9-CBA952250A67}"/>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32187" name="Freeform 69">
              <a:extLst>
                <a:ext uri="{FF2B5EF4-FFF2-40B4-BE49-F238E27FC236}">
                  <a16:creationId xmlns:a16="http://schemas.microsoft.com/office/drawing/2014/main" id="{8D304FB9-E5EA-4704-BB2E-E45481F32827}"/>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32188" name="Freeform 70">
              <a:extLst>
                <a:ext uri="{FF2B5EF4-FFF2-40B4-BE49-F238E27FC236}">
                  <a16:creationId xmlns:a16="http://schemas.microsoft.com/office/drawing/2014/main" id="{F83E1628-0B0B-4093-9C9C-95F388F9E6B1}"/>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7A9CF"/>
            </a:solidFill>
            <a:ln w="15875">
              <a:solidFill>
                <a:srgbClr val="003F48"/>
              </a:solidFill>
              <a:prstDash val="solid"/>
              <a:round/>
              <a:headEnd/>
              <a:tailEnd/>
            </a:ln>
          </p:spPr>
          <p:txBody>
            <a:bodyPr/>
            <a:lstStyle/>
            <a:p>
              <a:endParaRPr lang="en-US"/>
            </a:p>
          </p:txBody>
        </p:sp>
        <p:sp>
          <p:nvSpPr>
            <p:cNvPr id="132189" name="Freeform 71">
              <a:extLst>
                <a:ext uri="{FF2B5EF4-FFF2-40B4-BE49-F238E27FC236}">
                  <a16:creationId xmlns:a16="http://schemas.microsoft.com/office/drawing/2014/main" id="{9161FF97-75BD-4857-B771-EC0B7541AFD1}"/>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7A9CF"/>
            </a:solidFill>
            <a:ln w="15875">
              <a:solidFill>
                <a:srgbClr val="003F48"/>
              </a:solidFill>
              <a:prstDash val="solid"/>
              <a:round/>
              <a:headEnd/>
              <a:tailEnd/>
            </a:ln>
          </p:spPr>
          <p:txBody>
            <a:bodyPr/>
            <a:lstStyle/>
            <a:p>
              <a:endParaRPr lang="en-US"/>
            </a:p>
          </p:txBody>
        </p:sp>
      </p:grpSp>
      <p:grpSp>
        <p:nvGrpSpPr>
          <p:cNvPr id="132158" name="Alaska">
            <a:extLst>
              <a:ext uri="{FF2B5EF4-FFF2-40B4-BE49-F238E27FC236}">
                <a16:creationId xmlns:a16="http://schemas.microsoft.com/office/drawing/2014/main" id="{AF4203FE-418E-47B8-808C-607D7150659D}"/>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32172" name="Freeform 73">
              <a:extLst>
                <a:ext uri="{FF2B5EF4-FFF2-40B4-BE49-F238E27FC236}">
                  <a16:creationId xmlns:a16="http://schemas.microsoft.com/office/drawing/2014/main" id="{AB9D8A8C-E53C-4563-AD7F-E80C06892EDB}"/>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132173" name="Freeform 74">
              <a:extLst>
                <a:ext uri="{FF2B5EF4-FFF2-40B4-BE49-F238E27FC236}">
                  <a16:creationId xmlns:a16="http://schemas.microsoft.com/office/drawing/2014/main" id="{E1B4F96C-40C9-4465-8FEA-9F204384C2B1}"/>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132174" name="Freeform 75">
              <a:extLst>
                <a:ext uri="{FF2B5EF4-FFF2-40B4-BE49-F238E27FC236}">
                  <a16:creationId xmlns:a16="http://schemas.microsoft.com/office/drawing/2014/main" id="{E3108BA8-8C0C-444D-B0F3-1F231FD606FF}"/>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32175" name="Freeform 76">
              <a:extLst>
                <a:ext uri="{FF2B5EF4-FFF2-40B4-BE49-F238E27FC236}">
                  <a16:creationId xmlns:a16="http://schemas.microsoft.com/office/drawing/2014/main" id="{4F88D4C6-B494-4AD2-8BEE-02B8F34DAE2A}"/>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132176" name="Freeform 77">
              <a:extLst>
                <a:ext uri="{FF2B5EF4-FFF2-40B4-BE49-F238E27FC236}">
                  <a16:creationId xmlns:a16="http://schemas.microsoft.com/office/drawing/2014/main" id="{DA110BB0-9CFC-47D1-8C91-4BCDFB570AEB}"/>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132177" name="Freeform 78">
              <a:extLst>
                <a:ext uri="{FF2B5EF4-FFF2-40B4-BE49-F238E27FC236}">
                  <a16:creationId xmlns:a16="http://schemas.microsoft.com/office/drawing/2014/main" id="{F3280D49-62EE-4800-951D-E4EEDE796BED}"/>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32178" name="Freeform 79">
              <a:extLst>
                <a:ext uri="{FF2B5EF4-FFF2-40B4-BE49-F238E27FC236}">
                  <a16:creationId xmlns:a16="http://schemas.microsoft.com/office/drawing/2014/main" id="{076856CB-D48D-4193-B44B-AA60A15880CC}"/>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32179" name="Freeform 80">
              <a:extLst>
                <a:ext uri="{FF2B5EF4-FFF2-40B4-BE49-F238E27FC236}">
                  <a16:creationId xmlns:a16="http://schemas.microsoft.com/office/drawing/2014/main" id="{25F48C1A-A9D5-4235-8FDA-6CAF93D849DE}"/>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32180" name="Freeform 81">
              <a:extLst>
                <a:ext uri="{FF2B5EF4-FFF2-40B4-BE49-F238E27FC236}">
                  <a16:creationId xmlns:a16="http://schemas.microsoft.com/office/drawing/2014/main" id="{FFD25E05-E249-4FFC-97BB-1F1C0AEF91AB}"/>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32181" name="Freeform 82">
              <a:extLst>
                <a:ext uri="{FF2B5EF4-FFF2-40B4-BE49-F238E27FC236}">
                  <a16:creationId xmlns:a16="http://schemas.microsoft.com/office/drawing/2014/main" id="{CA92BD22-FD8B-4F56-95D5-99CB16C839E7}"/>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132159" name="Rectangle 109">
            <a:extLst>
              <a:ext uri="{FF2B5EF4-FFF2-40B4-BE49-F238E27FC236}">
                <a16:creationId xmlns:a16="http://schemas.microsoft.com/office/drawing/2014/main" id="{97321AAE-DD2C-4F2D-A793-9A5D545E5738}"/>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2160" name="Rectangle 110">
            <a:extLst>
              <a:ext uri="{FF2B5EF4-FFF2-40B4-BE49-F238E27FC236}">
                <a16:creationId xmlns:a16="http://schemas.microsoft.com/office/drawing/2014/main" id="{A9C4885B-AC17-4A74-89B0-9E6F258AA4BF}"/>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2161" name="Rectangle 111">
            <a:extLst>
              <a:ext uri="{FF2B5EF4-FFF2-40B4-BE49-F238E27FC236}">
                <a16:creationId xmlns:a16="http://schemas.microsoft.com/office/drawing/2014/main" id="{40094E90-A85B-4592-96E2-6BF3DEBF7604}"/>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2162" name="Rectangle 112">
            <a:extLst>
              <a:ext uri="{FF2B5EF4-FFF2-40B4-BE49-F238E27FC236}">
                <a16:creationId xmlns:a16="http://schemas.microsoft.com/office/drawing/2014/main" id="{68500F63-1397-4ADA-92F8-B748575174CC}"/>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2163" name="Rectangle 113">
            <a:extLst>
              <a:ext uri="{FF2B5EF4-FFF2-40B4-BE49-F238E27FC236}">
                <a16:creationId xmlns:a16="http://schemas.microsoft.com/office/drawing/2014/main" id="{E2BE30B3-B8D1-4879-A72A-BC24047094F0}"/>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2164" name="Text Box 114">
            <a:extLst>
              <a:ext uri="{FF2B5EF4-FFF2-40B4-BE49-F238E27FC236}">
                <a16:creationId xmlns:a16="http://schemas.microsoft.com/office/drawing/2014/main" id="{1E6F51CE-794E-49F4-83BE-8BEDB58840CC}"/>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32165" name="Text Box 105">
            <a:extLst>
              <a:ext uri="{FF2B5EF4-FFF2-40B4-BE49-F238E27FC236}">
                <a16:creationId xmlns:a16="http://schemas.microsoft.com/office/drawing/2014/main" id="{C6B51FE1-9ECB-4F36-AEA1-02BBD3E3CFAE}"/>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32166" name="Text Box 106">
            <a:extLst>
              <a:ext uri="{FF2B5EF4-FFF2-40B4-BE49-F238E27FC236}">
                <a16:creationId xmlns:a16="http://schemas.microsoft.com/office/drawing/2014/main" id="{28C6A12F-124A-4EC5-A64B-2EB52CD325F3}"/>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32167" name="Text Box 107">
            <a:extLst>
              <a:ext uri="{FF2B5EF4-FFF2-40B4-BE49-F238E27FC236}">
                <a16:creationId xmlns:a16="http://schemas.microsoft.com/office/drawing/2014/main" id="{8C63151A-4B4B-4A63-B78C-8E392A3DEE01}"/>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32168" name="Text Box 108">
            <a:extLst>
              <a:ext uri="{FF2B5EF4-FFF2-40B4-BE49-F238E27FC236}">
                <a16:creationId xmlns:a16="http://schemas.microsoft.com/office/drawing/2014/main" id="{3497598D-2744-4DB4-9EBA-8E6AD211C533}"/>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32169" name="Rectangle 7">
            <a:extLst>
              <a:ext uri="{FF2B5EF4-FFF2-40B4-BE49-F238E27FC236}">
                <a16:creationId xmlns:a16="http://schemas.microsoft.com/office/drawing/2014/main" id="{74813C3A-C4F2-4606-B959-C5E8379EA644}"/>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about the relationship between alcohol and other drug use and sexual risk behaviors in a required course during grades 6, 7, or 8*</a:t>
            </a:r>
          </a:p>
        </p:txBody>
      </p:sp>
      <p:sp>
        <p:nvSpPr>
          <p:cNvPr id="132170" name="Text Box 101">
            <a:extLst>
              <a:ext uri="{FF2B5EF4-FFF2-40B4-BE49-F238E27FC236}">
                <a16:creationId xmlns:a16="http://schemas.microsoft.com/office/drawing/2014/main" id="{00B5C426-DC20-4134-A475-BE30BB60A680}"/>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132171" name="Text Box 116">
            <a:extLst>
              <a:ext uri="{FF2B5EF4-FFF2-40B4-BE49-F238E27FC236}">
                <a16:creationId xmlns:a16="http://schemas.microsoft.com/office/drawing/2014/main" id="{9670574A-3723-4CA5-8A94-C01C39B72127}"/>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Kansas">
            <a:extLst>
              <a:ext uri="{FF2B5EF4-FFF2-40B4-BE49-F238E27FC236}">
                <a16:creationId xmlns:a16="http://schemas.microsoft.com/office/drawing/2014/main" id="{0F86C991-8DBE-429B-A583-E35B8836548A}"/>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02818A"/>
          </a:solidFill>
          <a:ln w="15875">
            <a:solidFill>
              <a:srgbClr val="003F48"/>
            </a:solidFill>
            <a:prstDash val="solid"/>
            <a:round/>
            <a:headEnd/>
            <a:tailEnd/>
          </a:ln>
        </p:spPr>
        <p:txBody>
          <a:bodyPr/>
          <a:lstStyle/>
          <a:p>
            <a:endParaRPr lang="en-US"/>
          </a:p>
        </p:txBody>
      </p:sp>
      <p:sp>
        <p:nvSpPr>
          <p:cNvPr id="134147" name="Missouri">
            <a:extLst>
              <a:ext uri="{FF2B5EF4-FFF2-40B4-BE49-F238E27FC236}">
                <a16:creationId xmlns:a16="http://schemas.microsoft.com/office/drawing/2014/main" id="{3891325A-B9C2-4440-B5EB-4F40DA928F58}"/>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134148" name="Illinois">
            <a:extLst>
              <a:ext uri="{FF2B5EF4-FFF2-40B4-BE49-F238E27FC236}">
                <a16:creationId xmlns:a16="http://schemas.microsoft.com/office/drawing/2014/main" id="{4938AE83-40EE-433A-AB86-DF0034256DF0}"/>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134149" name="Iowa">
            <a:extLst>
              <a:ext uri="{FF2B5EF4-FFF2-40B4-BE49-F238E27FC236}">
                <a16:creationId xmlns:a16="http://schemas.microsoft.com/office/drawing/2014/main" id="{5D67D6EA-3AB1-41F9-99A6-994918ADFE13}"/>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34150" name="New Mexico">
            <a:extLst>
              <a:ext uri="{FF2B5EF4-FFF2-40B4-BE49-F238E27FC236}">
                <a16:creationId xmlns:a16="http://schemas.microsoft.com/office/drawing/2014/main" id="{E0B513F6-07C9-47A1-81F8-5E13F7C1AB29}"/>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2818A"/>
          </a:solidFill>
          <a:ln w="15875">
            <a:solidFill>
              <a:srgbClr val="003F48"/>
            </a:solidFill>
            <a:prstDash val="solid"/>
            <a:round/>
            <a:headEnd/>
            <a:tailEnd/>
          </a:ln>
        </p:spPr>
        <p:txBody>
          <a:bodyPr/>
          <a:lstStyle/>
          <a:p>
            <a:endParaRPr lang="en-US"/>
          </a:p>
        </p:txBody>
      </p:sp>
      <p:sp>
        <p:nvSpPr>
          <p:cNvPr id="134151" name="Oklahoma">
            <a:extLst>
              <a:ext uri="{FF2B5EF4-FFF2-40B4-BE49-F238E27FC236}">
                <a16:creationId xmlns:a16="http://schemas.microsoft.com/office/drawing/2014/main" id="{96A97AB6-98C3-4FE0-A48F-5A915F49F27B}"/>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34152" name="Florida">
            <a:extLst>
              <a:ext uri="{FF2B5EF4-FFF2-40B4-BE49-F238E27FC236}">
                <a16:creationId xmlns:a16="http://schemas.microsoft.com/office/drawing/2014/main" id="{A070D584-44C4-4204-8580-A79244C3385B}"/>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02818A"/>
          </a:solidFill>
          <a:ln w="15875">
            <a:solidFill>
              <a:srgbClr val="003F48"/>
            </a:solidFill>
            <a:prstDash val="solid"/>
            <a:round/>
            <a:headEnd/>
            <a:tailEnd/>
          </a:ln>
        </p:spPr>
        <p:txBody>
          <a:bodyPr/>
          <a:lstStyle/>
          <a:p>
            <a:endParaRPr lang="en-US"/>
          </a:p>
        </p:txBody>
      </p:sp>
      <p:sp>
        <p:nvSpPr>
          <p:cNvPr id="134153" name="Freeform 9">
            <a:extLst>
              <a:ext uri="{FF2B5EF4-FFF2-40B4-BE49-F238E27FC236}">
                <a16:creationId xmlns:a16="http://schemas.microsoft.com/office/drawing/2014/main" id="{F1D30FBD-FCB6-43B7-8AA7-0C92609EE683}"/>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34154" name="Freeform 10">
            <a:extLst>
              <a:ext uri="{FF2B5EF4-FFF2-40B4-BE49-F238E27FC236}">
                <a16:creationId xmlns:a16="http://schemas.microsoft.com/office/drawing/2014/main" id="{FFB6BC75-3C57-449E-B955-D48DCDB7A618}"/>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34155" name="Freeform 11">
            <a:extLst>
              <a:ext uri="{FF2B5EF4-FFF2-40B4-BE49-F238E27FC236}">
                <a16:creationId xmlns:a16="http://schemas.microsoft.com/office/drawing/2014/main" id="{90B7AB0D-BF15-47F4-9773-46EDC6293E0E}"/>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34156" name="Michigan Upper">
            <a:extLst>
              <a:ext uri="{FF2B5EF4-FFF2-40B4-BE49-F238E27FC236}">
                <a16:creationId xmlns:a16="http://schemas.microsoft.com/office/drawing/2014/main" id="{8F920015-37A2-43AA-90CA-98073A8F669B}"/>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02818A"/>
          </a:solidFill>
          <a:ln w="15875">
            <a:solidFill>
              <a:srgbClr val="003F48"/>
            </a:solidFill>
            <a:prstDash val="solid"/>
            <a:round/>
            <a:headEnd/>
            <a:tailEnd/>
          </a:ln>
        </p:spPr>
        <p:txBody>
          <a:bodyPr/>
          <a:lstStyle/>
          <a:p>
            <a:endParaRPr lang="en-US"/>
          </a:p>
        </p:txBody>
      </p:sp>
      <p:sp>
        <p:nvSpPr>
          <p:cNvPr id="134157" name="Michigan">
            <a:extLst>
              <a:ext uri="{FF2B5EF4-FFF2-40B4-BE49-F238E27FC236}">
                <a16:creationId xmlns:a16="http://schemas.microsoft.com/office/drawing/2014/main" id="{BEBAD74E-33CA-4DE4-A3C3-5032ED0DEBE3}"/>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134158" name="New York">
            <a:extLst>
              <a:ext uri="{FF2B5EF4-FFF2-40B4-BE49-F238E27FC236}">
                <a16:creationId xmlns:a16="http://schemas.microsoft.com/office/drawing/2014/main" id="{63677B86-97C5-4DC6-B746-41363F010D56}"/>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134159" name="Freeform 15">
            <a:extLst>
              <a:ext uri="{FF2B5EF4-FFF2-40B4-BE49-F238E27FC236}">
                <a16:creationId xmlns:a16="http://schemas.microsoft.com/office/drawing/2014/main" id="{145A5A65-880B-4FCD-A840-713CA2C68237}"/>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160" name="Freeform 16">
            <a:extLst>
              <a:ext uri="{FF2B5EF4-FFF2-40B4-BE49-F238E27FC236}">
                <a16:creationId xmlns:a16="http://schemas.microsoft.com/office/drawing/2014/main" id="{4870B27F-4648-43EF-A226-ACAC8CF59618}"/>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161" name="Washington">
            <a:extLst>
              <a:ext uri="{FF2B5EF4-FFF2-40B4-BE49-F238E27FC236}">
                <a16:creationId xmlns:a16="http://schemas.microsoft.com/office/drawing/2014/main" id="{13F9DC39-ED8C-485D-BEC4-ECE4A6D0260C}"/>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134162" name="Freeform 19">
            <a:extLst>
              <a:ext uri="{FF2B5EF4-FFF2-40B4-BE49-F238E27FC236}">
                <a16:creationId xmlns:a16="http://schemas.microsoft.com/office/drawing/2014/main" id="{A2D6FDC0-1343-4A3D-8955-FA2077D1B3F1}"/>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163" name="Alabama">
            <a:extLst>
              <a:ext uri="{FF2B5EF4-FFF2-40B4-BE49-F238E27FC236}">
                <a16:creationId xmlns:a16="http://schemas.microsoft.com/office/drawing/2014/main" id="{0E6C04B1-15A4-408E-B504-261634785BE3}"/>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34164" name="Arizona">
            <a:extLst>
              <a:ext uri="{FF2B5EF4-FFF2-40B4-BE49-F238E27FC236}">
                <a16:creationId xmlns:a16="http://schemas.microsoft.com/office/drawing/2014/main" id="{2D5BDBBB-7AF2-45B5-923C-EB813A0B3DB5}"/>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34165" name="Arkansas">
            <a:extLst>
              <a:ext uri="{FF2B5EF4-FFF2-40B4-BE49-F238E27FC236}">
                <a16:creationId xmlns:a16="http://schemas.microsoft.com/office/drawing/2014/main" id="{66E78AD2-C724-452F-BD06-F43BB393C135}"/>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34166" name="California">
            <a:extLst>
              <a:ext uri="{FF2B5EF4-FFF2-40B4-BE49-F238E27FC236}">
                <a16:creationId xmlns:a16="http://schemas.microsoft.com/office/drawing/2014/main" id="{4C68BA6E-0F06-43F2-B7D0-BC950754E62C}"/>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134167" name="Colorado">
            <a:extLst>
              <a:ext uri="{FF2B5EF4-FFF2-40B4-BE49-F238E27FC236}">
                <a16:creationId xmlns:a16="http://schemas.microsoft.com/office/drawing/2014/main" id="{E7F988C0-78D2-4CA1-AD1A-1B2C2C274FDE}"/>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34168" name="Connecticut">
            <a:extLst>
              <a:ext uri="{FF2B5EF4-FFF2-40B4-BE49-F238E27FC236}">
                <a16:creationId xmlns:a16="http://schemas.microsoft.com/office/drawing/2014/main" id="{8703EC53-43C9-4ED0-9659-4B64AD89E056}"/>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34169" name="Delaware">
            <a:extLst>
              <a:ext uri="{FF2B5EF4-FFF2-40B4-BE49-F238E27FC236}">
                <a16:creationId xmlns:a16="http://schemas.microsoft.com/office/drawing/2014/main" id="{34D40321-26FF-4A21-80F4-0974515EF8C2}"/>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34170" name="Freeform 27">
            <a:extLst>
              <a:ext uri="{FF2B5EF4-FFF2-40B4-BE49-F238E27FC236}">
                <a16:creationId xmlns:a16="http://schemas.microsoft.com/office/drawing/2014/main" id="{6EEB21D8-BF79-4007-9BFD-3F68CEFF0245}"/>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171" name="Georgia">
            <a:extLst>
              <a:ext uri="{FF2B5EF4-FFF2-40B4-BE49-F238E27FC236}">
                <a16:creationId xmlns:a16="http://schemas.microsoft.com/office/drawing/2014/main" id="{2684E079-D910-4059-BF39-17F827F6CE95}"/>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02818A"/>
          </a:solidFill>
          <a:ln w="15875">
            <a:solidFill>
              <a:srgbClr val="003F48"/>
            </a:solidFill>
            <a:prstDash val="solid"/>
            <a:round/>
            <a:headEnd/>
            <a:tailEnd/>
          </a:ln>
        </p:spPr>
        <p:txBody>
          <a:bodyPr/>
          <a:lstStyle/>
          <a:p>
            <a:endParaRPr lang="en-US"/>
          </a:p>
        </p:txBody>
      </p:sp>
      <p:sp>
        <p:nvSpPr>
          <p:cNvPr id="134172" name="Idaho">
            <a:extLst>
              <a:ext uri="{FF2B5EF4-FFF2-40B4-BE49-F238E27FC236}">
                <a16:creationId xmlns:a16="http://schemas.microsoft.com/office/drawing/2014/main" id="{10E6F010-3C02-46D0-A7DE-8ED4B1ED7C3A}"/>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02818A"/>
          </a:solidFill>
          <a:ln w="15875">
            <a:solidFill>
              <a:srgbClr val="003F48"/>
            </a:solidFill>
            <a:prstDash val="solid"/>
            <a:round/>
            <a:headEnd/>
            <a:tailEnd/>
          </a:ln>
        </p:spPr>
        <p:txBody>
          <a:bodyPr/>
          <a:lstStyle/>
          <a:p>
            <a:endParaRPr lang="en-US"/>
          </a:p>
        </p:txBody>
      </p:sp>
      <p:sp>
        <p:nvSpPr>
          <p:cNvPr id="134173" name="Indiana">
            <a:extLst>
              <a:ext uri="{FF2B5EF4-FFF2-40B4-BE49-F238E27FC236}">
                <a16:creationId xmlns:a16="http://schemas.microsoft.com/office/drawing/2014/main" id="{A6F79545-F05B-4764-B16F-3CCCA4DAB41B}"/>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34174" name="Kentucky">
            <a:extLst>
              <a:ext uri="{FF2B5EF4-FFF2-40B4-BE49-F238E27FC236}">
                <a16:creationId xmlns:a16="http://schemas.microsoft.com/office/drawing/2014/main" id="{7E527A0A-BB69-4AB4-B8B8-319C8C63A3DE}"/>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134175" name="Louisiana">
            <a:extLst>
              <a:ext uri="{FF2B5EF4-FFF2-40B4-BE49-F238E27FC236}">
                <a16:creationId xmlns:a16="http://schemas.microsoft.com/office/drawing/2014/main" id="{07A1962D-3097-41FC-B363-0A48639A1E8E}"/>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34176" name="Maine">
            <a:extLst>
              <a:ext uri="{FF2B5EF4-FFF2-40B4-BE49-F238E27FC236}">
                <a16:creationId xmlns:a16="http://schemas.microsoft.com/office/drawing/2014/main" id="{D299A596-1F95-466C-B403-EEDEEDF854E0}"/>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134177" name="Maryland">
            <a:extLst>
              <a:ext uri="{FF2B5EF4-FFF2-40B4-BE49-F238E27FC236}">
                <a16:creationId xmlns:a16="http://schemas.microsoft.com/office/drawing/2014/main" id="{A36A811F-C954-409D-AD10-37994185B9B0}"/>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34178" name="Minnesota">
            <a:extLst>
              <a:ext uri="{FF2B5EF4-FFF2-40B4-BE49-F238E27FC236}">
                <a16:creationId xmlns:a16="http://schemas.microsoft.com/office/drawing/2014/main" id="{4B440948-A62F-4201-89EA-DC21CCD1F026}"/>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134179" name="Mississippi">
            <a:extLst>
              <a:ext uri="{FF2B5EF4-FFF2-40B4-BE49-F238E27FC236}">
                <a16:creationId xmlns:a16="http://schemas.microsoft.com/office/drawing/2014/main" id="{1058897E-0BC2-46A1-BEBE-B6EB068ACA92}"/>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134180" name="Montana">
            <a:extLst>
              <a:ext uri="{FF2B5EF4-FFF2-40B4-BE49-F238E27FC236}">
                <a16:creationId xmlns:a16="http://schemas.microsoft.com/office/drawing/2014/main" id="{C8C74FA7-565B-4F10-89F9-97B4A085E1F1}"/>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2818A"/>
          </a:solidFill>
          <a:ln w="15875">
            <a:solidFill>
              <a:srgbClr val="003F48"/>
            </a:solidFill>
            <a:prstDash val="solid"/>
            <a:round/>
            <a:headEnd/>
            <a:tailEnd/>
          </a:ln>
        </p:spPr>
        <p:txBody>
          <a:bodyPr/>
          <a:lstStyle/>
          <a:p>
            <a:endParaRPr lang="en-US"/>
          </a:p>
        </p:txBody>
      </p:sp>
      <p:sp>
        <p:nvSpPr>
          <p:cNvPr id="134181" name="Nebraska">
            <a:extLst>
              <a:ext uri="{FF2B5EF4-FFF2-40B4-BE49-F238E27FC236}">
                <a16:creationId xmlns:a16="http://schemas.microsoft.com/office/drawing/2014/main" id="{49091A8E-3686-4D81-894F-29E54971ACF0}"/>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02818A"/>
          </a:solidFill>
          <a:ln w="15875">
            <a:solidFill>
              <a:srgbClr val="003F48"/>
            </a:solidFill>
            <a:prstDash val="solid"/>
            <a:round/>
            <a:headEnd/>
            <a:tailEnd/>
          </a:ln>
        </p:spPr>
        <p:txBody>
          <a:bodyPr/>
          <a:lstStyle/>
          <a:p>
            <a:endParaRPr lang="en-US"/>
          </a:p>
        </p:txBody>
      </p:sp>
      <p:sp>
        <p:nvSpPr>
          <p:cNvPr id="134182" name="Nevada">
            <a:extLst>
              <a:ext uri="{FF2B5EF4-FFF2-40B4-BE49-F238E27FC236}">
                <a16:creationId xmlns:a16="http://schemas.microsoft.com/office/drawing/2014/main" id="{19D21976-9BA7-4160-8673-8B71BF5940CB}"/>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34183" name="New Hampshire">
            <a:extLst>
              <a:ext uri="{FF2B5EF4-FFF2-40B4-BE49-F238E27FC236}">
                <a16:creationId xmlns:a16="http://schemas.microsoft.com/office/drawing/2014/main" id="{9DF85768-1E5D-4DB1-BDFF-220D4763C75F}"/>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134184" name="New Jersey">
            <a:extLst>
              <a:ext uri="{FF2B5EF4-FFF2-40B4-BE49-F238E27FC236}">
                <a16:creationId xmlns:a16="http://schemas.microsoft.com/office/drawing/2014/main" id="{F57D5618-F9C7-447A-A25E-2955FACA0CD2}"/>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134185" name="North Carolina">
            <a:extLst>
              <a:ext uri="{FF2B5EF4-FFF2-40B4-BE49-F238E27FC236}">
                <a16:creationId xmlns:a16="http://schemas.microsoft.com/office/drawing/2014/main" id="{C1C00311-C358-45B2-9EE8-D5F0A44D2661}"/>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134186" name="North Dakota">
            <a:extLst>
              <a:ext uri="{FF2B5EF4-FFF2-40B4-BE49-F238E27FC236}">
                <a16:creationId xmlns:a16="http://schemas.microsoft.com/office/drawing/2014/main" id="{1E98A01B-5D7C-4875-A2B8-3CA8127A1C0C}"/>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2818A"/>
          </a:solidFill>
          <a:ln w="15875">
            <a:solidFill>
              <a:srgbClr val="003F48"/>
            </a:solidFill>
            <a:prstDash val="solid"/>
            <a:round/>
            <a:headEnd/>
            <a:tailEnd/>
          </a:ln>
        </p:spPr>
        <p:txBody>
          <a:bodyPr/>
          <a:lstStyle/>
          <a:p>
            <a:endParaRPr lang="en-US"/>
          </a:p>
        </p:txBody>
      </p:sp>
      <p:sp>
        <p:nvSpPr>
          <p:cNvPr id="134187" name="Ohio">
            <a:extLst>
              <a:ext uri="{FF2B5EF4-FFF2-40B4-BE49-F238E27FC236}">
                <a16:creationId xmlns:a16="http://schemas.microsoft.com/office/drawing/2014/main" id="{3F667EEE-E840-458A-9C72-FCE61E5DCF2F}"/>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2818A"/>
          </a:solidFill>
          <a:ln w="15875">
            <a:solidFill>
              <a:srgbClr val="003F48"/>
            </a:solidFill>
            <a:prstDash val="solid"/>
            <a:round/>
            <a:headEnd/>
            <a:tailEnd/>
          </a:ln>
        </p:spPr>
        <p:txBody>
          <a:bodyPr/>
          <a:lstStyle/>
          <a:p>
            <a:endParaRPr lang="en-US"/>
          </a:p>
        </p:txBody>
      </p:sp>
      <p:sp>
        <p:nvSpPr>
          <p:cNvPr id="134188" name="Oregon">
            <a:extLst>
              <a:ext uri="{FF2B5EF4-FFF2-40B4-BE49-F238E27FC236}">
                <a16:creationId xmlns:a16="http://schemas.microsoft.com/office/drawing/2014/main" id="{6BF9C772-ABA5-443B-A58B-F5BE24DEA4FB}"/>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134189" name="Pennsylvania">
            <a:extLst>
              <a:ext uri="{FF2B5EF4-FFF2-40B4-BE49-F238E27FC236}">
                <a16:creationId xmlns:a16="http://schemas.microsoft.com/office/drawing/2014/main" id="{E43B4A62-B5D9-4F49-8A95-88676CA6F80E}"/>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2818A"/>
          </a:solidFill>
          <a:ln w="15875">
            <a:solidFill>
              <a:srgbClr val="003F48"/>
            </a:solidFill>
            <a:prstDash val="solid"/>
            <a:round/>
            <a:headEnd/>
            <a:tailEnd/>
          </a:ln>
        </p:spPr>
        <p:txBody>
          <a:bodyPr/>
          <a:lstStyle/>
          <a:p>
            <a:endParaRPr lang="en-US"/>
          </a:p>
        </p:txBody>
      </p:sp>
      <p:sp>
        <p:nvSpPr>
          <p:cNvPr id="134190" name="Rhode Island">
            <a:extLst>
              <a:ext uri="{FF2B5EF4-FFF2-40B4-BE49-F238E27FC236}">
                <a16:creationId xmlns:a16="http://schemas.microsoft.com/office/drawing/2014/main" id="{922C931F-1689-4FAE-A419-49D8D693D7D1}"/>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134191" name="South Carolina">
            <a:extLst>
              <a:ext uri="{FF2B5EF4-FFF2-40B4-BE49-F238E27FC236}">
                <a16:creationId xmlns:a16="http://schemas.microsoft.com/office/drawing/2014/main" id="{39C345B3-2931-4C62-BC40-B49E2510339B}"/>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134192" name="South Dakota">
            <a:extLst>
              <a:ext uri="{FF2B5EF4-FFF2-40B4-BE49-F238E27FC236}">
                <a16:creationId xmlns:a16="http://schemas.microsoft.com/office/drawing/2014/main" id="{6D7E9543-C3BE-4532-B1CD-E01DEF733233}"/>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134193" name="Tennessee">
            <a:extLst>
              <a:ext uri="{FF2B5EF4-FFF2-40B4-BE49-F238E27FC236}">
                <a16:creationId xmlns:a16="http://schemas.microsoft.com/office/drawing/2014/main" id="{CCABEE66-5343-4BED-858E-7B6165269A44}"/>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02818A"/>
          </a:solidFill>
          <a:ln w="15875">
            <a:solidFill>
              <a:srgbClr val="003F48"/>
            </a:solidFill>
            <a:prstDash val="solid"/>
            <a:round/>
            <a:headEnd/>
            <a:tailEnd/>
          </a:ln>
        </p:spPr>
        <p:txBody>
          <a:bodyPr/>
          <a:lstStyle/>
          <a:p>
            <a:endParaRPr lang="en-US"/>
          </a:p>
        </p:txBody>
      </p:sp>
      <p:sp>
        <p:nvSpPr>
          <p:cNvPr id="134194" name="Texas">
            <a:extLst>
              <a:ext uri="{FF2B5EF4-FFF2-40B4-BE49-F238E27FC236}">
                <a16:creationId xmlns:a16="http://schemas.microsoft.com/office/drawing/2014/main" id="{F1B4259B-7D0F-4D59-9759-FB5DBA23A8D5}"/>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34195" name="Utah">
            <a:extLst>
              <a:ext uri="{FF2B5EF4-FFF2-40B4-BE49-F238E27FC236}">
                <a16:creationId xmlns:a16="http://schemas.microsoft.com/office/drawing/2014/main" id="{8B5CB395-4404-4501-9D87-FDB4A8A49843}"/>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134196" name="Vermont">
            <a:extLst>
              <a:ext uri="{FF2B5EF4-FFF2-40B4-BE49-F238E27FC236}">
                <a16:creationId xmlns:a16="http://schemas.microsoft.com/office/drawing/2014/main" id="{F05A76A4-D1F9-476E-8668-CDB0B094BDC3}"/>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134197" name="West Virginia">
            <a:extLst>
              <a:ext uri="{FF2B5EF4-FFF2-40B4-BE49-F238E27FC236}">
                <a16:creationId xmlns:a16="http://schemas.microsoft.com/office/drawing/2014/main" id="{6A5A7ADA-3509-4B84-A42E-F92EED7F31F1}"/>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134198" name="Wisconsin">
            <a:extLst>
              <a:ext uri="{FF2B5EF4-FFF2-40B4-BE49-F238E27FC236}">
                <a16:creationId xmlns:a16="http://schemas.microsoft.com/office/drawing/2014/main" id="{C2434D83-DCAB-49C5-AB4B-6111A77BA4A1}"/>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134199" name="Wyoming">
            <a:extLst>
              <a:ext uri="{FF2B5EF4-FFF2-40B4-BE49-F238E27FC236}">
                <a16:creationId xmlns:a16="http://schemas.microsoft.com/office/drawing/2014/main" id="{8D06514D-6ADA-41B6-AA94-88C956D36923}"/>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34200" name="Massachusetts">
            <a:extLst>
              <a:ext uri="{FF2B5EF4-FFF2-40B4-BE49-F238E27FC236}">
                <a16:creationId xmlns:a16="http://schemas.microsoft.com/office/drawing/2014/main" id="{15CAEE26-677E-4B85-8D39-739CC0BA3EE6}"/>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34201" name="Freeform 59">
            <a:extLst>
              <a:ext uri="{FF2B5EF4-FFF2-40B4-BE49-F238E27FC236}">
                <a16:creationId xmlns:a16="http://schemas.microsoft.com/office/drawing/2014/main" id="{E7F0F5D8-2175-4D95-925A-F3768E47C905}"/>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202" name="Freeform 60">
            <a:extLst>
              <a:ext uri="{FF2B5EF4-FFF2-40B4-BE49-F238E27FC236}">
                <a16:creationId xmlns:a16="http://schemas.microsoft.com/office/drawing/2014/main" id="{4A0E4B57-7571-4C75-90EB-8903CCFF1D71}"/>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203" name="Virginia">
            <a:extLst>
              <a:ext uri="{FF2B5EF4-FFF2-40B4-BE49-F238E27FC236}">
                <a16:creationId xmlns:a16="http://schemas.microsoft.com/office/drawing/2014/main" id="{2F60B9A8-5E27-42AD-8601-B40998BC6567}"/>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134204" name="Freeform 62">
            <a:extLst>
              <a:ext uri="{FF2B5EF4-FFF2-40B4-BE49-F238E27FC236}">
                <a16:creationId xmlns:a16="http://schemas.microsoft.com/office/drawing/2014/main" id="{90077531-CA63-4DE8-891F-219A922EB391}"/>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4205" name="Hawaii">
            <a:extLst>
              <a:ext uri="{FF2B5EF4-FFF2-40B4-BE49-F238E27FC236}">
                <a16:creationId xmlns:a16="http://schemas.microsoft.com/office/drawing/2014/main" id="{89498C73-F1D9-4ED8-AC0E-97954BD6E1FF}"/>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34230" name="Freeform 64">
              <a:extLst>
                <a:ext uri="{FF2B5EF4-FFF2-40B4-BE49-F238E27FC236}">
                  <a16:creationId xmlns:a16="http://schemas.microsoft.com/office/drawing/2014/main" id="{D4AB31AA-A85B-4613-A846-CD5B682FC46F}"/>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2818A"/>
            </a:solidFill>
            <a:ln w="15875">
              <a:solidFill>
                <a:srgbClr val="003F48"/>
              </a:solidFill>
              <a:prstDash val="solid"/>
              <a:round/>
              <a:headEnd/>
              <a:tailEnd/>
            </a:ln>
          </p:spPr>
          <p:txBody>
            <a:bodyPr/>
            <a:lstStyle/>
            <a:p>
              <a:endParaRPr lang="en-US"/>
            </a:p>
          </p:txBody>
        </p:sp>
        <p:sp>
          <p:nvSpPr>
            <p:cNvPr id="134231" name="Freeform 65">
              <a:extLst>
                <a:ext uri="{FF2B5EF4-FFF2-40B4-BE49-F238E27FC236}">
                  <a16:creationId xmlns:a16="http://schemas.microsoft.com/office/drawing/2014/main" id="{6701E859-D23D-4FE5-BA42-49E29A0FF9BB}"/>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2818A"/>
            </a:solidFill>
            <a:ln w="15875">
              <a:solidFill>
                <a:srgbClr val="003F48"/>
              </a:solidFill>
              <a:prstDash val="solid"/>
              <a:round/>
              <a:headEnd/>
              <a:tailEnd/>
            </a:ln>
          </p:spPr>
          <p:txBody>
            <a:bodyPr/>
            <a:lstStyle/>
            <a:p>
              <a:endParaRPr lang="en-US"/>
            </a:p>
          </p:txBody>
        </p:sp>
        <p:sp>
          <p:nvSpPr>
            <p:cNvPr id="134232" name="Freeform 66">
              <a:extLst>
                <a:ext uri="{FF2B5EF4-FFF2-40B4-BE49-F238E27FC236}">
                  <a16:creationId xmlns:a16="http://schemas.microsoft.com/office/drawing/2014/main" id="{CC94C0EB-99F1-4C58-BF8E-21A1F858E5D3}"/>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34233" name="Freeform 67">
              <a:extLst>
                <a:ext uri="{FF2B5EF4-FFF2-40B4-BE49-F238E27FC236}">
                  <a16:creationId xmlns:a16="http://schemas.microsoft.com/office/drawing/2014/main" id="{D894FB6F-2E71-4EA9-9195-5E5B405CB03A}"/>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2818A"/>
            </a:solidFill>
            <a:ln w="15875">
              <a:solidFill>
                <a:srgbClr val="003F48"/>
              </a:solidFill>
              <a:prstDash val="solid"/>
              <a:round/>
              <a:headEnd/>
              <a:tailEnd/>
            </a:ln>
          </p:spPr>
          <p:txBody>
            <a:bodyPr/>
            <a:lstStyle/>
            <a:p>
              <a:endParaRPr lang="en-US"/>
            </a:p>
          </p:txBody>
        </p:sp>
        <p:sp>
          <p:nvSpPr>
            <p:cNvPr id="134234" name="Freeform 68">
              <a:extLst>
                <a:ext uri="{FF2B5EF4-FFF2-40B4-BE49-F238E27FC236}">
                  <a16:creationId xmlns:a16="http://schemas.microsoft.com/office/drawing/2014/main" id="{DC837E7C-A264-4391-A251-BB0F3D69D91D}"/>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134235" name="Freeform 69">
              <a:extLst>
                <a:ext uri="{FF2B5EF4-FFF2-40B4-BE49-F238E27FC236}">
                  <a16:creationId xmlns:a16="http://schemas.microsoft.com/office/drawing/2014/main" id="{14B5E9AF-0049-439A-BF2E-8A4BDAC18435}"/>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134236" name="Freeform 70">
              <a:extLst>
                <a:ext uri="{FF2B5EF4-FFF2-40B4-BE49-F238E27FC236}">
                  <a16:creationId xmlns:a16="http://schemas.microsoft.com/office/drawing/2014/main" id="{A592B8BF-5321-4254-A9D8-51AF747D3BB8}"/>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2818A"/>
            </a:solidFill>
            <a:ln w="15875">
              <a:solidFill>
                <a:srgbClr val="003F48"/>
              </a:solidFill>
              <a:prstDash val="solid"/>
              <a:round/>
              <a:headEnd/>
              <a:tailEnd/>
            </a:ln>
          </p:spPr>
          <p:txBody>
            <a:bodyPr/>
            <a:lstStyle/>
            <a:p>
              <a:endParaRPr lang="en-US"/>
            </a:p>
          </p:txBody>
        </p:sp>
        <p:sp>
          <p:nvSpPr>
            <p:cNvPr id="134237" name="Freeform 71">
              <a:extLst>
                <a:ext uri="{FF2B5EF4-FFF2-40B4-BE49-F238E27FC236}">
                  <a16:creationId xmlns:a16="http://schemas.microsoft.com/office/drawing/2014/main" id="{B63F59AA-1EBF-4C3A-91B6-F65A41EBE859}"/>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2818A"/>
            </a:solidFill>
            <a:ln w="15875">
              <a:solidFill>
                <a:srgbClr val="003F48"/>
              </a:solidFill>
              <a:prstDash val="solid"/>
              <a:round/>
              <a:headEnd/>
              <a:tailEnd/>
            </a:ln>
          </p:spPr>
          <p:txBody>
            <a:bodyPr/>
            <a:lstStyle/>
            <a:p>
              <a:endParaRPr lang="en-US"/>
            </a:p>
          </p:txBody>
        </p:sp>
      </p:grpSp>
      <p:grpSp>
        <p:nvGrpSpPr>
          <p:cNvPr id="134206" name="Alaska">
            <a:extLst>
              <a:ext uri="{FF2B5EF4-FFF2-40B4-BE49-F238E27FC236}">
                <a16:creationId xmlns:a16="http://schemas.microsoft.com/office/drawing/2014/main" id="{8AB691D5-2712-40B7-8021-A9475A5D31D3}"/>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34220" name="Freeform 73">
              <a:extLst>
                <a:ext uri="{FF2B5EF4-FFF2-40B4-BE49-F238E27FC236}">
                  <a16:creationId xmlns:a16="http://schemas.microsoft.com/office/drawing/2014/main" id="{A166653C-BE72-4A82-B97D-6C6DC8B46046}"/>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7A9CF"/>
            </a:solidFill>
            <a:ln w="15875">
              <a:solidFill>
                <a:srgbClr val="003F48"/>
              </a:solidFill>
              <a:prstDash val="solid"/>
              <a:round/>
              <a:headEnd/>
              <a:tailEnd/>
            </a:ln>
          </p:spPr>
          <p:txBody>
            <a:bodyPr/>
            <a:lstStyle/>
            <a:p>
              <a:endParaRPr lang="en-US"/>
            </a:p>
          </p:txBody>
        </p:sp>
        <p:sp>
          <p:nvSpPr>
            <p:cNvPr id="134221" name="Freeform 74">
              <a:extLst>
                <a:ext uri="{FF2B5EF4-FFF2-40B4-BE49-F238E27FC236}">
                  <a16:creationId xmlns:a16="http://schemas.microsoft.com/office/drawing/2014/main" id="{854CDFEA-533C-4383-ADBC-73D2C7A4A63F}"/>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7A9CF"/>
            </a:solidFill>
            <a:ln w="15875">
              <a:solidFill>
                <a:srgbClr val="003F48"/>
              </a:solidFill>
              <a:prstDash val="solid"/>
              <a:round/>
              <a:headEnd/>
              <a:tailEnd/>
            </a:ln>
          </p:spPr>
          <p:txBody>
            <a:bodyPr/>
            <a:lstStyle/>
            <a:p>
              <a:endParaRPr lang="en-US"/>
            </a:p>
          </p:txBody>
        </p:sp>
        <p:sp>
          <p:nvSpPr>
            <p:cNvPr id="134222" name="Freeform 75">
              <a:extLst>
                <a:ext uri="{FF2B5EF4-FFF2-40B4-BE49-F238E27FC236}">
                  <a16:creationId xmlns:a16="http://schemas.microsoft.com/office/drawing/2014/main" id="{D3A5155A-1B60-49E4-BC02-A8A9BA1C53D7}"/>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134223" name="Freeform 76">
              <a:extLst>
                <a:ext uri="{FF2B5EF4-FFF2-40B4-BE49-F238E27FC236}">
                  <a16:creationId xmlns:a16="http://schemas.microsoft.com/office/drawing/2014/main" id="{DF05B738-0172-43E8-96CA-C5DFFA88DFBD}"/>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7A9CF"/>
            </a:solidFill>
            <a:ln w="15875">
              <a:solidFill>
                <a:srgbClr val="003F48"/>
              </a:solidFill>
              <a:prstDash val="solid"/>
              <a:round/>
              <a:headEnd/>
              <a:tailEnd/>
            </a:ln>
          </p:spPr>
          <p:txBody>
            <a:bodyPr/>
            <a:lstStyle/>
            <a:p>
              <a:endParaRPr lang="en-US"/>
            </a:p>
          </p:txBody>
        </p:sp>
        <p:sp>
          <p:nvSpPr>
            <p:cNvPr id="134224" name="Freeform 77">
              <a:extLst>
                <a:ext uri="{FF2B5EF4-FFF2-40B4-BE49-F238E27FC236}">
                  <a16:creationId xmlns:a16="http://schemas.microsoft.com/office/drawing/2014/main" id="{C2A133F6-FF17-4D30-9847-43A6FD50D4A7}"/>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7A9CF"/>
            </a:solidFill>
            <a:ln w="15875">
              <a:solidFill>
                <a:srgbClr val="003F48"/>
              </a:solidFill>
              <a:prstDash val="solid"/>
              <a:round/>
              <a:headEnd/>
              <a:tailEnd/>
            </a:ln>
          </p:spPr>
          <p:txBody>
            <a:bodyPr/>
            <a:lstStyle/>
            <a:p>
              <a:endParaRPr lang="en-US"/>
            </a:p>
          </p:txBody>
        </p:sp>
        <p:sp>
          <p:nvSpPr>
            <p:cNvPr id="134225" name="Freeform 78">
              <a:extLst>
                <a:ext uri="{FF2B5EF4-FFF2-40B4-BE49-F238E27FC236}">
                  <a16:creationId xmlns:a16="http://schemas.microsoft.com/office/drawing/2014/main" id="{5D4EB647-B883-4C0F-9162-B41867119388}"/>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134226" name="Freeform 79">
              <a:extLst>
                <a:ext uri="{FF2B5EF4-FFF2-40B4-BE49-F238E27FC236}">
                  <a16:creationId xmlns:a16="http://schemas.microsoft.com/office/drawing/2014/main" id="{17AF4D7C-7FE9-49B6-AC20-38A60E9B58A7}"/>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134227" name="Freeform 80">
              <a:extLst>
                <a:ext uri="{FF2B5EF4-FFF2-40B4-BE49-F238E27FC236}">
                  <a16:creationId xmlns:a16="http://schemas.microsoft.com/office/drawing/2014/main" id="{0FA4331F-8A39-4197-99D7-5BCEA3250255}"/>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134228" name="Freeform 81">
              <a:extLst>
                <a:ext uri="{FF2B5EF4-FFF2-40B4-BE49-F238E27FC236}">
                  <a16:creationId xmlns:a16="http://schemas.microsoft.com/office/drawing/2014/main" id="{8919FACF-8591-4C38-AB31-A02FB14803F5}"/>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134229" name="Freeform 82">
              <a:extLst>
                <a:ext uri="{FF2B5EF4-FFF2-40B4-BE49-F238E27FC236}">
                  <a16:creationId xmlns:a16="http://schemas.microsoft.com/office/drawing/2014/main" id="{D1D4EA23-9755-4260-BA85-9822123FFB23}"/>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7A9CF"/>
            </a:solidFill>
            <a:ln w="15875">
              <a:solidFill>
                <a:srgbClr val="003F48"/>
              </a:solidFill>
              <a:prstDash val="solid"/>
              <a:round/>
              <a:headEnd/>
              <a:tailEnd/>
            </a:ln>
          </p:spPr>
          <p:txBody>
            <a:bodyPr/>
            <a:lstStyle/>
            <a:p>
              <a:endParaRPr lang="en-US"/>
            </a:p>
          </p:txBody>
        </p:sp>
      </p:grpSp>
      <p:sp>
        <p:nvSpPr>
          <p:cNvPr id="134207" name="Rectangle 109">
            <a:extLst>
              <a:ext uri="{FF2B5EF4-FFF2-40B4-BE49-F238E27FC236}">
                <a16:creationId xmlns:a16="http://schemas.microsoft.com/office/drawing/2014/main" id="{516EAA95-76F0-40CB-B8FC-125675EBCB0F}"/>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4208" name="Rectangle 110">
            <a:extLst>
              <a:ext uri="{FF2B5EF4-FFF2-40B4-BE49-F238E27FC236}">
                <a16:creationId xmlns:a16="http://schemas.microsoft.com/office/drawing/2014/main" id="{602ADC3B-54E8-4042-8543-68A15A48F7DA}"/>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4209" name="Rectangle 111">
            <a:extLst>
              <a:ext uri="{FF2B5EF4-FFF2-40B4-BE49-F238E27FC236}">
                <a16:creationId xmlns:a16="http://schemas.microsoft.com/office/drawing/2014/main" id="{951EC171-E6E7-4A1D-A57A-E5ADE02FA312}"/>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4210" name="Rectangle 112">
            <a:extLst>
              <a:ext uri="{FF2B5EF4-FFF2-40B4-BE49-F238E27FC236}">
                <a16:creationId xmlns:a16="http://schemas.microsoft.com/office/drawing/2014/main" id="{1DEC7407-6273-4A52-A875-45063539EFF7}"/>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4211" name="Rectangle 113">
            <a:extLst>
              <a:ext uri="{FF2B5EF4-FFF2-40B4-BE49-F238E27FC236}">
                <a16:creationId xmlns:a16="http://schemas.microsoft.com/office/drawing/2014/main" id="{372534ED-5D46-480E-86B4-828BA6110B8D}"/>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4212" name="Text Box 114">
            <a:extLst>
              <a:ext uri="{FF2B5EF4-FFF2-40B4-BE49-F238E27FC236}">
                <a16:creationId xmlns:a16="http://schemas.microsoft.com/office/drawing/2014/main" id="{5C7693A9-0514-491D-B092-E1E8126B9CFF}"/>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34213" name="Text Box 105">
            <a:extLst>
              <a:ext uri="{FF2B5EF4-FFF2-40B4-BE49-F238E27FC236}">
                <a16:creationId xmlns:a16="http://schemas.microsoft.com/office/drawing/2014/main" id="{0DB744ED-8A48-42BD-B337-7EA060D72673}"/>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34214" name="Text Box 106">
            <a:extLst>
              <a:ext uri="{FF2B5EF4-FFF2-40B4-BE49-F238E27FC236}">
                <a16:creationId xmlns:a16="http://schemas.microsoft.com/office/drawing/2014/main" id="{5F9510BC-ACDC-4291-8A80-B3A222042B5B}"/>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34215" name="Text Box 107">
            <a:extLst>
              <a:ext uri="{FF2B5EF4-FFF2-40B4-BE49-F238E27FC236}">
                <a16:creationId xmlns:a16="http://schemas.microsoft.com/office/drawing/2014/main" id="{6BFDEDD5-89C2-4466-A78A-993F11FFB9A8}"/>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34216" name="Text Box 108">
            <a:extLst>
              <a:ext uri="{FF2B5EF4-FFF2-40B4-BE49-F238E27FC236}">
                <a16:creationId xmlns:a16="http://schemas.microsoft.com/office/drawing/2014/main" id="{63B04F59-3528-4308-A12D-CB01403E4613}"/>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34217" name="Rectangle 7">
            <a:extLst>
              <a:ext uri="{FF2B5EF4-FFF2-40B4-BE49-F238E27FC236}">
                <a16:creationId xmlns:a16="http://schemas.microsoft.com/office/drawing/2014/main" id="{7361AF3F-617B-437C-922B-F89ED47879A6}"/>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taught about the relationship between alcohol and other drug use and sexual risk behaviors in a required course during grades 9, 10, 11, or 12*</a:t>
            </a:r>
          </a:p>
        </p:txBody>
      </p:sp>
      <p:sp>
        <p:nvSpPr>
          <p:cNvPr id="134218" name="Text Box 101">
            <a:extLst>
              <a:ext uri="{FF2B5EF4-FFF2-40B4-BE49-F238E27FC236}">
                <a16:creationId xmlns:a16="http://schemas.microsoft.com/office/drawing/2014/main" id="{F1194C48-53C6-4305-9A7A-ED240AA30353}"/>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current school year.</a:t>
            </a:r>
          </a:p>
        </p:txBody>
      </p:sp>
      <p:sp>
        <p:nvSpPr>
          <p:cNvPr id="134219" name="Text Box 116">
            <a:extLst>
              <a:ext uri="{FF2B5EF4-FFF2-40B4-BE49-F238E27FC236}">
                <a16:creationId xmlns:a16="http://schemas.microsoft.com/office/drawing/2014/main" id="{73E1295C-691A-413D-B680-507831B5CDD8}"/>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Kansas">
            <a:extLst>
              <a:ext uri="{FF2B5EF4-FFF2-40B4-BE49-F238E27FC236}">
                <a16:creationId xmlns:a16="http://schemas.microsoft.com/office/drawing/2014/main" id="{BB816FDB-3E44-49CA-8865-FBA38A897E28}"/>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BDC9E1"/>
          </a:solidFill>
          <a:ln w="15875">
            <a:solidFill>
              <a:srgbClr val="003F48"/>
            </a:solidFill>
            <a:prstDash val="solid"/>
            <a:round/>
            <a:headEnd/>
            <a:tailEnd/>
          </a:ln>
        </p:spPr>
        <p:txBody>
          <a:bodyPr/>
          <a:lstStyle/>
          <a:p>
            <a:endParaRPr lang="en-US"/>
          </a:p>
        </p:txBody>
      </p:sp>
      <p:sp>
        <p:nvSpPr>
          <p:cNvPr id="44035" name="Missouri">
            <a:extLst>
              <a:ext uri="{FF2B5EF4-FFF2-40B4-BE49-F238E27FC236}">
                <a16:creationId xmlns:a16="http://schemas.microsoft.com/office/drawing/2014/main" id="{6E352A82-093A-4D75-802D-097F911FF8D5}"/>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44036" name="Illinois">
            <a:extLst>
              <a:ext uri="{FF2B5EF4-FFF2-40B4-BE49-F238E27FC236}">
                <a16:creationId xmlns:a16="http://schemas.microsoft.com/office/drawing/2014/main" id="{F7EC734C-626D-48AE-93DE-67814B79BB32}"/>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44037" name="Iowa">
            <a:extLst>
              <a:ext uri="{FF2B5EF4-FFF2-40B4-BE49-F238E27FC236}">
                <a16:creationId xmlns:a16="http://schemas.microsoft.com/office/drawing/2014/main" id="{D36E8748-1AE8-4BAD-A9E1-3947FB09D928}"/>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44038" name="New Mexico">
            <a:extLst>
              <a:ext uri="{FF2B5EF4-FFF2-40B4-BE49-F238E27FC236}">
                <a16:creationId xmlns:a16="http://schemas.microsoft.com/office/drawing/2014/main" id="{5918FA6F-876F-452E-9F2F-85D9F8E38B7C}"/>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7A9CF"/>
          </a:solidFill>
          <a:ln w="15875">
            <a:solidFill>
              <a:srgbClr val="003F48"/>
            </a:solidFill>
            <a:prstDash val="solid"/>
            <a:round/>
            <a:headEnd/>
            <a:tailEnd/>
          </a:ln>
        </p:spPr>
        <p:txBody>
          <a:bodyPr/>
          <a:lstStyle/>
          <a:p>
            <a:endParaRPr lang="en-US"/>
          </a:p>
        </p:txBody>
      </p:sp>
      <p:sp>
        <p:nvSpPr>
          <p:cNvPr id="44039" name="Oklahoma">
            <a:extLst>
              <a:ext uri="{FF2B5EF4-FFF2-40B4-BE49-F238E27FC236}">
                <a16:creationId xmlns:a16="http://schemas.microsoft.com/office/drawing/2014/main" id="{C4D156F0-DF22-46F2-9C21-84E5CB34272E}"/>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44040" name="Florida">
            <a:extLst>
              <a:ext uri="{FF2B5EF4-FFF2-40B4-BE49-F238E27FC236}">
                <a16:creationId xmlns:a16="http://schemas.microsoft.com/office/drawing/2014/main" id="{0407DC8F-F184-4B7E-BB5A-3697963CC05F}"/>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BDC9E1"/>
          </a:solidFill>
          <a:ln w="15875">
            <a:solidFill>
              <a:srgbClr val="003F48"/>
            </a:solidFill>
            <a:prstDash val="solid"/>
            <a:round/>
            <a:headEnd/>
            <a:tailEnd/>
          </a:ln>
        </p:spPr>
        <p:txBody>
          <a:bodyPr/>
          <a:lstStyle/>
          <a:p>
            <a:endParaRPr lang="en-US"/>
          </a:p>
        </p:txBody>
      </p:sp>
      <p:sp>
        <p:nvSpPr>
          <p:cNvPr id="44041" name="Freeform 9">
            <a:extLst>
              <a:ext uri="{FF2B5EF4-FFF2-40B4-BE49-F238E27FC236}">
                <a16:creationId xmlns:a16="http://schemas.microsoft.com/office/drawing/2014/main" id="{5840872A-985F-49A9-8203-0B4A8ECF0728}"/>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44042" name="Freeform 10">
            <a:extLst>
              <a:ext uri="{FF2B5EF4-FFF2-40B4-BE49-F238E27FC236}">
                <a16:creationId xmlns:a16="http://schemas.microsoft.com/office/drawing/2014/main" id="{0937F1BD-AD65-46E3-952E-D7AC0AB0F4B8}"/>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44043" name="Freeform 11">
            <a:extLst>
              <a:ext uri="{FF2B5EF4-FFF2-40B4-BE49-F238E27FC236}">
                <a16:creationId xmlns:a16="http://schemas.microsoft.com/office/drawing/2014/main" id="{C5BC6B8E-65D3-495B-9206-81A2C637E7A6}"/>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44044" name="Michigan Upper">
            <a:extLst>
              <a:ext uri="{FF2B5EF4-FFF2-40B4-BE49-F238E27FC236}">
                <a16:creationId xmlns:a16="http://schemas.microsoft.com/office/drawing/2014/main" id="{E288D705-0034-4185-B433-83E580E7B899}"/>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44045" name="Michigan">
            <a:extLst>
              <a:ext uri="{FF2B5EF4-FFF2-40B4-BE49-F238E27FC236}">
                <a16:creationId xmlns:a16="http://schemas.microsoft.com/office/drawing/2014/main" id="{4BA08E73-99A5-4944-A641-3144F277A939}"/>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44046" name="New York">
            <a:extLst>
              <a:ext uri="{FF2B5EF4-FFF2-40B4-BE49-F238E27FC236}">
                <a16:creationId xmlns:a16="http://schemas.microsoft.com/office/drawing/2014/main" id="{D0E771BE-9953-4F8E-976E-9DA46B0D3733}"/>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44047" name="Freeform 15">
            <a:extLst>
              <a:ext uri="{FF2B5EF4-FFF2-40B4-BE49-F238E27FC236}">
                <a16:creationId xmlns:a16="http://schemas.microsoft.com/office/drawing/2014/main" id="{E6BFD0C1-8490-4205-BE4C-07DB7B8F8FD3}"/>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48" name="Freeform 16">
            <a:extLst>
              <a:ext uri="{FF2B5EF4-FFF2-40B4-BE49-F238E27FC236}">
                <a16:creationId xmlns:a16="http://schemas.microsoft.com/office/drawing/2014/main" id="{5A2DE203-65E0-45B0-86A0-95C3A5618B2C}"/>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49" name="Washington">
            <a:extLst>
              <a:ext uri="{FF2B5EF4-FFF2-40B4-BE49-F238E27FC236}">
                <a16:creationId xmlns:a16="http://schemas.microsoft.com/office/drawing/2014/main" id="{A9762207-591A-47BD-84D2-079049F94CE4}"/>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67A9CF"/>
          </a:solidFill>
          <a:ln w="15875">
            <a:solidFill>
              <a:srgbClr val="003F48"/>
            </a:solidFill>
            <a:prstDash val="solid"/>
            <a:round/>
            <a:headEnd/>
            <a:tailEnd/>
          </a:ln>
        </p:spPr>
        <p:txBody>
          <a:bodyPr/>
          <a:lstStyle/>
          <a:p>
            <a:endParaRPr lang="en-US"/>
          </a:p>
        </p:txBody>
      </p:sp>
      <p:sp>
        <p:nvSpPr>
          <p:cNvPr id="44050" name="Freeform 19">
            <a:extLst>
              <a:ext uri="{FF2B5EF4-FFF2-40B4-BE49-F238E27FC236}">
                <a16:creationId xmlns:a16="http://schemas.microsoft.com/office/drawing/2014/main" id="{ED4C1BF9-1C58-4984-AE15-41BBF3000A4E}"/>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51" name="Alabama">
            <a:extLst>
              <a:ext uri="{FF2B5EF4-FFF2-40B4-BE49-F238E27FC236}">
                <a16:creationId xmlns:a16="http://schemas.microsoft.com/office/drawing/2014/main" id="{B42B0F4A-DE57-4E1F-B52B-F696F167AF64}"/>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44052" name="Arizona">
            <a:extLst>
              <a:ext uri="{FF2B5EF4-FFF2-40B4-BE49-F238E27FC236}">
                <a16:creationId xmlns:a16="http://schemas.microsoft.com/office/drawing/2014/main" id="{B4737A7F-79FE-4BC5-8F27-C9F62476A9DC}"/>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44053" name="Arkansas">
            <a:extLst>
              <a:ext uri="{FF2B5EF4-FFF2-40B4-BE49-F238E27FC236}">
                <a16:creationId xmlns:a16="http://schemas.microsoft.com/office/drawing/2014/main" id="{1D8263B9-BCE8-40D1-A04D-783B7D1043A9}"/>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44054" name="California">
            <a:extLst>
              <a:ext uri="{FF2B5EF4-FFF2-40B4-BE49-F238E27FC236}">
                <a16:creationId xmlns:a16="http://schemas.microsoft.com/office/drawing/2014/main" id="{4A9D85DA-2710-4C86-A01D-79AC51BE5404}"/>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7A9CF"/>
          </a:solidFill>
          <a:ln w="15875">
            <a:solidFill>
              <a:srgbClr val="003F48"/>
            </a:solidFill>
            <a:prstDash val="solid"/>
            <a:round/>
            <a:headEnd/>
            <a:tailEnd/>
          </a:ln>
        </p:spPr>
        <p:txBody>
          <a:bodyPr/>
          <a:lstStyle/>
          <a:p>
            <a:endParaRPr lang="en-US"/>
          </a:p>
        </p:txBody>
      </p:sp>
      <p:sp>
        <p:nvSpPr>
          <p:cNvPr id="44055" name="Colorado">
            <a:extLst>
              <a:ext uri="{FF2B5EF4-FFF2-40B4-BE49-F238E27FC236}">
                <a16:creationId xmlns:a16="http://schemas.microsoft.com/office/drawing/2014/main" id="{F056EA16-01B0-407D-B4AE-F8BDD4F0DA66}"/>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44056" name="Connecticut">
            <a:extLst>
              <a:ext uri="{FF2B5EF4-FFF2-40B4-BE49-F238E27FC236}">
                <a16:creationId xmlns:a16="http://schemas.microsoft.com/office/drawing/2014/main" id="{96AFE010-444E-454B-B66C-68CE4F7068E3}"/>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44057" name="Delaware">
            <a:extLst>
              <a:ext uri="{FF2B5EF4-FFF2-40B4-BE49-F238E27FC236}">
                <a16:creationId xmlns:a16="http://schemas.microsoft.com/office/drawing/2014/main" id="{98E50B13-3EE3-4D05-A254-8F8D549E3A49}"/>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44058" name="Freeform 27">
            <a:extLst>
              <a:ext uri="{FF2B5EF4-FFF2-40B4-BE49-F238E27FC236}">
                <a16:creationId xmlns:a16="http://schemas.microsoft.com/office/drawing/2014/main" id="{282CE89F-9A96-477D-ADE0-A90AB8550645}"/>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59" name="Georgia">
            <a:extLst>
              <a:ext uri="{FF2B5EF4-FFF2-40B4-BE49-F238E27FC236}">
                <a16:creationId xmlns:a16="http://schemas.microsoft.com/office/drawing/2014/main" id="{8CCDFCDA-83C8-4162-8BB1-AD4B5A16A3F5}"/>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67A9CF"/>
          </a:solidFill>
          <a:ln w="15875">
            <a:solidFill>
              <a:srgbClr val="003F48"/>
            </a:solidFill>
            <a:prstDash val="solid"/>
            <a:round/>
            <a:headEnd/>
            <a:tailEnd/>
          </a:ln>
        </p:spPr>
        <p:txBody>
          <a:bodyPr/>
          <a:lstStyle/>
          <a:p>
            <a:endParaRPr lang="en-US"/>
          </a:p>
        </p:txBody>
      </p:sp>
      <p:sp>
        <p:nvSpPr>
          <p:cNvPr id="44060" name="Idaho">
            <a:extLst>
              <a:ext uri="{FF2B5EF4-FFF2-40B4-BE49-F238E27FC236}">
                <a16:creationId xmlns:a16="http://schemas.microsoft.com/office/drawing/2014/main" id="{3CA8AFE8-BEB6-459D-BA3A-17CD69307C91}"/>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BDC9E1"/>
          </a:solidFill>
          <a:ln w="15875">
            <a:solidFill>
              <a:srgbClr val="003F48"/>
            </a:solidFill>
            <a:prstDash val="solid"/>
            <a:round/>
            <a:headEnd/>
            <a:tailEnd/>
          </a:ln>
        </p:spPr>
        <p:txBody>
          <a:bodyPr/>
          <a:lstStyle/>
          <a:p>
            <a:endParaRPr lang="en-US"/>
          </a:p>
        </p:txBody>
      </p:sp>
      <p:sp>
        <p:nvSpPr>
          <p:cNvPr id="44061" name="Indiana">
            <a:extLst>
              <a:ext uri="{FF2B5EF4-FFF2-40B4-BE49-F238E27FC236}">
                <a16:creationId xmlns:a16="http://schemas.microsoft.com/office/drawing/2014/main" id="{787B5F87-0BEB-4FA6-9E5C-E5479FB407D3}"/>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44062" name="Kentucky">
            <a:extLst>
              <a:ext uri="{FF2B5EF4-FFF2-40B4-BE49-F238E27FC236}">
                <a16:creationId xmlns:a16="http://schemas.microsoft.com/office/drawing/2014/main" id="{78BBD170-9EF2-44ED-B7CE-CB0C137C6B6D}"/>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44063" name="Louisiana">
            <a:extLst>
              <a:ext uri="{FF2B5EF4-FFF2-40B4-BE49-F238E27FC236}">
                <a16:creationId xmlns:a16="http://schemas.microsoft.com/office/drawing/2014/main" id="{F74AFBDD-CCBB-4314-8087-38308780F59E}"/>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44064" name="Maine">
            <a:extLst>
              <a:ext uri="{FF2B5EF4-FFF2-40B4-BE49-F238E27FC236}">
                <a16:creationId xmlns:a16="http://schemas.microsoft.com/office/drawing/2014/main" id="{DCC4DA58-3DD6-413C-B405-CF28C7440945}"/>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7A9CF"/>
          </a:solidFill>
          <a:ln w="15875">
            <a:solidFill>
              <a:srgbClr val="003F48"/>
            </a:solidFill>
            <a:prstDash val="solid"/>
            <a:round/>
            <a:headEnd/>
            <a:tailEnd/>
          </a:ln>
        </p:spPr>
        <p:txBody>
          <a:bodyPr/>
          <a:lstStyle/>
          <a:p>
            <a:endParaRPr lang="en-US"/>
          </a:p>
        </p:txBody>
      </p:sp>
      <p:sp>
        <p:nvSpPr>
          <p:cNvPr id="44065" name="Maryland">
            <a:extLst>
              <a:ext uri="{FF2B5EF4-FFF2-40B4-BE49-F238E27FC236}">
                <a16:creationId xmlns:a16="http://schemas.microsoft.com/office/drawing/2014/main" id="{550C3E80-AF40-4278-B6E8-339B47600C09}"/>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44066" name="Minnesota">
            <a:extLst>
              <a:ext uri="{FF2B5EF4-FFF2-40B4-BE49-F238E27FC236}">
                <a16:creationId xmlns:a16="http://schemas.microsoft.com/office/drawing/2014/main" id="{17B91BE1-84CD-4F43-9DB0-6BBB979B941B}"/>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44067" name="Mississippi">
            <a:extLst>
              <a:ext uri="{FF2B5EF4-FFF2-40B4-BE49-F238E27FC236}">
                <a16:creationId xmlns:a16="http://schemas.microsoft.com/office/drawing/2014/main" id="{C754A2A4-461D-45BB-83B1-2E1F4F8B1928}"/>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44068" name="Montana">
            <a:extLst>
              <a:ext uri="{FF2B5EF4-FFF2-40B4-BE49-F238E27FC236}">
                <a16:creationId xmlns:a16="http://schemas.microsoft.com/office/drawing/2014/main" id="{E99C3BA4-DDED-4D77-A1B1-90FB46954DE9}"/>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7A9CF"/>
          </a:solidFill>
          <a:ln w="15875">
            <a:solidFill>
              <a:srgbClr val="003F48"/>
            </a:solidFill>
            <a:prstDash val="solid"/>
            <a:round/>
            <a:headEnd/>
            <a:tailEnd/>
          </a:ln>
        </p:spPr>
        <p:txBody>
          <a:bodyPr/>
          <a:lstStyle/>
          <a:p>
            <a:endParaRPr lang="en-US"/>
          </a:p>
        </p:txBody>
      </p:sp>
      <p:sp>
        <p:nvSpPr>
          <p:cNvPr id="44069" name="Nebraska">
            <a:extLst>
              <a:ext uri="{FF2B5EF4-FFF2-40B4-BE49-F238E27FC236}">
                <a16:creationId xmlns:a16="http://schemas.microsoft.com/office/drawing/2014/main" id="{F8B8DDF5-401D-433C-8CF2-610692417DDD}"/>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BDC9E1"/>
          </a:solidFill>
          <a:ln w="15875">
            <a:solidFill>
              <a:srgbClr val="003F48"/>
            </a:solidFill>
            <a:prstDash val="solid"/>
            <a:round/>
            <a:headEnd/>
            <a:tailEnd/>
          </a:ln>
        </p:spPr>
        <p:txBody>
          <a:bodyPr/>
          <a:lstStyle/>
          <a:p>
            <a:endParaRPr lang="en-US"/>
          </a:p>
        </p:txBody>
      </p:sp>
      <p:sp>
        <p:nvSpPr>
          <p:cNvPr id="44070" name="Nevada">
            <a:extLst>
              <a:ext uri="{FF2B5EF4-FFF2-40B4-BE49-F238E27FC236}">
                <a16:creationId xmlns:a16="http://schemas.microsoft.com/office/drawing/2014/main" id="{586DCCFF-F987-4B11-80A2-83F5A1140257}"/>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44071" name="New Hampshire">
            <a:extLst>
              <a:ext uri="{FF2B5EF4-FFF2-40B4-BE49-F238E27FC236}">
                <a16:creationId xmlns:a16="http://schemas.microsoft.com/office/drawing/2014/main" id="{681D24F4-8C22-4FCA-8E73-AE69C1A3699A}"/>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7A9CF"/>
          </a:solidFill>
          <a:ln w="15875">
            <a:solidFill>
              <a:srgbClr val="003F48"/>
            </a:solidFill>
            <a:prstDash val="solid"/>
            <a:round/>
            <a:headEnd/>
            <a:tailEnd/>
          </a:ln>
        </p:spPr>
        <p:txBody>
          <a:bodyPr/>
          <a:lstStyle/>
          <a:p>
            <a:endParaRPr lang="en-US"/>
          </a:p>
        </p:txBody>
      </p:sp>
      <p:sp>
        <p:nvSpPr>
          <p:cNvPr id="44072" name="New Jersey">
            <a:extLst>
              <a:ext uri="{FF2B5EF4-FFF2-40B4-BE49-F238E27FC236}">
                <a16:creationId xmlns:a16="http://schemas.microsoft.com/office/drawing/2014/main" id="{9EDDACE3-AE27-49D2-A1D5-76BA56A02781}"/>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67A9CF"/>
          </a:solidFill>
          <a:ln w="15875">
            <a:solidFill>
              <a:srgbClr val="003F48"/>
            </a:solidFill>
            <a:prstDash val="solid"/>
            <a:round/>
            <a:headEnd/>
            <a:tailEnd/>
          </a:ln>
        </p:spPr>
        <p:txBody>
          <a:bodyPr/>
          <a:lstStyle/>
          <a:p>
            <a:endParaRPr lang="en-US"/>
          </a:p>
        </p:txBody>
      </p:sp>
      <p:sp>
        <p:nvSpPr>
          <p:cNvPr id="44073" name="North Carolina">
            <a:extLst>
              <a:ext uri="{FF2B5EF4-FFF2-40B4-BE49-F238E27FC236}">
                <a16:creationId xmlns:a16="http://schemas.microsoft.com/office/drawing/2014/main" id="{8DE5B561-D9CB-40DF-9B57-F240ACC984DC}"/>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7A9CF"/>
          </a:solidFill>
          <a:ln w="15875">
            <a:solidFill>
              <a:srgbClr val="003F48"/>
            </a:solidFill>
            <a:prstDash val="solid"/>
            <a:round/>
            <a:headEnd/>
            <a:tailEnd/>
          </a:ln>
        </p:spPr>
        <p:txBody>
          <a:bodyPr/>
          <a:lstStyle/>
          <a:p>
            <a:endParaRPr lang="en-US"/>
          </a:p>
        </p:txBody>
      </p:sp>
      <p:sp>
        <p:nvSpPr>
          <p:cNvPr id="44074" name="North Dakota">
            <a:extLst>
              <a:ext uri="{FF2B5EF4-FFF2-40B4-BE49-F238E27FC236}">
                <a16:creationId xmlns:a16="http://schemas.microsoft.com/office/drawing/2014/main" id="{0C6A4266-5CF4-4E4D-8778-6FF698CD8BF2}"/>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7A9CF"/>
          </a:solidFill>
          <a:ln w="15875">
            <a:solidFill>
              <a:srgbClr val="003F48"/>
            </a:solidFill>
            <a:prstDash val="solid"/>
            <a:round/>
            <a:headEnd/>
            <a:tailEnd/>
          </a:ln>
        </p:spPr>
        <p:txBody>
          <a:bodyPr/>
          <a:lstStyle/>
          <a:p>
            <a:endParaRPr lang="en-US"/>
          </a:p>
        </p:txBody>
      </p:sp>
      <p:sp>
        <p:nvSpPr>
          <p:cNvPr id="44075" name="Ohio">
            <a:extLst>
              <a:ext uri="{FF2B5EF4-FFF2-40B4-BE49-F238E27FC236}">
                <a16:creationId xmlns:a16="http://schemas.microsoft.com/office/drawing/2014/main" id="{D209A231-09D8-4AA3-841F-09D40AB9A637}"/>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67A9CF"/>
          </a:solidFill>
          <a:ln w="15875">
            <a:solidFill>
              <a:srgbClr val="003F48"/>
            </a:solidFill>
            <a:prstDash val="solid"/>
            <a:round/>
            <a:headEnd/>
            <a:tailEnd/>
          </a:ln>
        </p:spPr>
        <p:txBody>
          <a:bodyPr/>
          <a:lstStyle/>
          <a:p>
            <a:endParaRPr lang="en-US"/>
          </a:p>
        </p:txBody>
      </p:sp>
      <p:sp>
        <p:nvSpPr>
          <p:cNvPr id="44076" name="Oregon">
            <a:extLst>
              <a:ext uri="{FF2B5EF4-FFF2-40B4-BE49-F238E27FC236}">
                <a16:creationId xmlns:a16="http://schemas.microsoft.com/office/drawing/2014/main" id="{D4E05D95-6CA0-44E6-882C-B972522F0E26}"/>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67A9CF"/>
          </a:solidFill>
          <a:ln w="15875">
            <a:solidFill>
              <a:srgbClr val="003F48"/>
            </a:solidFill>
            <a:prstDash val="solid"/>
            <a:round/>
            <a:headEnd/>
            <a:tailEnd/>
          </a:ln>
        </p:spPr>
        <p:txBody>
          <a:bodyPr/>
          <a:lstStyle/>
          <a:p>
            <a:endParaRPr lang="en-US"/>
          </a:p>
        </p:txBody>
      </p:sp>
      <p:sp>
        <p:nvSpPr>
          <p:cNvPr id="44077" name="Pennsylvania">
            <a:extLst>
              <a:ext uri="{FF2B5EF4-FFF2-40B4-BE49-F238E27FC236}">
                <a16:creationId xmlns:a16="http://schemas.microsoft.com/office/drawing/2014/main" id="{DCA55D1F-D8C1-4E08-866D-B97AFB5DAE06}"/>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7A9CF"/>
          </a:solidFill>
          <a:ln w="15875">
            <a:solidFill>
              <a:srgbClr val="003F48"/>
            </a:solidFill>
            <a:prstDash val="solid"/>
            <a:round/>
            <a:headEnd/>
            <a:tailEnd/>
          </a:ln>
        </p:spPr>
        <p:txBody>
          <a:bodyPr/>
          <a:lstStyle/>
          <a:p>
            <a:endParaRPr lang="en-US"/>
          </a:p>
        </p:txBody>
      </p:sp>
      <p:sp>
        <p:nvSpPr>
          <p:cNvPr id="44078" name="Rhode Island">
            <a:extLst>
              <a:ext uri="{FF2B5EF4-FFF2-40B4-BE49-F238E27FC236}">
                <a16:creationId xmlns:a16="http://schemas.microsoft.com/office/drawing/2014/main" id="{81A66C05-E6E7-460F-9C59-565AEED70B1D}"/>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44079" name="South Carolina">
            <a:extLst>
              <a:ext uri="{FF2B5EF4-FFF2-40B4-BE49-F238E27FC236}">
                <a16:creationId xmlns:a16="http://schemas.microsoft.com/office/drawing/2014/main" id="{8F3492A3-1085-42E0-AC65-913176913B08}"/>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7A9CF"/>
          </a:solidFill>
          <a:ln w="15875">
            <a:solidFill>
              <a:srgbClr val="003F48"/>
            </a:solidFill>
            <a:prstDash val="solid"/>
            <a:round/>
            <a:headEnd/>
            <a:tailEnd/>
          </a:ln>
        </p:spPr>
        <p:txBody>
          <a:bodyPr/>
          <a:lstStyle/>
          <a:p>
            <a:endParaRPr lang="en-US"/>
          </a:p>
        </p:txBody>
      </p:sp>
      <p:sp>
        <p:nvSpPr>
          <p:cNvPr id="44080" name="South Dakota">
            <a:extLst>
              <a:ext uri="{FF2B5EF4-FFF2-40B4-BE49-F238E27FC236}">
                <a16:creationId xmlns:a16="http://schemas.microsoft.com/office/drawing/2014/main" id="{4E27E7FE-A937-4EB7-B9A9-06388F2E9996}"/>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44081" name="Tennessee">
            <a:extLst>
              <a:ext uri="{FF2B5EF4-FFF2-40B4-BE49-F238E27FC236}">
                <a16:creationId xmlns:a16="http://schemas.microsoft.com/office/drawing/2014/main" id="{8C46FC2C-EF98-4F5D-9DE6-A0A2F19319CA}"/>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BDC9E1"/>
          </a:solidFill>
          <a:ln w="15875">
            <a:solidFill>
              <a:srgbClr val="003F48"/>
            </a:solidFill>
            <a:prstDash val="solid"/>
            <a:round/>
            <a:headEnd/>
            <a:tailEnd/>
          </a:ln>
        </p:spPr>
        <p:txBody>
          <a:bodyPr/>
          <a:lstStyle/>
          <a:p>
            <a:endParaRPr lang="en-US"/>
          </a:p>
        </p:txBody>
      </p:sp>
      <p:sp>
        <p:nvSpPr>
          <p:cNvPr id="44082" name="Texas">
            <a:extLst>
              <a:ext uri="{FF2B5EF4-FFF2-40B4-BE49-F238E27FC236}">
                <a16:creationId xmlns:a16="http://schemas.microsoft.com/office/drawing/2014/main" id="{015228ED-220A-4A4B-9297-20895FBB450B}"/>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44083" name="Utah">
            <a:extLst>
              <a:ext uri="{FF2B5EF4-FFF2-40B4-BE49-F238E27FC236}">
                <a16:creationId xmlns:a16="http://schemas.microsoft.com/office/drawing/2014/main" id="{C0E9EE9A-5E21-4637-A996-4E84A1F64E15}"/>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67A9CF"/>
          </a:solidFill>
          <a:ln w="15875">
            <a:solidFill>
              <a:srgbClr val="003F48"/>
            </a:solidFill>
            <a:prstDash val="solid"/>
            <a:round/>
            <a:headEnd/>
            <a:tailEnd/>
          </a:ln>
        </p:spPr>
        <p:txBody>
          <a:bodyPr/>
          <a:lstStyle/>
          <a:p>
            <a:endParaRPr lang="en-US"/>
          </a:p>
        </p:txBody>
      </p:sp>
      <p:sp>
        <p:nvSpPr>
          <p:cNvPr id="44084" name="Vermont">
            <a:extLst>
              <a:ext uri="{FF2B5EF4-FFF2-40B4-BE49-F238E27FC236}">
                <a16:creationId xmlns:a16="http://schemas.microsoft.com/office/drawing/2014/main" id="{2C4F0AD9-BD70-4C8E-B937-76D7E29190C7}"/>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44085" name="West Virginia">
            <a:extLst>
              <a:ext uri="{FF2B5EF4-FFF2-40B4-BE49-F238E27FC236}">
                <a16:creationId xmlns:a16="http://schemas.microsoft.com/office/drawing/2014/main" id="{FD44DDC9-8CFE-432D-AED2-9E762EF7FE28}"/>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44086" name="Wisconsin">
            <a:extLst>
              <a:ext uri="{FF2B5EF4-FFF2-40B4-BE49-F238E27FC236}">
                <a16:creationId xmlns:a16="http://schemas.microsoft.com/office/drawing/2014/main" id="{0B5194F4-D9CB-486A-83A6-D175BEA5D7F3}"/>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67A9CF"/>
          </a:solidFill>
          <a:ln w="15875">
            <a:solidFill>
              <a:srgbClr val="003F48"/>
            </a:solidFill>
            <a:prstDash val="solid"/>
            <a:round/>
            <a:headEnd/>
            <a:tailEnd/>
          </a:ln>
        </p:spPr>
        <p:txBody>
          <a:bodyPr/>
          <a:lstStyle/>
          <a:p>
            <a:endParaRPr lang="en-US"/>
          </a:p>
        </p:txBody>
      </p:sp>
      <p:sp>
        <p:nvSpPr>
          <p:cNvPr id="44087" name="Wyoming">
            <a:extLst>
              <a:ext uri="{FF2B5EF4-FFF2-40B4-BE49-F238E27FC236}">
                <a16:creationId xmlns:a16="http://schemas.microsoft.com/office/drawing/2014/main" id="{F96AB0B4-C03C-4FC7-ACA6-7DCA32EEB2B1}"/>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44088" name="Massachusetts">
            <a:extLst>
              <a:ext uri="{FF2B5EF4-FFF2-40B4-BE49-F238E27FC236}">
                <a16:creationId xmlns:a16="http://schemas.microsoft.com/office/drawing/2014/main" id="{08C85FA8-BE91-4192-AA89-0E42422CC788}"/>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44089" name="Freeform 59">
            <a:extLst>
              <a:ext uri="{FF2B5EF4-FFF2-40B4-BE49-F238E27FC236}">
                <a16:creationId xmlns:a16="http://schemas.microsoft.com/office/drawing/2014/main" id="{22870CA7-2F2B-4121-90AF-4626F585A825}"/>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90" name="Freeform 60">
            <a:extLst>
              <a:ext uri="{FF2B5EF4-FFF2-40B4-BE49-F238E27FC236}">
                <a16:creationId xmlns:a16="http://schemas.microsoft.com/office/drawing/2014/main" id="{40865418-4529-467C-8FC6-9C48E38694BB}"/>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91" name="Virginia">
            <a:extLst>
              <a:ext uri="{FF2B5EF4-FFF2-40B4-BE49-F238E27FC236}">
                <a16:creationId xmlns:a16="http://schemas.microsoft.com/office/drawing/2014/main" id="{B2E7F1E2-B7D6-49DD-9935-81750144AF4F}"/>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67A9CF"/>
          </a:solidFill>
          <a:ln w="15875">
            <a:solidFill>
              <a:srgbClr val="003F48"/>
            </a:solidFill>
            <a:prstDash val="solid"/>
            <a:round/>
            <a:headEnd/>
            <a:tailEnd/>
          </a:ln>
        </p:spPr>
        <p:txBody>
          <a:bodyPr/>
          <a:lstStyle/>
          <a:p>
            <a:endParaRPr lang="en-US"/>
          </a:p>
        </p:txBody>
      </p:sp>
      <p:sp>
        <p:nvSpPr>
          <p:cNvPr id="44092" name="Freeform 62">
            <a:extLst>
              <a:ext uri="{FF2B5EF4-FFF2-40B4-BE49-F238E27FC236}">
                <a16:creationId xmlns:a16="http://schemas.microsoft.com/office/drawing/2014/main" id="{69886D07-36E6-4684-9AEE-3F2933A2C199}"/>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44093" name="Hawaii">
            <a:extLst>
              <a:ext uri="{FF2B5EF4-FFF2-40B4-BE49-F238E27FC236}">
                <a16:creationId xmlns:a16="http://schemas.microsoft.com/office/drawing/2014/main" id="{3F04C0B9-DAC2-4009-B44E-4B4D0B24A5CB}"/>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44118" name="Freeform 64">
              <a:extLst>
                <a:ext uri="{FF2B5EF4-FFF2-40B4-BE49-F238E27FC236}">
                  <a16:creationId xmlns:a16="http://schemas.microsoft.com/office/drawing/2014/main" id="{69715A9C-8F1B-48F0-8412-D8A796250A41}"/>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7A9CF"/>
            </a:solidFill>
            <a:ln w="15875">
              <a:solidFill>
                <a:srgbClr val="003F48"/>
              </a:solidFill>
              <a:prstDash val="solid"/>
              <a:round/>
              <a:headEnd/>
              <a:tailEnd/>
            </a:ln>
          </p:spPr>
          <p:txBody>
            <a:bodyPr/>
            <a:lstStyle/>
            <a:p>
              <a:endParaRPr lang="en-US"/>
            </a:p>
          </p:txBody>
        </p:sp>
        <p:sp>
          <p:nvSpPr>
            <p:cNvPr id="44119" name="Freeform 65">
              <a:extLst>
                <a:ext uri="{FF2B5EF4-FFF2-40B4-BE49-F238E27FC236}">
                  <a16:creationId xmlns:a16="http://schemas.microsoft.com/office/drawing/2014/main" id="{170D4C2B-2F7D-458B-94A2-1E4035B19805}"/>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44120" name="Freeform 66">
              <a:extLst>
                <a:ext uri="{FF2B5EF4-FFF2-40B4-BE49-F238E27FC236}">
                  <a16:creationId xmlns:a16="http://schemas.microsoft.com/office/drawing/2014/main" id="{7E898C13-7316-400C-8EF0-6A2506683172}"/>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44121" name="Freeform 67">
              <a:extLst>
                <a:ext uri="{FF2B5EF4-FFF2-40B4-BE49-F238E27FC236}">
                  <a16:creationId xmlns:a16="http://schemas.microsoft.com/office/drawing/2014/main" id="{2FA2CF7B-CBA8-481E-BB6A-305D7AD1CAB6}"/>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44122" name="Freeform 68">
              <a:extLst>
                <a:ext uri="{FF2B5EF4-FFF2-40B4-BE49-F238E27FC236}">
                  <a16:creationId xmlns:a16="http://schemas.microsoft.com/office/drawing/2014/main" id="{F575205A-6FB5-47F7-B058-AD0CB13B28DB}"/>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44123" name="Freeform 69">
              <a:extLst>
                <a:ext uri="{FF2B5EF4-FFF2-40B4-BE49-F238E27FC236}">
                  <a16:creationId xmlns:a16="http://schemas.microsoft.com/office/drawing/2014/main" id="{E0B43E49-77FB-4C9E-8589-18B2BF75322A}"/>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44124" name="Freeform 70">
              <a:extLst>
                <a:ext uri="{FF2B5EF4-FFF2-40B4-BE49-F238E27FC236}">
                  <a16:creationId xmlns:a16="http://schemas.microsoft.com/office/drawing/2014/main" id="{F8F583CF-E11B-4694-8786-64A794810616}"/>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7A9CF"/>
            </a:solidFill>
            <a:ln w="15875">
              <a:solidFill>
                <a:srgbClr val="003F48"/>
              </a:solidFill>
              <a:prstDash val="solid"/>
              <a:round/>
              <a:headEnd/>
              <a:tailEnd/>
            </a:ln>
          </p:spPr>
          <p:txBody>
            <a:bodyPr/>
            <a:lstStyle/>
            <a:p>
              <a:endParaRPr lang="en-US"/>
            </a:p>
          </p:txBody>
        </p:sp>
        <p:sp>
          <p:nvSpPr>
            <p:cNvPr id="44125" name="Freeform 71">
              <a:extLst>
                <a:ext uri="{FF2B5EF4-FFF2-40B4-BE49-F238E27FC236}">
                  <a16:creationId xmlns:a16="http://schemas.microsoft.com/office/drawing/2014/main" id="{704CE3FE-A610-444D-8B0A-6C913EA8E961}"/>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7A9CF"/>
            </a:solidFill>
            <a:ln w="15875">
              <a:solidFill>
                <a:srgbClr val="003F48"/>
              </a:solidFill>
              <a:prstDash val="solid"/>
              <a:round/>
              <a:headEnd/>
              <a:tailEnd/>
            </a:ln>
          </p:spPr>
          <p:txBody>
            <a:bodyPr/>
            <a:lstStyle/>
            <a:p>
              <a:endParaRPr lang="en-US"/>
            </a:p>
          </p:txBody>
        </p:sp>
      </p:grpSp>
      <p:grpSp>
        <p:nvGrpSpPr>
          <p:cNvPr id="44094" name="Alaska">
            <a:extLst>
              <a:ext uri="{FF2B5EF4-FFF2-40B4-BE49-F238E27FC236}">
                <a16:creationId xmlns:a16="http://schemas.microsoft.com/office/drawing/2014/main" id="{4D3BF1D3-B38C-40C1-81C4-EF5B34F11CF3}"/>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44108" name="Freeform 73">
              <a:extLst>
                <a:ext uri="{FF2B5EF4-FFF2-40B4-BE49-F238E27FC236}">
                  <a16:creationId xmlns:a16="http://schemas.microsoft.com/office/drawing/2014/main" id="{26FF0FC5-5292-43DD-B698-49F09CB48726}"/>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44109" name="Freeform 74">
              <a:extLst>
                <a:ext uri="{FF2B5EF4-FFF2-40B4-BE49-F238E27FC236}">
                  <a16:creationId xmlns:a16="http://schemas.microsoft.com/office/drawing/2014/main" id="{325B9D3A-0C08-4FAF-A683-A2D613E077A9}"/>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44110" name="Freeform 75">
              <a:extLst>
                <a:ext uri="{FF2B5EF4-FFF2-40B4-BE49-F238E27FC236}">
                  <a16:creationId xmlns:a16="http://schemas.microsoft.com/office/drawing/2014/main" id="{D6A9527C-4160-45D4-9042-6DF2EB8A3F08}"/>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44111" name="Freeform 76">
              <a:extLst>
                <a:ext uri="{FF2B5EF4-FFF2-40B4-BE49-F238E27FC236}">
                  <a16:creationId xmlns:a16="http://schemas.microsoft.com/office/drawing/2014/main" id="{BF2004AF-7499-4823-9DED-1E6B1660FA6D}"/>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44112" name="Freeform 77">
              <a:extLst>
                <a:ext uri="{FF2B5EF4-FFF2-40B4-BE49-F238E27FC236}">
                  <a16:creationId xmlns:a16="http://schemas.microsoft.com/office/drawing/2014/main" id="{EBAED24D-0FCB-41AF-B352-50CCF539AE0B}"/>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44113" name="Freeform 78">
              <a:extLst>
                <a:ext uri="{FF2B5EF4-FFF2-40B4-BE49-F238E27FC236}">
                  <a16:creationId xmlns:a16="http://schemas.microsoft.com/office/drawing/2014/main" id="{73397F20-39D2-4EC2-BCA4-D71E2A4D9A9B}"/>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44114" name="Freeform 79">
              <a:extLst>
                <a:ext uri="{FF2B5EF4-FFF2-40B4-BE49-F238E27FC236}">
                  <a16:creationId xmlns:a16="http://schemas.microsoft.com/office/drawing/2014/main" id="{81583951-B5F4-4074-AE01-DDA735756A07}"/>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44115" name="Freeform 80">
              <a:extLst>
                <a:ext uri="{FF2B5EF4-FFF2-40B4-BE49-F238E27FC236}">
                  <a16:creationId xmlns:a16="http://schemas.microsoft.com/office/drawing/2014/main" id="{37F8DD64-209B-4350-BFAD-BE063C0F9AD1}"/>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44116" name="Freeform 81">
              <a:extLst>
                <a:ext uri="{FF2B5EF4-FFF2-40B4-BE49-F238E27FC236}">
                  <a16:creationId xmlns:a16="http://schemas.microsoft.com/office/drawing/2014/main" id="{44465B7A-AFFB-442F-8FAC-F45BF5B51D73}"/>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44117" name="Freeform 82">
              <a:extLst>
                <a:ext uri="{FF2B5EF4-FFF2-40B4-BE49-F238E27FC236}">
                  <a16:creationId xmlns:a16="http://schemas.microsoft.com/office/drawing/2014/main" id="{04C0E131-BF04-4C4D-A9E1-4A15AE15C258}"/>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44095" name="Rectangle 109">
            <a:extLst>
              <a:ext uri="{FF2B5EF4-FFF2-40B4-BE49-F238E27FC236}">
                <a16:creationId xmlns:a16="http://schemas.microsoft.com/office/drawing/2014/main" id="{7E927D30-5DFB-4162-9BFA-B8B9F22B21F1}"/>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4096" name="Rectangle 110">
            <a:extLst>
              <a:ext uri="{FF2B5EF4-FFF2-40B4-BE49-F238E27FC236}">
                <a16:creationId xmlns:a16="http://schemas.microsoft.com/office/drawing/2014/main" id="{DBA23BF0-B1FD-48F2-A36D-14E09FBC0C87}"/>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4097" name="Rectangle 111">
            <a:extLst>
              <a:ext uri="{FF2B5EF4-FFF2-40B4-BE49-F238E27FC236}">
                <a16:creationId xmlns:a16="http://schemas.microsoft.com/office/drawing/2014/main" id="{43ED8103-3304-47B7-99A6-48FB7A52F189}"/>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4098" name="Rectangle 112">
            <a:extLst>
              <a:ext uri="{FF2B5EF4-FFF2-40B4-BE49-F238E27FC236}">
                <a16:creationId xmlns:a16="http://schemas.microsoft.com/office/drawing/2014/main" id="{6B16EA0F-D08A-4381-ADC2-B78C7BE9A159}"/>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4099" name="Rectangle 113">
            <a:extLst>
              <a:ext uri="{FF2B5EF4-FFF2-40B4-BE49-F238E27FC236}">
                <a16:creationId xmlns:a16="http://schemas.microsoft.com/office/drawing/2014/main" id="{FBF5C8DB-ED23-46F3-99A0-0D7AAA560C29}"/>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4100" name="Text Box 114">
            <a:extLst>
              <a:ext uri="{FF2B5EF4-FFF2-40B4-BE49-F238E27FC236}">
                <a16:creationId xmlns:a16="http://schemas.microsoft.com/office/drawing/2014/main" id="{3F25ADEC-B7B7-43A6-B246-9E7324E1F27F}"/>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44101" name="Text Box 105">
            <a:extLst>
              <a:ext uri="{FF2B5EF4-FFF2-40B4-BE49-F238E27FC236}">
                <a16:creationId xmlns:a16="http://schemas.microsoft.com/office/drawing/2014/main" id="{7584D8A8-5C78-4A00-BCC4-6BEC6037A36D}"/>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44102" name="Text Box 106">
            <a:extLst>
              <a:ext uri="{FF2B5EF4-FFF2-40B4-BE49-F238E27FC236}">
                <a16:creationId xmlns:a16="http://schemas.microsoft.com/office/drawing/2014/main" id="{312557DA-9D9F-41DF-823F-D6E5DBAF154D}"/>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44103" name="Text Box 107">
            <a:extLst>
              <a:ext uri="{FF2B5EF4-FFF2-40B4-BE49-F238E27FC236}">
                <a16:creationId xmlns:a16="http://schemas.microsoft.com/office/drawing/2014/main" id="{0F401892-3F0C-488F-924B-B81B10066285}"/>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44104" name="Text Box 108">
            <a:extLst>
              <a:ext uri="{FF2B5EF4-FFF2-40B4-BE49-F238E27FC236}">
                <a16:creationId xmlns:a16="http://schemas.microsoft.com/office/drawing/2014/main" id="{147451A8-AA91-4CEC-955D-2257849B6F2D}"/>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44105" name="Rectangle 7">
            <a:extLst>
              <a:ext uri="{FF2B5EF4-FFF2-40B4-BE49-F238E27FC236}">
                <a16:creationId xmlns:a16="http://schemas.microsoft.com/office/drawing/2014/main" id="{1523AD31-7069-4782-AE6C-22A4DD6FA81E}"/>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in which teachers provided students with the opportunity to practice skills related to sexual health</a:t>
            </a:r>
          </a:p>
        </p:txBody>
      </p:sp>
      <p:sp>
        <p:nvSpPr>
          <p:cNvPr id="44106" name="Text Box 101">
            <a:extLst>
              <a:ext uri="{FF2B5EF4-FFF2-40B4-BE49-F238E27FC236}">
                <a16:creationId xmlns:a16="http://schemas.microsoft.com/office/drawing/2014/main" id="{7FFA8B0A-6239-4CC2-9E32-0C5E3674099C}"/>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endParaRPr lang="en-US" altLang="en-US" sz="1000">
              <a:solidFill>
                <a:srgbClr val="00788A"/>
              </a:solidFill>
            </a:endParaRPr>
          </a:p>
        </p:txBody>
      </p:sp>
      <p:sp>
        <p:nvSpPr>
          <p:cNvPr id="44107" name="Text Box 116">
            <a:extLst>
              <a:ext uri="{FF2B5EF4-FFF2-40B4-BE49-F238E27FC236}">
                <a16:creationId xmlns:a16="http://schemas.microsoft.com/office/drawing/2014/main" id="{E3AF97E7-B56B-4C25-850A-8E16A8B41AEB}"/>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Kansas">
            <a:extLst>
              <a:ext uri="{FF2B5EF4-FFF2-40B4-BE49-F238E27FC236}">
                <a16:creationId xmlns:a16="http://schemas.microsoft.com/office/drawing/2014/main" id="{61DCD723-B8B4-41D8-92E9-87BC5DDF6339}"/>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6EFF7"/>
          </a:solidFill>
          <a:ln w="15875">
            <a:solidFill>
              <a:srgbClr val="003F48"/>
            </a:solidFill>
            <a:prstDash val="solid"/>
            <a:round/>
            <a:headEnd/>
            <a:tailEnd/>
          </a:ln>
        </p:spPr>
        <p:txBody>
          <a:bodyPr/>
          <a:lstStyle/>
          <a:p>
            <a:endParaRPr lang="en-US"/>
          </a:p>
        </p:txBody>
      </p:sp>
      <p:sp>
        <p:nvSpPr>
          <p:cNvPr id="136195" name="Missouri">
            <a:extLst>
              <a:ext uri="{FF2B5EF4-FFF2-40B4-BE49-F238E27FC236}">
                <a16:creationId xmlns:a16="http://schemas.microsoft.com/office/drawing/2014/main" id="{94E2C990-AD53-4590-A1B8-70179B74D2DC}"/>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36196" name="Illinois">
            <a:extLst>
              <a:ext uri="{FF2B5EF4-FFF2-40B4-BE49-F238E27FC236}">
                <a16:creationId xmlns:a16="http://schemas.microsoft.com/office/drawing/2014/main" id="{3ADBD1F9-F4FF-4CB5-84DD-AAF121CA56BD}"/>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36197" name="Iowa">
            <a:extLst>
              <a:ext uri="{FF2B5EF4-FFF2-40B4-BE49-F238E27FC236}">
                <a16:creationId xmlns:a16="http://schemas.microsoft.com/office/drawing/2014/main" id="{A2F4772A-1694-4AD9-BB48-14A6E35AE0E1}"/>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36198" name="New Mexico">
            <a:extLst>
              <a:ext uri="{FF2B5EF4-FFF2-40B4-BE49-F238E27FC236}">
                <a16:creationId xmlns:a16="http://schemas.microsoft.com/office/drawing/2014/main" id="{8C87B170-076A-4DC6-A917-F74208F7C812}"/>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BDC9E1"/>
          </a:solidFill>
          <a:ln w="15875">
            <a:solidFill>
              <a:srgbClr val="003F48"/>
            </a:solidFill>
            <a:prstDash val="solid"/>
            <a:round/>
            <a:headEnd/>
            <a:tailEnd/>
          </a:ln>
        </p:spPr>
        <p:txBody>
          <a:bodyPr/>
          <a:lstStyle/>
          <a:p>
            <a:endParaRPr lang="en-US"/>
          </a:p>
        </p:txBody>
      </p:sp>
      <p:sp>
        <p:nvSpPr>
          <p:cNvPr id="136199" name="Oklahoma">
            <a:extLst>
              <a:ext uri="{FF2B5EF4-FFF2-40B4-BE49-F238E27FC236}">
                <a16:creationId xmlns:a16="http://schemas.microsoft.com/office/drawing/2014/main" id="{EAB681A6-9447-49A0-8284-629CDCDCDF6F}"/>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36200" name="Florida">
            <a:extLst>
              <a:ext uri="{FF2B5EF4-FFF2-40B4-BE49-F238E27FC236}">
                <a16:creationId xmlns:a16="http://schemas.microsoft.com/office/drawing/2014/main" id="{2F8A57E4-EEC7-49A5-A863-2498E4EBAB2C}"/>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BDC9E1"/>
          </a:solidFill>
          <a:ln w="15875">
            <a:solidFill>
              <a:srgbClr val="003F48"/>
            </a:solidFill>
            <a:prstDash val="solid"/>
            <a:round/>
            <a:headEnd/>
            <a:tailEnd/>
          </a:ln>
        </p:spPr>
        <p:txBody>
          <a:bodyPr/>
          <a:lstStyle/>
          <a:p>
            <a:endParaRPr lang="en-US"/>
          </a:p>
        </p:txBody>
      </p:sp>
      <p:sp>
        <p:nvSpPr>
          <p:cNvPr id="136201" name="Freeform 9">
            <a:extLst>
              <a:ext uri="{FF2B5EF4-FFF2-40B4-BE49-F238E27FC236}">
                <a16:creationId xmlns:a16="http://schemas.microsoft.com/office/drawing/2014/main" id="{A2928CF8-811F-4CB4-B8E9-874C138F7AEF}"/>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36202" name="Freeform 10">
            <a:extLst>
              <a:ext uri="{FF2B5EF4-FFF2-40B4-BE49-F238E27FC236}">
                <a16:creationId xmlns:a16="http://schemas.microsoft.com/office/drawing/2014/main" id="{1BB8D34C-9E49-4B11-A0A9-805878E63B81}"/>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36203" name="Freeform 11">
            <a:extLst>
              <a:ext uri="{FF2B5EF4-FFF2-40B4-BE49-F238E27FC236}">
                <a16:creationId xmlns:a16="http://schemas.microsoft.com/office/drawing/2014/main" id="{C370ACCD-62F6-4DAB-82AF-25C978E307C4}"/>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36204" name="Michigan Upper">
            <a:extLst>
              <a:ext uri="{FF2B5EF4-FFF2-40B4-BE49-F238E27FC236}">
                <a16:creationId xmlns:a16="http://schemas.microsoft.com/office/drawing/2014/main" id="{EE29A484-B7E8-41E9-8C90-3C29FF83C634}"/>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136205" name="Michigan">
            <a:extLst>
              <a:ext uri="{FF2B5EF4-FFF2-40B4-BE49-F238E27FC236}">
                <a16:creationId xmlns:a16="http://schemas.microsoft.com/office/drawing/2014/main" id="{61DF2E64-168B-4F97-B161-024B8E0EFFE6}"/>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136206" name="New York">
            <a:extLst>
              <a:ext uri="{FF2B5EF4-FFF2-40B4-BE49-F238E27FC236}">
                <a16:creationId xmlns:a16="http://schemas.microsoft.com/office/drawing/2014/main" id="{A7D2A1F4-51A8-4D73-B2FF-B085FD07BBB1}"/>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BDC9E1"/>
          </a:solidFill>
          <a:ln w="15875">
            <a:solidFill>
              <a:srgbClr val="003F48"/>
            </a:solidFill>
            <a:prstDash val="solid"/>
            <a:round/>
            <a:headEnd/>
            <a:tailEnd/>
          </a:ln>
        </p:spPr>
        <p:txBody>
          <a:bodyPr/>
          <a:lstStyle/>
          <a:p>
            <a:endParaRPr lang="en-US"/>
          </a:p>
        </p:txBody>
      </p:sp>
      <p:sp>
        <p:nvSpPr>
          <p:cNvPr id="136207" name="Freeform 15">
            <a:extLst>
              <a:ext uri="{FF2B5EF4-FFF2-40B4-BE49-F238E27FC236}">
                <a16:creationId xmlns:a16="http://schemas.microsoft.com/office/drawing/2014/main" id="{FA37B2EC-ADE8-4595-8E38-7F728E6E2C39}"/>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08" name="Freeform 16">
            <a:extLst>
              <a:ext uri="{FF2B5EF4-FFF2-40B4-BE49-F238E27FC236}">
                <a16:creationId xmlns:a16="http://schemas.microsoft.com/office/drawing/2014/main" id="{6FA8E8D5-B46F-4D52-AA52-E085AD30C8F3}"/>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09" name="Washington">
            <a:extLst>
              <a:ext uri="{FF2B5EF4-FFF2-40B4-BE49-F238E27FC236}">
                <a16:creationId xmlns:a16="http://schemas.microsoft.com/office/drawing/2014/main" id="{68950EBB-8EA6-4194-BB71-3343A613CD9F}"/>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BDC9E1"/>
          </a:solidFill>
          <a:ln w="15875">
            <a:solidFill>
              <a:srgbClr val="003F48"/>
            </a:solidFill>
            <a:prstDash val="solid"/>
            <a:round/>
            <a:headEnd/>
            <a:tailEnd/>
          </a:ln>
        </p:spPr>
        <p:txBody>
          <a:bodyPr/>
          <a:lstStyle/>
          <a:p>
            <a:endParaRPr lang="en-US"/>
          </a:p>
        </p:txBody>
      </p:sp>
      <p:sp>
        <p:nvSpPr>
          <p:cNvPr id="136210" name="Freeform 19">
            <a:extLst>
              <a:ext uri="{FF2B5EF4-FFF2-40B4-BE49-F238E27FC236}">
                <a16:creationId xmlns:a16="http://schemas.microsoft.com/office/drawing/2014/main" id="{55B28C38-B0A6-452F-AF06-49960F920EFC}"/>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11" name="Alabama">
            <a:extLst>
              <a:ext uri="{FF2B5EF4-FFF2-40B4-BE49-F238E27FC236}">
                <a16:creationId xmlns:a16="http://schemas.microsoft.com/office/drawing/2014/main" id="{5F0C43AF-2B6B-465B-8A1D-3FAE2E274BFD}"/>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36212" name="Arizona">
            <a:extLst>
              <a:ext uri="{FF2B5EF4-FFF2-40B4-BE49-F238E27FC236}">
                <a16:creationId xmlns:a16="http://schemas.microsoft.com/office/drawing/2014/main" id="{FD6724A8-4D7A-4FB7-B36B-78051EAEFF7E}"/>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36213" name="Arkansas">
            <a:extLst>
              <a:ext uri="{FF2B5EF4-FFF2-40B4-BE49-F238E27FC236}">
                <a16:creationId xmlns:a16="http://schemas.microsoft.com/office/drawing/2014/main" id="{FE3DD00B-9191-4C30-A05A-9EA691819B33}"/>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36214" name="California">
            <a:extLst>
              <a:ext uri="{FF2B5EF4-FFF2-40B4-BE49-F238E27FC236}">
                <a16:creationId xmlns:a16="http://schemas.microsoft.com/office/drawing/2014/main" id="{24E4D646-3464-4FF9-AF7E-06B440CADB0C}"/>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BDC9E1"/>
          </a:solidFill>
          <a:ln w="15875">
            <a:solidFill>
              <a:srgbClr val="003F48"/>
            </a:solidFill>
            <a:prstDash val="solid"/>
            <a:round/>
            <a:headEnd/>
            <a:tailEnd/>
          </a:ln>
        </p:spPr>
        <p:txBody>
          <a:bodyPr/>
          <a:lstStyle/>
          <a:p>
            <a:endParaRPr lang="en-US"/>
          </a:p>
        </p:txBody>
      </p:sp>
      <p:sp>
        <p:nvSpPr>
          <p:cNvPr id="136215" name="Colorado">
            <a:extLst>
              <a:ext uri="{FF2B5EF4-FFF2-40B4-BE49-F238E27FC236}">
                <a16:creationId xmlns:a16="http://schemas.microsoft.com/office/drawing/2014/main" id="{45C96250-2938-468F-8EF7-5C7A5F6A6927}"/>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36216" name="Connecticut">
            <a:extLst>
              <a:ext uri="{FF2B5EF4-FFF2-40B4-BE49-F238E27FC236}">
                <a16:creationId xmlns:a16="http://schemas.microsoft.com/office/drawing/2014/main" id="{0E8694D6-81C3-470B-8CDA-C5214F776E45}"/>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36217" name="Delaware">
            <a:extLst>
              <a:ext uri="{FF2B5EF4-FFF2-40B4-BE49-F238E27FC236}">
                <a16:creationId xmlns:a16="http://schemas.microsoft.com/office/drawing/2014/main" id="{D248E702-5381-4201-8746-FCD69FDD882E}"/>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36218" name="Freeform 27">
            <a:extLst>
              <a:ext uri="{FF2B5EF4-FFF2-40B4-BE49-F238E27FC236}">
                <a16:creationId xmlns:a16="http://schemas.microsoft.com/office/drawing/2014/main" id="{2A66B71B-7C8D-4CAB-AE46-3D51977B4821}"/>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19" name="Georgia">
            <a:extLst>
              <a:ext uri="{FF2B5EF4-FFF2-40B4-BE49-F238E27FC236}">
                <a16:creationId xmlns:a16="http://schemas.microsoft.com/office/drawing/2014/main" id="{C01E5945-71A1-48AA-93B4-507359D7D5C4}"/>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136220" name="Idaho">
            <a:extLst>
              <a:ext uri="{FF2B5EF4-FFF2-40B4-BE49-F238E27FC236}">
                <a16:creationId xmlns:a16="http://schemas.microsoft.com/office/drawing/2014/main" id="{5DE6EE9C-B51F-46DF-A47B-5FAC26DC9A6D}"/>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BDC9E1"/>
          </a:solidFill>
          <a:ln w="15875">
            <a:solidFill>
              <a:srgbClr val="003F48"/>
            </a:solidFill>
            <a:prstDash val="solid"/>
            <a:round/>
            <a:headEnd/>
            <a:tailEnd/>
          </a:ln>
        </p:spPr>
        <p:txBody>
          <a:bodyPr/>
          <a:lstStyle/>
          <a:p>
            <a:endParaRPr lang="en-US"/>
          </a:p>
        </p:txBody>
      </p:sp>
      <p:sp>
        <p:nvSpPr>
          <p:cNvPr id="136221" name="Indiana">
            <a:extLst>
              <a:ext uri="{FF2B5EF4-FFF2-40B4-BE49-F238E27FC236}">
                <a16:creationId xmlns:a16="http://schemas.microsoft.com/office/drawing/2014/main" id="{2A5E7A26-B2A9-4586-9774-86200D23719D}"/>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36222" name="Kentucky">
            <a:extLst>
              <a:ext uri="{FF2B5EF4-FFF2-40B4-BE49-F238E27FC236}">
                <a16:creationId xmlns:a16="http://schemas.microsoft.com/office/drawing/2014/main" id="{863636FB-18F0-4056-AF4A-EE6E300E37D0}"/>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36223" name="Louisiana">
            <a:extLst>
              <a:ext uri="{FF2B5EF4-FFF2-40B4-BE49-F238E27FC236}">
                <a16:creationId xmlns:a16="http://schemas.microsoft.com/office/drawing/2014/main" id="{60454D2C-2C87-479C-BCDB-724D6EBBA981}"/>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36224" name="Maine">
            <a:extLst>
              <a:ext uri="{FF2B5EF4-FFF2-40B4-BE49-F238E27FC236}">
                <a16:creationId xmlns:a16="http://schemas.microsoft.com/office/drawing/2014/main" id="{0FFE87BE-CEC1-49DD-981F-FF6579825EA6}"/>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BDC9E1"/>
          </a:solidFill>
          <a:ln w="15875">
            <a:solidFill>
              <a:srgbClr val="003F48"/>
            </a:solidFill>
            <a:prstDash val="solid"/>
            <a:round/>
            <a:headEnd/>
            <a:tailEnd/>
          </a:ln>
        </p:spPr>
        <p:txBody>
          <a:bodyPr/>
          <a:lstStyle/>
          <a:p>
            <a:endParaRPr lang="en-US"/>
          </a:p>
        </p:txBody>
      </p:sp>
      <p:sp>
        <p:nvSpPr>
          <p:cNvPr id="136225" name="Maryland">
            <a:extLst>
              <a:ext uri="{FF2B5EF4-FFF2-40B4-BE49-F238E27FC236}">
                <a16:creationId xmlns:a16="http://schemas.microsoft.com/office/drawing/2014/main" id="{7A93FACF-B134-4307-98F0-F1A3CE18EDF2}"/>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36226" name="Minnesota">
            <a:extLst>
              <a:ext uri="{FF2B5EF4-FFF2-40B4-BE49-F238E27FC236}">
                <a16:creationId xmlns:a16="http://schemas.microsoft.com/office/drawing/2014/main" id="{F379BB15-35EF-45E1-AF5F-2E13A6DFB652}"/>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6EFF7"/>
          </a:solidFill>
          <a:ln w="15875">
            <a:solidFill>
              <a:srgbClr val="003F48"/>
            </a:solidFill>
            <a:prstDash val="solid"/>
            <a:round/>
            <a:headEnd/>
            <a:tailEnd/>
          </a:ln>
        </p:spPr>
        <p:txBody>
          <a:bodyPr/>
          <a:lstStyle/>
          <a:p>
            <a:endParaRPr lang="en-US"/>
          </a:p>
        </p:txBody>
      </p:sp>
      <p:sp>
        <p:nvSpPr>
          <p:cNvPr id="136227" name="Mississippi">
            <a:extLst>
              <a:ext uri="{FF2B5EF4-FFF2-40B4-BE49-F238E27FC236}">
                <a16:creationId xmlns:a16="http://schemas.microsoft.com/office/drawing/2014/main" id="{D6103988-74CB-416C-B1BB-DF74C481CD7D}"/>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36228" name="Montana">
            <a:extLst>
              <a:ext uri="{FF2B5EF4-FFF2-40B4-BE49-F238E27FC236}">
                <a16:creationId xmlns:a16="http://schemas.microsoft.com/office/drawing/2014/main" id="{8756509D-6A5B-431D-ADDF-D327C25EAB46}"/>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F6EFF7"/>
          </a:solidFill>
          <a:ln w="15875">
            <a:solidFill>
              <a:srgbClr val="003F48"/>
            </a:solidFill>
            <a:prstDash val="solid"/>
            <a:round/>
            <a:headEnd/>
            <a:tailEnd/>
          </a:ln>
        </p:spPr>
        <p:txBody>
          <a:bodyPr/>
          <a:lstStyle/>
          <a:p>
            <a:endParaRPr lang="en-US"/>
          </a:p>
        </p:txBody>
      </p:sp>
      <p:sp>
        <p:nvSpPr>
          <p:cNvPr id="136229" name="Nebraska">
            <a:extLst>
              <a:ext uri="{FF2B5EF4-FFF2-40B4-BE49-F238E27FC236}">
                <a16:creationId xmlns:a16="http://schemas.microsoft.com/office/drawing/2014/main" id="{00214E6C-5C3A-491F-A324-DBDDF1BCA424}"/>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F6EFF7"/>
          </a:solidFill>
          <a:ln w="15875">
            <a:solidFill>
              <a:srgbClr val="003F48"/>
            </a:solidFill>
            <a:prstDash val="solid"/>
            <a:round/>
            <a:headEnd/>
            <a:tailEnd/>
          </a:ln>
        </p:spPr>
        <p:txBody>
          <a:bodyPr/>
          <a:lstStyle/>
          <a:p>
            <a:endParaRPr lang="en-US"/>
          </a:p>
        </p:txBody>
      </p:sp>
      <p:sp>
        <p:nvSpPr>
          <p:cNvPr id="136230" name="Nevada">
            <a:extLst>
              <a:ext uri="{FF2B5EF4-FFF2-40B4-BE49-F238E27FC236}">
                <a16:creationId xmlns:a16="http://schemas.microsoft.com/office/drawing/2014/main" id="{87A21FB4-70AC-450C-8C6B-54B74EC76CA6}"/>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36231" name="New Hampshire">
            <a:extLst>
              <a:ext uri="{FF2B5EF4-FFF2-40B4-BE49-F238E27FC236}">
                <a16:creationId xmlns:a16="http://schemas.microsoft.com/office/drawing/2014/main" id="{2B6F27B4-B1AF-43A7-8A3B-B3BB31FC2A60}"/>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BDC9E1"/>
          </a:solidFill>
          <a:ln w="15875">
            <a:solidFill>
              <a:srgbClr val="003F48"/>
            </a:solidFill>
            <a:prstDash val="solid"/>
            <a:round/>
            <a:headEnd/>
            <a:tailEnd/>
          </a:ln>
        </p:spPr>
        <p:txBody>
          <a:bodyPr/>
          <a:lstStyle/>
          <a:p>
            <a:endParaRPr lang="en-US"/>
          </a:p>
        </p:txBody>
      </p:sp>
      <p:sp>
        <p:nvSpPr>
          <p:cNvPr id="136232" name="New Jersey">
            <a:extLst>
              <a:ext uri="{FF2B5EF4-FFF2-40B4-BE49-F238E27FC236}">
                <a16:creationId xmlns:a16="http://schemas.microsoft.com/office/drawing/2014/main" id="{7B3BB06C-7ADF-4A44-900B-0FA193EAFA9E}"/>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BDC9E1"/>
          </a:solidFill>
          <a:ln w="15875">
            <a:solidFill>
              <a:srgbClr val="003F48"/>
            </a:solidFill>
            <a:prstDash val="solid"/>
            <a:round/>
            <a:headEnd/>
            <a:tailEnd/>
          </a:ln>
        </p:spPr>
        <p:txBody>
          <a:bodyPr/>
          <a:lstStyle/>
          <a:p>
            <a:endParaRPr lang="en-US"/>
          </a:p>
        </p:txBody>
      </p:sp>
      <p:sp>
        <p:nvSpPr>
          <p:cNvPr id="136233" name="North Carolina">
            <a:extLst>
              <a:ext uri="{FF2B5EF4-FFF2-40B4-BE49-F238E27FC236}">
                <a16:creationId xmlns:a16="http://schemas.microsoft.com/office/drawing/2014/main" id="{69F87C81-D8B5-463D-BEE5-388FD71C67C1}"/>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BDC9E1"/>
          </a:solidFill>
          <a:ln w="15875">
            <a:solidFill>
              <a:srgbClr val="003F48"/>
            </a:solidFill>
            <a:prstDash val="solid"/>
            <a:round/>
            <a:headEnd/>
            <a:tailEnd/>
          </a:ln>
        </p:spPr>
        <p:txBody>
          <a:bodyPr/>
          <a:lstStyle/>
          <a:p>
            <a:endParaRPr lang="en-US"/>
          </a:p>
        </p:txBody>
      </p:sp>
      <p:sp>
        <p:nvSpPr>
          <p:cNvPr id="136234" name="North Dakota">
            <a:extLst>
              <a:ext uri="{FF2B5EF4-FFF2-40B4-BE49-F238E27FC236}">
                <a16:creationId xmlns:a16="http://schemas.microsoft.com/office/drawing/2014/main" id="{342C8961-4836-43E1-852E-E5022A7DD4F8}"/>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6EFF7"/>
          </a:solidFill>
          <a:ln w="15875">
            <a:solidFill>
              <a:srgbClr val="003F48"/>
            </a:solidFill>
            <a:prstDash val="solid"/>
            <a:round/>
            <a:headEnd/>
            <a:tailEnd/>
          </a:ln>
        </p:spPr>
        <p:txBody>
          <a:bodyPr/>
          <a:lstStyle/>
          <a:p>
            <a:endParaRPr lang="en-US"/>
          </a:p>
        </p:txBody>
      </p:sp>
      <p:sp>
        <p:nvSpPr>
          <p:cNvPr id="136235" name="Ohio">
            <a:extLst>
              <a:ext uri="{FF2B5EF4-FFF2-40B4-BE49-F238E27FC236}">
                <a16:creationId xmlns:a16="http://schemas.microsoft.com/office/drawing/2014/main" id="{A6CF7162-7F24-4913-B040-F122411D1FD7}"/>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BDC9E1"/>
          </a:solidFill>
          <a:ln w="15875">
            <a:solidFill>
              <a:srgbClr val="003F48"/>
            </a:solidFill>
            <a:prstDash val="solid"/>
            <a:round/>
            <a:headEnd/>
            <a:tailEnd/>
          </a:ln>
        </p:spPr>
        <p:txBody>
          <a:bodyPr/>
          <a:lstStyle/>
          <a:p>
            <a:endParaRPr lang="en-US"/>
          </a:p>
        </p:txBody>
      </p:sp>
      <p:sp>
        <p:nvSpPr>
          <p:cNvPr id="136236" name="Oregon">
            <a:extLst>
              <a:ext uri="{FF2B5EF4-FFF2-40B4-BE49-F238E27FC236}">
                <a16:creationId xmlns:a16="http://schemas.microsoft.com/office/drawing/2014/main" id="{43E40831-0C01-40A0-A7E5-F35AA12F8997}"/>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BDC9E1"/>
          </a:solidFill>
          <a:ln w="15875">
            <a:solidFill>
              <a:srgbClr val="003F48"/>
            </a:solidFill>
            <a:prstDash val="solid"/>
            <a:round/>
            <a:headEnd/>
            <a:tailEnd/>
          </a:ln>
        </p:spPr>
        <p:txBody>
          <a:bodyPr/>
          <a:lstStyle/>
          <a:p>
            <a:endParaRPr lang="en-US"/>
          </a:p>
        </p:txBody>
      </p:sp>
      <p:sp>
        <p:nvSpPr>
          <p:cNvPr id="136237" name="Pennsylvania">
            <a:extLst>
              <a:ext uri="{FF2B5EF4-FFF2-40B4-BE49-F238E27FC236}">
                <a16:creationId xmlns:a16="http://schemas.microsoft.com/office/drawing/2014/main" id="{6680D182-ADDE-4B1A-84BD-8722DDA4B3F3}"/>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F6EFF7"/>
          </a:solidFill>
          <a:ln w="15875">
            <a:solidFill>
              <a:srgbClr val="003F48"/>
            </a:solidFill>
            <a:prstDash val="solid"/>
            <a:round/>
            <a:headEnd/>
            <a:tailEnd/>
          </a:ln>
        </p:spPr>
        <p:txBody>
          <a:bodyPr/>
          <a:lstStyle/>
          <a:p>
            <a:endParaRPr lang="en-US"/>
          </a:p>
        </p:txBody>
      </p:sp>
      <p:sp>
        <p:nvSpPr>
          <p:cNvPr id="136238" name="Rhode Island">
            <a:extLst>
              <a:ext uri="{FF2B5EF4-FFF2-40B4-BE49-F238E27FC236}">
                <a16:creationId xmlns:a16="http://schemas.microsoft.com/office/drawing/2014/main" id="{C300CE04-B09D-4ED9-9881-D2400E55BF3F}"/>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36239" name="South Carolina">
            <a:extLst>
              <a:ext uri="{FF2B5EF4-FFF2-40B4-BE49-F238E27FC236}">
                <a16:creationId xmlns:a16="http://schemas.microsoft.com/office/drawing/2014/main" id="{A265B17C-2E8E-48B9-9943-8C470F2318BF}"/>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7A9CF"/>
          </a:solidFill>
          <a:ln w="15875">
            <a:solidFill>
              <a:srgbClr val="003F48"/>
            </a:solidFill>
            <a:prstDash val="solid"/>
            <a:round/>
            <a:headEnd/>
            <a:tailEnd/>
          </a:ln>
        </p:spPr>
        <p:txBody>
          <a:bodyPr/>
          <a:lstStyle/>
          <a:p>
            <a:endParaRPr lang="en-US"/>
          </a:p>
        </p:txBody>
      </p:sp>
      <p:sp>
        <p:nvSpPr>
          <p:cNvPr id="136240" name="South Dakota">
            <a:extLst>
              <a:ext uri="{FF2B5EF4-FFF2-40B4-BE49-F238E27FC236}">
                <a16:creationId xmlns:a16="http://schemas.microsoft.com/office/drawing/2014/main" id="{7BBA454E-8429-48B0-AC11-27B46C470DB9}"/>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36241" name="Tennessee">
            <a:extLst>
              <a:ext uri="{FF2B5EF4-FFF2-40B4-BE49-F238E27FC236}">
                <a16:creationId xmlns:a16="http://schemas.microsoft.com/office/drawing/2014/main" id="{D22D96BC-FE4A-4A23-A4EA-34ABCE0E8A0B}"/>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BDC9E1"/>
          </a:solidFill>
          <a:ln w="15875">
            <a:solidFill>
              <a:srgbClr val="003F48"/>
            </a:solidFill>
            <a:prstDash val="solid"/>
            <a:round/>
            <a:headEnd/>
            <a:tailEnd/>
          </a:ln>
        </p:spPr>
        <p:txBody>
          <a:bodyPr/>
          <a:lstStyle/>
          <a:p>
            <a:endParaRPr lang="en-US"/>
          </a:p>
        </p:txBody>
      </p:sp>
      <p:sp>
        <p:nvSpPr>
          <p:cNvPr id="136242" name="Texas">
            <a:extLst>
              <a:ext uri="{FF2B5EF4-FFF2-40B4-BE49-F238E27FC236}">
                <a16:creationId xmlns:a16="http://schemas.microsoft.com/office/drawing/2014/main" id="{DFC8AFEC-6E9D-4E5C-BCC1-F62EA89B86B7}"/>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36243" name="Utah">
            <a:extLst>
              <a:ext uri="{FF2B5EF4-FFF2-40B4-BE49-F238E27FC236}">
                <a16:creationId xmlns:a16="http://schemas.microsoft.com/office/drawing/2014/main" id="{F575816C-7325-4712-8A2B-ABFCD996F46D}"/>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BDC9E1"/>
          </a:solidFill>
          <a:ln w="15875">
            <a:solidFill>
              <a:srgbClr val="003F48"/>
            </a:solidFill>
            <a:prstDash val="solid"/>
            <a:round/>
            <a:headEnd/>
            <a:tailEnd/>
          </a:ln>
        </p:spPr>
        <p:txBody>
          <a:bodyPr/>
          <a:lstStyle/>
          <a:p>
            <a:endParaRPr lang="en-US"/>
          </a:p>
        </p:txBody>
      </p:sp>
      <p:sp>
        <p:nvSpPr>
          <p:cNvPr id="136244" name="Vermont">
            <a:extLst>
              <a:ext uri="{FF2B5EF4-FFF2-40B4-BE49-F238E27FC236}">
                <a16:creationId xmlns:a16="http://schemas.microsoft.com/office/drawing/2014/main" id="{EED1F3A4-0D16-4AEE-92E2-E7E5A8FDE6DD}"/>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136245" name="West Virginia">
            <a:extLst>
              <a:ext uri="{FF2B5EF4-FFF2-40B4-BE49-F238E27FC236}">
                <a16:creationId xmlns:a16="http://schemas.microsoft.com/office/drawing/2014/main" id="{6C643C9A-3953-42B1-925F-2F1371590F3D}"/>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36246" name="Wisconsin">
            <a:extLst>
              <a:ext uri="{FF2B5EF4-FFF2-40B4-BE49-F238E27FC236}">
                <a16:creationId xmlns:a16="http://schemas.microsoft.com/office/drawing/2014/main" id="{762CA8EA-E358-4B4C-B09C-F7F079D38442}"/>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BDC9E1"/>
          </a:solidFill>
          <a:ln w="15875">
            <a:solidFill>
              <a:srgbClr val="003F48"/>
            </a:solidFill>
            <a:prstDash val="solid"/>
            <a:round/>
            <a:headEnd/>
            <a:tailEnd/>
          </a:ln>
        </p:spPr>
        <p:txBody>
          <a:bodyPr/>
          <a:lstStyle/>
          <a:p>
            <a:endParaRPr lang="en-US"/>
          </a:p>
        </p:txBody>
      </p:sp>
      <p:sp>
        <p:nvSpPr>
          <p:cNvPr id="136247" name="Wyoming">
            <a:extLst>
              <a:ext uri="{FF2B5EF4-FFF2-40B4-BE49-F238E27FC236}">
                <a16:creationId xmlns:a16="http://schemas.microsoft.com/office/drawing/2014/main" id="{10A4A7B1-AA19-4863-8CB0-1BD1F3225ABF}"/>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36248" name="Massachusetts">
            <a:extLst>
              <a:ext uri="{FF2B5EF4-FFF2-40B4-BE49-F238E27FC236}">
                <a16:creationId xmlns:a16="http://schemas.microsoft.com/office/drawing/2014/main" id="{709083B1-64D5-4040-8378-DA6CD032C25A}"/>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36249" name="Freeform 59">
            <a:extLst>
              <a:ext uri="{FF2B5EF4-FFF2-40B4-BE49-F238E27FC236}">
                <a16:creationId xmlns:a16="http://schemas.microsoft.com/office/drawing/2014/main" id="{9269F56B-972B-41F1-89F2-9953128DE737}"/>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50" name="Freeform 60">
            <a:extLst>
              <a:ext uri="{FF2B5EF4-FFF2-40B4-BE49-F238E27FC236}">
                <a16:creationId xmlns:a16="http://schemas.microsoft.com/office/drawing/2014/main" id="{64D04613-79A6-46C0-AC73-7F0505C6B43E}"/>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51" name="Virginia">
            <a:extLst>
              <a:ext uri="{FF2B5EF4-FFF2-40B4-BE49-F238E27FC236}">
                <a16:creationId xmlns:a16="http://schemas.microsoft.com/office/drawing/2014/main" id="{16BE7C3F-7E9D-4E4E-B634-8AB7EC6895A9}"/>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BDC9E1"/>
          </a:solidFill>
          <a:ln w="15875">
            <a:solidFill>
              <a:srgbClr val="003F48"/>
            </a:solidFill>
            <a:prstDash val="solid"/>
            <a:round/>
            <a:headEnd/>
            <a:tailEnd/>
          </a:ln>
        </p:spPr>
        <p:txBody>
          <a:bodyPr/>
          <a:lstStyle/>
          <a:p>
            <a:endParaRPr lang="en-US"/>
          </a:p>
        </p:txBody>
      </p:sp>
      <p:sp>
        <p:nvSpPr>
          <p:cNvPr id="136252" name="Freeform 62">
            <a:extLst>
              <a:ext uri="{FF2B5EF4-FFF2-40B4-BE49-F238E27FC236}">
                <a16:creationId xmlns:a16="http://schemas.microsoft.com/office/drawing/2014/main" id="{1D6D89AB-84A0-41B1-8A9C-E31C510E1F1A}"/>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6253" name="Hawaii">
            <a:extLst>
              <a:ext uri="{FF2B5EF4-FFF2-40B4-BE49-F238E27FC236}">
                <a16:creationId xmlns:a16="http://schemas.microsoft.com/office/drawing/2014/main" id="{4BB0F8E9-0AB9-47CB-8E5A-45621B03D7DB}"/>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36278" name="Freeform 64">
              <a:extLst>
                <a:ext uri="{FF2B5EF4-FFF2-40B4-BE49-F238E27FC236}">
                  <a16:creationId xmlns:a16="http://schemas.microsoft.com/office/drawing/2014/main" id="{96EC38F2-8C65-4A0F-B4BA-BBEE3108C8B0}"/>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BDC9E1"/>
            </a:solidFill>
            <a:ln w="15875">
              <a:solidFill>
                <a:srgbClr val="003F48"/>
              </a:solidFill>
              <a:prstDash val="solid"/>
              <a:round/>
              <a:headEnd/>
              <a:tailEnd/>
            </a:ln>
          </p:spPr>
          <p:txBody>
            <a:bodyPr/>
            <a:lstStyle/>
            <a:p>
              <a:endParaRPr lang="en-US"/>
            </a:p>
          </p:txBody>
        </p:sp>
        <p:sp>
          <p:nvSpPr>
            <p:cNvPr id="136279" name="Freeform 65">
              <a:extLst>
                <a:ext uri="{FF2B5EF4-FFF2-40B4-BE49-F238E27FC236}">
                  <a16:creationId xmlns:a16="http://schemas.microsoft.com/office/drawing/2014/main" id="{4DAFB641-29E3-4DD0-A31A-7092A0F08091}"/>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36280" name="Freeform 66">
              <a:extLst>
                <a:ext uri="{FF2B5EF4-FFF2-40B4-BE49-F238E27FC236}">
                  <a16:creationId xmlns:a16="http://schemas.microsoft.com/office/drawing/2014/main" id="{B3EB1514-0ED9-4742-93B6-E66EE945ABAB}"/>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36281" name="Freeform 67">
              <a:extLst>
                <a:ext uri="{FF2B5EF4-FFF2-40B4-BE49-F238E27FC236}">
                  <a16:creationId xmlns:a16="http://schemas.microsoft.com/office/drawing/2014/main" id="{2BE6E053-9915-4982-9CD9-BCA92AF1B9C3}"/>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36282" name="Freeform 68">
              <a:extLst>
                <a:ext uri="{FF2B5EF4-FFF2-40B4-BE49-F238E27FC236}">
                  <a16:creationId xmlns:a16="http://schemas.microsoft.com/office/drawing/2014/main" id="{99E29387-2638-409D-8244-D3D7C6506CF0}"/>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36283" name="Freeform 69">
              <a:extLst>
                <a:ext uri="{FF2B5EF4-FFF2-40B4-BE49-F238E27FC236}">
                  <a16:creationId xmlns:a16="http://schemas.microsoft.com/office/drawing/2014/main" id="{CCE67937-E335-4DBA-ACFC-EB2FE00892F1}"/>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36284" name="Freeform 70">
              <a:extLst>
                <a:ext uri="{FF2B5EF4-FFF2-40B4-BE49-F238E27FC236}">
                  <a16:creationId xmlns:a16="http://schemas.microsoft.com/office/drawing/2014/main" id="{C5FE70F5-4239-4BB6-958B-140B4D3960FE}"/>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BDC9E1"/>
            </a:solidFill>
            <a:ln w="15875">
              <a:solidFill>
                <a:srgbClr val="003F48"/>
              </a:solidFill>
              <a:prstDash val="solid"/>
              <a:round/>
              <a:headEnd/>
              <a:tailEnd/>
            </a:ln>
          </p:spPr>
          <p:txBody>
            <a:bodyPr/>
            <a:lstStyle/>
            <a:p>
              <a:endParaRPr lang="en-US"/>
            </a:p>
          </p:txBody>
        </p:sp>
        <p:sp>
          <p:nvSpPr>
            <p:cNvPr id="136285" name="Freeform 71">
              <a:extLst>
                <a:ext uri="{FF2B5EF4-FFF2-40B4-BE49-F238E27FC236}">
                  <a16:creationId xmlns:a16="http://schemas.microsoft.com/office/drawing/2014/main" id="{DD8D416C-6AE4-4EF1-9897-CFA05362A214}"/>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BDC9E1"/>
            </a:solidFill>
            <a:ln w="15875">
              <a:solidFill>
                <a:srgbClr val="003F48"/>
              </a:solidFill>
              <a:prstDash val="solid"/>
              <a:round/>
              <a:headEnd/>
              <a:tailEnd/>
            </a:ln>
          </p:spPr>
          <p:txBody>
            <a:bodyPr/>
            <a:lstStyle/>
            <a:p>
              <a:endParaRPr lang="en-US"/>
            </a:p>
          </p:txBody>
        </p:sp>
      </p:grpSp>
      <p:grpSp>
        <p:nvGrpSpPr>
          <p:cNvPr id="136254" name="Alaska">
            <a:extLst>
              <a:ext uri="{FF2B5EF4-FFF2-40B4-BE49-F238E27FC236}">
                <a16:creationId xmlns:a16="http://schemas.microsoft.com/office/drawing/2014/main" id="{10B0E1B1-481D-4C81-B5DD-BEE31017BA2A}"/>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36268" name="Freeform 73">
              <a:extLst>
                <a:ext uri="{FF2B5EF4-FFF2-40B4-BE49-F238E27FC236}">
                  <a16:creationId xmlns:a16="http://schemas.microsoft.com/office/drawing/2014/main" id="{CD2189CC-D747-4965-898D-7034C2045FD8}"/>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136269" name="Freeform 74">
              <a:extLst>
                <a:ext uri="{FF2B5EF4-FFF2-40B4-BE49-F238E27FC236}">
                  <a16:creationId xmlns:a16="http://schemas.microsoft.com/office/drawing/2014/main" id="{6E67EC16-8351-410C-939A-38A11A221EAA}"/>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136270" name="Freeform 75">
              <a:extLst>
                <a:ext uri="{FF2B5EF4-FFF2-40B4-BE49-F238E27FC236}">
                  <a16:creationId xmlns:a16="http://schemas.microsoft.com/office/drawing/2014/main" id="{FFE76E0F-2E18-4C5C-99A1-90EDD8E28EF6}"/>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36271" name="Freeform 76">
              <a:extLst>
                <a:ext uri="{FF2B5EF4-FFF2-40B4-BE49-F238E27FC236}">
                  <a16:creationId xmlns:a16="http://schemas.microsoft.com/office/drawing/2014/main" id="{FFB9D6DE-8D11-42CE-9BC8-3C7B70317A84}"/>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136272" name="Freeform 77">
              <a:extLst>
                <a:ext uri="{FF2B5EF4-FFF2-40B4-BE49-F238E27FC236}">
                  <a16:creationId xmlns:a16="http://schemas.microsoft.com/office/drawing/2014/main" id="{65AFFF15-A4D4-4850-9DB0-FF38603B3A2E}"/>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136273" name="Freeform 78">
              <a:extLst>
                <a:ext uri="{FF2B5EF4-FFF2-40B4-BE49-F238E27FC236}">
                  <a16:creationId xmlns:a16="http://schemas.microsoft.com/office/drawing/2014/main" id="{462DBCE2-5CB0-479A-96B1-69925E92B21E}"/>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36274" name="Freeform 79">
              <a:extLst>
                <a:ext uri="{FF2B5EF4-FFF2-40B4-BE49-F238E27FC236}">
                  <a16:creationId xmlns:a16="http://schemas.microsoft.com/office/drawing/2014/main" id="{969C8181-23B0-4EB3-A09E-C02EEF24EC49}"/>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36275" name="Freeform 80">
              <a:extLst>
                <a:ext uri="{FF2B5EF4-FFF2-40B4-BE49-F238E27FC236}">
                  <a16:creationId xmlns:a16="http://schemas.microsoft.com/office/drawing/2014/main" id="{9DDE251E-9B03-45D3-AE71-A1D15A014C06}"/>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36276" name="Freeform 81">
              <a:extLst>
                <a:ext uri="{FF2B5EF4-FFF2-40B4-BE49-F238E27FC236}">
                  <a16:creationId xmlns:a16="http://schemas.microsoft.com/office/drawing/2014/main" id="{DD4954C8-2BD4-4D24-98EB-49488FE462D5}"/>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36277" name="Freeform 82">
              <a:extLst>
                <a:ext uri="{FF2B5EF4-FFF2-40B4-BE49-F238E27FC236}">
                  <a16:creationId xmlns:a16="http://schemas.microsoft.com/office/drawing/2014/main" id="{87C8D42C-5AD9-468B-94A2-A6F184CB4C0D}"/>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136255" name="Rectangle 109">
            <a:extLst>
              <a:ext uri="{FF2B5EF4-FFF2-40B4-BE49-F238E27FC236}">
                <a16:creationId xmlns:a16="http://schemas.microsoft.com/office/drawing/2014/main" id="{955B1DFF-0129-42EB-8514-4E00A6C8EA1E}"/>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6256" name="Rectangle 110">
            <a:extLst>
              <a:ext uri="{FF2B5EF4-FFF2-40B4-BE49-F238E27FC236}">
                <a16:creationId xmlns:a16="http://schemas.microsoft.com/office/drawing/2014/main" id="{9D0BE7E0-C47E-427A-858E-E2FDCD2CA703}"/>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6257" name="Rectangle 111">
            <a:extLst>
              <a:ext uri="{FF2B5EF4-FFF2-40B4-BE49-F238E27FC236}">
                <a16:creationId xmlns:a16="http://schemas.microsoft.com/office/drawing/2014/main" id="{7CDCCB0F-B4DF-4D92-9616-542BEDA07A74}"/>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6258" name="Rectangle 112">
            <a:extLst>
              <a:ext uri="{FF2B5EF4-FFF2-40B4-BE49-F238E27FC236}">
                <a16:creationId xmlns:a16="http://schemas.microsoft.com/office/drawing/2014/main" id="{78ED0A77-7A13-453C-9871-3FBE9A295B1C}"/>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6259" name="Rectangle 113">
            <a:extLst>
              <a:ext uri="{FF2B5EF4-FFF2-40B4-BE49-F238E27FC236}">
                <a16:creationId xmlns:a16="http://schemas.microsoft.com/office/drawing/2014/main" id="{35CDBEFD-40D7-47BD-AE60-FB1F243D015F}"/>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6260" name="Text Box 114">
            <a:extLst>
              <a:ext uri="{FF2B5EF4-FFF2-40B4-BE49-F238E27FC236}">
                <a16:creationId xmlns:a16="http://schemas.microsoft.com/office/drawing/2014/main" id="{3BBFDCF8-F397-4C11-A9ED-C9B6F1A54363}"/>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36261" name="Text Box 105">
            <a:extLst>
              <a:ext uri="{FF2B5EF4-FFF2-40B4-BE49-F238E27FC236}">
                <a16:creationId xmlns:a16="http://schemas.microsoft.com/office/drawing/2014/main" id="{7D276BE7-1341-4953-8917-73808CAEA29D}"/>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36262" name="Text Box 106">
            <a:extLst>
              <a:ext uri="{FF2B5EF4-FFF2-40B4-BE49-F238E27FC236}">
                <a16:creationId xmlns:a16="http://schemas.microsoft.com/office/drawing/2014/main" id="{E3C276C3-146F-4746-9E1A-3A0B27CCB781}"/>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36263" name="Text Box 107">
            <a:extLst>
              <a:ext uri="{FF2B5EF4-FFF2-40B4-BE49-F238E27FC236}">
                <a16:creationId xmlns:a16="http://schemas.microsoft.com/office/drawing/2014/main" id="{03444389-CEBC-4AB3-935A-16D4689D56F2}"/>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36264" name="Text Box 108">
            <a:extLst>
              <a:ext uri="{FF2B5EF4-FFF2-40B4-BE49-F238E27FC236}">
                <a16:creationId xmlns:a16="http://schemas.microsoft.com/office/drawing/2014/main" id="{28979B3F-CEF8-4A57-B7F3-B11139E66B12}"/>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36265" name="Rectangle 7">
            <a:extLst>
              <a:ext uri="{FF2B5EF4-FFF2-40B4-BE49-F238E27FC236}">
                <a16:creationId xmlns:a16="http://schemas.microsoft.com/office/drawing/2014/main" id="{DA541F3A-6E27-408C-83BF-07B3987D7E22}"/>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in which the lead health education teacher received professional development* on HIV prevention</a:t>
            </a:r>
          </a:p>
        </p:txBody>
      </p:sp>
      <p:sp>
        <p:nvSpPr>
          <p:cNvPr id="136266" name="Text Box 101">
            <a:extLst>
              <a:ext uri="{FF2B5EF4-FFF2-40B4-BE49-F238E27FC236}">
                <a16:creationId xmlns:a16="http://schemas.microsoft.com/office/drawing/2014/main" id="{439C57D2-75E7-4B97-84CB-FD5544AFEDEE}"/>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 During the 2 years before the survey.</a:t>
            </a:r>
          </a:p>
        </p:txBody>
      </p:sp>
      <p:sp>
        <p:nvSpPr>
          <p:cNvPr id="136267" name="Text Box 116">
            <a:extLst>
              <a:ext uri="{FF2B5EF4-FFF2-40B4-BE49-F238E27FC236}">
                <a16:creationId xmlns:a16="http://schemas.microsoft.com/office/drawing/2014/main" id="{7BA5BBFA-B580-4F7A-B67A-AEC70E7CC7F7}"/>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Kansas">
            <a:extLst>
              <a:ext uri="{FF2B5EF4-FFF2-40B4-BE49-F238E27FC236}">
                <a16:creationId xmlns:a16="http://schemas.microsoft.com/office/drawing/2014/main" id="{0DB59CFF-3C3A-4C9B-B843-97245672F30C}"/>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6EFF7"/>
          </a:solidFill>
          <a:ln w="15875">
            <a:solidFill>
              <a:srgbClr val="003F48"/>
            </a:solidFill>
            <a:prstDash val="solid"/>
            <a:round/>
            <a:headEnd/>
            <a:tailEnd/>
          </a:ln>
        </p:spPr>
        <p:txBody>
          <a:bodyPr/>
          <a:lstStyle/>
          <a:p>
            <a:endParaRPr lang="en-US"/>
          </a:p>
        </p:txBody>
      </p:sp>
      <p:sp>
        <p:nvSpPr>
          <p:cNvPr id="138243" name="Missouri">
            <a:extLst>
              <a:ext uri="{FF2B5EF4-FFF2-40B4-BE49-F238E27FC236}">
                <a16:creationId xmlns:a16="http://schemas.microsoft.com/office/drawing/2014/main" id="{3C8E6E0B-F3CC-49A7-A83C-97D2310E1A3A}"/>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38244" name="Illinois">
            <a:extLst>
              <a:ext uri="{FF2B5EF4-FFF2-40B4-BE49-F238E27FC236}">
                <a16:creationId xmlns:a16="http://schemas.microsoft.com/office/drawing/2014/main" id="{F72C110F-CD43-4966-9279-E51806EFE243}"/>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38245" name="Iowa">
            <a:extLst>
              <a:ext uri="{FF2B5EF4-FFF2-40B4-BE49-F238E27FC236}">
                <a16:creationId xmlns:a16="http://schemas.microsoft.com/office/drawing/2014/main" id="{93F7F564-B4CE-41CA-A28C-7319F41FA72D}"/>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38246" name="New Mexico">
            <a:extLst>
              <a:ext uri="{FF2B5EF4-FFF2-40B4-BE49-F238E27FC236}">
                <a16:creationId xmlns:a16="http://schemas.microsoft.com/office/drawing/2014/main" id="{7FAEBD24-8773-4978-86AF-F2ABC9BE0460}"/>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BDC9E1"/>
          </a:solidFill>
          <a:ln w="15875">
            <a:solidFill>
              <a:srgbClr val="003F48"/>
            </a:solidFill>
            <a:prstDash val="solid"/>
            <a:round/>
            <a:headEnd/>
            <a:tailEnd/>
          </a:ln>
        </p:spPr>
        <p:txBody>
          <a:bodyPr/>
          <a:lstStyle/>
          <a:p>
            <a:endParaRPr lang="en-US"/>
          </a:p>
        </p:txBody>
      </p:sp>
      <p:sp>
        <p:nvSpPr>
          <p:cNvPr id="138247" name="Oklahoma">
            <a:extLst>
              <a:ext uri="{FF2B5EF4-FFF2-40B4-BE49-F238E27FC236}">
                <a16:creationId xmlns:a16="http://schemas.microsoft.com/office/drawing/2014/main" id="{D1C1F190-C75F-4C66-B2CB-72CDB5E3823A}"/>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38248" name="Florida">
            <a:extLst>
              <a:ext uri="{FF2B5EF4-FFF2-40B4-BE49-F238E27FC236}">
                <a16:creationId xmlns:a16="http://schemas.microsoft.com/office/drawing/2014/main" id="{16A3586A-A074-4B1B-8B4D-549A8A4F0579}"/>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BDC9E1"/>
          </a:solidFill>
          <a:ln w="15875">
            <a:solidFill>
              <a:srgbClr val="003F48"/>
            </a:solidFill>
            <a:prstDash val="solid"/>
            <a:round/>
            <a:headEnd/>
            <a:tailEnd/>
          </a:ln>
        </p:spPr>
        <p:txBody>
          <a:bodyPr/>
          <a:lstStyle/>
          <a:p>
            <a:endParaRPr lang="en-US"/>
          </a:p>
        </p:txBody>
      </p:sp>
      <p:sp>
        <p:nvSpPr>
          <p:cNvPr id="138249" name="Freeform 9">
            <a:extLst>
              <a:ext uri="{FF2B5EF4-FFF2-40B4-BE49-F238E27FC236}">
                <a16:creationId xmlns:a16="http://schemas.microsoft.com/office/drawing/2014/main" id="{7ED2E699-A5BC-41B4-9839-AF988A4B2656}"/>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38250" name="Freeform 10">
            <a:extLst>
              <a:ext uri="{FF2B5EF4-FFF2-40B4-BE49-F238E27FC236}">
                <a16:creationId xmlns:a16="http://schemas.microsoft.com/office/drawing/2014/main" id="{9658BC71-D63E-4A0F-9A28-0DE551A40BC1}"/>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38251" name="Freeform 11">
            <a:extLst>
              <a:ext uri="{FF2B5EF4-FFF2-40B4-BE49-F238E27FC236}">
                <a16:creationId xmlns:a16="http://schemas.microsoft.com/office/drawing/2014/main" id="{CF5F7B62-13E7-4615-9E7B-66E356F6FE48}"/>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38252" name="Michigan Upper">
            <a:extLst>
              <a:ext uri="{FF2B5EF4-FFF2-40B4-BE49-F238E27FC236}">
                <a16:creationId xmlns:a16="http://schemas.microsoft.com/office/drawing/2014/main" id="{C5E5791B-BAB2-4FE6-8856-6B9D21F14537}"/>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BDC9E1"/>
          </a:solidFill>
          <a:ln w="15875">
            <a:solidFill>
              <a:srgbClr val="003F48"/>
            </a:solidFill>
            <a:prstDash val="solid"/>
            <a:round/>
            <a:headEnd/>
            <a:tailEnd/>
          </a:ln>
        </p:spPr>
        <p:txBody>
          <a:bodyPr/>
          <a:lstStyle/>
          <a:p>
            <a:endParaRPr lang="en-US"/>
          </a:p>
        </p:txBody>
      </p:sp>
      <p:sp>
        <p:nvSpPr>
          <p:cNvPr id="138253" name="Michigan">
            <a:extLst>
              <a:ext uri="{FF2B5EF4-FFF2-40B4-BE49-F238E27FC236}">
                <a16:creationId xmlns:a16="http://schemas.microsoft.com/office/drawing/2014/main" id="{877BA558-E591-4000-B048-A078B79223D3}"/>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38254" name="New York">
            <a:extLst>
              <a:ext uri="{FF2B5EF4-FFF2-40B4-BE49-F238E27FC236}">
                <a16:creationId xmlns:a16="http://schemas.microsoft.com/office/drawing/2014/main" id="{4597FDA3-FAE4-435F-AF78-8F10D3C441D7}"/>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67A9CF"/>
          </a:solidFill>
          <a:ln w="15875">
            <a:solidFill>
              <a:srgbClr val="003F48"/>
            </a:solidFill>
            <a:prstDash val="solid"/>
            <a:round/>
            <a:headEnd/>
            <a:tailEnd/>
          </a:ln>
        </p:spPr>
        <p:txBody>
          <a:bodyPr/>
          <a:lstStyle/>
          <a:p>
            <a:endParaRPr lang="en-US"/>
          </a:p>
        </p:txBody>
      </p:sp>
      <p:sp>
        <p:nvSpPr>
          <p:cNvPr id="138255" name="Freeform 15">
            <a:extLst>
              <a:ext uri="{FF2B5EF4-FFF2-40B4-BE49-F238E27FC236}">
                <a16:creationId xmlns:a16="http://schemas.microsoft.com/office/drawing/2014/main" id="{B7BDC1D5-E043-4A99-AB73-50E7C0EF8144}"/>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256" name="Freeform 16">
            <a:extLst>
              <a:ext uri="{FF2B5EF4-FFF2-40B4-BE49-F238E27FC236}">
                <a16:creationId xmlns:a16="http://schemas.microsoft.com/office/drawing/2014/main" id="{2E8E0913-7161-471C-A4B9-120B86BE7B62}"/>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257" name="Washington">
            <a:extLst>
              <a:ext uri="{FF2B5EF4-FFF2-40B4-BE49-F238E27FC236}">
                <a16:creationId xmlns:a16="http://schemas.microsoft.com/office/drawing/2014/main" id="{1A9B15FC-8D5C-4D36-8DAA-8D6D79F68951}"/>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BDC9E1"/>
          </a:solidFill>
          <a:ln w="15875">
            <a:solidFill>
              <a:srgbClr val="003F48"/>
            </a:solidFill>
            <a:prstDash val="solid"/>
            <a:round/>
            <a:headEnd/>
            <a:tailEnd/>
          </a:ln>
        </p:spPr>
        <p:txBody>
          <a:bodyPr/>
          <a:lstStyle/>
          <a:p>
            <a:endParaRPr lang="en-US"/>
          </a:p>
        </p:txBody>
      </p:sp>
      <p:sp>
        <p:nvSpPr>
          <p:cNvPr id="138258" name="Freeform 19">
            <a:extLst>
              <a:ext uri="{FF2B5EF4-FFF2-40B4-BE49-F238E27FC236}">
                <a16:creationId xmlns:a16="http://schemas.microsoft.com/office/drawing/2014/main" id="{AB844B7D-483C-4549-95B1-1DF6B7530AC5}"/>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259" name="Alabama">
            <a:extLst>
              <a:ext uri="{FF2B5EF4-FFF2-40B4-BE49-F238E27FC236}">
                <a16:creationId xmlns:a16="http://schemas.microsoft.com/office/drawing/2014/main" id="{9B1BDAEB-8AF1-4DF5-BCE7-4EF3D669296D}"/>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6EFF7"/>
          </a:solidFill>
          <a:ln w="15875">
            <a:solidFill>
              <a:srgbClr val="003F48"/>
            </a:solidFill>
            <a:prstDash val="solid"/>
            <a:round/>
            <a:headEnd/>
            <a:tailEnd/>
          </a:ln>
        </p:spPr>
        <p:txBody>
          <a:bodyPr/>
          <a:lstStyle/>
          <a:p>
            <a:endParaRPr lang="en-US"/>
          </a:p>
        </p:txBody>
      </p:sp>
      <p:sp>
        <p:nvSpPr>
          <p:cNvPr id="138260" name="Arizona">
            <a:extLst>
              <a:ext uri="{FF2B5EF4-FFF2-40B4-BE49-F238E27FC236}">
                <a16:creationId xmlns:a16="http://schemas.microsoft.com/office/drawing/2014/main" id="{3AC08435-14A6-4222-875E-9164E4512D6D}"/>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38261" name="Arkansas">
            <a:extLst>
              <a:ext uri="{FF2B5EF4-FFF2-40B4-BE49-F238E27FC236}">
                <a16:creationId xmlns:a16="http://schemas.microsoft.com/office/drawing/2014/main" id="{0CA97E6B-7029-438B-BD90-606F77C55DF1}"/>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38262" name="California">
            <a:extLst>
              <a:ext uri="{FF2B5EF4-FFF2-40B4-BE49-F238E27FC236}">
                <a16:creationId xmlns:a16="http://schemas.microsoft.com/office/drawing/2014/main" id="{EC3C26C2-F122-4190-AC8B-9C7CA3D137A2}"/>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7A9CF"/>
          </a:solidFill>
          <a:ln w="15875">
            <a:solidFill>
              <a:srgbClr val="003F48"/>
            </a:solidFill>
            <a:prstDash val="solid"/>
            <a:round/>
            <a:headEnd/>
            <a:tailEnd/>
          </a:ln>
        </p:spPr>
        <p:txBody>
          <a:bodyPr/>
          <a:lstStyle/>
          <a:p>
            <a:endParaRPr lang="en-US"/>
          </a:p>
        </p:txBody>
      </p:sp>
      <p:sp>
        <p:nvSpPr>
          <p:cNvPr id="138263" name="Colorado">
            <a:extLst>
              <a:ext uri="{FF2B5EF4-FFF2-40B4-BE49-F238E27FC236}">
                <a16:creationId xmlns:a16="http://schemas.microsoft.com/office/drawing/2014/main" id="{30CEFACD-90A3-47A9-A23E-38E07C8D49A9}"/>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38264" name="Connecticut">
            <a:extLst>
              <a:ext uri="{FF2B5EF4-FFF2-40B4-BE49-F238E27FC236}">
                <a16:creationId xmlns:a16="http://schemas.microsoft.com/office/drawing/2014/main" id="{15CC61ED-A9A4-4980-AB95-0CEE18F2A74F}"/>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38265" name="Delaware">
            <a:extLst>
              <a:ext uri="{FF2B5EF4-FFF2-40B4-BE49-F238E27FC236}">
                <a16:creationId xmlns:a16="http://schemas.microsoft.com/office/drawing/2014/main" id="{14D97685-A4C0-4302-BDE7-05EC15CBEB5F}"/>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38266" name="Freeform 27">
            <a:extLst>
              <a:ext uri="{FF2B5EF4-FFF2-40B4-BE49-F238E27FC236}">
                <a16:creationId xmlns:a16="http://schemas.microsoft.com/office/drawing/2014/main" id="{F55B4356-90AF-4563-AF64-7CAFBFD8F774}"/>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267" name="Georgia">
            <a:extLst>
              <a:ext uri="{FF2B5EF4-FFF2-40B4-BE49-F238E27FC236}">
                <a16:creationId xmlns:a16="http://schemas.microsoft.com/office/drawing/2014/main" id="{226C68CB-A9FC-4B42-866E-6C74854DA511}"/>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138268" name="Idaho">
            <a:extLst>
              <a:ext uri="{FF2B5EF4-FFF2-40B4-BE49-F238E27FC236}">
                <a16:creationId xmlns:a16="http://schemas.microsoft.com/office/drawing/2014/main" id="{6A988B7A-0BF9-4060-BF3F-2A38F1ADF3A0}"/>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6EFF7"/>
          </a:solidFill>
          <a:ln w="15875">
            <a:solidFill>
              <a:srgbClr val="003F48"/>
            </a:solidFill>
            <a:prstDash val="solid"/>
            <a:round/>
            <a:headEnd/>
            <a:tailEnd/>
          </a:ln>
        </p:spPr>
        <p:txBody>
          <a:bodyPr/>
          <a:lstStyle/>
          <a:p>
            <a:endParaRPr lang="en-US"/>
          </a:p>
        </p:txBody>
      </p:sp>
      <p:sp>
        <p:nvSpPr>
          <p:cNvPr id="138269" name="Indiana">
            <a:extLst>
              <a:ext uri="{FF2B5EF4-FFF2-40B4-BE49-F238E27FC236}">
                <a16:creationId xmlns:a16="http://schemas.microsoft.com/office/drawing/2014/main" id="{330ABF31-9B9E-43C4-9A16-E70D8E3F751D}"/>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38270" name="Kentucky">
            <a:extLst>
              <a:ext uri="{FF2B5EF4-FFF2-40B4-BE49-F238E27FC236}">
                <a16:creationId xmlns:a16="http://schemas.microsoft.com/office/drawing/2014/main" id="{7D5CE632-A0E0-4528-97DB-9859FB18F2A7}"/>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38271" name="Louisiana">
            <a:extLst>
              <a:ext uri="{FF2B5EF4-FFF2-40B4-BE49-F238E27FC236}">
                <a16:creationId xmlns:a16="http://schemas.microsoft.com/office/drawing/2014/main" id="{E51C6C2C-C83A-4EC7-916D-6AD83753792B}"/>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38272" name="Maine">
            <a:extLst>
              <a:ext uri="{FF2B5EF4-FFF2-40B4-BE49-F238E27FC236}">
                <a16:creationId xmlns:a16="http://schemas.microsoft.com/office/drawing/2014/main" id="{EE820F5B-D1E8-4061-80F7-E4AA8D3C2724}"/>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7A9CF"/>
          </a:solidFill>
          <a:ln w="15875">
            <a:solidFill>
              <a:srgbClr val="003F48"/>
            </a:solidFill>
            <a:prstDash val="solid"/>
            <a:round/>
            <a:headEnd/>
            <a:tailEnd/>
          </a:ln>
        </p:spPr>
        <p:txBody>
          <a:bodyPr/>
          <a:lstStyle/>
          <a:p>
            <a:endParaRPr lang="en-US"/>
          </a:p>
        </p:txBody>
      </p:sp>
      <p:sp>
        <p:nvSpPr>
          <p:cNvPr id="138273" name="Maryland">
            <a:extLst>
              <a:ext uri="{FF2B5EF4-FFF2-40B4-BE49-F238E27FC236}">
                <a16:creationId xmlns:a16="http://schemas.microsoft.com/office/drawing/2014/main" id="{00AE1835-18EA-4E74-9A49-16606971D556}"/>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38274" name="Minnesota">
            <a:extLst>
              <a:ext uri="{FF2B5EF4-FFF2-40B4-BE49-F238E27FC236}">
                <a16:creationId xmlns:a16="http://schemas.microsoft.com/office/drawing/2014/main" id="{7F6BF01E-C396-430E-BCD3-D6487E3E8564}"/>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138275" name="Mississippi">
            <a:extLst>
              <a:ext uri="{FF2B5EF4-FFF2-40B4-BE49-F238E27FC236}">
                <a16:creationId xmlns:a16="http://schemas.microsoft.com/office/drawing/2014/main" id="{765A8E84-79A4-420D-9A8B-A62B3DE69109}"/>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38276" name="Montana">
            <a:extLst>
              <a:ext uri="{FF2B5EF4-FFF2-40B4-BE49-F238E27FC236}">
                <a16:creationId xmlns:a16="http://schemas.microsoft.com/office/drawing/2014/main" id="{22B63DA0-BA82-48F8-8F09-1F3118E4E491}"/>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F6EFF7"/>
          </a:solidFill>
          <a:ln w="15875">
            <a:solidFill>
              <a:srgbClr val="003F48"/>
            </a:solidFill>
            <a:prstDash val="solid"/>
            <a:round/>
            <a:headEnd/>
            <a:tailEnd/>
          </a:ln>
        </p:spPr>
        <p:txBody>
          <a:bodyPr/>
          <a:lstStyle/>
          <a:p>
            <a:endParaRPr lang="en-US"/>
          </a:p>
        </p:txBody>
      </p:sp>
      <p:sp>
        <p:nvSpPr>
          <p:cNvPr id="138277" name="Nebraska">
            <a:extLst>
              <a:ext uri="{FF2B5EF4-FFF2-40B4-BE49-F238E27FC236}">
                <a16:creationId xmlns:a16="http://schemas.microsoft.com/office/drawing/2014/main" id="{E8774881-BE34-4910-9941-DBA17848AF74}"/>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BDC9E1"/>
          </a:solidFill>
          <a:ln w="15875">
            <a:solidFill>
              <a:srgbClr val="003F48"/>
            </a:solidFill>
            <a:prstDash val="solid"/>
            <a:round/>
            <a:headEnd/>
            <a:tailEnd/>
          </a:ln>
        </p:spPr>
        <p:txBody>
          <a:bodyPr/>
          <a:lstStyle/>
          <a:p>
            <a:endParaRPr lang="en-US"/>
          </a:p>
        </p:txBody>
      </p:sp>
      <p:sp>
        <p:nvSpPr>
          <p:cNvPr id="138278" name="Nevada">
            <a:extLst>
              <a:ext uri="{FF2B5EF4-FFF2-40B4-BE49-F238E27FC236}">
                <a16:creationId xmlns:a16="http://schemas.microsoft.com/office/drawing/2014/main" id="{1D52A149-BB49-4A4B-A99A-4ACFF94DE928}"/>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38279" name="New Hampshire">
            <a:extLst>
              <a:ext uri="{FF2B5EF4-FFF2-40B4-BE49-F238E27FC236}">
                <a16:creationId xmlns:a16="http://schemas.microsoft.com/office/drawing/2014/main" id="{CE2CEC61-559C-49F7-88E7-94C681580766}"/>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7A9CF"/>
          </a:solidFill>
          <a:ln w="15875">
            <a:solidFill>
              <a:srgbClr val="003F48"/>
            </a:solidFill>
            <a:prstDash val="solid"/>
            <a:round/>
            <a:headEnd/>
            <a:tailEnd/>
          </a:ln>
        </p:spPr>
        <p:txBody>
          <a:bodyPr/>
          <a:lstStyle/>
          <a:p>
            <a:endParaRPr lang="en-US"/>
          </a:p>
        </p:txBody>
      </p:sp>
      <p:sp>
        <p:nvSpPr>
          <p:cNvPr id="138280" name="New Jersey">
            <a:extLst>
              <a:ext uri="{FF2B5EF4-FFF2-40B4-BE49-F238E27FC236}">
                <a16:creationId xmlns:a16="http://schemas.microsoft.com/office/drawing/2014/main" id="{5955B8DC-F717-4060-B438-9E1C945BCA26}"/>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BDC9E1"/>
          </a:solidFill>
          <a:ln w="15875">
            <a:solidFill>
              <a:srgbClr val="003F48"/>
            </a:solidFill>
            <a:prstDash val="solid"/>
            <a:round/>
            <a:headEnd/>
            <a:tailEnd/>
          </a:ln>
        </p:spPr>
        <p:txBody>
          <a:bodyPr/>
          <a:lstStyle/>
          <a:p>
            <a:endParaRPr lang="en-US"/>
          </a:p>
        </p:txBody>
      </p:sp>
      <p:sp>
        <p:nvSpPr>
          <p:cNvPr id="138281" name="North Carolina">
            <a:extLst>
              <a:ext uri="{FF2B5EF4-FFF2-40B4-BE49-F238E27FC236}">
                <a16:creationId xmlns:a16="http://schemas.microsoft.com/office/drawing/2014/main" id="{035F6DE5-924D-4A09-808D-2E9FB81860F2}"/>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BDC9E1"/>
          </a:solidFill>
          <a:ln w="15875">
            <a:solidFill>
              <a:srgbClr val="003F48"/>
            </a:solidFill>
            <a:prstDash val="solid"/>
            <a:round/>
            <a:headEnd/>
            <a:tailEnd/>
          </a:ln>
        </p:spPr>
        <p:txBody>
          <a:bodyPr/>
          <a:lstStyle/>
          <a:p>
            <a:endParaRPr lang="en-US"/>
          </a:p>
        </p:txBody>
      </p:sp>
      <p:sp>
        <p:nvSpPr>
          <p:cNvPr id="138282" name="North Dakota">
            <a:extLst>
              <a:ext uri="{FF2B5EF4-FFF2-40B4-BE49-F238E27FC236}">
                <a16:creationId xmlns:a16="http://schemas.microsoft.com/office/drawing/2014/main" id="{223303FD-D77A-4823-956B-8AD2C02523C1}"/>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6EFF7"/>
          </a:solidFill>
          <a:ln w="15875">
            <a:solidFill>
              <a:srgbClr val="003F48"/>
            </a:solidFill>
            <a:prstDash val="solid"/>
            <a:round/>
            <a:headEnd/>
            <a:tailEnd/>
          </a:ln>
        </p:spPr>
        <p:txBody>
          <a:bodyPr/>
          <a:lstStyle/>
          <a:p>
            <a:endParaRPr lang="en-US"/>
          </a:p>
        </p:txBody>
      </p:sp>
      <p:sp>
        <p:nvSpPr>
          <p:cNvPr id="138283" name="Ohio">
            <a:extLst>
              <a:ext uri="{FF2B5EF4-FFF2-40B4-BE49-F238E27FC236}">
                <a16:creationId xmlns:a16="http://schemas.microsoft.com/office/drawing/2014/main" id="{382090B1-35C6-4329-8253-68DEE95040CC}"/>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BDC9E1"/>
          </a:solidFill>
          <a:ln w="15875">
            <a:solidFill>
              <a:srgbClr val="003F48"/>
            </a:solidFill>
            <a:prstDash val="solid"/>
            <a:round/>
            <a:headEnd/>
            <a:tailEnd/>
          </a:ln>
        </p:spPr>
        <p:txBody>
          <a:bodyPr/>
          <a:lstStyle/>
          <a:p>
            <a:endParaRPr lang="en-US"/>
          </a:p>
        </p:txBody>
      </p:sp>
      <p:sp>
        <p:nvSpPr>
          <p:cNvPr id="138284" name="Oregon">
            <a:extLst>
              <a:ext uri="{FF2B5EF4-FFF2-40B4-BE49-F238E27FC236}">
                <a16:creationId xmlns:a16="http://schemas.microsoft.com/office/drawing/2014/main" id="{56E184DA-A3FD-4E98-9FEB-4E3C4DAE15D9}"/>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BDC9E1"/>
          </a:solidFill>
          <a:ln w="15875">
            <a:solidFill>
              <a:srgbClr val="003F48"/>
            </a:solidFill>
            <a:prstDash val="solid"/>
            <a:round/>
            <a:headEnd/>
            <a:tailEnd/>
          </a:ln>
        </p:spPr>
        <p:txBody>
          <a:bodyPr/>
          <a:lstStyle/>
          <a:p>
            <a:endParaRPr lang="en-US"/>
          </a:p>
        </p:txBody>
      </p:sp>
      <p:sp>
        <p:nvSpPr>
          <p:cNvPr id="138285" name="Pennsylvania">
            <a:extLst>
              <a:ext uri="{FF2B5EF4-FFF2-40B4-BE49-F238E27FC236}">
                <a16:creationId xmlns:a16="http://schemas.microsoft.com/office/drawing/2014/main" id="{35DC41E9-B413-4951-8986-E8D5F3D8D4AB}"/>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BDC9E1"/>
          </a:solidFill>
          <a:ln w="15875">
            <a:solidFill>
              <a:srgbClr val="003F48"/>
            </a:solidFill>
            <a:prstDash val="solid"/>
            <a:round/>
            <a:headEnd/>
            <a:tailEnd/>
          </a:ln>
        </p:spPr>
        <p:txBody>
          <a:bodyPr/>
          <a:lstStyle/>
          <a:p>
            <a:endParaRPr lang="en-US"/>
          </a:p>
        </p:txBody>
      </p:sp>
      <p:sp>
        <p:nvSpPr>
          <p:cNvPr id="138286" name="Rhode Island">
            <a:extLst>
              <a:ext uri="{FF2B5EF4-FFF2-40B4-BE49-F238E27FC236}">
                <a16:creationId xmlns:a16="http://schemas.microsoft.com/office/drawing/2014/main" id="{854E988A-192C-4801-9871-6EAD1B35F7E2}"/>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38287" name="South Carolina">
            <a:extLst>
              <a:ext uri="{FF2B5EF4-FFF2-40B4-BE49-F238E27FC236}">
                <a16:creationId xmlns:a16="http://schemas.microsoft.com/office/drawing/2014/main" id="{045B0ED6-BB34-420E-810C-9451425C2668}"/>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BDC9E1"/>
          </a:solidFill>
          <a:ln w="15875">
            <a:solidFill>
              <a:srgbClr val="003F48"/>
            </a:solidFill>
            <a:prstDash val="solid"/>
            <a:round/>
            <a:headEnd/>
            <a:tailEnd/>
          </a:ln>
        </p:spPr>
        <p:txBody>
          <a:bodyPr/>
          <a:lstStyle/>
          <a:p>
            <a:endParaRPr lang="en-US"/>
          </a:p>
        </p:txBody>
      </p:sp>
      <p:sp>
        <p:nvSpPr>
          <p:cNvPr id="138288" name="South Dakota">
            <a:extLst>
              <a:ext uri="{FF2B5EF4-FFF2-40B4-BE49-F238E27FC236}">
                <a16:creationId xmlns:a16="http://schemas.microsoft.com/office/drawing/2014/main" id="{912708F6-F1F3-4F21-8B00-DA2359373C9A}"/>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38289" name="Tennessee">
            <a:extLst>
              <a:ext uri="{FF2B5EF4-FFF2-40B4-BE49-F238E27FC236}">
                <a16:creationId xmlns:a16="http://schemas.microsoft.com/office/drawing/2014/main" id="{E10EC819-67EA-4F22-B109-2671C516B773}"/>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BDC9E1"/>
          </a:solidFill>
          <a:ln w="15875">
            <a:solidFill>
              <a:srgbClr val="003F48"/>
            </a:solidFill>
            <a:prstDash val="solid"/>
            <a:round/>
            <a:headEnd/>
            <a:tailEnd/>
          </a:ln>
        </p:spPr>
        <p:txBody>
          <a:bodyPr/>
          <a:lstStyle/>
          <a:p>
            <a:endParaRPr lang="en-US"/>
          </a:p>
        </p:txBody>
      </p:sp>
      <p:sp>
        <p:nvSpPr>
          <p:cNvPr id="138290" name="Texas">
            <a:extLst>
              <a:ext uri="{FF2B5EF4-FFF2-40B4-BE49-F238E27FC236}">
                <a16:creationId xmlns:a16="http://schemas.microsoft.com/office/drawing/2014/main" id="{B16DB125-E84B-4A06-B330-5D40B4B01564}"/>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38291" name="Utah">
            <a:extLst>
              <a:ext uri="{FF2B5EF4-FFF2-40B4-BE49-F238E27FC236}">
                <a16:creationId xmlns:a16="http://schemas.microsoft.com/office/drawing/2014/main" id="{BB0641AA-B4EB-4F2E-93BE-E57E9DB8A7C6}"/>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67A9CF"/>
          </a:solidFill>
          <a:ln w="15875">
            <a:solidFill>
              <a:srgbClr val="003F48"/>
            </a:solidFill>
            <a:prstDash val="solid"/>
            <a:round/>
            <a:headEnd/>
            <a:tailEnd/>
          </a:ln>
        </p:spPr>
        <p:txBody>
          <a:bodyPr/>
          <a:lstStyle/>
          <a:p>
            <a:endParaRPr lang="en-US"/>
          </a:p>
        </p:txBody>
      </p:sp>
      <p:sp>
        <p:nvSpPr>
          <p:cNvPr id="138292" name="Vermont">
            <a:extLst>
              <a:ext uri="{FF2B5EF4-FFF2-40B4-BE49-F238E27FC236}">
                <a16:creationId xmlns:a16="http://schemas.microsoft.com/office/drawing/2014/main" id="{D6C83C31-B848-486C-BC4A-414DCD2A9AB8}"/>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138293" name="West Virginia">
            <a:extLst>
              <a:ext uri="{FF2B5EF4-FFF2-40B4-BE49-F238E27FC236}">
                <a16:creationId xmlns:a16="http://schemas.microsoft.com/office/drawing/2014/main" id="{36FC3D72-9C3E-4F68-99AD-A9A0EB37C8D5}"/>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F6EFF7"/>
          </a:solidFill>
          <a:ln w="15875">
            <a:solidFill>
              <a:srgbClr val="003F48"/>
            </a:solidFill>
            <a:prstDash val="solid"/>
            <a:round/>
            <a:headEnd/>
            <a:tailEnd/>
          </a:ln>
        </p:spPr>
        <p:txBody>
          <a:bodyPr/>
          <a:lstStyle/>
          <a:p>
            <a:endParaRPr lang="en-US"/>
          </a:p>
        </p:txBody>
      </p:sp>
      <p:sp>
        <p:nvSpPr>
          <p:cNvPr id="138294" name="Wisconsin">
            <a:extLst>
              <a:ext uri="{FF2B5EF4-FFF2-40B4-BE49-F238E27FC236}">
                <a16:creationId xmlns:a16="http://schemas.microsoft.com/office/drawing/2014/main" id="{F9F4FD14-E917-43EB-8442-F5C17616138F}"/>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BDC9E1"/>
          </a:solidFill>
          <a:ln w="15875">
            <a:solidFill>
              <a:srgbClr val="003F48"/>
            </a:solidFill>
            <a:prstDash val="solid"/>
            <a:round/>
            <a:headEnd/>
            <a:tailEnd/>
          </a:ln>
        </p:spPr>
        <p:txBody>
          <a:bodyPr/>
          <a:lstStyle/>
          <a:p>
            <a:endParaRPr lang="en-US"/>
          </a:p>
        </p:txBody>
      </p:sp>
      <p:sp>
        <p:nvSpPr>
          <p:cNvPr id="138295" name="Wyoming">
            <a:extLst>
              <a:ext uri="{FF2B5EF4-FFF2-40B4-BE49-F238E27FC236}">
                <a16:creationId xmlns:a16="http://schemas.microsoft.com/office/drawing/2014/main" id="{70CD0879-048E-48A1-9549-9F37D7322965}"/>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38296" name="Massachusetts">
            <a:extLst>
              <a:ext uri="{FF2B5EF4-FFF2-40B4-BE49-F238E27FC236}">
                <a16:creationId xmlns:a16="http://schemas.microsoft.com/office/drawing/2014/main" id="{D6AB5F6A-154C-41B6-A0A1-88474C864CDB}"/>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38297" name="Freeform 59">
            <a:extLst>
              <a:ext uri="{FF2B5EF4-FFF2-40B4-BE49-F238E27FC236}">
                <a16:creationId xmlns:a16="http://schemas.microsoft.com/office/drawing/2014/main" id="{A644261F-6B16-4A05-AB33-29319E62FA91}"/>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298" name="Freeform 60">
            <a:extLst>
              <a:ext uri="{FF2B5EF4-FFF2-40B4-BE49-F238E27FC236}">
                <a16:creationId xmlns:a16="http://schemas.microsoft.com/office/drawing/2014/main" id="{82629AF6-CA92-4E07-B847-6685F34FE66B}"/>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299" name="Virginia">
            <a:extLst>
              <a:ext uri="{FF2B5EF4-FFF2-40B4-BE49-F238E27FC236}">
                <a16:creationId xmlns:a16="http://schemas.microsoft.com/office/drawing/2014/main" id="{EFC69EA6-0813-42D7-9C8D-8D2C91461C84}"/>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BDC9E1"/>
          </a:solidFill>
          <a:ln w="15875">
            <a:solidFill>
              <a:srgbClr val="003F48"/>
            </a:solidFill>
            <a:prstDash val="solid"/>
            <a:round/>
            <a:headEnd/>
            <a:tailEnd/>
          </a:ln>
        </p:spPr>
        <p:txBody>
          <a:bodyPr/>
          <a:lstStyle/>
          <a:p>
            <a:endParaRPr lang="en-US"/>
          </a:p>
        </p:txBody>
      </p:sp>
      <p:sp>
        <p:nvSpPr>
          <p:cNvPr id="138300" name="Freeform 62">
            <a:extLst>
              <a:ext uri="{FF2B5EF4-FFF2-40B4-BE49-F238E27FC236}">
                <a16:creationId xmlns:a16="http://schemas.microsoft.com/office/drawing/2014/main" id="{E32CA1DD-D58C-4F22-B5AE-C60992836F20}"/>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8301" name="Hawaii">
            <a:extLst>
              <a:ext uri="{FF2B5EF4-FFF2-40B4-BE49-F238E27FC236}">
                <a16:creationId xmlns:a16="http://schemas.microsoft.com/office/drawing/2014/main" id="{C050A27B-E21C-4625-9CF4-F09758D62B2C}"/>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38326" name="Freeform 64">
              <a:extLst>
                <a:ext uri="{FF2B5EF4-FFF2-40B4-BE49-F238E27FC236}">
                  <a16:creationId xmlns:a16="http://schemas.microsoft.com/office/drawing/2014/main" id="{9FA3BC8C-8DEA-4B6A-B159-E28D5D7E6852}"/>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BDC9E1"/>
            </a:solidFill>
            <a:ln w="15875">
              <a:solidFill>
                <a:srgbClr val="003F48"/>
              </a:solidFill>
              <a:prstDash val="solid"/>
              <a:round/>
              <a:headEnd/>
              <a:tailEnd/>
            </a:ln>
          </p:spPr>
          <p:txBody>
            <a:bodyPr/>
            <a:lstStyle/>
            <a:p>
              <a:endParaRPr lang="en-US"/>
            </a:p>
          </p:txBody>
        </p:sp>
        <p:sp>
          <p:nvSpPr>
            <p:cNvPr id="138327" name="Freeform 65">
              <a:extLst>
                <a:ext uri="{FF2B5EF4-FFF2-40B4-BE49-F238E27FC236}">
                  <a16:creationId xmlns:a16="http://schemas.microsoft.com/office/drawing/2014/main" id="{69FE7963-8884-4D3D-B5A3-1CBC714B441E}"/>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38328" name="Freeform 66">
              <a:extLst>
                <a:ext uri="{FF2B5EF4-FFF2-40B4-BE49-F238E27FC236}">
                  <a16:creationId xmlns:a16="http://schemas.microsoft.com/office/drawing/2014/main" id="{A635AE9B-31D8-47B1-A91D-3A71C684CB93}"/>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38329" name="Freeform 67">
              <a:extLst>
                <a:ext uri="{FF2B5EF4-FFF2-40B4-BE49-F238E27FC236}">
                  <a16:creationId xmlns:a16="http://schemas.microsoft.com/office/drawing/2014/main" id="{91D300F3-1370-4B88-88D3-E2BD1E3513B6}"/>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38330" name="Freeform 68">
              <a:extLst>
                <a:ext uri="{FF2B5EF4-FFF2-40B4-BE49-F238E27FC236}">
                  <a16:creationId xmlns:a16="http://schemas.microsoft.com/office/drawing/2014/main" id="{47F06809-0A84-4A3C-85C9-5FB9DBD55CE7}"/>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38331" name="Freeform 69">
              <a:extLst>
                <a:ext uri="{FF2B5EF4-FFF2-40B4-BE49-F238E27FC236}">
                  <a16:creationId xmlns:a16="http://schemas.microsoft.com/office/drawing/2014/main" id="{6868926A-4CBC-4D22-A8F4-38D6689A83EF}"/>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38332" name="Freeform 70">
              <a:extLst>
                <a:ext uri="{FF2B5EF4-FFF2-40B4-BE49-F238E27FC236}">
                  <a16:creationId xmlns:a16="http://schemas.microsoft.com/office/drawing/2014/main" id="{958F9E4A-16E3-4EB0-84B9-23E643222715}"/>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BDC9E1"/>
            </a:solidFill>
            <a:ln w="15875">
              <a:solidFill>
                <a:srgbClr val="003F48"/>
              </a:solidFill>
              <a:prstDash val="solid"/>
              <a:round/>
              <a:headEnd/>
              <a:tailEnd/>
            </a:ln>
          </p:spPr>
          <p:txBody>
            <a:bodyPr/>
            <a:lstStyle/>
            <a:p>
              <a:endParaRPr lang="en-US"/>
            </a:p>
          </p:txBody>
        </p:sp>
        <p:sp>
          <p:nvSpPr>
            <p:cNvPr id="138333" name="Freeform 71">
              <a:extLst>
                <a:ext uri="{FF2B5EF4-FFF2-40B4-BE49-F238E27FC236}">
                  <a16:creationId xmlns:a16="http://schemas.microsoft.com/office/drawing/2014/main" id="{B578A121-ACFE-4B31-826D-FA25490B3486}"/>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BDC9E1"/>
            </a:solidFill>
            <a:ln w="15875">
              <a:solidFill>
                <a:srgbClr val="003F48"/>
              </a:solidFill>
              <a:prstDash val="solid"/>
              <a:round/>
              <a:headEnd/>
              <a:tailEnd/>
            </a:ln>
          </p:spPr>
          <p:txBody>
            <a:bodyPr/>
            <a:lstStyle/>
            <a:p>
              <a:endParaRPr lang="en-US"/>
            </a:p>
          </p:txBody>
        </p:sp>
      </p:grpSp>
      <p:grpSp>
        <p:nvGrpSpPr>
          <p:cNvPr id="138302" name="Alaska">
            <a:extLst>
              <a:ext uri="{FF2B5EF4-FFF2-40B4-BE49-F238E27FC236}">
                <a16:creationId xmlns:a16="http://schemas.microsoft.com/office/drawing/2014/main" id="{EF4EFB27-9D70-43D6-B18D-4F12F1AC599A}"/>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38316" name="Freeform 73">
              <a:extLst>
                <a:ext uri="{FF2B5EF4-FFF2-40B4-BE49-F238E27FC236}">
                  <a16:creationId xmlns:a16="http://schemas.microsoft.com/office/drawing/2014/main" id="{0BA3B925-0792-4AB7-9AA8-1E2865196979}"/>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6EFF7"/>
            </a:solidFill>
            <a:ln w="15875">
              <a:solidFill>
                <a:srgbClr val="003F48"/>
              </a:solidFill>
              <a:prstDash val="solid"/>
              <a:round/>
              <a:headEnd/>
              <a:tailEnd/>
            </a:ln>
          </p:spPr>
          <p:txBody>
            <a:bodyPr/>
            <a:lstStyle/>
            <a:p>
              <a:endParaRPr lang="en-US"/>
            </a:p>
          </p:txBody>
        </p:sp>
        <p:sp>
          <p:nvSpPr>
            <p:cNvPr id="138317" name="Freeform 74">
              <a:extLst>
                <a:ext uri="{FF2B5EF4-FFF2-40B4-BE49-F238E27FC236}">
                  <a16:creationId xmlns:a16="http://schemas.microsoft.com/office/drawing/2014/main" id="{E0191CE2-7236-495F-BACA-2BF819F22EAF}"/>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6EFF7"/>
            </a:solidFill>
            <a:ln w="15875">
              <a:solidFill>
                <a:srgbClr val="003F48"/>
              </a:solidFill>
              <a:prstDash val="solid"/>
              <a:round/>
              <a:headEnd/>
              <a:tailEnd/>
            </a:ln>
          </p:spPr>
          <p:txBody>
            <a:bodyPr/>
            <a:lstStyle/>
            <a:p>
              <a:endParaRPr lang="en-US"/>
            </a:p>
          </p:txBody>
        </p:sp>
        <p:sp>
          <p:nvSpPr>
            <p:cNvPr id="138318" name="Freeform 75">
              <a:extLst>
                <a:ext uri="{FF2B5EF4-FFF2-40B4-BE49-F238E27FC236}">
                  <a16:creationId xmlns:a16="http://schemas.microsoft.com/office/drawing/2014/main" id="{9E40979A-5E8F-4851-9CF9-E627A2E234E1}"/>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6EFF7"/>
            </a:solidFill>
            <a:ln w="15875">
              <a:solidFill>
                <a:srgbClr val="003F48"/>
              </a:solidFill>
              <a:prstDash val="solid"/>
              <a:round/>
              <a:headEnd/>
              <a:tailEnd/>
            </a:ln>
          </p:spPr>
          <p:txBody>
            <a:bodyPr/>
            <a:lstStyle/>
            <a:p>
              <a:endParaRPr lang="en-US"/>
            </a:p>
          </p:txBody>
        </p:sp>
        <p:sp>
          <p:nvSpPr>
            <p:cNvPr id="138319" name="Freeform 76">
              <a:extLst>
                <a:ext uri="{FF2B5EF4-FFF2-40B4-BE49-F238E27FC236}">
                  <a16:creationId xmlns:a16="http://schemas.microsoft.com/office/drawing/2014/main" id="{F8E80B8A-1B98-4C2A-848C-5EFFB9D5BD5E}"/>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6EFF7"/>
            </a:solidFill>
            <a:ln w="15875">
              <a:solidFill>
                <a:srgbClr val="003F48"/>
              </a:solidFill>
              <a:prstDash val="solid"/>
              <a:round/>
              <a:headEnd/>
              <a:tailEnd/>
            </a:ln>
          </p:spPr>
          <p:txBody>
            <a:bodyPr/>
            <a:lstStyle/>
            <a:p>
              <a:endParaRPr lang="en-US"/>
            </a:p>
          </p:txBody>
        </p:sp>
        <p:sp>
          <p:nvSpPr>
            <p:cNvPr id="138320" name="Freeform 77">
              <a:extLst>
                <a:ext uri="{FF2B5EF4-FFF2-40B4-BE49-F238E27FC236}">
                  <a16:creationId xmlns:a16="http://schemas.microsoft.com/office/drawing/2014/main" id="{C821F9CE-EA87-44E3-9680-DC95E2954021}"/>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6EFF7"/>
            </a:solidFill>
            <a:ln w="15875">
              <a:solidFill>
                <a:srgbClr val="003F48"/>
              </a:solidFill>
              <a:prstDash val="solid"/>
              <a:round/>
              <a:headEnd/>
              <a:tailEnd/>
            </a:ln>
          </p:spPr>
          <p:txBody>
            <a:bodyPr/>
            <a:lstStyle/>
            <a:p>
              <a:endParaRPr lang="en-US"/>
            </a:p>
          </p:txBody>
        </p:sp>
        <p:sp>
          <p:nvSpPr>
            <p:cNvPr id="138321" name="Freeform 78">
              <a:extLst>
                <a:ext uri="{FF2B5EF4-FFF2-40B4-BE49-F238E27FC236}">
                  <a16:creationId xmlns:a16="http://schemas.microsoft.com/office/drawing/2014/main" id="{501BB698-2C59-4DC3-A043-71C73BE11418}"/>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6EFF7"/>
            </a:solidFill>
            <a:ln w="15875">
              <a:solidFill>
                <a:srgbClr val="003F48"/>
              </a:solidFill>
              <a:prstDash val="solid"/>
              <a:round/>
              <a:headEnd/>
              <a:tailEnd/>
            </a:ln>
          </p:spPr>
          <p:txBody>
            <a:bodyPr/>
            <a:lstStyle/>
            <a:p>
              <a:endParaRPr lang="en-US"/>
            </a:p>
          </p:txBody>
        </p:sp>
        <p:sp>
          <p:nvSpPr>
            <p:cNvPr id="138322" name="Freeform 79">
              <a:extLst>
                <a:ext uri="{FF2B5EF4-FFF2-40B4-BE49-F238E27FC236}">
                  <a16:creationId xmlns:a16="http://schemas.microsoft.com/office/drawing/2014/main" id="{9731B72F-E880-426D-BE79-9840227A9195}"/>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38323" name="Freeform 80">
              <a:extLst>
                <a:ext uri="{FF2B5EF4-FFF2-40B4-BE49-F238E27FC236}">
                  <a16:creationId xmlns:a16="http://schemas.microsoft.com/office/drawing/2014/main" id="{7A3EE4D2-1576-4CC1-92D3-85DF70CB614F}"/>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38324" name="Freeform 81">
              <a:extLst>
                <a:ext uri="{FF2B5EF4-FFF2-40B4-BE49-F238E27FC236}">
                  <a16:creationId xmlns:a16="http://schemas.microsoft.com/office/drawing/2014/main" id="{7C02B0EC-211F-4C8D-B075-3FB22603F2B4}"/>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38325" name="Freeform 82">
              <a:extLst>
                <a:ext uri="{FF2B5EF4-FFF2-40B4-BE49-F238E27FC236}">
                  <a16:creationId xmlns:a16="http://schemas.microsoft.com/office/drawing/2014/main" id="{7DF45EB7-C3DC-41B6-BF8D-BD77D446CBFB}"/>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6EFF7"/>
            </a:solidFill>
            <a:ln w="15875">
              <a:solidFill>
                <a:srgbClr val="003F48"/>
              </a:solidFill>
              <a:prstDash val="solid"/>
              <a:round/>
              <a:headEnd/>
              <a:tailEnd/>
            </a:ln>
          </p:spPr>
          <p:txBody>
            <a:bodyPr/>
            <a:lstStyle/>
            <a:p>
              <a:endParaRPr lang="en-US"/>
            </a:p>
          </p:txBody>
        </p:sp>
      </p:grpSp>
      <p:sp>
        <p:nvSpPr>
          <p:cNvPr id="138303" name="Rectangle 109">
            <a:extLst>
              <a:ext uri="{FF2B5EF4-FFF2-40B4-BE49-F238E27FC236}">
                <a16:creationId xmlns:a16="http://schemas.microsoft.com/office/drawing/2014/main" id="{0BD4BC4F-32AD-48F8-9C6E-AD6175D94EDB}"/>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8304" name="Rectangle 110">
            <a:extLst>
              <a:ext uri="{FF2B5EF4-FFF2-40B4-BE49-F238E27FC236}">
                <a16:creationId xmlns:a16="http://schemas.microsoft.com/office/drawing/2014/main" id="{94C78377-F4E7-4597-BCE2-88A3895C0D33}"/>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8305" name="Rectangle 111">
            <a:extLst>
              <a:ext uri="{FF2B5EF4-FFF2-40B4-BE49-F238E27FC236}">
                <a16:creationId xmlns:a16="http://schemas.microsoft.com/office/drawing/2014/main" id="{55853717-F8AE-4E7A-BBE9-8DF6FCBB9F04}"/>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8306" name="Rectangle 112">
            <a:extLst>
              <a:ext uri="{FF2B5EF4-FFF2-40B4-BE49-F238E27FC236}">
                <a16:creationId xmlns:a16="http://schemas.microsoft.com/office/drawing/2014/main" id="{7C0AEADE-11BE-45B6-870E-1EF02296046F}"/>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8307" name="Rectangle 113">
            <a:extLst>
              <a:ext uri="{FF2B5EF4-FFF2-40B4-BE49-F238E27FC236}">
                <a16:creationId xmlns:a16="http://schemas.microsoft.com/office/drawing/2014/main" id="{E47FEE1E-E5FE-4699-8C0A-EF938BDABE4D}"/>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38308" name="Text Box 114">
            <a:extLst>
              <a:ext uri="{FF2B5EF4-FFF2-40B4-BE49-F238E27FC236}">
                <a16:creationId xmlns:a16="http://schemas.microsoft.com/office/drawing/2014/main" id="{6CF7FDD8-16B5-4A01-AF89-AB1063D6ED19}"/>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38309" name="Text Box 105">
            <a:extLst>
              <a:ext uri="{FF2B5EF4-FFF2-40B4-BE49-F238E27FC236}">
                <a16:creationId xmlns:a16="http://schemas.microsoft.com/office/drawing/2014/main" id="{44E5CC47-3EF1-4D15-A449-D472DECD0FB1}"/>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38310" name="Text Box 106">
            <a:extLst>
              <a:ext uri="{FF2B5EF4-FFF2-40B4-BE49-F238E27FC236}">
                <a16:creationId xmlns:a16="http://schemas.microsoft.com/office/drawing/2014/main" id="{34D6DAF6-57AF-41A7-9F1F-2E4D2B93B45A}"/>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38311" name="Text Box 107">
            <a:extLst>
              <a:ext uri="{FF2B5EF4-FFF2-40B4-BE49-F238E27FC236}">
                <a16:creationId xmlns:a16="http://schemas.microsoft.com/office/drawing/2014/main" id="{302F234B-5D1E-4466-9575-FA65889595C5}"/>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38312" name="Text Box 108">
            <a:extLst>
              <a:ext uri="{FF2B5EF4-FFF2-40B4-BE49-F238E27FC236}">
                <a16:creationId xmlns:a16="http://schemas.microsoft.com/office/drawing/2014/main" id="{9CB2AFFA-6705-42DF-8EC8-6B7D48071E02}"/>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38313" name="Rectangle 7">
            <a:extLst>
              <a:ext uri="{FF2B5EF4-FFF2-40B4-BE49-F238E27FC236}">
                <a16:creationId xmlns:a16="http://schemas.microsoft.com/office/drawing/2014/main" id="{7F7EDECD-CEDA-41BA-B51D-C1955CFD27BD}"/>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in which the lead health education teacher received professional development* on human sexuality</a:t>
            </a:r>
          </a:p>
        </p:txBody>
      </p:sp>
      <p:sp>
        <p:nvSpPr>
          <p:cNvPr id="138314" name="Text Box 101">
            <a:extLst>
              <a:ext uri="{FF2B5EF4-FFF2-40B4-BE49-F238E27FC236}">
                <a16:creationId xmlns:a16="http://schemas.microsoft.com/office/drawing/2014/main" id="{6C7D9B1C-AD8F-4F9B-8400-421E2C306F87}"/>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 *During the 2 years before the survey.</a:t>
            </a:r>
          </a:p>
        </p:txBody>
      </p:sp>
      <p:sp>
        <p:nvSpPr>
          <p:cNvPr id="138315" name="Text Box 116">
            <a:extLst>
              <a:ext uri="{FF2B5EF4-FFF2-40B4-BE49-F238E27FC236}">
                <a16:creationId xmlns:a16="http://schemas.microsoft.com/office/drawing/2014/main" id="{44520EE1-3841-44B8-8D30-46FE110A96E0}"/>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Kansas">
            <a:extLst>
              <a:ext uri="{FF2B5EF4-FFF2-40B4-BE49-F238E27FC236}">
                <a16:creationId xmlns:a16="http://schemas.microsoft.com/office/drawing/2014/main" id="{45CE9A7E-01E0-4B86-96E6-271B95C81A78}"/>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6EFF7"/>
          </a:solidFill>
          <a:ln w="15875">
            <a:solidFill>
              <a:srgbClr val="003F48"/>
            </a:solidFill>
            <a:prstDash val="solid"/>
            <a:round/>
            <a:headEnd/>
            <a:tailEnd/>
          </a:ln>
        </p:spPr>
        <p:txBody>
          <a:bodyPr/>
          <a:lstStyle/>
          <a:p>
            <a:endParaRPr lang="en-US"/>
          </a:p>
        </p:txBody>
      </p:sp>
      <p:sp>
        <p:nvSpPr>
          <p:cNvPr id="140291" name="Missouri">
            <a:extLst>
              <a:ext uri="{FF2B5EF4-FFF2-40B4-BE49-F238E27FC236}">
                <a16:creationId xmlns:a16="http://schemas.microsoft.com/office/drawing/2014/main" id="{697FAD30-19E4-4614-A932-3DA652CBFB9F}"/>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40292" name="Illinois">
            <a:extLst>
              <a:ext uri="{FF2B5EF4-FFF2-40B4-BE49-F238E27FC236}">
                <a16:creationId xmlns:a16="http://schemas.microsoft.com/office/drawing/2014/main" id="{CA873051-C546-4BBC-9B48-37AD1F669DCD}"/>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40293" name="Iowa">
            <a:extLst>
              <a:ext uri="{FF2B5EF4-FFF2-40B4-BE49-F238E27FC236}">
                <a16:creationId xmlns:a16="http://schemas.microsoft.com/office/drawing/2014/main" id="{47745C1A-9415-4CC6-8E88-78474400CA9F}"/>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40294" name="New Mexico">
            <a:extLst>
              <a:ext uri="{FF2B5EF4-FFF2-40B4-BE49-F238E27FC236}">
                <a16:creationId xmlns:a16="http://schemas.microsoft.com/office/drawing/2014/main" id="{06F41924-AE6F-4C55-B9E7-6C8846F8A8C2}"/>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BDC9E1"/>
          </a:solidFill>
          <a:ln w="15875">
            <a:solidFill>
              <a:srgbClr val="003F48"/>
            </a:solidFill>
            <a:prstDash val="solid"/>
            <a:round/>
            <a:headEnd/>
            <a:tailEnd/>
          </a:ln>
        </p:spPr>
        <p:txBody>
          <a:bodyPr/>
          <a:lstStyle/>
          <a:p>
            <a:endParaRPr lang="en-US"/>
          </a:p>
        </p:txBody>
      </p:sp>
      <p:sp>
        <p:nvSpPr>
          <p:cNvPr id="140295" name="Oklahoma">
            <a:extLst>
              <a:ext uri="{FF2B5EF4-FFF2-40B4-BE49-F238E27FC236}">
                <a16:creationId xmlns:a16="http://schemas.microsoft.com/office/drawing/2014/main" id="{2F99D500-75B3-44AB-8DAF-B3B96F197199}"/>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40296" name="Florida">
            <a:extLst>
              <a:ext uri="{FF2B5EF4-FFF2-40B4-BE49-F238E27FC236}">
                <a16:creationId xmlns:a16="http://schemas.microsoft.com/office/drawing/2014/main" id="{C0367D39-694A-485F-A2B8-D456BCC4312F}"/>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BDC9E1"/>
          </a:solidFill>
          <a:ln w="15875">
            <a:solidFill>
              <a:srgbClr val="003F48"/>
            </a:solidFill>
            <a:prstDash val="solid"/>
            <a:round/>
            <a:headEnd/>
            <a:tailEnd/>
          </a:ln>
        </p:spPr>
        <p:txBody>
          <a:bodyPr/>
          <a:lstStyle/>
          <a:p>
            <a:endParaRPr lang="en-US"/>
          </a:p>
        </p:txBody>
      </p:sp>
      <p:sp>
        <p:nvSpPr>
          <p:cNvPr id="140297" name="Freeform 9">
            <a:extLst>
              <a:ext uri="{FF2B5EF4-FFF2-40B4-BE49-F238E27FC236}">
                <a16:creationId xmlns:a16="http://schemas.microsoft.com/office/drawing/2014/main" id="{A6CBDC14-C33D-4010-8935-8CC193D7648B}"/>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40298" name="Freeform 10">
            <a:extLst>
              <a:ext uri="{FF2B5EF4-FFF2-40B4-BE49-F238E27FC236}">
                <a16:creationId xmlns:a16="http://schemas.microsoft.com/office/drawing/2014/main" id="{0048F084-1A7F-46B5-B94C-6F6007B2E582}"/>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40299" name="Freeform 11">
            <a:extLst>
              <a:ext uri="{FF2B5EF4-FFF2-40B4-BE49-F238E27FC236}">
                <a16:creationId xmlns:a16="http://schemas.microsoft.com/office/drawing/2014/main" id="{BF3EF54B-35C0-4B0A-A8A9-DC11F988944F}"/>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40300" name="Michigan Upper">
            <a:extLst>
              <a:ext uri="{FF2B5EF4-FFF2-40B4-BE49-F238E27FC236}">
                <a16:creationId xmlns:a16="http://schemas.microsoft.com/office/drawing/2014/main" id="{01661192-74FE-480B-AB13-F06789B106CF}"/>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BDC9E1"/>
          </a:solidFill>
          <a:ln w="15875">
            <a:solidFill>
              <a:srgbClr val="003F48"/>
            </a:solidFill>
            <a:prstDash val="solid"/>
            <a:round/>
            <a:headEnd/>
            <a:tailEnd/>
          </a:ln>
        </p:spPr>
        <p:txBody>
          <a:bodyPr/>
          <a:lstStyle/>
          <a:p>
            <a:endParaRPr lang="en-US"/>
          </a:p>
        </p:txBody>
      </p:sp>
      <p:sp>
        <p:nvSpPr>
          <p:cNvPr id="140301" name="Michigan">
            <a:extLst>
              <a:ext uri="{FF2B5EF4-FFF2-40B4-BE49-F238E27FC236}">
                <a16:creationId xmlns:a16="http://schemas.microsoft.com/office/drawing/2014/main" id="{DC86E914-146C-41B1-AF38-3D193C584384}"/>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40302" name="New York">
            <a:extLst>
              <a:ext uri="{FF2B5EF4-FFF2-40B4-BE49-F238E27FC236}">
                <a16:creationId xmlns:a16="http://schemas.microsoft.com/office/drawing/2014/main" id="{3FA23BCE-6759-40EE-B6DF-3FF0E33ED853}"/>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BDC9E1"/>
          </a:solidFill>
          <a:ln w="15875">
            <a:solidFill>
              <a:srgbClr val="003F48"/>
            </a:solidFill>
            <a:prstDash val="solid"/>
            <a:round/>
            <a:headEnd/>
            <a:tailEnd/>
          </a:ln>
        </p:spPr>
        <p:txBody>
          <a:bodyPr/>
          <a:lstStyle/>
          <a:p>
            <a:endParaRPr lang="en-US"/>
          </a:p>
        </p:txBody>
      </p:sp>
      <p:sp>
        <p:nvSpPr>
          <p:cNvPr id="140303" name="Freeform 15">
            <a:extLst>
              <a:ext uri="{FF2B5EF4-FFF2-40B4-BE49-F238E27FC236}">
                <a16:creationId xmlns:a16="http://schemas.microsoft.com/office/drawing/2014/main" id="{2C5A5061-53A3-402D-8E6A-10312E58F84E}"/>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304" name="Freeform 16">
            <a:extLst>
              <a:ext uri="{FF2B5EF4-FFF2-40B4-BE49-F238E27FC236}">
                <a16:creationId xmlns:a16="http://schemas.microsoft.com/office/drawing/2014/main" id="{24945ED6-9FAA-4C30-9FB7-04ADC8F65F86}"/>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305" name="Washington">
            <a:extLst>
              <a:ext uri="{FF2B5EF4-FFF2-40B4-BE49-F238E27FC236}">
                <a16:creationId xmlns:a16="http://schemas.microsoft.com/office/drawing/2014/main" id="{2D5B3A82-D4A2-40B9-9DE3-62A4DE9551F6}"/>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BDC9E1"/>
          </a:solidFill>
          <a:ln w="15875">
            <a:solidFill>
              <a:srgbClr val="003F48"/>
            </a:solidFill>
            <a:prstDash val="solid"/>
            <a:round/>
            <a:headEnd/>
            <a:tailEnd/>
          </a:ln>
        </p:spPr>
        <p:txBody>
          <a:bodyPr/>
          <a:lstStyle/>
          <a:p>
            <a:endParaRPr lang="en-US"/>
          </a:p>
        </p:txBody>
      </p:sp>
      <p:sp>
        <p:nvSpPr>
          <p:cNvPr id="140306" name="Freeform 19">
            <a:extLst>
              <a:ext uri="{FF2B5EF4-FFF2-40B4-BE49-F238E27FC236}">
                <a16:creationId xmlns:a16="http://schemas.microsoft.com/office/drawing/2014/main" id="{96F0CE77-EB19-447D-9F73-A1351B0192F6}"/>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307" name="Alabama">
            <a:extLst>
              <a:ext uri="{FF2B5EF4-FFF2-40B4-BE49-F238E27FC236}">
                <a16:creationId xmlns:a16="http://schemas.microsoft.com/office/drawing/2014/main" id="{2B790010-96A5-4078-A083-342EDBA9C76B}"/>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6EFF7"/>
          </a:solidFill>
          <a:ln w="15875">
            <a:solidFill>
              <a:srgbClr val="003F48"/>
            </a:solidFill>
            <a:prstDash val="solid"/>
            <a:round/>
            <a:headEnd/>
            <a:tailEnd/>
          </a:ln>
        </p:spPr>
        <p:txBody>
          <a:bodyPr/>
          <a:lstStyle/>
          <a:p>
            <a:endParaRPr lang="en-US"/>
          </a:p>
        </p:txBody>
      </p:sp>
      <p:sp>
        <p:nvSpPr>
          <p:cNvPr id="140308" name="Arizona">
            <a:extLst>
              <a:ext uri="{FF2B5EF4-FFF2-40B4-BE49-F238E27FC236}">
                <a16:creationId xmlns:a16="http://schemas.microsoft.com/office/drawing/2014/main" id="{9449C1AD-99EE-4D6B-9E98-47EF7762D18B}"/>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40309" name="Arkansas">
            <a:extLst>
              <a:ext uri="{FF2B5EF4-FFF2-40B4-BE49-F238E27FC236}">
                <a16:creationId xmlns:a16="http://schemas.microsoft.com/office/drawing/2014/main" id="{6B0D9968-A3A9-4DCD-B83E-509EC3E16751}"/>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40310" name="California">
            <a:extLst>
              <a:ext uri="{FF2B5EF4-FFF2-40B4-BE49-F238E27FC236}">
                <a16:creationId xmlns:a16="http://schemas.microsoft.com/office/drawing/2014/main" id="{12A42395-4A22-4EF0-9089-428C4BD514B5}"/>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BDC9E1"/>
          </a:solidFill>
          <a:ln w="15875">
            <a:solidFill>
              <a:srgbClr val="003F48"/>
            </a:solidFill>
            <a:prstDash val="solid"/>
            <a:round/>
            <a:headEnd/>
            <a:tailEnd/>
          </a:ln>
        </p:spPr>
        <p:txBody>
          <a:bodyPr/>
          <a:lstStyle/>
          <a:p>
            <a:endParaRPr lang="en-US"/>
          </a:p>
        </p:txBody>
      </p:sp>
      <p:sp>
        <p:nvSpPr>
          <p:cNvPr id="140311" name="Colorado">
            <a:extLst>
              <a:ext uri="{FF2B5EF4-FFF2-40B4-BE49-F238E27FC236}">
                <a16:creationId xmlns:a16="http://schemas.microsoft.com/office/drawing/2014/main" id="{48F4A709-1498-43C7-86DD-E1B5D1078785}"/>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40312" name="Connecticut">
            <a:extLst>
              <a:ext uri="{FF2B5EF4-FFF2-40B4-BE49-F238E27FC236}">
                <a16:creationId xmlns:a16="http://schemas.microsoft.com/office/drawing/2014/main" id="{C16F88A4-EBD8-4C7D-8283-75925203263C}"/>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40313" name="Delaware">
            <a:extLst>
              <a:ext uri="{FF2B5EF4-FFF2-40B4-BE49-F238E27FC236}">
                <a16:creationId xmlns:a16="http://schemas.microsoft.com/office/drawing/2014/main" id="{9A833216-0036-4602-A418-72388C1B94EF}"/>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40314" name="Freeform 27">
            <a:extLst>
              <a:ext uri="{FF2B5EF4-FFF2-40B4-BE49-F238E27FC236}">
                <a16:creationId xmlns:a16="http://schemas.microsoft.com/office/drawing/2014/main" id="{13992420-1A2F-45B9-B1CE-8A3CD60D3C60}"/>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315" name="Georgia">
            <a:extLst>
              <a:ext uri="{FF2B5EF4-FFF2-40B4-BE49-F238E27FC236}">
                <a16:creationId xmlns:a16="http://schemas.microsoft.com/office/drawing/2014/main" id="{80869427-3A34-4CB4-B0B3-FA1774BF4172}"/>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140316" name="Idaho">
            <a:extLst>
              <a:ext uri="{FF2B5EF4-FFF2-40B4-BE49-F238E27FC236}">
                <a16:creationId xmlns:a16="http://schemas.microsoft.com/office/drawing/2014/main" id="{E1A3AFFF-17B2-47DD-81D5-AA444EA0F08F}"/>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6EFF7"/>
          </a:solidFill>
          <a:ln w="15875">
            <a:solidFill>
              <a:srgbClr val="003F48"/>
            </a:solidFill>
            <a:prstDash val="solid"/>
            <a:round/>
            <a:headEnd/>
            <a:tailEnd/>
          </a:ln>
        </p:spPr>
        <p:txBody>
          <a:bodyPr/>
          <a:lstStyle/>
          <a:p>
            <a:endParaRPr lang="en-US"/>
          </a:p>
        </p:txBody>
      </p:sp>
      <p:sp>
        <p:nvSpPr>
          <p:cNvPr id="140317" name="Indiana">
            <a:extLst>
              <a:ext uri="{FF2B5EF4-FFF2-40B4-BE49-F238E27FC236}">
                <a16:creationId xmlns:a16="http://schemas.microsoft.com/office/drawing/2014/main" id="{8D3B6D91-F01D-4F76-AD38-04C18AE0B1E3}"/>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40318" name="Kentucky">
            <a:extLst>
              <a:ext uri="{FF2B5EF4-FFF2-40B4-BE49-F238E27FC236}">
                <a16:creationId xmlns:a16="http://schemas.microsoft.com/office/drawing/2014/main" id="{C73940B6-ED3E-415E-8848-61CBF753A8EB}"/>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40319" name="Louisiana">
            <a:extLst>
              <a:ext uri="{FF2B5EF4-FFF2-40B4-BE49-F238E27FC236}">
                <a16:creationId xmlns:a16="http://schemas.microsoft.com/office/drawing/2014/main" id="{626B33C8-E93C-42B7-A950-521003350204}"/>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40320" name="Maine">
            <a:extLst>
              <a:ext uri="{FF2B5EF4-FFF2-40B4-BE49-F238E27FC236}">
                <a16:creationId xmlns:a16="http://schemas.microsoft.com/office/drawing/2014/main" id="{9EC99303-BC6A-43BA-95AA-482695F2F4DB}"/>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BDC9E1"/>
          </a:solidFill>
          <a:ln w="15875">
            <a:solidFill>
              <a:srgbClr val="003F48"/>
            </a:solidFill>
            <a:prstDash val="solid"/>
            <a:round/>
            <a:headEnd/>
            <a:tailEnd/>
          </a:ln>
        </p:spPr>
        <p:txBody>
          <a:bodyPr/>
          <a:lstStyle/>
          <a:p>
            <a:endParaRPr lang="en-US"/>
          </a:p>
        </p:txBody>
      </p:sp>
      <p:sp>
        <p:nvSpPr>
          <p:cNvPr id="140321" name="Maryland">
            <a:extLst>
              <a:ext uri="{FF2B5EF4-FFF2-40B4-BE49-F238E27FC236}">
                <a16:creationId xmlns:a16="http://schemas.microsoft.com/office/drawing/2014/main" id="{F9A56A82-9DAA-4CAB-82B3-482DE9AB55C7}"/>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40322" name="Minnesota">
            <a:extLst>
              <a:ext uri="{FF2B5EF4-FFF2-40B4-BE49-F238E27FC236}">
                <a16:creationId xmlns:a16="http://schemas.microsoft.com/office/drawing/2014/main" id="{E5863446-129C-44B4-BF8D-291550E54F28}"/>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6EFF7"/>
          </a:solidFill>
          <a:ln w="15875">
            <a:solidFill>
              <a:srgbClr val="003F48"/>
            </a:solidFill>
            <a:prstDash val="solid"/>
            <a:round/>
            <a:headEnd/>
            <a:tailEnd/>
          </a:ln>
        </p:spPr>
        <p:txBody>
          <a:bodyPr/>
          <a:lstStyle/>
          <a:p>
            <a:endParaRPr lang="en-US"/>
          </a:p>
        </p:txBody>
      </p:sp>
      <p:sp>
        <p:nvSpPr>
          <p:cNvPr id="140323" name="Mississippi">
            <a:extLst>
              <a:ext uri="{FF2B5EF4-FFF2-40B4-BE49-F238E27FC236}">
                <a16:creationId xmlns:a16="http://schemas.microsoft.com/office/drawing/2014/main" id="{9113D6B7-EAFC-4EA7-8A73-A4E40A45C172}"/>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40324" name="Montana">
            <a:extLst>
              <a:ext uri="{FF2B5EF4-FFF2-40B4-BE49-F238E27FC236}">
                <a16:creationId xmlns:a16="http://schemas.microsoft.com/office/drawing/2014/main" id="{AA811456-8A6B-4124-9286-D5C95E16D305}"/>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F6EFF7"/>
          </a:solidFill>
          <a:ln w="15875">
            <a:solidFill>
              <a:srgbClr val="003F48"/>
            </a:solidFill>
            <a:prstDash val="solid"/>
            <a:round/>
            <a:headEnd/>
            <a:tailEnd/>
          </a:ln>
        </p:spPr>
        <p:txBody>
          <a:bodyPr/>
          <a:lstStyle/>
          <a:p>
            <a:endParaRPr lang="en-US"/>
          </a:p>
        </p:txBody>
      </p:sp>
      <p:sp>
        <p:nvSpPr>
          <p:cNvPr id="140325" name="Nebraska">
            <a:extLst>
              <a:ext uri="{FF2B5EF4-FFF2-40B4-BE49-F238E27FC236}">
                <a16:creationId xmlns:a16="http://schemas.microsoft.com/office/drawing/2014/main" id="{469A9B19-C567-4CDF-98A9-7B188C8E080C}"/>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F6EFF7"/>
          </a:solidFill>
          <a:ln w="15875">
            <a:solidFill>
              <a:srgbClr val="003F48"/>
            </a:solidFill>
            <a:prstDash val="solid"/>
            <a:round/>
            <a:headEnd/>
            <a:tailEnd/>
          </a:ln>
        </p:spPr>
        <p:txBody>
          <a:bodyPr/>
          <a:lstStyle/>
          <a:p>
            <a:endParaRPr lang="en-US"/>
          </a:p>
        </p:txBody>
      </p:sp>
      <p:sp>
        <p:nvSpPr>
          <p:cNvPr id="140326" name="Nevada">
            <a:extLst>
              <a:ext uri="{FF2B5EF4-FFF2-40B4-BE49-F238E27FC236}">
                <a16:creationId xmlns:a16="http://schemas.microsoft.com/office/drawing/2014/main" id="{25920A8C-FFE1-4B23-A794-DCC558B82BCA}"/>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40327" name="New Hampshire">
            <a:extLst>
              <a:ext uri="{FF2B5EF4-FFF2-40B4-BE49-F238E27FC236}">
                <a16:creationId xmlns:a16="http://schemas.microsoft.com/office/drawing/2014/main" id="{408E9A1B-185A-492A-9B8B-E9A8BA5ED5A5}"/>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BDC9E1"/>
          </a:solidFill>
          <a:ln w="15875">
            <a:solidFill>
              <a:srgbClr val="003F48"/>
            </a:solidFill>
            <a:prstDash val="solid"/>
            <a:round/>
            <a:headEnd/>
            <a:tailEnd/>
          </a:ln>
        </p:spPr>
        <p:txBody>
          <a:bodyPr/>
          <a:lstStyle/>
          <a:p>
            <a:endParaRPr lang="en-US"/>
          </a:p>
        </p:txBody>
      </p:sp>
      <p:sp>
        <p:nvSpPr>
          <p:cNvPr id="140328" name="New Jersey">
            <a:extLst>
              <a:ext uri="{FF2B5EF4-FFF2-40B4-BE49-F238E27FC236}">
                <a16:creationId xmlns:a16="http://schemas.microsoft.com/office/drawing/2014/main" id="{843C4D1A-A351-467C-8C53-FB508932DC58}"/>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BDC9E1"/>
          </a:solidFill>
          <a:ln w="15875">
            <a:solidFill>
              <a:srgbClr val="003F48"/>
            </a:solidFill>
            <a:prstDash val="solid"/>
            <a:round/>
            <a:headEnd/>
            <a:tailEnd/>
          </a:ln>
        </p:spPr>
        <p:txBody>
          <a:bodyPr/>
          <a:lstStyle/>
          <a:p>
            <a:endParaRPr lang="en-US"/>
          </a:p>
        </p:txBody>
      </p:sp>
      <p:sp>
        <p:nvSpPr>
          <p:cNvPr id="140329" name="North Carolina">
            <a:extLst>
              <a:ext uri="{FF2B5EF4-FFF2-40B4-BE49-F238E27FC236}">
                <a16:creationId xmlns:a16="http://schemas.microsoft.com/office/drawing/2014/main" id="{8DCEACED-8D0F-49BE-8F00-988202512971}"/>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BDC9E1"/>
          </a:solidFill>
          <a:ln w="15875">
            <a:solidFill>
              <a:srgbClr val="003F48"/>
            </a:solidFill>
            <a:prstDash val="solid"/>
            <a:round/>
            <a:headEnd/>
            <a:tailEnd/>
          </a:ln>
        </p:spPr>
        <p:txBody>
          <a:bodyPr/>
          <a:lstStyle/>
          <a:p>
            <a:endParaRPr lang="en-US"/>
          </a:p>
        </p:txBody>
      </p:sp>
      <p:sp>
        <p:nvSpPr>
          <p:cNvPr id="140330" name="North Dakota">
            <a:extLst>
              <a:ext uri="{FF2B5EF4-FFF2-40B4-BE49-F238E27FC236}">
                <a16:creationId xmlns:a16="http://schemas.microsoft.com/office/drawing/2014/main" id="{7C2771FA-5FBD-4B08-9AB3-CDD6EBB0829D}"/>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6EFF7"/>
          </a:solidFill>
          <a:ln w="15875">
            <a:solidFill>
              <a:srgbClr val="003F48"/>
            </a:solidFill>
            <a:prstDash val="solid"/>
            <a:round/>
            <a:headEnd/>
            <a:tailEnd/>
          </a:ln>
        </p:spPr>
        <p:txBody>
          <a:bodyPr/>
          <a:lstStyle/>
          <a:p>
            <a:endParaRPr lang="en-US"/>
          </a:p>
        </p:txBody>
      </p:sp>
      <p:sp>
        <p:nvSpPr>
          <p:cNvPr id="140331" name="Ohio">
            <a:extLst>
              <a:ext uri="{FF2B5EF4-FFF2-40B4-BE49-F238E27FC236}">
                <a16:creationId xmlns:a16="http://schemas.microsoft.com/office/drawing/2014/main" id="{1CEB51C9-1E8E-42B4-BD7F-31D3DDBBD672}"/>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6EFF7"/>
          </a:solidFill>
          <a:ln w="15875">
            <a:solidFill>
              <a:srgbClr val="003F48"/>
            </a:solidFill>
            <a:prstDash val="solid"/>
            <a:round/>
            <a:headEnd/>
            <a:tailEnd/>
          </a:ln>
        </p:spPr>
        <p:txBody>
          <a:bodyPr/>
          <a:lstStyle/>
          <a:p>
            <a:endParaRPr lang="en-US"/>
          </a:p>
        </p:txBody>
      </p:sp>
      <p:sp>
        <p:nvSpPr>
          <p:cNvPr id="140332" name="Oregon">
            <a:extLst>
              <a:ext uri="{FF2B5EF4-FFF2-40B4-BE49-F238E27FC236}">
                <a16:creationId xmlns:a16="http://schemas.microsoft.com/office/drawing/2014/main" id="{C8C89DF7-1F13-4CE3-81DD-55C25626E910}"/>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6EFF7"/>
          </a:solidFill>
          <a:ln w="15875">
            <a:solidFill>
              <a:srgbClr val="003F48"/>
            </a:solidFill>
            <a:prstDash val="solid"/>
            <a:round/>
            <a:headEnd/>
            <a:tailEnd/>
          </a:ln>
        </p:spPr>
        <p:txBody>
          <a:bodyPr/>
          <a:lstStyle/>
          <a:p>
            <a:endParaRPr lang="en-US"/>
          </a:p>
        </p:txBody>
      </p:sp>
      <p:sp>
        <p:nvSpPr>
          <p:cNvPr id="140333" name="Pennsylvania">
            <a:extLst>
              <a:ext uri="{FF2B5EF4-FFF2-40B4-BE49-F238E27FC236}">
                <a16:creationId xmlns:a16="http://schemas.microsoft.com/office/drawing/2014/main" id="{45CE0A01-B268-42F0-8C10-87DFD79B2D3A}"/>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F6EFF7"/>
          </a:solidFill>
          <a:ln w="15875">
            <a:solidFill>
              <a:srgbClr val="003F48"/>
            </a:solidFill>
            <a:prstDash val="solid"/>
            <a:round/>
            <a:headEnd/>
            <a:tailEnd/>
          </a:ln>
        </p:spPr>
        <p:txBody>
          <a:bodyPr/>
          <a:lstStyle/>
          <a:p>
            <a:endParaRPr lang="en-US"/>
          </a:p>
        </p:txBody>
      </p:sp>
      <p:sp>
        <p:nvSpPr>
          <p:cNvPr id="140334" name="Rhode Island">
            <a:extLst>
              <a:ext uri="{FF2B5EF4-FFF2-40B4-BE49-F238E27FC236}">
                <a16:creationId xmlns:a16="http://schemas.microsoft.com/office/drawing/2014/main" id="{9AD6A487-8BAB-4955-865B-24374A85310C}"/>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40335" name="South Carolina">
            <a:extLst>
              <a:ext uri="{FF2B5EF4-FFF2-40B4-BE49-F238E27FC236}">
                <a16:creationId xmlns:a16="http://schemas.microsoft.com/office/drawing/2014/main" id="{9F61A353-CF7D-4D20-B532-8E693DC3BE20}"/>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BDC9E1"/>
          </a:solidFill>
          <a:ln w="15875">
            <a:solidFill>
              <a:srgbClr val="003F48"/>
            </a:solidFill>
            <a:prstDash val="solid"/>
            <a:round/>
            <a:headEnd/>
            <a:tailEnd/>
          </a:ln>
        </p:spPr>
        <p:txBody>
          <a:bodyPr/>
          <a:lstStyle/>
          <a:p>
            <a:endParaRPr lang="en-US"/>
          </a:p>
        </p:txBody>
      </p:sp>
      <p:sp>
        <p:nvSpPr>
          <p:cNvPr id="140336" name="South Dakota">
            <a:extLst>
              <a:ext uri="{FF2B5EF4-FFF2-40B4-BE49-F238E27FC236}">
                <a16:creationId xmlns:a16="http://schemas.microsoft.com/office/drawing/2014/main" id="{11D8049E-C9EC-47A4-93DE-425919D5F7F4}"/>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40337" name="Tennessee">
            <a:extLst>
              <a:ext uri="{FF2B5EF4-FFF2-40B4-BE49-F238E27FC236}">
                <a16:creationId xmlns:a16="http://schemas.microsoft.com/office/drawing/2014/main" id="{6D88581A-6176-48BD-B80B-288E80503ADC}"/>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6EFF7"/>
          </a:solidFill>
          <a:ln w="15875">
            <a:solidFill>
              <a:srgbClr val="003F48"/>
            </a:solidFill>
            <a:prstDash val="solid"/>
            <a:round/>
            <a:headEnd/>
            <a:tailEnd/>
          </a:ln>
        </p:spPr>
        <p:txBody>
          <a:bodyPr/>
          <a:lstStyle/>
          <a:p>
            <a:endParaRPr lang="en-US"/>
          </a:p>
        </p:txBody>
      </p:sp>
      <p:sp>
        <p:nvSpPr>
          <p:cNvPr id="140338" name="Texas">
            <a:extLst>
              <a:ext uri="{FF2B5EF4-FFF2-40B4-BE49-F238E27FC236}">
                <a16:creationId xmlns:a16="http://schemas.microsoft.com/office/drawing/2014/main" id="{A9A05D14-0171-4177-A0AF-9461AE27AA5A}"/>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40339" name="Utah">
            <a:extLst>
              <a:ext uri="{FF2B5EF4-FFF2-40B4-BE49-F238E27FC236}">
                <a16:creationId xmlns:a16="http://schemas.microsoft.com/office/drawing/2014/main" id="{C3C29D62-CB1F-4EC4-B852-8D0746E20056}"/>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BDC9E1"/>
          </a:solidFill>
          <a:ln w="15875">
            <a:solidFill>
              <a:srgbClr val="003F48"/>
            </a:solidFill>
            <a:prstDash val="solid"/>
            <a:round/>
            <a:headEnd/>
            <a:tailEnd/>
          </a:ln>
        </p:spPr>
        <p:txBody>
          <a:bodyPr/>
          <a:lstStyle/>
          <a:p>
            <a:endParaRPr lang="en-US"/>
          </a:p>
        </p:txBody>
      </p:sp>
      <p:sp>
        <p:nvSpPr>
          <p:cNvPr id="140340" name="Vermont">
            <a:extLst>
              <a:ext uri="{FF2B5EF4-FFF2-40B4-BE49-F238E27FC236}">
                <a16:creationId xmlns:a16="http://schemas.microsoft.com/office/drawing/2014/main" id="{45E62590-EEA4-4C93-BAFF-DC6E56C7C8FB}"/>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140341" name="West Virginia">
            <a:extLst>
              <a:ext uri="{FF2B5EF4-FFF2-40B4-BE49-F238E27FC236}">
                <a16:creationId xmlns:a16="http://schemas.microsoft.com/office/drawing/2014/main" id="{4DA88DF9-B75D-4B1D-87A7-64225C55F36B}"/>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40342" name="Wisconsin">
            <a:extLst>
              <a:ext uri="{FF2B5EF4-FFF2-40B4-BE49-F238E27FC236}">
                <a16:creationId xmlns:a16="http://schemas.microsoft.com/office/drawing/2014/main" id="{5DE464C5-5883-4AB9-9D54-F48625CA28DE}"/>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BDC9E1"/>
          </a:solidFill>
          <a:ln w="15875">
            <a:solidFill>
              <a:srgbClr val="003F48"/>
            </a:solidFill>
            <a:prstDash val="solid"/>
            <a:round/>
            <a:headEnd/>
            <a:tailEnd/>
          </a:ln>
        </p:spPr>
        <p:txBody>
          <a:bodyPr/>
          <a:lstStyle/>
          <a:p>
            <a:endParaRPr lang="en-US"/>
          </a:p>
        </p:txBody>
      </p:sp>
      <p:sp>
        <p:nvSpPr>
          <p:cNvPr id="140343" name="Wyoming">
            <a:extLst>
              <a:ext uri="{FF2B5EF4-FFF2-40B4-BE49-F238E27FC236}">
                <a16:creationId xmlns:a16="http://schemas.microsoft.com/office/drawing/2014/main" id="{21E7E882-A77A-4E0A-87D9-ED036C739EAB}"/>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40344" name="Massachusetts">
            <a:extLst>
              <a:ext uri="{FF2B5EF4-FFF2-40B4-BE49-F238E27FC236}">
                <a16:creationId xmlns:a16="http://schemas.microsoft.com/office/drawing/2014/main" id="{8B2D5DC8-2395-440A-8B21-7B32FFA42A63}"/>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40345" name="Freeform 59">
            <a:extLst>
              <a:ext uri="{FF2B5EF4-FFF2-40B4-BE49-F238E27FC236}">
                <a16:creationId xmlns:a16="http://schemas.microsoft.com/office/drawing/2014/main" id="{FCEF60AA-ECF3-49E6-BA5D-5FA3F4A76326}"/>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346" name="Freeform 60">
            <a:extLst>
              <a:ext uri="{FF2B5EF4-FFF2-40B4-BE49-F238E27FC236}">
                <a16:creationId xmlns:a16="http://schemas.microsoft.com/office/drawing/2014/main" id="{99E8ECA3-B63F-4BE5-BA07-0EFA5775C7F6}"/>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347" name="Virginia">
            <a:extLst>
              <a:ext uri="{FF2B5EF4-FFF2-40B4-BE49-F238E27FC236}">
                <a16:creationId xmlns:a16="http://schemas.microsoft.com/office/drawing/2014/main" id="{6A4A0034-9D5D-461E-84D0-CD7F5B7B917E}"/>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6EFF7"/>
          </a:solidFill>
          <a:ln w="15875">
            <a:solidFill>
              <a:srgbClr val="003F48"/>
            </a:solidFill>
            <a:prstDash val="solid"/>
            <a:round/>
            <a:headEnd/>
            <a:tailEnd/>
          </a:ln>
        </p:spPr>
        <p:txBody>
          <a:bodyPr/>
          <a:lstStyle/>
          <a:p>
            <a:endParaRPr lang="en-US"/>
          </a:p>
        </p:txBody>
      </p:sp>
      <p:sp>
        <p:nvSpPr>
          <p:cNvPr id="140348" name="Freeform 62">
            <a:extLst>
              <a:ext uri="{FF2B5EF4-FFF2-40B4-BE49-F238E27FC236}">
                <a16:creationId xmlns:a16="http://schemas.microsoft.com/office/drawing/2014/main" id="{0C6415E5-56EB-49E0-89EC-E291B7884768}"/>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0349" name="Hawaii">
            <a:extLst>
              <a:ext uri="{FF2B5EF4-FFF2-40B4-BE49-F238E27FC236}">
                <a16:creationId xmlns:a16="http://schemas.microsoft.com/office/drawing/2014/main" id="{071AE423-3D73-457A-8A6F-4EF067BA245E}"/>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40374" name="Freeform 64">
              <a:extLst>
                <a:ext uri="{FF2B5EF4-FFF2-40B4-BE49-F238E27FC236}">
                  <a16:creationId xmlns:a16="http://schemas.microsoft.com/office/drawing/2014/main" id="{A810D0CC-A8BD-4CEF-834B-4C2EDB0824AA}"/>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BDC9E1"/>
            </a:solidFill>
            <a:ln w="15875">
              <a:solidFill>
                <a:srgbClr val="003F48"/>
              </a:solidFill>
              <a:prstDash val="solid"/>
              <a:round/>
              <a:headEnd/>
              <a:tailEnd/>
            </a:ln>
          </p:spPr>
          <p:txBody>
            <a:bodyPr/>
            <a:lstStyle/>
            <a:p>
              <a:endParaRPr lang="en-US"/>
            </a:p>
          </p:txBody>
        </p:sp>
        <p:sp>
          <p:nvSpPr>
            <p:cNvPr id="140375" name="Freeform 65">
              <a:extLst>
                <a:ext uri="{FF2B5EF4-FFF2-40B4-BE49-F238E27FC236}">
                  <a16:creationId xmlns:a16="http://schemas.microsoft.com/office/drawing/2014/main" id="{A18615C6-6A60-4FC8-AC50-6226A6530589}"/>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40376" name="Freeform 66">
              <a:extLst>
                <a:ext uri="{FF2B5EF4-FFF2-40B4-BE49-F238E27FC236}">
                  <a16:creationId xmlns:a16="http://schemas.microsoft.com/office/drawing/2014/main" id="{5DBCDAB4-3E56-4E6D-BE99-8C153E45A650}"/>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40377" name="Freeform 67">
              <a:extLst>
                <a:ext uri="{FF2B5EF4-FFF2-40B4-BE49-F238E27FC236}">
                  <a16:creationId xmlns:a16="http://schemas.microsoft.com/office/drawing/2014/main" id="{98D8D576-F747-4944-8CDC-DDA7F289EDAF}"/>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40378" name="Freeform 68">
              <a:extLst>
                <a:ext uri="{FF2B5EF4-FFF2-40B4-BE49-F238E27FC236}">
                  <a16:creationId xmlns:a16="http://schemas.microsoft.com/office/drawing/2014/main" id="{8FCE4F75-18EF-4F91-8DFF-6B40002BE0DC}"/>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40379" name="Freeform 69">
              <a:extLst>
                <a:ext uri="{FF2B5EF4-FFF2-40B4-BE49-F238E27FC236}">
                  <a16:creationId xmlns:a16="http://schemas.microsoft.com/office/drawing/2014/main" id="{8FEDC6C9-B1B6-45F5-97EF-A7788756B4F4}"/>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40380" name="Freeform 70">
              <a:extLst>
                <a:ext uri="{FF2B5EF4-FFF2-40B4-BE49-F238E27FC236}">
                  <a16:creationId xmlns:a16="http://schemas.microsoft.com/office/drawing/2014/main" id="{FD0D3AF8-A79A-42E1-992E-A6DE391C6795}"/>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BDC9E1"/>
            </a:solidFill>
            <a:ln w="15875">
              <a:solidFill>
                <a:srgbClr val="003F48"/>
              </a:solidFill>
              <a:prstDash val="solid"/>
              <a:round/>
              <a:headEnd/>
              <a:tailEnd/>
            </a:ln>
          </p:spPr>
          <p:txBody>
            <a:bodyPr/>
            <a:lstStyle/>
            <a:p>
              <a:endParaRPr lang="en-US"/>
            </a:p>
          </p:txBody>
        </p:sp>
        <p:sp>
          <p:nvSpPr>
            <p:cNvPr id="140381" name="Freeform 71">
              <a:extLst>
                <a:ext uri="{FF2B5EF4-FFF2-40B4-BE49-F238E27FC236}">
                  <a16:creationId xmlns:a16="http://schemas.microsoft.com/office/drawing/2014/main" id="{CB8D00EE-4F94-4A2C-A5D3-74FF15AD8097}"/>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BDC9E1"/>
            </a:solidFill>
            <a:ln w="15875">
              <a:solidFill>
                <a:srgbClr val="003F48"/>
              </a:solidFill>
              <a:prstDash val="solid"/>
              <a:round/>
              <a:headEnd/>
              <a:tailEnd/>
            </a:ln>
          </p:spPr>
          <p:txBody>
            <a:bodyPr/>
            <a:lstStyle/>
            <a:p>
              <a:endParaRPr lang="en-US"/>
            </a:p>
          </p:txBody>
        </p:sp>
      </p:grpSp>
      <p:grpSp>
        <p:nvGrpSpPr>
          <p:cNvPr id="140350" name="Alaska">
            <a:extLst>
              <a:ext uri="{FF2B5EF4-FFF2-40B4-BE49-F238E27FC236}">
                <a16:creationId xmlns:a16="http://schemas.microsoft.com/office/drawing/2014/main" id="{F262B738-0D76-4C98-A756-C6A14FBC2D5B}"/>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40364" name="Freeform 73">
              <a:extLst>
                <a:ext uri="{FF2B5EF4-FFF2-40B4-BE49-F238E27FC236}">
                  <a16:creationId xmlns:a16="http://schemas.microsoft.com/office/drawing/2014/main" id="{D257ECFA-B970-4AD3-A8E2-1AECA71E8049}"/>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6EFF7"/>
            </a:solidFill>
            <a:ln w="15875">
              <a:solidFill>
                <a:srgbClr val="003F48"/>
              </a:solidFill>
              <a:prstDash val="solid"/>
              <a:round/>
              <a:headEnd/>
              <a:tailEnd/>
            </a:ln>
          </p:spPr>
          <p:txBody>
            <a:bodyPr/>
            <a:lstStyle/>
            <a:p>
              <a:endParaRPr lang="en-US"/>
            </a:p>
          </p:txBody>
        </p:sp>
        <p:sp>
          <p:nvSpPr>
            <p:cNvPr id="140365" name="Freeform 74">
              <a:extLst>
                <a:ext uri="{FF2B5EF4-FFF2-40B4-BE49-F238E27FC236}">
                  <a16:creationId xmlns:a16="http://schemas.microsoft.com/office/drawing/2014/main" id="{A6564D29-2C45-4B6C-A5D5-8EAB1D088794}"/>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6EFF7"/>
            </a:solidFill>
            <a:ln w="15875">
              <a:solidFill>
                <a:srgbClr val="003F48"/>
              </a:solidFill>
              <a:prstDash val="solid"/>
              <a:round/>
              <a:headEnd/>
              <a:tailEnd/>
            </a:ln>
          </p:spPr>
          <p:txBody>
            <a:bodyPr/>
            <a:lstStyle/>
            <a:p>
              <a:endParaRPr lang="en-US"/>
            </a:p>
          </p:txBody>
        </p:sp>
        <p:sp>
          <p:nvSpPr>
            <p:cNvPr id="140366" name="Freeform 75">
              <a:extLst>
                <a:ext uri="{FF2B5EF4-FFF2-40B4-BE49-F238E27FC236}">
                  <a16:creationId xmlns:a16="http://schemas.microsoft.com/office/drawing/2014/main" id="{D1A0380D-3204-4DE7-B9D6-AC6BDFD4009E}"/>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6EFF7"/>
            </a:solidFill>
            <a:ln w="15875">
              <a:solidFill>
                <a:srgbClr val="003F48"/>
              </a:solidFill>
              <a:prstDash val="solid"/>
              <a:round/>
              <a:headEnd/>
              <a:tailEnd/>
            </a:ln>
          </p:spPr>
          <p:txBody>
            <a:bodyPr/>
            <a:lstStyle/>
            <a:p>
              <a:endParaRPr lang="en-US"/>
            </a:p>
          </p:txBody>
        </p:sp>
        <p:sp>
          <p:nvSpPr>
            <p:cNvPr id="140367" name="Freeform 76">
              <a:extLst>
                <a:ext uri="{FF2B5EF4-FFF2-40B4-BE49-F238E27FC236}">
                  <a16:creationId xmlns:a16="http://schemas.microsoft.com/office/drawing/2014/main" id="{98B637C9-F677-4177-AF06-B16DB20FBE96}"/>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6EFF7"/>
            </a:solidFill>
            <a:ln w="15875">
              <a:solidFill>
                <a:srgbClr val="003F48"/>
              </a:solidFill>
              <a:prstDash val="solid"/>
              <a:round/>
              <a:headEnd/>
              <a:tailEnd/>
            </a:ln>
          </p:spPr>
          <p:txBody>
            <a:bodyPr/>
            <a:lstStyle/>
            <a:p>
              <a:endParaRPr lang="en-US"/>
            </a:p>
          </p:txBody>
        </p:sp>
        <p:sp>
          <p:nvSpPr>
            <p:cNvPr id="140368" name="Freeform 77">
              <a:extLst>
                <a:ext uri="{FF2B5EF4-FFF2-40B4-BE49-F238E27FC236}">
                  <a16:creationId xmlns:a16="http://schemas.microsoft.com/office/drawing/2014/main" id="{487405BE-DC60-4187-8272-C44EAB17A824}"/>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6EFF7"/>
            </a:solidFill>
            <a:ln w="15875">
              <a:solidFill>
                <a:srgbClr val="003F48"/>
              </a:solidFill>
              <a:prstDash val="solid"/>
              <a:round/>
              <a:headEnd/>
              <a:tailEnd/>
            </a:ln>
          </p:spPr>
          <p:txBody>
            <a:bodyPr/>
            <a:lstStyle/>
            <a:p>
              <a:endParaRPr lang="en-US"/>
            </a:p>
          </p:txBody>
        </p:sp>
        <p:sp>
          <p:nvSpPr>
            <p:cNvPr id="140369" name="Freeform 78">
              <a:extLst>
                <a:ext uri="{FF2B5EF4-FFF2-40B4-BE49-F238E27FC236}">
                  <a16:creationId xmlns:a16="http://schemas.microsoft.com/office/drawing/2014/main" id="{6A5EE496-216D-4F68-BA2D-C3F2B03891EB}"/>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6EFF7"/>
            </a:solidFill>
            <a:ln w="15875">
              <a:solidFill>
                <a:srgbClr val="003F48"/>
              </a:solidFill>
              <a:prstDash val="solid"/>
              <a:round/>
              <a:headEnd/>
              <a:tailEnd/>
            </a:ln>
          </p:spPr>
          <p:txBody>
            <a:bodyPr/>
            <a:lstStyle/>
            <a:p>
              <a:endParaRPr lang="en-US"/>
            </a:p>
          </p:txBody>
        </p:sp>
        <p:sp>
          <p:nvSpPr>
            <p:cNvPr id="140370" name="Freeform 79">
              <a:extLst>
                <a:ext uri="{FF2B5EF4-FFF2-40B4-BE49-F238E27FC236}">
                  <a16:creationId xmlns:a16="http://schemas.microsoft.com/office/drawing/2014/main" id="{2CD01317-2084-43F9-A617-71A68ABF0F6F}"/>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40371" name="Freeform 80">
              <a:extLst>
                <a:ext uri="{FF2B5EF4-FFF2-40B4-BE49-F238E27FC236}">
                  <a16:creationId xmlns:a16="http://schemas.microsoft.com/office/drawing/2014/main" id="{5BADF71E-96FE-46FE-8164-920D71325FAD}"/>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40372" name="Freeform 81">
              <a:extLst>
                <a:ext uri="{FF2B5EF4-FFF2-40B4-BE49-F238E27FC236}">
                  <a16:creationId xmlns:a16="http://schemas.microsoft.com/office/drawing/2014/main" id="{759A4406-E283-4764-A59B-DBFC547D97A1}"/>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40373" name="Freeform 82">
              <a:extLst>
                <a:ext uri="{FF2B5EF4-FFF2-40B4-BE49-F238E27FC236}">
                  <a16:creationId xmlns:a16="http://schemas.microsoft.com/office/drawing/2014/main" id="{1D58812E-47AE-4340-B699-0C2B0594C028}"/>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6EFF7"/>
            </a:solidFill>
            <a:ln w="15875">
              <a:solidFill>
                <a:srgbClr val="003F48"/>
              </a:solidFill>
              <a:prstDash val="solid"/>
              <a:round/>
              <a:headEnd/>
              <a:tailEnd/>
            </a:ln>
          </p:spPr>
          <p:txBody>
            <a:bodyPr/>
            <a:lstStyle/>
            <a:p>
              <a:endParaRPr lang="en-US"/>
            </a:p>
          </p:txBody>
        </p:sp>
      </p:grpSp>
      <p:sp>
        <p:nvSpPr>
          <p:cNvPr id="140351" name="Rectangle 109">
            <a:extLst>
              <a:ext uri="{FF2B5EF4-FFF2-40B4-BE49-F238E27FC236}">
                <a16:creationId xmlns:a16="http://schemas.microsoft.com/office/drawing/2014/main" id="{E8E615B2-79F2-4EF5-8C47-0D1692A146E1}"/>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0352" name="Rectangle 110">
            <a:extLst>
              <a:ext uri="{FF2B5EF4-FFF2-40B4-BE49-F238E27FC236}">
                <a16:creationId xmlns:a16="http://schemas.microsoft.com/office/drawing/2014/main" id="{2A5F6D41-7414-4511-8BF4-5815CC254B48}"/>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0353" name="Rectangle 111">
            <a:extLst>
              <a:ext uri="{FF2B5EF4-FFF2-40B4-BE49-F238E27FC236}">
                <a16:creationId xmlns:a16="http://schemas.microsoft.com/office/drawing/2014/main" id="{B0002820-A119-43F2-8098-2B1B83177829}"/>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0354" name="Rectangle 112">
            <a:extLst>
              <a:ext uri="{FF2B5EF4-FFF2-40B4-BE49-F238E27FC236}">
                <a16:creationId xmlns:a16="http://schemas.microsoft.com/office/drawing/2014/main" id="{BBE34C96-1BF9-40D2-8B9D-EA151A3B2364}"/>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0355" name="Rectangle 113">
            <a:extLst>
              <a:ext uri="{FF2B5EF4-FFF2-40B4-BE49-F238E27FC236}">
                <a16:creationId xmlns:a16="http://schemas.microsoft.com/office/drawing/2014/main" id="{31811CC8-F3EB-40D2-972C-F5E267B98993}"/>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0356" name="Text Box 114">
            <a:extLst>
              <a:ext uri="{FF2B5EF4-FFF2-40B4-BE49-F238E27FC236}">
                <a16:creationId xmlns:a16="http://schemas.microsoft.com/office/drawing/2014/main" id="{BB6BEF4D-A49C-4504-9FFE-00B2257A9867}"/>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40357" name="Text Box 105">
            <a:extLst>
              <a:ext uri="{FF2B5EF4-FFF2-40B4-BE49-F238E27FC236}">
                <a16:creationId xmlns:a16="http://schemas.microsoft.com/office/drawing/2014/main" id="{7934C55A-7F24-41E3-9774-858C3D0A2D5E}"/>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40358" name="Text Box 106">
            <a:extLst>
              <a:ext uri="{FF2B5EF4-FFF2-40B4-BE49-F238E27FC236}">
                <a16:creationId xmlns:a16="http://schemas.microsoft.com/office/drawing/2014/main" id="{807716C6-9A63-48F3-AE6A-DF6263539C9D}"/>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40359" name="Text Box 107">
            <a:extLst>
              <a:ext uri="{FF2B5EF4-FFF2-40B4-BE49-F238E27FC236}">
                <a16:creationId xmlns:a16="http://schemas.microsoft.com/office/drawing/2014/main" id="{5C9E11B2-22AA-45D2-901A-2C254B20905F}"/>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40360" name="Text Box 108">
            <a:extLst>
              <a:ext uri="{FF2B5EF4-FFF2-40B4-BE49-F238E27FC236}">
                <a16:creationId xmlns:a16="http://schemas.microsoft.com/office/drawing/2014/main" id="{EC53DE1D-0923-4F3D-9380-0E619546F129}"/>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40361" name="Rectangle 7">
            <a:extLst>
              <a:ext uri="{FF2B5EF4-FFF2-40B4-BE49-F238E27FC236}">
                <a16:creationId xmlns:a16="http://schemas.microsoft.com/office/drawing/2014/main" id="{4FF90169-345D-4DFB-BB41-720D67F7032E}"/>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in which the lead health education teacher received professional development* on pregnancy prevention</a:t>
            </a:r>
          </a:p>
        </p:txBody>
      </p:sp>
      <p:sp>
        <p:nvSpPr>
          <p:cNvPr id="140362" name="Text Box 101">
            <a:extLst>
              <a:ext uri="{FF2B5EF4-FFF2-40B4-BE49-F238E27FC236}">
                <a16:creationId xmlns:a16="http://schemas.microsoft.com/office/drawing/2014/main" id="{897B15CD-3097-445D-B062-7AF65EF06E5C}"/>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2 years before the survey.</a:t>
            </a:r>
          </a:p>
        </p:txBody>
      </p:sp>
      <p:sp>
        <p:nvSpPr>
          <p:cNvPr id="140363" name="Text Box 116">
            <a:extLst>
              <a:ext uri="{FF2B5EF4-FFF2-40B4-BE49-F238E27FC236}">
                <a16:creationId xmlns:a16="http://schemas.microsoft.com/office/drawing/2014/main" id="{8D6A9AF7-D195-4189-9FB5-ABA4450F9161}"/>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Kansas">
            <a:extLst>
              <a:ext uri="{FF2B5EF4-FFF2-40B4-BE49-F238E27FC236}">
                <a16:creationId xmlns:a16="http://schemas.microsoft.com/office/drawing/2014/main" id="{0D6E97FD-6C1A-4233-B7F3-51D54206B1F4}"/>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6EFF7"/>
          </a:solidFill>
          <a:ln w="15875">
            <a:solidFill>
              <a:srgbClr val="003F48"/>
            </a:solidFill>
            <a:prstDash val="solid"/>
            <a:round/>
            <a:headEnd/>
            <a:tailEnd/>
          </a:ln>
        </p:spPr>
        <p:txBody>
          <a:bodyPr/>
          <a:lstStyle/>
          <a:p>
            <a:endParaRPr lang="en-US"/>
          </a:p>
        </p:txBody>
      </p:sp>
      <p:sp>
        <p:nvSpPr>
          <p:cNvPr id="142339" name="Missouri">
            <a:extLst>
              <a:ext uri="{FF2B5EF4-FFF2-40B4-BE49-F238E27FC236}">
                <a16:creationId xmlns:a16="http://schemas.microsoft.com/office/drawing/2014/main" id="{2CAE2D24-6534-49B3-A7D3-448A466B67B3}"/>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42340" name="Illinois">
            <a:extLst>
              <a:ext uri="{FF2B5EF4-FFF2-40B4-BE49-F238E27FC236}">
                <a16:creationId xmlns:a16="http://schemas.microsoft.com/office/drawing/2014/main" id="{C3DF65F8-9E3D-4386-A9BE-581FBE0C7225}"/>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42341" name="Iowa">
            <a:extLst>
              <a:ext uri="{FF2B5EF4-FFF2-40B4-BE49-F238E27FC236}">
                <a16:creationId xmlns:a16="http://schemas.microsoft.com/office/drawing/2014/main" id="{64A78E95-51DF-452C-89A3-A182AE318227}"/>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42342" name="New Mexico">
            <a:extLst>
              <a:ext uri="{FF2B5EF4-FFF2-40B4-BE49-F238E27FC236}">
                <a16:creationId xmlns:a16="http://schemas.microsoft.com/office/drawing/2014/main" id="{77042DCC-4671-448B-A377-A716C8925482}"/>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BDC9E1"/>
          </a:solidFill>
          <a:ln w="15875">
            <a:solidFill>
              <a:srgbClr val="003F48"/>
            </a:solidFill>
            <a:prstDash val="solid"/>
            <a:round/>
            <a:headEnd/>
            <a:tailEnd/>
          </a:ln>
        </p:spPr>
        <p:txBody>
          <a:bodyPr/>
          <a:lstStyle/>
          <a:p>
            <a:endParaRPr lang="en-US"/>
          </a:p>
        </p:txBody>
      </p:sp>
      <p:sp>
        <p:nvSpPr>
          <p:cNvPr id="142343" name="Oklahoma">
            <a:extLst>
              <a:ext uri="{FF2B5EF4-FFF2-40B4-BE49-F238E27FC236}">
                <a16:creationId xmlns:a16="http://schemas.microsoft.com/office/drawing/2014/main" id="{752A4D61-8602-4C89-9480-FAD8518F171D}"/>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42344" name="Florida">
            <a:extLst>
              <a:ext uri="{FF2B5EF4-FFF2-40B4-BE49-F238E27FC236}">
                <a16:creationId xmlns:a16="http://schemas.microsoft.com/office/drawing/2014/main" id="{03EEF562-8F07-4553-A2C1-8900919E1EB9}"/>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BDC9E1"/>
          </a:solidFill>
          <a:ln w="15875">
            <a:solidFill>
              <a:srgbClr val="003F48"/>
            </a:solidFill>
            <a:prstDash val="solid"/>
            <a:round/>
            <a:headEnd/>
            <a:tailEnd/>
          </a:ln>
        </p:spPr>
        <p:txBody>
          <a:bodyPr/>
          <a:lstStyle/>
          <a:p>
            <a:endParaRPr lang="en-US"/>
          </a:p>
        </p:txBody>
      </p:sp>
      <p:sp>
        <p:nvSpPr>
          <p:cNvPr id="142345" name="Freeform 9">
            <a:extLst>
              <a:ext uri="{FF2B5EF4-FFF2-40B4-BE49-F238E27FC236}">
                <a16:creationId xmlns:a16="http://schemas.microsoft.com/office/drawing/2014/main" id="{79EE8FE8-B094-4009-B821-F521E1EAA56D}"/>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42346" name="Freeform 10">
            <a:extLst>
              <a:ext uri="{FF2B5EF4-FFF2-40B4-BE49-F238E27FC236}">
                <a16:creationId xmlns:a16="http://schemas.microsoft.com/office/drawing/2014/main" id="{C4432B5F-38B0-41F8-9508-76BDEDF96205}"/>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42347" name="Freeform 11">
            <a:extLst>
              <a:ext uri="{FF2B5EF4-FFF2-40B4-BE49-F238E27FC236}">
                <a16:creationId xmlns:a16="http://schemas.microsoft.com/office/drawing/2014/main" id="{62A2C474-741B-4CE2-9589-3FD551CF5D14}"/>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42348" name="Michigan Upper">
            <a:extLst>
              <a:ext uri="{FF2B5EF4-FFF2-40B4-BE49-F238E27FC236}">
                <a16:creationId xmlns:a16="http://schemas.microsoft.com/office/drawing/2014/main" id="{90CB649D-3FF0-4773-BD7F-465BFC37697C}"/>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BDC9E1"/>
          </a:solidFill>
          <a:ln w="15875">
            <a:solidFill>
              <a:srgbClr val="003F48"/>
            </a:solidFill>
            <a:prstDash val="solid"/>
            <a:round/>
            <a:headEnd/>
            <a:tailEnd/>
          </a:ln>
        </p:spPr>
        <p:txBody>
          <a:bodyPr/>
          <a:lstStyle/>
          <a:p>
            <a:endParaRPr lang="en-US"/>
          </a:p>
        </p:txBody>
      </p:sp>
      <p:sp>
        <p:nvSpPr>
          <p:cNvPr id="142349" name="Michigan">
            <a:extLst>
              <a:ext uri="{FF2B5EF4-FFF2-40B4-BE49-F238E27FC236}">
                <a16:creationId xmlns:a16="http://schemas.microsoft.com/office/drawing/2014/main" id="{CABA4085-6976-4B22-B1B6-B589EF576CD3}"/>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42350" name="New York">
            <a:extLst>
              <a:ext uri="{FF2B5EF4-FFF2-40B4-BE49-F238E27FC236}">
                <a16:creationId xmlns:a16="http://schemas.microsoft.com/office/drawing/2014/main" id="{DB83BA22-05D1-435F-8C04-5A2A41C156BD}"/>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BDC9E1"/>
          </a:solidFill>
          <a:ln w="15875">
            <a:solidFill>
              <a:srgbClr val="003F48"/>
            </a:solidFill>
            <a:prstDash val="solid"/>
            <a:round/>
            <a:headEnd/>
            <a:tailEnd/>
          </a:ln>
        </p:spPr>
        <p:txBody>
          <a:bodyPr/>
          <a:lstStyle/>
          <a:p>
            <a:endParaRPr lang="en-US"/>
          </a:p>
        </p:txBody>
      </p:sp>
      <p:sp>
        <p:nvSpPr>
          <p:cNvPr id="142351" name="Freeform 15">
            <a:extLst>
              <a:ext uri="{FF2B5EF4-FFF2-40B4-BE49-F238E27FC236}">
                <a16:creationId xmlns:a16="http://schemas.microsoft.com/office/drawing/2014/main" id="{24033A8E-7122-4B07-8F8B-B80137816A3A}"/>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352" name="Freeform 16">
            <a:extLst>
              <a:ext uri="{FF2B5EF4-FFF2-40B4-BE49-F238E27FC236}">
                <a16:creationId xmlns:a16="http://schemas.microsoft.com/office/drawing/2014/main" id="{416462D7-B8B6-440F-9E16-6C710ACBB93E}"/>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353" name="Washington">
            <a:extLst>
              <a:ext uri="{FF2B5EF4-FFF2-40B4-BE49-F238E27FC236}">
                <a16:creationId xmlns:a16="http://schemas.microsoft.com/office/drawing/2014/main" id="{57E3E9C4-5B45-4BEC-959C-A7E5C768BD88}"/>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BDC9E1"/>
          </a:solidFill>
          <a:ln w="15875">
            <a:solidFill>
              <a:srgbClr val="003F48"/>
            </a:solidFill>
            <a:prstDash val="solid"/>
            <a:round/>
            <a:headEnd/>
            <a:tailEnd/>
          </a:ln>
        </p:spPr>
        <p:txBody>
          <a:bodyPr/>
          <a:lstStyle/>
          <a:p>
            <a:endParaRPr lang="en-US"/>
          </a:p>
        </p:txBody>
      </p:sp>
      <p:sp>
        <p:nvSpPr>
          <p:cNvPr id="142354" name="Freeform 19">
            <a:extLst>
              <a:ext uri="{FF2B5EF4-FFF2-40B4-BE49-F238E27FC236}">
                <a16:creationId xmlns:a16="http://schemas.microsoft.com/office/drawing/2014/main" id="{9CCDA099-D33D-42EF-BF32-5334371F6CAE}"/>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355" name="Alabama">
            <a:extLst>
              <a:ext uri="{FF2B5EF4-FFF2-40B4-BE49-F238E27FC236}">
                <a16:creationId xmlns:a16="http://schemas.microsoft.com/office/drawing/2014/main" id="{3F7955F3-7D89-4081-8D86-FCE319041C1B}"/>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6EFF7"/>
          </a:solidFill>
          <a:ln w="15875">
            <a:solidFill>
              <a:srgbClr val="003F48"/>
            </a:solidFill>
            <a:prstDash val="solid"/>
            <a:round/>
            <a:headEnd/>
            <a:tailEnd/>
          </a:ln>
        </p:spPr>
        <p:txBody>
          <a:bodyPr/>
          <a:lstStyle/>
          <a:p>
            <a:endParaRPr lang="en-US"/>
          </a:p>
        </p:txBody>
      </p:sp>
      <p:sp>
        <p:nvSpPr>
          <p:cNvPr id="142356" name="Arizona">
            <a:extLst>
              <a:ext uri="{FF2B5EF4-FFF2-40B4-BE49-F238E27FC236}">
                <a16:creationId xmlns:a16="http://schemas.microsoft.com/office/drawing/2014/main" id="{82494E0E-C19F-4E58-B6C7-53C3C868B362}"/>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42357" name="Arkansas">
            <a:extLst>
              <a:ext uri="{FF2B5EF4-FFF2-40B4-BE49-F238E27FC236}">
                <a16:creationId xmlns:a16="http://schemas.microsoft.com/office/drawing/2014/main" id="{932AD477-2174-421C-9C50-C01D096BC46E}"/>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42358" name="California">
            <a:extLst>
              <a:ext uri="{FF2B5EF4-FFF2-40B4-BE49-F238E27FC236}">
                <a16:creationId xmlns:a16="http://schemas.microsoft.com/office/drawing/2014/main" id="{A388EDC5-789D-4BDD-95B3-8517A96CC965}"/>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BDC9E1"/>
          </a:solidFill>
          <a:ln w="15875">
            <a:solidFill>
              <a:srgbClr val="003F48"/>
            </a:solidFill>
            <a:prstDash val="solid"/>
            <a:round/>
            <a:headEnd/>
            <a:tailEnd/>
          </a:ln>
        </p:spPr>
        <p:txBody>
          <a:bodyPr/>
          <a:lstStyle/>
          <a:p>
            <a:endParaRPr lang="en-US"/>
          </a:p>
        </p:txBody>
      </p:sp>
      <p:sp>
        <p:nvSpPr>
          <p:cNvPr id="142359" name="Colorado">
            <a:extLst>
              <a:ext uri="{FF2B5EF4-FFF2-40B4-BE49-F238E27FC236}">
                <a16:creationId xmlns:a16="http://schemas.microsoft.com/office/drawing/2014/main" id="{34387A21-F577-4C01-B0E1-684842CC3BB2}"/>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42360" name="Connecticut">
            <a:extLst>
              <a:ext uri="{FF2B5EF4-FFF2-40B4-BE49-F238E27FC236}">
                <a16:creationId xmlns:a16="http://schemas.microsoft.com/office/drawing/2014/main" id="{A1F94443-EC4E-4323-99E4-D34444DC9DEA}"/>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42361" name="Delaware">
            <a:extLst>
              <a:ext uri="{FF2B5EF4-FFF2-40B4-BE49-F238E27FC236}">
                <a16:creationId xmlns:a16="http://schemas.microsoft.com/office/drawing/2014/main" id="{05AA9275-3672-4A01-8CDB-CB428241C9E4}"/>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42362" name="Freeform 27">
            <a:extLst>
              <a:ext uri="{FF2B5EF4-FFF2-40B4-BE49-F238E27FC236}">
                <a16:creationId xmlns:a16="http://schemas.microsoft.com/office/drawing/2014/main" id="{22112F84-2DB3-4735-BAD0-698700F6F39A}"/>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363" name="Georgia">
            <a:extLst>
              <a:ext uri="{FF2B5EF4-FFF2-40B4-BE49-F238E27FC236}">
                <a16:creationId xmlns:a16="http://schemas.microsoft.com/office/drawing/2014/main" id="{B3D8000B-B1C1-481E-8D87-DD66C9EFAFD0}"/>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142364" name="Idaho">
            <a:extLst>
              <a:ext uri="{FF2B5EF4-FFF2-40B4-BE49-F238E27FC236}">
                <a16:creationId xmlns:a16="http://schemas.microsoft.com/office/drawing/2014/main" id="{D99580E9-3AD1-457D-961A-E2A321B00681}"/>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6EFF7"/>
          </a:solidFill>
          <a:ln w="15875">
            <a:solidFill>
              <a:srgbClr val="003F48"/>
            </a:solidFill>
            <a:prstDash val="solid"/>
            <a:round/>
            <a:headEnd/>
            <a:tailEnd/>
          </a:ln>
        </p:spPr>
        <p:txBody>
          <a:bodyPr/>
          <a:lstStyle/>
          <a:p>
            <a:endParaRPr lang="en-US"/>
          </a:p>
        </p:txBody>
      </p:sp>
      <p:sp>
        <p:nvSpPr>
          <p:cNvPr id="142365" name="Indiana">
            <a:extLst>
              <a:ext uri="{FF2B5EF4-FFF2-40B4-BE49-F238E27FC236}">
                <a16:creationId xmlns:a16="http://schemas.microsoft.com/office/drawing/2014/main" id="{AD0B7C6E-B2B4-4EC0-81F0-648983C3F695}"/>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42366" name="Kentucky">
            <a:extLst>
              <a:ext uri="{FF2B5EF4-FFF2-40B4-BE49-F238E27FC236}">
                <a16:creationId xmlns:a16="http://schemas.microsoft.com/office/drawing/2014/main" id="{0B917F2D-E960-447B-BD67-BDD01BA7277E}"/>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42367" name="Louisiana">
            <a:extLst>
              <a:ext uri="{FF2B5EF4-FFF2-40B4-BE49-F238E27FC236}">
                <a16:creationId xmlns:a16="http://schemas.microsoft.com/office/drawing/2014/main" id="{0B0335AB-2E5E-472B-AAAB-ABAF7478CACE}"/>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42368" name="Maine">
            <a:extLst>
              <a:ext uri="{FF2B5EF4-FFF2-40B4-BE49-F238E27FC236}">
                <a16:creationId xmlns:a16="http://schemas.microsoft.com/office/drawing/2014/main" id="{41FEB09C-D345-4A72-A720-7533A0CF51EB}"/>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BDC9E1"/>
          </a:solidFill>
          <a:ln w="15875">
            <a:solidFill>
              <a:srgbClr val="003F48"/>
            </a:solidFill>
            <a:prstDash val="solid"/>
            <a:round/>
            <a:headEnd/>
            <a:tailEnd/>
          </a:ln>
        </p:spPr>
        <p:txBody>
          <a:bodyPr/>
          <a:lstStyle/>
          <a:p>
            <a:endParaRPr lang="en-US"/>
          </a:p>
        </p:txBody>
      </p:sp>
      <p:sp>
        <p:nvSpPr>
          <p:cNvPr id="142369" name="Maryland">
            <a:extLst>
              <a:ext uri="{FF2B5EF4-FFF2-40B4-BE49-F238E27FC236}">
                <a16:creationId xmlns:a16="http://schemas.microsoft.com/office/drawing/2014/main" id="{63DB40E3-536A-4666-AE73-6BAA4330CEE3}"/>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42370" name="Minnesota">
            <a:extLst>
              <a:ext uri="{FF2B5EF4-FFF2-40B4-BE49-F238E27FC236}">
                <a16:creationId xmlns:a16="http://schemas.microsoft.com/office/drawing/2014/main" id="{4EAFA77E-388C-4489-BB1B-5037193364D7}"/>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6EFF7"/>
          </a:solidFill>
          <a:ln w="15875">
            <a:solidFill>
              <a:srgbClr val="003F48"/>
            </a:solidFill>
            <a:prstDash val="solid"/>
            <a:round/>
            <a:headEnd/>
            <a:tailEnd/>
          </a:ln>
        </p:spPr>
        <p:txBody>
          <a:bodyPr/>
          <a:lstStyle/>
          <a:p>
            <a:endParaRPr lang="en-US"/>
          </a:p>
        </p:txBody>
      </p:sp>
      <p:sp>
        <p:nvSpPr>
          <p:cNvPr id="142371" name="Mississippi">
            <a:extLst>
              <a:ext uri="{FF2B5EF4-FFF2-40B4-BE49-F238E27FC236}">
                <a16:creationId xmlns:a16="http://schemas.microsoft.com/office/drawing/2014/main" id="{EB88FB9C-8499-4C7A-A2B1-087477E300D8}"/>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42372" name="Montana">
            <a:extLst>
              <a:ext uri="{FF2B5EF4-FFF2-40B4-BE49-F238E27FC236}">
                <a16:creationId xmlns:a16="http://schemas.microsoft.com/office/drawing/2014/main" id="{0F8CE9F5-6C10-4561-ADBF-098726D9450B}"/>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F6EFF7"/>
          </a:solidFill>
          <a:ln w="15875">
            <a:solidFill>
              <a:srgbClr val="003F48"/>
            </a:solidFill>
            <a:prstDash val="solid"/>
            <a:round/>
            <a:headEnd/>
            <a:tailEnd/>
          </a:ln>
        </p:spPr>
        <p:txBody>
          <a:bodyPr/>
          <a:lstStyle/>
          <a:p>
            <a:endParaRPr lang="en-US"/>
          </a:p>
        </p:txBody>
      </p:sp>
      <p:sp>
        <p:nvSpPr>
          <p:cNvPr id="142373" name="Nebraska">
            <a:extLst>
              <a:ext uri="{FF2B5EF4-FFF2-40B4-BE49-F238E27FC236}">
                <a16:creationId xmlns:a16="http://schemas.microsoft.com/office/drawing/2014/main" id="{2D367916-D355-4ACE-A82B-0281DDF19DE3}"/>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F6EFF7"/>
          </a:solidFill>
          <a:ln w="15875">
            <a:solidFill>
              <a:srgbClr val="003F48"/>
            </a:solidFill>
            <a:prstDash val="solid"/>
            <a:round/>
            <a:headEnd/>
            <a:tailEnd/>
          </a:ln>
        </p:spPr>
        <p:txBody>
          <a:bodyPr/>
          <a:lstStyle/>
          <a:p>
            <a:endParaRPr lang="en-US"/>
          </a:p>
        </p:txBody>
      </p:sp>
      <p:sp>
        <p:nvSpPr>
          <p:cNvPr id="142374" name="Nevada">
            <a:extLst>
              <a:ext uri="{FF2B5EF4-FFF2-40B4-BE49-F238E27FC236}">
                <a16:creationId xmlns:a16="http://schemas.microsoft.com/office/drawing/2014/main" id="{9AD07AE4-8EA8-4B2C-A80E-03E642DA070C}"/>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42375" name="New Hampshire">
            <a:extLst>
              <a:ext uri="{FF2B5EF4-FFF2-40B4-BE49-F238E27FC236}">
                <a16:creationId xmlns:a16="http://schemas.microsoft.com/office/drawing/2014/main" id="{4DFB4D9C-50AE-4DB1-B724-4D24273169FA}"/>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BDC9E1"/>
          </a:solidFill>
          <a:ln w="15875">
            <a:solidFill>
              <a:srgbClr val="003F48"/>
            </a:solidFill>
            <a:prstDash val="solid"/>
            <a:round/>
            <a:headEnd/>
            <a:tailEnd/>
          </a:ln>
        </p:spPr>
        <p:txBody>
          <a:bodyPr/>
          <a:lstStyle/>
          <a:p>
            <a:endParaRPr lang="en-US"/>
          </a:p>
        </p:txBody>
      </p:sp>
      <p:sp>
        <p:nvSpPr>
          <p:cNvPr id="142376" name="New Jersey">
            <a:extLst>
              <a:ext uri="{FF2B5EF4-FFF2-40B4-BE49-F238E27FC236}">
                <a16:creationId xmlns:a16="http://schemas.microsoft.com/office/drawing/2014/main" id="{8BDCC614-B18E-4664-AC54-B5B4DF8B396F}"/>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BDC9E1"/>
          </a:solidFill>
          <a:ln w="15875">
            <a:solidFill>
              <a:srgbClr val="003F48"/>
            </a:solidFill>
            <a:prstDash val="solid"/>
            <a:round/>
            <a:headEnd/>
            <a:tailEnd/>
          </a:ln>
        </p:spPr>
        <p:txBody>
          <a:bodyPr/>
          <a:lstStyle/>
          <a:p>
            <a:endParaRPr lang="en-US"/>
          </a:p>
        </p:txBody>
      </p:sp>
      <p:sp>
        <p:nvSpPr>
          <p:cNvPr id="142377" name="North Carolina">
            <a:extLst>
              <a:ext uri="{FF2B5EF4-FFF2-40B4-BE49-F238E27FC236}">
                <a16:creationId xmlns:a16="http://schemas.microsoft.com/office/drawing/2014/main" id="{9D54C488-8A9D-4AC0-B772-2830CE2B630B}"/>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BDC9E1"/>
          </a:solidFill>
          <a:ln w="15875">
            <a:solidFill>
              <a:srgbClr val="003F48"/>
            </a:solidFill>
            <a:prstDash val="solid"/>
            <a:round/>
            <a:headEnd/>
            <a:tailEnd/>
          </a:ln>
        </p:spPr>
        <p:txBody>
          <a:bodyPr/>
          <a:lstStyle/>
          <a:p>
            <a:endParaRPr lang="en-US"/>
          </a:p>
        </p:txBody>
      </p:sp>
      <p:sp>
        <p:nvSpPr>
          <p:cNvPr id="142378" name="North Dakota">
            <a:extLst>
              <a:ext uri="{FF2B5EF4-FFF2-40B4-BE49-F238E27FC236}">
                <a16:creationId xmlns:a16="http://schemas.microsoft.com/office/drawing/2014/main" id="{C23D25AF-EB3E-4077-8905-45256C1BC35E}"/>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6EFF7"/>
          </a:solidFill>
          <a:ln w="15875">
            <a:solidFill>
              <a:srgbClr val="003F48"/>
            </a:solidFill>
            <a:prstDash val="solid"/>
            <a:round/>
            <a:headEnd/>
            <a:tailEnd/>
          </a:ln>
        </p:spPr>
        <p:txBody>
          <a:bodyPr/>
          <a:lstStyle/>
          <a:p>
            <a:endParaRPr lang="en-US"/>
          </a:p>
        </p:txBody>
      </p:sp>
      <p:sp>
        <p:nvSpPr>
          <p:cNvPr id="142379" name="Ohio">
            <a:extLst>
              <a:ext uri="{FF2B5EF4-FFF2-40B4-BE49-F238E27FC236}">
                <a16:creationId xmlns:a16="http://schemas.microsoft.com/office/drawing/2014/main" id="{0C6B0385-46CD-4DA3-80EF-4C30081F02E6}"/>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BDC9E1"/>
          </a:solidFill>
          <a:ln w="15875">
            <a:solidFill>
              <a:srgbClr val="003F48"/>
            </a:solidFill>
            <a:prstDash val="solid"/>
            <a:round/>
            <a:headEnd/>
            <a:tailEnd/>
          </a:ln>
        </p:spPr>
        <p:txBody>
          <a:bodyPr/>
          <a:lstStyle/>
          <a:p>
            <a:endParaRPr lang="en-US"/>
          </a:p>
        </p:txBody>
      </p:sp>
      <p:sp>
        <p:nvSpPr>
          <p:cNvPr id="142380" name="Oregon">
            <a:extLst>
              <a:ext uri="{FF2B5EF4-FFF2-40B4-BE49-F238E27FC236}">
                <a16:creationId xmlns:a16="http://schemas.microsoft.com/office/drawing/2014/main" id="{90993685-C894-4B27-BCE0-A4F7F3CD2CFE}"/>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6EFF7"/>
          </a:solidFill>
          <a:ln w="15875">
            <a:solidFill>
              <a:srgbClr val="003F48"/>
            </a:solidFill>
            <a:prstDash val="solid"/>
            <a:round/>
            <a:headEnd/>
            <a:tailEnd/>
          </a:ln>
        </p:spPr>
        <p:txBody>
          <a:bodyPr/>
          <a:lstStyle/>
          <a:p>
            <a:endParaRPr lang="en-US"/>
          </a:p>
        </p:txBody>
      </p:sp>
      <p:sp>
        <p:nvSpPr>
          <p:cNvPr id="142381" name="Pennsylvania">
            <a:extLst>
              <a:ext uri="{FF2B5EF4-FFF2-40B4-BE49-F238E27FC236}">
                <a16:creationId xmlns:a16="http://schemas.microsoft.com/office/drawing/2014/main" id="{448C687D-0A52-44B3-B1B6-97EADD376BC3}"/>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F6EFF7"/>
          </a:solidFill>
          <a:ln w="15875">
            <a:solidFill>
              <a:srgbClr val="003F48"/>
            </a:solidFill>
            <a:prstDash val="solid"/>
            <a:round/>
            <a:headEnd/>
            <a:tailEnd/>
          </a:ln>
        </p:spPr>
        <p:txBody>
          <a:bodyPr/>
          <a:lstStyle/>
          <a:p>
            <a:endParaRPr lang="en-US"/>
          </a:p>
        </p:txBody>
      </p:sp>
      <p:sp>
        <p:nvSpPr>
          <p:cNvPr id="142382" name="Rhode Island">
            <a:extLst>
              <a:ext uri="{FF2B5EF4-FFF2-40B4-BE49-F238E27FC236}">
                <a16:creationId xmlns:a16="http://schemas.microsoft.com/office/drawing/2014/main" id="{14536BAE-4453-468A-8701-8EDC3CAAB6FF}"/>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42383" name="South Carolina">
            <a:extLst>
              <a:ext uri="{FF2B5EF4-FFF2-40B4-BE49-F238E27FC236}">
                <a16:creationId xmlns:a16="http://schemas.microsoft.com/office/drawing/2014/main" id="{0CE2510F-D7FF-4955-B1B3-2876FDED7D94}"/>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7A9CF"/>
          </a:solidFill>
          <a:ln w="15875">
            <a:solidFill>
              <a:srgbClr val="003F48"/>
            </a:solidFill>
            <a:prstDash val="solid"/>
            <a:round/>
            <a:headEnd/>
            <a:tailEnd/>
          </a:ln>
        </p:spPr>
        <p:txBody>
          <a:bodyPr/>
          <a:lstStyle/>
          <a:p>
            <a:endParaRPr lang="en-US"/>
          </a:p>
        </p:txBody>
      </p:sp>
      <p:sp>
        <p:nvSpPr>
          <p:cNvPr id="142384" name="South Dakota">
            <a:extLst>
              <a:ext uri="{FF2B5EF4-FFF2-40B4-BE49-F238E27FC236}">
                <a16:creationId xmlns:a16="http://schemas.microsoft.com/office/drawing/2014/main" id="{EA803D06-0AA5-4915-92DB-A1A759AF94FB}"/>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42385" name="Tennessee">
            <a:extLst>
              <a:ext uri="{FF2B5EF4-FFF2-40B4-BE49-F238E27FC236}">
                <a16:creationId xmlns:a16="http://schemas.microsoft.com/office/drawing/2014/main" id="{07A1C8BA-053C-4141-BDAB-D4DC3AC5ABBA}"/>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BDC9E1"/>
          </a:solidFill>
          <a:ln w="15875">
            <a:solidFill>
              <a:srgbClr val="003F48"/>
            </a:solidFill>
            <a:prstDash val="solid"/>
            <a:round/>
            <a:headEnd/>
            <a:tailEnd/>
          </a:ln>
        </p:spPr>
        <p:txBody>
          <a:bodyPr/>
          <a:lstStyle/>
          <a:p>
            <a:endParaRPr lang="en-US"/>
          </a:p>
        </p:txBody>
      </p:sp>
      <p:sp>
        <p:nvSpPr>
          <p:cNvPr id="142386" name="Texas">
            <a:extLst>
              <a:ext uri="{FF2B5EF4-FFF2-40B4-BE49-F238E27FC236}">
                <a16:creationId xmlns:a16="http://schemas.microsoft.com/office/drawing/2014/main" id="{04CE08F0-FE2C-437C-A5C8-4FFB93E4C159}"/>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42387" name="Utah">
            <a:extLst>
              <a:ext uri="{FF2B5EF4-FFF2-40B4-BE49-F238E27FC236}">
                <a16:creationId xmlns:a16="http://schemas.microsoft.com/office/drawing/2014/main" id="{E48DE9F7-AF3F-4589-8E5A-DD39F9F5D5EC}"/>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BDC9E1"/>
          </a:solidFill>
          <a:ln w="15875">
            <a:solidFill>
              <a:srgbClr val="003F48"/>
            </a:solidFill>
            <a:prstDash val="solid"/>
            <a:round/>
            <a:headEnd/>
            <a:tailEnd/>
          </a:ln>
        </p:spPr>
        <p:txBody>
          <a:bodyPr/>
          <a:lstStyle/>
          <a:p>
            <a:endParaRPr lang="en-US"/>
          </a:p>
        </p:txBody>
      </p:sp>
      <p:sp>
        <p:nvSpPr>
          <p:cNvPr id="142388" name="Vermont">
            <a:extLst>
              <a:ext uri="{FF2B5EF4-FFF2-40B4-BE49-F238E27FC236}">
                <a16:creationId xmlns:a16="http://schemas.microsoft.com/office/drawing/2014/main" id="{0533BDF1-B527-4B9A-B3F8-D4B646AFF7FC}"/>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142389" name="West Virginia">
            <a:extLst>
              <a:ext uri="{FF2B5EF4-FFF2-40B4-BE49-F238E27FC236}">
                <a16:creationId xmlns:a16="http://schemas.microsoft.com/office/drawing/2014/main" id="{2AEB209D-10F4-42F3-8089-36CB1D2336FA}"/>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42390" name="Wisconsin">
            <a:extLst>
              <a:ext uri="{FF2B5EF4-FFF2-40B4-BE49-F238E27FC236}">
                <a16:creationId xmlns:a16="http://schemas.microsoft.com/office/drawing/2014/main" id="{47855951-6143-4914-BF7B-AFFDEB528C76}"/>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BDC9E1"/>
          </a:solidFill>
          <a:ln w="15875">
            <a:solidFill>
              <a:srgbClr val="003F48"/>
            </a:solidFill>
            <a:prstDash val="solid"/>
            <a:round/>
            <a:headEnd/>
            <a:tailEnd/>
          </a:ln>
        </p:spPr>
        <p:txBody>
          <a:bodyPr/>
          <a:lstStyle/>
          <a:p>
            <a:endParaRPr lang="en-US"/>
          </a:p>
        </p:txBody>
      </p:sp>
      <p:sp>
        <p:nvSpPr>
          <p:cNvPr id="142391" name="Wyoming">
            <a:extLst>
              <a:ext uri="{FF2B5EF4-FFF2-40B4-BE49-F238E27FC236}">
                <a16:creationId xmlns:a16="http://schemas.microsoft.com/office/drawing/2014/main" id="{4ADF76E8-60A8-4BCD-B4AF-D7E5D60528CF}"/>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42392" name="Massachusetts">
            <a:extLst>
              <a:ext uri="{FF2B5EF4-FFF2-40B4-BE49-F238E27FC236}">
                <a16:creationId xmlns:a16="http://schemas.microsoft.com/office/drawing/2014/main" id="{82446013-CD34-46D9-91B0-518E821047AE}"/>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42393" name="Freeform 59">
            <a:extLst>
              <a:ext uri="{FF2B5EF4-FFF2-40B4-BE49-F238E27FC236}">
                <a16:creationId xmlns:a16="http://schemas.microsoft.com/office/drawing/2014/main" id="{17789801-FC89-4798-92C3-2BDE20061E56}"/>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394" name="Freeform 60">
            <a:extLst>
              <a:ext uri="{FF2B5EF4-FFF2-40B4-BE49-F238E27FC236}">
                <a16:creationId xmlns:a16="http://schemas.microsoft.com/office/drawing/2014/main" id="{5D6AFEB7-0733-4DEF-B6CC-BF7DF88F972B}"/>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395" name="Virginia">
            <a:extLst>
              <a:ext uri="{FF2B5EF4-FFF2-40B4-BE49-F238E27FC236}">
                <a16:creationId xmlns:a16="http://schemas.microsoft.com/office/drawing/2014/main" id="{44C20EE7-DDAE-49AE-AEB9-A7440143E01C}"/>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BDC9E1"/>
          </a:solidFill>
          <a:ln w="15875">
            <a:solidFill>
              <a:srgbClr val="003F48"/>
            </a:solidFill>
            <a:prstDash val="solid"/>
            <a:round/>
            <a:headEnd/>
            <a:tailEnd/>
          </a:ln>
        </p:spPr>
        <p:txBody>
          <a:bodyPr/>
          <a:lstStyle/>
          <a:p>
            <a:endParaRPr lang="en-US"/>
          </a:p>
        </p:txBody>
      </p:sp>
      <p:sp>
        <p:nvSpPr>
          <p:cNvPr id="142396" name="Freeform 62">
            <a:extLst>
              <a:ext uri="{FF2B5EF4-FFF2-40B4-BE49-F238E27FC236}">
                <a16:creationId xmlns:a16="http://schemas.microsoft.com/office/drawing/2014/main" id="{B316A652-589D-4660-9200-A2D5C515B9FA}"/>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2397" name="Hawaii">
            <a:extLst>
              <a:ext uri="{FF2B5EF4-FFF2-40B4-BE49-F238E27FC236}">
                <a16:creationId xmlns:a16="http://schemas.microsoft.com/office/drawing/2014/main" id="{3068CA57-5994-4152-94C5-0EB5B1E97D71}"/>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42422" name="Freeform 64">
              <a:extLst>
                <a:ext uri="{FF2B5EF4-FFF2-40B4-BE49-F238E27FC236}">
                  <a16:creationId xmlns:a16="http://schemas.microsoft.com/office/drawing/2014/main" id="{AC77CA94-9B52-4C10-BE64-BCFE62BA3FDD}"/>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BDC9E1"/>
            </a:solidFill>
            <a:ln w="15875">
              <a:solidFill>
                <a:srgbClr val="003F48"/>
              </a:solidFill>
              <a:prstDash val="solid"/>
              <a:round/>
              <a:headEnd/>
              <a:tailEnd/>
            </a:ln>
          </p:spPr>
          <p:txBody>
            <a:bodyPr/>
            <a:lstStyle/>
            <a:p>
              <a:endParaRPr lang="en-US"/>
            </a:p>
          </p:txBody>
        </p:sp>
        <p:sp>
          <p:nvSpPr>
            <p:cNvPr id="142423" name="Freeform 65">
              <a:extLst>
                <a:ext uri="{FF2B5EF4-FFF2-40B4-BE49-F238E27FC236}">
                  <a16:creationId xmlns:a16="http://schemas.microsoft.com/office/drawing/2014/main" id="{268B01B5-98EC-4E4F-92DA-5866C38ECB03}"/>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42424" name="Freeform 66">
              <a:extLst>
                <a:ext uri="{FF2B5EF4-FFF2-40B4-BE49-F238E27FC236}">
                  <a16:creationId xmlns:a16="http://schemas.microsoft.com/office/drawing/2014/main" id="{25262F54-E4C9-456B-8A63-EDD7692A3E04}"/>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42425" name="Freeform 67">
              <a:extLst>
                <a:ext uri="{FF2B5EF4-FFF2-40B4-BE49-F238E27FC236}">
                  <a16:creationId xmlns:a16="http://schemas.microsoft.com/office/drawing/2014/main" id="{0BFC2566-415A-481F-A68C-BF8A37FE5A9C}"/>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42426" name="Freeform 68">
              <a:extLst>
                <a:ext uri="{FF2B5EF4-FFF2-40B4-BE49-F238E27FC236}">
                  <a16:creationId xmlns:a16="http://schemas.microsoft.com/office/drawing/2014/main" id="{D95F9B97-3491-476A-ADF2-DFCEA43A5CB5}"/>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42427" name="Freeform 69">
              <a:extLst>
                <a:ext uri="{FF2B5EF4-FFF2-40B4-BE49-F238E27FC236}">
                  <a16:creationId xmlns:a16="http://schemas.microsoft.com/office/drawing/2014/main" id="{7B5FD33C-F333-42EF-A494-30AE0AE654B0}"/>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42428" name="Freeform 70">
              <a:extLst>
                <a:ext uri="{FF2B5EF4-FFF2-40B4-BE49-F238E27FC236}">
                  <a16:creationId xmlns:a16="http://schemas.microsoft.com/office/drawing/2014/main" id="{B3AF8D24-FDE6-4F6C-8173-EB642569794A}"/>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BDC9E1"/>
            </a:solidFill>
            <a:ln w="15875">
              <a:solidFill>
                <a:srgbClr val="003F48"/>
              </a:solidFill>
              <a:prstDash val="solid"/>
              <a:round/>
              <a:headEnd/>
              <a:tailEnd/>
            </a:ln>
          </p:spPr>
          <p:txBody>
            <a:bodyPr/>
            <a:lstStyle/>
            <a:p>
              <a:endParaRPr lang="en-US"/>
            </a:p>
          </p:txBody>
        </p:sp>
        <p:sp>
          <p:nvSpPr>
            <p:cNvPr id="142429" name="Freeform 71">
              <a:extLst>
                <a:ext uri="{FF2B5EF4-FFF2-40B4-BE49-F238E27FC236}">
                  <a16:creationId xmlns:a16="http://schemas.microsoft.com/office/drawing/2014/main" id="{5D42F176-7613-434A-BE0B-2C3F8B8D95EF}"/>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BDC9E1"/>
            </a:solidFill>
            <a:ln w="15875">
              <a:solidFill>
                <a:srgbClr val="003F48"/>
              </a:solidFill>
              <a:prstDash val="solid"/>
              <a:round/>
              <a:headEnd/>
              <a:tailEnd/>
            </a:ln>
          </p:spPr>
          <p:txBody>
            <a:bodyPr/>
            <a:lstStyle/>
            <a:p>
              <a:endParaRPr lang="en-US"/>
            </a:p>
          </p:txBody>
        </p:sp>
      </p:grpSp>
      <p:grpSp>
        <p:nvGrpSpPr>
          <p:cNvPr id="142398" name="Alaska">
            <a:extLst>
              <a:ext uri="{FF2B5EF4-FFF2-40B4-BE49-F238E27FC236}">
                <a16:creationId xmlns:a16="http://schemas.microsoft.com/office/drawing/2014/main" id="{FE22FF15-C9DD-42A1-8C39-10288619341C}"/>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42412" name="Freeform 73">
              <a:extLst>
                <a:ext uri="{FF2B5EF4-FFF2-40B4-BE49-F238E27FC236}">
                  <a16:creationId xmlns:a16="http://schemas.microsoft.com/office/drawing/2014/main" id="{22CD65A7-EEE2-47CA-B3EB-B4889B09C98B}"/>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6EFF7"/>
            </a:solidFill>
            <a:ln w="15875">
              <a:solidFill>
                <a:srgbClr val="003F48"/>
              </a:solidFill>
              <a:prstDash val="solid"/>
              <a:round/>
              <a:headEnd/>
              <a:tailEnd/>
            </a:ln>
          </p:spPr>
          <p:txBody>
            <a:bodyPr/>
            <a:lstStyle/>
            <a:p>
              <a:endParaRPr lang="en-US"/>
            </a:p>
          </p:txBody>
        </p:sp>
        <p:sp>
          <p:nvSpPr>
            <p:cNvPr id="142413" name="Freeform 74">
              <a:extLst>
                <a:ext uri="{FF2B5EF4-FFF2-40B4-BE49-F238E27FC236}">
                  <a16:creationId xmlns:a16="http://schemas.microsoft.com/office/drawing/2014/main" id="{277BC360-7866-4338-8203-02009957B085}"/>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6EFF7"/>
            </a:solidFill>
            <a:ln w="15875">
              <a:solidFill>
                <a:srgbClr val="003F48"/>
              </a:solidFill>
              <a:prstDash val="solid"/>
              <a:round/>
              <a:headEnd/>
              <a:tailEnd/>
            </a:ln>
          </p:spPr>
          <p:txBody>
            <a:bodyPr/>
            <a:lstStyle/>
            <a:p>
              <a:endParaRPr lang="en-US"/>
            </a:p>
          </p:txBody>
        </p:sp>
        <p:sp>
          <p:nvSpPr>
            <p:cNvPr id="142414" name="Freeform 75">
              <a:extLst>
                <a:ext uri="{FF2B5EF4-FFF2-40B4-BE49-F238E27FC236}">
                  <a16:creationId xmlns:a16="http://schemas.microsoft.com/office/drawing/2014/main" id="{BA135929-C41B-43B7-97BB-F7C5239E1061}"/>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6EFF7"/>
            </a:solidFill>
            <a:ln w="15875">
              <a:solidFill>
                <a:srgbClr val="003F48"/>
              </a:solidFill>
              <a:prstDash val="solid"/>
              <a:round/>
              <a:headEnd/>
              <a:tailEnd/>
            </a:ln>
          </p:spPr>
          <p:txBody>
            <a:bodyPr/>
            <a:lstStyle/>
            <a:p>
              <a:endParaRPr lang="en-US"/>
            </a:p>
          </p:txBody>
        </p:sp>
        <p:sp>
          <p:nvSpPr>
            <p:cNvPr id="142415" name="Freeform 76">
              <a:extLst>
                <a:ext uri="{FF2B5EF4-FFF2-40B4-BE49-F238E27FC236}">
                  <a16:creationId xmlns:a16="http://schemas.microsoft.com/office/drawing/2014/main" id="{50ED177F-65FD-45EB-9CAC-2E3F0D2DE1B5}"/>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6EFF7"/>
            </a:solidFill>
            <a:ln w="15875">
              <a:solidFill>
                <a:srgbClr val="003F48"/>
              </a:solidFill>
              <a:prstDash val="solid"/>
              <a:round/>
              <a:headEnd/>
              <a:tailEnd/>
            </a:ln>
          </p:spPr>
          <p:txBody>
            <a:bodyPr/>
            <a:lstStyle/>
            <a:p>
              <a:endParaRPr lang="en-US"/>
            </a:p>
          </p:txBody>
        </p:sp>
        <p:sp>
          <p:nvSpPr>
            <p:cNvPr id="142416" name="Freeform 77">
              <a:extLst>
                <a:ext uri="{FF2B5EF4-FFF2-40B4-BE49-F238E27FC236}">
                  <a16:creationId xmlns:a16="http://schemas.microsoft.com/office/drawing/2014/main" id="{4B9BC199-CDF6-4946-81CA-536BE3282D0F}"/>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6EFF7"/>
            </a:solidFill>
            <a:ln w="15875">
              <a:solidFill>
                <a:srgbClr val="003F48"/>
              </a:solidFill>
              <a:prstDash val="solid"/>
              <a:round/>
              <a:headEnd/>
              <a:tailEnd/>
            </a:ln>
          </p:spPr>
          <p:txBody>
            <a:bodyPr/>
            <a:lstStyle/>
            <a:p>
              <a:endParaRPr lang="en-US"/>
            </a:p>
          </p:txBody>
        </p:sp>
        <p:sp>
          <p:nvSpPr>
            <p:cNvPr id="142417" name="Freeform 78">
              <a:extLst>
                <a:ext uri="{FF2B5EF4-FFF2-40B4-BE49-F238E27FC236}">
                  <a16:creationId xmlns:a16="http://schemas.microsoft.com/office/drawing/2014/main" id="{DFC76A47-396C-4ABC-B301-5D828EFA3EEA}"/>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6EFF7"/>
            </a:solidFill>
            <a:ln w="15875">
              <a:solidFill>
                <a:srgbClr val="003F48"/>
              </a:solidFill>
              <a:prstDash val="solid"/>
              <a:round/>
              <a:headEnd/>
              <a:tailEnd/>
            </a:ln>
          </p:spPr>
          <p:txBody>
            <a:bodyPr/>
            <a:lstStyle/>
            <a:p>
              <a:endParaRPr lang="en-US"/>
            </a:p>
          </p:txBody>
        </p:sp>
        <p:sp>
          <p:nvSpPr>
            <p:cNvPr id="142418" name="Freeform 79">
              <a:extLst>
                <a:ext uri="{FF2B5EF4-FFF2-40B4-BE49-F238E27FC236}">
                  <a16:creationId xmlns:a16="http://schemas.microsoft.com/office/drawing/2014/main" id="{19C655A3-CE36-4B5F-A38B-A2F3A6BB20D4}"/>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42419" name="Freeform 80">
              <a:extLst>
                <a:ext uri="{FF2B5EF4-FFF2-40B4-BE49-F238E27FC236}">
                  <a16:creationId xmlns:a16="http://schemas.microsoft.com/office/drawing/2014/main" id="{11A86AD6-978F-411B-89DF-994B7A30FFBC}"/>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42420" name="Freeform 81">
              <a:extLst>
                <a:ext uri="{FF2B5EF4-FFF2-40B4-BE49-F238E27FC236}">
                  <a16:creationId xmlns:a16="http://schemas.microsoft.com/office/drawing/2014/main" id="{D6C20894-9394-41D8-AF2E-A6B7E09B30BF}"/>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42421" name="Freeform 82">
              <a:extLst>
                <a:ext uri="{FF2B5EF4-FFF2-40B4-BE49-F238E27FC236}">
                  <a16:creationId xmlns:a16="http://schemas.microsoft.com/office/drawing/2014/main" id="{C8B3546E-7127-4A5A-AA08-107EB5D141E2}"/>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6EFF7"/>
            </a:solidFill>
            <a:ln w="15875">
              <a:solidFill>
                <a:srgbClr val="003F48"/>
              </a:solidFill>
              <a:prstDash val="solid"/>
              <a:round/>
              <a:headEnd/>
              <a:tailEnd/>
            </a:ln>
          </p:spPr>
          <p:txBody>
            <a:bodyPr/>
            <a:lstStyle/>
            <a:p>
              <a:endParaRPr lang="en-US"/>
            </a:p>
          </p:txBody>
        </p:sp>
      </p:grpSp>
      <p:sp>
        <p:nvSpPr>
          <p:cNvPr id="142399" name="Rectangle 109">
            <a:extLst>
              <a:ext uri="{FF2B5EF4-FFF2-40B4-BE49-F238E27FC236}">
                <a16:creationId xmlns:a16="http://schemas.microsoft.com/office/drawing/2014/main" id="{3AABBA7F-5BB0-4DC6-B564-DB96ECB2A482}"/>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2400" name="Rectangle 110">
            <a:extLst>
              <a:ext uri="{FF2B5EF4-FFF2-40B4-BE49-F238E27FC236}">
                <a16:creationId xmlns:a16="http://schemas.microsoft.com/office/drawing/2014/main" id="{122AB5D5-3909-41B7-89D0-9DD6A7F51923}"/>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2401" name="Rectangle 111">
            <a:extLst>
              <a:ext uri="{FF2B5EF4-FFF2-40B4-BE49-F238E27FC236}">
                <a16:creationId xmlns:a16="http://schemas.microsoft.com/office/drawing/2014/main" id="{FA7661A7-7697-4B83-AAD8-7BBB3A2EB25B}"/>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2402" name="Rectangle 112">
            <a:extLst>
              <a:ext uri="{FF2B5EF4-FFF2-40B4-BE49-F238E27FC236}">
                <a16:creationId xmlns:a16="http://schemas.microsoft.com/office/drawing/2014/main" id="{434E1989-D5C9-4F41-B8EA-A2EB5B833D9C}"/>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2403" name="Rectangle 113">
            <a:extLst>
              <a:ext uri="{FF2B5EF4-FFF2-40B4-BE49-F238E27FC236}">
                <a16:creationId xmlns:a16="http://schemas.microsoft.com/office/drawing/2014/main" id="{6D1EC8E8-AB2A-4E8A-AD04-961B8E11CF6F}"/>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2404" name="Text Box 114">
            <a:extLst>
              <a:ext uri="{FF2B5EF4-FFF2-40B4-BE49-F238E27FC236}">
                <a16:creationId xmlns:a16="http://schemas.microsoft.com/office/drawing/2014/main" id="{4404165C-C61E-4AAA-A11D-37D8FBC0C9A9}"/>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42405" name="Text Box 105">
            <a:extLst>
              <a:ext uri="{FF2B5EF4-FFF2-40B4-BE49-F238E27FC236}">
                <a16:creationId xmlns:a16="http://schemas.microsoft.com/office/drawing/2014/main" id="{99F14E0D-4D34-480A-839A-FE320D5D6054}"/>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42406" name="Text Box 106">
            <a:extLst>
              <a:ext uri="{FF2B5EF4-FFF2-40B4-BE49-F238E27FC236}">
                <a16:creationId xmlns:a16="http://schemas.microsoft.com/office/drawing/2014/main" id="{A250BCD1-E334-41C1-8E56-5311ABD483B9}"/>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42407" name="Text Box 107">
            <a:extLst>
              <a:ext uri="{FF2B5EF4-FFF2-40B4-BE49-F238E27FC236}">
                <a16:creationId xmlns:a16="http://schemas.microsoft.com/office/drawing/2014/main" id="{FD1D7471-392D-4B7C-88BE-B4033DD317A8}"/>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42408" name="Text Box 108">
            <a:extLst>
              <a:ext uri="{FF2B5EF4-FFF2-40B4-BE49-F238E27FC236}">
                <a16:creationId xmlns:a16="http://schemas.microsoft.com/office/drawing/2014/main" id="{BFEA0896-BDC0-4BC8-A0B7-81BA93CC927A}"/>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42409" name="Rectangle 7">
            <a:extLst>
              <a:ext uri="{FF2B5EF4-FFF2-40B4-BE49-F238E27FC236}">
                <a16:creationId xmlns:a16="http://schemas.microsoft.com/office/drawing/2014/main" id="{74B8C82C-1789-41D4-964E-3619A4624447}"/>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in which the lead health education teacher received professional development* on STD prevention</a:t>
            </a:r>
          </a:p>
        </p:txBody>
      </p:sp>
      <p:sp>
        <p:nvSpPr>
          <p:cNvPr id="142410" name="Text Box 101">
            <a:extLst>
              <a:ext uri="{FF2B5EF4-FFF2-40B4-BE49-F238E27FC236}">
                <a16:creationId xmlns:a16="http://schemas.microsoft.com/office/drawing/2014/main" id="{C2BF8D06-0EC3-4EAD-AA7D-A05C1C769175}"/>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 *During the 2 years before the survey.</a:t>
            </a:r>
          </a:p>
        </p:txBody>
      </p:sp>
      <p:sp>
        <p:nvSpPr>
          <p:cNvPr id="142411" name="Text Box 116">
            <a:extLst>
              <a:ext uri="{FF2B5EF4-FFF2-40B4-BE49-F238E27FC236}">
                <a16:creationId xmlns:a16="http://schemas.microsoft.com/office/drawing/2014/main" id="{549274DF-2631-43DD-AA28-ADA19B13BF04}"/>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Kansas">
            <a:extLst>
              <a:ext uri="{FF2B5EF4-FFF2-40B4-BE49-F238E27FC236}">
                <a16:creationId xmlns:a16="http://schemas.microsoft.com/office/drawing/2014/main" id="{B2A92F72-D67C-406F-B936-275A7641DDA3}"/>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BDC9E1"/>
          </a:solidFill>
          <a:ln w="15875">
            <a:solidFill>
              <a:srgbClr val="003F48"/>
            </a:solidFill>
            <a:prstDash val="solid"/>
            <a:round/>
            <a:headEnd/>
            <a:tailEnd/>
          </a:ln>
        </p:spPr>
        <p:txBody>
          <a:bodyPr/>
          <a:lstStyle/>
          <a:p>
            <a:endParaRPr lang="en-US"/>
          </a:p>
        </p:txBody>
      </p:sp>
      <p:sp>
        <p:nvSpPr>
          <p:cNvPr id="144387" name="Missouri">
            <a:extLst>
              <a:ext uri="{FF2B5EF4-FFF2-40B4-BE49-F238E27FC236}">
                <a16:creationId xmlns:a16="http://schemas.microsoft.com/office/drawing/2014/main" id="{3E82F433-028B-43EF-AE3C-6398C55B9963}"/>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44388" name="Illinois">
            <a:extLst>
              <a:ext uri="{FF2B5EF4-FFF2-40B4-BE49-F238E27FC236}">
                <a16:creationId xmlns:a16="http://schemas.microsoft.com/office/drawing/2014/main" id="{514868A3-F49C-44C3-A0F8-84F0E093ED63}"/>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44389" name="Iowa">
            <a:extLst>
              <a:ext uri="{FF2B5EF4-FFF2-40B4-BE49-F238E27FC236}">
                <a16:creationId xmlns:a16="http://schemas.microsoft.com/office/drawing/2014/main" id="{6FD64636-A5D6-4CE0-8514-6E4D847CDB19}"/>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44390" name="New Mexico">
            <a:extLst>
              <a:ext uri="{FF2B5EF4-FFF2-40B4-BE49-F238E27FC236}">
                <a16:creationId xmlns:a16="http://schemas.microsoft.com/office/drawing/2014/main" id="{D7233F52-72C8-48F6-86EC-F3E975CFB7B9}"/>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BDC9E1"/>
          </a:solidFill>
          <a:ln w="15875">
            <a:solidFill>
              <a:srgbClr val="003F48"/>
            </a:solidFill>
            <a:prstDash val="solid"/>
            <a:round/>
            <a:headEnd/>
            <a:tailEnd/>
          </a:ln>
        </p:spPr>
        <p:txBody>
          <a:bodyPr/>
          <a:lstStyle/>
          <a:p>
            <a:endParaRPr lang="en-US"/>
          </a:p>
        </p:txBody>
      </p:sp>
      <p:sp>
        <p:nvSpPr>
          <p:cNvPr id="144391" name="Oklahoma">
            <a:extLst>
              <a:ext uri="{FF2B5EF4-FFF2-40B4-BE49-F238E27FC236}">
                <a16:creationId xmlns:a16="http://schemas.microsoft.com/office/drawing/2014/main" id="{6526D67F-19A2-431C-8BA1-6B3DA060B3E4}"/>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44392" name="Florida">
            <a:extLst>
              <a:ext uri="{FF2B5EF4-FFF2-40B4-BE49-F238E27FC236}">
                <a16:creationId xmlns:a16="http://schemas.microsoft.com/office/drawing/2014/main" id="{B2B101D1-DD7F-48E7-B1B2-FADD36D40A5D}"/>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144393" name="Freeform 9">
            <a:extLst>
              <a:ext uri="{FF2B5EF4-FFF2-40B4-BE49-F238E27FC236}">
                <a16:creationId xmlns:a16="http://schemas.microsoft.com/office/drawing/2014/main" id="{A29624AD-7699-43CC-BE67-DB79B52AE996}"/>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44394" name="Freeform 10">
            <a:extLst>
              <a:ext uri="{FF2B5EF4-FFF2-40B4-BE49-F238E27FC236}">
                <a16:creationId xmlns:a16="http://schemas.microsoft.com/office/drawing/2014/main" id="{4CFB8C72-8DB4-441A-9735-339A5FC4B76F}"/>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44395" name="Freeform 11">
            <a:extLst>
              <a:ext uri="{FF2B5EF4-FFF2-40B4-BE49-F238E27FC236}">
                <a16:creationId xmlns:a16="http://schemas.microsoft.com/office/drawing/2014/main" id="{BE28DF16-2E1B-4C46-BB2D-CEDA7108678A}"/>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44396" name="Michigan Upper">
            <a:extLst>
              <a:ext uri="{FF2B5EF4-FFF2-40B4-BE49-F238E27FC236}">
                <a16:creationId xmlns:a16="http://schemas.microsoft.com/office/drawing/2014/main" id="{0121CC42-7C26-4B8D-922B-F37482BF9C99}"/>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7A9CF"/>
          </a:solidFill>
          <a:ln w="15875">
            <a:solidFill>
              <a:srgbClr val="003F48"/>
            </a:solidFill>
            <a:prstDash val="solid"/>
            <a:round/>
            <a:headEnd/>
            <a:tailEnd/>
          </a:ln>
        </p:spPr>
        <p:txBody>
          <a:bodyPr/>
          <a:lstStyle/>
          <a:p>
            <a:endParaRPr lang="en-US"/>
          </a:p>
        </p:txBody>
      </p:sp>
      <p:sp>
        <p:nvSpPr>
          <p:cNvPr id="144397" name="Michigan">
            <a:extLst>
              <a:ext uri="{FF2B5EF4-FFF2-40B4-BE49-F238E27FC236}">
                <a16:creationId xmlns:a16="http://schemas.microsoft.com/office/drawing/2014/main" id="{E91A1CC6-3F99-40D8-916F-A093A5D42DB1}"/>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144398" name="New York">
            <a:extLst>
              <a:ext uri="{FF2B5EF4-FFF2-40B4-BE49-F238E27FC236}">
                <a16:creationId xmlns:a16="http://schemas.microsoft.com/office/drawing/2014/main" id="{BE6A0632-166C-48F2-959C-39CCDA7D769B}"/>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144399" name="Freeform 15">
            <a:extLst>
              <a:ext uri="{FF2B5EF4-FFF2-40B4-BE49-F238E27FC236}">
                <a16:creationId xmlns:a16="http://schemas.microsoft.com/office/drawing/2014/main" id="{C937914C-BBD8-4AD2-A47C-BCF61A311F37}"/>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400" name="Freeform 16">
            <a:extLst>
              <a:ext uri="{FF2B5EF4-FFF2-40B4-BE49-F238E27FC236}">
                <a16:creationId xmlns:a16="http://schemas.microsoft.com/office/drawing/2014/main" id="{1B194D24-796F-41CF-9CC3-540D9AE7586B}"/>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401" name="Washington">
            <a:extLst>
              <a:ext uri="{FF2B5EF4-FFF2-40B4-BE49-F238E27FC236}">
                <a16:creationId xmlns:a16="http://schemas.microsoft.com/office/drawing/2014/main" id="{D6AD24CB-D7EB-4470-A454-C8B48155BC27}"/>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67A9CF"/>
          </a:solidFill>
          <a:ln w="15875">
            <a:solidFill>
              <a:srgbClr val="003F48"/>
            </a:solidFill>
            <a:prstDash val="solid"/>
            <a:round/>
            <a:headEnd/>
            <a:tailEnd/>
          </a:ln>
        </p:spPr>
        <p:txBody>
          <a:bodyPr/>
          <a:lstStyle/>
          <a:p>
            <a:endParaRPr lang="en-US"/>
          </a:p>
        </p:txBody>
      </p:sp>
      <p:sp>
        <p:nvSpPr>
          <p:cNvPr id="144402" name="Freeform 19">
            <a:extLst>
              <a:ext uri="{FF2B5EF4-FFF2-40B4-BE49-F238E27FC236}">
                <a16:creationId xmlns:a16="http://schemas.microsoft.com/office/drawing/2014/main" id="{CEB218A6-94CE-4859-8F03-87BE26CE86BD}"/>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403" name="Alabama">
            <a:extLst>
              <a:ext uri="{FF2B5EF4-FFF2-40B4-BE49-F238E27FC236}">
                <a16:creationId xmlns:a16="http://schemas.microsoft.com/office/drawing/2014/main" id="{7C76B714-AB33-4B0F-BF79-175A9A2FD0AA}"/>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44404" name="Arizona">
            <a:extLst>
              <a:ext uri="{FF2B5EF4-FFF2-40B4-BE49-F238E27FC236}">
                <a16:creationId xmlns:a16="http://schemas.microsoft.com/office/drawing/2014/main" id="{7DA08CE6-3092-474F-AC76-D157C8D923FB}"/>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44405" name="Arkansas">
            <a:extLst>
              <a:ext uri="{FF2B5EF4-FFF2-40B4-BE49-F238E27FC236}">
                <a16:creationId xmlns:a16="http://schemas.microsoft.com/office/drawing/2014/main" id="{4DB34CC8-9BF1-453C-B740-916503058A77}"/>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44406" name="California">
            <a:extLst>
              <a:ext uri="{FF2B5EF4-FFF2-40B4-BE49-F238E27FC236}">
                <a16:creationId xmlns:a16="http://schemas.microsoft.com/office/drawing/2014/main" id="{25FB7150-E7B4-4922-BE6A-8124915A1CAE}"/>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7A9CF"/>
          </a:solidFill>
          <a:ln w="15875">
            <a:solidFill>
              <a:srgbClr val="003F48"/>
            </a:solidFill>
            <a:prstDash val="solid"/>
            <a:round/>
            <a:headEnd/>
            <a:tailEnd/>
          </a:ln>
        </p:spPr>
        <p:txBody>
          <a:bodyPr/>
          <a:lstStyle/>
          <a:p>
            <a:endParaRPr lang="en-US"/>
          </a:p>
        </p:txBody>
      </p:sp>
      <p:sp>
        <p:nvSpPr>
          <p:cNvPr id="144407" name="Colorado">
            <a:extLst>
              <a:ext uri="{FF2B5EF4-FFF2-40B4-BE49-F238E27FC236}">
                <a16:creationId xmlns:a16="http://schemas.microsoft.com/office/drawing/2014/main" id="{D02B41B9-8E29-44A1-8204-1F57E34D6B61}"/>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44408" name="Connecticut">
            <a:extLst>
              <a:ext uri="{FF2B5EF4-FFF2-40B4-BE49-F238E27FC236}">
                <a16:creationId xmlns:a16="http://schemas.microsoft.com/office/drawing/2014/main" id="{5E7CA7BC-B8E0-41A6-907B-4F2D4589174B}"/>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44409" name="Delaware">
            <a:extLst>
              <a:ext uri="{FF2B5EF4-FFF2-40B4-BE49-F238E27FC236}">
                <a16:creationId xmlns:a16="http://schemas.microsoft.com/office/drawing/2014/main" id="{861469F7-2698-4A55-8A19-A74D33C83552}"/>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44410" name="Freeform 27">
            <a:extLst>
              <a:ext uri="{FF2B5EF4-FFF2-40B4-BE49-F238E27FC236}">
                <a16:creationId xmlns:a16="http://schemas.microsoft.com/office/drawing/2014/main" id="{1A31C52D-49B0-4AE9-A2B8-CF7430339607}"/>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411" name="Georgia">
            <a:extLst>
              <a:ext uri="{FF2B5EF4-FFF2-40B4-BE49-F238E27FC236}">
                <a16:creationId xmlns:a16="http://schemas.microsoft.com/office/drawing/2014/main" id="{5AC58FA1-1A65-4A6F-8228-32F3288AA2EA}"/>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144412" name="Idaho">
            <a:extLst>
              <a:ext uri="{FF2B5EF4-FFF2-40B4-BE49-F238E27FC236}">
                <a16:creationId xmlns:a16="http://schemas.microsoft.com/office/drawing/2014/main" id="{AAFB6391-A028-4610-BFA1-016039052EC3}"/>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BDC9E1"/>
          </a:solidFill>
          <a:ln w="15875">
            <a:solidFill>
              <a:srgbClr val="003F48"/>
            </a:solidFill>
            <a:prstDash val="solid"/>
            <a:round/>
            <a:headEnd/>
            <a:tailEnd/>
          </a:ln>
        </p:spPr>
        <p:txBody>
          <a:bodyPr/>
          <a:lstStyle/>
          <a:p>
            <a:endParaRPr lang="en-US"/>
          </a:p>
        </p:txBody>
      </p:sp>
      <p:sp>
        <p:nvSpPr>
          <p:cNvPr id="144413" name="Indiana">
            <a:extLst>
              <a:ext uri="{FF2B5EF4-FFF2-40B4-BE49-F238E27FC236}">
                <a16:creationId xmlns:a16="http://schemas.microsoft.com/office/drawing/2014/main" id="{4C9A1042-4F3D-49E8-8F05-1D4D9C6F074F}"/>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44414" name="Kentucky">
            <a:extLst>
              <a:ext uri="{FF2B5EF4-FFF2-40B4-BE49-F238E27FC236}">
                <a16:creationId xmlns:a16="http://schemas.microsoft.com/office/drawing/2014/main" id="{FF39D6FF-F803-4D31-9CF0-0DE5DEED03C7}"/>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144415" name="Louisiana">
            <a:extLst>
              <a:ext uri="{FF2B5EF4-FFF2-40B4-BE49-F238E27FC236}">
                <a16:creationId xmlns:a16="http://schemas.microsoft.com/office/drawing/2014/main" id="{85733207-8337-484E-8437-EEF802C50428}"/>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44416" name="Maine">
            <a:extLst>
              <a:ext uri="{FF2B5EF4-FFF2-40B4-BE49-F238E27FC236}">
                <a16:creationId xmlns:a16="http://schemas.microsoft.com/office/drawing/2014/main" id="{CA49C778-7721-4D20-9638-902551C7E8D1}"/>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7A9CF"/>
          </a:solidFill>
          <a:ln w="15875">
            <a:solidFill>
              <a:srgbClr val="003F48"/>
            </a:solidFill>
            <a:prstDash val="solid"/>
            <a:round/>
            <a:headEnd/>
            <a:tailEnd/>
          </a:ln>
        </p:spPr>
        <p:txBody>
          <a:bodyPr/>
          <a:lstStyle/>
          <a:p>
            <a:endParaRPr lang="en-US"/>
          </a:p>
        </p:txBody>
      </p:sp>
      <p:sp>
        <p:nvSpPr>
          <p:cNvPr id="144417" name="Maryland">
            <a:extLst>
              <a:ext uri="{FF2B5EF4-FFF2-40B4-BE49-F238E27FC236}">
                <a16:creationId xmlns:a16="http://schemas.microsoft.com/office/drawing/2014/main" id="{D0A87847-4580-4FAB-AF3B-E1D8CE6FFE03}"/>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44418" name="Minnesota">
            <a:extLst>
              <a:ext uri="{FF2B5EF4-FFF2-40B4-BE49-F238E27FC236}">
                <a16:creationId xmlns:a16="http://schemas.microsoft.com/office/drawing/2014/main" id="{FC0A6B17-7FF6-432F-8D1A-42742CAB98BB}"/>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144419" name="Mississippi">
            <a:extLst>
              <a:ext uri="{FF2B5EF4-FFF2-40B4-BE49-F238E27FC236}">
                <a16:creationId xmlns:a16="http://schemas.microsoft.com/office/drawing/2014/main" id="{9A3E422E-ABA0-4EB2-B53A-4A8FC2E36E5E}"/>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44420" name="Montana">
            <a:extLst>
              <a:ext uri="{FF2B5EF4-FFF2-40B4-BE49-F238E27FC236}">
                <a16:creationId xmlns:a16="http://schemas.microsoft.com/office/drawing/2014/main" id="{41F1390D-44C7-4951-8B9A-7FE343D4AD84}"/>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BDC9E1"/>
          </a:solidFill>
          <a:ln w="15875">
            <a:solidFill>
              <a:srgbClr val="003F48"/>
            </a:solidFill>
            <a:prstDash val="solid"/>
            <a:round/>
            <a:headEnd/>
            <a:tailEnd/>
          </a:ln>
        </p:spPr>
        <p:txBody>
          <a:bodyPr/>
          <a:lstStyle/>
          <a:p>
            <a:endParaRPr lang="en-US"/>
          </a:p>
        </p:txBody>
      </p:sp>
      <p:sp>
        <p:nvSpPr>
          <p:cNvPr id="144421" name="Nebraska">
            <a:extLst>
              <a:ext uri="{FF2B5EF4-FFF2-40B4-BE49-F238E27FC236}">
                <a16:creationId xmlns:a16="http://schemas.microsoft.com/office/drawing/2014/main" id="{86BBE881-4359-4938-927B-1908E273F02C}"/>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BDC9E1"/>
          </a:solidFill>
          <a:ln w="15875">
            <a:solidFill>
              <a:srgbClr val="003F48"/>
            </a:solidFill>
            <a:prstDash val="solid"/>
            <a:round/>
            <a:headEnd/>
            <a:tailEnd/>
          </a:ln>
        </p:spPr>
        <p:txBody>
          <a:bodyPr/>
          <a:lstStyle/>
          <a:p>
            <a:endParaRPr lang="en-US"/>
          </a:p>
        </p:txBody>
      </p:sp>
      <p:sp>
        <p:nvSpPr>
          <p:cNvPr id="144422" name="Nevada">
            <a:extLst>
              <a:ext uri="{FF2B5EF4-FFF2-40B4-BE49-F238E27FC236}">
                <a16:creationId xmlns:a16="http://schemas.microsoft.com/office/drawing/2014/main" id="{658143FB-4E78-4E02-8348-B4522D17438D}"/>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44423" name="New Hampshire">
            <a:extLst>
              <a:ext uri="{FF2B5EF4-FFF2-40B4-BE49-F238E27FC236}">
                <a16:creationId xmlns:a16="http://schemas.microsoft.com/office/drawing/2014/main" id="{73614C36-4D39-48F3-8001-47BCE36ABDF4}"/>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7A9CF"/>
          </a:solidFill>
          <a:ln w="15875">
            <a:solidFill>
              <a:srgbClr val="003F48"/>
            </a:solidFill>
            <a:prstDash val="solid"/>
            <a:round/>
            <a:headEnd/>
            <a:tailEnd/>
          </a:ln>
        </p:spPr>
        <p:txBody>
          <a:bodyPr/>
          <a:lstStyle/>
          <a:p>
            <a:endParaRPr lang="en-US"/>
          </a:p>
        </p:txBody>
      </p:sp>
      <p:sp>
        <p:nvSpPr>
          <p:cNvPr id="144424" name="New Jersey">
            <a:extLst>
              <a:ext uri="{FF2B5EF4-FFF2-40B4-BE49-F238E27FC236}">
                <a16:creationId xmlns:a16="http://schemas.microsoft.com/office/drawing/2014/main" id="{9E97074D-18D5-4BCC-A8F2-BF1E933554D7}"/>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67A9CF"/>
          </a:solidFill>
          <a:ln w="15875">
            <a:solidFill>
              <a:srgbClr val="003F48"/>
            </a:solidFill>
            <a:prstDash val="solid"/>
            <a:round/>
            <a:headEnd/>
            <a:tailEnd/>
          </a:ln>
        </p:spPr>
        <p:txBody>
          <a:bodyPr/>
          <a:lstStyle/>
          <a:p>
            <a:endParaRPr lang="en-US"/>
          </a:p>
        </p:txBody>
      </p:sp>
      <p:sp>
        <p:nvSpPr>
          <p:cNvPr id="144425" name="North Carolina">
            <a:extLst>
              <a:ext uri="{FF2B5EF4-FFF2-40B4-BE49-F238E27FC236}">
                <a16:creationId xmlns:a16="http://schemas.microsoft.com/office/drawing/2014/main" id="{0DB27488-8B50-43D6-BEE0-305B7D77F397}"/>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BDC9E1"/>
          </a:solidFill>
          <a:ln w="15875">
            <a:solidFill>
              <a:srgbClr val="003F48"/>
            </a:solidFill>
            <a:prstDash val="solid"/>
            <a:round/>
            <a:headEnd/>
            <a:tailEnd/>
          </a:ln>
        </p:spPr>
        <p:txBody>
          <a:bodyPr/>
          <a:lstStyle/>
          <a:p>
            <a:endParaRPr lang="en-US"/>
          </a:p>
        </p:txBody>
      </p:sp>
      <p:sp>
        <p:nvSpPr>
          <p:cNvPr id="144426" name="North Dakota">
            <a:extLst>
              <a:ext uri="{FF2B5EF4-FFF2-40B4-BE49-F238E27FC236}">
                <a16:creationId xmlns:a16="http://schemas.microsoft.com/office/drawing/2014/main" id="{4B1AAFF3-EA07-4E2B-BC5C-29256427237C}"/>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BDC9E1"/>
          </a:solidFill>
          <a:ln w="15875">
            <a:solidFill>
              <a:srgbClr val="003F48"/>
            </a:solidFill>
            <a:prstDash val="solid"/>
            <a:round/>
            <a:headEnd/>
            <a:tailEnd/>
          </a:ln>
        </p:spPr>
        <p:txBody>
          <a:bodyPr/>
          <a:lstStyle/>
          <a:p>
            <a:endParaRPr lang="en-US"/>
          </a:p>
        </p:txBody>
      </p:sp>
      <p:sp>
        <p:nvSpPr>
          <p:cNvPr id="144427" name="Ohio">
            <a:extLst>
              <a:ext uri="{FF2B5EF4-FFF2-40B4-BE49-F238E27FC236}">
                <a16:creationId xmlns:a16="http://schemas.microsoft.com/office/drawing/2014/main" id="{BA6974E3-D35C-4B3C-954C-B32B2484EF2B}"/>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BDC9E1"/>
          </a:solidFill>
          <a:ln w="15875">
            <a:solidFill>
              <a:srgbClr val="003F48"/>
            </a:solidFill>
            <a:prstDash val="solid"/>
            <a:round/>
            <a:headEnd/>
            <a:tailEnd/>
          </a:ln>
        </p:spPr>
        <p:txBody>
          <a:bodyPr/>
          <a:lstStyle/>
          <a:p>
            <a:endParaRPr lang="en-US"/>
          </a:p>
        </p:txBody>
      </p:sp>
      <p:sp>
        <p:nvSpPr>
          <p:cNvPr id="144428" name="Oregon">
            <a:extLst>
              <a:ext uri="{FF2B5EF4-FFF2-40B4-BE49-F238E27FC236}">
                <a16:creationId xmlns:a16="http://schemas.microsoft.com/office/drawing/2014/main" id="{7A2F14B5-8104-4B08-A5DE-B64AE98E1230}"/>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67A9CF"/>
          </a:solidFill>
          <a:ln w="15875">
            <a:solidFill>
              <a:srgbClr val="003F48"/>
            </a:solidFill>
            <a:prstDash val="solid"/>
            <a:round/>
            <a:headEnd/>
            <a:tailEnd/>
          </a:ln>
        </p:spPr>
        <p:txBody>
          <a:bodyPr/>
          <a:lstStyle/>
          <a:p>
            <a:endParaRPr lang="en-US"/>
          </a:p>
        </p:txBody>
      </p:sp>
      <p:sp>
        <p:nvSpPr>
          <p:cNvPr id="144429" name="Pennsylvania">
            <a:extLst>
              <a:ext uri="{FF2B5EF4-FFF2-40B4-BE49-F238E27FC236}">
                <a16:creationId xmlns:a16="http://schemas.microsoft.com/office/drawing/2014/main" id="{2D77F2FE-F11D-4B6D-9B27-F3EF4D65A822}"/>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BDC9E1"/>
          </a:solidFill>
          <a:ln w="15875">
            <a:solidFill>
              <a:srgbClr val="003F48"/>
            </a:solidFill>
            <a:prstDash val="solid"/>
            <a:round/>
            <a:headEnd/>
            <a:tailEnd/>
          </a:ln>
        </p:spPr>
        <p:txBody>
          <a:bodyPr/>
          <a:lstStyle/>
          <a:p>
            <a:endParaRPr lang="en-US"/>
          </a:p>
        </p:txBody>
      </p:sp>
      <p:sp>
        <p:nvSpPr>
          <p:cNvPr id="144430" name="Rhode Island">
            <a:extLst>
              <a:ext uri="{FF2B5EF4-FFF2-40B4-BE49-F238E27FC236}">
                <a16:creationId xmlns:a16="http://schemas.microsoft.com/office/drawing/2014/main" id="{D889B69F-4AFA-4082-92A7-84F4999FA5F4}"/>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144431" name="South Carolina">
            <a:extLst>
              <a:ext uri="{FF2B5EF4-FFF2-40B4-BE49-F238E27FC236}">
                <a16:creationId xmlns:a16="http://schemas.microsoft.com/office/drawing/2014/main" id="{CFFA857B-A3B5-4531-B181-D20163D207A9}"/>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BDC9E1"/>
          </a:solidFill>
          <a:ln w="15875">
            <a:solidFill>
              <a:srgbClr val="003F48"/>
            </a:solidFill>
            <a:prstDash val="solid"/>
            <a:round/>
            <a:headEnd/>
            <a:tailEnd/>
          </a:ln>
        </p:spPr>
        <p:txBody>
          <a:bodyPr/>
          <a:lstStyle/>
          <a:p>
            <a:endParaRPr lang="en-US"/>
          </a:p>
        </p:txBody>
      </p:sp>
      <p:sp>
        <p:nvSpPr>
          <p:cNvPr id="144432" name="South Dakota">
            <a:extLst>
              <a:ext uri="{FF2B5EF4-FFF2-40B4-BE49-F238E27FC236}">
                <a16:creationId xmlns:a16="http://schemas.microsoft.com/office/drawing/2014/main" id="{F307142C-AC26-49B2-BAC6-993875994318}"/>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BDC9E1"/>
          </a:solidFill>
          <a:ln w="15875">
            <a:solidFill>
              <a:srgbClr val="003F48"/>
            </a:solidFill>
            <a:prstDash val="solid"/>
            <a:round/>
            <a:headEnd/>
            <a:tailEnd/>
          </a:ln>
        </p:spPr>
        <p:txBody>
          <a:bodyPr/>
          <a:lstStyle/>
          <a:p>
            <a:endParaRPr lang="en-US"/>
          </a:p>
        </p:txBody>
      </p:sp>
      <p:sp>
        <p:nvSpPr>
          <p:cNvPr id="144433" name="Tennessee">
            <a:extLst>
              <a:ext uri="{FF2B5EF4-FFF2-40B4-BE49-F238E27FC236}">
                <a16:creationId xmlns:a16="http://schemas.microsoft.com/office/drawing/2014/main" id="{B6CE05E2-82C6-48FB-BDFE-634C8A7865D0}"/>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BDC9E1"/>
          </a:solidFill>
          <a:ln w="15875">
            <a:solidFill>
              <a:srgbClr val="003F48"/>
            </a:solidFill>
            <a:prstDash val="solid"/>
            <a:round/>
            <a:headEnd/>
            <a:tailEnd/>
          </a:ln>
        </p:spPr>
        <p:txBody>
          <a:bodyPr/>
          <a:lstStyle/>
          <a:p>
            <a:endParaRPr lang="en-US"/>
          </a:p>
        </p:txBody>
      </p:sp>
      <p:sp>
        <p:nvSpPr>
          <p:cNvPr id="144434" name="Texas">
            <a:extLst>
              <a:ext uri="{FF2B5EF4-FFF2-40B4-BE49-F238E27FC236}">
                <a16:creationId xmlns:a16="http://schemas.microsoft.com/office/drawing/2014/main" id="{66505909-FBFB-462D-B66B-5A460052521B}"/>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44435" name="Utah">
            <a:extLst>
              <a:ext uri="{FF2B5EF4-FFF2-40B4-BE49-F238E27FC236}">
                <a16:creationId xmlns:a16="http://schemas.microsoft.com/office/drawing/2014/main" id="{E7341094-6B7F-46D6-AEBD-1762A07B5700}"/>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6EFF7"/>
          </a:solidFill>
          <a:ln w="15875">
            <a:solidFill>
              <a:srgbClr val="003F48"/>
            </a:solidFill>
            <a:prstDash val="solid"/>
            <a:round/>
            <a:headEnd/>
            <a:tailEnd/>
          </a:ln>
        </p:spPr>
        <p:txBody>
          <a:bodyPr/>
          <a:lstStyle/>
          <a:p>
            <a:endParaRPr lang="en-US"/>
          </a:p>
        </p:txBody>
      </p:sp>
      <p:sp>
        <p:nvSpPr>
          <p:cNvPr id="144436" name="Vermont">
            <a:extLst>
              <a:ext uri="{FF2B5EF4-FFF2-40B4-BE49-F238E27FC236}">
                <a16:creationId xmlns:a16="http://schemas.microsoft.com/office/drawing/2014/main" id="{7DEE1072-48EF-40B9-B7B5-5F39E8FBCA7A}"/>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144437" name="West Virginia">
            <a:extLst>
              <a:ext uri="{FF2B5EF4-FFF2-40B4-BE49-F238E27FC236}">
                <a16:creationId xmlns:a16="http://schemas.microsoft.com/office/drawing/2014/main" id="{71D92631-278C-4A71-93C2-A528CB9A6616}"/>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7A9CF"/>
          </a:solidFill>
          <a:ln w="15875">
            <a:solidFill>
              <a:srgbClr val="003F48"/>
            </a:solidFill>
            <a:prstDash val="solid"/>
            <a:round/>
            <a:headEnd/>
            <a:tailEnd/>
          </a:ln>
        </p:spPr>
        <p:txBody>
          <a:bodyPr/>
          <a:lstStyle/>
          <a:p>
            <a:endParaRPr lang="en-US"/>
          </a:p>
        </p:txBody>
      </p:sp>
      <p:sp>
        <p:nvSpPr>
          <p:cNvPr id="144438" name="Wisconsin">
            <a:extLst>
              <a:ext uri="{FF2B5EF4-FFF2-40B4-BE49-F238E27FC236}">
                <a16:creationId xmlns:a16="http://schemas.microsoft.com/office/drawing/2014/main" id="{A8760937-9EAC-4894-853D-E7C33C6D24EC}"/>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67A9CF"/>
          </a:solidFill>
          <a:ln w="15875">
            <a:solidFill>
              <a:srgbClr val="003F48"/>
            </a:solidFill>
            <a:prstDash val="solid"/>
            <a:round/>
            <a:headEnd/>
            <a:tailEnd/>
          </a:ln>
        </p:spPr>
        <p:txBody>
          <a:bodyPr/>
          <a:lstStyle/>
          <a:p>
            <a:endParaRPr lang="en-US"/>
          </a:p>
        </p:txBody>
      </p:sp>
      <p:sp>
        <p:nvSpPr>
          <p:cNvPr id="144439" name="Wyoming">
            <a:extLst>
              <a:ext uri="{FF2B5EF4-FFF2-40B4-BE49-F238E27FC236}">
                <a16:creationId xmlns:a16="http://schemas.microsoft.com/office/drawing/2014/main" id="{D16F3E2A-E487-4F77-8585-B00539FAA3D7}"/>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44440" name="Massachusetts">
            <a:extLst>
              <a:ext uri="{FF2B5EF4-FFF2-40B4-BE49-F238E27FC236}">
                <a16:creationId xmlns:a16="http://schemas.microsoft.com/office/drawing/2014/main" id="{2D2A0376-0B3E-4668-BC86-FCBE8E7A1A1B}"/>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44441" name="Freeform 59">
            <a:extLst>
              <a:ext uri="{FF2B5EF4-FFF2-40B4-BE49-F238E27FC236}">
                <a16:creationId xmlns:a16="http://schemas.microsoft.com/office/drawing/2014/main" id="{00A04C63-4BA6-4FA8-AF26-21CDA1A8005C}"/>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442" name="Freeform 60">
            <a:extLst>
              <a:ext uri="{FF2B5EF4-FFF2-40B4-BE49-F238E27FC236}">
                <a16:creationId xmlns:a16="http://schemas.microsoft.com/office/drawing/2014/main" id="{1AF8A6D7-0D74-43DB-B473-1DA61A4C7DAA}"/>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443" name="Virginia">
            <a:extLst>
              <a:ext uri="{FF2B5EF4-FFF2-40B4-BE49-F238E27FC236}">
                <a16:creationId xmlns:a16="http://schemas.microsoft.com/office/drawing/2014/main" id="{06CA894F-B28D-4DBE-B93D-F56C19DEFA75}"/>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BDC9E1"/>
          </a:solidFill>
          <a:ln w="15875">
            <a:solidFill>
              <a:srgbClr val="003F48"/>
            </a:solidFill>
            <a:prstDash val="solid"/>
            <a:round/>
            <a:headEnd/>
            <a:tailEnd/>
          </a:ln>
        </p:spPr>
        <p:txBody>
          <a:bodyPr/>
          <a:lstStyle/>
          <a:p>
            <a:endParaRPr lang="en-US"/>
          </a:p>
        </p:txBody>
      </p:sp>
      <p:sp>
        <p:nvSpPr>
          <p:cNvPr id="144444" name="Freeform 62">
            <a:extLst>
              <a:ext uri="{FF2B5EF4-FFF2-40B4-BE49-F238E27FC236}">
                <a16:creationId xmlns:a16="http://schemas.microsoft.com/office/drawing/2014/main" id="{815071D9-C0A0-408D-9A7E-99A2086B7174}"/>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4445" name="Hawaii">
            <a:extLst>
              <a:ext uri="{FF2B5EF4-FFF2-40B4-BE49-F238E27FC236}">
                <a16:creationId xmlns:a16="http://schemas.microsoft.com/office/drawing/2014/main" id="{7DC6C628-39D0-4689-8DB8-92D5A3292EEE}"/>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44470" name="Freeform 64">
              <a:extLst>
                <a:ext uri="{FF2B5EF4-FFF2-40B4-BE49-F238E27FC236}">
                  <a16:creationId xmlns:a16="http://schemas.microsoft.com/office/drawing/2014/main" id="{93CA4877-C555-480A-A082-2E3F705B50CE}"/>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BDC9E1"/>
            </a:solidFill>
            <a:ln w="15875">
              <a:solidFill>
                <a:srgbClr val="003F48"/>
              </a:solidFill>
              <a:prstDash val="solid"/>
              <a:round/>
              <a:headEnd/>
              <a:tailEnd/>
            </a:ln>
          </p:spPr>
          <p:txBody>
            <a:bodyPr/>
            <a:lstStyle/>
            <a:p>
              <a:endParaRPr lang="en-US"/>
            </a:p>
          </p:txBody>
        </p:sp>
        <p:sp>
          <p:nvSpPr>
            <p:cNvPr id="144471" name="Freeform 65">
              <a:extLst>
                <a:ext uri="{FF2B5EF4-FFF2-40B4-BE49-F238E27FC236}">
                  <a16:creationId xmlns:a16="http://schemas.microsoft.com/office/drawing/2014/main" id="{AFDFE746-382F-48E9-8EEF-4BCFF5208F08}"/>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44472" name="Freeform 66">
              <a:extLst>
                <a:ext uri="{FF2B5EF4-FFF2-40B4-BE49-F238E27FC236}">
                  <a16:creationId xmlns:a16="http://schemas.microsoft.com/office/drawing/2014/main" id="{2DA973D6-D02A-4E91-AB3C-3C2A5471E73E}"/>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44473" name="Freeform 67">
              <a:extLst>
                <a:ext uri="{FF2B5EF4-FFF2-40B4-BE49-F238E27FC236}">
                  <a16:creationId xmlns:a16="http://schemas.microsoft.com/office/drawing/2014/main" id="{F43FA7A7-A5D2-4D9F-A335-8EFFCE5F5EB7}"/>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44474" name="Freeform 68">
              <a:extLst>
                <a:ext uri="{FF2B5EF4-FFF2-40B4-BE49-F238E27FC236}">
                  <a16:creationId xmlns:a16="http://schemas.microsoft.com/office/drawing/2014/main" id="{88F01AAB-ED4F-4C9F-8A47-0F6892CCA5C1}"/>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44475" name="Freeform 69">
              <a:extLst>
                <a:ext uri="{FF2B5EF4-FFF2-40B4-BE49-F238E27FC236}">
                  <a16:creationId xmlns:a16="http://schemas.microsoft.com/office/drawing/2014/main" id="{4E42C364-C620-4A15-82D6-2A0E5BC2CB74}"/>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44476" name="Freeform 70">
              <a:extLst>
                <a:ext uri="{FF2B5EF4-FFF2-40B4-BE49-F238E27FC236}">
                  <a16:creationId xmlns:a16="http://schemas.microsoft.com/office/drawing/2014/main" id="{3F562988-F3DC-47E8-BE23-9D91CFB5CB7B}"/>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BDC9E1"/>
            </a:solidFill>
            <a:ln w="15875">
              <a:solidFill>
                <a:srgbClr val="003F48"/>
              </a:solidFill>
              <a:prstDash val="solid"/>
              <a:round/>
              <a:headEnd/>
              <a:tailEnd/>
            </a:ln>
          </p:spPr>
          <p:txBody>
            <a:bodyPr/>
            <a:lstStyle/>
            <a:p>
              <a:endParaRPr lang="en-US"/>
            </a:p>
          </p:txBody>
        </p:sp>
        <p:sp>
          <p:nvSpPr>
            <p:cNvPr id="144477" name="Freeform 71">
              <a:extLst>
                <a:ext uri="{FF2B5EF4-FFF2-40B4-BE49-F238E27FC236}">
                  <a16:creationId xmlns:a16="http://schemas.microsoft.com/office/drawing/2014/main" id="{C07B0DCB-2C90-487C-AD35-45ABB3BBEF8E}"/>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BDC9E1"/>
            </a:solidFill>
            <a:ln w="15875">
              <a:solidFill>
                <a:srgbClr val="003F48"/>
              </a:solidFill>
              <a:prstDash val="solid"/>
              <a:round/>
              <a:headEnd/>
              <a:tailEnd/>
            </a:ln>
          </p:spPr>
          <p:txBody>
            <a:bodyPr/>
            <a:lstStyle/>
            <a:p>
              <a:endParaRPr lang="en-US"/>
            </a:p>
          </p:txBody>
        </p:sp>
      </p:grpSp>
      <p:grpSp>
        <p:nvGrpSpPr>
          <p:cNvPr id="144446" name="Alaska">
            <a:extLst>
              <a:ext uri="{FF2B5EF4-FFF2-40B4-BE49-F238E27FC236}">
                <a16:creationId xmlns:a16="http://schemas.microsoft.com/office/drawing/2014/main" id="{72CE6971-F049-4085-A661-79F44DD7AE66}"/>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44460" name="Freeform 73">
              <a:extLst>
                <a:ext uri="{FF2B5EF4-FFF2-40B4-BE49-F238E27FC236}">
                  <a16:creationId xmlns:a16="http://schemas.microsoft.com/office/drawing/2014/main" id="{B1E72B96-86B1-4111-8945-046A192065E4}"/>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144461" name="Freeform 74">
              <a:extLst>
                <a:ext uri="{FF2B5EF4-FFF2-40B4-BE49-F238E27FC236}">
                  <a16:creationId xmlns:a16="http://schemas.microsoft.com/office/drawing/2014/main" id="{C89FFA98-6C31-4573-8062-654F024277B4}"/>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144462" name="Freeform 75">
              <a:extLst>
                <a:ext uri="{FF2B5EF4-FFF2-40B4-BE49-F238E27FC236}">
                  <a16:creationId xmlns:a16="http://schemas.microsoft.com/office/drawing/2014/main" id="{21E2D795-8B7A-4A81-A7B8-C9A09C9F0640}"/>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44463" name="Freeform 76">
              <a:extLst>
                <a:ext uri="{FF2B5EF4-FFF2-40B4-BE49-F238E27FC236}">
                  <a16:creationId xmlns:a16="http://schemas.microsoft.com/office/drawing/2014/main" id="{B15C384D-96EB-4ABD-9B97-9E857A8AEF1C}"/>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144464" name="Freeform 77">
              <a:extLst>
                <a:ext uri="{FF2B5EF4-FFF2-40B4-BE49-F238E27FC236}">
                  <a16:creationId xmlns:a16="http://schemas.microsoft.com/office/drawing/2014/main" id="{A476986C-33FD-4984-983B-D66FC75DE4A3}"/>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144465" name="Freeform 78">
              <a:extLst>
                <a:ext uri="{FF2B5EF4-FFF2-40B4-BE49-F238E27FC236}">
                  <a16:creationId xmlns:a16="http://schemas.microsoft.com/office/drawing/2014/main" id="{51D8E856-A6FE-4ED6-AB8D-6A311E387ABA}"/>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44466" name="Freeform 79">
              <a:extLst>
                <a:ext uri="{FF2B5EF4-FFF2-40B4-BE49-F238E27FC236}">
                  <a16:creationId xmlns:a16="http://schemas.microsoft.com/office/drawing/2014/main" id="{BD3FE652-62FF-49B3-8855-3324CBA29217}"/>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44467" name="Freeform 80">
              <a:extLst>
                <a:ext uri="{FF2B5EF4-FFF2-40B4-BE49-F238E27FC236}">
                  <a16:creationId xmlns:a16="http://schemas.microsoft.com/office/drawing/2014/main" id="{F550D073-D620-4222-BFE3-A50F8D61F7CB}"/>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44468" name="Freeform 81">
              <a:extLst>
                <a:ext uri="{FF2B5EF4-FFF2-40B4-BE49-F238E27FC236}">
                  <a16:creationId xmlns:a16="http://schemas.microsoft.com/office/drawing/2014/main" id="{9B2DBBD0-75DF-4AF6-8E9E-62214A6C02A9}"/>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44469" name="Freeform 82">
              <a:extLst>
                <a:ext uri="{FF2B5EF4-FFF2-40B4-BE49-F238E27FC236}">
                  <a16:creationId xmlns:a16="http://schemas.microsoft.com/office/drawing/2014/main" id="{55BFEEDF-35C5-459B-889B-2E72D2372B25}"/>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144447" name="Rectangle 109">
            <a:extLst>
              <a:ext uri="{FF2B5EF4-FFF2-40B4-BE49-F238E27FC236}">
                <a16:creationId xmlns:a16="http://schemas.microsoft.com/office/drawing/2014/main" id="{5F441303-9EE2-4387-86F9-5E0CBD149497}"/>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4448" name="Rectangle 110">
            <a:extLst>
              <a:ext uri="{FF2B5EF4-FFF2-40B4-BE49-F238E27FC236}">
                <a16:creationId xmlns:a16="http://schemas.microsoft.com/office/drawing/2014/main" id="{DFC21706-55C1-4DC2-874C-95D2354DAA3B}"/>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4449" name="Rectangle 111">
            <a:extLst>
              <a:ext uri="{FF2B5EF4-FFF2-40B4-BE49-F238E27FC236}">
                <a16:creationId xmlns:a16="http://schemas.microsoft.com/office/drawing/2014/main" id="{774B5D88-2EE3-4D20-9952-F9936EB26EAE}"/>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4450" name="Rectangle 112">
            <a:extLst>
              <a:ext uri="{FF2B5EF4-FFF2-40B4-BE49-F238E27FC236}">
                <a16:creationId xmlns:a16="http://schemas.microsoft.com/office/drawing/2014/main" id="{CC67EE81-552C-4442-B608-B8D3C27CA3A2}"/>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4451" name="Rectangle 113">
            <a:extLst>
              <a:ext uri="{FF2B5EF4-FFF2-40B4-BE49-F238E27FC236}">
                <a16:creationId xmlns:a16="http://schemas.microsoft.com/office/drawing/2014/main" id="{B168E177-ED58-478C-A955-84F4FB2D8296}"/>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4452" name="Text Box 114">
            <a:extLst>
              <a:ext uri="{FF2B5EF4-FFF2-40B4-BE49-F238E27FC236}">
                <a16:creationId xmlns:a16="http://schemas.microsoft.com/office/drawing/2014/main" id="{A0E35D40-C714-4519-9F1D-99DC379915B2}"/>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44453" name="Text Box 105">
            <a:extLst>
              <a:ext uri="{FF2B5EF4-FFF2-40B4-BE49-F238E27FC236}">
                <a16:creationId xmlns:a16="http://schemas.microsoft.com/office/drawing/2014/main" id="{CC4B4C31-4CDB-478B-854D-15B862AC3CE4}"/>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44454" name="Text Box 106">
            <a:extLst>
              <a:ext uri="{FF2B5EF4-FFF2-40B4-BE49-F238E27FC236}">
                <a16:creationId xmlns:a16="http://schemas.microsoft.com/office/drawing/2014/main" id="{E3084C63-61EE-4D76-A32B-1FD69625CADC}"/>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44455" name="Text Box 107">
            <a:extLst>
              <a:ext uri="{FF2B5EF4-FFF2-40B4-BE49-F238E27FC236}">
                <a16:creationId xmlns:a16="http://schemas.microsoft.com/office/drawing/2014/main" id="{BDFF9ED7-2656-4CE6-9A2A-F4F50A5BE013}"/>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44456" name="Text Box 108">
            <a:extLst>
              <a:ext uri="{FF2B5EF4-FFF2-40B4-BE49-F238E27FC236}">
                <a16:creationId xmlns:a16="http://schemas.microsoft.com/office/drawing/2014/main" id="{1D378FFF-E61A-46A2-AF2E-633436959BD6}"/>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44457" name="Rectangle 7">
            <a:extLst>
              <a:ext uri="{FF2B5EF4-FFF2-40B4-BE49-F238E27FC236}">
                <a16:creationId xmlns:a16="http://schemas.microsoft.com/office/drawing/2014/main" id="{189B8F30-8CDB-480E-94B4-14D394D984F7}"/>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provide curricula or supplementary materials that include HIV, STD, or pregnancy prevention information that is relevant to LGBTQ youth</a:t>
            </a:r>
          </a:p>
        </p:txBody>
      </p:sp>
      <p:sp>
        <p:nvSpPr>
          <p:cNvPr id="144458" name="Text Box 101">
            <a:extLst>
              <a:ext uri="{FF2B5EF4-FFF2-40B4-BE49-F238E27FC236}">
                <a16:creationId xmlns:a16="http://schemas.microsoft.com/office/drawing/2014/main" id="{0365C895-5733-44D9-9D6D-DC1FDFED39AF}"/>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endParaRPr lang="en-US" altLang="en-US" sz="1000">
              <a:solidFill>
                <a:srgbClr val="00788A"/>
              </a:solidFill>
            </a:endParaRPr>
          </a:p>
        </p:txBody>
      </p:sp>
      <p:sp>
        <p:nvSpPr>
          <p:cNvPr id="144459" name="Text Box 116">
            <a:extLst>
              <a:ext uri="{FF2B5EF4-FFF2-40B4-BE49-F238E27FC236}">
                <a16:creationId xmlns:a16="http://schemas.microsoft.com/office/drawing/2014/main" id="{C77BBB74-0694-4DB2-8134-F1F8514C80AD}"/>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Kansas">
            <a:extLst>
              <a:ext uri="{FF2B5EF4-FFF2-40B4-BE49-F238E27FC236}">
                <a16:creationId xmlns:a16="http://schemas.microsoft.com/office/drawing/2014/main" id="{B47411B9-90AE-4067-8224-E67283B3C931}"/>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6EFF7"/>
          </a:solidFill>
          <a:ln w="15875">
            <a:solidFill>
              <a:srgbClr val="003F48"/>
            </a:solidFill>
            <a:prstDash val="solid"/>
            <a:round/>
            <a:headEnd/>
            <a:tailEnd/>
          </a:ln>
        </p:spPr>
        <p:txBody>
          <a:bodyPr/>
          <a:lstStyle/>
          <a:p>
            <a:endParaRPr lang="en-US"/>
          </a:p>
        </p:txBody>
      </p:sp>
      <p:sp>
        <p:nvSpPr>
          <p:cNvPr id="146435" name="Missouri">
            <a:extLst>
              <a:ext uri="{FF2B5EF4-FFF2-40B4-BE49-F238E27FC236}">
                <a16:creationId xmlns:a16="http://schemas.microsoft.com/office/drawing/2014/main" id="{66074421-C79A-4428-9D73-52C6C11D3FDE}"/>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46436" name="Illinois">
            <a:extLst>
              <a:ext uri="{FF2B5EF4-FFF2-40B4-BE49-F238E27FC236}">
                <a16:creationId xmlns:a16="http://schemas.microsoft.com/office/drawing/2014/main" id="{F246C94D-F0E6-4EAD-A07B-87BD19FFADE3}"/>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46437" name="Iowa">
            <a:extLst>
              <a:ext uri="{FF2B5EF4-FFF2-40B4-BE49-F238E27FC236}">
                <a16:creationId xmlns:a16="http://schemas.microsoft.com/office/drawing/2014/main" id="{AFE06AA7-A152-4798-B27E-98EA004AE1AA}"/>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46438" name="New Mexico">
            <a:extLst>
              <a:ext uri="{FF2B5EF4-FFF2-40B4-BE49-F238E27FC236}">
                <a16:creationId xmlns:a16="http://schemas.microsoft.com/office/drawing/2014/main" id="{E836ED0D-FB21-471D-9360-579EC593B76F}"/>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BDC9E1"/>
          </a:solidFill>
          <a:ln w="15875">
            <a:solidFill>
              <a:srgbClr val="003F48"/>
            </a:solidFill>
            <a:prstDash val="solid"/>
            <a:round/>
            <a:headEnd/>
            <a:tailEnd/>
          </a:ln>
        </p:spPr>
        <p:txBody>
          <a:bodyPr/>
          <a:lstStyle/>
          <a:p>
            <a:endParaRPr lang="en-US"/>
          </a:p>
        </p:txBody>
      </p:sp>
      <p:sp>
        <p:nvSpPr>
          <p:cNvPr id="146439" name="Oklahoma">
            <a:extLst>
              <a:ext uri="{FF2B5EF4-FFF2-40B4-BE49-F238E27FC236}">
                <a16:creationId xmlns:a16="http://schemas.microsoft.com/office/drawing/2014/main" id="{F06EE191-D181-4492-9713-70B2D40717D6}"/>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46440" name="Florida">
            <a:extLst>
              <a:ext uri="{FF2B5EF4-FFF2-40B4-BE49-F238E27FC236}">
                <a16:creationId xmlns:a16="http://schemas.microsoft.com/office/drawing/2014/main" id="{48D4475D-9019-45D8-9961-D445B36AE987}"/>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BDC9E1"/>
          </a:solidFill>
          <a:ln w="15875">
            <a:solidFill>
              <a:srgbClr val="003F48"/>
            </a:solidFill>
            <a:prstDash val="solid"/>
            <a:round/>
            <a:headEnd/>
            <a:tailEnd/>
          </a:ln>
        </p:spPr>
        <p:txBody>
          <a:bodyPr/>
          <a:lstStyle/>
          <a:p>
            <a:endParaRPr lang="en-US"/>
          </a:p>
        </p:txBody>
      </p:sp>
      <p:sp>
        <p:nvSpPr>
          <p:cNvPr id="146441" name="Freeform 9">
            <a:extLst>
              <a:ext uri="{FF2B5EF4-FFF2-40B4-BE49-F238E27FC236}">
                <a16:creationId xmlns:a16="http://schemas.microsoft.com/office/drawing/2014/main" id="{D2742B50-3726-4241-BC4A-F171A649CA87}"/>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46442" name="Freeform 10">
            <a:extLst>
              <a:ext uri="{FF2B5EF4-FFF2-40B4-BE49-F238E27FC236}">
                <a16:creationId xmlns:a16="http://schemas.microsoft.com/office/drawing/2014/main" id="{46278363-D64A-4154-A8C6-CFD607900E69}"/>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46443" name="Freeform 11">
            <a:extLst>
              <a:ext uri="{FF2B5EF4-FFF2-40B4-BE49-F238E27FC236}">
                <a16:creationId xmlns:a16="http://schemas.microsoft.com/office/drawing/2014/main" id="{2335A9D0-D753-4455-8348-B8F98E61F4C3}"/>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46444" name="Michigan Upper">
            <a:extLst>
              <a:ext uri="{FF2B5EF4-FFF2-40B4-BE49-F238E27FC236}">
                <a16:creationId xmlns:a16="http://schemas.microsoft.com/office/drawing/2014/main" id="{357977DD-A69B-4ED2-A039-E4BA4DE53179}"/>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BDC9E1"/>
          </a:solidFill>
          <a:ln w="15875">
            <a:solidFill>
              <a:srgbClr val="003F48"/>
            </a:solidFill>
            <a:prstDash val="solid"/>
            <a:round/>
            <a:headEnd/>
            <a:tailEnd/>
          </a:ln>
        </p:spPr>
        <p:txBody>
          <a:bodyPr/>
          <a:lstStyle/>
          <a:p>
            <a:endParaRPr lang="en-US"/>
          </a:p>
        </p:txBody>
      </p:sp>
      <p:sp>
        <p:nvSpPr>
          <p:cNvPr id="146445" name="Michigan">
            <a:extLst>
              <a:ext uri="{FF2B5EF4-FFF2-40B4-BE49-F238E27FC236}">
                <a16:creationId xmlns:a16="http://schemas.microsoft.com/office/drawing/2014/main" id="{D81070B9-CB23-40AA-A107-6A1A4EF8E55C}"/>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46446" name="New York">
            <a:extLst>
              <a:ext uri="{FF2B5EF4-FFF2-40B4-BE49-F238E27FC236}">
                <a16:creationId xmlns:a16="http://schemas.microsoft.com/office/drawing/2014/main" id="{A58D23E4-7B4F-4E0E-93E1-EE21E84078E0}"/>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67A9CF"/>
          </a:solidFill>
          <a:ln w="15875">
            <a:solidFill>
              <a:srgbClr val="003F48"/>
            </a:solidFill>
            <a:prstDash val="solid"/>
            <a:round/>
            <a:headEnd/>
            <a:tailEnd/>
          </a:ln>
        </p:spPr>
        <p:txBody>
          <a:bodyPr/>
          <a:lstStyle/>
          <a:p>
            <a:endParaRPr lang="en-US"/>
          </a:p>
        </p:txBody>
      </p:sp>
      <p:sp>
        <p:nvSpPr>
          <p:cNvPr id="146447" name="Freeform 15">
            <a:extLst>
              <a:ext uri="{FF2B5EF4-FFF2-40B4-BE49-F238E27FC236}">
                <a16:creationId xmlns:a16="http://schemas.microsoft.com/office/drawing/2014/main" id="{8BF41477-440A-4D3F-967F-DACED9D9B09B}"/>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448" name="Freeform 16">
            <a:extLst>
              <a:ext uri="{FF2B5EF4-FFF2-40B4-BE49-F238E27FC236}">
                <a16:creationId xmlns:a16="http://schemas.microsoft.com/office/drawing/2014/main" id="{A2BC0D92-CDE7-4F50-97C7-E03C6BF6F873}"/>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449" name="Washington">
            <a:extLst>
              <a:ext uri="{FF2B5EF4-FFF2-40B4-BE49-F238E27FC236}">
                <a16:creationId xmlns:a16="http://schemas.microsoft.com/office/drawing/2014/main" id="{9F3CD7E4-2A56-43DA-A6B1-13891B6D62BA}"/>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BDC9E1"/>
          </a:solidFill>
          <a:ln w="15875">
            <a:solidFill>
              <a:srgbClr val="003F48"/>
            </a:solidFill>
            <a:prstDash val="solid"/>
            <a:round/>
            <a:headEnd/>
            <a:tailEnd/>
          </a:ln>
        </p:spPr>
        <p:txBody>
          <a:bodyPr/>
          <a:lstStyle/>
          <a:p>
            <a:endParaRPr lang="en-US"/>
          </a:p>
        </p:txBody>
      </p:sp>
      <p:sp>
        <p:nvSpPr>
          <p:cNvPr id="146450" name="Freeform 19">
            <a:extLst>
              <a:ext uri="{FF2B5EF4-FFF2-40B4-BE49-F238E27FC236}">
                <a16:creationId xmlns:a16="http://schemas.microsoft.com/office/drawing/2014/main" id="{03A47C00-5273-462A-AC53-71FBF4790FBA}"/>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451" name="Alabama">
            <a:extLst>
              <a:ext uri="{FF2B5EF4-FFF2-40B4-BE49-F238E27FC236}">
                <a16:creationId xmlns:a16="http://schemas.microsoft.com/office/drawing/2014/main" id="{CCF2E891-230D-42FD-80AB-E665E6EE1F03}"/>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6EFF7"/>
          </a:solidFill>
          <a:ln w="15875">
            <a:solidFill>
              <a:srgbClr val="003F48"/>
            </a:solidFill>
            <a:prstDash val="solid"/>
            <a:round/>
            <a:headEnd/>
            <a:tailEnd/>
          </a:ln>
        </p:spPr>
        <p:txBody>
          <a:bodyPr/>
          <a:lstStyle/>
          <a:p>
            <a:endParaRPr lang="en-US"/>
          </a:p>
        </p:txBody>
      </p:sp>
      <p:sp>
        <p:nvSpPr>
          <p:cNvPr id="146452" name="Arizona">
            <a:extLst>
              <a:ext uri="{FF2B5EF4-FFF2-40B4-BE49-F238E27FC236}">
                <a16:creationId xmlns:a16="http://schemas.microsoft.com/office/drawing/2014/main" id="{5206EFD3-1D52-4C68-8A92-C0F151985C90}"/>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46453" name="Arkansas">
            <a:extLst>
              <a:ext uri="{FF2B5EF4-FFF2-40B4-BE49-F238E27FC236}">
                <a16:creationId xmlns:a16="http://schemas.microsoft.com/office/drawing/2014/main" id="{4BB99A0F-40BC-4171-BB39-2D08F6A1FA33}"/>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46454" name="California">
            <a:extLst>
              <a:ext uri="{FF2B5EF4-FFF2-40B4-BE49-F238E27FC236}">
                <a16:creationId xmlns:a16="http://schemas.microsoft.com/office/drawing/2014/main" id="{8790DCBF-293D-4DCA-BCE6-78392E39017F}"/>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BDC9E1"/>
          </a:solidFill>
          <a:ln w="15875">
            <a:solidFill>
              <a:srgbClr val="003F48"/>
            </a:solidFill>
            <a:prstDash val="solid"/>
            <a:round/>
            <a:headEnd/>
            <a:tailEnd/>
          </a:ln>
        </p:spPr>
        <p:txBody>
          <a:bodyPr/>
          <a:lstStyle/>
          <a:p>
            <a:endParaRPr lang="en-US"/>
          </a:p>
        </p:txBody>
      </p:sp>
      <p:sp>
        <p:nvSpPr>
          <p:cNvPr id="146455" name="Colorado">
            <a:extLst>
              <a:ext uri="{FF2B5EF4-FFF2-40B4-BE49-F238E27FC236}">
                <a16:creationId xmlns:a16="http://schemas.microsoft.com/office/drawing/2014/main" id="{291A17B0-D945-4AA0-A50A-6B40E3DF877C}"/>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46456" name="Connecticut">
            <a:extLst>
              <a:ext uri="{FF2B5EF4-FFF2-40B4-BE49-F238E27FC236}">
                <a16:creationId xmlns:a16="http://schemas.microsoft.com/office/drawing/2014/main" id="{87390AF1-41B3-40CF-92EC-C2CCC5B6EEBA}"/>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46457" name="Delaware">
            <a:extLst>
              <a:ext uri="{FF2B5EF4-FFF2-40B4-BE49-F238E27FC236}">
                <a16:creationId xmlns:a16="http://schemas.microsoft.com/office/drawing/2014/main" id="{568D3740-6652-4A0A-B331-DA5EF8C5D4E1}"/>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46458" name="Freeform 27">
            <a:extLst>
              <a:ext uri="{FF2B5EF4-FFF2-40B4-BE49-F238E27FC236}">
                <a16:creationId xmlns:a16="http://schemas.microsoft.com/office/drawing/2014/main" id="{857A562B-8AA2-4F84-8FE0-8CE2AB563C43}"/>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459" name="Georgia">
            <a:extLst>
              <a:ext uri="{FF2B5EF4-FFF2-40B4-BE49-F238E27FC236}">
                <a16:creationId xmlns:a16="http://schemas.microsoft.com/office/drawing/2014/main" id="{A1F33E80-1D45-40ED-A69F-DEC811305D2D}"/>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146460" name="Idaho">
            <a:extLst>
              <a:ext uri="{FF2B5EF4-FFF2-40B4-BE49-F238E27FC236}">
                <a16:creationId xmlns:a16="http://schemas.microsoft.com/office/drawing/2014/main" id="{253127B4-97CA-4E0B-9EB8-96C0E2895CEC}"/>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6EFF7"/>
          </a:solidFill>
          <a:ln w="15875">
            <a:solidFill>
              <a:srgbClr val="003F48"/>
            </a:solidFill>
            <a:prstDash val="solid"/>
            <a:round/>
            <a:headEnd/>
            <a:tailEnd/>
          </a:ln>
        </p:spPr>
        <p:txBody>
          <a:bodyPr/>
          <a:lstStyle/>
          <a:p>
            <a:endParaRPr lang="en-US"/>
          </a:p>
        </p:txBody>
      </p:sp>
      <p:sp>
        <p:nvSpPr>
          <p:cNvPr id="146461" name="Indiana">
            <a:extLst>
              <a:ext uri="{FF2B5EF4-FFF2-40B4-BE49-F238E27FC236}">
                <a16:creationId xmlns:a16="http://schemas.microsoft.com/office/drawing/2014/main" id="{CE83ABA9-4BFB-42DF-9392-A7FA0589F695}"/>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46462" name="Kentucky">
            <a:extLst>
              <a:ext uri="{FF2B5EF4-FFF2-40B4-BE49-F238E27FC236}">
                <a16:creationId xmlns:a16="http://schemas.microsoft.com/office/drawing/2014/main" id="{8ED22388-3CD8-40F8-8910-DA59ADA6BFE5}"/>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46463" name="Louisiana">
            <a:extLst>
              <a:ext uri="{FF2B5EF4-FFF2-40B4-BE49-F238E27FC236}">
                <a16:creationId xmlns:a16="http://schemas.microsoft.com/office/drawing/2014/main" id="{F1E9A3B9-B976-4FD1-8402-AFE618F05B35}"/>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46464" name="Maine">
            <a:extLst>
              <a:ext uri="{FF2B5EF4-FFF2-40B4-BE49-F238E27FC236}">
                <a16:creationId xmlns:a16="http://schemas.microsoft.com/office/drawing/2014/main" id="{6BF57D07-52F0-4C10-AAE6-993B26AE132F}"/>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BDC9E1"/>
          </a:solidFill>
          <a:ln w="15875">
            <a:solidFill>
              <a:srgbClr val="003F48"/>
            </a:solidFill>
            <a:prstDash val="solid"/>
            <a:round/>
            <a:headEnd/>
            <a:tailEnd/>
          </a:ln>
        </p:spPr>
        <p:txBody>
          <a:bodyPr/>
          <a:lstStyle/>
          <a:p>
            <a:endParaRPr lang="en-US"/>
          </a:p>
        </p:txBody>
      </p:sp>
      <p:sp>
        <p:nvSpPr>
          <p:cNvPr id="146465" name="Maryland">
            <a:extLst>
              <a:ext uri="{FF2B5EF4-FFF2-40B4-BE49-F238E27FC236}">
                <a16:creationId xmlns:a16="http://schemas.microsoft.com/office/drawing/2014/main" id="{0C2CE25E-1A42-4B04-9E0A-8402E47AA366}"/>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46466" name="Minnesota">
            <a:extLst>
              <a:ext uri="{FF2B5EF4-FFF2-40B4-BE49-F238E27FC236}">
                <a16:creationId xmlns:a16="http://schemas.microsoft.com/office/drawing/2014/main" id="{30790180-10B1-49EA-854A-8F366B655FDA}"/>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146467" name="Mississippi">
            <a:extLst>
              <a:ext uri="{FF2B5EF4-FFF2-40B4-BE49-F238E27FC236}">
                <a16:creationId xmlns:a16="http://schemas.microsoft.com/office/drawing/2014/main" id="{C4FF8842-1931-4D73-BE18-AEED24554A41}"/>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6EFF7"/>
          </a:solidFill>
          <a:ln w="15875">
            <a:solidFill>
              <a:srgbClr val="003F48"/>
            </a:solidFill>
            <a:prstDash val="solid"/>
            <a:round/>
            <a:headEnd/>
            <a:tailEnd/>
          </a:ln>
        </p:spPr>
        <p:txBody>
          <a:bodyPr/>
          <a:lstStyle/>
          <a:p>
            <a:endParaRPr lang="en-US"/>
          </a:p>
        </p:txBody>
      </p:sp>
      <p:sp>
        <p:nvSpPr>
          <p:cNvPr id="146468" name="Montana">
            <a:extLst>
              <a:ext uri="{FF2B5EF4-FFF2-40B4-BE49-F238E27FC236}">
                <a16:creationId xmlns:a16="http://schemas.microsoft.com/office/drawing/2014/main" id="{020B0452-E7C2-4A40-9B11-E725075D1622}"/>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F6EFF7"/>
          </a:solidFill>
          <a:ln w="15875">
            <a:solidFill>
              <a:srgbClr val="003F48"/>
            </a:solidFill>
            <a:prstDash val="solid"/>
            <a:round/>
            <a:headEnd/>
            <a:tailEnd/>
          </a:ln>
        </p:spPr>
        <p:txBody>
          <a:bodyPr/>
          <a:lstStyle/>
          <a:p>
            <a:endParaRPr lang="en-US"/>
          </a:p>
        </p:txBody>
      </p:sp>
      <p:sp>
        <p:nvSpPr>
          <p:cNvPr id="146469" name="Nebraska">
            <a:extLst>
              <a:ext uri="{FF2B5EF4-FFF2-40B4-BE49-F238E27FC236}">
                <a16:creationId xmlns:a16="http://schemas.microsoft.com/office/drawing/2014/main" id="{0798F66E-5D88-43ED-9CA9-1ABBA825CA84}"/>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F6EFF7"/>
          </a:solidFill>
          <a:ln w="15875">
            <a:solidFill>
              <a:srgbClr val="003F48"/>
            </a:solidFill>
            <a:prstDash val="solid"/>
            <a:round/>
            <a:headEnd/>
            <a:tailEnd/>
          </a:ln>
        </p:spPr>
        <p:txBody>
          <a:bodyPr/>
          <a:lstStyle/>
          <a:p>
            <a:endParaRPr lang="en-US"/>
          </a:p>
        </p:txBody>
      </p:sp>
      <p:sp>
        <p:nvSpPr>
          <p:cNvPr id="146470" name="Nevada">
            <a:extLst>
              <a:ext uri="{FF2B5EF4-FFF2-40B4-BE49-F238E27FC236}">
                <a16:creationId xmlns:a16="http://schemas.microsoft.com/office/drawing/2014/main" id="{2A9A5EBA-9573-4761-AA0D-9D2BE6EC9D39}"/>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46471" name="New Hampshire">
            <a:extLst>
              <a:ext uri="{FF2B5EF4-FFF2-40B4-BE49-F238E27FC236}">
                <a16:creationId xmlns:a16="http://schemas.microsoft.com/office/drawing/2014/main" id="{317E0FFE-9846-43E2-A526-B3E35FD9D574}"/>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BDC9E1"/>
          </a:solidFill>
          <a:ln w="15875">
            <a:solidFill>
              <a:srgbClr val="003F48"/>
            </a:solidFill>
            <a:prstDash val="solid"/>
            <a:round/>
            <a:headEnd/>
            <a:tailEnd/>
          </a:ln>
        </p:spPr>
        <p:txBody>
          <a:bodyPr/>
          <a:lstStyle/>
          <a:p>
            <a:endParaRPr lang="en-US"/>
          </a:p>
        </p:txBody>
      </p:sp>
      <p:sp>
        <p:nvSpPr>
          <p:cNvPr id="146472" name="New Jersey">
            <a:extLst>
              <a:ext uri="{FF2B5EF4-FFF2-40B4-BE49-F238E27FC236}">
                <a16:creationId xmlns:a16="http://schemas.microsoft.com/office/drawing/2014/main" id="{B3387DC2-CE1E-4CC4-B442-A89A82CEBCAD}"/>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BDC9E1"/>
          </a:solidFill>
          <a:ln w="15875">
            <a:solidFill>
              <a:srgbClr val="003F48"/>
            </a:solidFill>
            <a:prstDash val="solid"/>
            <a:round/>
            <a:headEnd/>
            <a:tailEnd/>
          </a:ln>
        </p:spPr>
        <p:txBody>
          <a:bodyPr/>
          <a:lstStyle/>
          <a:p>
            <a:endParaRPr lang="en-US"/>
          </a:p>
        </p:txBody>
      </p:sp>
      <p:sp>
        <p:nvSpPr>
          <p:cNvPr id="146473" name="North Carolina">
            <a:extLst>
              <a:ext uri="{FF2B5EF4-FFF2-40B4-BE49-F238E27FC236}">
                <a16:creationId xmlns:a16="http://schemas.microsoft.com/office/drawing/2014/main" id="{C004C617-D015-451D-B431-22176B2BD582}"/>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BDC9E1"/>
          </a:solidFill>
          <a:ln w="15875">
            <a:solidFill>
              <a:srgbClr val="003F48"/>
            </a:solidFill>
            <a:prstDash val="solid"/>
            <a:round/>
            <a:headEnd/>
            <a:tailEnd/>
          </a:ln>
        </p:spPr>
        <p:txBody>
          <a:bodyPr/>
          <a:lstStyle/>
          <a:p>
            <a:endParaRPr lang="en-US"/>
          </a:p>
        </p:txBody>
      </p:sp>
      <p:sp>
        <p:nvSpPr>
          <p:cNvPr id="146474" name="North Dakota">
            <a:extLst>
              <a:ext uri="{FF2B5EF4-FFF2-40B4-BE49-F238E27FC236}">
                <a16:creationId xmlns:a16="http://schemas.microsoft.com/office/drawing/2014/main" id="{323DB726-A4D7-419C-94DE-46C6C9C052DB}"/>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6EFF7"/>
          </a:solidFill>
          <a:ln w="15875">
            <a:solidFill>
              <a:srgbClr val="003F48"/>
            </a:solidFill>
            <a:prstDash val="solid"/>
            <a:round/>
            <a:headEnd/>
            <a:tailEnd/>
          </a:ln>
        </p:spPr>
        <p:txBody>
          <a:bodyPr/>
          <a:lstStyle/>
          <a:p>
            <a:endParaRPr lang="en-US"/>
          </a:p>
        </p:txBody>
      </p:sp>
      <p:sp>
        <p:nvSpPr>
          <p:cNvPr id="146475" name="Ohio">
            <a:extLst>
              <a:ext uri="{FF2B5EF4-FFF2-40B4-BE49-F238E27FC236}">
                <a16:creationId xmlns:a16="http://schemas.microsoft.com/office/drawing/2014/main" id="{9776E8EC-1C75-421F-9CB8-D9614D60945D}"/>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BDC9E1"/>
          </a:solidFill>
          <a:ln w="15875">
            <a:solidFill>
              <a:srgbClr val="003F48"/>
            </a:solidFill>
            <a:prstDash val="solid"/>
            <a:round/>
            <a:headEnd/>
            <a:tailEnd/>
          </a:ln>
        </p:spPr>
        <p:txBody>
          <a:bodyPr/>
          <a:lstStyle/>
          <a:p>
            <a:endParaRPr lang="en-US"/>
          </a:p>
        </p:txBody>
      </p:sp>
      <p:sp>
        <p:nvSpPr>
          <p:cNvPr id="146476" name="Oregon">
            <a:extLst>
              <a:ext uri="{FF2B5EF4-FFF2-40B4-BE49-F238E27FC236}">
                <a16:creationId xmlns:a16="http://schemas.microsoft.com/office/drawing/2014/main" id="{91D1674E-6EF6-44ED-A88B-7D3DCB217531}"/>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BDC9E1"/>
          </a:solidFill>
          <a:ln w="15875">
            <a:solidFill>
              <a:srgbClr val="003F48"/>
            </a:solidFill>
            <a:prstDash val="solid"/>
            <a:round/>
            <a:headEnd/>
            <a:tailEnd/>
          </a:ln>
        </p:spPr>
        <p:txBody>
          <a:bodyPr/>
          <a:lstStyle/>
          <a:p>
            <a:endParaRPr lang="en-US"/>
          </a:p>
        </p:txBody>
      </p:sp>
      <p:sp>
        <p:nvSpPr>
          <p:cNvPr id="146477" name="Pennsylvania">
            <a:extLst>
              <a:ext uri="{FF2B5EF4-FFF2-40B4-BE49-F238E27FC236}">
                <a16:creationId xmlns:a16="http://schemas.microsoft.com/office/drawing/2014/main" id="{FF878A9F-C03B-4905-8AED-539796F7C29E}"/>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BDC9E1"/>
          </a:solidFill>
          <a:ln w="15875">
            <a:solidFill>
              <a:srgbClr val="003F48"/>
            </a:solidFill>
            <a:prstDash val="solid"/>
            <a:round/>
            <a:headEnd/>
            <a:tailEnd/>
          </a:ln>
        </p:spPr>
        <p:txBody>
          <a:bodyPr/>
          <a:lstStyle/>
          <a:p>
            <a:endParaRPr lang="en-US"/>
          </a:p>
        </p:txBody>
      </p:sp>
      <p:sp>
        <p:nvSpPr>
          <p:cNvPr id="146478" name="Rhode Island">
            <a:extLst>
              <a:ext uri="{FF2B5EF4-FFF2-40B4-BE49-F238E27FC236}">
                <a16:creationId xmlns:a16="http://schemas.microsoft.com/office/drawing/2014/main" id="{B4C0FD3C-E65B-46F0-90E3-849348DFA7A3}"/>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46479" name="South Carolina">
            <a:extLst>
              <a:ext uri="{FF2B5EF4-FFF2-40B4-BE49-F238E27FC236}">
                <a16:creationId xmlns:a16="http://schemas.microsoft.com/office/drawing/2014/main" id="{25754092-1A83-4F5E-A57E-388967FE5D51}"/>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BDC9E1"/>
          </a:solidFill>
          <a:ln w="15875">
            <a:solidFill>
              <a:srgbClr val="003F48"/>
            </a:solidFill>
            <a:prstDash val="solid"/>
            <a:round/>
            <a:headEnd/>
            <a:tailEnd/>
          </a:ln>
        </p:spPr>
        <p:txBody>
          <a:bodyPr/>
          <a:lstStyle/>
          <a:p>
            <a:endParaRPr lang="en-US"/>
          </a:p>
        </p:txBody>
      </p:sp>
      <p:sp>
        <p:nvSpPr>
          <p:cNvPr id="146480" name="South Dakota">
            <a:extLst>
              <a:ext uri="{FF2B5EF4-FFF2-40B4-BE49-F238E27FC236}">
                <a16:creationId xmlns:a16="http://schemas.microsoft.com/office/drawing/2014/main" id="{F4590F6B-3565-49D4-9DE1-949299D8AF39}"/>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46481" name="Tennessee">
            <a:extLst>
              <a:ext uri="{FF2B5EF4-FFF2-40B4-BE49-F238E27FC236}">
                <a16:creationId xmlns:a16="http://schemas.microsoft.com/office/drawing/2014/main" id="{FE8555C4-969C-4497-8509-2BA4ABED0FD0}"/>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6EFF7"/>
          </a:solidFill>
          <a:ln w="15875">
            <a:solidFill>
              <a:srgbClr val="003F48"/>
            </a:solidFill>
            <a:prstDash val="solid"/>
            <a:round/>
            <a:headEnd/>
            <a:tailEnd/>
          </a:ln>
        </p:spPr>
        <p:txBody>
          <a:bodyPr/>
          <a:lstStyle/>
          <a:p>
            <a:endParaRPr lang="en-US"/>
          </a:p>
        </p:txBody>
      </p:sp>
      <p:sp>
        <p:nvSpPr>
          <p:cNvPr id="146482" name="Texas">
            <a:extLst>
              <a:ext uri="{FF2B5EF4-FFF2-40B4-BE49-F238E27FC236}">
                <a16:creationId xmlns:a16="http://schemas.microsoft.com/office/drawing/2014/main" id="{47379C9A-87BC-405C-BDEC-2701937D9FB3}"/>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46483" name="Utah">
            <a:extLst>
              <a:ext uri="{FF2B5EF4-FFF2-40B4-BE49-F238E27FC236}">
                <a16:creationId xmlns:a16="http://schemas.microsoft.com/office/drawing/2014/main" id="{FD3D9861-89DD-40BE-BDEC-C53A946D0BD8}"/>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BDC9E1"/>
          </a:solidFill>
          <a:ln w="15875">
            <a:solidFill>
              <a:srgbClr val="003F48"/>
            </a:solidFill>
            <a:prstDash val="solid"/>
            <a:round/>
            <a:headEnd/>
            <a:tailEnd/>
          </a:ln>
        </p:spPr>
        <p:txBody>
          <a:bodyPr/>
          <a:lstStyle/>
          <a:p>
            <a:endParaRPr lang="en-US"/>
          </a:p>
        </p:txBody>
      </p:sp>
      <p:sp>
        <p:nvSpPr>
          <p:cNvPr id="146484" name="Vermont">
            <a:extLst>
              <a:ext uri="{FF2B5EF4-FFF2-40B4-BE49-F238E27FC236}">
                <a16:creationId xmlns:a16="http://schemas.microsoft.com/office/drawing/2014/main" id="{92DAA21D-081C-4AE1-A05E-C4517AB9BD38}"/>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7A9CF"/>
          </a:solidFill>
          <a:ln w="15875">
            <a:solidFill>
              <a:srgbClr val="003F48"/>
            </a:solidFill>
            <a:prstDash val="solid"/>
            <a:round/>
            <a:headEnd/>
            <a:tailEnd/>
          </a:ln>
        </p:spPr>
        <p:txBody>
          <a:bodyPr/>
          <a:lstStyle/>
          <a:p>
            <a:endParaRPr lang="en-US"/>
          </a:p>
        </p:txBody>
      </p:sp>
      <p:sp>
        <p:nvSpPr>
          <p:cNvPr id="146485" name="West Virginia">
            <a:extLst>
              <a:ext uri="{FF2B5EF4-FFF2-40B4-BE49-F238E27FC236}">
                <a16:creationId xmlns:a16="http://schemas.microsoft.com/office/drawing/2014/main" id="{8F27F496-4230-4930-A1CE-5A38F5219944}"/>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F6EFF7"/>
          </a:solidFill>
          <a:ln w="15875">
            <a:solidFill>
              <a:srgbClr val="003F48"/>
            </a:solidFill>
            <a:prstDash val="solid"/>
            <a:round/>
            <a:headEnd/>
            <a:tailEnd/>
          </a:ln>
        </p:spPr>
        <p:txBody>
          <a:bodyPr/>
          <a:lstStyle/>
          <a:p>
            <a:endParaRPr lang="en-US"/>
          </a:p>
        </p:txBody>
      </p:sp>
      <p:sp>
        <p:nvSpPr>
          <p:cNvPr id="146486" name="Wisconsin">
            <a:extLst>
              <a:ext uri="{FF2B5EF4-FFF2-40B4-BE49-F238E27FC236}">
                <a16:creationId xmlns:a16="http://schemas.microsoft.com/office/drawing/2014/main" id="{472D72C6-8933-4718-899A-2C25661C7BDC}"/>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BDC9E1"/>
          </a:solidFill>
          <a:ln w="15875">
            <a:solidFill>
              <a:srgbClr val="003F48"/>
            </a:solidFill>
            <a:prstDash val="solid"/>
            <a:round/>
            <a:headEnd/>
            <a:tailEnd/>
          </a:ln>
        </p:spPr>
        <p:txBody>
          <a:bodyPr/>
          <a:lstStyle/>
          <a:p>
            <a:endParaRPr lang="en-US"/>
          </a:p>
        </p:txBody>
      </p:sp>
      <p:sp>
        <p:nvSpPr>
          <p:cNvPr id="146487" name="Wyoming">
            <a:extLst>
              <a:ext uri="{FF2B5EF4-FFF2-40B4-BE49-F238E27FC236}">
                <a16:creationId xmlns:a16="http://schemas.microsoft.com/office/drawing/2014/main" id="{E3EFD9FC-8EEB-470A-AEE4-5394489BD5E4}"/>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46488" name="Massachusetts">
            <a:extLst>
              <a:ext uri="{FF2B5EF4-FFF2-40B4-BE49-F238E27FC236}">
                <a16:creationId xmlns:a16="http://schemas.microsoft.com/office/drawing/2014/main" id="{E1C56679-6CF6-400D-A280-DBCF22D405EE}"/>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46489" name="Freeform 59">
            <a:extLst>
              <a:ext uri="{FF2B5EF4-FFF2-40B4-BE49-F238E27FC236}">
                <a16:creationId xmlns:a16="http://schemas.microsoft.com/office/drawing/2014/main" id="{1C2A542F-23EF-4259-87C1-62D26460B706}"/>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490" name="Freeform 60">
            <a:extLst>
              <a:ext uri="{FF2B5EF4-FFF2-40B4-BE49-F238E27FC236}">
                <a16:creationId xmlns:a16="http://schemas.microsoft.com/office/drawing/2014/main" id="{0B33E323-77FE-4866-B7D8-8E224557E1FD}"/>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491" name="Virginia">
            <a:extLst>
              <a:ext uri="{FF2B5EF4-FFF2-40B4-BE49-F238E27FC236}">
                <a16:creationId xmlns:a16="http://schemas.microsoft.com/office/drawing/2014/main" id="{077C0908-411F-4D9D-B544-BEE8C08D6170}"/>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BDC9E1"/>
          </a:solidFill>
          <a:ln w="15875">
            <a:solidFill>
              <a:srgbClr val="003F48"/>
            </a:solidFill>
            <a:prstDash val="solid"/>
            <a:round/>
            <a:headEnd/>
            <a:tailEnd/>
          </a:ln>
        </p:spPr>
        <p:txBody>
          <a:bodyPr/>
          <a:lstStyle/>
          <a:p>
            <a:endParaRPr lang="en-US"/>
          </a:p>
        </p:txBody>
      </p:sp>
      <p:sp>
        <p:nvSpPr>
          <p:cNvPr id="146492" name="Freeform 62">
            <a:extLst>
              <a:ext uri="{FF2B5EF4-FFF2-40B4-BE49-F238E27FC236}">
                <a16:creationId xmlns:a16="http://schemas.microsoft.com/office/drawing/2014/main" id="{ED387337-D878-4991-A710-1FB2901A95B7}"/>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6493" name="Hawaii">
            <a:extLst>
              <a:ext uri="{FF2B5EF4-FFF2-40B4-BE49-F238E27FC236}">
                <a16:creationId xmlns:a16="http://schemas.microsoft.com/office/drawing/2014/main" id="{55D3EC2F-1BEF-4857-82F5-AB06666568E3}"/>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46518" name="Freeform 64">
              <a:extLst>
                <a:ext uri="{FF2B5EF4-FFF2-40B4-BE49-F238E27FC236}">
                  <a16:creationId xmlns:a16="http://schemas.microsoft.com/office/drawing/2014/main" id="{FD8AE404-AC1A-4E5F-85C7-4ED16332A23B}"/>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BDC9E1"/>
            </a:solidFill>
            <a:ln w="15875">
              <a:solidFill>
                <a:srgbClr val="003F48"/>
              </a:solidFill>
              <a:prstDash val="solid"/>
              <a:round/>
              <a:headEnd/>
              <a:tailEnd/>
            </a:ln>
          </p:spPr>
          <p:txBody>
            <a:bodyPr/>
            <a:lstStyle/>
            <a:p>
              <a:endParaRPr lang="en-US"/>
            </a:p>
          </p:txBody>
        </p:sp>
        <p:sp>
          <p:nvSpPr>
            <p:cNvPr id="146519" name="Freeform 65">
              <a:extLst>
                <a:ext uri="{FF2B5EF4-FFF2-40B4-BE49-F238E27FC236}">
                  <a16:creationId xmlns:a16="http://schemas.microsoft.com/office/drawing/2014/main" id="{85B43C38-0B9E-469C-905D-57AE34470A8F}"/>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46520" name="Freeform 66">
              <a:extLst>
                <a:ext uri="{FF2B5EF4-FFF2-40B4-BE49-F238E27FC236}">
                  <a16:creationId xmlns:a16="http://schemas.microsoft.com/office/drawing/2014/main" id="{4118F952-20DF-42B7-A8C0-B020E5F34501}"/>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46521" name="Freeform 67">
              <a:extLst>
                <a:ext uri="{FF2B5EF4-FFF2-40B4-BE49-F238E27FC236}">
                  <a16:creationId xmlns:a16="http://schemas.microsoft.com/office/drawing/2014/main" id="{EAF18E00-7443-4419-9B56-1A7CA0ED584F}"/>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46522" name="Freeform 68">
              <a:extLst>
                <a:ext uri="{FF2B5EF4-FFF2-40B4-BE49-F238E27FC236}">
                  <a16:creationId xmlns:a16="http://schemas.microsoft.com/office/drawing/2014/main" id="{10AF5670-8C87-41BF-BD66-5CFE82FDA5D9}"/>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46523" name="Freeform 69">
              <a:extLst>
                <a:ext uri="{FF2B5EF4-FFF2-40B4-BE49-F238E27FC236}">
                  <a16:creationId xmlns:a16="http://schemas.microsoft.com/office/drawing/2014/main" id="{6A6F92FB-CF29-40C4-B56A-91B89814EBE5}"/>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46524" name="Freeform 70">
              <a:extLst>
                <a:ext uri="{FF2B5EF4-FFF2-40B4-BE49-F238E27FC236}">
                  <a16:creationId xmlns:a16="http://schemas.microsoft.com/office/drawing/2014/main" id="{3947EECB-468E-4BF9-B917-470117751EB0}"/>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BDC9E1"/>
            </a:solidFill>
            <a:ln w="15875">
              <a:solidFill>
                <a:srgbClr val="003F48"/>
              </a:solidFill>
              <a:prstDash val="solid"/>
              <a:round/>
              <a:headEnd/>
              <a:tailEnd/>
            </a:ln>
          </p:spPr>
          <p:txBody>
            <a:bodyPr/>
            <a:lstStyle/>
            <a:p>
              <a:endParaRPr lang="en-US"/>
            </a:p>
          </p:txBody>
        </p:sp>
        <p:sp>
          <p:nvSpPr>
            <p:cNvPr id="146525" name="Freeform 71">
              <a:extLst>
                <a:ext uri="{FF2B5EF4-FFF2-40B4-BE49-F238E27FC236}">
                  <a16:creationId xmlns:a16="http://schemas.microsoft.com/office/drawing/2014/main" id="{D90C7DC2-D55E-4259-8B97-0471DCF3D172}"/>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BDC9E1"/>
            </a:solidFill>
            <a:ln w="15875">
              <a:solidFill>
                <a:srgbClr val="003F48"/>
              </a:solidFill>
              <a:prstDash val="solid"/>
              <a:round/>
              <a:headEnd/>
              <a:tailEnd/>
            </a:ln>
          </p:spPr>
          <p:txBody>
            <a:bodyPr/>
            <a:lstStyle/>
            <a:p>
              <a:endParaRPr lang="en-US"/>
            </a:p>
          </p:txBody>
        </p:sp>
      </p:grpSp>
      <p:grpSp>
        <p:nvGrpSpPr>
          <p:cNvPr id="146494" name="Alaska">
            <a:extLst>
              <a:ext uri="{FF2B5EF4-FFF2-40B4-BE49-F238E27FC236}">
                <a16:creationId xmlns:a16="http://schemas.microsoft.com/office/drawing/2014/main" id="{C9C90FBD-E548-49FF-B219-7CBBBB496FEE}"/>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46508" name="Freeform 73">
              <a:extLst>
                <a:ext uri="{FF2B5EF4-FFF2-40B4-BE49-F238E27FC236}">
                  <a16:creationId xmlns:a16="http://schemas.microsoft.com/office/drawing/2014/main" id="{4427BB4E-22A6-40A2-BC2E-A74F408EB77E}"/>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BDC9E1"/>
            </a:solidFill>
            <a:ln w="15875">
              <a:solidFill>
                <a:srgbClr val="003F48"/>
              </a:solidFill>
              <a:prstDash val="solid"/>
              <a:round/>
              <a:headEnd/>
              <a:tailEnd/>
            </a:ln>
          </p:spPr>
          <p:txBody>
            <a:bodyPr/>
            <a:lstStyle/>
            <a:p>
              <a:endParaRPr lang="en-US"/>
            </a:p>
          </p:txBody>
        </p:sp>
        <p:sp>
          <p:nvSpPr>
            <p:cNvPr id="146509" name="Freeform 74">
              <a:extLst>
                <a:ext uri="{FF2B5EF4-FFF2-40B4-BE49-F238E27FC236}">
                  <a16:creationId xmlns:a16="http://schemas.microsoft.com/office/drawing/2014/main" id="{3B2A9FD7-A2A8-4BBA-A6E7-41185DF0361C}"/>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BDC9E1"/>
            </a:solidFill>
            <a:ln w="15875">
              <a:solidFill>
                <a:srgbClr val="003F48"/>
              </a:solidFill>
              <a:prstDash val="solid"/>
              <a:round/>
              <a:headEnd/>
              <a:tailEnd/>
            </a:ln>
          </p:spPr>
          <p:txBody>
            <a:bodyPr/>
            <a:lstStyle/>
            <a:p>
              <a:endParaRPr lang="en-US"/>
            </a:p>
          </p:txBody>
        </p:sp>
        <p:sp>
          <p:nvSpPr>
            <p:cNvPr id="146510" name="Freeform 75">
              <a:extLst>
                <a:ext uri="{FF2B5EF4-FFF2-40B4-BE49-F238E27FC236}">
                  <a16:creationId xmlns:a16="http://schemas.microsoft.com/office/drawing/2014/main" id="{6D515CF7-3884-4E74-9A95-BD6F9A72FB5A}"/>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46511" name="Freeform 76">
              <a:extLst>
                <a:ext uri="{FF2B5EF4-FFF2-40B4-BE49-F238E27FC236}">
                  <a16:creationId xmlns:a16="http://schemas.microsoft.com/office/drawing/2014/main" id="{FB1CF190-C9B8-4A30-A303-8D32716FB4E6}"/>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BDC9E1"/>
            </a:solidFill>
            <a:ln w="15875">
              <a:solidFill>
                <a:srgbClr val="003F48"/>
              </a:solidFill>
              <a:prstDash val="solid"/>
              <a:round/>
              <a:headEnd/>
              <a:tailEnd/>
            </a:ln>
          </p:spPr>
          <p:txBody>
            <a:bodyPr/>
            <a:lstStyle/>
            <a:p>
              <a:endParaRPr lang="en-US"/>
            </a:p>
          </p:txBody>
        </p:sp>
        <p:sp>
          <p:nvSpPr>
            <p:cNvPr id="146512" name="Freeform 77">
              <a:extLst>
                <a:ext uri="{FF2B5EF4-FFF2-40B4-BE49-F238E27FC236}">
                  <a16:creationId xmlns:a16="http://schemas.microsoft.com/office/drawing/2014/main" id="{4FAC96DF-F664-4FF0-8922-E00955787775}"/>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BDC9E1"/>
            </a:solidFill>
            <a:ln w="15875">
              <a:solidFill>
                <a:srgbClr val="003F48"/>
              </a:solidFill>
              <a:prstDash val="solid"/>
              <a:round/>
              <a:headEnd/>
              <a:tailEnd/>
            </a:ln>
          </p:spPr>
          <p:txBody>
            <a:bodyPr/>
            <a:lstStyle/>
            <a:p>
              <a:endParaRPr lang="en-US"/>
            </a:p>
          </p:txBody>
        </p:sp>
        <p:sp>
          <p:nvSpPr>
            <p:cNvPr id="146513" name="Freeform 78">
              <a:extLst>
                <a:ext uri="{FF2B5EF4-FFF2-40B4-BE49-F238E27FC236}">
                  <a16:creationId xmlns:a16="http://schemas.microsoft.com/office/drawing/2014/main" id="{71D5C73F-80EC-4DF8-9399-8862AAD8B2EC}"/>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46514" name="Freeform 79">
              <a:extLst>
                <a:ext uri="{FF2B5EF4-FFF2-40B4-BE49-F238E27FC236}">
                  <a16:creationId xmlns:a16="http://schemas.microsoft.com/office/drawing/2014/main" id="{A5EAF228-3431-42FA-B014-F8D1E8B80454}"/>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46515" name="Freeform 80">
              <a:extLst>
                <a:ext uri="{FF2B5EF4-FFF2-40B4-BE49-F238E27FC236}">
                  <a16:creationId xmlns:a16="http://schemas.microsoft.com/office/drawing/2014/main" id="{E090352F-FBDF-4EE8-9980-1B001746452E}"/>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46516" name="Freeform 81">
              <a:extLst>
                <a:ext uri="{FF2B5EF4-FFF2-40B4-BE49-F238E27FC236}">
                  <a16:creationId xmlns:a16="http://schemas.microsoft.com/office/drawing/2014/main" id="{D28DF26C-8817-4944-8953-4C677885C939}"/>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46517" name="Freeform 82">
              <a:extLst>
                <a:ext uri="{FF2B5EF4-FFF2-40B4-BE49-F238E27FC236}">
                  <a16:creationId xmlns:a16="http://schemas.microsoft.com/office/drawing/2014/main" id="{1648B0EF-E0FD-4A0E-9AF7-AFFA14679A44}"/>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BDC9E1"/>
            </a:solidFill>
            <a:ln w="15875">
              <a:solidFill>
                <a:srgbClr val="003F48"/>
              </a:solidFill>
              <a:prstDash val="solid"/>
              <a:round/>
              <a:headEnd/>
              <a:tailEnd/>
            </a:ln>
          </p:spPr>
          <p:txBody>
            <a:bodyPr/>
            <a:lstStyle/>
            <a:p>
              <a:endParaRPr lang="en-US"/>
            </a:p>
          </p:txBody>
        </p:sp>
      </p:grpSp>
      <p:sp>
        <p:nvSpPr>
          <p:cNvPr id="146495" name="Rectangle 109">
            <a:extLst>
              <a:ext uri="{FF2B5EF4-FFF2-40B4-BE49-F238E27FC236}">
                <a16:creationId xmlns:a16="http://schemas.microsoft.com/office/drawing/2014/main" id="{CCC802E7-F519-46E6-9E3F-94B1C1C508F8}"/>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6496" name="Rectangle 110">
            <a:extLst>
              <a:ext uri="{FF2B5EF4-FFF2-40B4-BE49-F238E27FC236}">
                <a16:creationId xmlns:a16="http://schemas.microsoft.com/office/drawing/2014/main" id="{9A24385E-283F-4120-9E6E-AD0A823AB11E}"/>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6497" name="Rectangle 111">
            <a:extLst>
              <a:ext uri="{FF2B5EF4-FFF2-40B4-BE49-F238E27FC236}">
                <a16:creationId xmlns:a16="http://schemas.microsoft.com/office/drawing/2014/main" id="{9713AB04-E001-488D-8600-B9B5D354A5A6}"/>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6498" name="Rectangle 112">
            <a:extLst>
              <a:ext uri="{FF2B5EF4-FFF2-40B4-BE49-F238E27FC236}">
                <a16:creationId xmlns:a16="http://schemas.microsoft.com/office/drawing/2014/main" id="{45E0BC29-EECE-464E-BB4D-839DA42B8F0C}"/>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6499" name="Rectangle 113">
            <a:extLst>
              <a:ext uri="{FF2B5EF4-FFF2-40B4-BE49-F238E27FC236}">
                <a16:creationId xmlns:a16="http://schemas.microsoft.com/office/drawing/2014/main" id="{4D239376-4F8A-4719-B4AA-A4B88AC939A5}"/>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6500" name="Text Box 114">
            <a:extLst>
              <a:ext uri="{FF2B5EF4-FFF2-40B4-BE49-F238E27FC236}">
                <a16:creationId xmlns:a16="http://schemas.microsoft.com/office/drawing/2014/main" id="{4815ABD1-7EE7-40D9-A420-0F864E3F5AA9}"/>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46501" name="Text Box 105">
            <a:extLst>
              <a:ext uri="{FF2B5EF4-FFF2-40B4-BE49-F238E27FC236}">
                <a16:creationId xmlns:a16="http://schemas.microsoft.com/office/drawing/2014/main" id="{F0BAAFCE-D9BE-46DF-934F-53A625560A1B}"/>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46502" name="Text Box 106">
            <a:extLst>
              <a:ext uri="{FF2B5EF4-FFF2-40B4-BE49-F238E27FC236}">
                <a16:creationId xmlns:a16="http://schemas.microsoft.com/office/drawing/2014/main" id="{3E1B6B59-FE20-4F2D-A30C-DA01B7DF8932}"/>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46503" name="Text Box 107">
            <a:extLst>
              <a:ext uri="{FF2B5EF4-FFF2-40B4-BE49-F238E27FC236}">
                <a16:creationId xmlns:a16="http://schemas.microsoft.com/office/drawing/2014/main" id="{B0BE5FE7-E6F0-4C01-BA05-9F3D7896ECE7}"/>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46504" name="Text Box 108">
            <a:extLst>
              <a:ext uri="{FF2B5EF4-FFF2-40B4-BE49-F238E27FC236}">
                <a16:creationId xmlns:a16="http://schemas.microsoft.com/office/drawing/2014/main" id="{09301009-81B0-45D9-A8E1-A779951BB74D}"/>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46505" name="Rectangle 7">
            <a:extLst>
              <a:ext uri="{FF2B5EF4-FFF2-40B4-BE49-F238E27FC236}">
                <a16:creationId xmlns:a16="http://schemas.microsoft.com/office/drawing/2014/main" id="{8483665F-52F2-4C93-A418-DD175EED701D}"/>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in which the lead health education teacher received professional development* on teaching students of different sexual orientations or gender identities</a:t>
            </a:r>
          </a:p>
        </p:txBody>
      </p:sp>
      <p:sp>
        <p:nvSpPr>
          <p:cNvPr id="146506" name="Text Box 101">
            <a:extLst>
              <a:ext uri="{FF2B5EF4-FFF2-40B4-BE49-F238E27FC236}">
                <a16:creationId xmlns:a16="http://schemas.microsoft.com/office/drawing/2014/main" id="{C0D46C0E-294A-4EF1-8EAA-6FF258988D18}"/>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2 years before the survey.</a:t>
            </a:r>
          </a:p>
        </p:txBody>
      </p:sp>
      <p:sp>
        <p:nvSpPr>
          <p:cNvPr id="146507" name="Text Box 116">
            <a:extLst>
              <a:ext uri="{FF2B5EF4-FFF2-40B4-BE49-F238E27FC236}">
                <a16:creationId xmlns:a16="http://schemas.microsoft.com/office/drawing/2014/main" id="{8F38874D-166D-4EEB-8686-CF404126FE5E}"/>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Kansas">
            <a:extLst>
              <a:ext uri="{FF2B5EF4-FFF2-40B4-BE49-F238E27FC236}">
                <a16:creationId xmlns:a16="http://schemas.microsoft.com/office/drawing/2014/main" id="{B844D4D3-8C65-40A9-9428-C8030BD7DB3E}"/>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6EFF7"/>
          </a:solidFill>
          <a:ln w="15875">
            <a:solidFill>
              <a:srgbClr val="003F48"/>
            </a:solidFill>
            <a:prstDash val="solid"/>
            <a:round/>
            <a:headEnd/>
            <a:tailEnd/>
          </a:ln>
        </p:spPr>
        <p:txBody>
          <a:bodyPr/>
          <a:lstStyle/>
          <a:p>
            <a:endParaRPr lang="en-US"/>
          </a:p>
        </p:txBody>
      </p:sp>
      <p:sp>
        <p:nvSpPr>
          <p:cNvPr id="148483" name="Missouri">
            <a:extLst>
              <a:ext uri="{FF2B5EF4-FFF2-40B4-BE49-F238E27FC236}">
                <a16:creationId xmlns:a16="http://schemas.microsoft.com/office/drawing/2014/main" id="{8AD5E528-F2EE-44EF-BEC0-5D7C2A5D267D}"/>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48484" name="Illinois">
            <a:extLst>
              <a:ext uri="{FF2B5EF4-FFF2-40B4-BE49-F238E27FC236}">
                <a16:creationId xmlns:a16="http://schemas.microsoft.com/office/drawing/2014/main" id="{99B04A5D-69C9-42BC-9EF5-A0A9D004DF6D}"/>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48485" name="Iowa">
            <a:extLst>
              <a:ext uri="{FF2B5EF4-FFF2-40B4-BE49-F238E27FC236}">
                <a16:creationId xmlns:a16="http://schemas.microsoft.com/office/drawing/2014/main" id="{3180BC1E-6F7D-4AF3-97F8-36499DB5CB9C}"/>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48486" name="New Mexico">
            <a:extLst>
              <a:ext uri="{FF2B5EF4-FFF2-40B4-BE49-F238E27FC236}">
                <a16:creationId xmlns:a16="http://schemas.microsoft.com/office/drawing/2014/main" id="{80B2324B-E45C-4A00-ACA5-DA010BC7EE05}"/>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BDC9E1"/>
          </a:solidFill>
          <a:ln w="15875">
            <a:solidFill>
              <a:srgbClr val="003F48"/>
            </a:solidFill>
            <a:prstDash val="solid"/>
            <a:round/>
            <a:headEnd/>
            <a:tailEnd/>
          </a:ln>
        </p:spPr>
        <p:txBody>
          <a:bodyPr/>
          <a:lstStyle/>
          <a:p>
            <a:endParaRPr lang="en-US"/>
          </a:p>
        </p:txBody>
      </p:sp>
      <p:sp>
        <p:nvSpPr>
          <p:cNvPr id="148487" name="Oklahoma">
            <a:extLst>
              <a:ext uri="{FF2B5EF4-FFF2-40B4-BE49-F238E27FC236}">
                <a16:creationId xmlns:a16="http://schemas.microsoft.com/office/drawing/2014/main" id="{47F2AB19-B45E-4816-8B93-75232726EB62}"/>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48488" name="Florida">
            <a:extLst>
              <a:ext uri="{FF2B5EF4-FFF2-40B4-BE49-F238E27FC236}">
                <a16:creationId xmlns:a16="http://schemas.microsoft.com/office/drawing/2014/main" id="{EEC16B1E-4913-432D-85BC-A66F133CB908}"/>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BDC9E1"/>
          </a:solidFill>
          <a:ln w="15875">
            <a:solidFill>
              <a:srgbClr val="003F48"/>
            </a:solidFill>
            <a:prstDash val="solid"/>
            <a:round/>
            <a:headEnd/>
            <a:tailEnd/>
          </a:ln>
        </p:spPr>
        <p:txBody>
          <a:bodyPr/>
          <a:lstStyle/>
          <a:p>
            <a:endParaRPr lang="en-US"/>
          </a:p>
        </p:txBody>
      </p:sp>
      <p:sp>
        <p:nvSpPr>
          <p:cNvPr id="148489" name="Freeform 9">
            <a:extLst>
              <a:ext uri="{FF2B5EF4-FFF2-40B4-BE49-F238E27FC236}">
                <a16:creationId xmlns:a16="http://schemas.microsoft.com/office/drawing/2014/main" id="{BABB39D3-842B-4899-A8E2-E304F95DE068}"/>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48490" name="Freeform 10">
            <a:extLst>
              <a:ext uri="{FF2B5EF4-FFF2-40B4-BE49-F238E27FC236}">
                <a16:creationId xmlns:a16="http://schemas.microsoft.com/office/drawing/2014/main" id="{9D60AB23-7EF0-4545-9783-D3363D158C9B}"/>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48491" name="Freeform 11">
            <a:extLst>
              <a:ext uri="{FF2B5EF4-FFF2-40B4-BE49-F238E27FC236}">
                <a16:creationId xmlns:a16="http://schemas.microsoft.com/office/drawing/2014/main" id="{CCB0779A-507E-4416-A616-F9DFB97A708C}"/>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48492" name="Michigan Upper">
            <a:extLst>
              <a:ext uri="{FF2B5EF4-FFF2-40B4-BE49-F238E27FC236}">
                <a16:creationId xmlns:a16="http://schemas.microsoft.com/office/drawing/2014/main" id="{4E3C58D6-774D-4FA3-B46A-990BC928937D}"/>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BDC9E1"/>
          </a:solidFill>
          <a:ln w="15875">
            <a:solidFill>
              <a:srgbClr val="003F48"/>
            </a:solidFill>
            <a:prstDash val="solid"/>
            <a:round/>
            <a:headEnd/>
            <a:tailEnd/>
          </a:ln>
        </p:spPr>
        <p:txBody>
          <a:bodyPr/>
          <a:lstStyle/>
          <a:p>
            <a:endParaRPr lang="en-US"/>
          </a:p>
        </p:txBody>
      </p:sp>
      <p:sp>
        <p:nvSpPr>
          <p:cNvPr id="148493" name="Michigan">
            <a:extLst>
              <a:ext uri="{FF2B5EF4-FFF2-40B4-BE49-F238E27FC236}">
                <a16:creationId xmlns:a16="http://schemas.microsoft.com/office/drawing/2014/main" id="{558771B5-C790-4442-83EB-775E3C409A39}"/>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48494" name="New York">
            <a:extLst>
              <a:ext uri="{FF2B5EF4-FFF2-40B4-BE49-F238E27FC236}">
                <a16:creationId xmlns:a16="http://schemas.microsoft.com/office/drawing/2014/main" id="{A76D16A7-3751-4F44-9EB7-160450641763}"/>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BDC9E1"/>
          </a:solidFill>
          <a:ln w="15875">
            <a:solidFill>
              <a:srgbClr val="003F48"/>
            </a:solidFill>
            <a:prstDash val="solid"/>
            <a:round/>
            <a:headEnd/>
            <a:tailEnd/>
          </a:ln>
        </p:spPr>
        <p:txBody>
          <a:bodyPr/>
          <a:lstStyle/>
          <a:p>
            <a:endParaRPr lang="en-US"/>
          </a:p>
        </p:txBody>
      </p:sp>
      <p:sp>
        <p:nvSpPr>
          <p:cNvPr id="148495" name="Freeform 15">
            <a:extLst>
              <a:ext uri="{FF2B5EF4-FFF2-40B4-BE49-F238E27FC236}">
                <a16:creationId xmlns:a16="http://schemas.microsoft.com/office/drawing/2014/main" id="{BD73B70D-2084-42B7-B67E-76BB8EAFBBAD}"/>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496" name="Freeform 16">
            <a:extLst>
              <a:ext uri="{FF2B5EF4-FFF2-40B4-BE49-F238E27FC236}">
                <a16:creationId xmlns:a16="http://schemas.microsoft.com/office/drawing/2014/main" id="{5742A84D-CB57-4F1F-857D-2B58E1EDF963}"/>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497" name="Washington">
            <a:extLst>
              <a:ext uri="{FF2B5EF4-FFF2-40B4-BE49-F238E27FC236}">
                <a16:creationId xmlns:a16="http://schemas.microsoft.com/office/drawing/2014/main" id="{B9E83DD1-3883-46E4-B459-571B149B4FB1}"/>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BDC9E1"/>
          </a:solidFill>
          <a:ln w="15875">
            <a:solidFill>
              <a:srgbClr val="003F48"/>
            </a:solidFill>
            <a:prstDash val="solid"/>
            <a:round/>
            <a:headEnd/>
            <a:tailEnd/>
          </a:ln>
        </p:spPr>
        <p:txBody>
          <a:bodyPr/>
          <a:lstStyle/>
          <a:p>
            <a:endParaRPr lang="en-US"/>
          </a:p>
        </p:txBody>
      </p:sp>
      <p:sp>
        <p:nvSpPr>
          <p:cNvPr id="148498" name="Freeform 19">
            <a:extLst>
              <a:ext uri="{FF2B5EF4-FFF2-40B4-BE49-F238E27FC236}">
                <a16:creationId xmlns:a16="http://schemas.microsoft.com/office/drawing/2014/main" id="{01737117-615D-4D79-BBE0-50A8183FBB6E}"/>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499" name="Alabama">
            <a:extLst>
              <a:ext uri="{FF2B5EF4-FFF2-40B4-BE49-F238E27FC236}">
                <a16:creationId xmlns:a16="http://schemas.microsoft.com/office/drawing/2014/main" id="{B6747F5C-3D46-4B74-900D-A78DFD2E6382}"/>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6EFF7"/>
          </a:solidFill>
          <a:ln w="15875">
            <a:solidFill>
              <a:srgbClr val="003F48"/>
            </a:solidFill>
            <a:prstDash val="solid"/>
            <a:round/>
            <a:headEnd/>
            <a:tailEnd/>
          </a:ln>
        </p:spPr>
        <p:txBody>
          <a:bodyPr/>
          <a:lstStyle/>
          <a:p>
            <a:endParaRPr lang="en-US"/>
          </a:p>
        </p:txBody>
      </p:sp>
      <p:sp>
        <p:nvSpPr>
          <p:cNvPr id="148500" name="Arizona">
            <a:extLst>
              <a:ext uri="{FF2B5EF4-FFF2-40B4-BE49-F238E27FC236}">
                <a16:creationId xmlns:a16="http://schemas.microsoft.com/office/drawing/2014/main" id="{A5C4BBF9-EFA5-495D-B896-FE3B45126A8A}"/>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48501" name="Arkansas">
            <a:extLst>
              <a:ext uri="{FF2B5EF4-FFF2-40B4-BE49-F238E27FC236}">
                <a16:creationId xmlns:a16="http://schemas.microsoft.com/office/drawing/2014/main" id="{FD37FCD5-2D16-43F3-B100-B8017986AEF8}"/>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48502" name="California">
            <a:extLst>
              <a:ext uri="{FF2B5EF4-FFF2-40B4-BE49-F238E27FC236}">
                <a16:creationId xmlns:a16="http://schemas.microsoft.com/office/drawing/2014/main" id="{8FBDE5FA-97F1-4773-935F-345ECDD8CB35}"/>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BDC9E1"/>
          </a:solidFill>
          <a:ln w="15875">
            <a:solidFill>
              <a:srgbClr val="003F48"/>
            </a:solidFill>
            <a:prstDash val="solid"/>
            <a:round/>
            <a:headEnd/>
            <a:tailEnd/>
          </a:ln>
        </p:spPr>
        <p:txBody>
          <a:bodyPr/>
          <a:lstStyle/>
          <a:p>
            <a:endParaRPr lang="en-US"/>
          </a:p>
        </p:txBody>
      </p:sp>
      <p:sp>
        <p:nvSpPr>
          <p:cNvPr id="148503" name="Colorado">
            <a:extLst>
              <a:ext uri="{FF2B5EF4-FFF2-40B4-BE49-F238E27FC236}">
                <a16:creationId xmlns:a16="http://schemas.microsoft.com/office/drawing/2014/main" id="{CC8C8E00-9702-4951-BA02-469B5805109A}"/>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48504" name="Connecticut">
            <a:extLst>
              <a:ext uri="{FF2B5EF4-FFF2-40B4-BE49-F238E27FC236}">
                <a16:creationId xmlns:a16="http://schemas.microsoft.com/office/drawing/2014/main" id="{B1ED9403-ECAE-47E5-9592-8B782543E7EE}"/>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48505" name="Delaware">
            <a:extLst>
              <a:ext uri="{FF2B5EF4-FFF2-40B4-BE49-F238E27FC236}">
                <a16:creationId xmlns:a16="http://schemas.microsoft.com/office/drawing/2014/main" id="{9585BC22-76A3-4917-902D-EF23540DFC34}"/>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48506" name="Freeform 27">
            <a:extLst>
              <a:ext uri="{FF2B5EF4-FFF2-40B4-BE49-F238E27FC236}">
                <a16:creationId xmlns:a16="http://schemas.microsoft.com/office/drawing/2014/main" id="{3683BB16-0114-4E1B-9337-E78F4F5B3360}"/>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507" name="Georgia">
            <a:extLst>
              <a:ext uri="{FF2B5EF4-FFF2-40B4-BE49-F238E27FC236}">
                <a16:creationId xmlns:a16="http://schemas.microsoft.com/office/drawing/2014/main" id="{757CA0F5-8FAF-414A-B4A4-43C12A9EB381}"/>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148508" name="Idaho">
            <a:extLst>
              <a:ext uri="{FF2B5EF4-FFF2-40B4-BE49-F238E27FC236}">
                <a16:creationId xmlns:a16="http://schemas.microsoft.com/office/drawing/2014/main" id="{A23BBA41-4736-49A9-8A34-29C9247D20E3}"/>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BDC9E1"/>
          </a:solidFill>
          <a:ln w="15875">
            <a:solidFill>
              <a:srgbClr val="003F48"/>
            </a:solidFill>
            <a:prstDash val="solid"/>
            <a:round/>
            <a:headEnd/>
            <a:tailEnd/>
          </a:ln>
        </p:spPr>
        <p:txBody>
          <a:bodyPr/>
          <a:lstStyle/>
          <a:p>
            <a:endParaRPr lang="en-US"/>
          </a:p>
        </p:txBody>
      </p:sp>
      <p:sp>
        <p:nvSpPr>
          <p:cNvPr id="148509" name="Indiana">
            <a:extLst>
              <a:ext uri="{FF2B5EF4-FFF2-40B4-BE49-F238E27FC236}">
                <a16:creationId xmlns:a16="http://schemas.microsoft.com/office/drawing/2014/main" id="{87F6A7FF-13BB-4E92-8F66-6F616871E08E}"/>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48510" name="Kentucky">
            <a:extLst>
              <a:ext uri="{FF2B5EF4-FFF2-40B4-BE49-F238E27FC236}">
                <a16:creationId xmlns:a16="http://schemas.microsoft.com/office/drawing/2014/main" id="{8F05C9C7-6CAA-4031-9229-C7D00C14A92D}"/>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48511" name="Louisiana">
            <a:extLst>
              <a:ext uri="{FF2B5EF4-FFF2-40B4-BE49-F238E27FC236}">
                <a16:creationId xmlns:a16="http://schemas.microsoft.com/office/drawing/2014/main" id="{F93FF2F9-C7C0-4E7C-9CC2-98248B894DA0}"/>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48512" name="Maine">
            <a:extLst>
              <a:ext uri="{FF2B5EF4-FFF2-40B4-BE49-F238E27FC236}">
                <a16:creationId xmlns:a16="http://schemas.microsoft.com/office/drawing/2014/main" id="{BE8009A0-9BE9-487B-8C38-FA4921C45303}"/>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BDC9E1"/>
          </a:solidFill>
          <a:ln w="15875">
            <a:solidFill>
              <a:srgbClr val="003F48"/>
            </a:solidFill>
            <a:prstDash val="solid"/>
            <a:round/>
            <a:headEnd/>
            <a:tailEnd/>
          </a:ln>
        </p:spPr>
        <p:txBody>
          <a:bodyPr/>
          <a:lstStyle/>
          <a:p>
            <a:endParaRPr lang="en-US"/>
          </a:p>
        </p:txBody>
      </p:sp>
      <p:sp>
        <p:nvSpPr>
          <p:cNvPr id="148513" name="Maryland">
            <a:extLst>
              <a:ext uri="{FF2B5EF4-FFF2-40B4-BE49-F238E27FC236}">
                <a16:creationId xmlns:a16="http://schemas.microsoft.com/office/drawing/2014/main" id="{F0EE0BB7-E915-4ADD-A8A6-E9304A487628}"/>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48514" name="Minnesota">
            <a:extLst>
              <a:ext uri="{FF2B5EF4-FFF2-40B4-BE49-F238E27FC236}">
                <a16:creationId xmlns:a16="http://schemas.microsoft.com/office/drawing/2014/main" id="{5224D376-CCA3-4612-8F3B-809C0E282449}"/>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148515" name="Mississippi">
            <a:extLst>
              <a:ext uri="{FF2B5EF4-FFF2-40B4-BE49-F238E27FC236}">
                <a16:creationId xmlns:a16="http://schemas.microsoft.com/office/drawing/2014/main" id="{346EFD94-FC89-4F30-8331-04F24BB3F899}"/>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48516" name="Montana">
            <a:extLst>
              <a:ext uri="{FF2B5EF4-FFF2-40B4-BE49-F238E27FC236}">
                <a16:creationId xmlns:a16="http://schemas.microsoft.com/office/drawing/2014/main" id="{3F7489D1-604C-43F7-90F2-FA01FDADEAD6}"/>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BDC9E1"/>
          </a:solidFill>
          <a:ln w="15875">
            <a:solidFill>
              <a:srgbClr val="003F48"/>
            </a:solidFill>
            <a:prstDash val="solid"/>
            <a:round/>
            <a:headEnd/>
            <a:tailEnd/>
          </a:ln>
        </p:spPr>
        <p:txBody>
          <a:bodyPr/>
          <a:lstStyle/>
          <a:p>
            <a:endParaRPr lang="en-US"/>
          </a:p>
        </p:txBody>
      </p:sp>
      <p:sp>
        <p:nvSpPr>
          <p:cNvPr id="148517" name="Nebraska">
            <a:extLst>
              <a:ext uri="{FF2B5EF4-FFF2-40B4-BE49-F238E27FC236}">
                <a16:creationId xmlns:a16="http://schemas.microsoft.com/office/drawing/2014/main" id="{8AED3370-3B58-49CF-96F3-7915BF924A27}"/>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F6EFF7"/>
          </a:solidFill>
          <a:ln w="15875">
            <a:solidFill>
              <a:srgbClr val="003F48"/>
            </a:solidFill>
            <a:prstDash val="solid"/>
            <a:round/>
            <a:headEnd/>
            <a:tailEnd/>
          </a:ln>
        </p:spPr>
        <p:txBody>
          <a:bodyPr/>
          <a:lstStyle/>
          <a:p>
            <a:endParaRPr lang="en-US"/>
          </a:p>
        </p:txBody>
      </p:sp>
      <p:sp>
        <p:nvSpPr>
          <p:cNvPr id="148518" name="Nevada">
            <a:extLst>
              <a:ext uri="{FF2B5EF4-FFF2-40B4-BE49-F238E27FC236}">
                <a16:creationId xmlns:a16="http://schemas.microsoft.com/office/drawing/2014/main" id="{E0C925A1-6E42-4038-85BF-54FCC9C6C24D}"/>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48519" name="New Hampshire">
            <a:extLst>
              <a:ext uri="{FF2B5EF4-FFF2-40B4-BE49-F238E27FC236}">
                <a16:creationId xmlns:a16="http://schemas.microsoft.com/office/drawing/2014/main" id="{F18464D3-D603-47B9-BA47-30C3D8F5373E}"/>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BDC9E1"/>
          </a:solidFill>
          <a:ln w="15875">
            <a:solidFill>
              <a:srgbClr val="003F48"/>
            </a:solidFill>
            <a:prstDash val="solid"/>
            <a:round/>
            <a:headEnd/>
            <a:tailEnd/>
          </a:ln>
        </p:spPr>
        <p:txBody>
          <a:bodyPr/>
          <a:lstStyle/>
          <a:p>
            <a:endParaRPr lang="en-US"/>
          </a:p>
        </p:txBody>
      </p:sp>
      <p:sp>
        <p:nvSpPr>
          <p:cNvPr id="148520" name="New Jersey">
            <a:extLst>
              <a:ext uri="{FF2B5EF4-FFF2-40B4-BE49-F238E27FC236}">
                <a16:creationId xmlns:a16="http://schemas.microsoft.com/office/drawing/2014/main" id="{47E49334-BB04-483C-84D5-62C107724056}"/>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BDC9E1"/>
          </a:solidFill>
          <a:ln w="15875">
            <a:solidFill>
              <a:srgbClr val="003F48"/>
            </a:solidFill>
            <a:prstDash val="solid"/>
            <a:round/>
            <a:headEnd/>
            <a:tailEnd/>
          </a:ln>
        </p:spPr>
        <p:txBody>
          <a:bodyPr/>
          <a:lstStyle/>
          <a:p>
            <a:endParaRPr lang="en-US"/>
          </a:p>
        </p:txBody>
      </p:sp>
      <p:sp>
        <p:nvSpPr>
          <p:cNvPr id="148521" name="North Carolina">
            <a:extLst>
              <a:ext uri="{FF2B5EF4-FFF2-40B4-BE49-F238E27FC236}">
                <a16:creationId xmlns:a16="http://schemas.microsoft.com/office/drawing/2014/main" id="{AFCE6D93-69C4-4893-9411-00247F0C7577}"/>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BDC9E1"/>
          </a:solidFill>
          <a:ln w="15875">
            <a:solidFill>
              <a:srgbClr val="003F48"/>
            </a:solidFill>
            <a:prstDash val="solid"/>
            <a:round/>
            <a:headEnd/>
            <a:tailEnd/>
          </a:ln>
        </p:spPr>
        <p:txBody>
          <a:bodyPr/>
          <a:lstStyle/>
          <a:p>
            <a:endParaRPr lang="en-US"/>
          </a:p>
        </p:txBody>
      </p:sp>
      <p:sp>
        <p:nvSpPr>
          <p:cNvPr id="148522" name="North Dakota">
            <a:extLst>
              <a:ext uri="{FF2B5EF4-FFF2-40B4-BE49-F238E27FC236}">
                <a16:creationId xmlns:a16="http://schemas.microsoft.com/office/drawing/2014/main" id="{AFF4DDF8-0BB8-494F-B43A-09227BE24446}"/>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6EFF7"/>
          </a:solidFill>
          <a:ln w="15875">
            <a:solidFill>
              <a:srgbClr val="003F48"/>
            </a:solidFill>
            <a:prstDash val="solid"/>
            <a:round/>
            <a:headEnd/>
            <a:tailEnd/>
          </a:ln>
        </p:spPr>
        <p:txBody>
          <a:bodyPr/>
          <a:lstStyle/>
          <a:p>
            <a:endParaRPr lang="en-US"/>
          </a:p>
        </p:txBody>
      </p:sp>
      <p:sp>
        <p:nvSpPr>
          <p:cNvPr id="148523" name="Ohio">
            <a:extLst>
              <a:ext uri="{FF2B5EF4-FFF2-40B4-BE49-F238E27FC236}">
                <a16:creationId xmlns:a16="http://schemas.microsoft.com/office/drawing/2014/main" id="{4EE575B4-F524-47A4-9EF9-3A445BBE8021}"/>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6EFF7"/>
          </a:solidFill>
          <a:ln w="15875">
            <a:solidFill>
              <a:srgbClr val="003F48"/>
            </a:solidFill>
            <a:prstDash val="solid"/>
            <a:round/>
            <a:headEnd/>
            <a:tailEnd/>
          </a:ln>
        </p:spPr>
        <p:txBody>
          <a:bodyPr/>
          <a:lstStyle/>
          <a:p>
            <a:endParaRPr lang="en-US"/>
          </a:p>
        </p:txBody>
      </p:sp>
      <p:sp>
        <p:nvSpPr>
          <p:cNvPr id="148524" name="Oregon">
            <a:extLst>
              <a:ext uri="{FF2B5EF4-FFF2-40B4-BE49-F238E27FC236}">
                <a16:creationId xmlns:a16="http://schemas.microsoft.com/office/drawing/2014/main" id="{FA3E3FDB-C917-44ED-835B-F4D117EDE04C}"/>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BDC9E1"/>
          </a:solidFill>
          <a:ln w="15875">
            <a:solidFill>
              <a:srgbClr val="003F48"/>
            </a:solidFill>
            <a:prstDash val="solid"/>
            <a:round/>
            <a:headEnd/>
            <a:tailEnd/>
          </a:ln>
        </p:spPr>
        <p:txBody>
          <a:bodyPr/>
          <a:lstStyle/>
          <a:p>
            <a:endParaRPr lang="en-US"/>
          </a:p>
        </p:txBody>
      </p:sp>
      <p:sp>
        <p:nvSpPr>
          <p:cNvPr id="148525" name="Pennsylvania">
            <a:extLst>
              <a:ext uri="{FF2B5EF4-FFF2-40B4-BE49-F238E27FC236}">
                <a16:creationId xmlns:a16="http://schemas.microsoft.com/office/drawing/2014/main" id="{D2B16A40-C27E-47F8-81EC-078881DC05A0}"/>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BDC9E1"/>
          </a:solidFill>
          <a:ln w="15875">
            <a:solidFill>
              <a:srgbClr val="003F48"/>
            </a:solidFill>
            <a:prstDash val="solid"/>
            <a:round/>
            <a:headEnd/>
            <a:tailEnd/>
          </a:ln>
        </p:spPr>
        <p:txBody>
          <a:bodyPr/>
          <a:lstStyle/>
          <a:p>
            <a:endParaRPr lang="en-US"/>
          </a:p>
        </p:txBody>
      </p:sp>
      <p:sp>
        <p:nvSpPr>
          <p:cNvPr id="148526" name="Rhode Island">
            <a:extLst>
              <a:ext uri="{FF2B5EF4-FFF2-40B4-BE49-F238E27FC236}">
                <a16:creationId xmlns:a16="http://schemas.microsoft.com/office/drawing/2014/main" id="{7FE80D9B-1D30-411D-9DFF-A1D6DA10C146}"/>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48527" name="South Carolina">
            <a:extLst>
              <a:ext uri="{FF2B5EF4-FFF2-40B4-BE49-F238E27FC236}">
                <a16:creationId xmlns:a16="http://schemas.microsoft.com/office/drawing/2014/main" id="{5E7BD97D-C30E-4A8C-BF85-81AF8F77B101}"/>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7A9CF"/>
          </a:solidFill>
          <a:ln w="15875">
            <a:solidFill>
              <a:srgbClr val="003F48"/>
            </a:solidFill>
            <a:prstDash val="solid"/>
            <a:round/>
            <a:headEnd/>
            <a:tailEnd/>
          </a:ln>
        </p:spPr>
        <p:txBody>
          <a:bodyPr/>
          <a:lstStyle/>
          <a:p>
            <a:endParaRPr lang="en-US"/>
          </a:p>
        </p:txBody>
      </p:sp>
      <p:sp>
        <p:nvSpPr>
          <p:cNvPr id="148528" name="South Dakota">
            <a:extLst>
              <a:ext uri="{FF2B5EF4-FFF2-40B4-BE49-F238E27FC236}">
                <a16:creationId xmlns:a16="http://schemas.microsoft.com/office/drawing/2014/main" id="{8096C730-DDD9-4129-B5DD-15493EB8B987}"/>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48529" name="Tennessee">
            <a:extLst>
              <a:ext uri="{FF2B5EF4-FFF2-40B4-BE49-F238E27FC236}">
                <a16:creationId xmlns:a16="http://schemas.microsoft.com/office/drawing/2014/main" id="{17305C43-06B8-4A30-9ACE-1109AE04C7E2}"/>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6EFF7"/>
          </a:solidFill>
          <a:ln w="15875">
            <a:solidFill>
              <a:srgbClr val="003F48"/>
            </a:solidFill>
            <a:prstDash val="solid"/>
            <a:round/>
            <a:headEnd/>
            <a:tailEnd/>
          </a:ln>
        </p:spPr>
        <p:txBody>
          <a:bodyPr/>
          <a:lstStyle/>
          <a:p>
            <a:endParaRPr lang="en-US"/>
          </a:p>
        </p:txBody>
      </p:sp>
      <p:sp>
        <p:nvSpPr>
          <p:cNvPr id="148530" name="Texas">
            <a:extLst>
              <a:ext uri="{FF2B5EF4-FFF2-40B4-BE49-F238E27FC236}">
                <a16:creationId xmlns:a16="http://schemas.microsoft.com/office/drawing/2014/main" id="{FC8E947A-1013-451B-8C58-50C65BBB494A}"/>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48531" name="Utah">
            <a:extLst>
              <a:ext uri="{FF2B5EF4-FFF2-40B4-BE49-F238E27FC236}">
                <a16:creationId xmlns:a16="http://schemas.microsoft.com/office/drawing/2014/main" id="{22B10EF9-02AE-4B5F-86BD-E4CCEEFB464F}"/>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BDC9E1"/>
          </a:solidFill>
          <a:ln w="15875">
            <a:solidFill>
              <a:srgbClr val="003F48"/>
            </a:solidFill>
            <a:prstDash val="solid"/>
            <a:round/>
            <a:headEnd/>
            <a:tailEnd/>
          </a:ln>
        </p:spPr>
        <p:txBody>
          <a:bodyPr/>
          <a:lstStyle/>
          <a:p>
            <a:endParaRPr lang="en-US"/>
          </a:p>
        </p:txBody>
      </p:sp>
      <p:sp>
        <p:nvSpPr>
          <p:cNvPr id="148532" name="Vermont">
            <a:extLst>
              <a:ext uri="{FF2B5EF4-FFF2-40B4-BE49-F238E27FC236}">
                <a16:creationId xmlns:a16="http://schemas.microsoft.com/office/drawing/2014/main" id="{8687B89C-3C9D-4314-8E74-579EEE1D9EF4}"/>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148533" name="West Virginia">
            <a:extLst>
              <a:ext uri="{FF2B5EF4-FFF2-40B4-BE49-F238E27FC236}">
                <a16:creationId xmlns:a16="http://schemas.microsoft.com/office/drawing/2014/main" id="{70E94A26-5E18-4D50-A75A-7C55178EC4EA}"/>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48534" name="Wisconsin">
            <a:extLst>
              <a:ext uri="{FF2B5EF4-FFF2-40B4-BE49-F238E27FC236}">
                <a16:creationId xmlns:a16="http://schemas.microsoft.com/office/drawing/2014/main" id="{BA535822-2F14-4B21-8EC7-9211D54E4136}"/>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BDC9E1"/>
          </a:solidFill>
          <a:ln w="15875">
            <a:solidFill>
              <a:srgbClr val="003F48"/>
            </a:solidFill>
            <a:prstDash val="solid"/>
            <a:round/>
            <a:headEnd/>
            <a:tailEnd/>
          </a:ln>
        </p:spPr>
        <p:txBody>
          <a:bodyPr/>
          <a:lstStyle/>
          <a:p>
            <a:endParaRPr lang="en-US"/>
          </a:p>
        </p:txBody>
      </p:sp>
      <p:sp>
        <p:nvSpPr>
          <p:cNvPr id="148535" name="Wyoming">
            <a:extLst>
              <a:ext uri="{FF2B5EF4-FFF2-40B4-BE49-F238E27FC236}">
                <a16:creationId xmlns:a16="http://schemas.microsoft.com/office/drawing/2014/main" id="{EF475A15-7C63-461F-B11A-94E219C79866}"/>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48536" name="Massachusetts">
            <a:extLst>
              <a:ext uri="{FF2B5EF4-FFF2-40B4-BE49-F238E27FC236}">
                <a16:creationId xmlns:a16="http://schemas.microsoft.com/office/drawing/2014/main" id="{51602B86-CB85-40C6-91B4-B64461DE896A}"/>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48537" name="Freeform 59">
            <a:extLst>
              <a:ext uri="{FF2B5EF4-FFF2-40B4-BE49-F238E27FC236}">
                <a16:creationId xmlns:a16="http://schemas.microsoft.com/office/drawing/2014/main" id="{1CCEADAD-5770-467E-8F02-4628FDBE64A6}"/>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538" name="Freeform 60">
            <a:extLst>
              <a:ext uri="{FF2B5EF4-FFF2-40B4-BE49-F238E27FC236}">
                <a16:creationId xmlns:a16="http://schemas.microsoft.com/office/drawing/2014/main" id="{C58E55F2-66A6-44B7-B74B-562A3E179686}"/>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539" name="Virginia">
            <a:extLst>
              <a:ext uri="{FF2B5EF4-FFF2-40B4-BE49-F238E27FC236}">
                <a16:creationId xmlns:a16="http://schemas.microsoft.com/office/drawing/2014/main" id="{AA9D0CBC-1533-46B1-92F6-7C79826430D1}"/>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BDC9E1"/>
          </a:solidFill>
          <a:ln w="15875">
            <a:solidFill>
              <a:srgbClr val="003F48"/>
            </a:solidFill>
            <a:prstDash val="solid"/>
            <a:round/>
            <a:headEnd/>
            <a:tailEnd/>
          </a:ln>
        </p:spPr>
        <p:txBody>
          <a:bodyPr/>
          <a:lstStyle/>
          <a:p>
            <a:endParaRPr lang="en-US"/>
          </a:p>
        </p:txBody>
      </p:sp>
      <p:sp>
        <p:nvSpPr>
          <p:cNvPr id="148540" name="Freeform 62">
            <a:extLst>
              <a:ext uri="{FF2B5EF4-FFF2-40B4-BE49-F238E27FC236}">
                <a16:creationId xmlns:a16="http://schemas.microsoft.com/office/drawing/2014/main" id="{A51D6A7C-B69A-481E-A605-CBDEE8A4B741}"/>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8541" name="Hawaii">
            <a:extLst>
              <a:ext uri="{FF2B5EF4-FFF2-40B4-BE49-F238E27FC236}">
                <a16:creationId xmlns:a16="http://schemas.microsoft.com/office/drawing/2014/main" id="{8C373064-0E31-4C09-AB05-D073CDD28414}"/>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48566" name="Freeform 64">
              <a:extLst>
                <a:ext uri="{FF2B5EF4-FFF2-40B4-BE49-F238E27FC236}">
                  <a16:creationId xmlns:a16="http://schemas.microsoft.com/office/drawing/2014/main" id="{85609E27-A746-4151-B1E3-A518A13A7480}"/>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BDC9E1"/>
            </a:solidFill>
            <a:ln w="15875">
              <a:solidFill>
                <a:srgbClr val="003F48"/>
              </a:solidFill>
              <a:prstDash val="solid"/>
              <a:round/>
              <a:headEnd/>
              <a:tailEnd/>
            </a:ln>
          </p:spPr>
          <p:txBody>
            <a:bodyPr/>
            <a:lstStyle/>
            <a:p>
              <a:endParaRPr lang="en-US"/>
            </a:p>
          </p:txBody>
        </p:sp>
        <p:sp>
          <p:nvSpPr>
            <p:cNvPr id="148567" name="Freeform 65">
              <a:extLst>
                <a:ext uri="{FF2B5EF4-FFF2-40B4-BE49-F238E27FC236}">
                  <a16:creationId xmlns:a16="http://schemas.microsoft.com/office/drawing/2014/main" id="{B570C98B-4D5D-4CB7-AF1B-02F917C338C5}"/>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48568" name="Freeform 66">
              <a:extLst>
                <a:ext uri="{FF2B5EF4-FFF2-40B4-BE49-F238E27FC236}">
                  <a16:creationId xmlns:a16="http://schemas.microsoft.com/office/drawing/2014/main" id="{6AAAD5DC-1CC0-436A-8942-14BC27E3FDF3}"/>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48569" name="Freeform 67">
              <a:extLst>
                <a:ext uri="{FF2B5EF4-FFF2-40B4-BE49-F238E27FC236}">
                  <a16:creationId xmlns:a16="http://schemas.microsoft.com/office/drawing/2014/main" id="{489744A4-84AC-4BC8-943D-E637B9922A5A}"/>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48570" name="Freeform 68">
              <a:extLst>
                <a:ext uri="{FF2B5EF4-FFF2-40B4-BE49-F238E27FC236}">
                  <a16:creationId xmlns:a16="http://schemas.microsoft.com/office/drawing/2014/main" id="{929C463C-595A-47B4-8FF7-91D09E972F59}"/>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48571" name="Freeform 69">
              <a:extLst>
                <a:ext uri="{FF2B5EF4-FFF2-40B4-BE49-F238E27FC236}">
                  <a16:creationId xmlns:a16="http://schemas.microsoft.com/office/drawing/2014/main" id="{AD82703E-5948-4D03-B744-E0457E74DA88}"/>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48572" name="Freeform 70">
              <a:extLst>
                <a:ext uri="{FF2B5EF4-FFF2-40B4-BE49-F238E27FC236}">
                  <a16:creationId xmlns:a16="http://schemas.microsoft.com/office/drawing/2014/main" id="{0E0DAD68-479C-481D-A5B4-DB9A8DA156ED}"/>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BDC9E1"/>
            </a:solidFill>
            <a:ln w="15875">
              <a:solidFill>
                <a:srgbClr val="003F48"/>
              </a:solidFill>
              <a:prstDash val="solid"/>
              <a:round/>
              <a:headEnd/>
              <a:tailEnd/>
            </a:ln>
          </p:spPr>
          <p:txBody>
            <a:bodyPr/>
            <a:lstStyle/>
            <a:p>
              <a:endParaRPr lang="en-US"/>
            </a:p>
          </p:txBody>
        </p:sp>
        <p:sp>
          <p:nvSpPr>
            <p:cNvPr id="148573" name="Freeform 71">
              <a:extLst>
                <a:ext uri="{FF2B5EF4-FFF2-40B4-BE49-F238E27FC236}">
                  <a16:creationId xmlns:a16="http://schemas.microsoft.com/office/drawing/2014/main" id="{48A7021D-86CC-4FB3-AC70-D101F1AED8EA}"/>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BDC9E1"/>
            </a:solidFill>
            <a:ln w="15875">
              <a:solidFill>
                <a:srgbClr val="003F48"/>
              </a:solidFill>
              <a:prstDash val="solid"/>
              <a:round/>
              <a:headEnd/>
              <a:tailEnd/>
            </a:ln>
          </p:spPr>
          <p:txBody>
            <a:bodyPr/>
            <a:lstStyle/>
            <a:p>
              <a:endParaRPr lang="en-US"/>
            </a:p>
          </p:txBody>
        </p:sp>
      </p:grpSp>
      <p:grpSp>
        <p:nvGrpSpPr>
          <p:cNvPr id="148542" name="Alaska">
            <a:extLst>
              <a:ext uri="{FF2B5EF4-FFF2-40B4-BE49-F238E27FC236}">
                <a16:creationId xmlns:a16="http://schemas.microsoft.com/office/drawing/2014/main" id="{594B8806-A483-4AD2-A0B2-B681C94F2636}"/>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48556" name="Freeform 73">
              <a:extLst>
                <a:ext uri="{FF2B5EF4-FFF2-40B4-BE49-F238E27FC236}">
                  <a16:creationId xmlns:a16="http://schemas.microsoft.com/office/drawing/2014/main" id="{0F43A5EB-750F-48DC-98D4-02E5CDCE2EA4}"/>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6EFF7"/>
            </a:solidFill>
            <a:ln w="15875">
              <a:solidFill>
                <a:srgbClr val="003F48"/>
              </a:solidFill>
              <a:prstDash val="solid"/>
              <a:round/>
              <a:headEnd/>
              <a:tailEnd/>
            </a:ln>
          </p:spPr>
          <p:txBody>
            <a:bodyPr/>
            <a:lstStyle/>
            <a:p>
              <a:endParaRPr lang="en-US"/>
            </a:p>
          </p:txBody>
        </p:sp>
        <p:sp>
          <p:nvSpPr>
            <p:cNvPr id="148557" name="Freeform 74">
              <a:extLst>
                <a:ext uri="{FF2B5EF4-FFF2-40B4-BE49-F238E27FC236}">
                  <a16:creationId xmlns:a16="http://schemas.microsoft.com/office/drawing/2014/main" id="{AA41DCE6-694C-47FF-A362-237E62707165}"/>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6EFF7"/>
            </a:solidFill>
            <a:ln w="15875">
              <a:solidFill>
                <a:srgbClr val="003F48"/>
              </a:solidFill>
              <a:prstDash val="solid"/>
              <a:round/>
              <a:headEnd/>
              <a:tailEnd/>
            </a:ln>
          </p:spPr>
          <p:txBody>
            <a:bodyPr/>
            <a:lstStyle/>
            <a:p>
              <a:endParaRPr lang="en-US"/>
            </a:p>
          </p:txBody>
        </p:sp>
        <p:sp>
          <p:nvSpPr>
            <p:cNvPr id="148558" name="Freeform 75">
              <a:extLst>
                <a:ext uri="{FF2B5EF4-FFF2-40B4-BE49-F238E27FC236}">
                  <a16:creationId xmlns:a16="http://schemas.microsoft.com/office/drawing/2014/main" id="{7D2893C9-27B0-46CB-B93B-5053A903DB5A}"/>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6EFF7"/>
            </a:solidFill>
            <a:ln w="15875">
              <a:solidFill>
                <a:srgbClr val="003F48"/>
              </a:solidFill>
              <a:prstDash val="solid"/>
              <a:round/>
              <a:headEnd/>
              <a:tailEnd/>
            </a:ln>
          </p:spPr>
          <p:txBody>
            <a:bodyPr/>
            <a:lstStyle/>
            <a:p>
              <a:endParaRPr lang="en-US"/>
            </a:p>
          </p:txBody>
        </p:sp>
        <p:sp>
          <p:nvSpPr>
            <p:cNvPr id="148559" name="Freeform 76">
              <a:extLst>
                <a:ext uri="{FF2B5EF4-FFF2-40B4-BE49-F238E27FC236}">
                  <a16:creationId xmlns:a16="http://schemas.microsoft.com/office/drawing/2014/main" id="{5CFBDF9B-1CFB-4A0F-BA3A-928AE839B043}"/>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6EFF7"/>
            </a:solidFill>
            <a:ln w="15875">
              <a:solidFill>
                <a:srgbClr val="003F48"/>
              </a:solidFill>
              <a:prstDash val="solid"/>
              <a:round/>
              <a:headEnd/>
              <a:tailEnd/>
            </a:ln>
          </p:spPr>
          <p:txBody>
            <a:bodyPr/>
            <a:lstStyle/>
            <a:p>
              <a:endParaRPr lang="en-US"/>
            </a:p>
          </p:txBody>
        </p:sp>
        <p:sp>
          <p:nvSpPr>
            <p:cNvPr id="148560" name="Freeform 77">
              <a:extLst>
                <a:ext uri="{FF2B5EF4-FFF2-40B4-BE49-F238E27FC236}">
                  <a16:creationId xmlns:a16="http://schemas.microsoft.com/office/drawing/2014/main" id="{131CE3DD-61FE-4F3C-A422-07121280BA34}"/>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6EFF7"/>
            </a:solidFill>
            <a:ln w="15875">
              <a:solidFill>
                <a:srgbClr val="003F48"/>
              </a:solidFill>
              <a:prstDash val="solid"/>
              <a:round/>
              <a:headEnd/>
              <a:tailEnd/>
            </a:ln>
          </p:spPr>
          <p:txBody>
            <a:bodyPr/>
            <a:lstStyle/>
            <a:p>
              <a:endParaRPr lang="en-US"/>
            </a:p>
          </p:txBody>
        </p:sp>
        <p:sp>
          <p:nvSpPr>
            <p:cNvPr id="148561" name="Freeform 78">
              <a:extLst>
                <a:ext uri="{FF2B5EF4-FFF2-40B4-BE49-F238E27FC236}">
                  <a16:creationId xmlns:a16="http://schemas.microsoft.com/office/drawing/2014/main" id="{0B93A1DB-FC6E-41C7-B414-D2C265F3DB9D}"/>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6EFF7"/>
            </a:solidFill>
            <a:ln w="15875">
              <a:solidFill>
                <a:srgbClr val="003F48"/>
              </a:solidFill>
              <a:prstDash val="solid"/>
              <a:round/>
              <a:headEnd/>
              <a:tailEnd/>
            </a:ln>
          </p:spPr>
          <p:txBody>
            <a:bodyPr/>
            <a:lstStyle/>
            <a:p>
              <a:endParaRPr lang="en-US"/>
            </a:p>
          </p:txBody>
        </p:sp>
        <p:sp>
          <p:nvSpPr>
            <p:cNvPr id="148562" name="Freeform 79">
              <a:extLst>
                <a:ext uri="{FF2B5EF4-FFF2-40B4-BE49-F238E27FC236}">
                  <a16:creationId xmlns:a16="http://schemas.microsoft.com/office/drawing/2014/main" id="{7328EC9A-00E4-4E0C-B0D6-BB29FB734581}"/>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48563" name="Freeform 80">
              <a:extLst>
                <a:ext uri="{FF2B5EF4-FFF2-40B4-BE49-F238E27FC236}">
                  <a16:creationId xmlns:a16="http://schemas.microsoft.com/office/drawing/2014/main" id="{3C87BC01-772D-4B87-8280-19E03926CA89}"/>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48564" name="Freeform 81">
              <a:extLst>
                <a:ext uri="{FF2B5EF4-FFF2-40B4-BE49-F238E27FC236}">
                  <a16:creationId xmlns:a16="http://schemas.microsoft.com/office/drawing/2014/main" id="{4B1A7AA5-30E2-416B-824D-9FE8B88D6176}"/>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48565" name="Freeform 82">
              <a:extLst>
                <a:ext uri="{FF2B5EF4-FFF2-40B4-BE49-F238E27FC236}">
                  <a16:creationId xmlns:a16="http://schemas.microsoft.com/office/drawing/2014/main" id="{55E1AE77-52B4-4444-A4EE-0DC70AF955A1}"/>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6EFF7"/>
            </a:solidFill>
            <a:ln w="15875">
              <a:solidFill>
                <a:srgbClr val="003F48"/>
              </a:solidFill>
              <a:prstDash val="solid"/>
              <a:round/>
              <a:headEnd/>
              <a:tailEnd/>
            </a:ln>
          </p:spPr>
          <p:txBody>
            <a:bodyPr/>
            <a:lstStyle/>
            <a:p>
              <a:endParaRPr lang="en-US"/>
            </a:p>
          </p:txBody>
        </p:sp>
      </p:grpSp>
      <p:sp>
        <p:nvSpPr>
          <p:cNvPr id="148543" name="Rectangle 109">
            <a:extLst>
              <a:ext uri="{FF2B5EF4-FFF2-40B4-BE49-F238E27FC236}">
                <a16:creationId xmlns:a16="http://schemas.microsoft.com/office/drawing/2014/main" id="{DBCA3418-DAF6-44B3-AE30-EF8991CBCEBA}"/>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8544" name="Rectangle 110">
            <a:extLst>
              <a:ext uri="{FF2B5EF4-FFF2-40B4-BE49-F238E27FC236}">
                <a16:creationId xmlns:a16="http://schemas.microsoft.com/office/drawing/2014/main" id="{81FE4223-24DA-4E74-9B5C-6616B8A8EAD0}"/>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8545" name="Rectangle 111">
            <a:extLst>
              <a:ext uri="{FF2B5EF4-FFF2-40B4-BE49-F238E27FC236}">
                <a16:creationId xmlns:a16="http://schemas.microsoft.com/office/drawing/2014/main" id="{E53077A5-92D0-48B1-BFDF-0D5C4EB0A86F}"/>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8546" name="Rectangle 112">
            <a:extLst>
              <a:ext uri="{FF2B5EF4-FFF2-40B4-BE49-F238E27FC236}">
                <a16:creationId xmlns:a16="http://schemas.microsoft.com/office/drawing/2014/main" id="{3E0B87D4-8702-4CFF-A027-E61321C0BC0E}"/>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8547" name="Rectangle 113">
            <a:extLst>
              <a:ext uri="{FF2B5EF4-FFF2-40B4-BE49-F238E27FC236}">
                <a16:creationId xmlns:a16="http://schemas.microsoft.com/office/drawing/2014/main" id="{AF5DE368-E710-49E7-B323-D7B9A0AC6395}"/>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48548" name="Text Box 114">
            <a:extLst>
              <a:ext uri="{FF2B5EF4-FFF2-40B4-BE49-F238E27FC236}">
                <a16:creationId xmlns:a16="http://schemas.microsoft.com/office/drawing/2014/main" id="{AAECB3F5-DCA9-4768-A26A-0B1BBC895445}"/>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48549" name="Text Box 105">
            <a:extLst>
              <a:ext uri="{FF2B5EF4-FFF2-40B4-BE49-F238E27FC236}">
                <a16:creationId xmlns:a16="http://schemas.microsoft.com/office/drawing/2014/main" id="{9BCE9C7F-FB4B-464C-9553-8B89CFE575BF}"/>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48550" name="Text Box 106">
            <a:extLst>
              <a:ext uri="{FF2B5EF4-FFF2-40B4-BE49-F238E27FC236}">
                <a16:creationId xmlns:a16="http://schemas.microsoft.com/office/drawing/2014/main" id="{084E0389-A790-48FA-AEB8-35BFE6B87989}"/>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48551" name="Text Box 107">
            <a:extLst>
              <a:ext uri="{FF2B5EF4-FFF2-40B4-BE49-F238E27FC236}">
                <a16:creationId xmlns:a16="http://schemas.microsoft.com/office/drawing/2014/main" id="{1FEE2C28-4832-4438-A0CF-728CE4844706}"/>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48552" name="Text Box 108">
            <a:extLst>
              <a:ext uri="{FF2B5EF4-FFF2-40B4-BE49-F238E27FC236}">
                <a16:creationId xmlns:a16="http://schemas.microsoft.com/office/drawing/2014/main" id="{58C82F6C-431A-4938-AB32-8F6FBA5631FB}"/>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48553" name="Rectangle 7">
            <a:extLst>
              <a:ext uri="{FF2B5EF4-FFF2-40B4-BE49-F238E27FC236}">
                <a16:creationId xmlns:a16="http://schemas.microsoft.com/office/drawing/2014/main" id="{82A0C3DB-59C1-4B0C-90C1-E60732D7EDF8}"/>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in which the lead health education teacher received professional development on aligning lessons and materials with the district scope and sequence for sexual health education*</a:t>
            </a:r>
          </a:p>
        </p:txBody>
      </p:sp>
      <p:sp>
        <p:nvSpPr>
          <p:cNvPr id="148554" name="Text Box 101">
            <a:extLst>
              <a:ext uri="{FF2B5EF4-FFF2-40B4-BE49-F238E27FC236}">
                <a16:creationId xmlns:a16="http://schemas.microsoft.com/office/drawing/2014/main" id="{F5FBF2EE-A142-49E6-BAE5-661B545DDB64}"/>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 *During the 2 years before the survey.</a:t>
            </a:r>
          </a:p>
        </p:txBody>
      </p:sp>
      <p:sp>
        <p:nvSpPr>
          <p:cNvPr id="148555" name="Text Box 116">
            <a:extLst>
              <a:ext uri="{FF2B5EF4-FFF2-40B4-BE49-F238E27FC236}">
                <a16:creationId xmlns:a16="http://schemas.microsoft.com/office/drawing/2014/main" id="{7CA26DEE-283D-4847-A610-63EB755E02C2}"/>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Kansas">
            <a:extLst>
              <a:ext uri="{FF2B5EF4-FFF2-40B4-BE49-F238E27FC236}">
                <a16:creationId xmlns:a16="http://schemas.microsoft.com/office/drawing/2014/main" id="{E0C988E6-8378-4D3D-9032-4D8CE0429AF2}"/>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6EFF7"/>
          </a:solidFill>
          <a:ln w="15875">
            <a:solidFill>
              <a:srgbClr val="003F48"/>
            </a:solidFill>
            <a:prstDash val="solid"/>
            <a:round/>
            <a:headEnd/>
            <a:tailEnd/>
          </a:ln>
        </p:spPr>
        <p:txBody>
          <a:bodyPr/>
          <a:lstStyle/>
          <a:p>
            <a:endParaRPr lang="en-US"/>
          </a:p>
        </p:txBody>
      </p:sp>
      <p:sp>
        <p:nvSpPr>
          <p:cNvPr id="150531" name="Missouri">
            <a:extLst>
              <a:ext uri="{FF2B5EF4-FFF2-40B4-BE49-F238E27FC236}">
                <a16:creationId xmlns:a16="http://schemas.microsoft.com/office/drawing/2014/main" id="{1671290E-2BDF-478B-B64F-A80AD8F3CCE2}"/>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50532" name="Illinois">
            <a:extLst>
              <a:ext uri="{FF2B5EF4-FFF2-40B4-BE49-F238E27FC236}">
                <a16:creationId xmlns:a16="http://schemas.microsoft.com/office/drawing/2014/main" id="{AAEA36EB-03CB-4CAC-92F6-5913CA273FB9}"/>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50533" name="Iowa">
            <a:extLst>
              <a:ext uri="{FF2B5EF4-FFF2-40B4-BE49-F238E27FC236}">
                <a16:creationId xmlns:a16="http://schemas.microsoft.com/office/drawing/2014/main" id="{C1675740-2EBF-4231-ADC2-9A66BD3DBCCE}"/>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50534" name="New Mexico">
            <a:extLst>
              <a:ext uri="{FF2B5EF4-FFF2-40B4-BE49-F238E27FC236}">
                <a16:creationId xmlns:a16="http://schemas.microsoft.com/office/drawing/2014/main" id="{9342E9BB-EECB-4A21-93E2-7C1DC65EA326}"/>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BDC9E1"/>
          </a:solidFill>
          <a:ln w="15875">
            <a:solidFill>
              <a:srgbClr val="003F48"/>
            </a:solidFill>
            <a:prstDash val="solid"/>
            <a:round/>
            <a:headEnd/>
            <a:tailEnd/>
          </a:ln>
        </p:spPr>
        <p:txBody>
          <a:bodyPr/>
          <a:lstStyle/>
          <a:p>
            <a:endParaRPr lang="en-US"/>
          </a:p>
        </p:txBody>
      </p:sp>
      <p:sp>
        <p:nvSpPr>
          <p:cNvPr id="150535" name="Oklahoma">
            <a:extLst>
              <a:ext uri="{FF2B5EF4-FFF2-40B4-BE49-F238E27FC236}">
                <a16:creationId xmlns:a16="http://schemas.microsoft.com/office/drawing/2014/main" id="{B4DBF76D-43C5-4B21-B862-1F6FD705A6E2}"/>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50536" name="Florida">
            <a:extLst>
              <a:ext uri="{FF2B5EF4-FFF2-40B4-BE49-F238E27FC236}">
                <a16:creationId xmlns:a16="http://schemas.microsoft.com/office/drawing/2014/main" id="{1490E40A-3BD0-4B05-B13D-BC80A47F45D6}"/>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BDC9E1"/>
          </a:solidFill>
          <a:ln w="15875">
            <a:solidFill>
              <a:srgbClr val="003F48"/>
            </a:solidFill>
            <a:prstDash val="solid"/>
            <a:round/>
            <a:headEnd/>
            <a:tailEnd/>
          </a:ln>
        </p:spPr>
        <p:txBody>
          <a:bodyPr/>
          <a:lstStyle/>
          <a:p>
            <a:endParaRPr lang="en-US"/>
          </a:p>
        </p:txBody>
      </p:sp>
      <p:sp>
        <p:nvSpPr>
          <p:cNvPr id="150537" name="Freeform 9">
            <a:extLst>
              <a:ext uri="{FF2B5EF4-FFF2-40B4-BE49-F238E27FC236}">
                <a16:creationId xmlns:a16="http://schemas.microsoft.com/office/drawing/2014/main" id="{5CE5F797-2898-47D7-BE22-5314C14942AF}"/>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50538" name="Freeform 10">
            <a:extLst>
              <a:ext uri="{FF2B5EF4-FFF2-40B4-BE49-F238E27FC236}">
                <a16:creationId xmlns:a16="http://schemas.microsoft.com/office/drawing/2014/main" id="{B3680686-C9FD-4A82-AEC8-AB52A4DCEB55}"/>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50539" name="Freeform 11">
            <a:extLst>
              <a:ext uri="{FF2B5EF4-FFF2-40B4-BE49-F238E27FC236}">
                <a16:creationId xmlns:a16="http://schemas.microsoft.com/office/drawing/2014/main" id="{E340A80A-F1A2-4B7C-8ED0-D38CE79C6506}"/>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50540" name="Michigan Upper">
            <a:extLst>
              <a:ext uri="{FF2B5EF4-FFF2-40B4-BE49-F238E27FC236}">
                <a16:creationId xmlns:a16="http://schemas.microsoft.com/office/drawing/2014/main" id="{E84E2F28-F313-47FD-ACBE-22EF624BB2EC}"/>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BDC9E1"/>
          </a:solidFill>
          <a:ln w="15875">
            <a:solidFill>
              <a:srgbClr val="003F48"/>
            </a:solidFill>
            <a:prstDash val="solid"/>
            <a:round/>
            <a:headEnd/>
            <a:tailEnd/>
          </a:ln>
        </p:spPr>
        <p:txBody>
          <a:bodyPr/>
          <a:lstStyle/>
          <a:p>
            <a:endParaRPr lang="en-US"/>
          </a:p>
        </p:txBody>
      </p:sp>
      <p:sp>
        <p:nvSpPr>
          <p:cNvPr id="150541" name="Michigan">
            <a:extLst>
              <a:ext uri="{FF2B5EF4-FFF2-40B4-BE49-F238E27FC236}">
                <a16:creationId xmlns:a16="http://schemas.microsoft.com/office/drawing/2014/main" id="{35E75DC8-1F4C-44CC-AABB-BACDB46B55B5}"/>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50542" name="New York">
            <a:extLst>
              <a:ext uri="{FF2B5EF4-FFF2-40B4-BE49-F238E27FC236}">
                <a16:creationId xmlns:a16="http://schemas.microsoft.com/office/drawing/2014/main" id="{61E0A1E3-2404-4289-A1F6-27E9D93D4C48}"/>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67A9CF"/>
          </a:solidFill>
          <a:ln w="15875">
            <a:solidFill>
              <a:srgbClr val="003F48"/>
            </a:solidFill>
            <a:prstDash val="solid"/>
            <a:round/>
            <a:headEnd/>
            <a:tailEnd/>
          </a:ln>
        </p:spPr>
        <p:txBody>
          <a:bodyPr/>
          <a:lstStyle/>
          <a:p>
            <a:endParaRPr lang="en-US"/>
          </a:p>
        </p:txBody>
      </p:sp>
      <p:sp>
        <p:nvSpPr>
          <p:cNvPr id="150543" name="Freeform 15">
            <a:extLst>
              <a:ext uri="{FF2B5EF4-FFF2-40B4-BE49-F238E27FC236}">
                <a16:creationId xmlns:a16="http://schemas.microsoft.com/office/drawing/2014/main" id="{8819C1E5-573A-4741-A74C-C01CE5B425C0}"/>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544" name="Freeform 16">
            <a:extLst>
              <a:ext uri="{FF2B5EF4-FFF2-40B4-BE49-F238E27FC236}">
                <a16:creationId xmlns:a16="http://schemas.microsoft.com/office/drawing/2014/main" id="{4AF4D2D6-CEF6-459F-8CEE-A6D51C835C93}"/>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545" name="Washington">
            <a:extLst>
              <a:ext uri="{FF2B5EF4-FFF2-40B4-BE49-F238E27FC236}">
                <a16:creationId xmlns:a16="http://schemas.microsoft.com/office/drawing/2014/main" id="{6CCB8CEE-CA08-460A-B874-05E78F41CC87}"/>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BDC9E1"/>
          </a:solidFill>
          <a:ln w="15875">
            <a:solidFill>
              <a:srgbClr val="003F48"/>
            </a:solidFill>
            <a:prstDash val="solid"/>
            <a:round/>
            <a:headEnd/>
            <a:tailEnd/>
          </a:ln>
        </p:spPr>
        <p:txBody>
          <a:bodyPr/>
          <a:lstStyle/>
          <a:p>
            <a:endParaRPr lang="en-US"/>
          </a:p>
        </p:txBody>
      </p:sp>
      <p:sp>
        <p:nvSpPr>
          <p:cNvPr id="150546" name="Freeform 19">
            <a:extLst>
              <a:ext uri="{FF2B5EF4-FFF2-40B4-BE49-F238E27FC236}">
                <a16:creationId xmlns:a16="http://schemas.microsoft.com/office/drawing/2014/main" id="{AFE9A7FC-376A-4810-91CF-E33B144EF888}"/>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547" name="Alabama">
            <a:extLst>
              <a:ext uri="{FF2B5EF4-FFF2-40B4-BE49-F238E27FC236}">
                <a16:creationId xmlns:a16="http://schemas.microsoft.com/office/drawing/2014/main" id="{6514BC2F-9076-4509-ACAB-13DF276112D0}"/>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6EFF7"/>
          </a:solidFill>
          <a:ln w="15875">
            <a:solidFill>
              <a:srgbClr val="003F48"/>
            </a:solidFill>
            <a:prstDash val="solid"/>
            <a:round/>
            <a:headEnd/>
            <a:tailEnd/>
          </a:ln>
        </p:spPr>
        <p:txBody>
          <a:bodyPr/>
          <a:lstStyle/>
          <a:p>
            <a:endParaRPr lang="en-US"/>
          </a:p>
        </p:txBody>
      </p:sp>
      <p:sp>
        <p:nvSpPr>
          <p:cNvPr id="150548" name="Arizona">
            <a:extLst>
              <a:ext uri="{FF2B5EF4-FFF2-40B4-BE49-F238E27FC236}">
                <a16:creationId xmlns:a16="http://schemas.microsoft.com/office/drawing/2014/main" id="{932C2A53-4479-46AD-BFF8-01509298E52C}"/>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50549" name="Arkansas">
            <a:extLst>
              <a:ext uri="{FF2B5EF4-FFF2-40B4-BE49-F238E27FC236}">
                <a16:creationId xmlns:a16="http://schemas.microsoft.com/office/drawing/2014/main" id="{DDA14E96-433B-4FB1-8AB0-E513EEC90977}"/>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50550" name="California">
            <a:extLst>
              <a:ext uri="{FF2B5EF4-FFF2-40B4-BE49-F238E27FC236}">
                <a16:creationId xmlns:a16="http://schemas.microsoft.com/office/drawing/2014/main" id="{F420DEFC-EE94-4440-8078-AF66A9475703}"/>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BDC9E1"/>
          </a:solidFill>
          <a:ln w="15875">
            <a:solidFill>
              <a:srgbClr val="003F48"/>
            </a:solidFill>
            <a:prstDash val="solid"/>
            <a:round/>
            <a:headEnd/>
            <a:tailEnd/>
          </a:ln>
        </p:spPr>
        <p:txBody>
          <a:bodyPr/>
          <a:lstStyle/>
          <a:p>
            <a:endParaRPr lang="en-US"/>
          </a:p>
        </p:txBody>
      </p:sp>
      <p:sp>
        <p:nvSpPr>
          <p:cNvPr id="150551" name="Colorado">
            <a:extLst>
              <a:ext uri="{FF2B5EF4-FFF2-40B4-BE49-F238E27FC236}">
                <a16:creationId xmlns:a16="http://schemas.microsoft.com/office/drawing/2014/main" id="{84F50A56-A8E1-4F59-8DED-CEA04BDBA989}"/>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50552" name="Connecticut">
            <a:extLst>
              <a:ext uri="{FF2B5EF4-FFF2-40B4-BE49-F238E27FC236}">
                <a16:creationId xmlns:a16="http://schemas.microsoft.com/office/drawing/2014/main" id="{8665D45A-3730-4A87-A2AA-FD940801C73B}"/>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50553" name="Delaware">
            <a:extLst>
              <a:ext uri="{FF2B5EF4-FFF2-40B4-BE49-F238E27FC236}">
                <a16:creationId xmlns:a16="http://schemas.microsoft.com/office/drawing/2014/main" id="{5FCE825F-1DB7-4C04-871D-2FE473F58458}"/>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50554" name="Freeform 27">
            <a:extLst>
              <a:ext uri="{FF2B5EF4-FFF2-40B4-BE49-F238E27FC236}">
                <a16:creationId xmlns:a16="http://schemas.microsoft.com/office/drawing/2014/main" id="{D008EFCC-8837-4AE2-875B-E83C057FE3E5}"/>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555" name="Georgia">
            <a:extLst>
              <a:ext uri="{FF2B5EF4-FFF2-40B4-BE49-F238E27FC236}">
                <a16:creationId xmlns:a16="http://schemas.microsoft.com/office/drawing/2014/main" id="{FF8C3884-F964-43EA-8452-59C064242598}"/>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150556" name="Idaho">
            <a:extLst>
              <a:ext uri="{FF2B5EF4-FFF2-40B4-BE49-F238E27FC236}">
                <a16:creationId xmlns:a16="http://schemas.microsoft.com/office/drawing/2014/main" id="{CE1DBDC4-0843-4C71-9FF0-4A2012D98834}"/>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BDC9E1"/>
          </a:solidFill>
          <a:ln w="15875">
            <a:solidFill>
              <a:srgbClr val="003F48"/>
            </a:solidFill>
            <a:prstDash val="solid"/>
            <a:round/>
            <a:headEnd/>
            <a:tailEnd/>
          </a:ln>
        </p:spPr>
        <p:txBody>
          <a:bodyPr/>
          <a:lstStyle/>
          <a:p>
            <a:endParaRPr lang="en-US"/>
          </a:p>
        </p:txBody>
      </p:sp>
      <p:sp>
        <p:nvSpPr>
          <p:cNvPr id="150557" name="Indiana">
            <a:extLst>
              <a:ext uri="{FF2B5EF4-FFF2-40B4-BE49-F238E27FC236}">
                <a16:creationId xmlns:a16="http://schemas.microsoft.com/office/drawing/2014/main" id="{819FDB23-8423-46FE-B1FB-C66A7452E4A4}"/>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50558" name="Kentucky">
            <a:extLst>
              <a:ext uri="{FF2B5EF4-FFF2-40B4-BE49-F238E27FC236}">
                <a16:creationId xmlns:a16="http://schemas.microsoft.com/office/drawing/2014/main" id="{0E20A7FE-1FB9-4C3D-B87A-A7285A05BDDD}"/>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50559" name="Louisiana">
            <a:extLst>
              <a:ext uri="{FF2B5EF4-FFF2-40B4-BE49-F238E27FC236}">
                <a16:creationId xmlns:a16="http://schemas.microsoft.com/office/drawing/2014/main" id="{7C2C9D23-55D2-433F-A8F1-02A61EB645D2}"/>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50560" name="Maine">
            <a:extLst>
              <a:ext uri="{FF2B5EF4-FFF2-40B4-BE49-F238E27FC236}">
                <a16:creationId xmlns:a16="http://schemas.microsoft.com/office/drawing/2014/main" id="{BDFDF46E-F617-4193-970F-CB7D0B395DCD}"/>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BDC9E1"/>
          </a:solidFill>
          <a:ln w="15875">
            <a:solidFill>
              <a:srgbClr val="003F48"/>
            </a:solidFill>
            <a:prstDash val="solid"/>
            <a:round/>
            <a:headEnd/>
            <a:tailEnd/>
          </a:ln>
        </p:spPr>
        <p:txBody>
          <a:bodyPr/>
          <a:lstStyle/>
          <a:p>
            <a:endParaRPr lang="en-US"/>
          </a:p>
        </p:txBody>
      </p:sp>
      <p:sp>
        <p:nvSpPr>
          <p:cNvPr id="150561" name="Maryland">
            <a:extLst>
              <a:ext uri="{FF2B5EF4-FFF2-40B4-BE49-F238E27FC236}">
                <a16:creationId xmlns:a16="http://schemas.microsoft.com/office/drawing/2014/main" id="{3A355FFA-F323-4A56-BAC2-D0BB5EE3525F}"/>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50562" name="Minnesota">
            <a:extLst>
              <a:ext uri="{FF2B5EF4-FFF2-40B4-BE49-F238E27FC236}">
                <a16:creationId xmlns:a16="http://schemas.microsoft.com/office/drawing/2014/main" id="{53AE3C40-5605-4AA0-85F0-AAD6844C91EF}"/>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150563" name="Mississippi">
            <a:extLst>
              <a:ext uri="{FF2B5EF4-FFF2-40B4-BE49-F238E27FC236}">
                <a16:creationId xmlns:a16="http://schemas.microsoft.com/office/drawing/2014/main" id="{C678D6A4-37D1-4107-9B8C-CA7BAD3F1EA1}"/>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50564" name="Montana">
            <a:extLst>
              <a:ext uri="{FF2B5EF4-FFF2-40B4-BE49-F238E27FC236}">
                <a16:creationId xmlns:a16="http://schemas.microsoft.com/office/drawing/2014/main" id="{1FC790D2-E676-4335-9589-958EC90233A3}"/>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BDC9E1"/>
          </a:solidFill>
          <a:ln w="15875">
            <a:solidFill>
              <a:srgbClr val="003F48"/>
            </a:solidFill>
            <a:prstDash val="solid"/>
            <a:round/>
            <a:headEnd/>
            <a:tailEnd/>
          </a:ln>
        </p:spPr>
        <p:txBody>
          <a:bodyPr/>
          <a:lstStyle/>
          <a:p>
            <a:endParaRPr lang="en-US"/>
          </a:p>
        </p:txBody>
      </p:sp>
      <p:sp>
        <p:nvSpPr>
          <p:cNvPr id="150565" name="Nebraska">
            <a:extLst>
              <a:ext uri="{FF2B5EF4-FFF2-40B4-BE49-F238E27FC236}">
                <a16:creationId xmlns:a16="http://schemas.microsoft.com/office/drawing/2014/main" id="{E1F6221A-0158-4A61-B77B-E9A20E9522A6}"/>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F6EFF7"/>
          </a:solidFill>
          <a:ln w="15875">
            <a:solidFill>
              <a:srgbClr val="003F48"/>
            </a:solidFill>
            <a:prstDash val="solid"/>
            <a:round/>
            <a:headEnd/>
            <a:tailEnd/>
          </a:ln>
        </p:spPr>
        <p:txBody>
          <a:bodyPr/>
          <a:lstStyle/>
          <a:p>
            <a:endParaRPr lang="en-US"/>
          </a:p>
        </p:txBody>
      </p:sp>
      <p:sp>
        <p:nvSpPr>
          <p:cNvPr id="150566" name="Nevada">
            <a:extLst>
              <a:ext uri="{FF2B5EF4-FFF2-40B4-BE49-F238E27FC236}">
                <a16:creationId xmlns:a16="http://schemas.microsoft.com/office/drawing/2014/main" id="{C43F4DFD-4565-44BF-A411-ECD94765F9E1}"/>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50567" name="New Hampshire">
            <a:extLst>
              <a:ext uri="{FF2B5EF4-FFF2-40B4-BE49-F238E27FC236}">
                <a16:creationId xmlns:a16="http://schemas.microsoft.com/office/drawing/2014/main" id="{6506BFC5-0751-46F2-A74E-5314B13E2451}"/>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BDC9E1"/>
          </a:solidFill>
          <a:ln w="15875">
            <a:solidFill>
              <a:srgbClr val="003F48"/>
            </a:solidFill>
            <a:prstDash val="solid"/>
            <a:round/>
            <a:headEnd/>
            <a:tailEnd/>
          </a:ln>
        </p:spPr>
        <p:txBody>
          <a:bodyPr/>
          <a:lstStyle/>
          <a:p>
            <a:endParaRPr lang="en-US"/>
          </a:p>
        </p:txBody>
      </p:sp>
      <p:sp>
        <p:nvSpPr>
          <p:cNvPr id="150568" name="New Jersey">
            <a:extLst>
              <a:ext uri="{FF2B5EF4-FFF2-40B4-BE49-F238E27FC236}">
                <a16:creationId xmlns:a16="http://schemas.microsoft.com/office/drawing/2014/main" id="{98F4E169-E6F8-48FB-B3FD-72A827BF8379}"/>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BDC9E1"/>
          </a:solidFill>
          <a:ln w="15875">
            <a:solidFill>
              <a:srgbClr val="003F48"/>
            </a:solidFill>
            <a:prstDash val="solid"/>
            <a:round/>
            <a:headEnd/>
            <a:tailEnd/>
          </a:ln>
        </p:spPr>
        <p:txBody>
          <a:bodyPr/>
          <a:lstStyle/>
          <a:p>
            <a:endParaRPr lang="en-US"/>
          </a:p>
        </p:txBody>
      </p:sp>
      <p:sp>
        <p:nvSpPr>
          <p:cNvPr id="150569" name="North Carolina">
            <a:extLst>
              <a:ext uri="{FF2B5EF4-FFF2-40B4-BE49-F238E27FC236}">
                <a16:creationId xmlns:a16="http://schemas.microsoft.com/office/drawing/2014/main" id="{B33378FD-45F3-4886-BCA2-F51989D4C538}"/>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BDC9E1"/>
          </a:solidFill>
          <a:ln w="15875">
            <a:solidFill>
              <a:srgbClr val="003F48"/>
            </a:solidFill>
            <a:prstDash val="solid"/>
            <a:round/>
            <a:headEnd/>
            <a:tailEnd/>
          </a:ln>
        </p:spPr>
        <p:txBody>
          <a:bodyPr/>
          <a:lstStyle/>
          <a:p>
            <a:endParaRPr lang="en-US"/>
          </a:p>
        </p:txBody>
      </p:sp>
      <p:sp>
        <p:nvSpPr>
          <p:cNvPr id="150570" name="North Dakota">
            <a:extLst>
              <a:ext uri="{FF2B5EF4-FFF2-40B4-BE49-F238E27FC236}">
                <a16:creationId xmlns:a16="http://schemas.microsoft.com/office/drawing/2014/main" id="{A769120D-E785-4C92-B865-E542AB78C235}"/>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6EFF7"/>
          </a:solidFill>
          <a:ln w="15875">
            <a:solidFill>
              <a:srgbClr val="003F48"/>
            </a:solidFill>
            <a:prstDash val="solid"/>
            <a:round/>
            <a:headEnd/>
            <a:tailEnd/>
          </a:ln>
        </p:spPr>
        <p:txBody>
          <a:bodyPr/>
          <a:lstStyle/>
          <a:p>
            <a:endParaRPr lang="en-US"/>
          </a:p>
        </p:txBody>
      </p:sp>
      <p:sp>
        <p:nvSpPr>
          <p:cNvPr id="150571" name="Ohio">
            <a:extLst>
              <a:ext uri="{FF2B5EF4-FFF2-40B4-BE49-F238E27FC236}">
                <a16:creationId xmlns:a16="http://schemas.microsoft.com/office/drawing/2014/main" id="{2481207B-7146-44FF-A490-C1813B00611A}"/>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6EFF7"/>
          </a:solidFill>
          <a:ln w="15875">
            <a:solidFill>
              <a:srgbClr val="003F48"/>
            </a:solidFill>
            <a:prstDash val="solid"/>
            <a:round/>
            <a:headEnd/>
            <a:tailEnd/>
          </a:ln>
        </p:spPr>
        <p:txBody>
          <a:bodyPr/>
          <a:lstStyle/>
          <a:p>
            <a:endParaRPr lang="en-US"/>
          </a:p>
        </p:txBody>
      </p:sp>
      <p:sp>
        <p:nvSpPr>
          <p:cNvPr id="150572" name="Oregon">
            <a:extLst>
              <a:ext uri="{FF2B5EF4-FFF2-40B4-BE49-F238E27FC236}">
                <a16:creationId xmlns:a16="http://schemas.microsoft.com/office/drawing/2014/main" id="{310BA97B-C241-468F-B322-709129BE3EFD}"/>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BDC9E1"/>
          </a:solidFill>
          <a:ln w="15875">
            <a:solidFill>
              <a:srgbClr val="003F48"/>
            </a:solidFill>
            <a:prstDash val="solid"/>
            <a:round/>
            <a:headEnd/>
            <a:tailEnd/>
          </a:ln>
        </p:spPr>
        <p:txBody>
          <a:bodyPr/>
          <a:lstStyle/>
          <a:p>
            <a:endParaRPr lang="en-US"/>
          </a:p>
        </p:txBody>
      </p:sp>
      <p:sp>
        <p:nvSpPr>
          <p:cNvPr id="150573" name="Pennsylvania">
            <a:extLst>
              <a:ext uri="{FF2B5EF4-FFF2-40B4-BE49-F238E27FC236}">
                <a16:creationId xmlns:a16="http://schemas.microsoft.com/office/drawing/2014/main" id="{EAB4EA51-67A5-4D71-9645-80EF00E99841}"/>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BDC9E1"/>
          </a:solidFill>
          <a:ln w="15875">
            <a:solidFill>
              <a:srgbClr val="003F48"/>
            </a:solidFill>
            <a:prstDash val="solid"/>
            <a:round/>
            <a:headEnd/>
            <a:tailEnd/>
          </a:ln>
        </p:spPr>
        <p:txBody>
          <a:bodyPr/>
          <a:lstStyle/>
          <a:p>
            <a:endParaRPr lang="en-US"/>
          </a:p>
        </p:txBody>
      </p:sp>
      <p:sp>
        <p:nvSpPr>
          <p:cNvPr id="150574" name="Rhode Island">
            <a:extLst>
              <a:ext uri="{FF2B5EF4-FFF2-40B4-BE49-F238E27FC236}">
                <a16:creationId xmlns:a16="http://schemas.microsoft.com/office/drawing/2014/main" id="{51B36A18-6C6D-4D52-B8ED-1E04938F262C}"/>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50575" name="South Carolina">
            <a:extLst>
              <a:ext uri="{FF2B5EF4-FFF2-40B4-BE49-F238E27FC236}">
                <a16:creationId xmlns:a16="http://schemas.microsoft.com/office/drawing/2014/main" id="{82173F34-4EEB-4923-B07A-56E167CF42F0}"/>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7A9CF"/>
          </a:solidFill>
          <a:ln w="15875">
            <a:solidFill>
              <a:srgbClr val="003F48"/>
            </a:solidFill>
            <a:prstDash val="solid"/>
            <a:round/>
            <a:headEnd/>
            <a:tailEnd/>
          </a:ln>
        </p:spPr>
        <p:txBody>
          <a:bodyPr/>
          <a:lstStyle/>
          <a:p>
            <a:endParaRPr lang="en-US"/>
          </a:p>
        </p:txBody>
      </p:sp>
      <p:sp>
        <p:nvSpPr>
          <p:cNvPr id="150576" name="South Dakota">
            <a:extLst>
              <a:ext uri="{FF2B5EF4-FFF2-40B4-BE49-F238E27FC236}">
                <a16:creationId xmlns:a16="http://schemas.microsoft.com/office/drawing/2014/main" id="{A815CE70-23D1-4824-8878-1D6DE552C0AC}"/>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50577" name="Tennessee">
            <a:extLst>
              <a:ext uri="{FF2B5EF4-FFF2-40B4-BE49-F238E27FC236}">
                <a16:creationId xmlns:a16="http://schemas.microsoft.com/office/drawing/2014/main" id="{70E19314-10FD-4B94-95AC-16C05CD112E8}"/>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6EFF7"/>
          </a:solidFill>
          <a:ln w="15875">
            <a:solidFill>
              <a:srgbClr val="003F48"/>
            </a:solidFill>
            <a:prstDash val="solid"/>
            <a:round/>
            <a:headEnd/>
            <a:tailEnd/>
          </a:ln>
        </p:spPr>
        <p:txBody>
          <a:bodyPr/>
          <a:lstStyle/>
          <a:p>
            <a:endParaRPr lang="en-US"/>
          </a:p>
        </p:txBody>
      </p:sp>
      <p:sp>
        <p:nvSpPr>
          <p:cNvPr id="150578" name="Texas">
            <a:extLst>
              <a:ext uri="{FF2B5EF4-FFF2-40B4-BE49-F238E27FC236}">
                <a16:creationId xmlns:a16="http://schemas.microsoft.com/office/drawing/2014/main" id="{2AAE427E-D275-4553-85E3-2315F728409C}"/>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50579" name="Utah">
            <a:extLst>
              <a:ext uri="{FF2B5EF4-FFF2-40B4-BE49-F238E27FC236}">
                <a16:creationId xmlns:a16="http://schemas.microsoft.com/office/drawing/2014/main" id="{B5288765-9903-409A-AE14-059679E72EDF}"/>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BDC9E1"/>
          </a:solidFill>
          <a:ln w="15875">
            <a:solidFill>
              <a:srgbClr val="003F48"/>
            </a:solidFill>
            <a:prstDash val="solid"/>
            <a:round/>
            <a:headEnd/>
            <a:tailEnd/>
          </a:ln>
        </p:spPr>
        <p:txBody>
          <a:bodyPr/>
          <a:lstStyle/>
          <a:p>
            <a:endParaRPr lang="en-US"/>
          </a:p>
        </p:txBody>
      </p:sp>
      <p:sp>
        <p:nvSpPr>
          <p:cNvPr id="150580" name="Vermont">
            <a:extLst>
              <a:ext uri="{FF2B5EF4-FFF2-40B4-BE49-F238E27FC236}">
                <a16:creationId xmlns:a16="http://schemas.microsoft.com/office/drawing/2014/main" id="{3B05DF43-005D-4A2F-B807-8B0ED601CC0A}"/>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150581" name="West Virginia">
            <a:extLst>
              <a:ext uri="{FF2B5EF4-FFF2-40B4-BE49-F238E27FC236}">
                <a16:creationId xmlns:a16="http://schemas.microsoft.com/office/drawing/2014/main" id="{B4FD2235-3361-49D8-9548-6959252FB4D6}"/>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50582" name="Wisconsin">
            <a:extLst>
              <a:ext uri="{FF2B5EF4-FFF2-40B4-BE49-F238E27FC236}">
                <a16:creationId xmlns:a16="http://schemas.microsoft.com/office/drawing/2014/main" id="{1C4AC015-32FC-4F0A-8721-4A9B5E59B635}"/>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BDC9E1"/>
          </a:solidFill>
          <a:ln w="15875">
            <a:solidFill>
              <a:srgbClr val="003F48"/>
            </a:solidFill>
            <a:prstDash val="solid"/>
            <a:round/>
            <a:headEnd/>
            <a:tailEnd/>
          </a:ln>
        </p:spPr>
        <p:txBody>
          <a:bodyPr/>
          <a:lstStyle/>
          <a:p>
            <a:endParaRPr lang="en-US"/>
          </a:p>
        </p:txBody>
      </p:sp>
      <p:sp>
        <p:nvSpPr>
          <p:cNvPr id="150583" name="Wyoming">
            <a:extLst>
              <a:ext uri="{FF2B5EF4-FFF2-40B4-BE49-F238E27FC236}">
                <a16:creationId xmlns:a16="http://schemas.microsoft.com/office/drawing/2014/main" id="{B35058CC-30BC-4957-8E14-ACEEE0682C56}"/>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50584" name="Massachusetts">
            <a:extLst>
              <a:ext uri="{FF2B5EF4-FFF2-40B4-BE49-F238E27FC236}">
                <a16:creationId xmlns:a16="http://schemas.microsoft.com/office/drawing/2014/main" id="{9BABC724-2E69-4845-9D6F-E327E1DA6FD9}"/>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50585" name="Freeform 59">
            <a:extLst>
              <a:ext uri="{FF2B5EF4-FFF2-40B4-BE49-F238E27FC236}">
                <a16:creationId xmlns:a16="http://schemas.microsoft.com/office/drawing/2014/main" id="{D4FA2051-B273-45E6-8B95-74322C8C8BC6}"/>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586" name="Freeform 60">
            <a:extLst>
              <a:ext uri="{FF2B5EF4-FFF2-40B4-BE49-F238E27FC236}">
                <a16:creationId xmlns:a16="http://schemas.microsoft.com/office/drawing/2014/main" id="{D1CCA2A6-75AF-4829-811E-0914EFBA3EF2}"/>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587" name="Virginia">
            <a:extLst>
              <a:ext uri="{FF2B5EF4-FFF2-40B4-BE49-F238E27FC236}">
                <a16:creationId xmlns:a16="http://schemas.microsoft.com/office/drawing/2014/main" id="{39FC6491-CEF8-400A-B6F7-E9096A40925A}"/>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BDC9E1"/>
          </a:solidFill>
          <a:ln w="15875">
            <a:solidFill>
              <a:srgbClr val="003F48"/>
            </a:solidFill>
            <a:prstDash val="solid"/>
            <a:round/>
            <a:headEnd/>
            <a:tailEnd/>
          </a:ln>
        </p:spPr>
        <p:txBody>
          <a:bodyPr/>
          <a:lstStyle/>
          <a:p>
            <a:endParaRPr lang="en-US"/>
          </a:p>
        </p:txBody>
      </p:sp>
      <p:sp>
        <p:nvSpPr>
          <p:cNvPr id="150588" name="Freeform 62">
            <a:extLst>
              <a:ext uri="{FF2B5EF4-FFF2-40B4-BE49-F238E27FC236}">
                <a16:creationId xmlns:a16="http://schemas.microsoft.com/office/drawing/2014/main" id="{E9FA894F-48A4-45C0-A8C1-5608D21F3169}"/>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50589" name="Hawaii">
            <a:extLst>
              <a:ext uri="{FF2B5EF4-FFF2-40B4-BE49-F238E27FC236}">
                <a16:creationId xmlns:a16="http://schemas.microsoft.com/office/drawing/2014/main" id="{7FAFC1FD-21F0-4487-84BE-AFF2449C5932}"/>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50614" name="Freeform 64">
              <a:extLst>
                <a:ext uri="{FF2B5EF4-FFF2-40B4-BE49-F238E27FC236}">
                  <a16:creationId xmlns:a16="http://schemas.microsoft.com/office/drawing/2014/main" id="{082AD380-99FC-43B4-93D9-CDF915728E94}"/>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BDC9E1"/>
            </a:solidFill>
            <a:ln w="15875">
              <a:solidFill>
                <a:srgbClr val="003F48"/>
              </a:solidFill>
              <a:prstDash val="solid"/>
              <a:round/>
              <a:headEnd/>
              <a:tailEnd/>
            </a:ln>
          </p:spPr>
          <p:txBody>
            <a:bodyPr/>
            <a:lstStyle/>
            <a:p>
              <a:endParaRPr lang="en-US"/>
            </a:p>
          </p:txBody>
        </p:sp>
        <p:sp>
          <p:nvSpPr>
            <p:cNvPr id="150615" name="Freeform 65">
              <a:extLst>
                <a:ext uri="{FF2B5EF4-FFF2-40B4-BE49-F238E27FC236}">
                  <a16:creationId xmlns:a16="http://schemas.microsoft.com/office/drawing/2014/main" id="{773E3FBD-A645-4F84-9B11-ACBAEFD7CC79}"/>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50616" name="Freeform 66">
              <a:extLst>
                <a:ext uri="{FF2B5EF4-FFF2-40B4-BE49-F238E27FC236}">
                  <a16:creationId xmlns:a16="http://schemas.microsoft.com/office/drawing/2014/main" id="{8E5B2C92-062E-4233-9A6B-0103FE7394DB}"/>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50617" name="Freeform 67">
              <a:extLst>
                <a:ext uri="{FF2B5EF4-FFF2-40B4-BE49-F238E27FC236}">
                  <a16:creationId xmlns:a16="http://schemas.microsoft.com/office/drawing/2014/main" id="{3FADE163-397B-43DC-ACE3-9C1EA60EAF9A}"/>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50618" name="Freeform 68">
              <a:extLst>
                <a:ext uri="{FF2B5EF4-FFF2-40B4-BE49-F238E27FC236}">
                  <a16:creationId xmlns:a16="http://schemas.microsoft.com/office/drawing/2014/main" id="{FE2B5B49-A1B1-401A-82C8-A6F5609BFCFC}"/>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50619" name="Freeform 69">
              <a:extLst>
                <a:ext uri="{FF2B5EF4-FFF2-40B4-BE49-F238E27FC236}">
                  <a16:creationId xmlns:a16="http://schemas.microsoft.com/office/drawing/2014/main" id="{3EAD4B58-F7E0-4080-92C5-C57BC3C82464}"/>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50620" name="Freeform 70">
              <a:extLst>
                <a:ext uri="{FF2B5EF4-FFF2-40B4-BE49-F238E27FC236}">
                  <a16:creationId xmlns:a16="http://schemas.microsoft.com/office/drawing/2014/main" id="{B58C5BE4-1B4C-4649-8092-26B7CB83C059}"/>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BDC9E1"/>
            </a:solidFill>
            <a:ln w="15875">
              <a:solidFill>
                <a:srgbClr val="003F48"/>
              </a:solidFill>
              <a:prstDash val="solid"/>
              <a:round/>
              <a:headEnd/>
              <a:tailEnd/>
            </a:ln>
          </p:spPr>
          <p:txBody>
            <a:bodyPr/>
            <a:lstStyle/>
            <a:p>
              <a:endParaRPr lang="en-US"/>
            </a:p>
          </p:txBody>
        </p:sp>
        <p:sp>
          <p:nvSpPr>
            <p:cNvPr id="150621" name="Freeform 71">
              <a:extLst>
                <a:ext uri="{FF2B5EF4-FFF2-40B4-BE49-F238E27FC236}">
                  <a16:creationId xmlns:a16="http://schemas.microsoft.com/office/drawing/2014/main" id="{2E4CA148-0CD1-4AB6-B102-39954A0C5FFF}"/>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BDC9E1"/>
            </a:solidFill>
            <a:ln w="15875">
              <a:solidFill>
                <a:srgbClr val="003F48"/>
              </a:solidFill>
              <a:prstDash val="solid"/>
              <a:round/>
              <a:headEnd/>
              <a:tailEnd/>
            </a:ln>
          </p:spPr>
          <p:txBody>
            <a:bodyPr/>
            <a:lstStyle/>
            <a:p>
              <a:endParaRPr lang="en-US"/>
            </a:p>
          </p:txBody>
        </p:sp>
      </p:grpSp>
      <p:grpSp>
        <p:nvGrpSpPr>
          <p:cNvPr id="150590" name="Alaska">
            <a:extLst>
              <a:ext uri="{FF2B5EF4-FFF2-40B4-BE49-F238E27FC236}">
                <a16:creationId xmlns:a16="http://schemas.microsoft.com/office/drawing/2014/main" id="{BBF17A08-B851-4A37-A380-7B3650E7D492}"/>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50604" name="Freeform 73">
              <a:extLst>
                <a:ext uri="{FF2B5EF4-FFF2-40B4-BE49-F238E27FC236}">
                  <a16:creationId xmlns:a16="http://schemas.microsoft.com/office/drawing/2014/main" id="{94DF3910-460F-4D10-BA0F-8E73DD9D8A34}"/>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6EFF7"/>
            </a:solidFill>
            <a:ln w="15875">
              <a:solidFill>
                <a:srgbClr val="003F48"/>
              </a:solidFill>
              <a:prstDash val="solid"/>
              <a:round/>
              <a:headEnd/>
              <a:tailEnd/>
            </a:ln>
          </p:spPr>
          <p:txBody>
            <a:bodyPr/>
            <a:lstStyle/>
            <a:p>
              <a:endParaRPr lang="en-US"/>
            </a:p>
          </p:txBody>
        </p:sp>
        <p:sp>
          <p:nvSpPr>
            <p:cNvPr id="150605" name="Freeform 74">
              <a:extLst>
                <a:ext uri="{FF2B5EF4-FFF2-40B4-BE49-F238E27FC236}">
                  <a16:creationId xmlns:a16="http://schemas.microsoft.com/office/drawing/2014/main" id="{964B9B0C-2CC0-4A81-B799-6A4DBD826934}"/>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6EFF7"/>
            </a:solidFill>
            <a:ln w="15875">
              <a:solidFill>
                <a:srgbClr val="003F48"/>
              </a:solidFill>
              <a:prstDash val="solid"/>
              <a:round/>
              <a:headEnd/>
              <a:tailEnd/>
            </a:ln>
          </p:spPr>
          <p:txBody>
            <a:bodyPr/>
            <a:lstStyle/>
            <a:p>
              <a:endParaRPr lang="en-US"/>
            </a:p>
          </p:txBody>
        </p:sp>
        <p:sp>
          <p:nvSpPr>
            <p:cNvPr id="150606" name="Freeform 75">
              <a:extLst>
                <a:ext uri="{FF2B5EF4-FFF2-40B4-BE49-F238E27FC236}">
                  <a16:creationId xmlns:a16="http://schemas.microsoft.com/office/drawing/2014/main" id="{D88125B5-7DBE-449F-95BF-844A38668842}"/>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6EFF7"/>
            </a:solidFill>
            <a:ln w="15875">
              <a:solidFill>
                <a:srgbClr val="003F48"/>
              </a:solidFill>
              <a:prstDash val="solid"/>
              <a:round/>
              <a:headEnd/>
              <a:tailEnd/>
            </a:ln>
          </p:spPr>
          <p:txBody>
            <a:bodyPr/>
            <a:lstStyle/>
            <a:p>
              <a:endParaRPr lang="en-US"/>
            </a:p>
          </p:txBody>
        </p:sp>
        <p:sp>
          <p:nvSpPr>
            <p:cNvPr id="150607" name="Freeform 76">
              <a:extLst>
                <a:ext uri="{FF2B5EF4-FFF2-40B4-BE49-F238E27FC236}">
                  <a16:creationId xmlns:a16="http://schemas.microsoft.com/office/drawing/2014/main" id="{0147AF83-8155-45AF-8F55-2CB4F1A59037}"/>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6EFF7"/>
            </a:solidFill>
            <a:ln w="15875">
              <a:solidFill>
                <a:srgbClr val="003F48"/>
              </a:solidFill>
              <a:prstDash val="solid"/>
              <a:round/>
              <a:headEnd/>
              <a:tailEnd/>
            </a:ln>
          </p:spPr>
          <p:txBody>
            <a:bodyPr/>
            <a:lstStyle/>
            <a:p>
              <a:endParaRPr lang="en-US"/>
            </a:p>
          </p:txBody>
        </p:sp>
        <p:sp>
          <p:nvSpPr>
            <p:cNvPr id="150608" name="Freeform 77">
              <a:extLst>
                <a:ext uri="{FF2B5EF4-FFF2-40B4-BE49-F238E27FC236}">
                  <a16:creationId xmlns:a16="http://schemas.microsoft.com/office/drawing/2014/main" id="{31E680BC-F611-4BFB-B43F-B1D90F9EF44A}"/>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6EFF7"/>
            </a:solidFill>
            <a:ln w="15875">
              <a:solidFill>
                <a:srgbClr val="003F48"/>
              </a:solidFill>
              <a:prstDash val="solid"/>
              <a:round/>
              <a:headEnd/>
              <a:tailEnd/>
            </a:ln>
          </p:spPr>
          <p:txBody>
            <a:bodyPr/>
            <a:lstStyle/>
            <a:p>
              <a:endParaRPr lang="en-US"/>
            </a:p>
          </p:txBody>
        </p:sp>
        <p:sp>
          <p:nvSpPr>
            <p:cNvPr id="150609" name="Freeform 78">
              <a:extLst>
                <a:ext uri="{FF2B5EF4-FFF2-40B4-BE49-F238E27FC236}">
                  <a16:creationId xmlns:a16="http://schemas.microsoft.com/office/drawing/2014/main" id="{D6040800-47E4-42BF-A062-DE9C4881E4F7}"/>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6EFF7"/>
            </a:solidFill>
            <a:ln w="15875">
              <a:solidFill>
                <a:srgbClr val="003F48"/>
              </a:solidFill>
              <a:prstDash val="solid"/>
              <a:round/>
              <a:headEnd/>
              <a:tailEnd/>
            </a:ln>
          </p:spPr>
          <p:txBody>
            <a:bodyPr/>
            <a:lstStyle/>
            <a:p>
              <a:endParaRPr lang="en-US"/>
            </a:p>
          </p:txBody>
        </p:sp>
        <p:sp>
          <p:nvSpPr>
            <p:cNvPr id="150610" name="Freeform 79">
              <a:extLst>
                <a:ext uri="{FF2B5EF4-FFF2-40B4-BE49-F238E27FC236}">
                  <a16:creationId xmlns:a16="http://schemas.microsoft.com/office/drawing/2014/main" id="{AF225918-146E-41DE-92ED-26411BD8748C}"/>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50611" name="Freeform 80">
              <a:extLst>
                <a:ext uri="{FF2B5EF4-FFF2-40B4-BE49-F238E27FC236}">
                  <a16:creationId xmlns:a16="http://schemas.microsoft.com/office/drawing/2014/main" id="{B999322A-7DEC-49AA-8BE3-75F49E0A4553}"/>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50612" name="Freeform 81">
              <a:extLst>
                <a:ext uri="{FF2B5EF4-FFF2-40B4-BE49-F238E27FC236}">
                  <a16:creationId xmlns:a16="http://schemas.microsoft.com/office/drawing/2014/main" id="{0CE3607F-366A-4A75-A0F8-0F86AA038462}"/>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50613" name="Freeform 82">
              <a:extLst>
                <a:ext uri="{FF2B5EF4-FFF2-40B4-BE49-F238E27FC236}">
                  <a16:creationId xmlns:a16="http://schemas.microsoft.com/office/drawing/2014/main" id="{2625F366-57C5-46BC-91ED-792FA5E89CAA}"/>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6EFF7"/>
            </a:solidFill>
            <a:ln w="15875">
              <a:solidFill>
                <a:srgbClr val="003F48"/>
              </a:solidFill>
              <a:prstDash val="solid"/>
              <a:round/>
              <a:headEnd/>
              <a:tailEnd/>
            </a:ln>
          </p:spPr>
          <p:txBody>
            <a:bodyPr/>
            <a:lstStyle/>
            <a:p>
              <a:endParaRPr lang="en-US"/>
            </a:p>
          </p:txBody>
        </p:sp>
      </p:grpSp>
      <p:sp>
        <p:nvSpPr>
          <p:cNvPr id="150591" name="Rectangle 109">
            <a:extLst>
              <a:ext uri="{FF2B5EF4-FFF2-40B4-BE49-F238E27FC236}">
                <a16:creationId xmlns:a16="http://schemas.microsoft.com/office/drawing/2014/main" id="{719BDB00-012C-454D-9581-AEF05E45DB35}"/>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0592" name="Rectangle 110">
            <a:extLst>
              <a:ext uri="{FF2B5EF4-FFF2-40B4-BE49-F238E27FC236}">
                <a16:creationId xmlns:a16="http://schemas.microsoft.com/office/drawing/2014/main" id="{173B8A21-CDEC-4569-8ED7-F2CB73352140}"/>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0593" name="Rectangle 111">
            <a:extLst>
              <a:ext uri="{FF2B5EF4-FFF2-40B4-BE49-F238E27FC236}">
                <a16:creationId xmlns:a16="http://schemas.microsoft.com/office/drawing/2014/main" id="{0392264A-DB28-4CEB-A10A-2CECA3CAC0BA}"/>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0594" name="Rectangle 112">
            <a:extLst>
              <a:ext uri="{FF2B5EF4-FFF2-40B4-BE49-F238E27FC236}">
                <a16:creationId xmlns:a16="http://schemas.microsoft.com/office/drawing/2014/main" id="{E3527434-D24A-458A-A1B1-6342275F5776}"/>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0595" name="Rectangle 113">
            <a:extLst>
              <a:ext uri="{FF2B5EF4-FFF2-40B4-BE49-F238E27FC236}">
                <a16:creationId xmlns:a16="http://schemas.microsoft.com/office/drawing/2014/main" id="{9760D6B6-8861-4A7C-A5F1-07C9AAAD1A0B}"/>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0596" name="Text Box 114">
            <a:extLst>
              <a:ext uri="{FF2B5EF4-FFF2-40B4-BE49-F238E27FC236}">
                <a16:creationId xmlns:a16="http://schemas.microsoft.com/office/drawing/2014/main" id="{5D6D110B-442B-4E34-9DB6-D24608CE8C91}"/>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50597" name="Text Box 105">
            <a:extLst>
              <a:ext uri="{FF2B5EF4-FFF2-40B4-BE49-F238E27FC236}">
                <a16:creationId xmlns:a16="http://schemas.microsoft.com/office/drawing/2014/main" id="{19EB8E27-A811-4A98-AAC7-C07AE2469A0A}"/>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50598" name="Text Box 106">
            <a:extLst>
              <a:ext uri="{FF2B5EF4-FFF2-40B4-BE49-F238E27FC236}">
                <a16:creationId xmlns:a16="http://schemas.microsoft.com/office/drawing/2014/main" id="{E210D5A3-A19A-44C9-A0AA-009438D061E2}"/>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50599" name="Text Box 107">
            <a:extLst>
              <a:ext uri="{FF2B5EF4-FFF2-40B4-BE49-F238E27FC236}">
                <a16:creationId xmlns:a16="http://schemas.microsoft.com/office/drawing/2014/main" id="{C84A49BD-19DC-4D66-9A19-59B7D950EB9F}"/>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50600" name="Text Box 108">
            <a:extLst>
              <a:ext uri="{FF2B5EF4-FFF2-40B4-BE49-F238E27FC236}">
                <a16:creationId xmlns:a16="http://schemas.microsoft.com/office/drawing/2014/main" id="{B57A86F9-6830-4F44-A4EE-81E66D2721B5}"/>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50601" name="Rectangle 7">
            <a:extLst>
              <a:ext uri="{FF2B5EF4-FFF2-40B4-BE49-F238E27FC236}">
                <a16:creationId xmlns:a16="http://schemas.microsoft.com/office/drawing/2014/main" id="{29FDA6A4-7583-4EA7-BE33-9DE824E6DCBF}"/>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in which the lead health education teacher received professional development on creating a comfortable and safe learning environment for students receiving sexual health education*</a:t>
            </a:r>
          </a:p>
        </p:txBody>
      </p:sp>
      <p:sp>
        <p:nvSpPr>
          <p:cNvPr id="150602" name="Text Box 101">
            <a:extLst>
              <a:ext uri="{FF2B5EF4-FFF2-40B4-BE49-F238E27FC236}">
                <a16:creationId xmlns:a16="http://schemas.microsoft.com/office/drawing/2014/main" id="{2ED726CA-016C-48DD-9200-9EE2B1504CD7}"/>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2 years before the survey.</a:t>
            </a:r>
          </a:p>
        </p:txBody>
      </p:sp>
      <p:sp>
        <p:nvSpPr>
          <p:cNvPr id="150603" name="Text Box 116">
            <a:extLst>
              <a:ext uri="{FF2B5EF4-FFF2-40B4-BE49-F238E27FC236}">
                <a16:creationId xmlns:a16="http://schemas.microsoft.com/office/drawing/2014/main" id="{ED627B74-5684-4CEB-A72D-F259E01FFC6F}"/>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Kansas">
            <a:extLst>
              <a:ext uri="{FF2B5EF4-FFF2-40B4-BE49-F238E27FC236}">
                <a16:creationId xmlns:a16="http://schemas.microsoft.com/office/drawing/2014/main" id="{4D95DAD3-6C8A-4F65-9B27-0BE88CC1AB90}"/>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6EFF7"/>
          </a:solidFill>
          <a:ln w="15875">
            <a:solidFill>
              <a:srgbClr val="003F48"/>
            </a:solidFill>
            <a:prstDash val="solid"/>
            <a:round/>
            <a:headEnd/>
            <a:tailEnd/>
          </a:ln>
        </p:spPr>
        <p:txBody>
          <a:bodyPr/>
          <a:lstStyle/>
          <a:p>
            <a:endParaRPr lang="en-US"/>
          </a:p>
        </p:txBody>
      </p:sp>
      <p:sp>
        <p:nvSpPr>
          <p:cNvPr id="152579" name="Missouri">
            <a:extLst>
              <a:ext uri="{FF2B5EF4-FFF2-40B4-BE49-F238E27FC236}">
                <a16:creationId xmlns:a16="http://schemas.microsoft.com/office/drawing/2014/main" id="{72C68F68-58C4-4616-B0A8-41A8B71ABF4D}"/>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52580" name="Illinois">
            <a:extLst>
              <a:ext uri="{FF2B5EF4-FFF2-40B4-BE49-F238E27FC236}">
                <a16:creationId xmlns:a16="http://schemas.microsoft.com/office/drawing/2014/main" id="{B234C028-10B3-44A1-9A7D-55EAC88098C1}"/>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F6EFF7"/>
          </a:solidFill>
          <a:ln w="15875">
            <a:solidFill>
              <a:srgbClr val="003F48"/>
            </a:solidFill>
            <a:prstDash val="solid"/>
            <a:round/>
            <a:headEnd/>
            <a:tailEnd/>
          </a:ln>
        </p:spPr>
        <p:txBody>
          <a:bodyPr/>
          <a:lstStyle/>
          <a:p>
            <a:endParaRPr lang="en-US"/>
          </a:p>
        </p:txBody>
      </p:sp>
      <p:sp>
        <p:nvSpPr>
          <p:cNvPr id="152581" name="Iowa">
            <a:extLst>
              <a:ext uri="{FF2B5EF4-FFF2-40B4-BE49-F238E27FC236}">
                <a16:creationId xmlns:a16="http://schemas.microsoft.com/office/drawing/2014/main" id="{146681D3-DD5B-4D2E-9F74-F74D3E8C8628}"/>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52582" name="New Mexico">
            <a:extLst>
              <a:ext uri="{FF2B5EF4-FFF2-40B4-BE49-F238E27FC236}">
                <a16:creationId xmlns:a16="http://schemas.microsoft.com/office/drawing/2014/main" id="{E782F019-4996-4B8C-B3A7-0A1D11B1B0C4}"/>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BDC9E1"/>
          </a:solidFill>
          <a:ln w="15875">
            <a:solidFill>
              <a:srgbClr val="003F48"/>
            </a:solidFill>
            <a:prstDash val="solid"/>
            <a:round/>
            <a:headEnd/>
            <a:tailEnd/>
          </a:ln>
        </p:spPr>
        <p:txBody>
          <a:bodyPr/>
          <a:lstStyle/>
          <a:p>
            <a:endParaRPr lang="en-US"/>
          </a:p>
        </p:txBody>
      </p:sp>
      <p:sp>
        <p:nvSpPr>
          <p:cNvPr id="152583" name="Oklahoma">
            <a:extLst>
              <a:ext uri="{FF2B5EF4-FFF2-40B4-BE49-F238E27FC236}">
                <a16:creationId xmlns:a16="http://schemas.microsoft.com/office/drawing/2014/main" id="{C49E2E3F-7E99-4839-A8D1-EF1150EFB1CD}"/>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52584" name="Florida">
            <a:extLst>
              <a:ext uri="{FF2B5EF4-FFF2-40B4-BE49-F238E27FC236}">
                <a16:creationId xmlns:a16="http://schemas.microsoft.com/office/drawing/2014/main" id="{F60329F1-5B1E-443A-9AF0-67EA7409470F}"/>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BDC9E1"/>
          </a:solidFill>
          <a:ln w="15875">
            <a:solidFill>
              <a:srgbClr val="003F48"/>
            </a:solidFill>
            <a:prstDash val="solid"/>
            <a:round/>
            <a:headEnd/>
            <a:tailEnd/>
          </a:ln>
        </p:spPr>
        <p:txBody>
          <a:bodyPr/>
          <a:lstStyle/>
          <a:p>
            <a:endParaRPr lang="en-US"/>
          </a:p>
        </p:txBody>
      </p:sp>
      <p:sp>
        <p:nvSpPr>
          <p:cNvPr id="152585" name="Freeform 9">
            <a:extLst>
              <a:ext uri="{FF2B5EF4-FFF2-40B4-BE49-F238E27FC236}">
                <a16:creationId xmlns:a16="http://schemas.microsoft.com/office/drawing/2014/main" id="{37343343-9DD6-49F7-9F6C-5014F502DE4E}"/>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52586" name="Freeform 10">
            <a:extLst>
              <a:ext uri="{FF2B5EF4-FFF2-40B4-BE49-F238E27FC236}">
                <a16:creationId xmlns:a16="http://schemas.microsoft.com/office/drawing/2014/main" id="{C6B46F98-5502-4CAB-83E6-755028FE2E57}"/>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52587" name="Freeform 11">
            <a:extLst>
              <a:ext uri="{FF2B5EF4-FFF2-40B4-BE49-F238E27FC236}">
                <a16:creationId xmlns:a16="http://schemas.microsoft.com/office/drawing/2014/main" id="{5FCA2E6D-1EF9-4B8F-80A7-182114114872}"/>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52588" name="Michigan Upper">
            <a:extLst>
              <a:ext uri="{FF2B5EF4-FFF2-40B4-BE49-F238E27FC236}">
                <a16:creationId xmlns:a16="http://schemas.microsoft.com/office/drawing/2014/main" id="{AAE7386A-DCAE-4340-9CAF-ECC961B43305}"/>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BDC9E1"/>
          </a:solidFill>
          <a:ln w="15875">
            <a:solidFill>
              <a:srgbClr val="003F48"/>
            </a:solidFill>
            <a:prstDash val="solid"/>
            <a:round/>
            <a:headEnd/>
            <a:tailEnd/>
          </a:ln>
        </p:spPr>
        <p:txBody>
          <a:bodyPr/>
          <a:lstStyle/>
          <a:p>
            <a:endParaRPr lang="en-US"/>
          </a:p>
        </p:txBody>
      </p:sp>
      <p:sp>
        <p:nvSpPr>
          <p:cNvPr id="152589" name="Michigan">
            <a:extLst>
              <a:ext uri="{FF2B5EF4-FFF2-40B4-BE49-F238E27FC236}">
                <a16:creationId xmlns:a16="http://schemas.microsoft.com/office/drawing/2014/main" id="{AD386816-954A-45BF-9C9B-25B781C01BE5}"/>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52590" name="New York">
            <a:extLst>
              <a:ext uri="{FF2B5EF4-FFF2-40B4-BE49-F238E27FC236}">
                <a16:creationId xmlns:a16="http://schemas.microsoft.com/office/drawing/2014/main" id="{33C8DCC6-AEAD-43AC-B961-71E140A4184D}"/>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BDC9E1"/>
          </a:solidFill>
          <a:ln w="15875">
            <a:solidFill>
              <a:srgbClr val="003F48"/>
            </a:solidFill>
            <a:prstDash val="solid"/>
            <a:round/>
            <a:headEnd/>
            <a:tailEnd/>
          </a:ln>
        </p:spPr>
        <p:txBody>
          <a:bodyPr/>
          <a:lstStyle/>
          <a:p>
            <a:endParaRPr lang="en-US"/>
          </a:p>
        </p:txBody>
      </p:sp>
      <p:sp>
        <p:nvSpPr>
          <p:cNvPr id="152591" name="Freeform 15">
            <a:extLst>
              <a:ext uri="{FF2B5EF4-FFF2-40B4-BE49-F238E27FC236}">
                <a16:creationId xmlns:a16="http://schemas.microsoft.com/office/drawing/2014/main" id="{4DC4BEF6-6670-4822-B37A-2092705C02E9}"/>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592" name="Freeform 16">
            <a:extLst>
              <a:ext uri="{FF2B5EF4-FFF2-40B4-BE49-F238E27FC236}">
                <a16:creationId xmlns:a16="http://schemas.microsoft.com/office/drawing/2014/main" id="{DC86184F-813C-4CEA-B273-3ED9FCB08173}"/>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593" name="Washington">
            <a:extLst>
              <a:ext uri="{FF2B5EF4-FFF2-40B4-BE49-F238E27FC236}">
                <a16:creationId xmlns:a16="http://schemas.microsoft.com/office/drawing/2014/main" id="{B3F81D2B-C545-43ED-AC10-03184D8124F7}"/>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BDC9E1"/>
          </a:solidFill>
          <a:ln w="15875">
            <a:solidFill>
              <a:srgbClr val="003F48"/>
            </a:solidFill>
            <a:prstDash val="solid"/>
            <a:round/>
            <a:headEnd/>
            <a:tailEnd/>
          </a:ln>
        </p:spPr>
        <p:txBody>
          <a:bodyPr/>
          <a:lstStyle/>
          <a:p>
            <a:endParaRPr lang="en-US"/>
          </a:p>
        </p:txBody>
      </p:sp>
      <p:sp>
        <p:nvSpPr>
          <p:cNvPr id="152594" name="Freeform 19">
            <a:extLst>
              <a:ext uri="{FF2B5EF4-FFF2-40B4-BE49-F238E27FC236}">
                <a16:creationId xmlns:a16="http://schemas.microsoft.com/office/drawing/2014/main" id="{0786D21E-2890-49BF-AAA1-3F4503166364}"/>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595" name="Alabama">
            <a:extLst>
              <a:ext uri="{FF2B5EF4-FFF2-40B4-BE49-F238E27FC236}">
                <a16:creationId xmlns:a16="http://schemas.microsoft.com/office/drawing/2014/main" id="{66A98D4B-676E-4B95-BA70-A5DD6F762312}"/>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6EFF7"/>
          </a:solidFill>
          <a:ln w="15875">
            <a:solidFill>
              <a:srgbClr val="003F48"/>
            </a:solidFill>
            <a:prstDash val="solid"/>
            <a:round/>
            <a:headEnd/>
            <a:tailEnd/>
          </a:ln>
        </p:spPr>
        <p:txBody>
          <a:bodyPr/>
          <a:lstStyle/>
          <a:p>
            <a:endParaRPr lang="en-US"/>
          </a:p>
        </p:txBody>
      </p:sp>
      <p:sp>
        <p:nvSpPr>
          <p:cNvPr id="152596" name="Arizona">
            <a:extLst>
              <a:ext uri="{FF2B5EF4-FFF2-40B4-BE49-F238E27FC236}">
                <a16:creationId xmlns:a16="http://schemas.microsoft.com/office/drawing/2014/main" id="{B737E790-2942-4418-8C0B-37201AD191BA}"/>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52597" name="Arkansas">
            <a:extLst>
              <a:ext uri="{FF2B5EF4-FFF2-40B4-BE49-F238E27FC236}">
                <a16:creationId xmlns:a16="http://schemas.microsoft.com/office/drawing/2014/main" id="{A710207C-AD39-4032-8349-0210B2D406CD}"/>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52598" name="California">
            <a:extLst>
              <a:ext uri="{FF2B5EF4-FFF2-40B4-BE49-F238E27FC236}">
                <a16:creationId xmlns:a16="http://schemas.microsoft.com/office/drawing/2014/main" id="{C52DB62F-8099-4109-B8C0-80B0EFFE1B7D}"/>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BDC9E1"/>
          </a:solidFill>
          <a:ln w="15875">
            <a:solidFill>
              <a:srgbClr val="003F48"/>
            </a:solidFill>
            <a:prstDash val="solid"/>
            <a:round/>
            <a:headEnd/>
            <a:tailEnd/>
          </a:ln>
        </p:spPr>
        <p:txBody>
          <a:bodyPr/>
          <a:lstStyle/>
          <a:p>
            <a:endParaRPr lang="en-US"/>
          </a:p>
        </p:txBody>
      </p:sp>
      <p:sp>
        <p:nvSpPr>
          <p:cNvPr id="152599" name="Colorado">
            <a:extLst>
              <a:ext uri="{FF2B5EF4-FFF2-40B4-BE49-F238E27FC236}">
                <a16:creationId xmlns:a16="http://schemas.microsoft.com/office/drawing/2014/main" id="{52CA4D7A-7DB9-4C16-B0F6-24AC0E46CF14}"/>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52600" name="Connecticut">
            <a:extLst>
              <a:ext uri="{FF2B5EF4-FFF2-40B4-BE49-F238E27FC236}">
                <a16:creationId xmlns:a16="http://schemas.microsoft.com/office/drawing/2014/main" id="{5E2656DA-F1AE-4766-BCBB-1F917E81EE90}"/>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52601" name="Delaware">
            <a:extLst>
              <a:ext uri="{FF2B5EF4-FFF2-40B4-BE49-F238E27FC236}">
                <a16:creationId xmlns:a16="http://schemas.microsoft.com/office/drawing/2014/main" id="{8D17F86E-460D-4C17-ADB3-688C16C3BE2C}"/>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52602" name="Freeform 27">
            <a:extLst>
              <a:ext uri="{FF2B5EF4-FFF2-40B4-BE49-F238E27FC236}">
                <a16:creationId xmlns:a16="http://schemas.microsoft.com/office/drawing/2014/main" id="{F899F733-E86C-4C85-A234-FADDBDFBAF0E}"/>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603" name="Georgia">
            <a:extLst>
              <a:ext uri="{FF2B5EF4-FFF2-40B4-BE49-F238E27FC236}">
                <a16:creationId xmlns:a16="http://schemas.microsoft.com/office/drawing/2014/main" id="{8D8084FC-8473-4061-8214-235A762928A6}"/>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152604" name="Idaho">
            <a:extLst>
              <a:ext uri="{FF2B5EF4-FFF2-40B4-BE49-F238E27FC236}">
                <a16:creationId xmlns:a16="http://schemas.microsoft.com/office/drawing/2014/main" id="{30A20BDA-BDE4-42B5-8F10-D37AB075128E}"/>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6EFF7"/>
          </a:solidFill>
          <a:ln w="15875">
            <a:solidFill>
              <a:srgbClr val="003F48"/>
            </a:solidFill>
            <a:prstDash val="solid"/>
            <a:round/>
            <a:headEnd/>
            <a:tailEnd/>
          </a:ln>
        </p:spPr>
        <p:txBody>
          <a:bodyPr/>
          <a:lstStyle/>
          <a:p>
            <a:endParaRPr lang="en-US"/>
          </a:p>
        </p:txBody>
      </p:sp>
      <p:sp>
        <p:nvSpPr>
          <p:cNvPr id="152605" name="Indiana">
            <a:extLst>
              <a:ext uri="{FF2B5EF4-FFF2-40B4-BE49-F238E27FC236}">
                <a16:creationId xmlns:a16="http://schemas.microsoft.com/office/drawing/2014/main" id="{BF714EB2-0536-4D31-BEB0-25C70F3CD189}"/>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52606" name="Kentucky">
            <a:extLst>
              <a:ext uri="{FF2B5EF4-FFF2-40B4-BE49-F238E27FC236}">
                <a16:creationId xmlns:a16="http://schemas.microsoft.com/office/drawing/2014/main" id="{0A89EEA9-2A51-413A-B58C-73A2EA7497A9}"/>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52607" name="Louisiana">
            <a:extLst>
              <a:ext uri="{FF2B5EF4-FFF2-40B4-BE49-F238E27FC236}">
                <a16:creationId xmlns:a16="http://schemas.microsoft.com/office/drawing/2014/main" id="{D2B2179C-D8B4-40CD-A57D-399122FC047A}"/>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52608" name="Maine">
            <a:extLst>
              <a:ext uri="{FF2B5EF4-FFF2-40B4-BE49-F238E27FC236}">
                <a16:creationId xmlns:a16="http://schemas.microsoft.com/office/drawing/2014/main" id="{FB25DD4B-11F8-41B0-A7B1-388A06F4BF2F}"/>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BDC9E1"/>
          </a:solidFill>
          <a:ln w="15875">
            <a:solidFill>
              <a:srgbClr val="003F48"/>
            </a:solidFill>
            <a:prstDash val="solid"/>
            <a:round/>
            <a:headEnd/>
            <a:tailEnd/>
          </a:ln>
        </p:spPr>
        <p:txBody>
          <a:bodyPr/>
          <a:lstStyle/>
          <a:p>
            <a:endParaRPr lang="en-US"/>
          </a:p>
        </p:txBody>
      </p:sp>
      <p:sp>
        <p:nvSpPr>
          <p:cNvPr id="152609" name="Maryland">
            <a:extLst>
              <a:ext uri="{FF2B5EF4-FFF2-40B4-BE49-F238E27FC236}">
                <a16:creationId xmlns:a16="http://schemas.microsoft.com/office/drawing/2014/main" id="{2D9C6BA7-85CE-46EB-94B9-ED0C116A32F6}"/>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52610" name="Minnesota">
            <a:extLst>
              <a:ext uri="{FF2B5EF4-FFF2-40B4-BE49-F238E27FC236}">
                <a16:creationId xmlns:a16="http://schemas.microsoft.com/office/drawing/2014/main" id="{D11721AE-5AE1-4DEA-B13A-24D41ED6F1B2}"/>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6EFF7"/>
          </a:solidFill>
          <a:ln w="15875">
            <a:solidFill>
              <a:srgbClr val="003F48"/>
            </a:solidFill>
            <a:prstDash val="solid"/>
            <a:round/>
            <a:headEnd/>
            <a:tailEnd/>
          </a:ln>
        </p:spPr>
        <p:txBody>
          <a:bodyPr/>
          <a:lstStyle/>
          <a:p>
            <a:endParaRPr lang="en-US"/>
          </a:p>
        </p:txBody>
      </p:sp>
      <p:sp>
        <p:nvSpPr>
          <p:cNvPr id="152611" name="Mississippi">
            <a:extLst>
              <a:ext uri="{FF2B5EF4-FFF2-40B4-BE49-F238E27FC236}">
                <a16:creationId xmlns:a16="http://schemas.microsoft.com/office/drawing/2014/main" id="{B92B45C6-2D11-4DE6-B221-38206D1E4331}"/>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52612" name="Montana">
            <a:extLst>
              <a:ext uri="{FF2B5EF4-FFF2-40B4-BE49-F238E27FC236}">
                <a16:creationId xmlns:a16="http://schemas.microsoft.com/office/drawing/2014/main" id="{92F6EB7F-DDD7-43E9-872B-517A37AAA850}"/>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F6EFF7"/>
          </a:solidFill>
          <a:ln w="15875">
            <a:solidFill>
              <a:srgbClr val="003F48"/>
            </a:solidFill>
            <a:prstDash val="solid"/>
            <a:round/>
            <a:headEnd/>
            <a:tailEnd/>
          </a:ln>
        </p:spPr>
        <p:txBody>
          <a:bodyPr/>
          <a:lstStyle/>
          <a:p>
            <a:endParaRPr lang="en-US"/>
          </a:p>
        </p:txBody>
      </p:sp>
      <p:sp>
        <p:nvSpPr>
          <p:cNvPr id="152613" name="Nebraska">
            <a:extLst>
              <a:ext uri="{FF2B5EF4-FFF2-40B4-BE49-F238E27FC236}">
                <a16:creationId xmlns:a16="http://schemas.microsoft.com/office/drawing/2014/main" id="{8F4FA041-1D54-41BA-9CEA-65815D97A2E6}"/>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F6EFF7"/>
          </a:solidFill>
          <a:ln w="15875">
            <a:solidFill>
              <a:srgbClr val="003F48"/>
            </a:solidFill>
            <a:prstDash val="solid"/>
            <a:round/>
            <a:headEnd/>
            <a:tailEnd/>
          </a:ln>
        </p:spPr>
        <p:txBody>
          <a:bodyPr/>
          <a:lstStyle/>
          <a:p>
            <a:endParaRPr lang="en-US"/>
          </a:p>
        </p:txBody>
      </p:sp>
      <p:sp>
        <p:nvSpPr>
          <p:cNvPr id="152614" name="Nevada">
            <a:extLst>
              <a:ext uri="{FF2B5EF4-FFF2-40B4-BE49-F238E27FC236}">
                <a16:creationId xmlns:a16="http://schemas.microsoft.com/office/drawing/2014/main" id="{F3201263-95F9-454C-9C3A-96C427AFD9E5}"/>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52615" name="New Hampshire">
            <a:extLst>
              <a:ext uri="{FF2B5EF4-FFF2-40B4-BE49-F238E27FC236}">
                <a16:creationId xmlns:a16="http://schemas.microsoft.com/office/drawing/2014/main" id="{73DDCC57-42FE-43CC-B07E-D195DE9DED84}"/>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BDC9E1"/>
          </a:solidFill>
          <a:ln w="15875">
            <a:solidFill>
              <a:srgbClr val="003F48"/>
            </a:solidFill>
            <a:prstDash val="solid"/>
            <a:round/>
            <a:headEnd/>
            <a:tailEnd/>
          </a:ln>
        </p:spPr>
        <p:txBody>
          <a:bodyPr/>
          <a:lstStyle/>
          <a:p>
            <a:endParaRPr lang="en-US"/>
          </a:p>
        </p:txBody>
      </p:sp>
      <p:sp>
        <p:nvSpPr>
          <p:cNvPr id="152616" name="New Jersey">
            <a:extLst>
              <a:ext uri="{FF2B5EF4-FFF2-40B4-BE49-F238E27FC236}">
                <a16:creationId xmlns:a16="http://schemas.microsoft.com/office/drawing/2014/main" id="{6A436080-8BE4-482A-B1FA-15B5B8457712}"/>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BDC9E1"/>
          </a:solidFill>
          <a:ln w="15875">
            <a:solidFill>
              <a:srgbClr val="003F48"/>
            </a:solidFill>
            <a:prstDash val="solid"/>
            <a:round/>
            <a:headEnd/>
            <a:tailEnd/>
          </a:ln>
        </p:spPr>
        <p:txBody>
          <a:bodyPr/>
          <a:lstStyle/>
          <a:p>
            <a:endParaRPr lang="en-US"/>
          </a:p>
        </p:txBody>
      </p:sp>
      <p:sp>
        <p:nvSpPr>
          <p:cNvPr id="152617" name="North Carolina">
            <a:extLst>
              <a:ext uri="{FF2B5EF4-FFF2-40B4-BE49-F238E27FC236}">
                <a16:creationId xmlns:a16="http://schemas.microsoft.com/office/drawing/2014/main" id="{39C35F85-8E12-4DF2-8031-DDE6E30C27B9}"/>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BDC9E1"/>
          </a:solidFill>
          <a:ln w="15875">
            <a:solidFill>
              <a:srgbClr val="003F48"/>
            </a:solidFill>
            <a:prstDash val="solid"/>
            <a:round/>
            <a:headEnd/>
            <a:tailEnd/>
          </a:ln>
        </p:spPr>
        <p:txBody>
          <a:bodyPr/>
          <a:lstStyle/>
          <a:p>
            <a:endParaRPr lang="en-US"/>
          </a:p>
        </p:txBody>
      </p:sp>
      <p:sp>
        <p:nvSpPr>
          <p:cNvPr id="152618" name="North Dakota">
            <a:extLst>
              <a:ext uri="{FF2B5EF4-FFF2-40B4-BE49-F238E27FC236}">
                <a16:creationId xmlns:a16="http://schemas.microsoft.com/office/drawing/2014/main" id="{380EF259-FD96-4F37-A425-8948FA84BD42}"/>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6EFF7"/>
          </a:solidFill>
          <a:ln w="15875">
            <a:solidFill>
              <a:srgbClr val="003F48"/>
            </a:solidFill>
            <a:prstDash val="solid"/>
            <a:round/>
            <a:headEnd/>
            <a:tailEnd/>
          </a:ln>
        </p:spPr>
        <p:txBody>
          <a:bodyPr/>
          <a:lstStyle/>
          <a:p>
            <a:endParaRPr lang="en-US"/>
          </a:p>
        </p:txBody>
      </p:sp>
      <p:sp>
        <p:nvSpPr>
          <p:cNvPr id="152619" name="Ohio">
            <a:extLst>
              <a:ext uri="{FF2B5EF4-FFF2-40B4-BE49-F238E27FC236}">
                <a16:creationId xmlns:a16="http://schemas.microsoft.com/office/drawing/2014/main" id="{84FB3284-ACB8-4C0C-8C63-784DA555872D}"/>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6EFF7"/>
          </a:solidFill>
          <a:ln w="15875">
            <a:solidFill>
              <a:srgbClr val="003F48"/>
            </a:solidFill>
            <a:prstDash val="solid"/>
            <a:round/>
            <a:headEnd/>
            <a:tailEnd/>
          </a:ln>
        </p:spPr>
        <p:txBody>
          <a:bodyPr/>
          <a:lstStyle/>
          <a:p>
            <a:endParaRPr lang="en-US"/>
          </a:p>
        </p:txBody>
      </p:sp>
      <p:sp>
        <p:nvSpPr>
          <p:cNvPr id="152620" name="Oregon">
            <a:extLst>
              <a:ext uri="{FF2B5EF4-FFF2-40B4-BE49-F238E27FC236}">
                <a16:creationId xmlns:a16="http://schemas.microsoft.com/office/drawing/2014/main" id="{36BC9657-4FE1-4A0B-9632-C925691C1A28}"/>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6EFF7"/>
          </a:solidFill>
          <a:ln w="15875">
            <a:solidFill>
              <a:srgbClr val="003F48"/>
            </a:solidFill>
            <a:prstDash val="solid"/>
            <a:round/>
            <a:headEnd/>
            <a:tailEnd/>
          </a:ln>
        </p:spPr>
        <p:txBody>
          <a:bodyPr/>
          <a:lstStyle/>
          <a:p>
            <a:endParaRPr lang="en-US"/>
          </a:p>
        </p:txBody>
      </p:sp>
      <p:sp>
        <p:nvSpPr>
          <p:cNvPr id="152621" name="Pennsylvania">
            <a:extLst>
              <a:ext uri="{FF2B5EF4-FFF2-40B4-BE49-F238E27FC236}">
                <a16:creationId xmlns:a16="http://schemas.microsoft.com/office/drawing/2014/main" id="{759C333C-4804-4655-A8CE-B7AC3908991B}"/>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F6EFF7"/>
          </a:solidFill>
          <a:ln w="15875">
            <a:solidFill>
              <a:srgbClr val="003F48"/>
            </a:solidFill>
            <a:prstDash val="solid"/>
            <a:round/>
            <a:headEnd/>
            <a:tailEnd/>
          </a:ln>
        </p:spPr>
        <p:txBody>
          <a:bodyPr/>
          <a:lstStyle/>
          <a:p>
            <a:endParaRPr lang="en-US"/>
          </a:p>
        </p:txBody>
      </p:sp>
      <p:sp>
        <p:nvSpPr>
          <p:cNvPr id="152622" name="Rhode Island">
            <a:extLst>
              <a:ext uri="{FF2B5EF4-FFF2-40B4-BE49-F238E27FC236}">
                <a16:creationId xmlns:a16="http://schemas.microsoft.com/office/drawing/2014/main" id="{BC9CF0F6-7C0B-40D8-8FD1-63A5FC6C7FEC}"/>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52623" name="South Carolina">
            <a:extLst>
              <a:ext uri="{FF2B5EF4-FFF2-40B4-BE49-F238E27FC236}">
                <a16:creationId xmlns:a16="http://schemas.microsoft.com/office/drawing/2014/main" id="{801B0906-B999-4560-B79D-A38D18DC3930}"/>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BDC9E1"/>
          </a:solidFill>
          <a:ln w="15875">
            <a:solidFill>
              <a:srgbClr val="003F48"/>
            </a:solidFill>
            <a:prstDash val="solid"/>
            <a:round/>
            <a:headEnd/>
            <a:tailEnd/>
          </a:ln>
        </p:spPr>
        <p:txBody>
          <a:bodyPr/>
          <a:lstStyle/>
          <a:p>
            <a:endParaRPr lang="en-US"/>
          </a:p>
        </p:txBody>
      </p:sp>
      <p:sp>
        <p:nvSpPr>
          <p:cNvPr id="152624" name="South Dakota">
            <a:extLst>
              <a:ext uri="{FF2B5EF4-FFF2-40B4-BE49-F238E27FC236}">
                <a16:creationId xmlns:a16="http://schemas.microsoft.com/office/drawing/2014/main" id="{E7AD53FA-E01A-4C15-BA00-6FD1FDD8BD0D}"/>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52625" name="Tennessee">
            <a:extLst>
              <a:ext uri="{FF2B5EF4-FFF2-40B4-BE49-F238E27FC236}">
                <a16:creationId xmlns:a16="http://schemas.microsoft.com/office/drawing/2014/main" id="{F9CD33D8-8EEE-4EE1-8DD3-98C972FCAEC6}"/>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6EFF7"/>
          </a:solidFill>
          <a:ln w="15875">
            <a:solidFill>
              <a:srgbClr val="003F48"/>
            </a:solidFill>
            <a:prstDash val="solid"/>
            <a:round/>
            <a:headEnd/>
            <a:tailEnd/>
          </a:ln>
        </p:spPr>
        <p:txBody>
          <a:bodyPr/>
          <a:lstStyle/>
          <a:p>
            <a:endParaRPr lang="en-US"/>
          </a:p>
        </p:txBody>
      </p:sp>
      <p:sp>
        <p:nvSpPr>
          <p:cNvPr id="152626" name="Texas">
            <a:extLst>
              <a:ext uri="{FF2B5EF4-FFF2-40B4-BE49-F238E27FC236}">
                <a16:creationId xmlns:a16="http://schemas.microsoft.com/office/drawing/2014/main" id="{3389E49F-9E80-46EB-9B5B-E1AF9506E19C}"/>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52627" name="Utah">
            <a:extLst>
              <a:ext uri="{FF2B5EF4-FFF2-40B4-BE49-F238E27FC236}">
                <a16:creationId xmlns:a16="http://schemas.microsoft.com/office/drawing/2014/main" id="{7C3BD274-755C-4216-B83A-1CE51C562BEF}"/>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6EFF7"/>
          </a:solidFill>
          <a:ln w="15875">
            <a:solidFill>
              <a:srgbClr val="003F48"/>
            </a:solidFill>
            <a:prstDash val="solid"/>
            <a:round/>
            <a:headEnd/>
            <a:tailEnd/>
          </a:ln>
        </p:spPr>
        <p:txBody>
          <a:bodyPr/>
          <a:lstStyle/>
          <a:p>
            <a:endParaRPr lang="en-US"/>
          </a:p>
        </p:txBody>
      </p:sp>
      <p:sp>
        <p:nvSpPr>
          <p:cNvPr id="152628" name="Vermont">
            <a:extLst>
              <a:ext uri="{FF2B5EF4-FFF2-40B4-BE49-F238E27FC236}">
                <a16:creationId xmlns:a16="http://schemas.microsoft.com/office/drawing/2014/main" id="{80CB2E2B-D71C-4D54-8DDF-F955C8F13076}"/>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152629" name="West Virginia">
            <a:extLst>
              <a:ext uri="{FF2B5EF4-FFF2-40B4-BE49-F238E27FC236}">
                <a16:creationId xmlns:a16="http://schemas.microsoft.com/office/drawing/2014/main" id="{4E86AA18-CD38-48CA-AD35-6F326CE99CD6}"/>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52630" name="Wisconsin">
            <a:extLst>
              <a:ext uri="{FF2B5EF4-FFF2-40B4-BE49-F238E27FC236}">
                <a16:creationId xmlns:a16="http://schemas.microsoft.com/office/drawing/2014/main" id="{6941C05D-6235-4C44-BCEA-2ECAE41A8B30}"/>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6EFF7"/>
          </a:solidFill>
          <a:ln w="15875">
            <a:solidFill>
              <a:srgbClr val="003F48"/>
            </a:solidFill>
            <a:prstDash val="solid"/>
            <a:round/>
            <a:headEnd/>
            <a:tailEnd/>
          </a:ln>
        </p:spPr>
        <p:txBody>
          <a:bodyPr/>
          <a:lstStyle/>
          <a:p>
            <a:endParaRPr lang="en-US"/>
          </a:p>
        </p:txBody>
      </p:sp>
      <p:sp>
        <p:nvSpPr>
          <p:cNvPr id="152631" name="Wyoming">
            <a:extLst>
              <a:ext uri="{FF2B5EF4-FFF2-40B4-BE49-F238E27FC236}">
                <a16:creationId xmlns:a16="http://schemas.microsoft.com/office/drawing/2014/main" id="{75A16973-753C-47AE-B023-CE02BB2B8D25}"/>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52632" name="Massachusetts">
            <a:extLst>
              <a:ext uri="{FF2B5EF4-FFF2-40B4-BE49-F238E27FC236}">
                <a16:creationId xmlns:a16="http://schemas.microsoft.com/office/drawing/2014/main" id="{673DB865-FF04-4C10-B009-FA85A53FE07F}"/>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52633" name="Freeform 59">
            <a:extLst>
              <a:ext uri="{FF2B5EF4-FFF2-40B4-BE49-F238E27FC236}">
                <a16:creationId xmlns:a16="http://schemas.microsoft.com/office/drawing/2014/main" id="{AECA9CF3-F30B-4B28-8560-5BCE8D02DEF4}"/>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634" name="Freeform 60">
            <a:extLst>
              <a:ext uri="{FF2B5EF4-FFF2-40B4-BE49-F238E27FC236}">
                <a16:creationId xmlns:a16="http://schemas.microsoft.com/office/drawing/2014/main" id="{CB40DE48-E80A-471F-AF73-1B2153EB0C8D}"/>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635" name="Virginia">
            <a:extLst>
              <a:ext uri="{FF2B5EF4-FFF2-40B4-BE49-F238E27FC236}">
                <a16:creationId xmlns:a16="http://schemas.microsoft.com/office/drawing/2014/main" id="{16CAE998-2999-4B25-B694-14E62B605357}"/>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BDC9E1"/>
          </a:solidFill>
          <a:ln w="15875">
            <a:solidFill>
              <a:srgbClr val="003F48"/>
            </a:solidFill>
            <a:prstDash val="solid"/>
            <a:round/>
            <a:headEnd/>
            <a:tailEnd/>
          </a:ln>
        </p:spPr>
        <p:txBody>
          <a:bodyPr/>
          <a:lstStyle/>
          <a:p>
            <a:endParaRPr lang="en-US"/>
          </a:p>
        </p:txBody>
      </p:sp>
      <p:sp>
        <p:nvSpPr>
          <p:cNvPr id="152636" name="Freeform 62">
            <a:extLst>
              <a:ext uri="{FF2B5EF4-FFF2-40B4-BE49-F238E27FC236}">
                <a16:creationId xmlns:a16="http://schemas.microsoft.com/office/drawing/2014/main" id="{AD76817A-15A0-47E5-8A13-05EB697474E7}"/>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52637" name="Hawaii">
            <a:extLst>
              <a:ext uri="{FF2B5EF4-FFF2-40B4-BE49-F238E27FC236}">
                <a16:creationId xmlns:a16="http://schemas.microsoft.com/office/drawing/2014/main" id="{7A1318AB-950A-4FC1-ACEF-2D60C3B238FC}"/>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52662" name="Freeform 64">
              <a:extLst>
                <a:ext uri="{FF2B5EF4-FFF2-40B4-BE49-F238E27FC236}">
                  <a16:creationId xmlns:a16="http://schemas.microsoft.com/office/drawing/2014/main" id="{758306C0-B421-4AD4-BC20-13CC892C120D}"/>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BDC9E1"/>
            </a:solidFill>
            <a:ln w="15875">
              <a:solidFill>
                <a:srgbClr val="003F48"/>
              </a:solidFill>
              <a:prstDash val="solid"/>
              <a:round/>
              <a:headEnd/>
              <a:tailEnd/>
            </a:ln>
          </p:spPr>
          <p:txBody>
            <a:bodyPr/>
            <a:lstStyle/>
            <a:p>
              <a:endParaRPr lang="en-US"/>
            </a:p>
          </p:txBody>
        </p:sp>
        <p:sp>
          <p:nvSpPr>
            <p:cNvPr id="152663" name="Freeform 65">
              <a:extLst>
                <a:ext uri="{FF2B5EF4-FFF2-40B4-BE49-F238E27FC236}">
                  <a16:creationId xmlns:a16="http://schemas.microsoft.com/office/drawing/2014/main" id="{67D91CB2-4E79-4548-9B0A-063603C42EF3}"/>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52664" name="Freeform 66">
              <a:extLst>
                <a:ext uri="{FF2B5EF4-FFF2-40B4-BE49-F238E27FC236}">
                  <a16:creationId xmlns:a16="http://schemas.microsoft.com/office/drawing/2014/main" id="{EE32DBFB-15CB-421E-BB14-96E4D55771AD}"/>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52665" name="Freeform 67">
              <a:extLst>
                <a:ext uri="{FF2B5EF4-FFF2-40B4-BE49-F238E27FC236}">
                  <a16:creationId xmlns:a16="http://schemas.microsoft.com/office/drawing/2014/main" id="{9D2F53D0-0576-43C0-B26D-A42942098991}"/>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52666" name="Freeform 68">
              <a:extLst>
                <a:ext uri="{FF2B5EF4-FFF2-40B4-BE49-F238E27FC236}">
                  <a16:creationId xmlns:a16="http://schemas.microsoft.com/office/drawing/2014/main" id="{D4E79D27-CF0A-4C69-9560-4AA254AE4F36}"/>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52667" name="Freeform 69">
              <a:extLst>
                <a:ext uri="{FF2B5EF4-FFF2-40B4-BE49-F238E27FC236}">
                  <a16:creationId xmlns:a16="http://schemas.microsoft.com/office/drawing/2014/main" id="{8358EEC4-D74A-44EF-8D29-7A8BF60B8FE9}"/>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52668" name="Freeform 70">
              <a:extLst>
                <a:ext uri="{FF2B5EF4-FFF2-40B4-BE49-F238E27FC236}">
                  <a16:creationId xmlns:a16="http://schemas.microsoft.com/office/drawing/2014/main" id="{3A310B72-77A5-43E0-B1A3-EFD1C3032930}"/>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BDC9E1"/>
            </a:solidFill>
            <a:ln w="15875">
              <a:solidFill>
                <a:srgbClr val="003F48"/>
              </a:solidFill>
              <a:prstDash val="solid"/>
              <a:round/>
              <a:headEnd/>
              <a:tailEnd/>
            </a:ln>
          </p:spPr>
          <p:txBody>
            <a:bodyPr/>
            <a:lstStyle/>
            <a:p>
              <a:endParaRPr lang="en-US"/>
            </a:p>
          </p:txBody>
        </p:sp>
        <p:sp>
          <p:nvSpPr>
            <p:cNvPr id="152669" name="Freeform 71">
              <a:extLst>
                <a:ext uri="{FF2B5EF4-FFF2-40B4-BE49-F238E27FC236}">
                  <a16:creationId xmlns:a16="http://schemas.microsoft.com/office/drawing/2014/main" id="{659500DF-DF09-41DC-8839-A64AD0E6FE97}"/>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BDC9E1"/>
            </a:solidFill>
            <a:ln w="15875">
              <a:solidFill>
                <a:srgbClr val="003F48"/>
              </a:solidFill>
              <a:prstDash val="solid"/>
              <a:round/>
              <a:headEnd/>
              <a:tailEnd/>
            </a:ln>
          </p:spPr>
          <p:txBody>
            <a:bodyPr/>
            <a:lstStyle/>
            <a:p>
              <a:endParaRPr lang="en-US"/>
            </a:p>
          </p:txBody>
        </p:sp>
      </p:grpSp>
      <p:grpSp>
        <p:nvGrpSpPr>
          <p:cNvPr id="152638" name="Alaska">
            <a:extLst>
              <a:ext uri="{FF2B5EF4-FFF2-40B4-BE49-F238E27FC236}">
                <a16:creationId xmlns:a16="http://schemas.microsoft.com/office/drawing/2014/main" id="{30D01989-762A-4E54-9DF3-5981D87341D6}"/>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52652" name="Freeform 73">
              <a:extLst>
                <a:ext uri="{FF2B5EF4-FFF2-40B4-BE49-F238E27FC236}">
                  <a16:creationId xmlns:a16="http://schemas.microsoft.com/office/drawing/2014/main" id="{CB050F4B-035F-4E94-96A3-E68878009881}"/>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6EFF7"/>
            </a:solidFill>
            <a:ln w="15875">
              <a:solidFill>
                <a:srgbClr val="003F48"/>
              </a:solidFill>
              <a:prstDash val="solid"/>
              <a:round/>
              <a:headEnd/>
              <a:tailEnd/>
            </a:ln>
          </p:spPr>
          <p:txBody>
            <a:bodyPr/>
            <a:lstStyle/>
            <a:p>
              <a:endParaRPr lang="en-US"/>
            </a:p>
          </p:txBody>
        </p:sp>
        <p:sp>
          <p:nvSpPr>
            <p:cNvPr id="152653" name="Freeform 74">
              <a:extLst>
                <a:ext uri="{FF2B5EF4-FFF2-40B4-BE49-F238E27FC236}">
                  <a16:creationId xmlns:a16="http://schemas.microsoft.com/office/drawing/2014/main" id="{AB2B7816-F111-4535-81DD-A96BF0D64456}"/>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6EFF7"/>
            </a:solidFill>
            <a:ln w="15875">
              <a:solidFill>
                <a:srgbClr val="003F48"/>
              </a:solidFill>
              <a:prstDash val="solid"/>
              <a:round/>
              <a:headEnd/>
              <a:tailEnd/>
            </a:ln>
          </p:spPr>
          <p:txBody>
            <a:bodyPr/>
            <a:lstStyle/>
            <a:p>
              <a:endParaRPr lang="en-US"/>
            </a:p>
          </p:txBody>
        </p:sp>
        <p:sp>
          <p:nvSpPr>
            <p:cNvPr id="152654" name="Freeform 75">
              <a:extLst>
                <a:ext uri="{FF2B5EF4-FFF2-40B4-BE49-F238E27FC236}">
                  <a16:creationId xmlns:a16="http://schemas.microsoft.com/office/drawing/2014/main" id="{D3027821-B25D-4C9D-A48D-7D677C34FFE8}"/>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6EFF7"/>
            </a:solidFill>
            <a:ln w="15875">
              <a:solidFill>
                <a:srgbClr val="003F48"/>
              </a:solidFill>
              <a:prstDash val="solid"/>
              <a:round/>
              <a:headEnd/>
              <a:tailEnd/>
            </a:ln>
          </p:spPr>
          <p:txBody>
            <a:bodyPr/>
            <a:lstStyle/>
            <a:p>
              <a:endParaRPr lang="en-US"/>
            </a:p>
          </p:txBody>
        </p:sp>
        <p:sp>
          <p:nvSpPr>
            <p:cNvPr id="152655" name="Freeform 76">
              <a:extLst>
                <a:ext uri="{FF2B5EF4-FFF2-40B4-BE49-F238E27FC236}">
                  <a16:creationId xmlns:a16="http://schemas.microsoft.com/office/drawing/2014/main" id="{DB6A7FD6-1EFE-49FC-A174-8267EDD91321}"/>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6EFF7"/>
            </a:solidFill>
            <a:ln w="15875">
              <a:solidFill>
                <a:srgbClr val="003F48"/>
              </a:solidFill>
              <a:prstDash val="solid"/>
              <a:round/>
              <a:headEnd/>
              <a:tailEnd/>
            </a:ln>
          </p:spPr>
          <p:txBody>
            <a:bodyPr/>
            <a:lstStyle/>
            <a:p>
              <a:endParaRPr lang="en-US"/>
            </a:p>
          </p:txBody>
        </p:sp>
        <p:sp>
          <p:nvSpPr>
            <p:cNvPr id="152656" name="Freeform 77">
              <a:extLst>
                <a:ext uri="{FF2B5EF4-FFF2-40B4-BE49-F238E27FC236}">
                  <a16:creationId xmlns:a16="http://schemas.microsoft.com/office/drawing/2014/main" id="{9C316DB8-AB56-4192-83C7-6CE4080067FF}"/>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6EFF7"/>
            </a:solidFill>
            <a:ln w="15875">
              <a:solidFill>
                <a:srgbClr val="003F48"/>
              </a:solidFill>
              <a:prstDash val="solid"/>
              <a:round/>
              <a:headEnd/>
              <a:tailEnd/>
            </a:ln>
          </p:spPr>
          <p:txBody>
            <a:bodyPr/>
            <a:lstStyle/>
            <a:p>
              <a:endParaRPr lang="en-US"/>
            </a:p>
          </p:txBody>
        </p:sp>
        <p:sp>
          <p:nvSpPr>
            <p:cNvPr id="152657" name="Freeform 78">
              <a:extLst>
                <a:ext uri="{FF2B5EF4-FFF2-40B4-BE49-F238E27FC236}">
                  <a16:creationId xmlns:a16="http://schemas.microsoft.com/office/drawing/2014/main" id="{DD0F576A-CCAA-42E1-816A-D100196B47E2}"/>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6EFF7"/>
            </a:solidFill>
            <a:ln w="15875">
              <a:solidFill>
                <a:srgbClr val="003F48"/>
              </a:solidFill>
              <a:prstDash val="solid"/>
              <a:round/>
              <a:headEnd/>
              <a:tailEnd/>
            </a:ln>
          </p:spPr>
          <p:txBody>
            <a:bodyPr/>
            <a:lstStyle/>
            <a:p>
              <a:endParaRPr lang="en-US"/>
            </a:p>
          </p:txBody>
        </p:sp>
        <p:sp>
          <p:nvSpPr>
            <p:cNvPr id="152658" name="Freeform 79">
              <a:extLst>
                <a:ext uri="{FF2B5EF4-FFF2-40B4-BE49-F238E27FC236}">
                  <a16:creationId xmlns:a16="http://schemas.microsoft.com/office/drawing/2014/main" id="{84E45D0C-7957-4A2A-850C-5CA102DFB08A}"/>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52659" name="Freeform 80">
              <a:extLst>
                <a:ext uri="{FF2B5EF4-FFF2-40B4-BE49-F238E27FC236}">
                  <a16:creationId xmlns:a16="http://schemas.microsoft.com/office/drawing/2014/main" id="{5AC0E7EA-A0D0-4DD9-BC58-CA2773E91E15}"/>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52660" name="Freeform 81">
              <a:extLst>
                <a:ext uri="{FF2B5EF4-FFF2-40B4-BE49-F238E27FC236}">
                  <a16:creationId xmlns:a16="http://schemas.microsoft.com/office/drawing/2014/main" id="{179E0F01-4B16-4470-A0B9-6B4CAD835B34}"/>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52661" name="Freeform 82">
              <a:extLst>
                <a:ext uri="{FF2B5EF4-FFF2-40B4-BE49-F238E27FC236}">
                  <a16:creationId xmlns:a16="http://schemas.microsoft.com/office/drawing/2014/main" id="{21305E7F-5E27-4E51-9DD2-142D7E5D1FCD}"/>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6EFF7"/>
            </a:solidFill>
            <a:ln w="15875">
              <a:solidFill>
                <a:srgbClr val="003F48"/>
              </a:solidFill>
              <a:prstDash val="solid"/>
              <a:round/>
              <a:headEnd/>
              <a:tailEnd/>
            </a:ln>
          </p:spPr>
          <p:txBody>
            <a:bodyPr/>
            <a:lstStyle/>
            <a:p>
              <a:endParaRPr lang="en-US"/>
            </a:p>
          </p:txBody>
        </p:sp>
      </p:grpSp>
      <p:sp>
        <p:nvSpPr>
          <p:cNvPr id="152639" name="Rectangle 109">
            <a:extLst>
              <a:ext uri="{FF2B5EF4-FFF2-40B4-BE49-F238E27FC236}">
                <a16:creationId xmlns:a16="http://schemas.microsoft.com/office/drawing/2014/main" id="{C885C8F0-721F-437F-825F-E621AA92FE29}"/>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2640" name="Rectangle 110">
            <a:extLst>
              <a:ext uri="{FF2B5EF4-FFF2-40B4-BE49-F238E27FC236}">
                <a16:creationId xmlns:a16="http://schemas.microsoft.com/office/drawing/2014/main" id="{EDE81358-9565-4B23-867F-5DDA7B43A0B0}"/>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2641" name="Rectangle 111">
            <a:extLst>
              <a:ext uri="{FF2B5EF4-FFF2-40B4-BE49-F238E27FC236}">
                <a16:creationId xmlns:a16="http://schemas.microsoft.com/office/drawing/2014/main" id="{6E40B6B0-5904-47E0-A1AA-FAD0BD28F1E3}"/>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2642" name="Rectangle 112">
            <a:extLst>
              <a:ext uri="{FF2B5EF4-FFF2-40B4-BE49-F238E27FC236}">
                <a16:creationId xmlns:a16="http://schemas.microsoft.com/office/drawing/2014/main" id="{98C42C29-C9BB-4E79-91C7-E64B3771707D}"/>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2643" name="Rectangle 113">
            <a:extLst>
              <a:ext uri="{FF2B5EF4-FFF2-40B4-BE49-F238E27FC236}">
                <a16:creationId xmlns:a16="http://schemas.microsoft.com/office/drawing/2014/main" id="{3318E794-9B2F-4DA1-B3CE-4665286608D0}"/>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2644" name="Text Box 114">
            <a:extLst>
              <a:ext uri="{FF2B5EF4-FFF2-40B4-BE49-F238E27FC236}">
                <a16:creationId xmlns:a16="http://schemas.microsoft.com/office/drawing/2014/main" id="{9DCD2EC7-AA75-4C6D-BC2B-A10B6809896C}"/>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52645" name="Text Box 105">
            <a:extLst>
              <a:ext uri="{FF2B5EF4-FFF2-40B4-BE49-F238E27FC236}">
                <a16:creationId xmlns:a16="http://schemas.microsoft.com/office/drawing/2014/main" id="{656E7CF0-5D9F-4420-9E1A-9F2F9DFA3149}"/>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52646" name="Text Box 106">
            <a:extLst>
              <a:ext uri="{FF2B5EF4-FFF2-40B4-BE49-F238E27FC236}">
                <a16:creationId xmlns:a16="http://schemas.microsoft.com/office/drawing/2014/main" id="{ACB0694F-8C50-47A8-A0F7-4D83979D1554}"/>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52647" name="Text Box 107">
            <a:extLst>
              <a:ext uri="{FF2B5EF4-FFF2-40B4-BE49-F238E27FC236}">
                <a16:creationId xmlns:a16="http://schemas.microsoft.com/office/drawing/2014/main" id="{A8C39976-47A4-4D31-A62B-0C005044B444}"/>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52648" name="Text Box 108">
            <a:extLst>
              <a:ext uri="{FF2B5EF4-FFF2-40B4-BE49-F238E27FC236}">
                <a16:creationId xmlns:a16="http://schemas.microsoft.com/office/drawing/2014/main" id="{A7857132-9851-4E7F-97A2-E3588B5EFC94}"/>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52649" name="Rectangle 7">
            <a:extLst>
              <a:ext uri="{FF2B5EF4-FFF2-40B4-BE49-F238E27FC236}">
                <a16:creationId xmlns:a16="http://schemas.microsoft.com/office/drawing/2014/main" id="{E23AB0C5-2DEB-4285-ABF2-D257A0E6A365}"/>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in which the lead health education teacher received professional development on connecting students to on-site or community-based sexual health services*</a:t>
            </a:r>
          </a:p>
        </p:txBody>
      </p:sp>
      <p:sp>
        <p:nvSpPr>
          <p:cNvPr id="152650" name="Text Box 101">
            <a:extLst>
              <a:ext uri="{FF2B5EF4-FFF2-40B4-BE49-F238E27FC236}">
                <a16:creationId xmlns:a16="http://schemas.microsoft.com/office/drawing/2014/main" id="{4900B9D4-0639-4DD0-B22F-2E9BA9FA65BB}"/>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2 years before the survey.</a:t>
            </a:r>
          </a:p>
        </p:txBody>
      </p:sp>
      <p:sp>
        <p:nvSpPr>
          <p:cNvPr id="152651" name="Text Box 116">
            <a:extLst>
              <a:ext uri="{FF2B5EF4-FFF2-40B4-BE49-F238E27FC236}">
                <a16:creationId xmlns:a16="http://schemas.microsoft.com/office/drawing/2014/main" id="{006DDD17-04F1-4892-B22F-2A29234B6162}"/>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Kansas">
            <a:extLst>
              <a:ext uri="{FF2B5EF4-FFF2-40B4-BE49-F238E27FC236}">
                <a16:creationId xmlns:a16="http://schemas.microsoft.com/office/drawing/2014/main" id="{C2C01C3F-B7F6-4CA8-BD04-44C6AAF128B4}"/>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6EFF7"/>
          </a:solidFill>
          <a:ln w="15875">
            <a:solidFill>
              <a:srgbClr val="003F48"/>
            </a:solidFill>
            <a:prstDash val="solid"/>
            <a:round/>
            <a:headEnd/>
            <a:tailEnd/>
          </a:ln>
        </p:spPr>
        <p:txBody>
          <a:bodyPr/>
          <a:lstStyle/>
          <a:p>
            <a:endParaRPr lang="en-US"/>
          </a:p>
        </p:txBody>
      </p:sp>
      <p:sp>
        <p:nvSpPr>
          <p:cNvPr id="154627" name="Missouri">
            <a:extLst>
              <a:ext uri="{FF2B5EF4-FFF2-40B4-BE49-F238E27FC236}">
                <a16:creationId xmlns:a16="http://schemas.microsoft.com/office/drawing/2014/main" id="{9B29EDBF-BBD2-4967-B861-5AE111F5DA23}"/>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54628" name="Illinois">
            <a:extLst>
              <a:ext uri="{FF2B5EF4-FFF2-40B4-BE49-F238E27FC236}">
                <a16:creationId xmlns:a16="http://schemas.microsoft.com/office/drawing/2014/main" id="{7F520EAF-079B-4A6B-9F86-A6A036907EE5}"/>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54629" name="Iowa">
            <a:extLst>
              <a:ext uri="{FF2B5EF4-FFF2-40B4-BE49-F238E27FC236}">
                <a16:creationId xmlns:a16="http://schemas.microsoft.com/office/drawing/2014/main" id="{F2434E96-570A-4DB8-B604-2ACD386B350B}"/>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54630" name="New Mexico">
            <a:extLst>
              <a:ext uri="{FF2B5EF4-FFF2-40B4-BE49-F238E27FC236}">
                <a16:creationId xmlns:a16="http://schemas.microsoft.com/office/drawing/2014/main" id="{66508CC9-8EBC-4D46-B4E5-E77C499CEC67}"/>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BDC9E1"/>
          </a:solidFill>
          <a:ln w="15875">
            <a:solidFill>
              <a:srgbClr val="003F48"/>
            </a:solidFill>
            <a:prstDash val="solid"/>
            <a:round/>
            <a:headEnd/>
            <a:tailEnd/>
          </a:ln>
        </p:spPr>
        <p:txBody>
          <a:bodyPr/>
          <a:lstStyle/>
          <a:p>
            <a:endParaRPr lang="en-US"/>
          </a:p>
        </p:txBody>
      </p:sp>
      <p:sp>
        <p:nvSpPr>
          <p:cNvPr id="154631" name="Oklahoma">
            <a:extLst>
              <a:ext uri="{FF2B5EF4-FFF2-40B4-BE49-F238E27FC236}">
                <a16:creationId xmlns:a16="http://schemas.microsoft.com/office/drawing/2014/main" id="{161853BB-1A93-44AF-AC24-90163C9114AB}"/>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54632" name="Florida">
            <a:extLst>
              <a:ext uri="{FF2B5EF4-FFF2-40B4-BE49-F238E27FC236}">
                <a16:creationId xmlns:a16="http://schemas.microsoft.com/office/drawing/2014/main" id="{5484C35C-E1C5-4E46-AEC4-A778145695DB}"/>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BDC9E1"/>
          </a:solidFill>
          <a:ln w="15875">
            <a:solidFill>
              <a:srgbClr val="003F48"/>
            </a:solidFill>
            <a:prstDash val="solid"/>
            <a:round/>
            <a:headEnd/>
            <a:tailEnd/>
          </a:ln>
        </p:spPr>
        <p:txBody>
          <a:bodyPr/>
          <a:lstStyle/>
          <a:p>
            <a:endParaRPr lang="en-US"/>
          </a:p>
        </p:txBody>
      </p:sp>
      <p:sp>
        <p:nvSpPr>
          <p:cNvPr id="154633" name="Freeform 9">
            <a:extLst>
              <a:ext uri="{FF2B5EF4-FFF2-40B4-BE49-F238E27FC236}">
                <a16:creationId xmlns:a16="http://schemas.microsoft.com/office/drawing/2014/main" id="{2DEECB95-F63F-46F4-859E-91AB1C5F3080}"/>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54634" name="Freeform 10">
            <a:extLst>
              <a:ext uri="{FF2B5EF4-FFF2-40B4-BE49-F238E27FC236}">
                <a16:creationId xmlns:a16="http://schemas.microsoft.com/office/drawing/2014/main" id="{CCB8ECD8-C559-4412-9FB2-18B5500E00F5}"/>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54635" name="Freeform 11">
            <a:extLst>
              <a:ext uri="{FF2B5EF4-FFF2-40B4-BE49-F238E27FC236}">
                <a16:creationId xmlns:a16="http://schemas.microsoft.com/office/drawing/2014/main" id="{FBCA3443-43A2-455C-B9E6-17C15D1B880F}"/>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54636" name="Michigan Upper">
            <a:extLst>
              <a:ext uri="{FF2B5EF4-FFF2-40B4-BE49-F238E27FC236}">
                <a16:creationId xmlns:a16="http://schemas.microsoft.com/office/drawing/2014/main" id="{CD3ED1FF-2167-42DE-990C-21A9FF4823B8}"/>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BDC9E1"/>
          </a:solidFill>
          <a:ln w="15875">
            <a:solidFill>
              <a:srgbClr val="003F48"/>
            </a:solidFill>
            <a:prstDash val="solid"/>
            <a:round/>
            <a:headEnd/>
            <a:tailEnd/>
          </a:ln>
        </p:spPr>
        <p:txBody>
          <a:bodyPr/>
          <a:lstStyle/>
          <a:p>
            <a:endParaRPr lang="en-US"/>
          </a:p>
        </p:txBody>
      </p:sp>
      <p:sp>
        <p:nvSpPr>
          <p:cNvPr id="154637" name="Michigan">
            <a:extLst>
              <a:ext uri="{FF2B5EF4-FFF2-40B4-BE49-F238E27FC236}">
                <a16:creationId xmlns:a16="http://schemas.microsoft.com/office/drawing/2014/main" id="{C20F420F-42FA-4018-957E-C218576AE822}"/>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54638" name="New York">
            <a:extLst>
              <a:ext uri="{FF2B5EF4-FFF2-40B4-BE49-F238E27FC236}">
                <a16:creationId xmlns:a16="http://schemas.microsoft.com/office/drawing/2014/main" id="{99CDFCFB-389A-4EC9-94DA-1D52131D4941}"/>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BDC9E1"/>
          </a:solidFill>
          <a:ln w="15875">
            <a:solidFill>
              <a:srgbClr val="003F48"/>
            </a:solidFill>
            <a:prstDash val="solid"/>
            <a:round/>
            <a:headEnd/>
            <a:tailEnd/>
          </a:ln>
        </p:spPr>
        <p:txBody>
          <a:bodyPr/>
          <a:lstStyle/>
          <a:p>
            <a:endParaRPr lang="en-US"/>
          </a:p>
        </p:txBody>
      </p:sp>
      <p:sp>
        <p:nvSpPr>
          <p:cNvPr id="154639" name="Freeform 15">
            <a:extLst>
              <a:ext uri="{FF2B5EF4-FFF2-40B4-BE49-F238E27FC236}">
                <a16:creationId xmlns:a16="http://schemas.microsoft.com/office/drawing/2014/main" id="{2EAFA449-6815-4662-9433-28D8912E6215}"/>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40" name="Freeform 16">
            <a:extLst>
              <a:ext uri="{FF2B5EF4-FFF2-40B4-BE49-F238E27FC236}">
                <a16:creationId xmlns:a16="http://schemas.microsoft.com/office/drawing/2014/main" id="{AF31895C-2A22-4CA6-9DE0-D0CA18D124C4}"/>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41" name="Washington">
            <a:extLst>
              <a:ext uri="{FF2B5EF4-FFF2-40B4-BE49-F238E27FC236}">
                <a16:creationId xmlns:a16="http://schemas.microsoft.com/office/drawing/2014/main" id="{DC5720C0-7FDA-40FE-9EFF-4779BC95095B}"/>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BDC9E1"/>
          </a:solidFill>
          <a:ln w="15875">
            <a:solidFill>
              <a:srgbClr val="003F48"/>
            </a:solidFill>
            <a:prstDash val="solid"/>
            <a:round/>
            <a:headEnd/>
            <a:tailEnd/>
          </a:ln>
        </p:spPr>
        <p:txBody>
          <a:bodyPr/>
          <a:lstStyle/>
          <a:p>
            <a:endParaRPr lang="en-US"/>
          </a:p>
        </p:txBody>
      </p:sp>
      <p:sp>
        <p:nvSpPr>
          <p:cNvPr id="154642" name="Freeform 19">
            <a:extLst>
              <a:ext uri="{FF2B5EF4-FFF2-40B4-BE49-F238E27FC236}">
                <a16:creationId xmlns:a16="http://schemas.microsoft.com/office/drawing/2014/main" id="{AB3551E6-79DF-429D-824E-68B14C56AB43}"/>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43" name="Alabama">
            <a:extLst>
              <a:ext uri="{FF2B5EF4-FFF2-40B4-BE49-F238E27FC236}">
                <a16:creationId xmlns:a16="http://schemas.microsoft.com/office/drawing/2014/main" id="{602FB419-49E3-4BDA-8D0C-240BFAA1DEEB}"/>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6EFF7"/>
          </a:solidFill>
          <a:ln w="15875">
            <a:solidFill>
              <a:srgbClr val="003F48"/>
            </a:solidFill>
            <a:prstDash val="solid"/>
            <a:round/>
            <a:headEnd/>
            <a:tailEnd/>
          </a:ln>
        </p:spPr>
        <p:txBody>
          <a:bodyPr/>
          <a:lstStyle/>
          <a:p>
            <a:endParaRPr lang="en-US"/>
          </a:p>
        </p:txBody>
      </p:sp>
      <p:sp>
        <p:nvSpPr>
          <p:cNvPr id="154644" name="Arizona">
            <a:extLst>
              <a:ext uri="{FF2B5EF4-FFF2-40B4-BE49-F238E27FC236}">
                <a16:creationId xmlns:a16="http://schemas.microsoft.com/office/drawing/2014/main" id="{9B6C5141-F9CB-406B-9CAC-55B2686C0CF0}"/>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54645" name="Arkansas">
            <a:extLst>
              <a:ext uri="{FF2B5EF4-FFF2-40B4-BE49-F238E27FC236}">
                <a16:creationId xmlns:a16="http://schemas.microsoft.com/office/drawing/2014/main" id="{AA348501-0372-40D2-A594-D211824C7FC9}"/>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54646" name="California">
            <a:extLst>
              <a:ext uri="{FF2B5EF4-FFF2-40B4-BE49-F238E27FC236}">
                <a16:creationId xmlns:a16="http://schemas.microsoft.com/office/drawing/2014/main" id="{27C55147-090A-44B6-9278-0C2E6C50B456}"/>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BDC9E1"/>
          </a:solidFill>
          <a:ln w="15875">
            <a:solidFill>
              <a:srgbClr val="003F48"/>
            </a:solidFill>
            <a:prstDash val="solid"/>
            <a:round/>
            <a:headEnd/>
            <a:tailEnd/>
          </a:ln>
        </p:spPr>
        <p:txBody>
          <a:bodyPr/>
          <a:lstStyle/>
          <a:p>
            <a:endParaRPr lang="en-US"/>
          </a:p>
        </p:txBody>
      </p:sp>
      <p:sp>
        <p:nvSpPr>
          <p:cNvPr id="154647" name="Colorado">
            <a:extLst>
              <a:ext uri="{FF2B5EF4-FFF2-40B4-BE49-F238E27FC236}">
                <a16:creationId xmlns:a16="http://schemas.microsoft.com/office/drawing/2014/main" id="{7FD0629E-319D-452F-A133-CAB7990999D6}"/>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54648" name="Connecticut">
            <a:extLst>
              <a:ext uri="{FF2B5EF4-FFF2-40B4-BE49-F238E27FC236}">
                <a16:creationId xmlns:a16="http://schemas.microsoft.com/office/drawing/2014/main" id="{8E235A06-1F48-4189-9684-9A1CD46F3EA1}"/>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54649" name="Delaware">
            <a:extLst>
              <a:ext uri="{FF2B5EF4-FFF2-40B4-BE49-F238E27FC236}">
                <a16:creationId xmlns:a16="http://schemas.microsoft.com/office/drawing/2014/main" id="{43332435-E9CA-41FD-9892-3A337012A387}"/>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154650" name="Freeform 27">
            <a:extLst>
              <a:ext uri="{FF2B5EF4-FFF2-40B4-BE49-F238E27FC236}">
                <a16:creationId xmlns:a16="http://schemas.microsoft.com/office/drawing/2014/main" id="{D953A5AF-C6FB-44FE-B239-7049F3A1310A}"/>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51" name="Georgia">
            <a:extLst>
              <a:ext uri="{FF2B5EF4-FFF2-40B4-BE49-F238E27FC236}">
                <a16:creationId xmlns:a16="http://schemas.microsoft.com/office/drawing/2014/main" id="{9747502A-A9B6-42DA-B3A3-D758369B01A7}"/>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154652" name="Idaho">
            <a:extLst>
              <a:ext uri="{FF2B5EF4-FFF2-40B4-BE49-F238E27FC236}">
                <a16:creationId xmlns:a16="http://schemas.microsoft.com/office/drawing/2014/main" id="{3D94235A-1E39-46ED-B32E-77476D89CC85}"/>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6EFF7"/>
          </a:solidFill>
          <a:ln w="15875">
            <a:solidFill>
              <a:srgbClr val="003F48"/>
            </a:solidFill>
            <a:prstDash val="solid"/>
            <a:round/>
            <a:headEnd/>
            <a:tailEnd/>
          </a:ln>
        </p:spPr>
        <p:txBody>
          <a:bodyPr/>
          <a:lstStyle/>
          <a:p>
            <a:endParaRPr lang="en-US"/>
          </a:p>
        </p:txBody>
      </p:sp>
      <p:sp>
        <p:nvSpPr>
          <p:cNvPr id="154653" name="Indiana">
            <a:extLst>
              <a:ext uri="{FF2B5EF4-FFF2-40B4-BE49-F238E27FC236}">
                <a16:creationId xmlns:a16="http://schemas.microsoft.com/office/drawing/2014/main" id="{F48D1FD1-1C66-4085-911C-1F7908F7425F}"/>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54654" name="Kentucky">
            <a:extLst>
              <a:ext uri="{FF2B5EF4-FFF2-40B4-BE49-F238E27FC236}">
                <a16:creationId xmlns:a16="http://schemas.microsoft.com/office/drawing/2014/main" id="{6B09563D-32A2-47AE-9D41-FBB1FD06B9DD}"/>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54655" name="Louisiana">
            <a:extLst>
              <a:ext uri="{FF2B5EF4-FFF2-40B4-BE49-F238E27FC236}">
                <a16:creationId xmlns:a16="http://schemas.microsoft.com/office/drawing/2014/main" id="{F17CAAF6-178F-4217-843E-20BC0138B6E3}"/>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54656" name="Maine">
            <a:extLst>
              <a:ext uri="{FF2B5EF4-FFF2-40B4-BE49-F238E27FC236}">
                <a16:creationId xmlns:a16="http://schemas.microsoft.com/office/drawing/2014/main" id="{9FC8FB12-E1DD-4858-913D-D9523620EB77}"/>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BDC9E1"/>
          </a:solidFill>
          <a:ln w="15875">
            <a:solidFill>
              <a:srgbClr val="003F48"/>
            </a:solidFill>
            <a:prstDash val="solid"/>
            <a:round/>
            <a:headEnd/>
            <a:tailEnd/>
          </a:ln>
        </p:spPr>
        <p:txBody>
          <a:bodyPr/>
          <a:lstStyle/>
          <a:p>
            <a:endParaRPr lang="en-US"/>
          </a:p>
        </p:txBody>
      </p:sp>
      <p:sp>
        <p:nvSpPr>
          <p:cNvPr id="154657" name="Maryland">
            <a:extLst>
              <a:ext uri="{FF2B5EF4-FFF2-40B4-BE49-F238E27FC236}">
                <a16:creationId xmlns:a16="http://schemas.microsoft.com/office/drawing/2014/main" id="{52EE6A02-4065-47FD-83F0-A71EBB4FFABF}"/>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54658" name="Minnesota">
            <a:extLst>
              <a:ext uri="{FF2B5EF4-FFF2-40B4-BE49-F238E27FC236}">
                <a16:creationId xmlns:a16="http://schemas.microsoft.com/office/drawing/2014/main" id="{7F2973A0-F330-4F5C-8381-B56CBA66D558}"/>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154659" name="Mississippi">
            <a:extLst>
              <a:ext uri="{FF2B5EF4-FFF2-40B4-BE49-F238E27FC236}">
                <a16:creationId xmlns:a16="http://schemas.microsoft.com/office/drawing/2014/main" id="{32371B19-0767-4677-B208-B2FBBE67F658}"/>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54660" name="Montana">
            <a:extLst>
              <a:ext uri="{FF2B5EF4-FFF2-40B4-BE49-F238E27FC236}">
                <a16:creationId xmlns:a16="http://schemas.microsoft.com/office/drawing/2014/main" id="{54FBB4FD-3394-4282-8678-D24AC0AF2B08}"/>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F6EFF7"/>
          </a:solidFill>
          <a:ln w="15875">
            <a:solidFill>
              <a:srgbClr val="003F48"/>
            </a:solidFill>
            <a:prstDash val="solid"/>
            <a:round/>
            <a:headEnd/>
            <a:tailEnd/>
          </a:ln>
        </p:spPr>
        <p:txBody>
          <a:bodyPr/>
          <a:lstStyle/>
          <a:p>
            <a:endParaRPr lang="en-US"/>
          </a:p>
        </p:txBody>
      </p:sp>
      <p:sp>
        <p:nvSpPr>
          <p:cNvPr id="154661" name="Nebraska">
            <a:extLst>
              <a:ext uri="{FF2B5EF4-FFF2-40B4-BE49-F238E27FC236}">
                <a16:creationId xmlns:a16="http://schemas.microsoft.com/office/drawing/2014/main" id="{96C42F48-BA42-4A50-8A78-2B52C08B4CF6}"/>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F6EFF7"/>
          </a:solidFill>
          <a:ln w="15875">
            <a:solidFill>
              <a:srgbClr val="003F48"/>
            </a:solidFill>
            <a:prstDash val="solid"/>
            <a:round/>
            <a:headEnd/>
            <a:tailEnd/>
          </a:ln>
        </p:spPr>
        <p:txBody>
          <a:bodyPr/>
          <a:lstStyle/>
          <a:p>
            <a:endParaRPr lang="en-US"/>
          </a:p>
        </p:txBody>
      </p:sp>
      <p:sp>
        <p:nvSpPr>
          <p:cNvPr id="154662" name="Nevada">
            <a:extLst>
              <a:ext uri="{FF2B5EF4-FFF2-40B4-BE49-F238E27FC236}">
                <a16:creationId xmlns:a16="http://schemas.microsoft.com/office/drawing/2014/main" id="{E88D3F0D-CB8E-4DC0-8FED-E63C3B52CA77}"/>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54663" name="New Hampshire">
            <a:extLst>
              <a:ext uri="{FF2B5EF4-FFF2-40B4-BE49-F238E27FC236}">
                <a16:creationId xmlns:a16="http://schemas.microsoft.com/office/drawing/2014/main" id="{40BFB49D-586B-4B00-89C0-A666EEE02667}"/>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BDC9E1"/>
          </a:solidFill>
          <a:ln w="15875">
            <a:solidFill>
              <a:srgbClr val="003F48"/>
            </a:solidFill>
            <a:prstDash val="solid"/>
            <a:round/>
            <a:headEnd/>
            <a:tailEnd/>
          </a:ln>
        </p:spPr>
        <p:txBody>
          <a:bodyPr/>
          <a:lstStyle/>
          <a:p>
            <a:endParaRPr lang="en-US"/>
          </a:p>
        </p:txBody>
      </p:sp>
      <p:sp>
        <p:nvSpPr>
          <p:cNvPr id="154664" name="New Jersey">
            <a:extLst>
              <a:ext uri="{FF2B5EF4-FFF2-40B4-BE49-F238E27FC236}">
                <a16:creationId xmlns:a16="http://schemas.microsoft.com/office/drawing/2014/main" id="{912A2053-9068-453B-B4D0-ADDFC5DF6737}"/>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BDC9E1"/>
          </a:solidFill>
          <a:ln w="15875">
            <a:solidFill>
              <a:srgbClr val="003F48"/>
            </a:solidFill>
            <a:prstDash val="solid"/>
            <a:round/>
            <a:headEnd/>
            <a:tailEnd/>
          </a:ln>
        </p:spPr>
        <p:txBody>
          <a:bodyPr/>
          <a:lstStyle/>
          <a:p>
            <a:endParaRPr lang="en-US"/>
          </a:p>
        </p:txBody>
      </p:sp>
      <p:sp>
        <p:nvSpPr>
          <p:cNvPr id="154665" name="North Carolina">
            <a:extLst>
              <a:ext uri="{FF2B5EF4-FFF2-40B4-BE49-F238E27FC236}">
                <a16:creationId xmlns:a16="http://schemas.microsoft.com/office/drawing/2014/main" id="{695ED7DA-822F-4D3E-832F-470CCBDF2076}"/>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BDC9E1"/>
          </a:solidFill>
          <a:ln w="15875">
            <a:solidFill>
              <a:srgbClr val="003F48"/>
            </a:solidFill>
            <a:prstDash val="solid"/>
            <a:round/>
            <a:headEnd/>
            <a:tailEnd/>
          </a:ln>
        </p:spPr>
        <p:txBody>
          <a:bodyPr/>
          <a:lstStyle/>
          <a:p>
            <a:endParaRPr lang="en-US"/>
          </a:p>
        </p:txBody>
      </p:sp>
      <p:sp>
        <p:nvSpPr>
          <p:cNvPr id="154666" name="North Dakota">
            <a:extLst>
              <a:ext uri="{FF2B5EF4-FFF2-40B4-BE49-F238E27FC236}">
                <a16:creationId xmlns:a16="http://schemas.microsoft.com/office/drawing/2014/main" id="{82B6A224-12B6-44C6-87D6-2DCDA60E61B5}"/>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6EFF7"/>
          </a:solidFill>
          <a:ln w="15875">
            <a:solidFill>
              <a:srgbClr val="003F48"/>
            </a:solidFill>
            <a:prstDash val="solid"/>
            <a:round/>
            <a:headEnd/>
            <a:tailEnd/>
          </a:ln>
        </p:spPr>
        <p:txBody>
          <a:bodyPr/>
          <a:lstStyle/>
          <a:p>
            <a:endParaRPr lang="en-US"/>
          </a:p>
        </p:txBody>
      </p:sp>
      <p:sp>
        <p:nvSpPr>
          <p:cNvPr id="154667" name="Ohio">
            <a:extLst>
              <a:ext uri="{FF2B5EF4-FFF2-40B4-BE49-F238E27FC236}">
                <a16:creationId xmlns:a16="http://schemas.microsoft.com/office/drawing/2014/main" id="{898F0FCC-C0BE-423B-BC68-3A11A56F8D94}"/>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6EFF7"/>
          </a:solidFill>
          <a:ln w="15875">
            <a:solidFill>
              <a:srgbClr val="003F48"/>
            </a:solidFill>
            <a:prstDash val="solid"/>
            <a:round/>
            <a:headEnd/>
            <a:tailEnd/>
          </a:ln>
        </p:spPr>
        <p:txBody>
          <a:bodyPr/>
          <a:lstStyle/>
          <a:p>
            <a:endParaRPr lang="en-US"/>
          </a:p>
        </p:txBody>
      </p:sp>
      <p:sp>
        <p:nvSpPr>
          <p:cNvPr id="154668" name="Oregon">
            <a:extLst>
              <a:ext uri="{FF2B5EF4-FFF2-40B4-BE49-F238E27FC236}">
                <a16:creationId xmlns:a16="http://schemas.microsoft.com/office/drawing/2014/main" id="{AE3571DE-2732-46CC-8739-B3B8F199F6F2}"/>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BDC9E1"/>
          </a:solidFill>
          <a:ln w="15875">
            <a:solidFill>
              <a:srgbClr val="003F48"/>
            </a:solidFill>
            <a:prstDash val="solid"/>
            <a:round/>
            <a:headEnd/>
            <a:tailEnd/>
          </a:ln>
        </p:spPr>
        <p:txBody>
          <a:bodyPr/>
          <a:lstStyle/>
          <a:p>
            <a:endParaRPr lang="en-US"/>
          </a:p>
        </p:txBody>
      </p:sp>
      <p:sp>
        <p:nvSpPr>
          <p:cNvPr id="154669" name="Pennsylvania">
            <a:extLst>
              <a:ext uri="{FF2B5EF4-FFF2-40B4-BE49-F238E27FC236}">
                <a16:creationId xmlns:a16="http://schemas.microsoft.com/office/drawing/2014/main" id="{9EA7B71C-31B1-428C-A94B-1451EB629714}"/>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F6EFF7"/>
          </a:solidFill>
          <a:ln w="15875">
            <a:solidFill>
              <a:srgbClr val="003F48"/>
            </a:solidFill>
            <a:prstDash val="solid"/>
            <a:round/>
            <a:headEnd/>
            <a:tailEnd/>
          </a:ln>
        </p:spPr>
        <p:txBody>
          <a:bodyPr/>
          <a:lstStyle/>
          <a:p>
            <a:endParaRPr lang="en-US"/>
          </a:p>
        </p:txBody>
      </p:sp>
      <p:sp>
        <p:nvSpPr>
          <p:cNvPr id="154670" name="Rhode Island">
            <a:extLst>
              <a:ext uri="{FF2B5EF4-FFF2-40B4-BE49-F238E27FC236}">
                <a16:creationId xmlns:a16="http://schemas.microsoft.com/office/drawing/2014/main" id="{2006DB32-FA2F-4712-9762-A6AD381840EE}"/>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54671" name="South Carolina">
            <a:extLst>
              <a:ext uri="{FF2B5EF4-FFF2-40B4-BE49-F238E27FC236}">
                <a16:creationId xmlns:a16="http://schemas.microsoft.com/office/drawing/2014/main" id="{8DE659F1-E59B-469E-9AE0-FC43218CC3B4}"/>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7A9CF"/>
          </a:solidFill>
          <a:ln w="15875">
            <a:solidFill>
              <a:srgbClr val="003F48"/>
            </a:solidFill>
            <a:prstDash val="solid"/>
            <a:round/>
            <a:headEnd/>
            <a:tailEnd/>
          </a:ln>
        </p:spPr>
        <p:txBody>
          <a:bodyPr/>
          <a:lstStyle/>
          <a:p>
            <a:endParaRPr lang="en-US"/>
          </a:p>
        </p:txBody>
      </p:sp>
      <p:sp>
        <p:nvSpPr>
          <p:cNvPr id="154672" name="South Dakota">
            <a:extLst>
              <a:ext uri="{FF2B5EF4-FFF2-40B4-BE49-F238E27FC236}">
                <a16:creationId xmlns:a16="http://schemas.microsoft.com/office/drawing/2014/main" id="{406D2FFE-5726-4B83-A87B-C77D50C36692}"/>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54673" name="Tennessee">
            <a:extLst>
              <a:ext uri="{FF2B5EF4-FFF2-40B4-BE49-F238E27FC236}">
                <a16:creationId xmlns:a16="http://schemas.microsoft.com/office/drawing/2014/main" id="{03886EE8-7E2B-406D-944D-8E792462BC79}"/>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6EFF7"/>
          </a:solidFill>
          <a:ln w="15875">
            <a:solidFill>
              <a:srgbClr val="003F48"/>
            </a:solidFill>
            <a:prstDash val="solid"/>
            <a:round/>
            <a:headEnd/>
            <a:tailEnd/>
          </a:ln>
        </p:spPr>
        <p:txBody>
          <a:bodyPr/>
          <a:lstStyle/>
          <a:p>
            <a:endParaRPr lang="en-US"/>
          </a:p>
        </p:txBody>
      </p:sp>
      <p:sp>
        <p:nvSpPr>
          <p:cNvPr id="154674" name="Texas">
            <a:extLst>
              <a:ext uri="{FF2B5EF4-FFF2-40B4-BE49-F238E27FC236}">
                <a16:creationId xmlns:a16="http://schemas.microsoft.com/office/drawing/2014/main" id="{70084430-0752-4ECC-98F4-2575E8225E46}"/>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54675" name="Utah">
            <a:extLst>
              <a:ext uri="{FF2B5EF4-FFF2-40B4-BE49-F238E27FC236}">
                <a16:creationId xmlns:a16="http://schemas.microsoft.com/office/drawing/2014/main" id="{A3949152-87A6-458C-957E-4BCA17F78A2E}"/>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BDC9E1"/>
          </a:solidFill>
          <a:ln w="15875">
            <a:solidFill>
              <a:srgbClr val="003F48"/>
            </a:solidFill>
            <a:prstDash val="solid"/>
            <a:round/>
            <a:headEnd/>
            <a:tailEnd/>
          </a:ln>
        </p:spPr>
        <p:txBody>
          <a:bodyPr/>
          <a:lstStyle/>
          <a:p>
            <a:endParaRPr lang="en-US"/>
          </a:p>
        </p:txBody>
      </p:sp>
      <p:sp>
        <p:nvSpPr>
          <p:cNvPr id="154676" name="Vermont">
            <a:extLst>
              <a:ext uri="{FF2B5EF4-FFF2-40B4-BE49-F238E27FC236}">
                <a16:creationId xmlns:a16="http://schemas.microsoft.com/office/drawing/2014/main" id="{67BFA072-1045-44E5-9BD2-8088AE9473A5}"/>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154677" name="West Virginia">
            <a:extLst>
              <a:ext uri="{FF2B5EF4-FFF2-40B4-BE49-F238E27FC236}">
                <a16:creationId xmlns:a16="http://schemas.microsoft.com/office/drawing/2014/main" id="{C3BD8B67-A201-4C6C-8BA9-E904A431E29A}"/>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54678" name="Wisconsin">
            <a:extLst>
              <a:ext uri="{FF2B5EF4-FFF2-40B4-BE49-F238E27FC236}">
                <a16:creationId xmlns:a16="http://schemas.microsoft.com/office/drawing/2014/main" id="{3B0B68D0-A2BA-4E8B-82F7-1EB636B08630}"/>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BDC9E1"/>
          </a:solidFill>
          <a:ln w="15875">
            <a:solidFill>
              <a:srgbClr val="003F48"/>
            </a:solidFill>
            <a:prstDash val="solid"/>
            <a:round/>
            <a:headEnd/>
            <a:tailEnd/>
          </a:ln>
        </p:spPr>
        <p:txBody>
          <a:bodyPr/>
          <a:lstStyle/>
          <a:p>
            <a:endParaRPr lang="en-US"/>
          </a:p>
        </p:txBody>
      </p:sp>
      <p:sp>
        <p:nvSpPr>
          <p:cNvPr id="154679" name="Wyoming">
            <a:extLst>
              <a:ext uri="{FF2B5EF4-FFF2-40B4-BE49-F238E27FC236}">
                <a16:creationId xmlns:a16="http://schemas.microsoft.com/office/drawing/2014/main" id="{1E4AE2B3-11A1-4566-B4AA-8A29723B25FD}"/>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54680" name="Massachusetts">
            <a:extLst>
              <a:ext uri="{FF2B5EF4-FFF2-40B4-BE49-F238E27FC236}">
                <a16:creationId xmlns:a16="http://schemas.microsoft.com/office/drawing/2014/main" id="{A4A37061-E5BC-45EE-9390-BB3639BFEF46}"/>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54681" name="Freeform 59">
            <a:extLst>
              <a:ext uri="{FF2B5EF4-FFF2-40B4-BE49-F238E27FC236}">
                <a16:creationId xmlns:a16="http://schemas.microsoft.com/office/drawing/2014/main" id="{CC5E06D5-02EA-4867-A9BB-888B4EFE815B}"/>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82" name="Freeform 60">
            <a:extLst>
              <a:ext uri="{FF2B5EF4-FFF2-40B4-BE49-F238E27FC236}">
                <a16:creationId xmlns:a16="http://schemas.microsoft.com/office/drawing/2014/main" id="{8612438B-3AB0-4E77-BC05-E5149B16B633}"/>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83" name="Virginia">
            <a:extLst>
              <a:ext uri="{FF2B5EF4-FFF2-40B4-BE49-F238E27FC236}">
                <a16:creationId xmlns:a16="http://schemas.microsoft.com/office/drawing/2014/main" id="{7C64351C-6EFA-4A1F-BA3A-DDFA899829DE}"/>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BDC9E1"/>
          </a:solidFill>
          <a:ln w="15875">
            <a:solidFill>
              <a:srgbClr val="003F48"/>
            </a:solidFill>
            <a:prstDash val="solid"/>
            <a:round/>
            <a:headEnd/>
            <a:tailEnd/>
          </a:ln>
        </p:spPr>
        <p:txBody>
          <a:bodyPr/>
          <a:lstStyle/>
          <a:p>
            <a:endParaRPr lang="en-US"/>
          </a:p>
        </p:txBody>
      </p:sp>
      <p:sp>
        <p:nvSpPr>
          <p:cNvPr id="154684" name="Freeform 62">
            <a:extLst>
              <a:ext uri="{FF2B5EF4-FFF2-40B4-BE49-F238E27FC236}">
                <a16:creationId xmlns:a16="http://schemas.microsoft.com/office/drawing/2014/main" id="{90152F81-EADE-4B4D-984F-2F17D3947A0C}"/>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54685" name="Hawaii">
            <a:extLst>
              <a:ext uri="{FF2B5EF4-FFF2-40B4-BE49-F238E27FC236}">
                <a16:creationId xmlns:a16="http://schemas.microsoft.com/office/drawing/2014/main" id="{2A041968-F510-4E3E-BC62-BE78A4F17CB7}"/>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54710" name="Freeform 64">
              <a:extLst>
                <a:ext uri="{FF2B5EF4-FFF2-40B4-BE49-F238E27FC236}">
                  <a16:creationId xmlns:a16="http://schemas.microsoft.com/office/drawing/2014/main" id="{EBE12FFB-FF9E-4D1A-83CC-686EC0DB2E92}"/>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BDC9E1"/>
            </a:solidFill>
            <a:ln w="15875">
              <a:solidFill>
                <a:srgbClr val="003F48"/>
              </a:solidFill>
              <a:prstDash val="solid"/>
              <a:round/>
              <a:headEnd/>
              <a:tailEnd/>
            </a:ln>
          </p:spPr>
          <p:txBody>
            <a:bodyPr/>
            <a:lstStyle/>
            <a:p>
              <a:endParaRPr lang="en-US"/>
            </a:p>
          </p:txBody>
        </p:sp>
        <p:sp>
          <p:nvSpPr>
            <p:cNvPr id="154711" name="Freeform 65">
              <a:extLst>
                <a:ext uri="{FF2B5EF4-FFF2-40B4-BE49-F238E27FC236}">
                  <a16:creationId xmlns:a16="http://schemas.microsoft.com/office/drawing/2014/main" id="{C9F7D6B7-1916-4885-B7F3-9A7A88C53B2E}"/>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54712" name="Freeform 66">
              <a:extLst>
                <a:ext uri="{FF2B5EF4-FFF2-40B4-BE49-F238E27FC236}">
                  <a16:creationId xmlns:a16="http://schemas.microsoft.com/office/drawing/2014/main" id="{85716C2A-AF9C-42B3-A0EA-9D0AA9779C6D}"/>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54713" name="Freeform 67">
              <a:extLst>
                <a:ext uri="{FF2B5EF4-FFF2-40B4-BE49-F238E27FC236}">
                  <a16:creationId xmlns:a16="http://schemas.microsoft.com/office/drawing/2014/main" id="{7C2021BA-2667-4DDF-9C6F-3B769D46231A}"/>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54714" name="Freeform 68">
              <a:extLst>
                <a:ext uri="{FF2B5EF4-FFF2-40B4-BE49-F238E27FC236}">
                  <a16:creationId xmlns:a16="http://schemas.microsoft.com/office/drawing/2014/main" id="{A58F46EF-6812-4245-888D-DB40850CD46D}"/>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54715" name="Freeform 69">
              <a:extLst>
                <a:ext uri="{FF2B5EF4-FFF2-40B4-BE49-F238E27FC236}">
                  <a16:creationId xmlns:a16="http://schemas.microsoft.com/office/drawing/2014/main" id="{90C9F459-4888-4C17-A15D-86B408D29D05}"/>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54716" name="Freeform 70">
              <a:extLst>
                <a:ext uri="{FF2B5EF4-FFF2-40B4-BE49-F238E27FC236}">
                  <a16:creationId xmlns:a16="http://schemas.microsoft.com/office/drawing/2014/main" id="{0BEBF7FB-670D-4B2E-8510-9C92C906EEA5}"/>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BDC9E1"/>
            </a:solidFill>
            <a:ln w="15875">
              <a:solidFill>
                <a:srgbClr val="003F48"/>
              </a:solidFill>
              <a:prstDash val="solid"/>
              <a:round/>
              <a:headEnd/>
              <a:tailEnd/>
            </a:ln>
          </p:spPr>
          <p:txBody>
            <a:bodyPr/>
            <a:lstStyle/>
            <a:p>
              <a:endParaRPr lang="en-US"/>
            </a:p>
          </p:txBody>
        </p:sp>
        <p:sp>
          <p:nvSpPr>
            <p:cNvPr id="154717" name="Freeform 71">
              <a:extLst>
                <a:ext uri="{FF2B5EF4-FFF2-40B4-BE49-F238E27FC236}">
                  <a16:creationId xmlns:a16="http://schemas.microsoft.com/office/drawing/2014/main" id="{697E6502-18B0-4BC3-9023-1CCB25DF2F14}"/>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BDC9E1"/>
            </a:solidFill>
            <a:ln w="15875">
              <a:solidFill>
                <a:srgbClr val="003F48"/>
              </a:solidFill>
              <a:prstDash val="solid"/>
              <a:round/>
              <a:headEnd/>
              <a:tailEnd/>
            </a:ln>
          </p:spPr>
          <p:txBody>
            <a:bodyPr/>
            <a:lstStyle/>
            <a:p>
              <a:endParaRPr lang="en-US"/>
            </a:p>
          </p:txBody>
        </p:sp>
      </p:grpSp>
      <p:grpSp>
        <p:nvGrpSpPr>
          <p:cNvPr id="154686" name="Alaska">
            <a:extLst>
              <a:ext uri="{FF2B5EF4-FFF2-40B4-BE49-F238E27FC236}">
                <a16:creationId xmlns:a16="http://schemas.microsoft.com/office/drawing/2014/main" id="{227E1AFD-6D65-4C6F-907C-2E61B9892E85}"/>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54700" name="Freeform 73">
              <a:extLst>
                <a:ext uri="{FF2B5EF4-FFF2-40B4-BE49-F238E27FC236}">
                  <a16:creationId xmlns:a16="http://schemas.microsoft.com/office/drawing/2014/main" id="{2B9851DC-E6A0-47BE-BCF5-5113D241D837}"/>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6EFF7"/>
            </a:solidFill>
            <a:ln w="15875">
              <a:solidFill>
                <a:srgbClr val="003F48"/>
              </a:solidFill>
              <a:prstDash val="solid"/>
              <a:round/>
              <a:headEnd/>
              <a:tailEnd/>
            </a:ln>
          </p:spPr>
          <p:txBody>
            <a:bodyPr/>
            <a:lstStyle/>
            <a:p>
              <a:endParaRPr lang="en-US"/>
            </a:p>
          </p:txBody>
        </p:sp>
        <p:sp>
          <p:nvSpPr>
            <p:cNvPr id="154701" name="Freeform 74">
              <a:extLst>
                <a:ext uri="{FF2B5EF4-FFF2-40B4-BE49-F238E27FC236}">
                  <a16:creationId xmlns:a16="http://schemas.microsoft.com/office/drawing/2014/main" id="{13D39B05-24A0-48B8-BE81-FC6618C4E641}"/>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6EFF7"/>
            </a:solidFill>
            <a:ln w="15875">
              <a:solidFill>
                <a:srgbClr val="003F48"/>
              </a:solidFill>
              <a:prstDash val="solid"/>
              <a:round/>
              <a:headEnd/>
              <a:tailEnd/>
            </a:ln>
          </p:spPr>
          <p:txBody>
            <a:bodyPr/>
            <a:lstStyle/>
            <a:p>
              <a:endParaRPr lang="en-US"/>
            </a:p>
          </p:txBody>
        </p:sp>
        <p:sp>
          <p:nvSpPr>
            <p:cNvPr id="154702" name="Freeform 75">
              <a:extLst>
                <a:ext uri="{FF2B5EF4-FFF2-40B4-BE49-F238E27FC236}">
                  <a16:creationId xmlns:a16="http://schemas.microsoft.com/office/drawing/2014/main" id="{E80AD8DD-C6E3-4122-B063-04475D4E1B14}"/>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6EFF7"/>
            </a:solidFill>
            <a:ln w="15875">
              <a:solidFill>
                <a:srgbClr val="003F48"/>
              </a:solidFill>
              <a:prstDash val="solid"/>
              <a:round/>
              <a:headEnd/>
              <a:tailEnd/>
            </a:ln>
          </p:spPr>
          <p:txBody>
            <a:bodyPr/>
            <a:lstStyle/>
            <a:p>
              <a:endParaRPr lang="en-US"/>
            </a:p>
          </p:txBody>
        </p:sp>
        <p:sp>
          <p:nvSpPr>
            <p:cNvPr id="154703" name="Freeform 76">
              <a:extLst>
                <a:ext uri="{FF2B5EF4-FFF2-40B4-BE49-F238E27FC236}">
                  <a16:creationId xmlns:a16="http://schemas.microsoft.com/office/drawing/2014/main" id="{4541F865-B662-4FEE-8ABB-0ACC888C72A7}"/>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6EFF7"/>
            </a:solidFill>
            <a:ln w="15875">
              <a:solidFill>
                <a:srgbClr val="003F48"/>
              </a:solidFill>
              <a:prstDash val="solid"/>
              <a:round/>
              <a:headEnd/>
              <a:tailEnd/>
            </a:ln>
          </p:spPr>
          <p:txBody>
            <a:bodyPr/>
            <a:lstStyle/>
            <a:p>
              <a:endParaRPr lang="en-US"/>
            </a:p>
          </p:txBody>
        </p:sp>
        <p:sp>
          <p:nvSpPr>
            <p:cNvPr id="154704" name="Freeform 77">
              <a:extLst>
                <a:ext uri="{FF2B5EF4-FFF2-40B4-BE49-F238E27FC236}">
                  <a16:creationId xmlns:a16="http://schemas.microsoft.com/office/drawing/2014/main" id="{D89726F0-34DF-4DA5-BD59-B4A852B819DE}"/>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6EFF7"/>
            </a:solidFill>
            <a:ln w="15875">
              <a:solidFill>
                <a:srgbClr val="003F48"/>
              </a:solidFill>
              <a:prstDash val="solid"/>
              <a:round/>
              <a:headEnd/>
              <a:tailEnd/>
            </a:ln>
          </p:spPr>
          <p:txBody>
            <a:bodyPr/>
            <a:lstStyle/>
            <a:p>
              <a:endParaRPr lang="en-US"/>
            </a:p>
          </p:txBody>
        </p:sp>
        <p:sp>
          <p:nvSpPr>
            <p:cNvPr id="154705" name="Freeform 78">
              <a:extLst>
                <a:ext uri="{FF2B5EF4-FFF2-40B4-BE49-F238E27FC236}">
                  <a16:creationId xmlns:a16="http://schemas.microsoft.com/office/drawing/2014/main" id="{6F69202A-AAD2-4015-822A-08610264774F}"/>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6EFF7"/>
            </a:solidFill>
            <a:ln w="15875">
              <a:solidFill>
                <a:srgbClr val="003F48"/>
              </a:solidFill>
              <a:prstDash val="solid"/>
              <a:round/>
              <a:headEnd/>
              <a:tailEnd/>
            </a:ln>
          </p:spPr>
          <p:txBody>
            <a:bodyPr/>
            <a:lstStyle/>
            <a:p>
              <a:endParaRPr lang="en-US"/>
            </a:p>
          </p:txBody>
        </p:sp>
        <p:sp>
          <p:nvSpPr>
            <p:cNvPr id="154706" name="Freeform 79">
              <a:extLst>
                <a:ext uri="{FF2B5EF4-FFF2-40B4-BE49-F238E27FC236}">
                  <a16:creationId xmlns:a16="http://schemas.microsoft.com/office/drawing/2014/main" id="{1D8358AE-DB08-4400-81FE-FD572674078A}"/>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54707" name="Freeform 80">
              <a:extLst>
                <a:ext uri="{FF2B5EF4-FFF2-40B4-BE49-F238E27FC236}">
                  <a16:creationId xmlns:a16="http://schemas.microsoft.com/office/drawing/2014/main" id="{C1B68175-C610-47B7-B78E-F7893E9FD726}"/>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54708" name="Freeform 81">
              <a:extLst>
                <a:ext uri="{FF2B5EF4-FFF2-40B4-BE49-F238E27FC236}">
                  <a16:creationId xmlns:a16="http://schemas.microsoft.com/office/drawing/2014/main" id="{216FFC0E-9D04-446C-8AE3-E3FE2437F46A}"/>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54709" name="Freeform 82">
              <a:extLst>
                <a:ext uri="{FF2B5EF4-FFF2-40B4-BE49-F238E27FC236}">
                  <a16:creationId xmlns:a16="http://schemas.microsoft.com/office/drawing/2014/main" id="{28C9840A-F167-49F5-8D3D-BD7D963C71A5}"/>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6EFF7"/>
            </a:solidFill>
            <a:ln w="15875">
              <a:solidFill>
                <a:srgbClr val="003F48"/>
              </a:solidFill>
              <a:prstDash val="solid"/>
              <a:round/>
              <a:headEnd/>
              <a:tailEnd/>
            </a:ln>
          </p:spPr>
          <p:txBody>
            <a:bodyPr/>
            <a:lstStyle/>
            <a:p>
              <a:endParaRPr lang="en-US"/>
            </a:p>
          </p:txBody>
        </p:sp>
      </p:grpSp>
      <p:sp>
        <p:nvSpPr>
          <p:cNvPr id="154687" name="Rectangle 109">
            <a:extLst>
              <a:ext uri="{FF2B5EF4-FFF2-40B4-BE49-F238E27FC236}">
                <a16:creationId xmlns:a16="http://schemas.microsoft.com/office/drawing/2014/main" id="{20F1716D-6686-4C65-B33D-B6477FEBD3FC}"/>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4688" name="Rectangle 110">
            <a:extLst>
              <a:ext uri="{FF2B5EF4-FFF2-40B4-BE49-F238E27FC236}">
                <a16:creationId xmlns:a16="http://schemas.microsoft.com/office/drawing/2014/main" id="{B101D502-F96F-4C61-8C5E-9579CB564B04}"/>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4689" name="Rectangle 111">
            <a:extLst>
              <a:ext uri="{FF2B5EF4-FFF2-40B4-BE49-F238E27FC236}">
                <a16:creationId xmlns:a16="http://schemas.microsoft.com/office/drawing/2014/main" id="{CC069A41-1631-4933-AF19-6446ECEF71DA}"/>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4690" name="Rectangle 112">
            <a:extLst>
              <a:ext uri="{FF2B5EF4-FFF2-40B4-BE49-F238E27FC236}">
                <a16:creationId xmlns:a16="http://schemas.microsoft.com/office/drawing/2014/main" id="{42664972-E757-4C5D-A245-86566725F75C}"/>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4691" name="Rectangle 113">
            <a:extLst>
              <a:ext uri="{FF2B5EF4-FFF2-40B4-BE49-F238E27FC236}">
                <a16:creationId xmlns:a16="http://schemas.microsoft.com/office/drawing/2014/main" id="{FD46F418-8E41-4781-A16F-65D6814E08E6}"/>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4692" name="Text Box 114">
            <a:extLst>
              <a:ext uri="{FF2B5EF4-FFF2-40B4-BE49-F238E27FC236}">
                <a16:creationId xmlns:a16="http://schemas.microsoft.com/office/drawing/2014/main" id="{AC78B986-BA91-4489-BD2F-1E4237E1F6E0}"/>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54693" name="Text Box 105">
            <a:extLst>
              <a:ext uri="{FF2B5EF4-FFF2-40B4-BE49-F238E27FC236}">
                <a16:creationId xmlns:a16="http://schemas.microsoft.com/office/drawing/2014/main" id="{785BFA7B-6F9F-4445-B2CE-2DE0C8F84EC7}"/>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54694" name="Text Box 106">
            <a:extLst>
              <a:ext uri="{FF2B5EF4-FFF2-40B4-BE49-F238E27FC236}">
                <a16:creationId xmlns:a16="http://schemas.microsoft.com/office/drawing/2014/main" id="{27116F74-6C84-4C4F-AA33-953A43ADD56E}"/>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54695" name="Text Box 107">
            <a:extLst>
              <a:ext uri="{FF2B5EF4-FFF2-40B4-BE49-F238E27FC236}">
                <a16:creationId xmlns:a16="http://schemas.microsoft.com/office/drawing/2014/main" id="{85235D4E-7DA8-42ED-BC8D-2AA3A9713049}"/>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54696" name="Text Box 108">
            <a:extLst>
              <a:ext uri="{FF2B5EF4-FFF2-40B4-BE49-F238E27FC236}">
                <a16:creationId xmlns:a16="http://schemas.microsoft.com/office/drawing/2014/main" id="{D875C549-8A02-4BC2-B3BE-B79DA2359326}"/>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54697" name="Rectangle 7">
            <a:extLst>
              <a:ext uri="{FF2B5EF4-FFF2-40B4-BE49-F238E27FC236}">
                <a16:creationId xmlns:a16="http://schemas.microsoft.com/office/drawing/2014/main" id="{4B19F826-3CCC-42F8-BFBE-240F59D153F9}"/>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in which the lead health education teacher received professional development on using a variety of effective instructional strategies to deliver sexual health education*</a:t>
            </a:r>
          </a:p>
        </p:txBody>
      </p:sp>
      <p:sp>
        <p:nvSpPr>
          <p:cNvPr id="154698" name="Text Box 101">
            <a:extLst>
              <a:ext uri="{FF2B5EF4-FFF2-40B4-BE49-F238E27FC236}">
                <a16:creationId xmlns:a16="http://schemas.microsoft.com/office/drawing/2014/main" id="{B938B6FE-40E9-4601-80A7-F44C2B91FB2E}"/>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2 years before the survey.</a:t>
            </a:r>
          </a:p>
        </p:txBody>
      </p:sp>
      <p:sp>
        <p:nvSpPr>
          <p:cNvPr id="154699" name="Text Box 116">
            <a:extLst>
              <a:ext uri="{FF2B5EF4-FFF2-40B4-BE49-F238E27FC236}">
                <a16:creationId xmlns:a16="http://schemas.microsoft.com/office/drawing/2014/main" id="{9C373ED0-47F7-4EDE-B55E-42A796203BBD}"/>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Kansas">
            <a:extLst>
              <a:ext uri="{FF2B5EF4-FFF2-40B4-BE49-F238E27FC236}">
                <a16:creationId xmlns:a16="http://schemas.microsoft.com/office/drawing/2014/main" id="{3F358E4C-32E7-43B3-B64C-1E4B303538DA}"/>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02818A"/>
          </a:solidFill>
          <a:ln w="15875">
            <a:solidFill>
              <a:srgbClr val="003F48"/>
            </a:solidFill>
            <a:prstDash val="solid"/>
            <a:round/>
            <a:headEnd/>
            <a:tailEnd/>
          </a:ln>
        </p:spPr>
        <p:txBody>
          <a:bodyPr/>
          <a:lstStyle/>
          <a:p>
            <a:endParaRPr lang="en-US"/>
          </a:p>
        </p:txBody>
      </p:sp>
      <p:sp>
        <p:nvSpPr>
          <p:cNvPr id="46083" name="Missouri">
            <a:extLst>
              <a:ext uri="{FF2B5EF4-FFF2-40B4-BE49-F238E27FC236}">
                <a16:creationId xmlns:a16="http://schemas.microsoft.com/office/drawing/2014/main" id="{1D9DB0B9-2898-4C2E-AD05-58A6A0569BAC}"/>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46084" name="Illinois">
            <a:extLst>
              <a:ext uri="{FF2B5EF4-FFF2-40B4-BE49-F238E27FC236}">
                <a16:creationId xmlns:a16="http://schemas.microsoft.com/office/drawing/2014/main" id="{D383D511-758F-4355-9999-207558B040C7}"/>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46085" name="Iowa">
            <a:extLst>
              <a:ext uri="{FF2B5EF4-FFF2-40B4-BE49-F238E27FC236}">
                <a16:creationId xmlns:a16="http://schemas.microsoft.com/office/drawing/2014/main" id="{0089F5E1-2787-4A83-8797-0A2C61C2322D}"/>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46086" name="New Mexico">
            <a:extLst>
              <a:ext uri="{FF2B5EF4-FFF2-40B4-BE49-F238E27FC236}">
                <a16:creationId xmlns:a16="http://schemas.microsoft.com/office/drawing/2014/main" id="{3EAD0E5A-9177-49EB-AA34-AAE8D29E37CB}"/>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2818A"/>
          </a:solidFill>
          <a:ln w="15875">
            <a:solidFill>
              <a:srgbClr val="003F48"/>
            </a:solidFill>
            <a:prstDash val="solid"/>
            <a:round/>
            <a:headEnd/>
            <a:tailEnd/>
          </a:ln>
        </p:spPr>
        <p:txBody>
          <a:bodyPr/>
          <a:lstStyle/>
          <a:p>
            <a:endParaRPr lang="en-US"/>
          </a:p>
        </p:txBody>
      </p:sp>
      <p:sp>
        <p:nvSpPr>
          <p:cNvPr id="46087" name="Oklahoma">
            <a:extLst>
              <a:ext uri="{FF2B5EF4-FFF2-40B4-BE49-F238E27FC236}">
                <a16:creationId xmlns:a16="http://schemas.microsoft.com/office/drawing/2014/main" id="{12F6555C-1DC6-4C4D-8877-1EDCD5DBAA29}"/>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46088" name="Florida">
            <a:extLst>
              <a:ext uri="{FF2B5EF4-FFF2-40B4-BE49-F238E27FC236}">
                <a16:creationId xmlns:a16="http://schemas.microsoft.com/office/drawing/2014/main" id="{AA594F11-239D-41EF-8101-18D1BD6DA86D}"/>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02818A"/>
          </a:solidFill>
          <a:ln w="15875">
            <a:solidFill>
              <a:srgbClr val="003F48"/>
            </a:solidFill>
            <a:prstDash val="solid"/>
            <a:round/>
            <a:headEnd/>
            <a:tailEnd/>
          </a:ln>
        </p:spPr>
        <p:txBody>
          <a:bodyPr/>
          <a:lstStyle/>
          <a:p>
            <a:endParaRPr lang="en-US"/>
          </a:p>
        </p:txBody>
      </p:sp>
      <p:sp>
        <p:nvSpPr>
          <p:cNvPr id="46089" name="Freeform 9">
            <a:extLst>
              <a:ext uri="{FF2B5EF4-FFF2-40B4-BE49-F238E27FC236}">
                <a16:creationId xmlns:a16="http://schemas.microsoft.com/office/drawing/2014/main" id="{9F347A82-0DD0-442F-8A7A-66A7C48C5BBF}"/>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46090" name="Freeform 10">
            <a:extLst>
              <a:ext uri="{FF2B5EF4-FFF2-40B4-BE49-F238E27FC236}">
                <a16:creationId xmlns:a16="http://schemas.microsoft.com/office/drawing/2014/main" id="{6FBB6D35-C1DB-4EF5-8D22-21091BA1A744}"/>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46091" name="Freeform 11">
            <a:extLst>
              <a:ext uri="{FF2B5EF4-FFF2-40B4-BE49-F238E27FC236}">
                <a16:creationId xmlns:a16="http://schemas.microsoft.com/office/drawing/2014/main" id="{5C6AD27A-F060-4922-A6A1-7BD9FF93CDB5}"/>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46092" name="Michigan Upper">
            <a:extLst>
              <a:ext uri="{FF2B5EF4-FFF2-40B4-BE49-F238E27FC236}">
                <a16:creationId xmlns:a16="http://schemas.microsoft.com/office/drawing/2014/main" id="{2680157E-9108-4D35-99B8-1CDB6D6554A9}"/>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02818A"/>
          </a:solidFill>
          <a:ln w="15875">
            <a:solidFill>
              <a:srgbClr val="003F48"/>
            </a:solidFill>
            <a:prstDash val="solid"/>
            <a:round/>
            <a:headEnd/>
            <a:tailEnd/>
          </a:ln>
        </p:spPr>
        <p:txBody>
          <a:bodyPr/>
          <a:lstStyle/>
          <a:p>
            <a:endParaRPr lang="en-US"/>
          </a:p>
        </p:txBody>
      </p:sp>
      <p:sp>
        <p:nvSpPr>
          <p:cNvPr id="46093" name="Michigan">
            <a:extLst>
              <a:ext uri="{FF2B5EF4-FFF2-40B4-BE49-F238E27FC236}">
                <a16:creationId xmlns:a16="http://schemas.microsoft.com/office/drawing/2014/main" id="{6F5068C8-C972-4EF3-B67F-5C4042565434}"/>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46094" name="New York">
            <a:extLst>
              <a:ext uri="{FF2B5EF4-FFF2-40B4-BE49-F238E27FC236}">
                <a16:creationId xmlns:a16="http://schemas.microsoft.com/office/drawing/2014/main" id="{1B64734C-889A-47E2-998F-8E9F15D7D6A6}"/>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46095" name="Freeform 15">
            <a:extLst>
              <a:ext uri="{FF2B5EF4-FFF2-40B4-BE49-F238E27FC236}">
                <a16:creationId xmlns:a16="http://schemas.microsoft.com/office/drawing/2014/main" id="{7217166D-352B-4E49-A827-9ABA41BDFD79}"/>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096" name="Freeform 16">
            <a:extLst>
              <a:ext uri="{FF2B5EF4-FFF2-40B4-BE49-F238E27FC236}">
                <a16:creationId xmlns:a16="http://schemas.microsoft.com/office/drawing/2014/main" id="{02CD1560-7D7B-4473-A11A-E176EB126E79}"/>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097" name="Washington">
            <a:extLst>
              <a:ext uri="{FF2B5EF4-FFF2-40B4-BE49-F238E27FC236}">
                <a16:creationId xmlns:a16="http://schemas.microsoft.com/office/drawing/2014/main" id="{66AC2725-ADE6-422B-9A79-53D3A196BC80}"/>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46098" name="Freeform 19">
            <a:extLst>
              <a:ext uri="{FF2B5EF4-FFF2-40B4-BE49-F238E27FC236}">
                <a16:creationId xmlns:a16="http://schemas.microsoft.com/office/drawing/2014/main" id="{2B0F92B0-6951-4398-91A9-938F954C9754}"/>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099" name="Alabama">
            <a:extLst>
              <a:ext uri="{FF2B5EF4-FFF2-40B4-BE49-F238E27FC236}">
                <a16:creationId xmlns:a16="http://schemas.microsoft.com/office/drawing/2014/main" id="{E172C062-956C-410F-9ACD-4D56CB500286}"/>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46100" name="Arizona">
            <a:extLst>
              <a:ext uri="{FF2B5EF4-FFF2-40B4-BE49-F238E27FC236}">
                <a16:creationId xmlns:a16="http://schemas.microsoft.com/office/drawing/2014/main" id="{DCFCA892-AF38-494C-91FC-621D1396D331}"/>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46101" name="Arkansas">
            <a:extLst>
              <a:ext uri="{FF2B5EF4-FFF2-40B4-BE49-F238E27FC236}">
                <a16:creationId xmlns:a16="http://schemas.microsoft.com/office/drawing/2014/main" id="{307A50E5-1887-4745-A2B5-E8320A2E3D79}"/>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46102" name="California">
            <a:extLst>
              <a:ext uri="{FF2B5EF4-FFF2-40B4-BE49-F238E27FC236}">
                <a16:creationId xmlns:a16="http://schemas.microsoft.com/office/drawing/2014/main" id="{D1CCE3F2-F56D-40CA-8EE6-4E9BC0C62A2A}"/>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46103" name="Colorado">
            <a:extLst>
              <a:ext uri="{FF2B5EF4-FFF2-40B4-BE49-F238E27FC236}">
                <a16:creationId xmlns:a16="http://schemas.microsoft.com/office/drawing/2014/main" id="{DA5B9F5B-E8DD-4836-8EE6-7858DA7C7D0A}"/>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46104" name="Connecticut">
            <a:extLst>
              <a:ext uri="{FF2B5EF4-FFF2-40B4-BE49-F238E27FC236}">
                <a16:creationId xmlns:a16="http://schemas.microsoft.com/office/drawing/2014/main" id="{27514A73-45ED-4647-B670-0225B19F14C7}"/>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46105" name="Delaware">
            <a:extLst>
              <a:ext uri="{FF2B5EF4-FFF2-40B4-BE49-F238E27FC236}">
                <a16:creationId xmlns:a16="http://schemas.microsoft.com/office/drawing/2014/main" id="{40EBFADA-C49D-416A-B6AB-FC6B634DED56}"/>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46106" name="Freeform 27">
            <a:extLst>
              <a:ext uri="{FF2B5EF4-FFF2-40B4-BE49-F238E27FC236}">
                <a16:creationId xmlns:a16="http://schemas.microsoft.com/office/drawing/2014/main" id="{BC73FA38-7CF8-4DDB-8240-6A8E7C0BF1F3}"/>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07" name="Georgia">
            <a:extLst>
              <a:ext uri="{FF2B5EF4-FFF2-40B4-BE49-F238E27FC236}">
                <a16:creationId xmlns:a16="http://schemas.microsoft.com/office/drawing/2014/main" id="{11331943-1F0C-4F79-802A-778E609A9492}"/>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02818A"/>
          </a:solidFill>
          <a:ln w="15875">
            <a:solidFill>
              <a:srgbClr val="003F48"/>
            </a:solidFill>
            <a:prstDash val="solid"/>
            <a:round/>
            <a:headEnd/>
            <a:tailEnd/>
          </a:ln>
        </p:spPr>
        <p:txBody>
          <a:bodyPr/>
          <a:lstStyle/>
          <a:p>
            <a:endParaRPr lang="en-US"/>
          </a:p>
        </p:txBody>
      </p:sp>
      <p:sp>
        <p:nvSpPr>
          <p:cNvPr id="46108" name="Idaho">
            <a:extLst>
              <a:ext uri="{FF2B5EF4-FFF2-40B4-BE49-F238E27FC236}">
                <a16:creationId xmlns:a16="http://schemas.microsoft.com/office/drawing/2014/main" id="{02246D9C-6B73-48E4-A235-8A600B0132E4}"/>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02818A"/>
          </a:solidFill>
          <a:ln w="15875">
            <a:solidFill>
              <a:srgbClr val="003F48"/>
            </a:solidFill>
            <a:prstDash val="solid"/>
            <a:round/>
            <a:headEnd/>
            <a:tailEnd/>
          </a:ln>
        </p:spPr>
        <p:txBody>
          <a:bodyPr/>
          <a:lstStyle/>
          <a:p>
            <a:endParaRPr lang="en-US"/>
          </a:p>
        </p:txBody>
      </p:sp>
      <p:sp>
        <p:nvSpPr>
          <p:cNvPr id="46109" name="Indiana">
            <a:extLst>
              <a:ext uri="{FF2B5EF4-FFF2-40B4-BE49-F238E27FC236}">
                <a16:creationId xmlns:a16="http://schemas.microsoft.com/office/drawing/2014/main" id="{9945DC0F-2959-4D6B-9FAB-1C7A4B0E8412}"/>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46110" name="Kentucky">
            <a:extLst>
              <a:ext uri="{FF2B5EF4-FFF2-40B4-BE49-F238E27FC236}">
                <a16:creationId xmlns:a16="http://schemas.microsoft.com/office/drawing/2014/main" id="{FDC9644D-7C09-431F-8EB2-31A25B632391}"/>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46111" name="Louisiana">
            <a:extLst>
              <a:ext uri="{FF2B5EF4-FFF2-40B4-BE49-F238E27FC236}">
                <a16:creationId xmlns:a16="http://schemas.microsoft.com/office/drawing/2014/main" id="{9236D738-562A-4C2D-BA2F-4F5E017F57E8}"/>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46112" name="Maine">
            <a:extLst>
              <a:ext uri="{FF2B5EF4-FFF2-40B4-BE49-F238E27FC236}">
                <a16:creationId xmlns:a16="http://schemas.microsoft.com/office/drawing/2014/main" id="{6CEE5A4B-70C8-45E2-B208-136D6F7C8B81}"/>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46113" name="Maryland">
            <a:extLst>
              <a:ext uri="{FF2B5EF4-FFF2-40B4-BE49-F238E27FC236}">
                <a16:creationId xmlns:a16="http://schemas.microsoft.com/office/drawing/2014/main" id="{536EEEA0-EA02-4830-8067-EAAAF03F5415}"/>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46114" name="Minnesota">
            <a:extLst>
              <a:ext uri="{FF2B5EF4-FFF2-40B4-BE49-F238E27FC236}">
                <a16:creationId xmlns:a16="http://schemas.microsoft.com/office/drawing/2014/main" id="{2000EE03-22FC-47E6-84BE-EAB7886934E2}"/>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46115" name="Mississippi">
            <a:extLst>
              <a:ext uri="{FF2B5EF4-FFF2-40B4-BE49-F238E27FC236}">
                <a16:creationId xmlns:a16="http://schemas.microsoft.com/office/drawing/2014/main" id="{FFC5DA9A-28FE-4C8A-8B7F-502288074B3A}"/>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46116" name="Montana">
            <a:extLst>
              <a:ext uri="{FF2B5EF4-FFF2-40B4-BE49-F238E27FC236}">
                <a16:creationId xmlns:a16="http://schemas.microsoft.com/office/drawing/2014/main" id="{F3BFE1F7-B63A-4F2D-BF0D-3A0C7FA02493}"/>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2818A"/>
          </a:solidFill>
          <a:ln w="15875">
            <a:solidFill>
              <a:srgbClr val="003F48"/>
            </a:solidFill>
            <a:prstDash val="solid"/>
            <a:round/>
            <a:headEnd/>
            <a:tailEnd/>
          </a:ln>
        </p:spPr>
        <p:txBody>
          <a:bodyPr/>
          <a:lstStyle/>
          <a:p>
            <a:endParaRPr lang="en-US"/>
          </a:p>
        </p:txBody>
      </p:sp>
      <p:sp>
        <p:nvSpPr>
          <p:cNvPr id="46117" name="Nebraska">
            <a:extLst>
              <a:ext uri="{FF2B5EF4-FFF2-40B4-BE49-F238E27FC236}">
                <a16:creationId xmlns:a16="http://schemas.microsoft.com/office/drawing/2014/main" id="{6D1582B0-E212-4DDF-AB3A-5771751F556C}"/>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02818A"/>
          </a:solidFill>
          <a:ln w="15875">
            <a:solidFill>
              <a:srgbClr val="003F48"/>
            </a:solidFill>
            <a:prstDash val="solid"/>
            <a:round/>
            <a:headEnd/>
            <a:tailEnd/>
          </a:ln>
        </p:spPr>
        <p:txBody>
          <a:bodyPr/>
          <a:lstStyle/>
          <a:p>
            <a:endParaRPr lang="en-US"/>
          </a:p>
        </p:txBody>
      </p:sp>
      <p:sp>
        <p:nvSpPr>
          <p:cNvPr id="46118" name="Nevada">
            <a:extLst>
              <a:ext uri="{FF2B5EF4-FFF2-40B4-BE49-F238E27FC236}">
                <a16:creationId xmlns:a16="http://schemas.microsoft.com/office/drawing/2014/main" id="{D09FF610-C067-437B-9E22-DD3B4B23DFB5}"/>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46119" name="New Hampshire">
            <a:extLst>
              <a:ext uri="{FF2B5EF4-FFF2-40B4-BE49-F238E27FC236}">
                <a16:creationId xmlns:a16="http://schemas.microsoft.com/office/drawing/2014/main" id="{2CE22315-B0B0-4B46-83FB-9C67A6D3EA5A}"/>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46120" name="New Jersey">
            <a:extLst>
              <a:ext uri="{FF2B5EF4-FFF2-40B4-BE49-F238E27FC236}">
                <a16:creationId xmlns:a16="http://schemas.microsoft.com/office/drawing/2014/main" id="{03D2204F-76D1-42E9-937D-1DD00E12A5E2}"/>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46121" name="North Carolina">
            <a:extLst>
              <a:ext uri="{FF2B5EF4-FFF2-40B4-BE49-F238E27FC236}">
                <a16:creationId xmlns:a16="http://schemas.microsoft.com/office/drawing/2014/main" id="{0A45DED2-F6DF-4F4E-87DE-8D4B79617F79}"/>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46122" name="North Dakota">
            <a:extLst>
              <a:ext uri="{FF2B5EF4-FFF2-40B4-BE49-F238E27FC236}">
                <a16:creationId xmlns:a16="http://schemas.microsoft.com/office/drawing/2014/main" id="{25C08B81-8C5F-466C-A68A-1F394BFEADAB}"/>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2818A"/>
          </a:solidFill>
          <a:ln w="15875">
            <a:solidFill>
              <a:srgbClr val="003F48"/>
            </a:solidFill>
            <a:prstDash val="solid"/>
            <a:round/>
            <a:headEnd/>
            <a:tailEnd/>
          </a:ln>
        </p:spPr>
        <p:txBody>
          <a:bodyPr/>
          <a:lstStyle/>
          <a:p>
            <a:endParaRPr lang="en-US"/>
          </a:p>
        </p:txBody>
      </p:sp>
      <p:sp>
        <p:nvSpPr>
          <p:cNvPr id="46123" name="Ohio">
            <a:extLst>
              <a:ext uri="{FF2B5EF4-FFF2-40B4-BE49-F238E27FC236}">
                <a16:creationId xmlns:a16="http://schemas.microsoft.com/office/drawing/2014/main" id="{DF7A3FBF-0CA5-4C72-B594-012E54839A3F}"/>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2818A"/>
          </a:solidFill>
          <a:ln w="15875">
            <a:solidFill>
              <a:srgbClr val="003F48"/>
            </a:solidFill>
            <a:prstDash val="solid"/>
            <a:round/>
            <a:headEnd/>
            <a:tailEnd/>
          </a:ln>
        </p:spPr>
        <p:txBody>
          <a:bodyPr/>
          <a:lstStyle/>
          <a:p>
            <a:endParaRPr lang="en-US"/>
          </a:p>
        </p:txBody>
      </p:sp>
      <p:sp>
        <p:nvSpPr>
          <p:cNvPr id="46124" name="Oregon">
            <a:extLst>
              <a:ext uri="{FF2B5EF4-FFF2-40B4-BE49-F238E27FC236}">
                <a16:creationId xmlns:a16="http://schemas.microsoft.com/office/drawing/2014/main" id="{8756291E-77EB-4547-BBF6-D61A7C5AC1FA}"/>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46125" name="Pennsylvania">
            <a:extLst>
              <a:ext uri="{FF2B5EF4-FFF2-40B4-BE49-F238E27FC236}">
                <a16:creationId xmlns:a16="http://schemas.microsoft.com/office/drawing/2014/main" id="{A9146750-E061-488D-A630-26123050B8E8}"/>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2818A"/>
          </a:solidFill>
          <a:ln w="15875">
            <a:solidFill>
              <a:srgbClr val="003F48"/>
            </a:solidFill>
            <a:prstDash val="solid"/>
            <a:round/>
            <a:headEnd/>
            <a:tailEnd/>
          </a:ln>
        </p:spPr>
        <p:txBody>
          <a:bodyPr/>
          <a:lstStyle/>
          <a:p>
            <a:endParaRPr lang="en-US"/>
          </a:p>
        </p:txBody>
      </p:sp>
      <p:sp>
        <p:nvSpPr>
          <p:cNvPr id="46126" name="Rhode Island">
            <a:extLst>
              <a:ext uri="{FF2B5EF4-FFF2-40B4-BE49-F238E27FC236}">
                <a16:creationId xmlns:a16="http://schemas.microsoft.com/office/drawing/2014/main" id="{8D469915-3580-42CF-A84D-D86935C8FB84}"/>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46127" name="South Carolina">
            <a:extLst>
              <a:ext uri="{FF2B5EF4-FFF2-40B4-BE49-F238E27FC236}">
                <a16:creationId xmlns:a16="http://schemas.microsoft.com/office/drawing/2014/main" id="{332E5C56-3F3F-483B-ACC3-5C62AF9C48FA}"/>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46128" name="South Dakota">
            <a:extLst>
              <a:ext uri="{FF2B5EF4-FFF2-40B4-BE49-F238E27FC236}">
                <a16:creationId xmlns:a16="http://schemas.microsoft.com/office/drawing/2014/main" id="{B042A7EE-34AE-486F-8AFF-C91FB2638B38}"/>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46129" name="Tennessee">
            <a:extLst>
              <a:ext uri="{FF2B5EF4-FFF2-40B4-BE49-F238E27FC236}">
                <a16:creationId xmlns:a16="http://schemas.microsoft.com/office/drawing/2014/main" id="{5BC3EAE5-80C0-4024-BAA0-C036865CE7A0}"/>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67A9CF"/>
          </a:solidFill>
          <a:ln w="15875">
            <a:solidFill>
              <a:srgbClr val="003F48"/>
            </a:solidFill>
            <a:prstDash val="solid"/>
            <a:round/>
            <a:headEnd/>
            <a:tailEnd/>
          </a:ln>
        </p:spPr>
        <p:txBody>
          <a:bodyPr/>
          <a:lstStyle/>
          <a:p>
            <a:endParaRPr lang="en-US"/>
          </a:p>
        </p:txBody>
      </p:sp>
      <p:sp>
        <p:nvSpPr>
          <p:cNvPr id="46130" name="Texas">
            <a:extLst>
              <a:ext uri="{FF2B5EF4-FFF2-40B4-BE49-F238E27FC236}">
                <a16:creationId xmlns:a16="http://schemas.microsoft.com/office/drawing/2014/main" id="{55E5194A-AEDB-4E2A-BB95-FBE3AAA1EE6F}"/>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46131" name="Utah">
            <a:extLst>
              <a:ext uri="{FF2B5EF4-FFF2-40B4-BE49-F238E27FC236}">
                <a16:creationId xmlns:a16="http://schemas.microsoft.com/office/drawing/2014/main" id="{A59D8EBE-27A7-49B2-809D-79C341210052}"/>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46132" name="Vermont">
            <a:extLst>
              <a:ext uri="{FF2B5EF4-FFF2-40B4-BE49-F238E27FC236}">
                <a16:creationId xmlns:a16="http://schemas.microsoft.com/office/drawing/2014/main" id="{DBCE9142-3CFC-4889-9627-6C8E850584E2}"/>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46133" name="West Virginia">
            <a:extLst>
              <a:ext uri="{FF2B5EF4-FFF2-40B4-BE49-F238E27FC236}">
                <a16:creationId xmlns:a16="http://schemas.microsoft.com/office/drawing/2014/main" id="{762B3306-6B36-4E9F-91C5-0F90DC10DC48}"/>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46134" name="Wisconsin">
            <a:extLst>
              <a:ext uri="{FF2B5EF4-FFF2-40B4-BE49-F238E27FC236}">
                <a16:creationId xmlns:a16="http://schemas.microsoft.com/office/drawing/2014/main" id="{DC271C77-2CBB-428C-8BD8-586F70A9C89B}"/>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46135" name="Wyoming">
            <a:extLst>
              <a:ext uri="{FF2B5EF4-FFF2-40B4-BE49-F238E27FC236}">
                <a16:creationId xmlns:a16="http://schemas.microsoft.com/office/drawing/2014/main" id="{D7079B50-BD30-485F-989F-81B94EB038CD}"/>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46136" name="Massachusetts">
            <a:extLst>
              <a:ext uri="{FF2B5EF4-FFF2-40B4-BE49-F238E27FC236}">
                <a16:creationId xmlns:a16="http://schemas.microsoft.com/office/drawing/2014/main" id="{C46CCC17-650F-409E-8E22-D023A583255F}"/>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46137" name="Freeform 59">
            <a:extLst>
              <a:ext uri="{FF2B5EF4-FFF2-40B4-BE49-F238E27FC236}">
                <a16:creationId xmlns:a16="http://schemas.microsoft.com/office/drawing/2014/main" id="{E027BA5F-B334-4D5F-9C4A-011ACF499268}"/>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38" name="Freeform 60">
            <a:extLst>
              <a:ext uri="{FF2B5EF4-FFF2-40B4-BE49-F238E27FC236}">
                <a16:creationId xmlns:a16="http://schemas.microsoft.com/office/drawing/2014/main" id="{22A6D38A-0195-47D7-B613-7DD476C3B454}"/>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39" name="Virginia">
            <a:extLst>
              <a:ext uri="{FF2B5EF4-FFF2-40B4-BE49-F238E27FC236}">
                <a16:creationId xmlns:a16="http://schemas.microsoft.com/office/drawing/2014/main" id="{E334E5E7-DD02-4027-9153-F8ACE4B2294C}"/>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46140" name="Freeform 62">
            <a:extLst>
              <a:ext uri="{FF2B5EF4-FFF2-40B4-BE49-F238E27FC236}">
                <a16:creationId xmlns:a16="http://schemas.microsoft.com/office/drawing/2014/main" id="{09EC3D4F-A875-4B54-867C-FA0D7B2BF599}"/>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46141" name="Hawaii">
            <a:extLst>
              <a:ext uri="{FF2B5EF4-FFF2-40B4-BE49-F238E27FC236}">
                <a16:creationId xmlns:a16="http://schemas.microsoft.com/office/drawing/2014/main" id="{EBEB4DB9-7BE5-4313-9119-2F0CC9A0238E}"/>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46166" name="Freeform 64">
              <a:extLst>
                <a:ext uri="{FF2B5EF4-FFF2-40B4-BE49-F238E27FC236}">
                  <a16:creationId xmlns:a16="http://schemas.microsoft.com/office/drawing/2014/main" id="{4236E4A0-1039-4286-BDF7-1E6BF6DAB056}"/>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2818A"/>
            </a:solidFill>
            <a:ln w="15875">
              <a:solidFill>
                <a:srgbClr val="003F48"/>
              </a:solidFill>
              <a:prstDash val="solid"/>
              <a:round/>
              <a:headEnd/>
              <a:tailEnd/>
            </a:ln>
          </p:spPr>
          <p:txBody>
            <a:bodyPr/>
            <a:lstStyle/>
            <a:p>
              <a:endParaRPr lang="en-US"/>
            </a:p>
          </p:txBody>
        </p:sp>
        <p:sp>
          <p:nvSpPr>
            <p:cNvPr id="46167" name="Freeform 65">
              <a:extLst>
                <a:ext uri="{FF2B5EF4-FFF2-40B4-BE49-F238E27FC236}">
                  <a16:creationId xmlns:a16="http://schemas.microsoft.com/office/drawing/2014/main" id="{4B12D707-912C-4D61-83CF-F252D9221E44}"/>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2818A"/>
            </a:solidFill>
            <a:ln w="15875">
              <a:solidFill>
                <a:srgbClr val="003F48"/>
              </a:solidFill>
              <a:prstDash val="solid"/>
              <a:round/>
              <a:headEnd/>
              <a:tailEnd/>
            </a:ln>
          </p:spPr>
          <p:txBody>
            <a:bodyPr/>
            <a:lstStyle/>
            <a:p>
              <a:endParaRPr lang="en-US"/>
            </a:p>
          </p:txBody>
        </p:sp>
        <p:sp>
          <p:nvSpPr>
            <p:cNvPr id="46168" name="Freeform 66">
              <a:extLst>
                <a:ext uri="{FF2B5EF4-FFF2-40B4-BE49-F238E27FC236}">
                  <a16:creationId xmlns:a16="http://schemas.microsoft.com/office/drawing/2014/main" id="{FFD4FF9C-5D9B-4ECD-9966-3B8D7632F2BA}"/>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46169" name="Freeform 67">
              <a:extLst>
                <a:ext uri="{FF2B5EF4-FFF2-40B4-BE49-F238E27FC236}">
                  <a16:creationId xmlns:a16="http://schemas.microsoft.com/office/drawing/2014/main" id="{139362D0-BFC6-4248-AE6C-6AB6B9087573}"/>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2818A"/>
            </a:solidFill>
            <a:ln w="15875">
              <a:solidFill>
                <a:srgbClr val="003F48"/>
              </a:solidFill>
              <a:prstDash val="solid"/>
              <a:round/>
              <a:headEnd/>
              <a:tailEnd/>
            </a:ln>
          </p:spPr>
          <p:txBody>
            <a:bodyPr/>
            <a:lstStyle/>
            <a:p>
              <a:endParaRPr lang="en-US"/>
            </a:p>
          </p:txBody>
        </p:sp>
        <p:sp>
          <p:nvSpPr>
            <p:cNvPr id="46170" name="Freeform 68">
              <a:extLst>
                <a:ext uri="{FF2B5EF4-FFF2-40B4-BE49-F238E27FC236}">
                  <a16:creationId xmlns:a16="http://schemas.microsoft.com/office/drawing/2014/main" id="{A921F683-7E96-4F22-B7FD-7867A7A2D4E3}"/>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46171" name="Freeform 69">
              <a:extLst>
                <a:ext uri="{FF2B5EF4-FFF2-40B4-BE49-F238E27FC236}">
                  <a16:creationId xmlns:a16="http://schemas.microsoft.com/office/drawing/2014/main" id="{2B103864-B95F-4DE4-8C3B-BA82845409FA}"/>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46172" name="Freeform 70">
              <a:extLst>
                <a:ext uri="{FF2B5EF4-FFF2-40B4-BE49-F238E27FC236}">
                  <a16:creationId xmlns:a16="http://schemas.microsoft.com/office/drawing/2014/main" id="{A7BB01C3-3E82-4785-8395-9C1394E732B0}"/>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2818A"/>
            </a:solidFill>
            <a:ln w="15875">
              <a:solidFill>
                <a:srgbClr val="003F48"/>
              </a:solidFill>
              <a:prstDash val="solid"/>
              <a:round/>
              <a:headEnd/>
              <a:tailEnd/>
            </a:ln>
          </p:spPr>
          <p:txBody>
            <a:bodyPr/>
            <a:lstStyle/>
            <a:p>
              <a:endParaRPr lang="en-US"/>
            </a:p>
          </p:txBody>
        </p:sp>
        <p:sp>
          <p:nvSpPr>
            <p:cNvPr id="46173" name="Freeform 71">
              <a:extLst>
                <a:ext uri="{FF2B5EF4-FFF2-40B4-BE49-F238E27FC236}">
                  <a16:creationId xmlns:a16="http://schemas.microsoft.com/office/drawing/2014/main" id="{CC5258F6-311A-43EF-9B09-51034C13231B}"/>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2818A"/>
            </a:solidFill>
            <a:ln w="15875">
              <a:solidFill>
                <a:srgbClr val="003F48"/>
              </a:solidFill>
              <a:prstDash val="solid"/>
              <a:round/>
              <a:headEnd/>
              <a:tailEnd/>
            </a:ln>
          </p:spPr>
          <p:txBody>
            <a:bodyPr/>
            <a:lstStyle/>
            <a:p>
              <a:endParaRPr lang="en-US"/>
            </a:p>
          </p:txBody>
        </p:sp>
      </p:grpSp>
      <p:grpSp>
        <p:nvGrpSpPr>
          <p:cNvPr id="46142" name="Alaska">
            <a:extLst>
              <a:ext uri="{FF2B5EF4-FFF2-40B4-BE49-F238E27FC236}">
                <a16:creationId xmlns:a16="http://schemas.microsoft.com/office/drawing/2014/main" id="{FACDB7AF-F692-4EEE-9B5F-0B84C257B416}"/>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46156" name="Freeform 73">
              <a:extLst>
                <a:ext uri="{FF2B5EF4-FFF2-40B4-BE49-F238E27FC236}">
                  <a16:creationId xmlns:a16="http://schemas.microsoft.com/office/drawing/2014/main" id="{8F409D7E-EF9A-4C8E-8FB8-16579989FE0B}"/>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7A9CF"/>
            </a:solidFill>
            <a:ln w="15875">
              <a:solidFill>
                <a:srgbClr val="003F48"/>
              </a:solidFill>
              <a:prstDash val="solid"/>
              <a:round/>
              <a:headEnd/>
              <a:tailEnd/>
            </a:ln>
          </p:spPr>
          <p:txBody>
            <a:bodyPr/>
            <a:lstStyle/>
            <a:p>
              <a:endParaRPr lang="en-US"/>
            </a:p>
          </p:txBody>
        </p:sp>
        <p:sp>
          <p:nvSpPr>
            <p:cNvPr id="46157" name="Freeform 74">
              <a:extLst>
                <a:ext uri="{FF2B5EF4-FFF2-40B4-BE49-F238E27FC236}">
                  <a16:creationId xmlns:a16="http://schemas.microsoft.com/office/drawing/2014/main" id="{49C446DD-93E8-489E-A468-DB7CD8B547C9}"/>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7A9CF"/>
            </a:solidFill>
            <a:ln w="15875">
              <a:solidFill>
                <a:srgbClr val="003F48"/>
              </a:solidFill>
              <a:prstDash val="solid"/>
              <a:round/>
              <a:headEnd/>
              <a:tailEnd/>
            </a:ln>
          </p:spPr>
          <p:txBody>
            <a:bodyPr/>
            <a:lstStyle/>
            <a:p>
              <a:endParaRPr lang="en-US"/>
            </a:p>
          </p:txBody>
        </p:sp>
        <p:sp>
          <p:nvSpPr>
            <p:cNvPr id="46158" name="Freeform 75">
              <a:extLst>
                <a:ext uri="{FF2B5EF4-FFF2-40B4-BE49-F238E27FC236}">
                  <a16:creationId xmlns:a16="http://schemas.microsoft.com/office/drawing/2014/main" id="{282AE7F0-03C7-4E89-A689-1453443B55C3}"/>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46159" name="Freeform 76">
              <a:extLst>
                <a:ext uri="{FF2B5EF4-FFF2-40B4-BE49-F238E27FC236}">
                  <a16:creationId xmlns:a16="http://schemas.microsoft.com/office/drawing/2014/main" id="{AACBA6F1-F113-4B9E-A186-AFE805B10F56}"/>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7A9CF"/>
            </a:solidFill>
            <a:ln w="15875">
              <a:solidFill>
                <a:srgbClr val="003F48"/>
              </a:solidFill>
              <a:prstDash val="solid"/>
              <a:round/>
              <a:headEnd/>
              <a:tailEnd/>
            </a:ln>
          </p:spPr>
          <p:txBody>
            <a:bodyPr/>
            <a:lstStyle/>
            <a:p>
              <a:endParaRPr lang="en-US"/>
            </a:p>
          </p:txBody>
        </p:sp>
        <p:sp>
          <p:nvSpPr>
            <p:cNvPr id="46160" name="Freeform 77">
              <a:extLst>
                <a:ext uri="{FF2B5EF4-FFF2-40B4-BE49-F238E27FC236}">
                  <a16:creationId xmlns:a16="http://schemas.microsoft.com/office/drawing/2014/main" id="{76C915E7-6C04-48CD-8194-C543040F58A5}"/>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7A9CF"/>
            </a:solidFill>
            <a:ln w="15875">
              <a:solidFill>
                <a:srgbClr val="003F48"/>
              </a:solidFill>
              <a:prstDash val="solid"/>
              <a:round/>
              <a:headEnd/>
              <a:tailEnd/>
            </a:ln>
          </p:spPr>
          <p:txBody>
            <a:bodyPr/>
            <a:lstStyle/>
            <a:p>
              <a:endParaRPr lang="en-US"/>
            </a:p>
          </p:txBody>
        </p:sp>
        <p:sp>
          <p:nvSpPr>
            <p:cNvPr id="46161" name="Freeform 78">
              <a:extLst>
                <a:ext uri="{FF2B5EF4-FFF2-40B4-BE49-F238E27FC236}">
                  <a16:creationId xmlns:a16="http://schemas.microsoft.com/office/drawing/2014/main" id="{EE32EC07-4AF9-4FE6-8AA8-19FC5D18B8ED}"/>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46162" name="Freeform 79">
              <a:extLst>
                <a:ext uri="{FF2B5EF4-FFF2-40B4-BE49-F238E27FC236}">
                  <a16:creationId xmlns:a16="http://schemas.microsoft.com/office/drawing/2014/main" id="{FBA51C82-9F2F-4F3F-A735-D7AF09335BFD}"/>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46163" name="Freeform 80">
              <a:extLst>
                <a:ext uri="{FF2B5EF4-FFF2-40B4-BE49-F238E27FC236}">
                  <a16:creationId xmlns:a16="http://schemas.microsoft.com/office/drawing/2014/main" id="{E6427E32-9B13-446E-A269-DD61E779180A}"/>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46164" name="Freeform 81">
              <a:extLst>
                <a:ext uri="{FF2B5EF4-FFF2-40B4-BE49-F238E27FC236}">
                  <a16:creationId xmlns:a16="http://schemas.microsoft.com/office/drawing/2014/main" id="{36842F18-8477-4A71-844D-64C0C0857DE4}"/>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46165" name="Freeform 82">
              <a:extLst>
                <a:ext uri="{FF2B5EF4-FFF2-40B4-BE49-F238E27FC236}">
                  <a16:creationId xmlns:a16="http://schemas.microsoft.com/office/drawing/2014/main" id="{696F8B85-CD7F-46E7-92BF-E9BD9DA35F7C}"/>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7A9CF"/>
            </a:solidFill>
            <a:ln w="15875">
              <a:solidFill>
                <a:srgbClr val="003F48"/>
              </a:solidFill>
              <a:prstDash val="solid"/>
              <a:round/>
              <a:headEnd/>
              <a:tailEnd/>
            </a:ln>
          </p:spPr>
          <p:txBody>
            <a:bodyPr/>
            <a:lstStyle/>
            <a:p>
              <a:endParaRPr lang="en-US"/>
            </a:p>
          </p:txBody>
        </p:sp>
      </p:grpSp>
      <p:sp>
        <p:nvSpPr>
          <p:cNvPr id="46143" name="Rectangle 109">
            <a:extLst>
              <a:ext uri="{FF2B5EF4-FFF2-40B4-BE49-F238E27FC236}">
                <a16:creationId xmlns:a16="http://schemas.microsoft.com/office/drawing/2014/main" id="{FCE0D3C2-790E-4666-86B0-56344161784C}"/>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6144" name="Rectangle 110">
            <a:extLst>
              <a:ext uri="{FF2B5EF4-FFF2-40B4-BE49-F238E27FC236}">
                <a16:creationId xmlns:a16="http://schemas.microsoft.com/office/drawing/2014/main" id="{55391D92-3CF4-4856-8BFA-615BE9424274}"/>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6145" name="Rectangle 111">
            <a:extLst>
              <a:ext uri="{FF2B5EF4-FFF2-40B4-BE49-F238E27FC236}">
                <a16:creationId xmlns:a16="http://schemas.microsoft.com/office/drawing/2014/main" id="{0592B53A-2427-4C5D-ADF3-863A03D0BB55}"/>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6146" name="Rectangle 112">
            <a:extLst>
              <a:ext uri="{FF2B5EF4-FFF2-40B4-BE49-F238E27FC236}">
                <a16:creationId xmlns:a16="http://schemas.microsoft.com/office/drawing/2014/main" id="{ED277FD1-908F-4EBE-B274-01FCB2CFE58D}"/>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6147" name="Rectangle 113">
            <a:extLst>
              <a:ext uri="{FF2B5EF4-FFF2-40B4-BE49-F238E27FC236}">
                <a16:creationId xmlns:a16="http://schemas.microsoft.com/office/drawing/2014/main" id="{A8DBA3D2-1AAF-4DF2-BAE6-354BB95D0BCD}"/>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6148" name="Text Box 114">
            <a:extLst>
              <a:ext uri="{FF2B5EF4-FFF2-40B4-BE49-F238E27FC236}">
                <a16:creationId xmlns:a16="http://schemas.microsoft.com/office/drawing/2014/main" id="{2302B05D-EEEC-4ABF-BD0B-1CC975E66FDB}"/>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46149" name="Text Box 105">
            <a:extLst>
              <a:ext uri="{FF2B5EF4-FFF2-40B4-BE49-F238E27FC236}">
                <a16:creationId xmlns:a16="http://schemas.microsoft.com/office/drawing/2014/main" id="{1224348B-2153-49C6-A9B5-D264301848E2}"/>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46150" name="Text Box 106">
            <a:extLst>
              <a:ext uri="{FF2B5EF4-FFF2-40B4-BE49-F238E27FC236}">
                <a16:creationId xmlns:a16="http://schemas.microsoft.com/office/drawing/2014/main" id="{C4D9E6A5-FA58-4EAE-92DF-7EDA7DAA6C3A}"/>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46151" name="Text Box 107">
            <a:extLst>
              <a:ext uri="{FF2B5EF4-FFF2-40B4-BE49-F238E27FC236}">
                <a16:creationId xmlns:a16="http://schemas.microsoft.com/office/drawing/2014/main" id="{9249A3A9-A0DC-4BE8-A571-22FD3083CBA7}"/>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46152" name="Text Box 108">
            <a:extLst>
              <a:ext uri="{FF2B5EF4-FFF2-40B4-BE49-F238E27FC236}">
                <a16:creationId xmlns:a16="http://schemas.microsoft.com/office/drawing/2014/main" id="{DFC7060C-BB2F-4898-B6E9-B61257C921F7}"/>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46153" name="Rectangle 7">
            <a:extLst>
              <a:ext uri="{FF2B5EF4-FFF2-40B4-BE49-F238E27FC236}">
                <a16:creationId xmlns:a16="http://schemas.microsoft.com/office/drawing/2014/main" id="{EC3D8DAA-A08F-4588-AD2B-B9CFBBBAB1EB}"/>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tried to increase student knowledge on HIV prevention in a required course</a:t>
            </a:r>
          </a:p>
        </p:txBody>
      </p:sp>
      <p:sp>
        <p:nvSpPr>
          <p:cNvPr id="46154" name="Text Box 101">
            <a:extLst>
              <a:ext uri="{FF2B5EF4-FFF2-40B4-BE49-F238E27FC236}">
                <a16:creationId xmlns:a16="http://schemas.microsoft.com/office/drawing/2014/main" id="{CDD7C3CE-7F28-4B72-8451-4B3835AE39B9}"/>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endParaRPr lang="en-US" altLang="en-US" sz="1000">
              <a:solidFill>
                <a:srgbClr val="00788A"/>
              </a:solidFill>
            </a:endParaRPr>
          </a:p>
        </p:txBody>
      </p:sp>
      <p:sp>
        <p:nvSpPr>
          <p:cNvPr id="46155" name="Text Box 116">
            <a:extLst>
              <a:ext uri="{FF2B5EF4-FFF2-40B4-BE49-F238E27FC236}">
                <a16:creationId xmlns:a16="http://schemas.microsoft.com/office/drawing/2014/main" id="{4C0CCAE4-B3E0-4040-8E15-C9B79A7F7A39}"/>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Kansas">
            <a:extLst>
              <a:ext uri="{FF2B5EF4-FFF2-40B4-BE49-F238E27FC236}">
                <a16:creationId xmlns:a16="http://schemas.microsoft.com/office/drawing/2014/main" id="{A836CFC1-0DCC-4796-A8D5-3C3EF0AA5A20}"/>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6EFF7"/>
          </a:solidFill>
          <a:ln w="15875">
            <a:solidFill>
              <a:srgbClr val="003F48"/>
            </a:solidFill>
            <a:prstDash val="solid"/>
            <a:round/>
            <a:headEnd/>
            <a:tailEnd/>
          </a:ln>
        </p:spPr>
        <p:txBody>
          <a:bodyPr/>
          <a:lstStyle/>
          <a:p>
            <a:endParaRPr lang="en-US"/>
          </a:p>
        </p:txBody>
      </p:sp>
      <p:sp>
        <p:nvSpPr>
          <p:cNvPr id="156675" name="Missouri">
            <a:extLst>
              <a:ext uri="{FF2B5EF4-FFF2-40B4-BE49-F238E27FC236}">
                <a16:creationId xmlns:a16="http://schemas.microsoft.com/office/drawing/2014/main" id="{CB2159E1-0A4A-409F-A5C1-BE94364AE95F}"/>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56676" name="Illinois">
            <a:extLst>
              <a:ext uri="{FF2B5EF4-FFF2-40B4-BE49-F238E27FC236}">
                <a16:creationId xmlns:a16="http://schemas.microsoft.com/office/drawing/2014/main" id="{C489666A-B580-43A8-B767-CD3958945BEB}"/>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56677" name="Iowa">
            <a:extLst>
              <a:ext uri="{FF2B5EF4-FFF2-40B4-BE49-F238E27FC236}">
                <a16:creationId xmlns:a16="http://schemas.microsoft.com/office/drawing/2014/main" id="{6308B33E-5B2B-4B6B-B5F8-5B8F3EE26D7C}"/>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56678" name="New Mexico">
            <a:extLst>
              <a:ext uri="{FF2B5EF4-FFF2-40B4-BE49-F238E27FC236}">
                <a16:creationId xmlns:a16="http://schemas.microsoft.com/office/drawing/2014/main" id="{06A74427-592E-4F00-9777-E164288067E0}"/>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BDC9E1"/>
          </a:solidFill>
          <a:ln w="15875">
            <a:solidFill>
              <a:srgbClr val="003F48"/>
            </a:solidFill>
            <a:prstDash val="solid"/>
            <a:round/>
            <a:headEnd/>
            <a:tailEnd/>
          </a:ln>
        </p:spPr>
        <p:txBody>
          <a:bodyPr/>
          <a:lstStyle/>
          <a:p>
            <a:endParaRPr lang="en-US"/>
          </a:p>
        </p:txBody>
      </p:sp>
      <p:sp>
        <p:nvSpPr>
          <p:cNvPr id="156679" name="Oklahoma">
            <a:extLst>
              <a:ext uri="{FF2B5EF4-FFF2-40B4-BE49-F238E27FC236}">
                <a16:creationId xmlns:a16="http://schemas.microsoft.com/office/drawing/2014/main" id="{34686AD5-EEC2-4078-ADD8-5923CCF9BAAF}"/>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56680" name="Florida">
            <a:extLst>
              <a:ext uri="{FF2B5EF4-FFF2-40B4-BE49-F238E27FC236}">
                <a16:creationId xmlns:a16="http://schemas.microsoft.com/office/drawing/2014/main" id="{A36DC8F5-11C8-4BFC-90DD-6D2C029408D1}"/>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BDC9E1"/>
          </a:solidFill>
          <a:ln w="15875">
            <a:solidFill>
              <a:srgbClr val="003F48"/>
            </a:solidFill>
            <a:prstDash val="solid"/>
            <a:round/>
            <a:headEnd/>
            <a:tailEnd/>
          </a:ln>
        </p:spPr>
        <p:txBody>
          <a:bodyPr/>
          <a:lstStyle/>
          <a:p>
            <a:endParaRPr lang="en-US"/>
          </a:p>
        </p:txBody>
      </p:sp>
      <p:sp>
        <p:nvSpPr>
          <p:cNvPr id="156681" name="Freeform 9">
            <a:extLst>
              <a:ext uri="{FF2B5EF4-FFF2-40B4-BE49-F238E27FC236}">
                <a16:creationId xmlns:a16="http://schemas.microsoft.com/office/drawing/2014/main" id="{1CDFF725-E3D6-41A7-8662-66A2B55D0B08}"/>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56682" name="Freeform 10">
            <a:extLst>
              <a:ext uri="{FF2B5EF4-FFF2-40B4-BE49-F238E27FC236}">
                <a16:creationId xmlns:a16="http://schemas.microsoft.com/office/drawing/2014/main" id="{D52A0C75-7A95-49B9-8740-C949A86A2149}"/>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56683" name="Freeform 11">
            <a:extLst>
              <a:ext uri="{FF2B5EF4-FFF2-40B4-BE49-F238E27FC236}">
                <a16:creationId xmlns:a16="http://schemas.microsoft.com/office/drawing/2014/main" id="{0E7DB02D-0BC0-49D0-87D3-68E4EDC9B526}"/>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56684" name="Michigan Upper">
            <a:extLst>
              <a:ext uri="{FF2B5EF4-FFF2-40B4-BE49-F238E27FC236}">
                <a16:creationId xmlns:a16="http://schemas.microsoft.com/office/drawing/2014/main" id="{A43F9980-AFCC-4878-B814-A4A3AC3880B0}"/>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BDC9E1"/>
          </a:solidFill>
          <a:ln w="15875">
            <a:solidFill>
              <a:srgbClr val="003F48"/>
            </a:solidFill>
            <a:prstDash val="solid"/>
            <a:round/>
            <a:headEnd/>
            <a:tailEnd/>
          </a:ln>
        </p:spPr>
        <p:txBody>
          <a:bodyPr/>
          <a:lstStyle/>
          <a:p>
            <a:endParaRPr lang="en-US"/>
          </a:p>
        </p:txBody>
      </p:sp>
      <p:sp>
        <p:nvSpPr>
          <p:cNvPr id="156685" name="Michigan">
            <a:extLst>
              <a:ext uri="{FF2B5EF4-FFF2-40B4-BE49-F238E27FC236}">
                <a16:creationId xmlns:a16="http://schemas.microsoft.com/office/drawing/2014/main" id="{2E204F8D-771F-4F74-B5C1-55C6505989C2}"/>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56686" name="New York">
            <a:extLst>
              <a:ext uri="{FF2B5EF4-FFF2-40B4-BE49-F238E27FC236}">
                <a16:creationId xmlns:a16="http://schemas.microsoft.com/office/drawing/2014/main" id="{8716CD0D-9DE7-4D72-BC27-E6933150A0A6}"/>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BDC9E1"/>
          </a:solidFill>
          <a:ln w="15875">
            <a:solidFill>
              <a:srgbClr val="003F48"/>
            </a:solidFill>
            <a:prstDash val="solid"/>
            <a:round/>
            <a:headEnd/>
            <a:tailEnd/>
          </a:ln>
        </p:spPr>
        <p:txBody>
          <a:bodyPr/>
          <a:lstStyle/>
          <a:p>
            <a:endParaRPr lang="en-US"/>
          </a:p>
        </p:txBody>
      </p:sp>
      <p:sp>
        <p:nvSpPr>
          <p:cNvPr id="156687" name="Freeform 15">
            <a:extLst>
              <a:ext uri="{FF2B5EF4-FFF2-40B4-BE49-F238E27FC236}">
                <a16:creationId xmlns:a16="http://schemas.microsoft.com/office/drawing/2014/main" id="{5871AEB9-0CE8-41F5-91E4-BCE267B4998D}"/>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688" name="Freeform 16">
            <a:extLst>
              <a:ext uri="{FF2B5EF4-FFF2-40B4-BE49-F238E27FC236}">
                <a16:creationId xmlns:a16="http://schemas.microsoft.com/office/drawing/2014/main" id="{FD0D9392-5B2C-41B2-86B0-1E5E66E02AE0}"/>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689" name="Washington">
            <a:extLst>
              <a:ext uri="{FF2B5EF4-FFF2-40B4-BE49-F238E27FC236}">
                <a16:creationId xmlns:a16="http://schemas.microsoft.com/office/drawing/2014/main" id="{85B96D15-C373-4F0F-8EF2-79700676F46E}"/>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BDC9E1"/>
          </a:solidFill>
          <a:ln w="15875">
            <a:solidFill>
              <a:srgbClr val="003F48"/>
            </a:solidFill>
            <a:prstDash val="solid"/>
            <a:round/>
            <a:headEnd/>
            <a:tailEnd/>
          </a:ln>
        </p:spPr>
        <p:txBody>
          <a:bodyPr/>
          <a:lstStyle/>
          <a:p>
            <a:endParaRPr lang="en-US"/>
          </a:p>
        </p:txBody>
      </p:sp>
      <p:sp>
        <p:nvSpPr>
          <p:cNvPr id="156690" name="Freeform 19">
            <a:extLst>
              <a:ext uri="{FF2B5EF4-FFF2-40B4-BE49-F238E27FC236}">
                <a16:creationId xmlns:a16="http://schemas.microsoft.com/office/drawing/2014/main" id="{12E619FC-A4B0-4F4B-BF89-BF11E17A1739}"/>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691" name="Alabama">
            <a:extLst>
              <a:ext uri="{FF2B5EF4-FFF2-40B4-BE49-F238E27FC236}">
                <a16:creationId xmlns:a16="http://schemas.microsoft.com/office/drawing/2014/main" id="{CAC4BF1F-D525-428C-ABC8-E134385964AB}"/>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6EFF7"/>
          </a:solidFill>
          <a:ln w="15875">
            <a:solidFill>
              <a:srgbClr val="003F48"/>
            </a:solidFill>
            <a:prstDash val="solid"/>
            <a:round/>
            <a:headEnd/>
            <a:tailEnd/>
          </a:ln>
        </p:spPr>
        <p:txBody>
          <a:bodyPr/>
          <a:lstStyle/>
          <a:p>
            <a:endParaRPr lang="en-US"/>
          </a:p>
        </p:txBody>
      </p:sp>
      <p:sp>
        <p:nvSpPr>
          <p:cNvPr id="156692" name="Arizona">
            <a:extLst>
              <a:ext uri="{FF2B5EF4-FFF2-40B4-BE49-F238E27FC236}">
                <a16:creationId xmlns:a16="http://schemas.microsoft.com/office/drawing/2014/main" id="{31799F36-7852-42CE-9768-6A2F2AE9A480}"/>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56693" name="Arkansas">
            <a:extLst>
              <a:ext uri="{FF2B5EF4-FFF2-40B4-BE49-F238E27FC236}">
                <a16:creationId xmlns:a16="http://schemas.microsoft.com/office/drawing/2014/main" id="{60588708-3DEE-4593-B9DC-113DF531E3C5}"/>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56694" name="California">
            <a:extLst>
              <a:ext uri="{FF2B5EF4-FFF2-40B4-BE49-F238E27FC236}">
                <a16:creationId xmlns:a16="http://schemas.microsoft.com/office/drawing/2014/main" id="{A06BCB24-E932-4833-B639-D32F44654E4F}"/>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BDC9E1"/>
          </a:solidFill>
          <a:ln w="15875">
            <a:solidFill>
              <a:srgbClr val="003F48"/>
            </a:solidFill>
            <a:prstDash val="solid"/>
            <a:round/>
            <a:headEnd/>
            <a:tailEnd/>
          </a:ln>
        </p:spPr>
        <p:txBody>
          <a:bodyPr/>
          <a:lstStyle/>
          <a:p>
            <a:endParaRPr lang="en-US"/>
          </a:p>
        </p:txBody>
      </p:sp>
      <p:sp>
        <p:nvSpPr>
          <p:cNvPr id="156695" name="Colorado">
            <a:extLst>
              <a:ext uri="{FF2B5EF4-FFF2-40B4-BE49-F238E27FC236}">
                <a16:creationId xmlns:a16="http://schemas.microsoft.com/office/drawing/2014/main" id="{10ED1726-1690-4B09-8807-87765B078E47}"/>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56696" name="Connecticut">
            <a:extLst>
              <a:ext uri="{FF2B5EF4-FFF2-40B4-BE49-F238E27FC236}">
                <a16:creationId xmlns:a16="http://schemas.microsoft.com/office/drawing/2014/main" id="{9B55AF76-E149-4A16-A271-C78D7D8827E2}"/>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56697" name="Delaware">
            <a:extLst>
              <a:ext uri="{FF2B5EF4-FFF2-40B4-BE49-F238E27FC236}">
                <a16:creationId xmlns:a16="http://schemas.microsoft.com/office/drawing/2014/main" id="{3C865385-BF71-46C1-B018-7261F7070CE8}"/>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56698" name="Freeform 27">
            <a:extLst>
              <a:ext uri="{FF2B5EF4-FFF2-40B4-BE49-F238E27FC236}">
                <a16:creationId xmlns:a16="http://schemas.microsoft.com/office/drawing/2014/main" id="{78DA0A46-1906-4954-BDBE-4025CAD84BD3}"/>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699" name="Georgia">
            <a:extLst>
              <a:ext uri="{FF2B5EF4-FFF2-40B4-BE49-F238E27FC236}">
                <a16:creationId xmlns:a16="http://schemas.microsoft.com/office/drawing/2014/main" id="{F828F501-1064-4494-83E9-49ADE400B40A}"/>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156700" name="Idaho">
            <a:extLst>
              <a:ext uri="{FF2B5EF4-FFF2-40B4-BE49-F238E27FC236}">
                <a16:creationId xmlns:a16="http://schemas.microsoft.com/office/drawing/2014/main" id="{30053E25-87DC-49CA-8FB7-9BC7DB998B19}"/>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6EFF7"/>
          </a:solidFill>
          <a:ln w="15875">
            <a:solidFill>
              <a:srgbClr val="003F48"/>
            </a:solidFill>
            <a:prstDash val="solid"/>
            <a:round/>
            <a:headEnd/>
            <a:tailEnd/>
          </a:ln>
        </p:spPr>
        <p:txBody>
          <a:bodyPr/>
          <a:lstStyle/>
          <a:p>
            <a:endParaRPr lang="en-US"/>
          </a:p>
        </p:txBody>
      </p:sp>
      <p:sp>
        <p:nvSpPr>
          <p:cNvPr id="156701" name="Indiana">
            <a:extLst>
              <a:ext uri="{FF2B5EF4-FFF2-40B4-BE49-F238E27FC236}">
                <a16:creationId xmlns:a16="http://schemas.microsoft.com/office/drawing/2014/main" id="{5608F539-9DE5-4A6E-8114-1EDB7CE8CB2B}"/>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56702" name="Kentucky">
            <a:extLst>
              <a:ext uri="{FF2B5EF4-FFF2-40B4-BE49-F238E27FC236}">
                <a16:creationId xmlns:a16="http://schemas.microsoft.com/office/drawing/2014/main" id="{E6B56C45-31A7-4E0E-9BD8-A7B0774F1CC1}"/>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56703" name="Louisiana">
            <a:extLst>
              <a:ext uri="{FF2B5EF4-FFF2-40B4-BE49-F238E27FC236}">
                <a16:creationId xmlns:a16="http://schemas.microsoft.com/office/drawing/2014/main" id="{06E12142-FE77-4377-A5AC-48B1A383E7A9}"/>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56704" name="Maine">
            <a:extLst>
              <a:ext uri="{FF2B5EF4-FFF2-40B4-BE49-F238E27FC236}">
                <a16:creationId xmlns:a16="http://schemas.microsoft.com/office/drawing/2014/main" id="{ED54F0EF-C8D6-406C-884E-23BE2229DF55}"/>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BDC9E1"/>
          </a:solidFill>
          <a:ln w="15875">
            <a:solidFill>
              <a:srgbClr val="003F48"/>
            </a:solidFill>
            <a:prstDash val="solid"/>
            <a:round/>
            <a:headEnd/>
            <a:tailEnd/>
          </a:ln>
        </p:spPr>
        <p:txBody>
          <a:bodyPr/>
          <a:lstStyle/>
          <a:p>
            <a:endParaRPr lang="en-US"/>
          </a:p>
        </p:txBody>
      </p:sp>
      <p:sp>
        <p:nvSpPr>
          <p:cNvPr id="156705" name="Maryland">
            <a:extLst>
              <a:ext uri="{FF2B5EF4-FFF2-40B4-BE49-F238E27FC236}">
                <a16:creationId xmlns:a16="http://schemas.microsoft.com/office/drawing/2014/main" id="{9DDEF020-77DF-426B-BF7A-310C426CF619}"/>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56706" name="Minnesota">
            <a:extLst>
              <a:ext uri="{FF2B5EF4-FFF2-40B4-BE49-F238E27FC236}">
                <a16:creationId xmlns:a16="http://schemas.microsoft.com/office/drawing/2014/main" id="{37AF6F7B-91DE-4B19-A1A3-69275A66A014}"/>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6EFF7"/>
          </a:solidFill>
          <a:ln w="15875">
            <a:solidFill>
              <a:srgbClr val="003F48"/>
            </a:solidFill>
            <a:prstDash val="solid"/>
            <a:round/>
            <a:headEnd/>
            <a:tailEnd/>
          </a:ln>
        </p:spPr>
        <p:txBody>
          <a:bodyPr/>
          <a:lstStyle/>
          <a:p>
            <a:endParaRPr lang="en-US"/>
          </a:p>
        </p:txBody>
      </p:sp>
      <p:sp>
        <p:nvSpPr>
          <p:cNvPr id="156707" name="Mississippi">
            <a:extLst>
              <a:ext uri="{FF2B5EF4-FFF2-40B4-BE49-F238E27FC236}">
                <a16:creationId xmlns:a16="http://schemas.microsoft.com/office/drawing/2014/main" id="{A73BED8D-50FF-4918-932D-9A1F4AA52446}"/>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56708" name="Montana">
            <a:extLst>
              <a:ext uri="{FF2B5EF4-FFF2-40B4-BE49-F238E27FC236}">
                <a16:creationId xmlns:a16="http://schemas.microsoft.com/office/drawing/2014/main" id="{2FE78E9C-6ECC-4669-BD06-0BBFD7FECF75}"/>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F6EFF7"/>
          </a:solidFill>
          <a:ln w="15875">
            <a:solidFill>
              <a:srgbClr val="003F48"/>
            </a:solidFill>
            <a:prstDash val="solid"/>
            <a:round/>
            <a:headEnd/>
            <a:tailEnd/>
          </a:ln>
        </p:spPr>
        <p:txBody>
          <a:bodyPr/>
          <a:lstStyle/>
          <a:p>
            <a:endParaRPr lang="en-US"/>
          </a:p>
        </p:txBody>
      </p:sp>
      <p:sp>
        <p:nvSpPr>
          <p:cNvPr id="156709" name="Nebraska">
            <a:extLst>
              <a:ext uri="{FF2B5EF4-FFF2-40B4-BE49-F238E27FC236}">
                <a16:creationId xmlns:a16="http://schemas.microsoft.com/office/drawing/2014/main" id="{E9181383-5717-4203-9BC0-4F6C53827FB6}"/>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F6EFF7"/>
          </a:solidFill>
          <a:ln w="15875">
            <a:solidFill>
              <a:srgbClr val="003F48"/>
            </a:solidFill>
            <a:prstDash val="solid"/>
            <a:round/>
            <a:headEnd/>
            <a:tailEnd/>
          </a:ln>
        </p:spPr>
        <p:txBody>
          <a:bodyPr/>
          <a:lstStyle/>
          <a:p>
            <a:endParaRPr lang="en-US"/>
          </a:p>
        </p:txBody>
      </p:sp>
      <p:sp>
        <p:nvSpPr>
          <p:cNvPr id="156710" name="Nevada">
            <a:extLst>
              <a:ext uri="{FF2B5EF4-FFF2-40B4-BE49-F238E27FC236}">
                <a16:creationId xmlns:a16="http://schemas.microsoft.com/office/drawing/2014/main" id="{BE7D3A03-5025-45C9-825E-688464F19B0F}"/>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56711" name="New Hampshire">
            <a:extLst>
              <a:ext uri="{FF2B5EF4-FFF2-40B4-BE49-F238E27FC236}">
                <a16:creationId xmlns:a16="http://schemas.microsoft.com/office/drawing/2014/main" id="{E3E8D938-D784-43C8-BB39-920B418871B0}"/>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BDC9E1"/>
          </a:solidFill>
          <a:ln w="15875">
            <a:solidFill>
              <a:srgbClr val="003F48"/>
            </a:solidFill>
            <a:prstDash val="solid"/>
            <a:round/>
            <a:headEnd/>
            <a:tailEnd/>
          </a:ln>
        </p:spPr>
        <p:txBody>
          <a:bodyPr/>
          <a:lstStyle/>
          <a:p>
            <a:endParaRPr lang="en-US"/>
          </a:p>
        </p:txBody>
      </p:sp>
      <p:sp>
        <p:nvSpPr>
          <p:cNvPr id="156712" name="New Jersey">
            <a:extLst>
              <a:ext uri="{FF2B5EF4-FFF2-40B4-BE49-F238E27FC236}">
                <a16:creationId xmlns:a16="http://schemas.microsoft.com/office/drawing/2014/main" id="{65104A76-F753-4499-BEB8-B2A130A8A8CC}"/>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BDC9E1"/>
          </a:solidFill>
          <a:ln w="15875">
            <a:solidFill>
              <a:srgbClr val="003F48"/>
            </a:solidFill>
            <a:prstDash val="solid"/>
            <a:round/>
            <a:headEnd/>
            <a:tailEnd/>
          </a:ln>
        </p:spPr>
        <p:txBody>
          <a:bodyPr/>
          <a:lstStyle/>
          <a:p>
            <a:endParaRPr lang="en-US"/>
          </a:p>
        </p:txBody>
      </p:sp>
      <p:sp>
        <p:nvSpPr>
          <p:cNvPr id="156713" name="North Carolina">
            <a:extLst>
              <a:ext uri="{FF2B5EF4-FFF2-40B4-BE49-F238E27FC236}">
                <a16:creationId xmlns:a16="http://schemas.microsoft.com/office/drawing/2014/main" id="{E28961BE-07DE-4D99-84F2-9FBA18AC6A25}"/>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BDC9E1"/>
          </a:solidFill>
          <a:ln w="15875">
            <a:solidFill>
              <a:srgbClr val="003F48"/>
            </a:solidFill>
            <a:prstDash val="solid"/>
            <a:round/>
            <a:headEnd/>
            <a:tailEnd/>
          </a:ln>
        </p:spPr>
        <p:txBody>
          <a:bodyPr/>
          <a:lstStyle/>
          <a:p>
            <a:endParaRPr lang="en-US"/>
          </a:p>
        </p:txBody>
      </p:sp>
      <p:sp>
        <p:nvSpPr>
          <p:cNvPr id="156714" name="North Dakota">
            <a:extLst>
              <a:ext uri="{FF2B5EF4-FFF2-40B4-BE49-F238E27FC236}">
                <a16:creationId xmlns:a16="http://schemas.microsoft.com/office/drawing/2014/main" id="{22620AE2-75C2-4D26-AEF2-5F5F187A6315}"/>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6EFF7"/>
          </a:solidFill>
          <a:ln w="15875">
            <a:solidFill>
              <a:srgbClr val="003F48"/>
            </a:solidFill>
            <a:prstDash val="solid"/>
            <a:round/>
            <a:headEnd/>
            <a:tailEnd/>
          </a:ln>
        </p:spPr>
        <p:txBody>
          <a:bodyPr/>
          <a:lstStyle/>
          <a:p>
            <a:endParaRPr lang="en-US"/>
          </a:p>
        </p:txBody>
      </p:sp>
      <p:sp>
        <p:nvSpPr>
          <p:cNvPr id="156715" name="Ohio">
            <a:extLst>
              <a:ext uri="{FF2B5EF4-FFF2-40B4-BE49-F238E27FC236}">
                <a16:creationId xmlns:a16="http://schemas.microsoft.com/office/drawing/2014/main" id="{964C0896-F3F2-4D3B-8D49-A236979FD621}"/>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6EFF7"/>
          </a:solidFill>
          <a:ln w="15875">
            <a:solidFill>
              <a:srgbClr val="003F48"/>
            </a:solidFill>
            <a:prstDash val="solid"/>
            <a:round/>
            <a:headEnd/>
            <a:tailEnd/>
          </a:ln>
        </p:spPr>
        <p:txBody>
          <a:bodyPr/>
          <a:lstStyle/>
          <a:p>
            <a:endParaRPr lang="en-US"/>
          </a:p>
        </p:txBody>
      </p:sp>
      <p:sp>
        <p:nvSpPr>
          <p:cNvPr id="156716" name="Oregon">
            <a:extLst>
              <a:ext uri="{FF2B5EF4-FFF2-40B4-BE49-F238E27FC236}">
                <a16:creationId xmlns:a16="http://schemas.microsoft.com/office/drawing/2014/main" id="{26229483-FF84-4D9D-9D9F-77DA1E83A23F}"/>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BDC9E1"/>
          </a:solidFill>
          <a:ln w="15875">
            <a:solidFill>
              <a:srgbClr val="003F48"/>
            </a:solidFill>
            <a:prstDash val="solid"/>
            <a:round/>
            <a:headEnd/>
            <a:tailEnd/>
          </a:ln>
        </p:spPr>
        <p:txBody>
          <a:bodyPr/>
          <a:lstStyle/>
          <a:p>
            <a:endParaRPr lang="en-US"/>
          </a:p>
        </p:txBody>
      </p:sp>
      <p:sp>
        <p:nvSpPr>
          <p:cNvPr id="156717" name="Pennsylvania">
            <a:extLst>
              <a:ext uri="{FF2B5EF4-FFF2-40B4-BE49-F238E27FC236}">
                <a16:creationId xmlns:a16="http://schemas.microsoft.com/office/drawing/2014/main" id="{AB8F8F9C-C6A1-421E-B9F9-4E21EE463612}"/>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F6EFF7"/>
          </a:solidFill>
          <a:ln w="15875">
            <a:solidFill>
              <a:srgbClr val="003F48"/>
            </a:solidFill>
            <a:prstDash val="solid"/>
            <a:round/>
            <a:headEnd/>
            <a:tailEnd/>
          </a:ln>
        </p:spPr>
        <p:txBody>
          <a:bodyPr/>
          <a:lstStyle/>
          <a:p>
            <a:endParaRPr lang="en-US"/>
          </a:p>
        </p:txBody>
      </p:sp>
      <p:sp>
        <p:nvSpPr>
          <p:cNvPr id="156718" name="Rhode Island">
            <a:extLst>
              <a:ext uri="{FF2B5EF4-FFF2-40B4-BE49-F238E27FC236}">
                <a16:creationId xmlns:a16="http://schemas.microsoft.com/office/drawing/2014/main" id="{4B6B63A9-21E0-4B46-8569-25D3614080CD}"/>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56719" name="South Carolina">
            <a:extLst>
              <a:ext uri="{FF2B5EF4-FFF2-40B4-BE49-F238E27FC236}">
                <a16:creationId xmlns:a16="http://schemas.microsoft.com/office/drawing/2014/main" id="{1A0D5551-45F5-415A-90E4-B56FEB7AD111}"/>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7A9CF"/>
          </a:solidFill>
          <a:ln w="15875">
            <a:solidFill>
              <a:srgbClr val="003F48"/>
            </a:solidFill>
            <a:prstDash val="solid"/>
            <a:round/>
            <a:headEnd/>
            <a:tailEnd/>
          </a:ln>
        </p:spPr>
        <p:txBody>
          <a:bodyPr/>
          <a:lstStyle/>
          <a:p>
            <a:endParaRPr lang="en-US"/>
          </a:p>
        </p:txBody>
      </p:sp>
      <p:sp>
        <p:nvSpPr>
          <p:cNvPr id="156720" name="South Dakota">
            <a:extLst>
              <a:ext uri="{FF2B5EF4-FFF2-40B4-BE49-F238E27FC236}">
                <a16:creationId xmlns:a16="http://schemas.microsoft.com/office/drawing/2014/main" id="{BD32A2AE-8F87-4B9C-91D3-C858111BA581}"/>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56721" name="Tennessee">
            <a:extLst>
              <a:ext uri="{FF2B5EF4-FFF2-40B4-BE49-F238E27FC236}">
                <a16:creationId xmlns:a16="http://schemas.microsoft.com/office/drawing/2014/main" id="{BD26E9F8-E6E8-488E-9AD8-44249985B14F}"/>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6EFF7"/>
          </a:solidFill>
          <a:ln w="15875">
            <a:solidFill>
              <a:srgbClr val="003F48"/>
            </a:solidFill>
            <a:prstDash val="solid"/>
            <a:round/>
            <a:headEnd/>
            <a:tailEnd/>
          </a:ln>
        </p:spPr>
        <p:txBody>
          <a:bodyPr/>
          <a:lstStyle/>
          <a:p>
            <a:endParaRPr lang="en-US"/>
          </a:p>
        </p:txBody>
      </p:sp>
      <p:sp>
        <p:nvSpPr>
          <p:cNvPr id="156722" name="Texas">
            <a:extLst>
              <a:ext uri="{FF2B5EF4-FFF2-40B4-BE49-F238E27FC236}">
                <a16:creationId xmlns:a16="http://schemas.microsoft.com/office/drawing/2014/main" id="{88B5F012-068B-4FC7-AD3B-5FDDEB001E52}"/>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56723" name="Utah">
            <a:extLst>
              <a:ext uri="{FF2B5EF4-FFF2-40B4-BE49-F238E27FC236}">
                <a16:creationId xmlns:a16="http://schemas.microsoft.com/office/drawing/2014/main" id="{D1B80782-F5D2-4F4E-8D5F-253A87557C30}"/>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BDC9E1"/>
          </a:solidFill>
          <a:ln w="15875">
            <a:solidFill>
              <a:srgbClr val="003F48"/>
            </a:solidFill>
            <a:prstDash val="solid"/>
            <a:round/>
            <a:headEnd/>
            <a:tailEnd/>
          </a:ln>
        </p:spPr>
        <p:txBody>
          <a:bodyPr/>
          <a:lstStyle/>
          <a:p>
            <a:endParaRPr lang="en-US"/>
          </a:p>
        </p:txBody>
      </p:sp>
      <p:sp>
        <p:nvSpPr>
          <p:cNvPr id="156724" name="Vermont">
            <a:extLst>
              <a:ext uri="{FF2B5EF4-FFF2-40B4-BE49-F238E27FC236}">
                <a16:creationId xmlns:a16="http://schemas.microsoft.com/office/drawing/2014/main" id="{AE106E3B-57AD-4BD0-89F9-65E66BA8D425}"/>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156725" name="West Virginia">
            <a:extLst>
              <a:ext uri="{FF2B5EF4-FFF2-40B4-BE49-F238E27FC236}">
                <a16:creationId xmlns:a16="http://schemas.microsoft.com/office/drawing/2014/main" id="{9D65433A-39A8-41B5-9AEF-15FB4349F4D4}"/>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56726" name="Wisconsin">
            <a:extLst>
              <a:ext uri="{FF2B5EF4-FFF2-40B4-BE49-F238E27FC236}">
                <a16:creationId xmlns:a16="http://schemas.microsoft.com/office/drawing/2014/main" id="{96EA936A-1A2D-4DFE-A983-7406DE4475DD}"/>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BDC9E1"/>
          </a:solidFill>
          <a:ln w="15875">
            <a:solidFill>
              <a:srgbClr val="003F48"/>
            </a:solidFill>
            <a:prstDash val="solid"/>
            <a:round/>
            <a:headEnd/>
            <a:tailEnd/>
          </a:ln>
        </p:spPr>
        <p:txBody>
          <a:bodyPr/>
          <a:lstStyle/>
          <a:p>
            <a:endParaRPr lang="en-US"/>
          </a:p>
        </p:txBody>
      </p:sp>
      <p:sp>
        <p:nvSpPr>
          <p:cNvPr id="156727" name="Wyoming">
            <a:extLst>
              <a:ext uri="{FF2B5EF4-FFF2-40B4-BE49-F238E27FC236}">
                <a16:creationId xmlns:a16="http://schemas.microsoft.com/office/drawing/2014/main" id="{592144FF-1314-4775-B208-4F2A6548E1EF}"/>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56728" name="Massachusetts">
            <a:extLst>
              <a:ext uri="{FF2B5EF4-FFF2-40B4-BE49-F238E27FC236}">
                <a16:creationId xmlns:a16="http://schemas.microsoft.com/office/drawing/2014/main" id="{02D5A4D2-69D9-4270-A4FE-240B6F0F6F04}"/>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56729" name="Freeform 59">
            <a:extLst>
              <a:ext uri="{FF2B5EF4-FFF2-40B4-BE49-F238E27FC236}">
                <a16:creationId xmlns:a16="http://schemas.microsoft.com/office/drawing/2014/main" id="{61C8538F-2AD6-41B3-883B-747ECE53311B}"/>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730" name="Freeform 60">
            <a:extLst>
              <a:ext uri="{FF2B5EF4-FFF2-40B4-BE49-F238E27FC236}">
                <a16:creationId xmlns:a16="http://schemas.microsoft.com/office/drawing/2014/main" id="{33E54569-E154-4243-AF76-A23C9B2C9DF2}"/>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731" name="Virginia">
            <a:extLst>
              <a:ext uri="{FF2B5EF4-FFF2-40B4-BE49-F238E27FC236}">
                <a16:creationId xmlns:a16="http://schemas.microsoft.com/office/drawing/2014/main" id="{5D1A342B-A881-4086-B847-8E67FAE48A51}"/>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BDC9E1"/>
          </a:solidFill>
          <a:ln w="15875">
            <a:solidFill>
              <a:srgbClr val="003F48"/>
            </a:solidFill>
            <a:prstDash val="solid"/>
            <a:round/>
            <a:headEnd/>
            <a:tailEnd/>
          </a:ln>
        </p:spPr>
        <p:txBody>
          <a:bodyPr/>
          <a:lstStyle/>
          <a:p>
            <a:endParaRPr lang="en-US"/>
          </a:p>
        </p:txBody>
      </p:sp>
      <p:sp>
        <p:nvSpPr>
          <p:cNvPr id="156732" name="Freeform 62">
            <a:extLst>
              <a:ext uri="{FF2B5EF4-FFF2-40B4-BE49-F238E27FC236}">
                <a16:creationId xmlns:a16="http://schemas.microsoft.com/office/drawing/2014/main" id="{6E6BD22E-98EA-4588-9B4F-2A71BBBE7418}"/>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56733" name="Hawaii">
            <a:extLst>
              <a:ext uri="{FF2B5EF4-FFF2-40B4-BE49-F238E27FC236}">
                <a16:creationId xmlns:a16="http://schemas.microsoft.com/office/drawing/2014/main" id="{4D0067F9-8C01-4BA1-9EA8-C15C6F7496F0}"/>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56758" name="Freeform 64">
              <a:extLst>
                <a:ext uri="{FF2B5EF4-FFF2-40B4-BE49-F238E27FC236}">
                  <a16:creationId xmlns:a16="http://schemas.microsoft.com/office/drawing/2014/main" id="{1393E00D-972E-498E-887A-BF06D39CC049}"/>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BDC9E1"/>
            </a:solidFill>
            <a:ln w="15875">
              <a:solidFill>
                <a:srgbClr val="003F48"/>
              </a:solidFill>
              <a:prstDash val="solid"/>
              <a:round/>
              <a:headEnd/>
              <a:tailEnd/>
            </a:ln>
          </p:spPr>
          <p:txBody>
            <a:bodyPr/>
            <a:lstStyle/>
            <a:p>
              <a:endParaRPr lang="en-US"/>
            </a:p>
          </p:txBody>
        </p:sp>
        <p:sp>
          <p:nvSpPr>
            <p:cNvPr id="156759" name="Freeform 65">
              <a:extLst>
                <a:ext uri="{FF2B5EF4-FFF2-40B4-BE49-F238E27FC236}">
                  <a16:creationId xmlns:a16="http://schemas.microsoft.com/office/drawing/2014/main" id="{8B534091-04D4-47D4-B1BD-3B37D8ECED1F}"/>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56760" name="Freeform 66">
              <a:extLst>
                <a:ext uri="{FF2B5EF4-FFF2-40B4-BE49-F238E27FC236}">
                  <a16:creationId xmlns:a16="http://schemas.microsoft.com/office/drawing/2014/main" id="{06A7807F-39CE-4AB0-A4CD-D4CB3628C47C}"/>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56761" name="Freeform 67">
              <a:extLst>
                <a:ext uri="{FF2B5EF4-FFF2-40B4-BE49-F238E27FC236}">
                  <a16:creationId xmlns:a16="http://schemas.microsoft.com/office/drawing/2014/main" id="{AFF9F8DB-35BD-4AC4-B0BC-32753530E95A}"/>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56762" name="Freeform 68">
              <a:extLst>
                <a:ext uri="{FF2B5EF4-FFF2-40B4-BE49-F238E27FC236}">
                  <a16:creationId xmlns:a16="http://schemas.microsoft.com/office/drawing/2014/main" id="{C14701A7-FDFC-454C-B89D-225FE3CDA0BE}"/>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56763" name="Freeform 69">
              <a:extLst>
                <a:ext uri="{FF2B5EF4-FFF2-40B4-BE49-F238E27FC236}">
                  <a16:creationId xmlns:a16="http://schemas.microsoft.com/office/drawing/2014/main" id="{F3FBCF46-61AD-458D-B10B-65A3ECCEBC66}"/>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56764" name="Freeform 70">
              <a:extLst>
                <a:ext uri="{FF2B5EF4-FFF2-40B4-BE49-F238E27FC236}">
                  <a16:creationId xmlns:a16="http://schemas.microsoft.com/office/drawing/2014/main" id="{317AA0BE-5259-46A1-BFE1-374E3BAE0AF4}"/>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BDC9E1"/>
            </a:solidFill>
            <a:ln w="15875">
              <a:solidFill>
                <a:srgbClr val="003F48"/>
              </a:solidFill>
              <a:prstDash val="solid"/>
              <a:round/>
              <a:headEnd/>
              <a:tailEnd/>
            </a:ln>
          </p:spPr>
          <p:txBody>
            <a:bodyPr/>
            <a:lstStyle/>
            <a:p>
              <a:endParaRPr lang="en-US"/>
            </a:p>
          </p:txBody>
        </p:sp>
        <p:sp>
          <p:nvSpPr>
            <p:cNvPr id="156765" name="Freeform 71">
              <a:extLst>
                <a:ext uri="{FF2B5EF4-FFF2-40B4-BE49-F238E27FC236}">
                  <a16:creationId xmlns:a16="http://schemas.microsoft.com/office/drawing/2014/main" id="{4CC31B8C-E695-4093-8CC6-44DBC2348CB3}"/>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BDC9E1"/>
            </a:solidFill>
            <a:ln w="15875">
              <a:solidFill>
                <a:srgbClr val="003F48"/>
              </a:solidFill>
              <a:prstDash val="solid"/>
              <a:round/>
              <a:headEnd/>
              <a:tailEnd/>
            </a:ln>
          </p:spPr>
          <p:txBody>
            <a:bodyPr/>
            <a:lstStyle/>
            <a:p>
              <a:endParaRPr lang="en-US"/>
            </a:p>
          </p:txBody>
        </p:sp>
      </p:grpSp>
      <p:grpSp>
        <p:nvGrpSpPr>
          <p:cNvPr id="156734" name="Alaska">
            <a:extLst>
              <a:ext uri="{FF2B5EF4-FFF2-40B4-BE49-F238E27FC236}">
                <a16:creationId xmlns:a16="http://schemas.microsoft.com/office/drawing/2014/main" id="{226B9A75-A848-4936-AB54-5F576B6FCCEE}"/>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56748" name="Freeform 73">
              <a:extLst>
                <a:ext uri="{FF2B5EF4-FFF2-40B4-BE49-F238E27FC236}">
                  <a16:creationId xmlns:a16="http://schemas.microsoft.com/office/drawing/2014/main" id="{C718F64D-D0AE-4D83-9E48-020A855D34BB}"/>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6EFF7"/>
            </a:solidFill>
            <a:ln w="15875">
              <a:solidFill>
                <a:srgbClr val="003F48"/>
              </a:solidFill>
              <a:prstDash val="solid"/>
              <a:round/>
              <a:headEnd/>
              <a:tailEnd/>
            </a:ln>
          </p:spPr>
          <p:txBody>
            <a:bodyPr/>
            <a:lstStyle/>
            <a:p>
              <a:endParaRPr lang="en-US"/>
            </a:p>
          </p:txBody>
        </p:sp>
        <p:sp>
          <p:nvSpPr>
            <p:cNvPr id="156749" name="Freeform 74">
              <a:extLst>
                <a:ext uri="{FF2B5EF4-FFF2-40B4-BE49-F238E27FC236}">
                  <a16:creationId xmlns:a16="http://schemas.microsoft.com/office/drawing/2014/main" id="{E4140E28-AE95-400C-83DA-60214A8A0294}"/>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6EFF7"/>
            </a:solidFill>
            <a:ln w="15875">
              <a:solidFill>
                <a:srgbClr val="003F48"/>
              </a:solidFill>
              <a:prstDash val="solid"/>
              <a:round/>
              <a:headEnd/>
              <a:tailEnd/>
            </a:ln>
          </p:spPr>
          <p:txBody>
            <a:bodyPr/>
            <a:lstStyle/>
            <a:p>
              <a:endParaRPr lang="en-US"/>
            </a:p>
          </p:txBody>
        </p:sp>
        <p:sp>
          <p:nvSpPr>
            <p:cNvPr id="156750" name="Freeform 75">
              <a:extLst>
                <a:ext uri="{FF2B5EF4-FFF2-40B4-BE49-F238E27FC236}">
                  <a16:creationId xmlns:a16="http://schemas.microsoft.com/office/drawing/2014/main" id="{0246E1F0-1DC0-4902-B866-5EBE81204335}"/>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6EFF7"/>
            </a:solidFill>
            <a:ln w="15875">
              <a:solidFill>
                <a:srgbClr val="003F48"/>
              </a:solidFill>
              <a:prstDash val="solid"/>
              <a:round/>
              <a:headEnd/>
              <a:tailEnd/>
            </a:ln>
          </p:spPr>
          <p:txBody>
            <a:bodyPr/>
            <a:lstStyle/>
            <a:p>
              <a:endParaRPr lang="en-US"/>
            </a:p>
          </p:txBody>
        </p:sp>
        <p:sp>
          <p:nvSpPr>
            <p:cNvPr id="156751" name="Freeform 76">
              <a:extLst>
                <a:ext uri="{FF2B5EF4-FFF2-40B4-BE49-F238E27FC236}">
                  <a16:creationId xmlns:a16="http://schemas.microsoft.com/office/drawing/2014/main" id="{24C2A2D7-7593-4D21-8CA0-134DD2AEB25A}"/>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6EFF7"/>
            </a:solidFill>
            <a:ln w="15875">
              <a:solidFill>
                <a:srgbClr val="003F48"/>
              </a:solidFill>
              <a:prstDash val="solid"/>
              <a:round/>
              <a:headEnd/>
              <a:tailEnd/>
            </a:ln>
          </p:spPr>
          <p:txBody>
            <a:bodyPr/>
            <a:lstStyle/>
            <a:p>
              <a:endParaRPr lang="en-US"/>
            </a:p>
          </p:txBody>
        </p:sp>
        <p:sp>
          <p:nvSpPr>
            <p:cNvPr id="156752" name="Freeform 77">
              <a:extLst>
                <a:ext uri="{FF2B5EF4-FFF2-40B4-BE49-F238E27FC236}">
                  <a16:creationId xmlns:a16="http://schemas.microsoft.com/office/drawing/2014/main" id="{16AC1865-9C60-4E07-8303-6B86185982D8}"/>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6EFF7"/>
            </a:solidFill>
            <a:ln w="15875">
              <a:solidFill>
                <a:srgbClr val="003F48"/>
              </a:solidFill>
              <a:prstDash val="solid"/>
              <a:round/>
              <a:headEnd/>
              <a:tailEnd/>
            </a:ln>
          </p:spPr>
          <p:txBody>
            <a:bodyPr/>
            <a:lstStyle/>
            <a:p>
              <a:endParaRPr lang="en-US"/>
            </a:p>
          </p:txBody>
        </p:sp>
        <p:sp>
          <p:nvSpPr>
            <p:cNvPr id="156753" name="Freeform 78">
              <a:extLst>
                <a:ext uri="{FF2B5EF4-FFF2-40B4-BE49-F238E27FC236}">
                  <a16:creationId xmlns:a16="http://schemas.microsoft.com/office/drawing/2014/main" id="{7C9AAE7E-52BE-42CA-A974-145AF1336783}"/>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6EFF7"/>
            </a:solidFill>
            <a:ln w="15875">
              <a:solidFill>
                <a:srgbClr val="003F48"/>
              </a:solidFill>
              <a:prstDash val="solid"/>
              <a:round/>
              <a:headEnd/>
              <a:tailEnd/>
            </a:ln>
          </p:spPr>
          <p:txBody>
            <a:bodyPr/>
            <a:lstStyle/>
            <a:p>
              <a:endParaRPr lang="en-US"/>
            </a:p>
          </p:txBody>
        </p:sp>
        <p:sp>
          <p:nvSpPr>
            <p:cNvPr id="156754" name="Freeform 79">
              <a:extLst>
                <a:ext uri="{FF2B5EF4-FFF2-40B4-BE49-F238E27FC236}">
                  <a16:creationId xmlns:a16="http://schemas.microsoft.com/office/drawing/2014/main" id="{F4502408-DFFF-4602-9A14-9401192FCDF3}"/>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56755" name="Freeform 80">
              <a:extLst>
                <a:ext uri="{FF2B5EF4-FFF2-40B4-BE49-F238E27FC236}">
                  <a16:creationId xmlns:a16="http://schemas.microsoft.com/office/drawing/2014/main" id="{8EACAB27-B596-430A-AD06-38C34CF7DC02}"/>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56756" name="Freeform 81">
              <a:extLst>
                <a:ext uri="{FF2B5EF4-FFF2-40B4-BE49-F238E27FC236}">
                  <a16:creationId xmlns:a16="http://schemas.microsoft.com/office/drawing/2014/main" id="{571DD3F5-4B9B-434F-AAD6-AB2BACAAB106}"/>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56757" name="Freeform 82">
              <a:extLst>
                <a:ext uri="{FF2B5EF4-FFF2-40B4-BE49-F238E27FC236}">
                  <a16:creationId xmlns:a16="http://schemas.microsoft.com/office/drawing/2014/main" id="{9CCFDA7A-7ED4-4A61-8E77-882D45A9F845}"/>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6EFF7"/>
            </a:solidFill>
            <a:ln w="15875">
              <a:solidFill>
                <a:srgbClr val="003F48"/>
              </a:solidFill>
              <a:prstDash val="solid"/>
              <a:round/>
              <a:headEnd/>
              <a:tailEnd/>
            </a:ln>
          </p:spPr>
          <p:txBody>
            <a:bodyPr/>
            <a:lstStyle/>
            <a:p>
              <a:endParaRPr lang="en-US"/>
            </a:p>
          </p:txBody>
        </p:sp>
      </p:grpSp>
      <p:sp>
        <p:nvSpPr>
          <p:cNvPr id="156735" name="Rectangle 109">
            <a:extLst>
              <a:ext uri="{FF2B5EF4-FFF2-40B4-BE49-F238E27FC236}">
                <a16:creationId xmlns:a16="http://schemas.microsoft.com/office/drawing/2014/main" id="{8FE39EC5-B5E5-4883-BFC4-A151A1562093}"/>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6736" name="Rectangle 110">
            <a:extLst>
              <a:ext uri="{FF2B5EF4-FFF2-40B4-BE49-F238E27FC236}">
                <a16:creationId xmlns:a16="http://schemas.microsoft.com/office/drawing/2014/main" id="{0B23EAB1-F8C3-4BEB-872C-FE5E107A4326}"/>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6737" name="Rectangle 111">
            <a:extLst>
              <a:ext uri="{FF2B5EF4-FFF2-40B4-BE49-F238E27FC236}">
                <a16:creationId xmlns:a16="http://schemas.microsoft.com/office/drawing/2014/main" id="{6D2A2574-1B6B-4802-B4D3-EE6101D374D3}"/>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6738" name="Rectangle 112">
            <a:extLst>
              <a:ext uri="{FF2B5EF4-FFF2-40B4-BE49-F238E27FC236}">
                <a16:creationId xmlns:a16="http://schemas.microsoft.com/office/drawing/2014/main" id="{6312EFD7-A7AB-464B-9CC3-82DC42F2B8E1}"/>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6739" name="Rectangle 113">
            <a:extLst>
              <a:ext uri="{FF2B5EF4-FFF2-40B4-BE49-F238E27FC236}">
                <a16:creationId xmlns:a16="http://schemas.microsoft.com/office/drawing/2014/main" id="{21A4C5C1-9797-48FD-AF86-37F8918FDCE0}"/>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6740" name="Text Box 114">
            <a:extLst>
              <a:ext uri="{FF2B5EF4-FFF2-40B4-BE49-F238E27FC236}">
                <a16:creationId xmlns:a16="http://schemas.microsoft.com/office/drawing/2014/main" id="{6646BD68-6182-4918-A2EC-EDDA386A8658}"/>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56741" name="Text Box 105">
            <a:extLst>
              <a:ext uri="{FF2B5EF4-FFF2-40B4-BE49-F238E27FC236}">
                <a16:creationId xmlns:a16="http://schemas.microsoft.com/office/drawing/2014/main" id="{41769380-D941-41BC-B078-CF8DC4281BE7}"/>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56742" name="Text Box 106">
            <a:extLst>
              <a:ext uri="{FF2B5EF4-FFF2-40B4-BE49-F238E27FC236}">
                <a16:creationId xmlns:a16="http://schemas.microsoft.com/office/drawing/2014/main" id="{08363212-6C9D-4A8E-BACF-D56DEBF27F0A}"/>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56743" name="Text Box 107">
            <a:extLst>
              <a:ext uri="{FF2B5EF4-FFF2-40B4-BE49-F238E27FC236}">
                <a16:creationId xmlns:a16="http://schemas.microsoft.com/office/drawing/2014/main" id="{F520E041-3913-43EC-B541-C9F0EDD75C60}"/>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56744" name="Text Box 108">
            <a:extLst>
              <a:ext uri="{FF2B5EF4-FFF2-40B4-BE49-F238E27FC236}">
                <a16:creationId xmlns:a16="http://schemas.microsoft.com/office/drawing/2014/main" id="{A3037BE1-1595-4B82-8B58-6FD6DBE4A4E8}"/>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56745" name="Rectangle 7">
            <a:extLst>
              <a:ext uri="{FF2B5EF4-FFF2-40B4-BE49-F238E27FC236}">
                <a16:creationId xmlns:a16="http://schemas.microsoft.com/office/drawing/2014/main" id="{2DBEA0FB-EF3C-440D-B513-4B4D30250F28}"/>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in which the lead health education teacher received professional development on building student skills in HIV, other STDs, and pregnancy prevention*</a:t>
            </a:r>
          </a:p>
        </p:txBody>
      </p:sp>
      <p:sp>
        <p:nvSpPr>
          <p:cNvPr id="156746" name="Text Box 101">
            <a:extLst>
              <a:ext uri="{FF2B5EF4-FFF2-40B4-BE49-F238E27FC236}">
                <a16:creationId xmlns:a16="http://schemas.microsoft.com/office/drawing/2014/main" id="{1024C66F-E2A4-41DA-AF7D-2D7477EC6213}"/>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2 years before the survey.</a:t>
            </a:r>
          </a:p>
        </p:txBody>
      </p:sp>
      <p:sp>
        <p:nvSpPr>
          <p:cNvPr id="156747" name="Text Box 116">
            <a:extLst>
              <a:ext uri="{FF2B5EF4-FFF2-40B4-BE49-F238E27FC236}">
                <a16:creationId xmlns:a16="http://schemas.microsoft.com/office/drawing/2014/main" id="{2B47E6F0-D57C-4979-9263-63104C38C68C}"/>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Kansas">
            <a:extLst>
              <a:ext uri="{FF2B5EF4-FFF2-40B4-BE49-F238E27FC236}">
                <a16:creationId xmlns:a16="http://schemas.microsoft.com/office/drawing/2014/main" id="{4AA82797-F188-4C3D-A49B-F376D515BE3D}"/>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6EFF7"/>
          </a:solidFill>
          <a:ln w="15875">
            <a:solidFill>
              <a:srgbClr val="003F48"/>
            </a:solidFill>
            <a:prstDash val="solid"/>
            <a:round/>
            <a:headEnd/>
            <a:tailEnd/>
          </a:ln>
        </p:spPr>
        <p:txBody>
          <a:bodyPr/>
          <a:lstStyle/>
          <a:p>
            <a:endParaRPr lang="en-US"/>
          </a:p>
        </p:txBody>
      </p:sp>
      <p:sp>
        <p:nvSpPr>
          <p:cNvPr id="158723" name="Missouri">
            <a:extLst>
              <a:ext uri="{FF2B5EF4-FFF2-40B4-BE49-F238E27FC236}">
                <a16:creationId xmlns:a16="http://schemas.microsoft.com/office/drawing/2014/main" id="{FBE0909A-AD6F-4450-8244-369D9B04D178}"/>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58724" name="Illinois">
            <a:extLst>
              <a:ext uri="{FF2B5EF4-FFF2-40B4-BE49-F238E27FC236}">
                <a16:creationId xmlns:a16="http://schemas.microsoft.com/office/drawing/2014/main" id="{1AFCB8EC-C9A8-4DFC-ACDD-B39258F9B12B}"/>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58725" name="Iowa">
            <a:extLst>
              <a:ext uri="{FF2B5EF4-FFF2-40B4-BE49-F238E27FC236}">
                <a16:creationId xmlns:a16="http://schemas.microsoft.com/office/drawing/2014/main" id="{C5A0089A-6BC7-438A-8D10-123B5C30E2A6}"/>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58726" name="New Mexico">
            <a:extLst>
              <a:ext uri="{FF2B5EF4-FFF2-40B4-BE49-F238E27FC236}">
                <a16:creationId xmlns:a16="http://schemas.microsoft.com/office/drawing/2014/main" id="{70D0FF1B-3CF2-4A26-B8CA-D978F7123C8A}"/>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BDC9E1"/>
          </a:solidFill>
          <a:ln w="15875">
            <a:solidFill>
              <a:srgbClr val="003F48"/>
            </a:solidFill>
            <a:prstDash val="solid"/>
            <a:round/>
            <a:headEnd/>
            <a:tailEnd/>
          </a:ln>
        </p:spPr>
        <p:txBody>
          <a:bodyPr/>
          <a:lstStyle/>
          <a:p>
            <a:endParaRPr lang="en-US"/>
          </a:p>
        </p:txBody>
      </p:sp>
      <p:sp>
        <p:nvSpPr>
          <p:cNvPr id="158727" name="Oklahoma">
            <a:extLst>
              <a:ext uri="{FF2B5EF4-FFF2-40B4-BE49-F238E27FC236}">
                <a16:creationId xmlns:a16="http://schemas.microsoft.com/office/drawing/2014/main" id="{1E4AF7CD-E882-4799-BC06-313BFF8E4850}"/>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58728" name="Florida">
            <a:extLst>
              <a:ext uri="{FF2B5EF4-FFF2-40B4-BE49-F238E27FC236}">
                <a16:creationId xmlns:a16="http://schemas.microsoft.com/office/drawing/2014/main" id="{CF43F949-5075-40B9-9578-A878924F7A06}"/>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BDC9E1"/>
          </a:solidFill>
          <a:ln w="15875">
            <a:solidFill>
              <a:srgbClr val="003F48"/>
            </a:solidFill>
            <a:prstDash val="solid"/>
            <a:round/>
            <a:headEnd/>
            <a:tailEnd/>
          </a:ln>
        </p:spPr>
        <p:txBody>
          <a:bodyPr/>
          <a:lstStyle/>
          <a:p>
            <a:endParaRPr lang="en-US"/>
          </a:p>
        </p:txBody>
      </p:sp>
      <p:sp>
        <p:nvSpPr>
          <p:cNvPr id="158729" name="Freeform 9">
            <a:extLst>
              <a:ext uri="{FF2B5EF4-FFF2-40B4-BE49-F238E27FC236}">
                <a16:creationId xmlns:a16="http://schemas.microsoft.com/office/drawing/2014/main" id="{483FB986-29C5-44DC-B1CA-AD13072BE4E5}"/>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58730" name="Freeform 10">
            <a:extLst>
              <a:ext uri="{FF2B5EF4-FFF2-40B4-BE49-F238E27FC236}">
                <a16:creationId xmlns:a16="http://schemas.microsoft.com/office/drawing/2014/main" id="{C2EBDDFE-4512-4EB1-A85C-A46DFBB0DC47}"/>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58731" name="Freeform 11">
            <a:extLst>
              <a:ext uri="{FF2B5EF4-FFF2-40B4-BE49-F238E27FC236}">
                <a16:creationId xmlns:a16="http://schemas.microsoft.com/office/drawing/2014/main" id="{972DD463-CFD4-480D-B16F-2D92A3D87A22}"/>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58732" name="Michigan Upper">
            <a:extLst>
              <a:ext uri="{FF2B5EF4-FFF2-40B4-BE49-F238E27FC236}">
                <a16:creationId xmlns:a16="http://schemas.microsoft.com/office/drawing/2014/main" id="{897950E0-D4A5-4A6D-BE5A-F4A290A69CD1}"/>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BDC9E1"/>
          </a:solidFill>
          <a:ln w="15875">
            <a:solidFill>
              <a:srgbClr val="003F48"/>
            </a:solidFill>
            <a:prstDash val="solid"/>
            <a:round/>
            <a:headEnd/>
            <a:tailEnd/>
          </a:ln>
        </p:spPr>
        <p:txBody>
          <a:bodyPr/>
          <a:lstStyle/>
          <a:p>
            <a:endParaRPr lang="en-US"/>
          </a:p>
        </p:txBody>
      </p:sp>
      <p:sp>
        <p:nvSpPr>
          <p:cNvPr id="158733" name="Michigan">
            <a:extLst>
              <a:ext uri="{FF2B5EF4-FFF2-40B4-BE49-F238E27FC236}">
                <a16:creationId xmlns:a16="http://schemas.microsoft.com/office/drawing/2014/main" id="{6FC6A5D2-731C-4871-8149-07418CC02698}"/>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58734" name="New York">
            <a:extLst>
              <a:ext uri="{FF2B5EF4-FFF2-40B4-BE49-F238E27FC236}">
                <a16:creationId xmlns:a16="http://schemas.microsoft.com/office/drawing/2014/main" id="{C737CCF2-FA04-41B0-9953-B001B62407B0}"/>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BDC9E1"/>
          </a:solidFill>
          <a:ln w="15875">
            <a:solidFill>
              <a:srgbClr val="003F48"/>
            </a:solidFill>
            <a:prstDash val="solid"/>
            <a:round/>
            <a:headEnd/>
            <a:tailEnd/>
          </a:ln>
        </p:spPr>
        <p:txBody>
          <a:bodyPr/>
          <a:lstStyle/>
          <a:p>
            <a:endParaRPr lang="en-US"/>
          </a:p>
        </p:txBody>
      </p:sp>
      <p:sp>
        <p:nvSpPr>
          <p:cNvPr id="158735" name="Freeform 15">
            <a:extLst>
              <a:ext uri="{FF2B5EF4-FFF2-40B4-BE49-F238E27FC236}">
                <a16:creationId xmlns:a16="http://schemas.microsoft.com/office/drawing/2014/main" id="{E8601268-01A5-4873-9982-11DB12AD4A28}"/>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36" name="Freeform 16">
            <a:extLst>
              <a:ext uri="{FF2B5EF4-FFF2-40B4-BE49-F238E27FC236}">
                <a16:creationId xmlns:a16="http://schemas.microsoft.com/office/drawing/2014/main" id="{C479A6D7-02AB-4B74-9522-2BE395345359}"/>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37" name="Washington">
            <a:extLst>
              <a:ext uri="{FF2B5EF4-FFF2-40B4-BE49-F238E27FC236}">
                <a16:creationId xmlns:a16="http://schemas.microsoft.com/office/drawing/2014/main" id="{29E1C97D-C92D-4EE0-B876-CDA541B22D09}"/>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BDC9E1"/>
          </a:solidFill>
          <a:ln w="15875">
            <a:solidFill>
              <a:srgbClr val="003F48"/>
            </a:solidFill>
            <a:prstDash val="solid"/>
            <a:round/>
            <a:headEnd/>
            <a:tailEnd/>
          </a:ln>
        </p:spPr>
        <p:txBody>
          <a:bodyPr/>
          <a:lstStyle/>
          <a:p>
            <a:endParaRPr lang="en-US"/>
          </a:p>
        </p:txBody>
      </p:sp>
      <p:sp>
        <p:nvSpPr>
          <p:cNvPr id="158738" name="Freeform 19">
            <a:extLst>
              <a:ext uri="{FF2B5EF4-FFF2-40B4-BE49-F238E27FC236}">
                <a16:creationId xmlns:a16="http://schemas.microsoft.com/office/drawing/2014/main" id="{61369C33-DDE0-45A2-A867-7459BFCC7E3C}"/>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39" name="Alabama">
            <a:extLst>
              <a:ext uri="{FF2B5EF4-FFF2-40B4-BE49-F238E27FC236}">
                <a16:creationId xmlns:a16="http://schemas.microsoft.com/office/drawing/2014/main" id="{58CE57B7-B749-4B2B-80F2-523B3EE2A138}"/>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6EFF7"/>
          </a:solidFill>
          <a:ln w="15875">
            <a:solidFill>
              <a:srgbClr val="003F48"/>
            </a:solidFill>
            <a:prstDash val="solid"/>
            <a:round/>
            <a:headEnd/>
            <a:tailEnd/>
          </a:ln>
        </p:spPr>
        <p:txBody>
          <a:bodyPr/>
          <a:lstStyle/>
          <a:p>
            <a:endParaRPr lang="en-US"/>
          </a:p>
        </p:txBody>
      </p:sp>
      <p:sp>
        <p:nvSpPr>
          <p:cNvPr id="158740" name="Arizona">
            <a:extLst>
              <a:ext uri="{FF2B5EF4-FFF2-40B4-BE49-F238E27FC236}">
                <a16:creationId xmlns:a16="http://schemas.microsoft.com/office/drawing/2014/main" id="{D7B71153-AC17-41E2-AF6C-F3B310698158}"/>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58741" name="Arkansas">
            <a:extLst>
              <a:ext uri="{FF2B5EF4-FFF2-40B4-BE49-F238E27FC236}">
                <a16:creationId xmlns:a16="http://schemas.microsoft.com/office/drawing/2014/main" id="{6BD6B8CA-A89B-4CA6-AE21-C1F43B4D99CC}"/>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58742" name="California">
            <a:extLst>
              <a:ext uri="{FF2B5EF4-FFF2-40B4-BE49-F238E27FC236}">
                <a16:creationId xmlns:a16="http://schemas.microsoft.com/office/drawing/2014/main" id="{4BAA2BFA-6EDE-43B1-89D2-331F8A40BBCD}"/>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BDC9E1"/>
          </a:solidFill>
          <a:ln w="15875">
            <a:solidFill>
              <a:srgbClr val="003F48"/>
            </a:solidFill>
            <a:prstDash val="solid"/>
            <a:round/>
            <a:headEnd/>
            <a:tailEnd/>
          </a:ln>
        </p:spPr>
        <p:txBody>
          <a:bodyPr/>
          <a:lstStyle/>
          <a:p>
            <a:endParaRPr lang="en-US"/>
          </a:p>
        </p:txBody>
      </p:sp>
      <p:sp>
        <p:nvSpPr>
          <p:cNvPr id="158743" name="Colorado">
            <a:extLst>
              <a:ext uri="{FF2B5EF4-FFF2-40B4-BE49-F238E27FC236}">
                <a16:creationId xmlns:a16="http://schemas.microsoft.com/office/drawing/2014/main" id="{7B4E2ADA-865A-4644-AF43-A6897D01291F}"/>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58744" name="Connecticut">
            <a:extLst>
              <a:ext uri="{FF2B5EF4-FFF2-40B4-BE49-F238E27FC236}">
                <a16:creationId xmlns:a16="http://schemas.microsoft.com/office/drawing/2014/main" id="{091E7A2F-F224-4031-93F5-996D61A8B97D}"/>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58745" name="Delaware">
            <a:extLst>
              <a:ext uri="{FF2B5EF4-FFF2-40B4-BE49-F238E27FC236}">
                <a16:creationId xmlns:a16="http://schemas.microsoft.com/office/drawing/2014/main" id="{92111646-573E-4A19-AC2B-0EF72836181B}"/>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58746" name="Freeform 27">
            <a:extLst>
              <a:ext uri="{FF2B5EF4-FFF2-40B4-BE49-F238E27FC236}">
                <a16:creationId xmlns:a16="http://schemas.microsoft.com/office/drawing/2014/main" id="{AFBC2588-9FB2-4201-9830-015566413C7C}"/>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47" name="Georgia">
            <a:extLst>
              <a:ext uri="{FF2B5EF4-FFF2-40B4-BE49-F238E27FC236}">
                <a16:creationId xmlns:a16="http://schemas.microsoft.com/office/drawing/2014/main" id="{F0239CA7-EF81-4261-A6C5-D5EC0EED6569}"/>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158748" name="Idaho">
            <a:extLst>
              <a:ext uri="{FF2B5EF4-FFF2-40B4-BE49-F238E27FC236}">
                <a16:creationId xmlns:a16="http://schemas.microsoft.com/office/drawing/2014/main" id="{2AD85E76-5DB1-4E54-B711-4890ABBF8232}"/>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6EFF7"/>
          </a:solidFill>
          <a:ln w="15875">
            <a:solidFill>
              <a:srgbClr val="003F48"/>
            </a:solidFill>
            <a:prstDash val="solid"/>
            <a:round/>
            <a:headEnd/>
            <a:tailEnd/>
          </a:ln>
        </p:spPr>
        <p:txBody>
          <a:bodyPr/>
          <a:lstStyle/>
          <a:p>
            <a:endParaRPr lang="en-US"/>
          </a:p>
        </p:txBody>
      </p:sp>
      <p:sp>
        <p:nvSpPr>
          <p:cNvPr id="158749" name="Indiana">
            <a:extLst>
              <a:ext uri="{FF2B5EF4-FFF2-40B4-BE49-F238E27FC236}">
                <a16:creationId xmlns:a16="http://schemas.microsoft.com/office/drawing/2014/main" id="{99C6B680-23F6-46F0-AB22-B7246F79797A}"/>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58750" name="Kentucky">
            <a:extLst>
              <a:ext uri="{FF2B5EF4-FFF2-40B4-BE49-F238E27FC236}">
                <a16:creationId xmlns:a16="http://schemas.microsoft.com/office/drawing/2014/main" id="{79894247-418B-4E0A-AABB-1028C9F1D0A8}"/>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58751" name="Louisiana">
            <a:extLst>
              <a:ext uri="{FF2B5EF4-FFF2-40B4-BE49-F238E27FC236}">
                <a16:creationId xmlns:a16="http://schemas.microsoft.com/office/drawing/2014/main" id="{BFC047AA-5605-4427-9695-FF495FAB7DE2}"/>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58752" name="Maine">
            <a:extLst>
              <a:ext uri="{FF2B5EF4-FFF2-40B4-BE49-F238E27FC236}">
                <a16:creationId xmlns:a16="http://schemas.microsoft.com/office/drawing/2014/main" id="{A6BA41E3-7BE4-4370-A7A8-E339BB989709}"/>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BDC9E1"/>
          </a:solidFill>
          <a:ln w="15875">
            <a:solidFill>
              <a:srgbClr val="003F48"/>
            </a:solidFill>
            <a:prstDash val="solid"/>
            <a:round/>
            <a:headEnd/>
            <a:tailEnd/>
          </a:ln>
        </p:spPr>
        <p:txBody>
          <a:bodyPr/>
          <a:lstStyle/>
          <a:p>
            <a:endParaRPr lang="en-US"/>
          </a:p>
        </p:txBody>
      </p:sp>
      <p:sp>
        <p:nvSpPr>
          <p:cNvPr id="158753" name="Maryland">
            <a:extLst>
              <a:ext uri="{FF2B5EF4-FFF2-40B4-BE49-F238E27FC236}">
                <a16:creationId xmlns:a16="http://schemas.microsoft.com/office/drawing/2014/main" id="{BF1C8EAD-0F7C-48D2-8539-1AC25DBC9BE1}"/>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58754" name="Minnesota">
            <a:extLst>
              <a:ext uri="{FF2B5EF4-FFF2-40B4-BE49-F238E27FC236}">
                <a16:creationId xmlns:a16="http://schemas.microsoft.com/office/drawing/2014/main" id="{91316D99-C91C-4580-8423-1BB975481C23}"/>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6EFF7"/>
          </a:solidFill>
          <a:ln w="15875">
            <a:solidFill>
              <a:srgbClr val="003F48"/>
            </a:solidFill>
            <a:prstDash val="solid"/>
            <a:round/>
            <a:headEnd/>
            <a:tailEnd/>
          </a:ln>
        </p:spPr>
        <p:txBody>
          <a:bodyPr/>
          <a:lstStyle/>
          <a:p>
            <a:endParaRPr lang="en-US"/>
          </a:p>
        </p:txBody>
      </p:sp>
      <p:sp>
        <p:nvSpPr>
          <p:cNvPr id="158755" name="Mississippi">
            <a:extLst>
              <a:ext uri="{FF2B5EF4-FFF2-40B4-BE49-F238E27FC236}">
                <a16:creationId xmlns:a16="http://schemas.microsoft.com/office/drawing/2014/main" id="{4392F92E-A0ED-44BD-8D9B-3385278CC522}"/>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58756" name="Montana">
            <a:extLst>
              <a:ext uri="{FF2B5EF4-FFF2-40B4-BE49-F238E27FC236}">
                <a16:creationId xmlns:a16="http://schemas.microsoft.com/office/drawing/2014/main" id="{6EBB7FE0-8412-4384-B2AD-2EE3CC9FCEC3}"/>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F6EFF7"/>
          </a:solidFill>
          <a:ln w="15875">
            <a:solidFill>
              <a:srgbClr val="003F48"/>
            </a:solidFill>
            <a:prstDash val="solid"/>
            <a:round/>
            <a:headEnd/>
            <a:tailEnd/>
          </a:ln>
        </p:spPr>
        <p:txBody>
          <a:bodyPr/>
          <a:lstStyle/>
          <a:p>
            <a:endParaRPr lang="en-US"/>
          </a:p>
        </p:txBody>
      </p:sp>
      <p:sp>
        <p:nvSpPr>
          <p:cNvPr id="158757" name="Nebraska">
            <a:extLst>
              <a:ext uri="{FF2B5EF4-FFF2-40B4-BE49-F238E27FC236}">
                <a16:creationId xmlns:a16="http://schemas.microsoft.com/office/drawing/2014/main" id="{7B8F69F3-893A-4808-AFF4-92E207C031C8}"/>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F6EFF7"/>
          </a:solidFill>
          <a:ln w="15875">
            <a:solidFill>
              <a:srgbClr val="003F48"/>
            </a:solidFill>
            <a:prstDash val="solid"/>
            <a:round/>
            <a:headEnd/>
            <a:tailEnd/>
          </a:ln>
        </p:spPr>
        <p:txBody>
          <a:bodyPr/>
          <a:lstStyle/>
          <a:p>
            <a:endParaRPr lang="en-US"/>
          </a:p>
        </p:txBody>
      </p:sp>
      <p:sp>
        <p:nvSpPr>
          <p:cNvPr id="158758" name="Nevada">
            <a:extLst>
              <a:ext uri="{FF2B5EF4-FFF2-40B4-BE49-F238E27FC236}">
                <a16:creationId xmlns:a16="http://schemas.microsoft.com/office/drawing/2014/main" id="{B6FA7EE7-CC8F-44CD-BA00-A396BABD14A9}"/>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58759" name="New Hampshire">
            <a:extLst>
              <a:ext uri="{FF2B5EF4-FFF2-40B4-BE49-F238E27FC236}">
                <a16:creationId xmlns:a16="http://schemas.microsoft.com/office/drawing/2014/main" id="{90AE51D8-B164-4C5A-BAC0-6842861E33A5}"/>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BDC9E1"/>
          </a:solidFill>
          <a:ln w="15875">
            <a:solidFill>
              <a:srgbClr val="003F48"/>
            </a:solidFill>
            <a:prstDash val="solid"/>
            <a:round/>
            <a:headEnd/>
            <a:tailEnd/>
          </a:ln>
        </p:spPr>
        <p:txBody>
          <a:bodyPr/>
          <a:lstStyle/>
          <a:p>
            <a:endParaRPr lang="en-US"/>
          </a:p>
        </p:txBody>
      </p:sp>
      <p:sp>
        <p:nvSpPr>
          <p:cNvPr id="158760" name="New Jersey">
            <a:extLst>
              <a:ext uri="{FF2B5EF4-FFF2-40B4-BE49-F238E27FC236}">
                <a16:creationId xmlns:a16="http://schemas.microsoft.com/office/drawing/2014/main" id="{4ED929F9-C530-4A16-91A3-6EA0A0528B22}"/>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BDC9E1"/>
          </a:solidFill>
          <a:ln w="15875">
            <a:solidFill>
              <a:srgbClr val="003F48"/>
            </a:solidFill>
            <a:prstDash val="solid"/>
            <a:round/>
            <a:headEnd/>
            <a:tailEnd/>
          </a:ln>
        </p:spPr>
        <p:txBody>
          <a:bodyPr/>
          <a:lstStyle/>
          <a:p>
            <a:endParaRPr lang="en-US"/>
          </a:p>
        </p:txBody>
      </p:sp>
      <p:sp>
        <p:nvSpPr>
          <p:cNvPr id="158761" name="North Carolina">
            <a:extLst>
              <a:ext uri="{FF2B5EF4-FFF2-40B4-BE49-F238E27FC236}">
                <a16:creationId xmlns:a16="http://schemas.microsoft.com/office/drawing/2014/main" id="{17DB0B32-9320-47FA-99EA-CC7919BAF6FF}"/>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BDC9E1"/>
          </a:solidFill>
          <a:ln w="15875">
            <a:solidFill>
              <a:srgbClr val="003F48"/>
            </a:solidFill>
            <a:prstDash val="solid"/>
            <a:round/>
            <a:headEnd/>
            <a:tailEnd/>
          </a:ln>
        </p:spPr>
        <p:txBody>
          <a:bodyPr/>
          <a:lstStyle/>
          <a:p>
            <a:endParaRPr lang="en-US"/>
          </a:p>
        </p:txBody>
      </p:sp>
      <p:sp>
        <p:nvSpPr>
          <p:cNvPr id="158762" name="North Dakota">
            <a:extLst>
              <a:ext uri="{FF2B5EF4-FFF2-40B4-BE49-F238E27FC236}">
                <a16:creationId xmlns:a16="http://schemas.microsoft.com/office/drawing/2014/main" id="{E0211D72-D189-48C1-A1CC-E168B7E613D9}"/>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6EFF7"/>
          </a:solidFill>
          <a:ln w="15875">
            <a:solidFill>
              <a:srgbClr val="003F48"/>
            </a:solidFill>
            <a:prstDash val="solid"/>
            <a:round/>
            <a:headEnd/>
            <a:tailEnd/>
          </a:ln>
        </p:spPr>
        <p:txBody>
          <a:bodyPr/>
          <a:lstStyle/>
          <a:p>
            <a:endParaRPr lang="en-US"/>
          </a:p>
        </p:txBody>
      </p:sp>
      <p:sp>
        <p:nvSpPr>
          <p:cNvPr id="158763" name="Ohio">
            <a:extLst>
              <a:ext uri="{FF2B5EF4-FFF2-40B4-BE49-F238E27FC236}">
                <a16:creationId xmlns:a16="http://schemas.microsoft.com/office/drawing/2014/main" id="{47C876EA-C0E2-4D80-86BB-2B0BF06DBFB7}"/>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6EFF7"/>
          </a:solidFill>
          <a:ln w="15875">
            <a:solidFill>
              <a:srgbClr val="003F48"/>
            </a:solidFill>
            <a:prstDash val="solid"/>
            <a:round/>
            <a:headEnd/>
            <a:tailEnd/>
          </a:ln>
        </p:spPr>
        <p:txBody>
          <a:bodyPr/>
          <a:lstStyle/>
          <a:p>
            <a:endParaRPr lang="en-US"/>
          </a:p>
        </p:txBody>
      </p:sp>
      <p:sp>
        <p:nvSpPr>
          <p:cNvPr id="158764" name="Oregon">
            <a:extLst>
              <a:ext uri="{FF2B5EF4-FFF2-40B4-BE49-F238E27FC236}">
                <a16:creationId xmlns:a16="http://schemas.microsoft.com/office/drawing/2014/main" id="{F5C3791F-EC5E-4AEA-8823-64D40D7616C1}"/>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6EFF7"/>
          </a:solidFill>
          <a:ln w="15875">
            <a:solidFill>
              <a:srgbClr val="003F48"/>
            </a:solidFill>
            <a:prstDash val="solid"/>
            <a:round/>
            <a:headEnd/>
            <a:tailEnd/>
          </a:ln>
        </p:spPr>
        <p:txBody>
          <a:bodyPr/>
          <a:lstStyle/>
          <a:p>
            <a:endParaRPr lang="en-US"/>
          </a:p>
        </p:txBody>
      </p:sp>
      <p:sp>
        <p:nvSpPr>
          <p:cNvPr id="158765" name="Pennsylvania">
            <a:extLst>
              <a:ext uri="{FF2B5EF4-FFF2-40B4-BE49-F238E27FC236}">
                <a16:creationId xmlns:a16="http://schemas.microsoft.com/office/drawing/2014/main" id="{E7EA7E34-70A8-497C-83B9-4F036085FCE5}"/>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F6EFF7"/>
          </a:solidFill>
          <a:ln w="15875">
            <a:solidFill>
              <a:srgbClr val="003F48"/>
            </a:solidFill>
            <a:prstDash val="solid"/>
            <a:round/>
            <a:headEnd/>
            <a:tailEnd/>
          </a:ln>
        </p:spPr>
        <p:txBody>
          <a:bodyPr/>
          <a:lstStyle/>
          <a:p>
            <a:endParaRPr lang="en-US"/>
          </a:p>
        </p:txBody>
      </p:sp>
      <p:sp>
        <p:nvSpPr>
          <p:cNvPr id="158766" name="Rhode Island">
            <a:extLst>
              <a:ext uri="{FF2B5EF4-FFF2-40B4-BE49-F238E27FC236}">
                <a16:creationId xmlns:a16="http://schemas.microsoft.com/office/drawing/2014/main" id="{0047041A-4060-410E-B33B-85A812C5D0EE}"/>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58767" name="South Carolina">
            <a:extLst>
              <a:ext uri="{FF2B5EF4-FFF2-40B4-BE49-F238E27FC236}">
                <a16:creationId xmlns:a16="http://schemas.microsoft.com/office/drawing/2014/main" id="{8ABF8359-B376-4D82-9758-3F316A4DD46C}"/>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BDC9E1"/>
          </a:solidFill>
          <a:ln w="15875">
            <a:solidFill>
              <a:srgbClr val="003F48"/>
            </a:solidFill>
            <a:prstDash val="solid"/>
            <a:round/>
            <a:headEnd/>
            <a:tailEnd/>
          </a:ln>
        </p:spPr>
        <p:txBody>
          <a:bodyPr/>
          <a:lstStyle/>
          <a:p>
            <a:endParaRPr lang="en-US"/>
          </a:p>
        </p:txBody>
      </p:sp>
      <p:sp>
        <p:nvSpPr>
          <p:cNvPr id="158768" name="South Dakota">
            <a:extLst>
              <a:ext uri="{FF2B5EF4-FFF2-40B4-BE49-F238E27FC236}">
                <a16:creationId xmlns:a16="http://schemas.microsoft.com/office/drawing/2014/main" id="{80FD85F3-F995-4B77-ABB8-4211DB5BB391}"/>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58769" name="Tennessee">
            <a:extLst>
              <a:ext uri="{FF2B5EF4-FFF2-40B4-BE49-F238E27FC236}">
                <a16:creationId xmlns:a16="http://schemas.microsoft.com/office/drawing/2014/main" id="{1F9BEB32-D609-42B4-A3EE-90244C2020FE}"/>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6EFF7"/>
          </a:solidFill>
          <a:ln w="15875">
            <a:solidFill>
              <a:srgbClr val="003F48"/>
            </a:solidFill>
            <a:prstDash val="solid"/>
            <a:round/>
            <a:headEnd/>
            <a:tailEnd/>
          </a:ln>
        </p:spPr>
        <p:txBody>
          <a:bodyPr/>
          <a:lstStyle/>
          <a:p>
            <a:endParaRPr lang="en-US"/>
          </a:p>
        </p:txBody>
      </p:sp>
      <p:sp>
        <p:nvSpPr>
          <p:cNvPr id="158770" name="Texas">
            <a:extLst>
              <a:ext uri="{FF2B5EF4-FFF2-40B4-BE49-F238E27FC236}">
                <a16:creationId xmlns:a16="http://schemas.microsoft.com/office/drawing/2014/main" id="{2A02262A-980C-40FF-A3B8-F36DAE2B32E1}"/>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58771" name="Utah">
            <a:extLst>
              <a:ext uri="{FF2B5EF4-FFF2-40B4-BE49-F238E27FC236}">
                <a16:creationId xmlns:a16="http://schemas.microsoft.com/office/drawing/2014/main" id="{3D036B64-1989-41B1-9062-5AE3BBC1EAD8}"/>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BDC9E1"/>
          </a:solidFill>
          <a:ln w="15875">
            <a:solidFill>
              <a:srgbClr val="003F48"/>
            </a:solidFill>
            <a:prstDash val="solid"/>
            <a:round/>
            <a:headEnd/>
            <a:tailEnd/>
          </a:ln>
        </p:spPr>
        <p:txBody>
          <a:bodyPr/>
          <a:lstStyle/>
          <a:p>
            <a:endParaRPr lang="en-US"/>
          </a:p>
        </p:txBody>
      </p:sp>
      <p:sp>
        <p:nvSpPr>
          <p:cNvPr id="158772" name="Vermont">
            <a:extLst>
              <a:ext uri="{FF2B5EF4-FFF2-40B4-BE49-F238E27FC236}">
                <a16:creationId xmlns:a16="http://schemas.microsoft.com/office/drawing/2014/main" id="{F17048E1-DE27-48A8-A1D5-1E8227D2EA07}"/>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158773" name="West Virginia">
            <a:extLst>
              <a:ext uri="{FF2B5EF4-FFF2-40B4-BE49-F238E27FC236}">
                <a16:creationId xmlns:a16="http://schemas.microsoft.com/office/drawing/2014/main" id="{7CA3511A-36A7-4B7F-9DEF-72F681EED894}"/>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58774" name="Wisconsin">
            <a:extLst>
              <a:ext uri="{FF2B5EF4-FFF2-40B4-BE49-F238E27FC236}">
                <a16:creationId xmlns:a16="http://schemas.microsoft.com/office/drawing/2014/main" id="{71F8F938-4D76-4546-944F-89F3B21B629D}"/>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BDC9E1"/>
          </a:solidFill>
          <a:ln w="15875">
            <a:solidFill>
              <a:srgbClr val="003F48"/>
            </a:solidFill>
            <a:prstDash val="solid"/>
            <a:round/>
            <a:headEnd/>
            <a:tailEnd/>
          </a:ln>
        </p:spPr>
        <p:txBody>
          <a:bodyPr/>
          <a:lstStyle/>
          <a:p>
            <a:endParaRPr lang="en-US"/>
          </a:p>
        </p:txBody>
      </p:sp>
      <p:sp>
        <p:nvSpPr>
          <p:cNvPr id="158775" name="Wyoming">
            <a:extLst>
              <a:ext uri="{FF2B5EF4-FFF2-40B4-BE49-F238E27FC236}">
                <a16:creationId xmlns:a16="http://schemas.microsoft.com/office/drawing/2014/main" id="{A78E3282-E1C4-4CDE-8D51-1DAA37CD910F}"/>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58776" name="Massachusetts">
            <a:extLst>
              <a:ext uri="{FF2B5EF4-FFF2-40B4-BE49-F238E27FC236}">
                <a16:creationId xmlns:a16="http://schemas.microsoft.com/office/drawing/2014/main" id="{1430A879-2617-47A3-B671-8952FF286A22}"/>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58777" name="Freeform 59">
            <a:extLst>
              <a:ext uri="{FF2B5EF4-FFF2-40B4-BE49-F238E27FC236}">
                <a16:creationId xmlns:a16="http://schemas.microsoft.com/office/drawing/2014/main" id="{BA4CC4E4-6D61-41AC-B528-F4752F68AF78}"/>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78" name="Freeform 60">
            <a:extLst>
              <a:ext uri="{FF2B5EF4-FFF2-40B4-BE49-F238E27FC236}">
                <a16:creationId xmlns:a16="http://schemas.microsoft.com/office/drawing/2014/main" id="{4E105E91-FE85-4F73-A69A-37B79B193687}"/>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79" name="Virginia">
            <a:extLst>
              <a:ext uri="{FF2B5EF4-FFF2-40B4-BE49-F238E27FC236}">
                <a16:creationId xmlns:a16="http://schemas.microsoft.com/office/drawing/2014/main" id="{E90ACE2C-C080-440B-AE68-3418FEC668EC}"/>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BDC9E1"/>
          </a:solidFill>
          <a:ln w="15875">
            <a:solidFill>
              <a:srgbClr val="003F48"/>
            </a:solidFill>
            <a:prstDash val="solid"/>
            <a:round/>
            <a:headEnd/>
            <a:tailEnd/>
          </a:ln>
        </p:spPr>
        <p:txBody>
          <a:bodyPr/>
          <a:lstStyle/>
          <a:p>
            <a:endParaRPr lang="en-US"/>
          </a:p>
        </p:txBody>
      </p:sp>
      <p:sp>
        <p:nvSpPr>
          <p:cNvPr id="158780" name="Freeform 62">
            <a:extLst>
              <a:ext uri="{FF2B5EF4-FFF2-40B4-BE49-F238E27FC236}">
                <a16:creationId xmlns:a16="http://schemas.microsoft.com/office/drawing/2014/main" id="{E002394B-5046-4E24-AEA3-58CEFE1369A3}"/>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58781" name="Hawaii">
            <a:extLst>
              <a:ext uri="{FF2B5EF4-FFF2-40B4-BE49-F238E27FC236}">
                <a16:creationId xmlns:a16="http://schemas.microsoft.com/office/drawing/2014/main" id="{57357F2E-05DF-46B6-BC76-21915CDF604B}"/>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58806" name="Freeform 64">
              <a:extLst>
                <a:ext uri="{FF2B5EF4-FFF2-40B4-BE49-F238E27FC236}">
                  <a16:creationId xmlns:a16="http://schemas.microsoft.com/office/drawing/2014/main" id="{92E36BBA-41C5-4657-9068-9850406FB5FC}"/>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BDC9E1"/>
            </a:solidFill>
            <a:ln w="15875">
              <a:solidFill>
                <a:srgbClr val="003F48"/>
              </a:solidFill>
              <a:prstDash val="solid"/>
              <a:round/>
              <a:headEnd/>
              <a:tailEnd/>
            </a:ln>
          </p:spPr>
          <p:txBody>
            <a:bodyPr/>
            <a:lstStyle/>
            <a:p>
              <a:endParaRPr lang="en-US"/>
            </a:p>
          </p:txBody>
        </p:sp>
        <p:sp>
          <p:nvSpPr>
            <p:cNvPr id="158807" name="Freeform 65">
              <a:extLst>
                <a:ext uri="{FF2B5EF4-FFF2-40B4-BE49-F238E27FC236}">
                  <a16:creationId xmlns:a16="http://schemas.microsoft.com/office/drawing/2014/main" id="{B73B3EC8-DE55-4713-95B2-837FB9BC5A9C}"/>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58808" name="Freeform 66">
              <a:extLst>
                <a:ext uri="{FF2B5EF4-FFF2-40B4-BE49-F238E27FC236}">
                  <a16:creationId xmlns:a16="http://schemas.microsoft.com/office/drawing/2014/main" id="{9BDAD304-891E-4EDA-8754-FA3F350415F4}"/>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58809" name="Freeform 67">
              <a:extLst>
                <a:ext uri="{FF2B5EF4-FFF2-40B4-BE49-F238E27FC236}">
                  <a16:creationId xmlns:a16="http://schemas.microsoft.com/office/drawing/2014/main" id="{AD8DACA0-1567-4D43-B89D-58B804D18329}"/>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58810" name="Freeform 68">
              <a:extLst>
                <a:ext uri="{FF2B5EF4-FFF2-40B4-BE49-F238E27FC236}">
                  <a16:creationId xmlns:a16="http://schemas.microsoft.com/office/drawing/2014/main" id="{B4974668-D0B9-4EA5-B49C-2C13EC181E69}"/>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58811" name="Freeform 69">
              <a:extLst>
                <a:ext uri="{FF2B5EF4-FFF2-40B4-BE49-F238E27FC236}">
                  <a16:creationId xmlns:a16="http://schemas.microsoft.com/office/drawing/2014/main" id="{FE717E13-1ABD-42F7-AFC2-2311F939A732}"/>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58812" name="Freeform 70">
              <a:extLst>
                <a:ext uri="{FF2B5EF4-FFF2-40B4-BE49-F238E27FC236}">
                  <a16:creationId xmlns:a16="http://schemas.microsoft.com/office/drawing/2014/main" id="{F24EB0BF-11FA-45F3-87DA-45E680501F28}"/>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BDC9E1"/>
            </a:solidFill>
            <a:ln w="15875">
              <a:solidFill>
                <a:srgbClr val="003F48"/>
              </a:solidFill>
              <a:prstDash val="solid"/>
              <a:round/>
              <a:headEnd/>
              <a:tailEnd/>
            </a:ln>
          </p:spPr>
          <p:txBody>
            <a:bodyPr/>
            <a:lstStyle/>
            <a:p>
              <a:endParaRPr lang="en-US"/>
            </a:p>
          </p:txBody>
        </p:sp>
        <p:sp>
          <p:nvSpPr>
            <p:cNvPr id="158813" name="Freeform 71">
              <a:extLst>
                <a:ext uri="{FF2B5EF4-FFF2-40B4-BE49-F238E27FC236}">
                  <a16:creationId xmlns:a16="http://schemas.microsoft.com/office/drawing/2014/main" id="{008A420C-B363-4838-9B19-6B1539127172}"/>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BDC9E1"/>
            </a:solidFill>
            <a:ln w="15875">
              <a:solidFill>
                <a:srgbClr val="003F48"/>
              </a:solidFill>
              <a:prstDash val="solid"/>
              <a:round/>
              <a:headEnd/>
              <a:tailEnd/>
            </a:ln>
          </p:spPr>
          <p:txBody>
            <a:bodyPr/>
            <a:lstStyle/>
            <a:p>
              <a:endParaRPr lang="en-US"/>
            </a:p>
          </p:txBody>
        </p:sp>
      </p:grpSp>
      <p:grpSp>
        <p:nvGrpSpPr>
          <p:cNvPr id="158782" name="Alaska">
            <a:extLst>
              <a:ext uri="{FF2B5EF4-FFF2-40B4-BE49-F238E27FC236}">
                <a16:creationId xmlns:a16="http://schemas.microsoft.com/office/drawing/2014/main" id="{71752AFF-D2F9-4E16-AE2B-31563C93D468}"/>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58796" name="Freeform 73">
              <a:extLst>
                <a:ext uri="{FF2B5EF4-FFF2-40B4-BE49-F238E27FC236}">
                  <a16:creationId xmlns:a16="http://schemas.microsoft.com/office/drawing/2014/main" id="{7B8AF267-BA0C-4548-A44A-C44D5E7600C6}"/>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6EFF7"/>
            </a:solidFill>
            <a:ln w="15875">
              <a:solidFill>
                <a:srgbClr val="003F48"/>
              </a:solidFill>
              <a:prstDash val="solid"/>
              <a:round/>
              <a:headEnd/>
              <a:tailEnd/>
            </a:ln>
          </p:spPr>
          <p:txBody>
            <a:bodyPr/>
            <a:lstStyle/>
            <a:p>
              <a:endParaRPr lang="en-US"/>
            </a:p>
          </p:txBody>
        </p:sp>
        <p:sp>
          <p:nvSpPr>
            <p:cNvPr id="158797" name="Freeform 74">
              <a:extLst>
                <a:ext uri="{FF2B5EF4-FFF2-40B4-BE49-F238E27FC236}">
                  <a16:creationId xmlns:a16="http://schemas.microsoft.com/office/drawing/2014/main" id="{7A581F19-5CFC-4C70-8977-9B92AD3F36E8}"/>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6EFF7"/>
            </a:solidFill>
            <a:ln w="15875">
              <a:solidFill>
                <a:srgbClr val="003F48"/>
              </a:solidFill>
              <a:prstDash val="solid"/>
              <a:round/>
              <a:headEnd/>
              <a:tailEnd/>
            </a:ln>
          </p:spPr>
          <p:txBody>
            <a:bodyPr/>
            <a:lstStyle/>
            <a:p>
              <a:endParaRPr lang="en-US"/>
            </a:p>
          </p:txBody>
        </p:sp>
        <p:sp>
          <p:nvSpPr>
            <p:cNvPr id="158798" name="Freeform 75">
              <a:extLst>
                <a:ext uri="{FF2B5EF4-FFF2-40B4-BE49-F238E27FC236}">
                  <a16:creationId xmlns:a16="http://schemas.microsoft.com/office/drawing/2014/main" id="{C6B03CB6-4A99-44DA-B17F-CE2CFFFEFE7F}"/>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6EFF7"/>
            </a:solidFill>
            <a:ln w="15875">
              <a:solidFill>
                <a:srgbClr val="003F48"/>
              </a:solidFill>
              <a:prstDash val="solid"/>
              <a:round/>
              <a:headEnd/>
              <a:tailEnd/>
            </a:ln>
          </p:spPr>
          <p:txBody>
            <a:bodyPr/>
            <a:lstStyle/>
            <a:p>
              <a:endParaRPr lang="en-US"/>
            </a:p>
          </p:txBody>
        </p:sp>
        <p:sp>
          <p:nvSpPr>
            <p:cNvPr id="158799" name="Freeform 76">
              <a:extLst>
                <a:ext uri="{FF2B5EF4-FFF2-40B4-BE49-F238E27FC236}">
                  <a16:creationId xmlns:a16="http://schemas.microsoft.com/office/drawing/2014/main" id="{46060E7E-56ED-4A53-AEAC-8F05297440C2}"/>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6EFF7"/>
            </a:solidFill>
            <a:ln w="15875">
              <a:solidFill>
                <a:srgbClr val="003F48"/>
              </a:solidFill>
              <a:prstDash val="solid"/>
              <a:round/>
              <a:headEnd/>
              <a:tailEnd/>
            </a:ln>
          </p:spPr>
          <p:txBody>
            <a:bodyPr/>
            <a:lstStyle/>
            <a:p>
              <a:endParaRPr lang="en-US"/>
            </a:p>
          </p:txBody>
        </p:sp>
        <p:sp>
          <p:nvSpPr>
            <p:cNvPr id="158800" name="Freeform 77">
              <a:extLst>
                <a:ext uri="{FF2B5EF4-FFF2-40B4-BE49-F238E27FC236}">
                  <a16:creationId xmlns:a16="http://schemas.microsoft.com/office/drawing/2014/main" id="{7CB93B7A-036C-4975-9088-9FC175180904}"/>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6EFF7"/>
            </a:solidFill>
            <a:ln w="15875">
              <a:solidFill>
                <a:srgbClr val="003F48"/>
              </a:solidFill>
              <a:prstDash val="solid"/>
              <a:round/>
              <a:headEnd/>
              <a:tailEnd/>
            </a:ln>
          </p:spPr>
          <p:txBody>
            <a:bodyPr/>
            <a:lstStyle/>
            <a:p>
              <a:endParaRPr lang="en-US"/>
            </a:p>
          </p:txBody>
        </p:sp>
        <p:sp>
          <p:nvSpPr>
            <p:cNvPr id="158801" name="Freeform 78">
              <a:extLst>
                <a:ext uri="{FF2B5EF4-FFF2-40B4-BE49-F238E27FC236}">
                  <a16:creationId xmlns:a16="http://schemas.microsoft.com/office/drawing/2014/main" id="{8EB044C3-29C1-4DB6-87D1-ACA1CE5C4C3C}"/>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6EFF7"/>
            </a:solidFill>
            <a:ln w="15875">
              <a:solidFill>
                <a:srgbClr val="003F48"/>
              </a:solidFill>
              <a:prstDash val="solid"/>
              <a:round/>
              <a:headEnd/>
              <a:tailEnd/>
            </a:ln>
          </p:spPr>
          <p:txBody>
            <a:bodyPr/>
            <a:lstStyle/>
            <a:p>
              <a:endParaRPr lang="en-US"/>
            </a:p>
          </p:txBody>
        </p:sp>
        <p:sp>
          <p:nvSpPr>
            <p:cNvPr id="158802" name="Freeform 79">
              <a:extLst>
                <a:ext uri="{FF2B5EF4-FFF2-40B4-BE49-F238E27FC236}">
                  <a16:creationId xmlns:a16="http://schemas.microsoft.com/office/drawing/2014/main" id="{2A6F27A4-1548-47D0-8084-18ADCC2788F9}"/>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58803" name="Freeform 80">
              <a:extLst>
                <a:ext uri="{FF2B5EF4-FFF2-40B4-BE49-F238E27FC236}">
                  <a16:creationId xmlns:a16="http://schemas.microsoft.com/office/drawing/2014/main" id="{F26DDEB5-28F2-4B3D-A2F3-316B369FCC3C}"/>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58804" name="Freeform 81">
              <a:extLst>
                <a:ext uri="{FF2B5EF4-FFF2-40B4-BE49-F238E27FC236}">
                  <a16:creationId xmlns:a16="http://schemas.microsoft.com/office/drawing/2014/main" id="{3F9741DF-B0FB-45B7-B03C-DED8714D4A45}"/>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58805" name="Freeform 82">
              <a:extLst>
                <a:ext uri="{FF2B5EF4-FFF2-40B4-BE49-F238E27FC236}">
                  <a16:creationId xmlns:a16="http://schemas.microsoft.com/office/drawing/2014/main" id="{35EF1BF5-0264-4E5D-8F25-80247EAD02DC}"/>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6EFF7"/>
            </a:solidFill>
            <a:ln w="15875">
              <a:solidFill>
                <a:srgbClr val="003F48"/>
              </a:solidFill>
              <a:prstDash val="solid"/>
              <a:round/>
              <a:headEnd/>
              <a:tailEnd/>
            </a:ln>
          </p:spPr>
          <p:txBody>
            <a:bodyPr/>
            <a:lstStyle/>
            <a:p>
              <a:endParaRPr lang="en-US"/>
            </a:p>
          </p:txBody>
        </p:sp>
      </p:grpSp>
      <p:sp>
        <p:nvSpPr>
          <p:cNvPr id="158783" name="Rectangle 109">
            <a:extLst>
              <a:ext uri="{FF2B5EF4-FFF2-40B4-BE49-F238E27FC236}">
                <a16:creationId xmlns:a16="http://schemas.microsoft.com/office/drawing/2014/main" id="{228FA7EE-745D-4F12-93B7-C8D2AA443F69}"/>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8784" name="Rectangle 110">
            <a:extLst>
              <a:ext uri="{FF2B5EF4-FFF2-40B4-BE49-F238E27FC236}">
                <a16:creationId xmlns:a16="http://schemas.microsoft.com/office/drawing/2014/main" id="{F2B99E98-3D04-484E-BCFA-99A136308682}"/>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8785" name="Rectangle 111">
            <a:extLst>
              <a:ext uri="{FF2B5EF4-FFF2-40B4-BE49-F238E27FC236}">
                <a16:creationId xmlns:a16="http://schemas.microsoft.com/office/drawing/2014/main" id="{C5A29A2E-DAF0-44D2-8A9E-43A569ECD5AA}"/>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8786" name="Rectangle 112">
            <a:extLst>
              <a:ext uri="{FF2B5EF4-FFF2-40B4-BE49-F238E27FC236}">
                <a16:creationId xmlns:a16="http://schemas.microsoft.com/office/drawing/2014/main" id="{0804DE6C-7419-4501-A2E8-B879BB2AA856}"/>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8787" name="Rectangle 113">
            <a:extLst>
              <a:ext uri="{FF2B5EF4-FFF2-40B4-BE49-F238E27FC236}">
                <a16:creationId xmlns:a16="http://schemas.microsoft.com/office/drawing/2014/main" id="{1B3C2E8B-DAA7-4B11-8ABC-247F76AA429D}"/>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58788" name="Text Box 114">
            <a:extLst>
              <a:ext uri="{FF2B5EF4-FFF2-40B4-BE49-F238E27FC236}">
                <a16:creationId xmlns:a16="http://schemas.microsoft.com/office/drawing/2014/main" id="{BF094B96-8E3B-407B-9D87-10687E481113}"/>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58789" name="Text Box 105">
            <a:extLst>
              <a:ext uri="{FF2B5EF4-FFF2-40B4-BE49-F238E27FC236}">
                <a16:creationId xmlns:a16="http://schemas.microsoft.com/office/drawing/2014/main" id="{A4AD4920-9100-46D7-8D8B-01132EAEC7FA}"/>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58790" name="Text Box 106">
            <a:extLst>
              <a:ext uri="{FF2B5EF4-FFF2-40B4-BE49-F238E27FC236}">
                <a16:creationId xmlns:a16="http://schemas.microsoft.com/office/drawing/2014/main" id="{98B9FCF6-22A9-409A-9121-F2C184CB9FB9}"/>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58791" name="Text Box 107">
            <a:extLst>
              <a:ext uri="{FF2B5EF4-FFF2-40B4-BE49-F238E27FC236}">
                <a16:creationId xmlns:a16="http://schemas.microsoft.com/office/drawing/2014/main" id="{BC71C7CB-ED06-4AC8-AD43-63B2282F2F34}"/>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58792" name="Text Box 108">
            <a:extLst>
              <a:ext uri="{FF2B5EF4-FFF2-40B4-BE49-F238E27FC236}">
                <a16:creationId xmlns:a16="http://schemas.microsoft.com/office/drawing/2014/main" id="{63A0F367-9A68-489D-9876-8B3D970B759E}"/>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58793" name="Rectangle 7">
            <a:extLst>
              <a:ext uri="{FF2B5EF4-FFF2-40B4-BE49-F238E27FC236}">
                <a16:creationId xmlns:a16="http://schemas.microsoft.com/office/drawing/2014/main" id="{B6DAD202-30BC-4A5B-9953-B0FEC39EC187}"/>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in which the lead health education teacher received professional development on assessing student knowledge and skills in sexual health education*</a:t>
            </a:r>
          </a:p>
        </p:txBody>
      </p:sp>
      <p:sp>
        <p:nvSpPr>
          <p:cNvPr id="158794" name="Text Box 101">
            <a:extLst>
              <a:ext uri="{FF2B5EF4-FFF2-40B4-BE49-F238E27FC236}">
                <a16:creationId xmlns:a16="http://schemas.microsoft.com/office/drawing/2014/main" id="{02D0C78A-30B6-4C29-A66B-1F85DF68F371}"/>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2 years before the survey.</a:t>
            </a:r>
          </a:p>
        </p:txBody>
      </p:sp>
      <p:sp>
        <p:nvSpPr>
          <p:cNvPr id="158795" name="Text Box 116">
            <a:extLst>
              <a:ext uri="{FF2B5EF4-FFF2-40B4-BE49-F238E27FC236}">
                <a16:creationId xmlns:a16="http://schemas.microsoft.com/office/drawing/2014/main" id="{0FE82EF9-1225-4EFC-8B97-706C9B051374}"/>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Kansas">
            <a:extLst>
              <a:ext uri="{FF2B5EF4-FFF2-40B4-BE49-F238E27FC236}">
                <a16:creationId xmlns:a16="http://schemas.microsoft.com/office/drawing/2014/main" id="{2BE354B2-0094-4CC7-8875-55F545F3DA71}"/>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6EFF7"/>
          </a:solidFill>
          <a:ln w="15875">
            <a:solidFill>
              <a:srgbClr val="003F48"/>
            </a:solidFill>
            <a:prstDash val="solid"/>
            <a:round/>
            <a:headEnd/>
            <a:tailEnd/>
          </a:ln>
        </p:spPr>
        <p:txBody>
          <a:bodyPr/>
          <a:lstStyle/>
          <a:p>
            <a:endParaRPr lang="en-US"/>
          </a:p>
        </p:txBody>
      </p:sp>
      <p:sp>
        <p:nvSpPr>
          <p:cNvPr id="160771" name="Missouri">
            <a:extLst>
              <a:ext uri="{FF2B5EF4-FFF2-40B4-BE49-F238E27FC236}">
                <a16:creationId xmlns:a16="http://schemas.microsoft.com/office/drawing/2014/main" id="{EDA8DFF7-90CC-45D2-9817-FC30D7999D8B}"/>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60772" name="Illinois">
            <a:extLst>
              <a:ext uri="{FF2B5EF4-FFF2-40B4-BE49-F238E27FC236}">
                <a16:creationId xmlns:a16="http://schemas.microsoft.com/office/drawing/2014/main" id="{020C352A-295F-4356-9FA2-9914118CDF38}"/>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BDC9E1"/>
          </a:solidFill>
          <a:ln w="15875">
            <a:solidFill>
              <a:srgbClr val="003F48"/>
            </a:solidFill>
            <a:prstDash val="solid"/>
            <a:round/>
            <a:headEnd/>
            <a:tailEnd/>
          </a:ln>
        </p:spPr>
        <p:txBody>
          <a:bodyPr/>
          <a:lstStyle/>
          <a:p>
            <a:endParaRPr lang="en-US"/>
          </a:p>
        </p:txBody>
      </p:sp>
      <p:sp>
        <p:nvSpPr>
          <p:cNvPr id="160773" name="Iowa">
            <a:extLst>
              <a:ext uri="{FF2B5EF4-FFF2-40B4-BE49-F238E27FC236}">
                <a16:creationId xmlns:a16="http://schemas.microsoft.com/office/drawing/2014/main" id="{43AF2723-4BDD-491F-B9F6-AB7E91FFFF33}"/>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160774" name="New Mexico">
            <a:extLst>
              <a:ext uri="{FF2B5EF4-FFF2-40B4-BE49-F238E27FC236}">
                <a16:creationId xmlns:a16="http://schemas.microsoft.com/office/drawing/2014/main" id="{8C88BB43-0DEE-4883-8EC6-3ABAF2AAB218}"/>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BDC9E1"/>
          </a:solidFill>
          <a:ln w="15875">
            <a:solidFill>
              <a:srgbClr val="003F48"/>
            </a:solidFill>
            <a:prstDash val="solid"/>
            <a:round/>
            <a:headEnd/>
            <a:tailEnd/>
          </a:ln>
        </p:spPr>
        <p:txBody>
          <a:bodyPr/>
          <a:lstStyle/>
          <a:p>
            <a:endParaRPr lang="en-US"/>
          </a:p>
        </p:txBody>
      </p:sp>
      <p:sp>
        <p:nvSpPr>
          <p:cNvPr id="160775" name="Oklahoma">
            <a:extLst>
              <a:ext uri="{FF2B5EF4-FFF2-40B4-BE49-F238E27FC236}">
                <a16:creationId xmlns:a16="http://schemas.microsoft.com/office/drawing/2014/main" id="{51FB52F1-6A03-4BF6-BE4F-AACF33141E5D}"/>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160776" name="Florida">
            <a:extLst>
              <a:ext uri="{FF2B5EF4-FFF2-40B4-BE49-F238E27FC236}">
                <a16:creationId xmlns:a16="http://schemas.microsoft.com/office/drawing/2014/main" id="{D59423D5-70DD-49D2-91EA-7EF9DE5F61A2}"/>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BDC9E1"/>
          </a:solidFill>
          <a:ln w="15875">
            <a:solidFill>
              <a:srgbClr val="003F48"/>
            </a:solidFill>
            <a:prstDash val="solid"/>
            <a:round/>
            <a:headEnd/>
            <a:tailEnd/>
          </a:ln>
        </p:spPr>
        <p:txBody>
          <a:bodyPr/>
          <a:lstStyle/>
          <a:p>
            <a:endParaRPr lang="en-US"/>
          </a:p>
        </p:txBody>
      </p:sp>
      <p:sp>
        <p:nvSpPr>
          <p:cNvPr id="160777" name="Freeform 9">
            <a:extLst>
              <a:ext uri="{FF2B5EF4-FFF2-40B4-BE49-F238E27FC236}">
                <a16:creationId xmlns:a16="http://schemas.microsoft.com/office/drawing/2014/main" id="{952C012A-AE58-45F9-8AD8-54E571D152F5}"/>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160778" name="Freeform 10">
            <a:extLst>
              <a:ext uri="{FF2B5EF4-FFF2-40B4-BE49-F238E27FC236}">
                <a16:creationId xmlns:a16="http://schemas.microsoft.com/office/drawing/2014/main" id="{C8A73A61-3B5D-41FB-AC49-F43B7AA34BA4}"/>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160779" name="Freeform 11">
            <a:extLst>
              <a:ext uri="{FF2B5EF4-FFF2-40B4-BE49-F238E27FC236}">
                <a16:creationId xmlns:a16="http://schemas.microsoft.com/office/drawing/2014/main" id="{AB6BEEFF-3923-45F4-B57B-6E779DC6404D}"/>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160780" name="Michigan Upper">
            <a:extLst>
              <a:ext uri="{FF2B5EF4-FFF2-40B4-BE49-F238E27FC236}">
                <a16:creationId xmlns:a16="http://schemas.microsoft.com/office/drawing/2014/main" id="{7BD0C86F-AA42-4313-93D7-E2F6EB26DA74}"/>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BDC9E1"/>
          </a:solidFill>
          <a:ln w="15875">
            <a:solidFill>
              <a:srgbClr val="003F48"/>
            </a:solidFill>
            <a:prstDash val="solid"/>
            <a:round/>
            <a:headEnd/>
            <a:tailEnd/>
          </a:ln>
        </p:spPr>
        <p:txBody>
          <a:bodyPr/>
          <a:lstStyle/>
          <a:p>
            <a:endParaRPr lang="en-US"/>
          </a:p>
        </p:txBody>
      </p:sp>
      <p:sp>
        <p:nvSpPr>
          <p:cNvPr id="160781" name="Michigan">
            <a:extLst>
              <a:ext uri="{FF2B5EF4-FFF2-40B4-BE49-F238E27FC236}">
                <a16:creationId xmlns:a16="http://schemas.microsoft.com/office/drawing/2014/main" id="{D2C42481-4DC1-4E88-94C5-EC7BD54EF024}"/>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60782" name="New York">
            <a:extLst>
              <a:ext uri="{FF2B5EF4-FFF2-40B4-BE49-F238E27FC236}">
                <a16:creationId xmlns:a16="http://schemas.microsoft.com/office/drawing/2014/main" id="{A4A46B9A-AB82-459D-9B34-77E4D88C1363}"/>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BDC9E1"/>
          </a:solidFill>
          <a:ln w="15875">
            <a:solidFill>
              <a:srgbClr val="003F48"/>
            </a:solidFill>
            <a:prstDash val="solid"/>
            <a:round/>
            <a:headEnd/>
            <a:tailEnd/>
          </a:ln>
        </p:spPr>
        <p:txBody>
          <a:bodyPr/>
          <a:lstStyle/>
          <a:p>
            <a:endParaRPr lang="en-US"/>
          </a:p>
        </p:txBody>
      </p:sp>
      <p:sp>
        <p:nvSpPr>
          <p:cNvPr id="160783" name="Freeform 15">
            <a:extLst>
              <a:ext uri="{FF2B5EF4-FFF2-40B4-BE49-F238E27FC236}">
                <a16:creationId xmlns:a16="http://schemas.microsoft.com/office/drawing/2014/main" id="{AAD66CB9-6FCC-4B2B-B39A-47CCDBF98E91}"/>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784" name="Freeform 16">
            <a:extLst>
              <a:ext uri="{FF2B5EF4-FFF2-40B4-BE49-F238E27FC236}">
                <a16:creationId xmlns:a16="http://schemas.microsoft.com/office/drawing/2014/main" id="{146DD5C8-EA24-488A-A4B1-3451A1EE4706}"/>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785" name="Washington">
            <a:extLst>
              <a:ext uri="{FF2B5EF4-FFF2-40B4-BE49-F238E27FC236}">
                <a16:creationId xmlns:a16="http://schemas.microsoft.com/office/drawing/2014/main" id="{EF7F361C-B414-4752-83EC-686638EFA049}"/>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BDC9E1"/>
          </a:solidFill>
          <a:ln w="15875">
            <a:solidFill>
              <a:srgbClr val="003F48"/>
            </a:solidFill>
            <a:prstDash val="solid"/>
            <a:round/>
            <a:headEnd/>
            <a:tailEnd/>
          </a:ln>
        </p:spPr>
        <p:txBody>
          <a:bodyPr/>
          <a:lstStyle/>
          <a:p>
            <a:endParaRPr lang="en-US"/>
          </a:p>
        </p:txBody>
      </p:sp>
      <p:sp>
        <p:nvSpPr>
          <p:cNvPr id="160786" name="Freeform 19">
            <a:extLst>
              <a:ext uri="{FF2B5EF4-FFF2-40B4-BE49-F238E27FC236}">
                <a16:creationId xmlns:a16="http://schemas.microsoft.com/office/drawing/2014/main" id="{4E6DA0D6-265C-40D0-836E-CE2C7C36832E}"/>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787" name="Alabama">
            <a:extLst>
              <a:ext uri="{FF2B5EF4-FFF2-40B4-BE49-F238E27FC236}">
                <a16:creationId xmlns:a16="http://schemas.microsoft.com/office/drawing/2014/main" id="{0318194B-2C3F-429D-AB82-E0D5AEF22D5C}"/>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6EFF7"/>
          </a:solidFill>
          <a:ln w="15875">
            <a:solidFill>
              <a:srgbClr val="003F48"/>
            </a:solidFill>
            <a:prstDash val="solid"/>
            <a:round/>
            <a:headEnd/>
            <a:tailEnd/>
          </a:ln>
        </p:spPr>
        <p:txBody>
          <a:bodyPr/>
          <a:lstStyle/>
          <a:p>
            <a:endParaRPr lang="en-US"/>
          </a:p>
        </p:txBody>
      </p:sp>
      <p:sp>
        <p:nvSpPr>
          <p:cNvPr id="160788" name="Arizona">
            <a:extLst>
              <a:ext uri="{FF2B5EF4-FFF2-40B4-BE49-F238E27FC236}">
                <a16:creationId xmlns:a16="http://schemas.microsoft.com/office/drawing/2014/main" id="{381C9E09-B8E5-478C-A7F2-4215FB8626DC}"/>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160789" name="Arkansas">
            <a:extLst>
              <a:ext uri="{FF2B5EF4-FFF2-40B4-BE49-F238E27FC236}">
                <a16:creationId xmlns:a16="http://schemas.microsoft.com/office/drawing/2014/main" id="{64F3EE8C-D7AD-439C-B820-08F469281F21}"/>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160790" name="California">
            <a:extLst>
              <a:ext uri="{FF2B5EF4-FFF2-40B4-BE49-F238E27FC236}">
                <a16:creationId xmlns:a16="http://schemas.microsoft.com/office/drawing/2014/main" id="{CCD3A64C-2A21-44CC-8372-019D9AE28E38}"/>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BDC9E1"/>
          </a:solidFill>
          <a:ln w="15875">
            <a:solidFill>
              <a:srgbClr val="003F48"/>
            </a:solidFill>
            <a:prstDash val="solid"/>
            <a:round/>
            <a:headEnd/>
            <a:tailEnd/>
          </a:ln>
        </p:spPr>
        <p:txBody>
          <a:bodyPr/>
          <a:lstStyle/>
          <a:p>
            <a:endParaRPr lang="en-US"/>
          </a:p>
        </p:txBody>
      </p:sp>
      <p:sp>
        <p:nvSpPr>
          <p:cNvPr id="160791" name="Colorado">
            <a:extLst>
              <a:ext uri="{FF2B5EF4-FFF2-40B4-BE49-F238E27FC236}">
                <a16:creationId xmlns:a16="http://schemas.microsoft.com/office/drawing/2014/main" id="{8E8AD707-7979-4F90-98DC-84E43A98120F}"/>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160792" name="Connecticut">
            <a:extLst>
              <a:ext uri="{FF2B5EF4-FFF2-40B4-BE49-F238E27FC236}">
                <a16:creationId xmlns:a16="http://schemas.microsoft.com/office/drawing/2014/main" id="{957D4915-978E-4781-9D85-14EC9567CCD3}"/>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160793" name="Delaware">
            <a:extLst>
              <a:ext uri="{FF2B5EF4-FFF2-40B4-BE49-F238E27FC236}">
                <a16:creationId xmlns:a16="http://schemas.microsoft.com/office/drawing/2014/main" id="{4280F728-361C-45CE-B7F5-5AF852F85AA5}"/>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60794" name="Freeform 27">
            <a:extLst>
              <a:ext uri="{FF2B5EF4-FFF2-40B4-BE49-F238E27FC236}">
                <a16:creationId xmlns:a16="http://schemas.microsoft.com/office/drawing/2014/main" id="{AC5578C3-2E12-4D52-8708-81843BA93A2A}"/>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795" name="Georgia">
            <a:extLst>
              <a:ext uri="{FF2B5EF4-FFF2-40B4-BE49-F238E27FC236}">
                <a16:creationId xmlns:a16="http://schemas.microsoft.com/office/drawing/2014/main" id="{36FCC3B7-9485-42D7-A558-832AE0B2A309}"/>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BDC9E1"/>
          </a:solidFill>
          <a:ln w="15875">
            <a:solidFill>
              <a:srgbClr val="003F48"/>
            </a:solidFill>
            <a:prstDash val="solid"/>
            <a:round/>
            <a:headEnd/>
            <a:tailEnd/>
          </a:ln>
        </p:spPr>
        <p:txBody>
          <a:bodyPr/>
          <a:lstStyle/>
          <a:p>
            <a:endParaRPr lang="en-US"/>
          </a:p>
        </p:txBody>
      </p:sp>
      <p:sp>
        <p:nvSpPr>
          <p:cNvPr id="160796" name="Idaho">
            <a:extLst>
              <a:ext uri="{FF2B5EF4-FFF2-40B4-BE49-F238E27FC236}">
                <a16:creationId xmlns:a16="http://schemas.microsoft.com/office/drawing/2014/main" id="{2BAE18B3-8D21-426E-A52C-F92DC4CAE0B1}"/>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6EFF7"/>
          </a:solidFill>
          <a:ln w="15875">
            <a:solidFill>
              <a:srgbClr val="003F48"/>
            </a:solidFill>
            <a:prstDash val="solid"/>
            <a:round/>
            <a:headEnd/>
            <a:tailEnd/>
          </a:ln>
        </p:spPr>
        <p:txBody>
          <a:bodyPr/>
          <a:lstStyle/>
          <a:p>
            <a:endParaRPr lang="en-US"/>
          </a:p>
        </p:txBody>
      </p:sp>
      <p:sp>
        <p:nvSpPr>
          <p:cNvPr id="160797" name="Indiana">
            <a:extLst>
              <a:ext uri="{FF2B5EF4-FFF2-40B4-BE49-F238E27FC236}">
                <a16:creationId xmlns:a16="http://schemas.microsoft.com/office/drawing/2014/main" id="{29615784-3B6D-47E5-BEF7-BC3BC923F76C}"/>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160798" name="Kentucky">
            <a:extLst>
              <a:ext uri="{FF2B5EF4-FFF2-40B4-BE49-F238E27FC236}">
                <a16:creationId xmlns:a16="http://schemas.microsoft.com/office/drawing/2014/main" id="{3C698678-08BC-4197-B450-AEE3A3D7DDC8}"/>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60799" name="Louisiana">
            <a:extLst>
              <a:ext uri="{FF2B5EF4-FFF2-40B4-BE49-F238E27FC236}">
                <a16:creationId xmlns:a16="http://schemas.microsoft.com/office/drawing/2014/main" id="{B528022B-74E2-49AA-83EA-FF0BD07C1B3A}"/>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160800" name="Maine">
            <a:extLst>
              <a:ext uri="{FF2B5EF4-FFF2-40B4-BE49-F238E27FC236}">
                <a16:creationId xmlns:a16="http://schemas.microsoft.com/office/drawing/2014/main" id="{E10632EC-EE54-4BA1-92BD-17C5F47B05B8}"/>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BDC9E1"/>
          </a:solidFill>
          <a:ln w="15875">
            <a:solidFill>
              <a:srgbClr val="003F48"/>
            </a:solidFill>
            <a:prstDash val="solid"/>
            <a:round/>
            <a:headEnd/>
            <a:tailEnd/>
          </a:ln>
        </p:spPr>
        <p:txBody>
          <a:bodyPr/>
          <a:lstStyle/>
          <a:p>
            <a:endParaRPr lang="en-US"/>
          </a:p>
        </p:txBody>
      </p:sp>
      <p:sp>
        <p:nvSpPr>
          <p:cNvPr id="160801" name="Maryland">
            <a:extLst>
              <a:ext uri="{FF2B5EF4-FFF2-40B4-BE49-F238E27FC236}">
                <a16:creationId xmlns:a16="http://schemas.microsoft.com/office/drawing/2014/main" id="{8855DD1E-D265-44E0-99C0-6DB66ADE40A5}"/>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7A9CF"/>
          </a:solidFill>
          <a:ln w="15875">
            <a:solidFill>
              <a:srgbClr val="003F48"/>
            </a:solidFill>
            <a:prstDash val="solid"/>
            <a:round/>
            <a:headEnd/>
            <a:tailEnd/>
          </a:ln>
        </p:spPr>
        <p:txBody>
          <a:bodyPr/>
          <a:lstStyle/>
          <a:p>
            <a:endParaRPr lang="en-US"/>
          </a:p>
        </p:txBody>
      </p:sp>
      <p:sp>
        <p:nvSpPr>
          <p:cNvPr id="160802" name="Minnesota">
            <a:extLst>
              <a:ext uri="{FF2B5EF4-FFF2-40B4-BE49-F238E27FC236}">
                <a16:creationId xmlns:a16="http://schemas.microsoft.com/office/drawing/2014/main" id="{85A07EA3-5EC1-4114-A2D9-CA972C7B3FB8}"/>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160803" name="Mississippi">
            <a:extLst>
              <a:ext uri="{FF2B5EF4-FFF2-40B4-BE49-F238E27FC236}">
                <a16:creationId xmlns:a16="http://schemas.microsoft.com/office/drawing/2014/main" id="{57662B37-3BCA-457C-8919-2294C4AD9399}"/>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BDC9E1"/>
          </a:solidFill>
          <a:ln w="15875">
            <a:solidFill>
              <a:srgbClr val="003F48"/>
            </a:solidFill>
            <a:prstDash val="solid"/>
            <a:round/>
            <a:headEnd/>
            <a:tailEnd/>
          </a:ln>
        </p:spPr>
        <p:txBody>
          <a:bodyPr/>
          <a:lstStyle/>
          <a:p>
            <a:endParaRPr lang="en-US"/>
          </a:p>
        </p:txBody>
      </p:sp>
      <p:sp>
        <p:nvSpPr>
          <p:cNvPr id="160804" name="Montana">
            <a:extLst>
              <a:ext uri="{FF2B5EF4-FFF2-40B4-BE49-F238E27FC236}">
                <a16:creationId xmlns:a16="http://schemas.microsoft.com/office/drawing/2014/main" id="{32DA5DA0-B320-45E8-A3D5-AC2FCD0C8A91}"/>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BDC9E1"/>
          </a:solidFill>
          <a:ln w="15875">
            <a:solidFill>
              <a:srgbClr val="003F48"/>
            </a:solidFill>
            <a:prstDash val="solid"/>
            <a:round/>
            <a:headEnd/>
            <a:tailEnd/>
          </a:ln>
        </p:spPr>
        <p:txBody>
          <a:bodyPr/>
          <a:lstStyle/>
          <a:p>
            <a:endParaRPr lang="en-US"/>
          </a:p>
        </p:txBody>
      </p:sp>
      <p:sp>
        <p:nvSpPr>
          <p:cNvPr id="160805" name="Nebraska">
            <a:extLst>
              <a:ext uri="{FF2B5EF4-FFF2-40B4-BE49-F238E27FC236}">
                <a16:creationId xmlns:a16="http://schemas.microsoft.com/office/drawing/2014/main" id="{291AA290-321B-4A4B-8767-8B6A59132D83}"/>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F6EFF7"/>
          </a:solidFill>
          <a:ln w="15875">
            <a:solidFill>
              <a:srgbClr val="003F48"/>
            </a:solidFill>
            <a:prstDash val="solid"/>
            <a:round/>
            <a:headEnd/>
            <a:tailEnd/>
          </a:ln>
        </p:spPr>
        <p:txBody>
          <a:bodyPr/>
          <a:lstStyle/>
          <a:p>
            <a:endParaRPr lang="en-US"/>
          </a:p>
        </p:txBody>
      </p:sp>
      <p:sp>
        <p:nvSpPr>
          <p:cNvPr id="160806" name="Nevada">
            <a:extLst>
              <a:ext uri="{FF2B5EF4-FFF2-40B4-BE49-F238E27FC236}">
                <a16:creationId xmlns:a16="http://schemas.microsoft.com/office/drawing/2014/main" id="{FB429AC7-280D-44D3-9096-BA09BF3E9999}"/>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160807" name="New Hampshire">
            <a:extLst>
              <a:ext uri="{FF2B5EF4-FFF2-40B4-BE49-F238E27FC236}">
                <a16:creationId xmlns:a16="http://schemas.microsoft.com/office/drawing/2014/main" id="{F888BA72-1AD2-4D14-B9BE-49E6FC4EAA61}"/>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BDC9E1"/>
          </a:solidFill>
          <a:ln w="15875">
            <a:solidFill>
              <a:srgbClr val="003F48"/>
            </a:solidFill>
            <a:prstDash val="solid"/>
            <a:round/>
            <a:headEnd/>
            <a:tailEnd/>
          </a:ln>
        </p:spPr>
        <p:txBody>
          <a:bodyPr/>
          <a:lstStyle/>
          <a:p>
            <a:endParaRPr lang="en-US"/>
          </a:p>
        </p:txBody>
      </p:sp>
      <p:sp>
        <p:nvSpPr>
          <p:cNvPr id="160808" name="New Jersey">
            <a:extLst>
              <a:ext uri="{FF2B5EF4-FFF2-40B4-BE49-F238E27FC236}">
                <a16:creationId xmlns:a16="http://schemas.microsoft.com/office/drawing/2014/main" id="{F71B9327-2D33-4CA8-A523-04761A956443}"/>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BDC9E1"/>
          </a:solidFill>
          <a:ln w="15875">
            <a:solidFill>
              <a:srgbClr val="003F48"/>
            </a:solidFill>
            <a:prstDash val="solid"/>
            <a:round/>
            <a:headEnd/>
            <a:tailEnd/>
          </a:ln>
        </p:spPr>
        <p:txBody>
          <a:bodyPr/>
          <a:lstStyle/>
          <a:p>
            <a:endParaRPr lang="en-US"/>
          </a:p>
        </p:txBody>
      </p:sp>
      <p:sp>
        <p:nvSpPr>
          <p:cNvPr id="160809" name="North Carolina">
            <a:extLst>
              <a:ext uri="{FF2B5EF4-FFF2-40B4-BE49-F238E27FC236}">
                <a16:creationId xmlns:a16="http://schemas.microsoft.com/office/drawing/2014/main" id="{986C2897-3101-4433-AE86-A5C388C86E27}"/>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BDC9E1"/>
          </a:solidFill>
          <a:ln w="15875">
            <a:solidFill>
              <a:srgbClr val="003F48"/>
            </a:solidFill>
            <a:prstDash val="solid"/>
            <a:round/>
            <a:headEnd/>
            <a:tailEnd/>
          </a:ln>
        </p:spPr>
        <p:txBody>
          <a:bodyPr/>
          <a:lstStyle/>
          <a:p>
            <a:endParaRPr lang="en-US"/>
          </a:p>
        </p:txBody>
      </p:sp>
      <p:sp>
        <p:nvSpPr>
          <p:cNvPr id="160810" name="North Dakota">
            <a:extLst>
              <a:ext uri="{FF2B5EF4-FFF2-40B4-BE49-F238E27FC236}">
                <a16:creationId xmlns:a16="http://schemas.microsoft.com/office/drawing/2014/main" id="{8BD53A48-F984-4A73-8F17-52D8C58CE9AD}"/>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6EFF7"/>
          </a:solidFill>
          <a:ln w="15875">
            <a:solidFill>
              <a:srgbClr val="003F48"/>
            </a:solidFill>
            <a:prstDash val="solid"/>
            <a:round/>
            <a:headEnd/>
            <a:tailEnd/>
          </a:ln>
        </p:spPr>
        <p:txBody>
          <a:bodyPr/>
          <a:lstStyle/>
          <a:p>
            <a:endParaRPr lang="en-US"/>
          </a:p>
        </p:txBody>
      </p:sp>
      <p:sp>
        <p:nvSpPr>
          <p:cNvPr id="160811" name="Ohio">
            <a:extLst>
              <a:ext uri="{FF2B5EF4-FFF2-40B4-BE49-F238E27FC236}">
                <a16:creationId xmlns:a16="http://schemas.microsoft.com/office/drawing/2014/main" id="{6E235A53-7B11-4D25-9F5A-0A6B2CAFC647}"/>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6EFF7"/>
          </a:solidFill>
          <a:ln w="15875">
            <a:solidFill>
              <a:srgbClr val="003F48"/>
            </a:solidFill>
            <a:prstDash val="solid"/>
            <a:round/>
            <a:headEnd/>
            <a:tailEnd/>
          </a:ln>
        </p:spPr>
        <p:txBody>
          <a:bodyPr/>
          <a:lstStyle/>
          <a:p>
            <a:endParaRPr lang="en-US"/>
          </a:p>
        </p:txBody>
      </p:sp>
      <p:sp>
        <p:nvSpPr>
          <p:cNvPr id="160812" name="Oregon">
            <a:extLst>
              <a:ext uri="{FF2B5EF4-FFF2-40B4-BE49-F238E27FC236}">
                <a16:creationId xmlns:a16="http://schemas.microsoft.com/office/drawing/2014/main" id="{AD329727-AE41-4BC3-A5CE-B50CC198AD50}"/>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BDC9E1"/>
          </a:solidFill>
          <a:ln w="15875">
            <a:solidFill>
              <a:srgbClr val="003F48"/>
            </a:solidFill>
            <a:prstDash val="solid"/>
            <a:round/>
            <a:headEnd/>
            <a:tailEnd/>
          </a:ln>
        </p:spPr>
        <p:txBody>
          <a:bodyPr/>
          <a:lstStyle/>
          <a:p>
            <a:endParaRPr lang="en-US"/>
          </a:p>
        </p:txBody>
      </p:sp>
      <p:sp>
        <p:nvSpPr>
          <p:cNvPr id="160813" name="Pennsylvania">
            <a:extLst>
              <a:ext uri="{FF2B5EF4-FFF2-40B4-BE49-F238E27FC236}">
                <a16:creationId xmlns:a16="http://schemas.microsoft.com/office/drawing/2014/main" id="{248E4E29-39B7-459D-9E37-0C8F72B5194E}"/>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BDC9E1"/>
          </a:solidFill>
          <a:ln w="15875">
            <a:solidFill>
              <a:srgbClr val="003F48"/>
            </a:solidFill>
            <a:prstDash val="solid"/>
            <a:round/>
            <a:headEnd/>
            <a:tailEnd/>
          </a:ln>
        </p:spPr>
        <p:txBody>
          <a:bodyPr/>
          <a:lstStyle/>
          <a:p>
            <a:endParaRPr lang="en-US"/>
          </a:p>
        </p:txBody>
      </p:sp>
      <p:sp>
        <p:nvSpPr>
          <p:cNvPr id="160814" name="Rhode Island">
            <a:extLst>
              <a:ext uri="{FF2B5EF4-FFF2-40B4-BE49-F238E27FC236}">
                <a16:creationId xmlns:a16="http://schemas.microsoft.com/office/drawing/2014/main" id="{44F5B985-0B4D-4DCC-B5A5-C65405F8C6CD}"/>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BDC9E1"/>
          </a:solidFill>
          <a:ln w="15875">
            <a:solidFill>
              <a:srgbClr val="003F48"/>
            </a:solidFill>
            <a:prstDash val="solid"/>
            <a:round/>
            <a:headEnd/>
            <a:tailEnd/>
          </a:ln>
        </p:spPr>
        <p:txBody>
          <a:bodyPr/>
          <a:lstStyle/>
          <a:p>
            <a:endParaRPr lang="en-US"/>
          </a:p>
        </p:txBody>
      </p:sp>
      <p:sp>
        <p:nvSpPr>
          <p:cNvPr id="160815" name="South Carolina">
            <a:extLst>
              <a:ext uri="{FF2B5EF4-FFF2-40B4-BE49-F238E27FC236}">
                <a16:creationId xmlns:a16="http://schemas.microsoft.com/office/drawing/2014/main" id="{49E2199D-22D0-4C17-BF0D-884FA53B75A0}"/>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7A9CF"/>
          </a:solidFill>
          <a:ln w="15875">
            <a:solidFill>
              <a:srgbClr val="003F48"/>
            </a:solidFill>
            <a:prstDash val="solid"/>
            <a:round/>
            <a:headEnd/>
            <a:tailEnd/>
          </a:ln>
        </p:spPr>
        <p:txBody>
          <a:bodyPr/>
          <a:lstStyle/>
          <a:p>
            <a:endParaRPr lang="en-US"/>
          </a:p>
        </p:txBody>
      </p:sp>
      <p:sp>
        <p:nvSpPr>
          <p:cNvPr id="160816" name="South Dakota">
            <a:extLst>
              <a:ext uri="{FF2B5EF4-FFF2-40B4-BE49-F238E27FC236}">
                <a16:creationId xmlns:a16="http://schemas.microsoft.com/office/drawing/2014/main" id="{A390EEAA-0262-47AB-B531-10D70D939AF1}"/>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6EFF7"/>
          </a:solidFill>
          <a:ln w="15875">
            <a:solidFill>
              <a:srgbClr val="003F48"/>
            </a:solidFill>
            <a:prstDash val="solid"/>
            <a:round/>
            <a:headEnd/>
            <a:tailEnd/>
          </a:ln>
        </p:spPr>
        <p:txBody>
          <a:bodyPr/>
          <a:lstStyle/>
          <a:p>
            <a:endParaRPr lang="en-US"/>
          </a:p>
        </p:txBody>
      </p:sp>
      <p:sp>
        <p:nvSpPr>
          <p:cNvPr id="160817" name="Tennessee">
            <a:extLst>
              <a:ext uri="{FF2B5EF4-FFF2-40B4-BE49-F238E27FC236}">
                <a16:creationId xmlns:a16="http://schemas.microsoft.com/office/drawing/2014/main" id="{285FDF9D-F40C-4FF1-8C43-8567D1B0861D}"/>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BDC9E1"/>
          </a:solidFill>
          <a:ln w="15875">
            <a:solidFill>
              <a:srgbClr val="003F48"/>
            </a:solidFill>
            <a:prstDash val="solid"/>
            <a:round/>
            <a:headEnd/>
            <a:tailEnd/>
          </a:ln>
        </p:spPr>
        <p:txBody>
          <a:bodyPr/>
          <a:lstStyle/>
          <a:p>
            <a:endParaRPr lang="en-US"/>
          </a:p>
        </p:txBody>
      </p:sp>
      <p:sp>
        <p:nvSpPr>
          <p:cNvPr id="160818" name="Texas">
            <a:extLst>
              <a:ext uri="{FF2B5EF4-FFF2-40B4-BE49-F238E27FC236}">
                <a16:creationId xmlns:a16="http://schemas.microsoft.com/office/drawing/2014/main" id="{90F53F97-5C5F-4A04-A862-0513CA17A3BA}"/>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160819" name="Utah">
            <a:extLst>
              <a:ext uri="{FF2B5EF4-FFF2-40B4-BE49-F238E27FC236}">
                <a16:creationId xmlns:a16="http://schemas.microsoft.com/office/drawing/2014/main" id="{12F12418-D79B-47B1-9311-6920C5DD658D}"/>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67A9CF"/>
          </a:solidFill>
          <a:ln w="15875">
            <a:solidFill>
              <a:srgbClr val="003F48"/>
            </a:solidFill>
            <a:prstDash val="solid"/>
            <a:round/>
            <a:headEnd/>
            <a:tailEnd/>
          </a:ln>
        </p:spPr>
        <p:txBody>
          <a:bodyPr/>
          <a:lstStyle/>
          <a:p>
            <a:endParaRPr lang="en-US"/>
          </a:p>
        </p:txBody>
      </p:sp>
      <p:sp>
        <p:nvSpPr>
          <p:cNvPr id="160820" name="Vermont">
            <a:extLst>
              <a:ext uri="{FF2B5EF4-FFF2-40B4-BE49-F238E27FC236}">
                <a16:creationId xmlns:a16="http://schemas.microsoft.com/office/drawing/2014/main" id="{74B2809C-ABA5-4F85-9C89-5A727640A2B3}"/>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BDC9E1"/>
          </a:solidFill>
          <a:ln w="15875">
            <a:solidFill>
              <a:srgbClr val="003F48"/>
            </a:solidFill>
            <a:prstDash val="solid"/>
            <a:round/>
            <a:headEnd/>
            <a:tailEnd/>
          </a:ln>
        </p:spPr>
        <p:txBody>
          <a:bodyPr/>
          <a:lstStyle/>
          <a:p>
            <a:endParaRPr lang="en-US"/>
          </a:p>
        </p:txBody>
      </p:sp>
      <p:sp>
        <p:nvSpPr>
          <p:cNvPr id="160821" name="West Virginia">
            <a:extLst>
              <a:ext uri="{FF2B5EF4-FFF2-40B4-BE49-F238E27FC236}">
                <a16:creationId xmlns:a16="http://schemas.microsoft.com/office/drawing/2014/main" id="{5C14C424-0269-4309-AAC0-2A5395D27FCE}"/>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F6EFF7"/>
          </a:solidFill>
          <a:ln w="15875">
            <a:solidFill>
              <a:srgbClr val="003F48"/>
            </a:solidFill>
            <a:prstDash val="solid"/>
            <a:round/>
            <a:headEnd/>
            <a:tailEnd/>
          </a:ln>
        </p:spPr>
        <p:txBody>
          <a:bodyPr/>
          <a:lstStyle/>
          <a:p>
            <a:endParaRPr lang="en-US"/>
          </a:p>
        </p:txBody>
      </p:sp>
      <p:sp>
        <p:nvSpPr>
          <p:cNvPr id="160822" name="Wisconsin">
            <a:extLst>
              <a:ext uri="{FF2B5EF4-FFF2-40B4-BE49-F238E27FC236}">
                <a16:creationId xmlns:a16="http://schemas.microsoft.com/office/drawing/2014/main" id="{2425B882-D8E5-431C-A52C-B327CD39CE3C}"/>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BDC9E1"/>
          </a:solidFill>
          <a:ln w="15875">
            <a:solidFill>
              <a:srgbClr val="003F48"/>
            </a:solidFill>
            <a:prstDash val="solid"/>
            <a:round/>
            <a:headEnd/>
            <a:tailEnd/>
          </a:ln>
        </p:spPr>
        <p:txBody>
          <a:bodyPr/>
          <a:lstStyle/>
          <a:p>
            <a:endParaRPr lang="en-US"/>
          </a:p>
        </p:txBody>
      </p:sp>
      <p:sp>
        <p:nvSpPr>
          <p:cNvPr id="160823" name="Wyoming">
            <a:extLst>
              <a:ext uri="{FF2B5EF4-FFF2-40B4-BE49-F238E27FC236}">
                <a16:creationId xmlns:a16="http://schemas.microsoft.com/office/drawing/2014/main" id="{B39EE9D4-11FB-41D1-907D-FB1373F40452}"/>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160824" name="Massachusetts">
            <a:extLst>
              <a:ext uri="{FF2B5EF4-FFF2-40B4-BE49-F238E27FC236}">
                <a16:creationId xmlns:a16="http://schemas.microsoft.com/office/drawing/2014/main" id="{8955F942-DC4C-4C4F-8B7F-0B8A617228AB}"/>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60825" name="Freeform 59">
            <a:extLst>
              <a:ext uri="{FF2B5EF4-FFF2-40B4-BE49-F238E27FC236}">
                <a16:creationId xmlns:a16="http://schemas.microsoft.com/office/drawing/2014/main" id="{4F528E06-C69A-4A8F-AA51-7ED7AAAFAC6D}"/>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26" name="Freeform 60">
            <a:extLst>
              <a:ext uri="{FF2B5EF4-FFF2-40B4-BE49-F238E27FC236}">
                <a16:creationId xmlns:a16="http://schemas.microsoft.com/office/drawing/2014/main" id="{EDC04558-ACDC-4BD4-8559-BF4FDFEE1C0C}"/>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27" name="Virginia">
            <a:extLst>
              <a:ext uri="{FF2B5EF4-FFF2-40B4-BE49-F238E27FC236}">
                <a16:creationId xmlns:a16="http://schemas.microsoft.com/office/drawing/2014/main" id="{6297AEE3-97D9-4C2D-AD5C-6725598C32A3}"/>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BDC9E1"/>
          </a:solidFill>
          <a:ln w="15875">
            <a:solidFill>
              <a:srgbClr val="003F48"/>
            </a:solidFill>
            <a:prstDash val="solid"/>
            <a:round/>
            <a:headEnd/>
            <a:tailEnd/>
          </a:ln>
        </p:spPr>
        <p:txBody>
          <a:bodyPr/>
          <a:lstStyle/>
          <a:p>
            <a:endParaRPr lang="en-US"/>
          </a:p>
        </p:txBody>
      </p:sp>
      <p:sp>
        <p:nvSpPr>
          <p:cNvPr id="160828" name="Freeform 62">
            <a:extLst>
              <a:ext uri="{FF2B5EF4-FFF2-40B4-BE49-F238E27FC236}">
                <a16:creationId xmlns:a16="http://schemas.microsoft.com/office/drawing/2014/main" id="{5CA47BEF-92DD-4FF2-ACF9-DC9DD23526E9}"/>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60829" name="Hawaii">
            <a:extLst>
              <a:ext uri="{FF2B5EF4-FFF2-40B4-BE49-F238E27FC236}">
                <a16:creationId xmlns:a16="http://schemas.microsoft.com/office/drawing/2014/main" id="{44FA75E5-CF21-4389-B85D-7E605E3E93F7}"/>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160854" name="Freeform 64">
              <a:extLst>
                <a:ext uri="{FF2B5EF4-FFF2-40B4-BE49-F238E27FC236}">
                  <a16:creationId xmlns:a16="http://schemas.microsoft.com/office/drawing/2014/main" id="{3F42DC32-C5F5-42E5-85A9-B8D146BE38C1}"/>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BDC9E1"/>
            </a:solidFill>
            <a:ln w="15875">
              <a:solidFill>
                <a:srgbClr val="003F48"/>
              </a:solidFill>
              <a:prstDash val="solid"/>
              <a:round/>
              <a:headEnd/>
              <a:tailEnd/>
            </a:ln>
          </p:spPr>
          <p:txBody>
            <a:bodyPr/>
            <a:lstStyle/>
            <a:p>
              <a:endParaRPr lang="en-US"/>
            </a:p>
          </p:txBody>
        </p:sp>
        <p:sp>
          <p:nvSpPr>
            <p:cNvPr id="160855" name="Freeform 65">
              <a:extLst>
                <a:ext uri="{FF2B5EF4-FFF2-40B4-BE49-F238E27FC236}">
                  <a16:creationId xmlns:a16="http://schemas.microsoft.com/office/drawing/2014/main" id="{893D5A3E-BC25-481B-B749-9797CD369C4E}"/>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BDC9E1"/>
            </a:solidFill>
            <a:ln w="15875">
              <a:solidFill>
                <a:srgbClr val="003F48"/>
              </a:solidFill>
              <a:prstDash val="solid"/>
              <a:round/>
              <a:headEnd/>
              <a:tailEnd/>
            </a:ln>
          </p:spPr>
          <p:txBody>
            <a:bodyPr/>
            <a:lstStyle/>
            <a:p>
              <a:endParaRPr lang="en-US"/>
            </a:p>
          </p:txBody>
        </p:sp>
        <p:sp>
          <p:nvSpPr>
            <p:cNvPr id="160856" name="Freeform 66">
              <a:extLst>
                <a:ext uri="{FF2B5EF4-FFF2-40B4-BE49-F238E27FC236}">
                  <a16:creationId xmlns:a16="http://schemas.microsoft.com/office/drawing/2014/main" id="{F85B1D9C-C9B1-4B6B-9695-2C7B2BD43439}"/>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60857" name="Freeform 67">
              <a:extLst>
                <a:ext uri="{FF2B5EF4-FFF2-40B4-BE49-F238E27FC236}">
                  <a16:creationId xmlns:a16="http://schemas.microsoft.com/office/drawing/2014/main" id="{B737623F-0A5B-43F6-91A6-B64939724577}"/>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BDC9E1"/>
            </a:solidFill>
            <a:ln w="15875">
              <a:solidFill>
                <a:srgbClr val="003F48"/>
              </a:solidFill>
              <a:prstDash val="solid"/>
              <a:round/>
              <a:headEnd/>
              <a:tailEnd/>
            </a:ln>
          </p:spPr>
          <p:txBody>
            <a:bodyPr/>
            <a:lstStyle/>
            <a:p>
              <a:endParaRPr lang="en-US"/>
            </a:p>
          </p:txBody>
        </p:sp>
        <p:sp>
          <p:nvSpPr>
            <p:cNvPr id="160858" name="Freeform 68">
              <a:extLst>
                <a:ext uri="{FF2B5EF4-FFF2-40B4-BE49-F238E27FC236}">
                  <a16:creationId xmlns:a16="http://schemas.microsoft.com/office/drawing/2014/main" id="{9C2E7951-CF71-4552-B337-585ADAF3D9B0}"/>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BDC9E1"/>
            </a:solidFill>
            <a:ln w="15875">
              <a:solidFill>
                <a:srgbClr val="003F48"/>
              </a:solidFill>
              <a:prstDash val="solid"/>
              <a:round/>
              <a:headEnd/>
              <a:tailEnd/>
            </a:ln>
          </p:spPr>
          <p:txBody>
            <a:bodyPr/>
            <a:lstStyle/>
            <a:p>
              <a:endParaRPr lang="en-US"/>
            </a:p>
          </p:txBody>
        </p:sp>
        <p:sp>
          <p:nvSpPr>
            <p:cNvPr id="160859" name="Freeform 69">
              <a:extLst>
                <a:ext uri="{FF2B5EF4-FFF2-40B4-BE49-F238E27FC236}">
                  <a16:creationId xmlns:a16="http://schemas.microsoft.com/office/drawing/2014/main" id="{5AAB5122-1240-428F-96B9-E99EBEEBB672}"/>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BDC9E1"/>
            </a:solidFill>
            <a:ln w="15875">
              <a:solidFill>
                <a:srgbClr val="003F48"/>
              </a:solidFill>
              <a:prstDash val="solid"/>
              <a:round/>
              <a:headEnd/>
              <a:tailEnd/>
            </a:ln>
          </p:spPr>
          <p:txBody>
            <a:bodyPr/>
            <a:lstStyle/>
            <a:p>
              <a:endParaRPr lang="en-US"/>
            </a:p>
          </p:txBody>
        </p:sp>
        <p:sp>
          <p:nvSpPr>
            <p:cNvPr id="160860" name="Freeform 70">
              <a:extLst>
                <a:ext uri="{FF2B5EF4-FFF2-40B4-BE49-F238E27FC236}">
                  <a16:creationId xmlns:a16="http://schemas.microsoft.com/office/drawing/2014/main" id="{65270E6A-F532-4B04-91B9-E62F07BE17CC}"/>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BDC9E1"/>
            </a:solidFill>
            <a:ln w="15875">
              <a:solidFill>
                <a:srgbClr val="003F48"/>
              </a:solidFill>
              <a:prstDash val="solid"/>
              <a:round/>
              <a:headEnd/>
              <a:tailEnd/>
            </a:ln>
          </p:spPr>
          <p:txBody>
            <a:bodyPr/>
            <a:lstStyle/>
            <a:p>
              <a:endParaRPr lang="en-US"/>
            </a:p>
          </p:txBody>
        </p:sp>
        <p:sp>
          <p:nvSpPr>
            <p:cNvPr id="160861" name="Freeform 71">
              <a:extLst>
                <a:ext uri="{FF2B5EF4-FFF2-40B4-BE49-F238E27FC236}">
                  <a16:creationId xmlns:a16="http://schemas.microsoft.com/office/drawing/2014/main" id="{DD357788-8854-437F-AD4C-E4F3F83BD523}"/>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BDC9E1"/>
            </a:solidFill>
            <a:ln w="15875">
              <a:solidFill>
                <a:srgbClr val="003F48"/>
              </a:solidFill>
              <a:prstDash val="solid"/>
              <a:round/>
              <a:headEnd/>
              <a:tailEnd/>
            </a:ln>
          </p:spPr>
          <p:txBody>
            <a:bodyPr/>
            <a:lstStyle/>
            <a:p>
              <a:endParaRPr lang="en-US"/>
            </a:p>
          </p:txBody>
        </p:sp>
      </p:grpSp>
      <p:grpSp>
        <p:nvGrpSpPr>
          <p:cNvPr id="160830" name="Alaska">
            <a:extLst>
              <a:ext uri="{FF2B5EF4-FFF2-40B4-BE49-F238E27FC236}">
                <a16:creationId xmlns:a16="http://schemas.microsoft.com/office/drawing/2014/main" id="{034219AF-C8B3-4682-B0F2-80C2C7FEE2FE}"/>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160844" name="Freeform 73">
              <a:extLst>
                <a:ext uri="{FF2B5EF4-FFF2-40B4-BE49-F238E27FC236}">
                  <a16:creationId xmlns:a16="http://schemas.microsoft.com/office/drawing/2014/main" id="{BECE0AD3-194B-4F36-A0CF-BA3002B7A5FA}"/>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6EFF7"/>
            </a:solidFill>
            <a:ln w="15875">
              <a:solidFill>
                <a:srgbClr val="003F48"/>
              </a:solidFill>
              <a:prstDash val="solid"/>
              <a:round/>
              <a:headEnd/>
              <a:tailEnd/>
            </a:ln>
          </p:spPr>
          <p:txBody>
            <a:bodyPr/>
            <a:lstStyle/>
            <a:p>
              <a:endParaRPr lang="en-US"/>
            </a:p>
          </p:txBody>
        </p:sp>
        <p:sp>
          <p:nvSpPr>
            <p:cNvPr id="160845" name="Freeform 74">
              <a:extLst>
                <a:ext uri="{FF2B5EF4-FFF2-40B4-BE49-F238E27FC236}">
                  <a16:creationId xmlns:a16="http://schemas.microsoft.com/office/drawing/2014/main" id="{E1B6BAFA-2ABF-4A70-A0BE-0548D4D807EC}"/>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6EFF7"/>
            </a:solidFill>
            <a:ln w="15875">
              <a:solidFill>
                <a:srgbClr val="003F48"/>
              </a:solidFill>
              <a:prstDash val="solid"/>
              <a:round/>
              <a:headEnd/>
              <a:tailEnd/>
            </a:ln>
          </p:spPr>
          <p:txBody>
            <a:bodyPr/>
            <a:lstStyle/>
            <a:p>
              <a:endParaRPr lang="en-US"/>
            </a:p>
          </p:txBody>
        </p:sp>
        <p:sp>
          <p:nvSpPr>
            <p:cNvPr id="160846" name="Freeform 75">
              <a:extLst>
                <a:ext uri="{FF2B5EF4-FFF2-40B4-BE49-F238E27FC236}">
                  <a16:creationId xmlns:a16="http://schemas.microsoft.com/office/drawing/2014/main" id="{7B9DCCFA-79FE-4640-919D-8FF6941DDD3A}"/>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6EFF7"/>
            </a:solidFill>
            <a:ln w="15875">
              <a:solidFill>
                <a:srgbClr val="003F48"/>
              </a:solidFill>
              <a:prstDash val="solid"/>
              <a:round/>
              <a:headEnd/>
              <a:tailEnd/>
            </a:ln>
          </p:spPr>
          <p:txBody>
            <a:bodyPr/>
            <a:lstStyle/>
            <a:p>
              <a:endParaRPr lang="en-US"/>
            </a:p>
          </p:txBody>
        </p:sp>
        <p:sp>
          <p:nvSpPr>
            <p:cNvPr id="160847" name="Freeform 76">
              <a:extLst>
                <a:ext uri="{FF2B5EF4-FFF2-40B4-BE49-F238E27FC236}">
                  <a16:creationId xmlns:a16="http://schemas.microsoft.com/office/drawing/2014/main" id="{F1A453FB-CBD5-41FB-A6BB-F1B7299F4EDD}"/>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6EFF7"/>
            </a:solidFill>
            <a:ln w="15875">
              <a:solidFill>
                <a:srgbClr val="003F48"/>
              </a:solidFill>
              <a:prstDash val="solid"/>
              <a:round/>
              <a:headEnd/>
              <a:tailEnd/>
            </a:ln>
          </p:spPr>
          <p:txBody>
            <a:bodyPr/>
            <a:lstStyle/>
            <a:p>
              <a:endParaRPr lang="en-US"/>
            </a:p>
          </p:txBody>
        </p:sp>
        <p:sp>
          <p:nvSpPr>
            <p:cNvPr id="160848" name="Freeform 77">
              <a:extLst>
                <a:ext uri="{FF2B5EF4-FFF2-40B4-BE49-F238E27FC236}">
                  <a16:creationId xmlns:a16="http://schemas.microsoft.com/office/drawing/2014/main" id="{849E2BD5-5CA2-4B0E-AAC8-858F28031A9F}"/>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6EFF7"/>
            </a:solidFill>
            <a:ln w="15875">
              <a:solidFill>
                <a:srgbClr val="003F48"/>
              </a:solidFill>
              <a:prstDash val="solid"/>
              <a:round/>
              <a:headEnd/>
              <a:tailEnd/>
            </a:ln>
          </p:spPr>
          <p:txBody>
            <a:bodyPr/>
            <a:lstStyle/>
            <a:p>
              <a:endParaRPr lang="en-US"/>
            </a:p>
          </p:txBody>
        </p:sp>
        <p:sp>
          <p:nvSpPr>
            <p:cNvPr id="160849" name="Freeform 78">
              <a:extLst>
                <a:ext uri="{FF2B5EF4-FFF2-40B4-BE49-F238E27FC236}">
                  <a16:creationId xmlns:a16="http://schemas.microsoft.com/office/drawing/2014/main" id="{E9250FA0-8DBF-46FB-9FA6-67A8BD05BF96}"/>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6EFF7"/>
            </a:solidFill>
            <a:ln w="15875">
              <a:solidFill>
                <a:srgbClr val="003F48"/>
              </a:solidFill>
              <a:prstDash val="solid"/>
              <a:round/>
              <a:headEnd/>
              <a:tailEnd/>
            </a:ln>
          </p:spPr>
          <p:txBody>
            <a:bodyPr/>
            <a:lstStyle/>
            <a:p>
              <a:endParaRPr lang="en-US"/>
            </a:p>
          </p:txBody>
        </p:sp>
        <p:sp>
          <p:nvSpPr>
            <p:cNvPr id="160850" name="Freeform 79">
              <a:extLst>
                <a:ext uri="{FF2B5EF4-FFF2-40B4-BE49-F238E27FC236}">
                  <a16:creationId xmlns:a16="http://schemas.microsoft.com/office/drawing/2014/main" id="{C1DD0516-9B05-4812-B7CA-4B317E65A8A7}"/>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60851" name="Freeform 80">
              <a:extLst>
                <a:ext uri="{FF2B5EF4-FFF2-40B4-BE49-F238E27FC236}">
                  <a16:creationId xmlns:a16="http://schemas.microsoft.com/office/drawing/2014/main" id="{01A2B7A1-7064-4218-97AC-3D1F8050DF92}"/>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60852" name="Freeform 81">
              <a:extLst>
                <a:ext uri="{FF2B5EF4-FFF2-40B4-BE49-F238E27FC236}">
                  <a16:creationId xmlns:a16="http://schemas.microsoft.com/office/drawing/2014/main" id="{5434E30E-DBE8-4625-A70C-A6CDAB11571C}"/>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6EFF7"/>
            </a:solidFill>
            <a:ln w="15875">
              <a:solidFill>
                <a:srgbClr val="003F48"/>
              </a:solidFill>
              <a:prstDash val="solid"/>
              <a:round/>
              <a:headEnd/>
              <a:tailEnd/>
            </a:ln>
          </p:spPr>
          <p:txBody>
            <a:bodyPr/>
            <a:lstStyle/>
            <a:p>
              <a:endParaRPr lang="en-US"/>
            </a:p>
          </p:txBody>
        </p:sp>
        <p:sp>
          <p:nvSpPr>
            <p:cNvPr id="160853" name="Freeform 82">
              <a:extLst>
                <a:ext uri="{FF2B5EF4-FFF2-40B4-BE49-F238E27FC236}">
                  <a16:creationId xmlns:a16="http://schemas.microsoft.com/office/drawing/2014/main" id="{7A5BDEBD-5632-49F8-BCEE-7A0755479217}"/>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6EFF7"/>
            </a:solidFill>
            <a:ln w="15875">
              <a:solidFill>
                <a:srgbClr val="003F48"/>
              </a:solidFill>
              <a:prstDash val="solid"/>
              <a:round/>
              <a:headEnd/>
              <a:tailEnd/>
            </a:ln>
          </p:spPr>
          <p:txBody>
            <a:bodyPr/>
            <a:lstStyle/>
            <a:p>
              <a:endParaRPr lang="en-US"/>
            </a:p>
          </p:txBody>
        </p:sp>
      </p:grpSp>
      <p:sp>
        <p:nvSpPr>
          <p:cNvPr id="160831" name="Rectangle 109">
            <a:extLst>
              <a:ext uri="{FF2B5EF4-FFF2-40B4-BE49-F238E27FC236}">
                <a16:creationId xmlns:a16="http://schemas.microsoft.com/office/drawing/2014/main" id="{243A8DF0-E4DC-4243-B982-516FA7D223D6}"/>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60832" name="Rectangle 110">
            <a:extLst>
              <a:ext uri="{FF2B5EF4-FFF2-40B4-BE49-F238E27FC236}">
                <a16:creationId xmlns:a16="http://schemas.microsoft.com/office/drawing/2014/main" id="{8740AEB5-D0E1-41F7-8A32-9CEC4E4783AE}"/>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60833" name="Rectangle 111">
            <a:extLst>
              <a:ext uri="{FF2B5EF4-FFF2-40B4-BE49-F238E27FC236}">
                <a16:creationId xmlns:a16="http://schemas.microsoft.com/office/drawing/2014/main" id="{EBBDC9BC-DCC8-42F8-BFB3-5189402CCFC5}"/>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60834" name="Rectangle 112">
            <a:extLst>
              <a:ext uri="{FF2B5EF4-FFF2-40B4-BE49-F238E27FC236}">
                <a16:creationId xmlns:a16="http://schemas.microsoft.com/office/drawing/2014/main" id="{3FFCECAD-9E2E-4E09-932C-279240504BD5}"/>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60835" name="Rectangle 113">
            <a:extLst>
              <a:ext uri="{FF2B5EF4-FFF2-40B4-BE49-F238E27FC236}">
                <a16:creationId xmlns:a16="http://schemas.microsoft.com/office/drawing/2014/main" id="{5C165C71-C069-4D84-B439-CEFEB58C767E}"/>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160836" name="Text Box 114">
            <a:extLst>
              <a:ext uri="{FF2B5EF4-FFF2-40B4-BE49-F238E27FC236}">
                <a16:creationId xmlns:a16="http://schemas.microsoft.com/office/drawing/2014/main" id="{A4D77DF1-D9FF-4F80-B307-CC40CE09CF02}"/>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160837" name="Text Box 105">
            <a:extLst>
              <a:ext uri="{FF2B5EF4-FFF2-40B4-BE49-F238E27FC236}">
                <a16:creationId xmlns:a16="http://schemas.microsoft.com/office/drawing/2014/main" id="{5A035C9F-467B-4CAA-9152-D6CECFB2FA44}"/>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160838" name="Text Box 106">
            <a:extLst>
              <a:ext uri="{FF2B5EF4-FFF2-40B4-BE49-F238E27FC236}">
                <a16:creationId xmlns:a16="http://schemas.microsoft.com/office/drawing/2014/main" id="{95E27DDC-C4E5-4CF1-9EAA-71C4A1A58879}"/>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160839" name="Text Box 107">
            <a:extLst>
              <a:ext uri="{FF2B5EF4-FFF2-40B4-BE49-F238E27FC236}">
                <a16:creationId xmlns:a16="http://schemas.microsoft.com/office/drawing/2014/main" id="{D442B55B-860F-4127-813C-ABFF9DA43E70}"/>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160840" name="Text Box 108">
            <a:extLst>
              <a:ext uri="{FF2B5EF4-FFF2-40B4-BE49-F238E27FC236}">
                <a16:creationId xmlns:a16="http://schemas.microsoft.com/office/drawing/2014/main" id="{B755112E-49B2-4789-9247-E47341785A39}"/>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160841" name="Rectangle 7">
            <a:extLst>
              <a:ext uri="{FF2B5EF4-FFF2-40B4-BE49-F238E27FC236}">
                <a16:creationId xmlns:a16="http://schemas.microsoft.com/office/drawing/2014/main" id="{70A1AADF-082D-443A-A1DF-1C4F1508D4EC}"/>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in which the lead health education teacher received professional development on understanding current district or school board policies or curriculum guidance regarding sexual health education*</a:t>
            </a:r>
          </a:p>
        </p:txBody>
      </p:sp>
      <p:sp>
        <p:nvSpPr>
          <p:cNvPr id="160842" name="Text Box 101">
            <a:extLst>
              <a:ext uri="{FF2B5EF4-FFF2-40B4-BE49-F238E27FC236}">
                <a16:creationId xmlns:a16="http://schemas.microsoft.com/office/drawing/2014/main" id="{07B68D6B-FB27-49AF-A530-781C6895367F}"/>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000">
                <a:solidFill>
                  <a:srgbClr val="00788A"/>
                </a:solidFill>
              </a:rPr>
              <a:t>*During the 2 years before the survey.</a:t>
            </a:r>
          </a:p>
        </p:txBody>
      </p:sp>
      <p:sp>
        <p:nvSpPr>
          <p:cNvPr id="160843" name="Text Box 116">
            <a:extLst>
              <a:ext uri="{FF2B5EF4-FFF2-40B4-BE49-F238E27FC236}">
                <a16:creationId xmlns:a16="http://schemas.microsoft.com/office/drawing/2014/main" id="{FF326D98-5814-4FD8-BC4C-49F3E87D479C}"/>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Kansas">
            <a:extLst>
              <a:ext uri="{FF2B5EF4-FFF2-40B4-BE49-F238E27FC236}">
                <a16:creationId xmlns:a16="http://schemas.microsoft.com/office/drawing/2014/main" id="{D78FE6A7-FD01-456C-AA52-4C5FE1623EC2}"/>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02818A"/>
          </a:solidFill>
          <a:ln w="15875">
            <a:solidFill>
              <a:srgbClr val="003F48"/>
            </a:solidFill>
            <a:prstDash val="solid"/>
            <a:round/>
            <a:headEnd/>
            <a:tailEnd/>
          </a:ln>
        </p:spPr>
        <p:txBody>
          <a:bodyPr/>
          <a:lstStyle/>
          <a:p>
            <a:endParaRPr lang="en-US"/>
          </a:p>
        </p:txBody>
      </p:sp>
      <p:sp>
        <p:nvSpPr>
          <p:cNvPr id="48131" name="Missouri">
            <a:extLst>
              <a:ext uri="{FF2B5EF4-FFF2-40B4-BE49-F238E27FC236}">
                <a16:creationId xmlns:a16="http://schemas.microsoft.com/office/drawing/2014/main" id="{55D36649-5676-4EAC-A4C3-D4CCF73EA90A}"/>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48132" name="Illinois">
            <a:extLst>
              <a:ext uri="{FF2B5EF4-FFF2-40B4-BE49-F238E27FC236}">
                <a16:creationId xmlns:a16="http://schemas.microsoft.com/office/drawing/2014/main" id="{50EE2361-4672-47C9-9B32-0907BC590715}"/>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48133" name="Iowa">
            <a:extLst>
              <a:ext uri="{FF2B5EF4-FFF2-40B4-BE49-F238E27FC236}">
                <a16:creationId xmlns:a16="http://schemas.microsoft.com/office/drawing/2014/main" id="{D7115BB0-2DB2-4CA1-A612-FDE9AAB1044B}"/>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48134" name="New Mexico">
            <a:extLst>
              <a:ext uri="{FF2B5EF4-FFF2-40B4-BE49-F238E27FC236}">
                <a16:creationId xmlns:a16="http://schemas.microsoft.com/office/drawing/2014/main" id="{675BA705-3B4D-48E9-A2B2-8DFE03DA5601}"/>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2818A"/>
          </a:solidFill>
          <a:ln w="15875">
            <a:solidFill>
              <a:srgbClr val="003F48"/>
            </a:solidFill>
            <a:prstDash val="solid"/>
            <a:round/>
            <a:headEnd/>
            <a:tailEnd/>
          </a:ln>
        </p:spPr>
        <p:txBody>
          <a:bodyPr/>
          <a:lstStyle/>
          <a:p>
            <a:endParaRPr lang="en-US"/>
          </a:p>
        </p:txBody>
      </p:sp>
      <p:sp>
        <p:nvSpPr>
          <p:cNvPr id="48135" name="Oklahoma">
            <a:extLst>
              <a:ext uri="{FF2B5EF4-FFF2-40B4-BE49-F238E27FC236}">
                <a16:creationId xmlns:a16="http://schemas.microsoft.com/office/drawing/2014/main" id="{29B7B856-02D7-49FA-969A-7EBA36596E4E}"/>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48136" name="Florida">
            <a:extLst>
              <a:ext uri="{FF2B5EF4-FFF2-40B4-BE49-F238E27FC236}">
                <a16:creationId xmlns:a16="http://schemas.microsoft.com/office/drawing/2014/main" id="{FE21E258-4C26-4262-81EA-2A4992580760}"/>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48137" name="Freeform 9">
            <a:extLst>
              <a:ext uri="{FF2B5EF4-FFF2-40B4-BE49-F238E27FC236}">
                <a16:creationId xmlns:a16="http://schemas.microsoft.com/office/drawing/2014/main" id="{7C9B35A7-4790-44DA-8C76-4C8DA6399A23}"/>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48138" name="Freeform 10">
            <a:extLst>
              <a:ext uri="{FF2B5EF4-FFF2-40B4-BE49-F238E27FC236}">
                <a16:creationId xmlns:a16="http://schemas.microsoft.com/office/drawing/2014/main" id="{9CF14220-978F-483B-BAF4-C35044810591}"/>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48139" name="Freeform 11">
            <a:extLst>
              <a:ext uri="{FF2B5EF4-FFF2-40B4-BE49-F238E27FC236}">
                <a16:creationId xmlns:a16="http://schemas.microsoft.com/office/drawing/2014/main" id="{6FB340D8-ED0B-43D4-8FCF-844ED5870401}"/>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48140" name="Michigan Upper">
            <a:extLst>
              <a:ext uri="{FF2B5EF4-FFF2-40B4-BE49-F238E27FC236}">
                <a16:creationId xmlns:a16="http://schemas.microsoft.com/office/drawing/2014/main" id="{9B964511-858F-4FFE-BCA7-695DC9C7C515}"/>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02818A"/>
          </a:solidFill>
          <a:ln w="15875">
            <a:solidFill>
              <a:srgbClr val="003F48"/>
            </a:solidFill>
            <a:prstDash val="solid"/>
            <a:round/>
            <a:headEnd/>
            <a:tailEnd/>
          </a:ln>
        </p:spPr>
        <p:txBody>
          <a:bodyPr/>
          <a:lstStyle/>
          <a:p>
            <a:endParaRPr lang="en-US"/>
          </a:p>
        </p:txBody>
      </p:sp>
      <p:sp>
        <p:nvSpPr>
          <p:cNvPr id="48141" name="Michigan">
            <a:extLst>
              <a:ext uri="{FF2B5EF4-FFF2-40B4-BE49-F238E27FC236}">
                <a16:creationId xmlns:a16="http://schemas.microsoft.com/office/drawing/2014/main" id="{A80BF9B8-6694-4325-8440-8D42D8045D4E}"/>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48142" name="New York">
            <a:extLst>
              <a:ext uri="{FF2B5EF4-FFF2-40B4-BE49-F238E27FC236}">
                <a16:creationId xmlns:a16="http://schemas.microsoft.com/office/drawing/2014/main" id="{8371AC97-B1EE-45EF-9CE6-974A23972E6A}"/>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48143" name="Freeform 15">
            <a:extLst>
              <a:ext uri="{FF2B5EF4-FFF2-40B4-BE49-F238E27FC236}">
                <a16:creationId xmlns:a16="http://schemas.microsoft.com/office/drawing/2014/main" id="{E6EC0818-F8E6-4796-A7F2-950F0C91605E}"/>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44" name="Freeform 16">
            <a:extLst>
              <a:ext uri="{FF2B5EF4-FFF2-40B4-BE49-F238E27FC236}">
                <a16:creationId xmlns:a16="http://schemas.microsoft.com/office/drawing/2014/main" id="{18EE74A5-2FB2-4F66-BB24-9F12423D4C83}"/>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45" name="Washington">
            <a:extLst>
              <a:ext uri="{FF2B5EF4-FFF2-40B4-BE49-F238E27FC236}">
                <a16:creationId xmlns:a16="http://schemas.microsoft.com/office/drawing/2014/main" id="{4D066A7C-21B9-4D82-9D8A-45005B673986}"/>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48146" name="Freeform 19">
            <a:extLst>
              <a:ext uri="{FF2B5EF4-FFF2-40B4-BE49-F238E27FC236}">
                <a16:creationId xmlns:a16="http://schemas.microsoft.com/office/drawing/2014/main" id="{E29FE55D-D45B-4770-9C57-3950D1A16716}"/>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47" name="Alabama">
            <a:extLst>
              <a:ext uri="{FF2B5EF4-FFF2-40B4-BE49-F238E27FC236}">
                <a16:creationId xmlns:a16="http://schemas.microsoft.com/office/drawing/2014/main" id="{86A0EC4A-98F1-4E48-A080-338C3F3F2066}"/>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48148" name="Arizona">
            <a:extLst>
              <a:ext uri="{FF2B5EF4-FFF2-40B4-BE49-F238E27FC236}">
                <a16:creationId xmlns:a16="http://schemas.microsoft.com/office/drawing/2014/main" id="{623DD0F0-7D2B-4FB3-9915-B94E2829C7DF}"/>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48149" name="Arkansas">
            <a:extLst>
              <a:ext uri="{FF2B5EF4-FFF2-40B4-BE49-F238E27FC236}">
                <a16:creationId xmlns:a16="http://schemas.microsoft.com/office/drawing/2014/main" id="{D690D2C4-251A-43A9-8024-957F552E1BA2}"/>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48150" name="California">
            <a:extLst>
              <a:ext uri="{FF2B5EF4-FFF2-40B4-BE49-F238E27FC236}">
                <a16:creationId xmlns:a16="http://schemas.microsoft.com/office/drawing/2014/main" id="{089CABCC-7CCA-456C-8A52-477C69F307EB}"/>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48151" name="Colorado">
            <a:extLst>
              <a:ext uri="{FF2B5EF4-FFF2-40B4-BE49-F238E27FC236}">
                <a16:creationId xmlns:a16="http://schemas.microsoft.com/office/drawing/2014/main" id="{69E94CA1-D993-4203-933D-236BE1302D25}"/>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48152" name="Connecticut">
            <a:extLst>
              <a:ext uri="{FF2B5EF4-FFF2-40B4-BE49-F238E27FC236}">
                <a16:creationId xmlns:a16="http://schemas.microsoft.com/office/drawing/2014/main" id="{5243B231-3E66-46AC-A5D6-CFCA0DCB7D2C}"/>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48153" name="Delaware">
            <a:extLst>
              <a:ext uri="{FF2B5EF4-FFF2-40B4-BE49-F238E27FC236}">
                <a16:creationId xmlns:a16="http://schemas.microsoft.com/office/drawing/2014/main" id="{2368B8AF-FF6B-48FF-AE8D-92A47B1E692A}"/>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48154" name="Freeform 27">
            <a:extLst>
              <a:ext uri="{FF2B5EF4-FFF2-40B4-BE49-F238E27FC236}">
                <a16:creationId xmlns:a16="http://schemas.microsoft.com/office/drawing/2014/main" id="{9C8C0FF6-B4B5-4596-9DC0-FD5DE15F6C7E}"/>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55" name="Georgia">
            <a:extLst>
              <a:ext uri="{FF2B5EF4-FFF2-40B4-BE49-F238E27FC236}">
                <a16:creationId xmlns:a16="http://schemas.microsoft.com/office/drawing/2014/main" id="{651217A8-91EC-49F0-8461-CACD3492151B}"/>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67A9CF"/>
          </a:solidFill>
          <a:ln w="15875">
            <a:solidFill>
              <a:srgbClr val="003F48"/>
            </a:solidFill>
            <a:prstDash val="solid"/>
            <a:round/>
            <a:headEnd/>
            <a:tailEnd/>
          </a:ln>
        </p:spPr>
        <p:txBody>
          <a:bodyPr/>
          <a:lstStyle/>
          <a:p>
            <a:endParaRPr lang="en-US"/>
          </a:p>
        </p:txBody>
      </p:sp>
      <p:sp>
        <p:nvSpPr>
          <p:cNvPr id="48156" name="Idaho">
            <a:extLst>
              <a:ext uri="{FF2B5EF4-FFF2-40B4-BE49-F238E27FC236}">
                <a16:creationId xmlns:a16="http://schemas.microsoft.com/office/drawing/2014/main" id="{91EEA5CB-7BBA-4EB0-88AA-F69C6C6B49CD}"/>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02818A"/>
          </a:solidFill>
          <a:ln w="15875">
            <a:solidFill>
              <a:srgbClr val="003F48"/>
            </a:solidFill>
            <a:prstDash val="solid"/>
            <a:round/>
            <a:headEnd/>
            <a:tailEnd/>
          </a:ln>
        </p:spPr>
        <p:txBody>
          <a:bodyPr/>
          <a:lstStyle/>
          <a:p>
            <a:endParaRPr lang="en-US"/>
          </a:p>
        </p:txBody>
      </p:sp>
      <p:sp>
        <p:nvSpPr>
          <p:cNvPr id="48157" name="Indiana">
            <a:extLst>
              <a:ext uri="{FF2B5EF4-FFF2-40B4-BE49-F238E27FC236}">
                <a16:creationId xmlns:a16="http://schemas.microsoft.com/office/drawing/2014/main" id="{5069FB64-E5D4-4773-B0F9-0B9BBAA8F2BE}"/>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48158" name="Kentucky">
            <a:extLst>
              <a:ext uri="{FF2B5EF4-FFF2-40B4-BE49-F238E27FC236}">
                <a16:creationId xmlns:a16="http://schemas.microsoft.com/office/drawing/2014/main" id="{CF4183B9-01F5-4E1D-9348-D03A0BB5FD46}"/>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48159" name="Louisiana">
            <a:extLst>
              <a:ext uri="{FF2B5EF4-FFF2-40B4-BE49-F238E27FC236}">
                <a16:creationId xmlns:a16="http://schemas.microsoft.com/office/drawing/2014/main" id="{0010054C-2CEE-4C44-8DD9-C16B74233AA1}"/>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48160" name="Maine">
            <a:extLst>
              <a:ext uri="{FF2B5EF4-FFF2-40B4-BE49-F238E27FC236}">
                <a16:creationId xmlns:a16="http://schemas.microsoft.com/office/drawing/2014/main" id="{0A411BA4-EAC8-4AD4-B1DA-F6F4934F472D}"/>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48161" name="Maryland">
            <a:extLst>
              <a:ext uri="{FF2B5EF4-FFF2-40B4-BE49-F238E27FC236}">
                <a16:creationId xmlns:a16="http://schemas.microsoft.com/office/drawing/2014/main" id="{69CD37CC-F4B5-4173-95E7-448E973E01D5}"/>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48162" name="Minnesota">
            <a:extLst>
              <a:ext uri="{FF2B5EF4-FFF2-40B4-BE49-F238E27FC236}">
                <a16:creationId xmlns:a16="http://schemas.microsoft.com/office/drawing/2014/main" id="{9A5545CE-5706-4281-8555-0AA24C161810}"/>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48163" name="Mississippi">
            <a:extLst>
              <a:ext uri="{FF2B5EF4-FFF2-40B4-BE49-F238E27FC236}">
                <a16:creationId xmlns:a16="http://schemas.microsoft.com/office/drawing/2014/main" id="{5F440930-BAA8-4055-A709-81F6AAE623A1}"/>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7A9CF"/>
          </a:solidFill>
          <a:ln w="15875">
            <a:solidFill>
              <a:srgbClr val="003F48"/>
            </a:solidFill>
            <a:prstDash val="solid"/>
            <a:round/>
            <a:headEnd/>
            <a:tailEnd/>
          </a:ln>
        </p:spPr>
        <p:txBody>
          <a:bodyPr/>
          <a:lstStyle/>
          <a:p>
            <a:endParaRPr lang="en-US"/>
          </a:p>
        </p:txBody>
      </p:sp>
      <p:sp>
        <p:nvSpPr>
          <p:cNvPr id="48164" name="Montana">
            <a:extLst>
              <a:ext uri="{FF2B5EF4-FFF2-40B4-BE49-F238E27FC236}">
                <a16:creationId xmlns:a16="http://schemas.microsoft.com/office/drawing/2014/main" id="{35489424-2E95-4BC4-88CE-6EFBCAA39B50}"/>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2818A"/>
          </a:solidFill>
          <a:ln w="15875">
            <a:solidFill>
              <a:srgbClr val="003F48"/>
            </a:solidFill>
            <a:prstDash val="solid"/>
            <a:round/>
            <a:headEnd/>
            <a:tailEnd/>
          </a:ln>
        </p:spPr>
        <p:txBody>
          <a:bodyPr/>
          <a:lstStyle/>
          <a:p>
            <a:endParaRPr lang="en-US"/>
          </a:p>
        </p:txBody>
      </p:sp>
      <p:sp>
        <p:nvSpPr>
          <p:cNvPr id="48165" name="Nebraska">
            <a:extLst>
              <a:ext uri="{FF2B5EF4-FFF2-40B4-BE49-F238E27FC236}">
                <a16:creationId xmlns:a16="http://schemas.microsoft.com/office/drawing/2014/main" id="{196FF762-D8FE-488F-85CD-1FBC9BA7E40F}"/>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7A9CF"/>
          </a:solidFill>
          <a:ln w="15875">
            <a:solidFill>
              <a:srgbClr val="003F48"/>
            </a:solidFill>
            <a:prstDash val="solid"/>
            <a:round/>
            <a:headEnd/>
            <a:tailEnd/>
          </a:ln>
        </p:spPr>
        <p:txBody>
          <a:bodyPr/>
          <a:lstStyle/>
          <a:p>
            <a:endParaRPr lang="en-US"/>
          </a:p>
        </p:txBody>
      </p:sp>
      <p:sp>
        <p:nvSpPr>
          <p:cNvPr id="48166" name="Nevada">
            <a:extLst>
              <a:ext uri="{FF2B5EF4-FFF2-40B4-BE49-F238E27FC236}">
                <a16:creationId xmlns:a16="http://schemas.microsoft.com/office/drawing/2014/main" id="{6B2F06EA-4ED4-4BA4-9FA0-88C1A0123837}"/>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48167" name="New Hampshire">
            <a:extLst>
              <a:ext uri="{FF2B5EF4-FFF2-40B4-BE49-F238E27FC236}">
                <a16:creationId xmlns:a16="http://schemas.microsoft.com/office/drawing/2014/main" id="{D7E81F98-6F76-4963-BA7A-63A7DC69E881}"/>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48168" name="New Jersey">
            <a:extLst>
              <a:ext uri="{FF2B5EF4-FFF2-40B4-BE49-F238E27FC236}">
                <a16:creationId xmlns:a16="http://schemas.microsoft.com/office/drawing/2014/main" id="{9D465653-7581-4E5E-988E-6E1AFBEDC55F}"/>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48169" name="North Carolina">
            <a:extLst>
              <a:ext uri="{FF2B5EF4-FFF2-40B4-BE49-F238E27FC236}">
                <a16:creationId xmlns:a16="http://schemas.microsoft.com/office/drawing/2014/main" id="{8B3A82B8-64EB-45A7-91D8-D3EA542A86D4}"/>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48170" name="North Dakota">
            <a:extLst>
              <a:ext uri="{FF2B5EF4-FFF2-40B4-BE49-F238E27FC236}">
                <a16:creationId xmlns:a16="http://schemas.microsoft.com/office/drawing/2014/main" id="{8E9C2BE1-43C6-49DF-A111-D1EADF0B6CC3}"/>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7A9CF"/>
          </a:solidFill>
          <a:ln w="15875">
            <a:solidFill>
              <a:srgbClr val="003F48"/>
            </a:solidFill>
            <a:prstDash val="solid"/>
            <a:round/>
            <a:headEnd/>
            <a:tailEnd/>
          </a:ln>
        </p:spPr>
        <p:txBody>
          <a:bodyPr/>
          <a:lstStyle/>
          <a:p>
            <a:endParaRPr lang="en-US"/>
          </a:p>
        </p:txBody>
      </p:sp>
      <p:sp>
        <p:nvSpPr>
          <p:cNvPr id="48171" name="Ohio">
            <a:extLst>
              <a:ext uri="{FF2B5EF4-FFF2-40B4-BE49-F238E27FC236}">
                <a16:creationId xmlns:a16="http://schemas.microsoft.com/office/drawing/2014/main" id="{25404519-39F9-4B2F-93DC-80C49BAD6180}"/>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67A9CF"/>
          </a:solidFill>
          <a:ln w="15875">
            <a:solidFill>
              <a:srgbClr val="003F48"/>
            </a:solidFill>
            <a:prstDash val="solid"/>
            <a:round/>
            <a:headEnd/>
            <a:tailEnd/>
          </a:ln>
        </p:spPr>
        <p:txBody>
          <a:bodyPr/>
          <a:lstStyle/>
          <a:p>
            <a:endParaRPr lang="en-US"/>
          </a:p>
        </p:txBody>
      </p:sp>
      <p:sp>
        <p:nvSpPr>
          <p:cNvPr id="48172" name="Oregon">
            <a:extLst>
              <a:ext uri="{FF2B5EF4-FFF2-40B4-BE49-F238E27FC236}">
                <a16:creationId xmlns:a16="http://schemas.microsoft.com/office/drawing/2014/main" id="{5799496E-897E-4853-99D7-8C2CB6535351}"/>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48173" name="Pennsylvania">
            <a:extLst>
              <a:ext uri="{FF2B5EF4-FFF2-40B4-BE49-F238E27FC236}">
                <a16:creationId xmlns:a16="http://schemas.microsoft.com/office/drawing/2014/main" id="{D7068253-A1CF-41F3-B04F-701C8CB32C80}"/>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2818A"/>
          </a:solidFill>
          <a:ln w="15875">
            <a:solidFill>
              <a:srgbClr val="003F48"/>
            </a:solidFill>
            <a:prstDash val="solid"/>
            <a:round/>
            <a:headEnd/>
            <a:tailEnd/>
          </a:ln>
        </p:spPr>
        <p:txBody>
          <a:bodyPr/>
          <a:lstStyle/>
          <a:p>
            <a:endParaRPr lang="en-US"/>
          </a:p>
        </p:txBody>
      </p:sp>
      <p:sp>
        <p:nvSpPr>
          <p:cNvPr id="48174" name="Rhode Island">
            <a:extLst>
              <a:ext uri="{FF2B5EF4-FFF2-40B4-BE49-F238E27FC236}">
                <a16:creationId xmlns:a16="http://schemas.microsoft.com/office/drawing/2014/main" id="{031D2E4A-EB30-4639-9A5C-85E8B89CE2FD}"/>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48175" name="South Carolina">
            <a:extLst>
              <a:ext uri="{FF2B5EF4-FFF2-40B4-BE49-F238E27FC236}">
                <a16:creationId xmlns:a16="http://schemas.microsoft.com/office/drawing/2014/main" id="{5598ADC1-D93F-4E1B-97ED-BA225F3F84E9}"/>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48176" name="South Dakota">
            <a:extLst>
              <a:ext uri="{FF2B5EF4-FFF2-40B4-BE49-F238E27FC236}">
                <a16:creationId xmlns:a16="http://schemas.microsoft.com/office/drawing/2014/main" id="{75865945-E458-4215-B7D8-57645486723C}"/>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48177" name="Tennessee">
            <a:extLst>
              <a:ext uri="{FF2B5EF4-FFF2-40B4-BE49-F238E27FC236}">
                <a16:creationId xmlns:a16="http://schemas.microsoft.com/office/drawing/2014/main" id="{B37B4283-C728-4D38-ABC2-D973CE09BECA}"/>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67A9CF"/>
          </a:solidFill>
          <a:ln w="15875">
            <a:solidFill>
              <a:srgbClr val="003F48"/>
            </a:solidFill>
            <a:prstDash val="solid"/>
            <a:round/>
            <a:headEnd/>
            <a:tailEnd/>
          </a:ln>
        </p:spPr>
        <p:txBody>
          <a:bodyPr/>
          <a:lstStyle/>
          <a:p>
            <a:endParaRPr lang="en-US"/>
          </a:p>
        </p:txBody>
      </p:sp>
      <p:sp>
        <p:nvSpPr>
          <p:cNvPr id="48178" name="Texas">
            <a:extLst>
              <a:ext uri="{FF2B5EF4-FFF2-40B4-BE49-F238E27FC236}">
                <a16:creationId xmlns:a16="http://schemas.microsoft.com/office/drawing/2014/main" id="{099256E6-B5B0-4519-8E77-B7D01D39CB55}"/>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48179" name="Utah">
            <a:extLst>
              <a:ext uri="{FF2B5EF4-FFF2-40B4-BE49-F238E27FC236}">
                <a16:creationId xmlns:a16="http://schemas.microsoft.com/office/drawing/2014/main" id="{527DABEF-9A2E-4C97-8D49-41A61D9174B3}"/>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48180" name="Vermont">
            <a:extLst>
              <a:ext uri="{FF2B5EF4-FFF2-40B4-BE49-F238E27FC236}">
                <a16:creationId xmlns:a16="http://schemas.microsoft.com/office/drawing/2014/main" id="{C197A1C2-C610-4679-B7D4-F2307BA95336}"/>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48181" name="West Virginia">
            <a:extLst>
              <a:ext uri="{FF2B5EF4-FFF2-40B4-BE49-F238E27FC236}">
                <a16:creationId xmlns:a16="http://schemas.microsoft.com/office/drawing/2014/main" id="{027BADE7-DC3E-4343-AF35-51401EE56347}"/>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48182" name="Wisconsin">
            <a:extLst>
              <a:ext uri="{FF2B5EF4-FFF2-40B4-BE49-F238E27FC236}">
                <a16:creationId xmlns:a16="http://schemas.microsoft.com/office/drawing/2014/main" id="{2D04C017-DBA6-40A6-98EA-91BD00D23EC7}"/>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48183" name="Wyoming">
            <a:extLst>
              <a:ext uri="{FF2B5EF4-FFF2-40B4-BE49-F238E27FC236}">
                <a16:creationId xmlns:a16="http://schemas.microsoft.com/office/drawing/2014/main" id="{5389CDCE-7474-434B-A8AE-2330E5A016D8}"/>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48184" name="Massachusetts">
            <a:extLst>
              <a:ext uri="{FF2B5EF4-FFF2-40B4-BE49-F238E27FC236}">
                <a16:creationId xmlns:a16="http://schemas.microsoft.com/office/drawing/2014/main" id="{FAFC0230-4527-4D7F-9117-9910FB6EA8F0}"/>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48185" name="Freeform 59">
            <a:extLst>
              <a:ext uri="{FF2B5EF4-FFF2-40B4-BE49-F238E27FC236}">
                <a16:creationId xmlns:a16="http://schemas.microsoft.com/office/drawing/2014/main" id="{2A412D5C-0368-4548-BA38-777FD2CAEA87}"/>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86" name="Freeform 60">
            <a:extLst>
              <a:ext uri="{FF2B5EF4-FFF2-40B4-BE49-F238E27FC236}">
                <a16:creationId xmlns:a16="http://schemas.microsoft.com/office/drawing/2014/main" id="{7903E7FA-2DAD-450D-801E-C84AC7275F77}"/>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87" name="Virginia">
            <a:extLst>
              <a:ext uri="{FF2B5EF4-FFF2-40B4-BE49-F238E27FC236}">
                <a16:creationId xmlns:a16="http://schemas.microsoft.com/office/drawing/2014/main" id="{D9FCEFCB-63BD-4B8B-91D4-EFD62ECB0DBD}"/>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67A9CF"/>
          </a:solidFill>
          <a:ln w="15875">
            <a:solidFill>
              <a:srgbClr val="003F48"/>
            </a:solidFill>
            <a:prstDash val="solid"/>
            <a:round/>
            <a:headEnd/>
            <a:tailEnd/>
          </a:ln>
        </p:spPr>
        <p:txBody>
          <a:bodyPr/>
          <a:lstStyle/>
          <a:p>
            <a:endParaRPr lang="en-US"/>
          </a:p>
        </p:txBody>
      </p:sp>
      <p:sp>
        <p:nvSpPr>
          <p:cNvPr id="48188" name="Freeform 62">
            <a:extLst>
              <a:ext uri="{FF2B5EF4-FFF2-40B4-BE49-F238E27FC236}">
                <a16:creationId xmlns:a16="http://schemas.microsoft.com/office/drawing/2014/main" id="{89D9CBDA-4FDF-455C-A6BB-8E0EDA2B787A}"/>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48189" name="Hawaii">
            <a:extLst>
              <a:ext uri="{FF2B5EF4-FFF2-40B4-BE49-F238E27FC236}">
                <a16:creationId xmlns:a16="http://schemas.microsoft.com/office/drawing/2014/main" id="{28865D93-9A4B-4AB4-A982-F7D64A3DCE09}"/>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48214" name="Freeform 64">
              <a:extLst>
                <a:ext uri="{FF2B5EF4-FFF2-40B4-BE49-F238E27FC236}">
                  <a16:creationId xmlns:a16="http://schemas.microsoft.com/office/drawing/2014/main" id="{4AC534A4-36CE-4891-83D7-D97A9C3F2D10}"/>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2818A"/>
            </a:solidFill>
            <a:ln w="15875">
              <a:solidFill>
                <a:srgbClr val="003F48"/>
              </a:solidFill>
              <a:prstDash val="solid"/>
              <a:round/>
              <a:headEnd/>
              <a:tailEnd/>
            </a:ln>
          </p:spPr>
          <p:txBody>
            <a:bodyPr/>
            <a:lstStyle/>
            <a:p>
              <a:endParaRPr lang="en-US"/>
            </a:p>
          </p:txBody>
        </p:sp>
        <p:sp>
          <p:nvSpPr>
            <p:cNvPr id="48215" name="Freeform 65">
              <a:extLst>
                <a:ext uri="{FF2B5EF4-FFF2-40B4-BE49-F238E27FC236}">
                  <a16:creationId xmlns:a16="http://schemas.microsoft.com/office/drawing/2014/main" id="{4AFD5114-E2D6-4E8D-9B66-AFF85663C6DE}"/>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2818A"/>
            </a:solidFill>
            <a:ln w="15875">
              <a:solidFill>
                <a:srgbClr val="003F48"/>
              </a:solidFill>
              <a:prstDash val="solid"/>
              <a:round/>
              <a:headEnd/>
              <a:tailEnd/>
            </a:ln>
          </p:spPr>
          <p:txBody>
            <a:bodyPr/>
            <a:lstStyle/>
            <a:p>
              <a:endParaRPr lang="en-US"/>
            </a:p>
          </p:txBody>
        </p:sp>
        <p:sp>
          <p:nvSpPr>
            <p:cNvPr id="48216" name="Freeform 66">
              <a:extLst>
                <a:ext uri="{FF2B5EF4-FFF2-40B4-BE49-F238E27FC236}">
                  <a16:creationId xmlns:a16="http://schemas.microsoft.com/office/drawing/2014/main" id="{F62A34CE-C3FD-41FF-BD2F-F0D0EDB2785C}"/>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48217" name="Freeform 67">
              <a:extLst>
                <a:ext uri="{FF2B5EF4-FFF2-40B4-BE49-F238E27FC236}">
                  <a16:creationId xmlns:a16="http://schemas.microsoft.com/office/drawing/2014/main" id="{8385A9CF-16F4-4559-BDB3-59D4F16ED480}"/>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2818A"/>
            </a:solidFill>
            <a:ln w="15875">
              <a:solidFill>
                <a:srgbClr val="003F48"/>
              </a:solidFill>
              <a:prstDash val="solid"/>
              <a:round/>
              <a:headEnd/>
              <a:tailEnd/>
            </a:ln>
          </p:spPr>
          <p:txBody>
            <a:bodyPr/>
            <a:lstStyle/>
            <a:p>
              <a:endParaRPr lang="en-US"/>
            </a:p>
          </p:txBody>
        </p:sp>
        <p:sp>
          <p:nvSpPr>
            <p:cNvPr id="48218" name="Freeform 68">
              <a:extLst>
                <a:ext uri="{FF2B5EF4-FFF2-40B4-BE49-F238E27FC236}">
                  <a16:creationId xmlns:a16="http://schemas.microsoft.com/office/drawing/2014/main" id="{E8290CDC-4BA4-4FF2-8257-C9EADFB384D0}"/>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48219" name="Freeform 69">
              <a:extLst>
                <a:ext uri="{FF2B5EF4-FFF2-40B4-BE49-F238E27FC236}">
                  <a16:creationId xmlns:a16="http://schemas.microsoft.com/office/drawing/2014/main" id="{12E47A2D-E911-49D6-B7E4-4EB8178E3CAF}"/>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48220" name="Freeform 70">
              <a:extLst>
                <a:ext uri="{FF2B5EF4-FFF2-40B4-BE49-F238E27FC236}">
                  <a16:creationId xmlns:a16="http://schemas.microsoft.com/office/drawing/2014/main" id="{658EA8C8-2C6F-4062-8375-7AE46E20153E}"/>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2818A"/>
            </a:solidFill>
            <a:ln w="15875">
              <a:solidFill>
                <a:srgbClr val="003F48"/>
              </a:solidFill>
              <a:prstDash val="solid"/>
              <a:round/>
              <a:headEnd/>
              <a:tailEnd/>
            </a:ln>
          </p:spPr>
          <p:txBody>
            <a:bodyPr/>
            <a:lstStyle/>
            <a:p>
              <a:endParaRPr lang="en-US"/>
            </a:p>
          </p:txBody>
        </p:sp>
        <p:sp>
          <p:nvSpPr>
            <p:cNvPr id="48221" name="Freeform 71">
              <a:extLst>
                <a:ext uri="{FF2B5EF4-FFF2-40B4-BE49-F238E27FC236}">
                  <a16:creationId xmlns:a16="http://schemas.microsoft.com/office/drawing/2014/main" id="{7FA85073-41F4-4D57-A4DA-1365197C0ED3}"/>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2818A"/>
            </a:solidFill>
            <a:ln w="15875">
              <a:solidFill>
                <a:srgbClr val="003F48"/>
              </a:solidFill>
              <a:prstDash val="solid"/>
              <a:round/>
              <a:headEnd/>
              <a:tailEnd/>
            </a:ln>
          </p:spPr>
          <p:txBody>
            <a:bodyPr/>
            <a:lstStyle/>
            <a:p>
              <a:endParaRPr lang="en-US"/>
            </a:p>
          </p:txBody>
        </p:sp>
      </p:grpSp>
      <p:grpSp>
        <p:nvGrpSpPr>
          <p:cNvPr id="48190" name="Alaska">
            <a:extLst>
              <a:ext uri="{FF2B5EF4-FFF2-40B4-BE49-F238E27FC236}">
                <a16:creationId xmlns:a16="http://schemas.microsoft.com/office/drawing/2014/main" id="{7D1EB93B-23EE-407B-A5D0-6520BF4245C8}"/>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48204" name="Freeform 73">
              <a:extLst>
                <a:ext uri="{FF2B5EF4-FFF2-40B4-BE49-F238E27FC236}">
                  <a16:creationId xmlns:a16="http://schemas.microsoft.com/office/drawing/2014/main" id="{623D01D1-28DE-483C-80D5-9C0BA1405B46}"/>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7A9CF"/>
            </a:solidFill>
            <a:ln w="15875">
              <a:solidFill>
                <a:srgbClr val="003F48"/>
              </a:solidFill>
              <a:prstDash val="solid"/>
              <a:round/>
              <a:headEnd/>
              <a:tailEnd/>
            </a:ln>
          </p:spPr>
          <p:txBody>
            <a:bodyPr/>
            <a:lstStyle/>
            <a:p>
              <a:endParaRPr lang="en-US"/>
            </a:p>
          </p:txBody>
        </p:sp>
        <p:sp>
          <p:nvSpPr>
            <p:cNvPr id="48205" name="Freeform 74">
              <a:extLst>
                <a:ext uri="{FF2B5EF4-FFF2-40B4-BE49-F238E27FC236}">
                  <a16:creationId xmlns:a16="http://schemas.microsoft.com/office/drawing/2014/main" id="{34F4BB6A-B512-4710-85CC-B4E6E0AF660D}"/>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7A9CF"/>
            </a:solidFill>
            <a:ln w="15875">
              <a:solidFill>
                <a:srgbClr val="003F48"/>
              </a:solidFill>
              <a:prstDash val="solid"/>
              <a:round/>
              <a:headEnd/>
              <a:tailEnd/>
            </a:ln>
          </p:spPr>
          <p:txBody>
            <a:bodyPr/>
            <a:lstStyle/>
            <a:p>
              <a:endParaRPr lang="en-US"/>
            </a:p>
          </p:txBody>
        </p:sp>
        <p:sp>
          <p:nvSpPr>
            <p:cNvPr id="48206" name="Freeform 75">
              <a:extLst>
                <a:ext uri="{FF2B5EF4-FFF2-40B4-BE49-F238E27FC236}">
                  <a16:creationId xmlns:a16="http://schemas.microsoft.com/office/drawing/2014/main" id="{75534AE2-9F7D-4F13-BE63-5A12D5C7E54E}"/>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48207" name="Freeform 76">
              <a:extLst>
                <a:ext uri="{FF2B5EF4-FFF2-40B4-BE49-F238E27FC236}">
                  <a16:creationId xmlns:a16="http://schemas.microsoft.com/office/drawing/2014/main" id="{7571CA36-FF09-4D81-8655-7A40CBF06C43}"/>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7A9CF"/>
            </a:solidFill>
            <a:ln w="15875">
              <a:solidFill>
                <a:srgbClr val="003F48"/>
              </a:solidFill>
              <a:prstDash val="solid"/>
              <a:round/>
              <a:headEnd/>
              <a:tailEnd/>
            </a:ln>
          </p:spPr>
          <p:txBody>
            <a:bodyPr/>
            <a:lstStyle/>
            <a:p>
              <a:endParaRPr lang="en-US"/>
            </a:p>
          </p:txBody>
        </p:sp>
        <p:sp>
          <p:nvSpPr>
            <p:cNvPr id="48208" name="Freeform 77">
              <a:extLst>
                <a:ext uri="{FF2B5EF4-FFF2-40B4-BE49-F238E27FC236}">
                  <a16:creationId xmlns:a16="http://schemas.microsoft.com/office/drawing/2014/main" id="{F117FB08-E45C-4EAA-A3A4-B1626AD83696}"/>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7A9CF"/>
            </a:solidFill>
            <a:ln w="15875">
              <a:solidFill>
                <a:srgbClr val="003F48"/>
              </a:solidFill>
              <a:prstDash val="solid"/>
              <a:round/>
              <a:headEnd/>
              <a:tailEnd/>
            </a:ln>
          </p:spPr>
          <p:txBody>
            <a:bodyPr/>
            <a:lstStyle/>
            <a:p>
              <a:endParaRPr lang="en-US"/>
            </a:p>
          </p:txBody>
        </p:sp>
        <p:sp>
          <p:nvSpPr>
            <p:cNvPr id="48209" name="Freeform 78">
              <a:extLst>
                <a:ext uri="{FF2B5EF4-FFF2-40B4-BE49-F238E27FC236}">
                  <a16:creationId xmlns:a16="http://schemas.microsoft.com/office/drawing/2014/main" id="{38728781-7037-476D-B839-7B57752A6ECE}"/>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48210" name="Freeform 79">
              <a:extLst>
                <a:ext uri="{FF2B5EF4-FFF2-40B4-BE49-F238E27FC236}">
                  <a16:creationId xmlns:a16="http://schemas.microsoft.com/office/drawing/2014/main" id="{0AB4DA00-9901-42C5-AAF8-787955FA8A77}"/>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48211" name="Freeform 80">
              <a:extLst>
                <a:ext uri="{FF2B5EF4-FFF2-40B4-BE49-F238E27FC236}">
                  <a16:creationId xmlns:a16="http://schemas.microsoft.com/office/drawing/2014/main" id="{905F6C59-6E99-42CA-B6B0-81A0C0D2A60C}"/>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48212" name="Freeform 81">
              <a:extLst>
                <a:ext uri="{FF2B5EF4-FFF2-40B4-BE49-F238E27FC236}">
                  <a16:creationId xmlns:a16="http://schemas.microsoft.com/office/drawing/2014/main" id="{88489ADA-4683-4246-A76A-3BFBB9FEBB77}"/>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48213" name="Freeform 82">
              <a:extLst>
                <a:ext uri="{FF2B5EF4-FFF2-40B4-BE49-F238E27FC236}">
                  <a16:creationId xmlns:a16="http://schemas.microsoft.com/office/drawing/2014/main" id="{03DCA91C-C3D2-4DBB-B056-4694663FBAE1}"/>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7A9CF"/>
            </a:solidFill>
            <a:ln w="15875">
              <a:solidFill>
                <a:srgbClr val="003F48"/>
              </a:solidFill>
              <a:prstDash val="solid"/>
              <a:round/>
              <a:headEnd/>
              <a:tailEnd/>
            </a:ln>
          </p:spPr>
          <p:txBody>
            <a:bodyPr/>
            <a:lstStyle/>
            <a:p>
              <a:endParaRPr lang="en-US"/>
            </a:p>
          </p:txBody>
        </p:sp>
      </p:grpSp>
      <p:sp>
        <p:nvSpPr>
          <p:cNvPr id="48191" name="Rectangle 109">
            <a:extLst>
              <a:ext uri="{FF2B5EF4-FFF2-40B4-BE49-F238E27FC236}">
                <a16:creationId xmlns:a16="http://schemas.microsoft.com/office/drawing/2014/main" id="{8BBE3026-D3B0-431C-81FD-2BBAC17608B4}"/>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8192" name="Rectangle 110">
            <a:extLst>
              <a:ext uri="{FF2B5EF4-FFF2-40B4-BE49-F238E27FC236}">
                <a16:creationId xmlns:a16="http://schemas.microsoft.com/office/drawing/2014/main" id="{2BB60EFA-7E10-479C-972A-8E64354DB618}"/>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8193" name="Rectangle 111">
            <a:extLst>
              <a:ext uri="{FF2B5EF4-FFF2-40B4-BE49-F238E27FC236}">
                <a16:creationId xmlns:a16="http://schemas.microsoft.com/office/drawing/2014/main" id="{E0048E4F-E1F2-4FE9-84D6-59F63754EFE2}"/>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8194" name="Rectangle 112">
            <a:extLst>
              <a:ext uri="{FF2B5EF4-FFF2-40B4-BE49-F238E27FC236}">
                <a16:creationId xmlns:a16="http://schemas.microsoft.com/office/drawing/2014/main" id="{11D1007E-150B-4448-B45E-41CE7D79777B}"/>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8195" name="Rectangle 113">
            <a:extLst>
              <a:ext uri="{FF2B5EF4-FFF2-40B4-BE49-F238E27FC236}">
                <a16:creationId xmlns:a16="http://schemas.microsoft.com/office/drawing/2014/main" id="{2E8F1322-F62F-4459-97E4-FEE613DDDC14}"/>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48196" name="Text Box 114">
            <a:extLst>
              <a:ext uri="{FF2B5EF4-FFF2-40B4-BE49-F238E27FC236}">
                <a16:creationId xmlns:a16="http://schemas.microsoft.com/office/drawing/2014/main" id="{D940ED0B-F60F-4CEA-895E-73CDDABD0F61}"/>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48197" name="Text Box 105">
            <a:extLst>
              <a:ext uri="{FF2B5EF4-FFF2-40B4-BE49-F238E27FC236}">
                <a16:creationId xmlns:a16="http://schemas.microsoft.com/office/drawing/2014/main" id="{A4D46A3C-B2B2-4DE7-80F4-AE6D340DD4F9}"/>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48198" name="Text Box 106">
            <a:extLst>
              <a:ext uri="{FF2B5EF4-FFF2-40B4-BE49-F238E27FC236}">
                <a16:creationId xmlns:a16="http://schemas.microsoft.com/office/drawing/2014/main" id="{362046A4-4527-4AAE-A82F-10B189107FF7}"/>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48199" name="Text Box 107">
            <a:extLst>
              <a:ext uri="{FF2B5EF4-FFF2-40B4-BE49-F238E27FC236}">
                <a16:creationId xmlns:a16="http://schemas.microsoft.com/office/drawing/2014/main" id="{2DE1B6C7-328B-4BC3-809A-FBEAF8FD251F}"/>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48200" name="Text Box 108">
            <a:extLst>
              <a:ext uri="{FF2B5EF4-FFF2-40B4-BE49-F238E27FC236}">
                <a16:creationId xmlns:a16="http://schemas.microsoft.com/office/drawing/2014/main" id="{F0D72A37-8CF3-45B0-9C50-5217BB6388BD}"/>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48201" name="Rectangle 7">
            <a:extLst>
              <a:ext uri="{FF2B5EF4-FFF2-40B4-BE49-F238E27FC236}">
                <a16:creationId xmlns:a16="http://schemas.microsoft.com/office/drawing/2014/main" id="{2C0800ED-EAA0-4709-A42D-0D307EFBBEFE}"/>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tried to increase student knowledge on human sexuality in a required course</a:t>
            </a:r>
          </a:p>
        </p:txBody>
      </p:sp>
      <p:sp>
        <p:nvSpPr>
          <p:cNvPr id="48202" name="Text Box 101">
            <a:extLst>
              <a:ext uri="{FF2B5EF4-FFF2-40B4-BE49-F238E27FC236}">
                <a16:creationId xmlns:a16="http://schemas.microsoft.com/office/drawing/2014/main" id="{6B1F663D-4E76-42B6-8B56-FD95AA0F197C}"/>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endParaRPr lang="en-US" altLang="en-US" sz="1000">
              <a:solidFill>
                <a:srgbClr val="00788A"/>
              </a:solidFill>
            </a:endParaRPr>
          </a:p>
        </p:txBody>
      </p:sp>
      <p:sp>
        <p:nvSpPr>
          <p:cNvPr id="48203" name="Text Box 116">
            <a:extLst>
              <a:ext uri="{FF2B5EF4-FFF2-40B4-BE49-F238E27FC236}">
                <a16:creationId xmlns:a16="http://schemas.microsoft.com/office/drawing/2014/main" id="{C8EB74B8-D4A8-4B5E-B28C-CB9BD8E9292D}"/>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Kansas">
            <a:extLst>
              <a:ext uri="{FF2B5EF4-FFF2-40B4-BE49-F238E27FC236}">
                <a16:creationId xmlns:a16="http://schemas.microsoft.com/office/drawing/2014/main" id="{D31615F9-DB75-4F61-A47C-55D34766BE0B}"/>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02818A"/>
          </a:solidFill>
          <a:ln w="15875">
            <a:solidFill>
              <a:srgbClr val="003F48"/>
            </a:solidFill>
            <a:prstDash val="solid"/>
            <a:round/>
            <a:headEnd/>
            <a:tailEnd/>
          </a:ln>
        </p:spPr>
        <p:txBody>
          <a:bodyPr/>
          <a:lstStyle/>
          <a:p>
            <a:endParaRPr lang="en-US"/>
          </a:p>
        </p:txBody>
      </p:sp>
      <p:sp>
        <p:nvSpPr>
          <p:cNvPr id="50179" name="Missouri">
            <a:extLst>
              <a:ext uri="{FF2B5EF4-FFF2-40B4-BE49-F238E27FC236}">
                <a16:creationId xmlns:a16="http://schemas.microsoft.com/office/drawing/2014/main" id="{365CE452-B30D-4268-9AE3-D0236A39A8C1}"/>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50180" name="Illinois">
            <a:extLst>
              <a:ext uri="{FF2B5EF4-FFF2-40B4-BE49-F238E27FC236}">
                <a16:creationId xmlns:a16="http://schemas.microsoft.com/office/drawing/2014/main" id="{58021451-FC35-4987-A4BB-6B7247AA7F5F}"/>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50181" name="Iowa">
            <a:extLst>
              <a:ext uri="{FF2B5EF4-FFF2-40B4-BE49-F238E27FC236}">
                <a16:creationId xmlns:a16="http://schemas.microsoft.com/office/drawing/2014/main" id="{C7483755-B47B-42E0-BD37-2C54454DCD0D}"/>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50182" name="New Mexico">
            <a:extLst>
              <a:ext uri="{FF2B5EF4-FFF2-40B4-BE49-F238E27FC236}">
                <a16:creationId xmlns:a16="http://schemas.microsoft.com/office/drawing/2014/main" id="{6C7C51BB-1014-4B0C-A8E4-ED1B6E906AD1}"/>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2818A"/>
          </a:solidFill>
          <a:ln w="15875">
            <a:solidFill>
              <a:srgbClr val="003F48"/>
            </a:solidFill>
            <a:prstDash val="solid"/>
            <a:round/>
            <a:headEnd/>
            <a:tailEnd/>
          </a:ln>
        </p:spPr>
        <p:txBody>
          <a:bodyPr/>
          <a:lstStyle/>
          <a:p>
            <a:endParaRPr lang="en-US"/>
          </a:p>
        </p:txBody>
      </p:sp>
      <p:sp>
        <p:nvSpPr>
          <p:cNvPr id="50183" name="Oklahoma">
            <a:extLst>
              <a:ext uri="{FF2B5EF4-FFF2-40B4-BE49-F238E27FC236}">
                <a16:creationId xmlns:a16="http://schemas.microsoft.com/office/drawing/2014/main" id="{2E944F65-770C-48C2-B031-FD08FF220E49}"/>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50184" name="Florida">
            <a:extLst>
              <a:ext uri="{FF2B5EF4-FFF2-40B4-BE49-F238E27FC236}">
                <a16:creationId xmlns:a16="http://schemas.microsoft.com/office/drawing/2014/main" id="{C2FFAF48-0C90-483F-A08F-4B3EDD71DEE6}"/>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7A9CF"/>
          </a:solidFill>
          <a:ln w="15875">
            <a:solidFill>
              <a:srgbClr val="003F48"/>
            </a:solidFill>
            <a:prstDash val="solid"/>
            <a:round/>
            <a:headEnd/>
            <a:tailEnd/>
          </a:ln>
        </p:spPr>
        <p:txBody>
          <a:bodyPr/>
          <a:lstStyle/>
          <a:p>
            <a:endParaRPr lang="en-US"/>
          </a:p>
        </p:txBody>
      </p:sp>
      <p:sp>
        <p:nvSpPr>
          <p:cNvPr id="50185" name="Freeform 9">
            <a:extLst>
              <a:ext uri="{FF2B5EF4-FFF2-40B4-BE49-F238E27FC236}">
                <a16:creationId xmlns:a16="http://schemas.microsoft.com/office/drawing/2014/main" id="{CA41F0D3-357B-4F45-8C1C-EA294E56CFFD}"/>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50186" name="Freeform 10">
            <a:extLst>
              <a:ext uri="{FF2B5EF4-FFF2-40B4-BE49-F238E27FC236}">
                <a16:creationId xmlns:a16="http://schemas.microsoft.com/office/drawing/2014/main" id="{33DEB2D2-BE0B-471C-A3A2-A793E220CF31}"/>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50187" name="Freeform 11">
            <a:extLst>
              <a:ext uri="{FF2B5EF4-FFF2-40B4-BE49-F238E27FC236}">
                <a16:creationId xmlns:a16="http://schemas.microsoft.com/office/drawing/2014/main" id="{E87C6BB7-3CBC-4739-A455-AE2157ABD463}"/>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50188" name="Michigan Upper">
            <a:extLst>
              <a:ext uri="{FF2B5EF4-FFF2-40B4-BE49-F238E27FC236}">
                <a16:creationId xmlns:a16="http://schemas.microsoft.com/office/drawing/2014/main" id="{DFE59E60-6607-4C4F-AC5D-348C46BC8B8A}"/>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02818A"/>
          </a:solidFill>
          <a:ln w="15875">
            <a:solidFill>
              <a:srgbClr val="003F48"/>
            </a:solidFill>
            <a:prstDash val="solid"/>
            <a:round/>
            <a:headEnd/>
            <a:tailEnd/>
          </a:ln>
        </p:spPr>
        <p:txBody>
          <a:bodyPr/>
          <a:lstStyle/>
          <a:p>
            <a:endParaRPr lang="en-US"/>
          </a:p>
        </p:txBody>
      </p:sp>
      <p:sp>
        <p:nvSpPr>
          <p:cNvPr id="50189" name="Michigan">
            <a:extLst>
              <a:ext uri="{FF2B5EF4-FFF2-40B4-BE49-F238E27FC236}">
                <a16:creationId xmlns:a16="http://schemas.microsoft.com/office/drawing/2014/main" id="{80E8B648-960E-4D74-8184-A2D58D083A0F}"/>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50190" name="New York">
            <a:extLst>
              <a:ext uri="{FF2B5EF4-FFF2-40B4-BE49-F238E27FC236}">
                <a16:creationId xmlns:a16="http://schemas.microsoft.com/office/drawing/2014/main" id="{44066E31-4AFD-43D1-88A5-19C7E1FAF8F5}"/>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50191" name="Freeform 15">
            <a:extLst>
              <a:ext uri="{FF2B5EF4-FFF2-40B4-BE49-F238E27FC236}">
                <a16:creationId xmlns:a16="http://schemas.microsoft.com/office/drawing/2014/main" id="{E25CFFE9-D5E0-4F4E-BD80-3A07ED516DA0}"/>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192" name="Freeform 16">
            <a:extLst>
              <a:ext uri="{FF2B5EF4-FFF2-40B4-BE49-F238E27FC236}">
                <a16:creationId xmlns:a16="http://schemas.microsoft.com/office/drawing/2014/main" id="{77E68951-8DE0-421E-9133-0B53DA2CB4F7}"/>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193" name="Washington">
            <a:extLst>
              <a:ext uri="{FF2B5EF4-FFF2-40B4-BE49-F238E27FC236}">
                <a16:creationId xmlns:a16="http://schemas.microsoft.com/office/drawing/2014/main" id="{B6D49BD7-E5C4-4EF8-A77B-BD673A603A2A}"/>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50194" name="Freeform 19">
            <a:extLst>
              <a:ext uri="{FF2B5EF4-FFF2-40B4-BE49-F238E27FC236}">
                <a16:creationId xmlns:a16="http://schemas.microsoft.com/office/drawing/2014/main" id="{DF8D730D-9F60-4BC0-BA84-7EB2E408C8A0}"/>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195" name="Alabama">
            <a:extLst>
              <a:ext uri="{FF2B5EF4-FFF2-40B4-BE49-F238E27FC236}">
                <a16:creationId xmlns:a16="http://schemas.microsoft.com/office/drawing/2014/main" id="{8A098BFA-73CA-49A1-82AA-5D9244FBB5BE}"/>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50196" name="Arizona">
            <a:extLst>
              <a:ext uri="{FF2B5EF4-FFF2-40B4-BE49-F238E27FC236}">
                <a16:creationId xmlns:a16="http://schemas.microsoft.com/office/drawing/2014/main" id="{8BA20E62-D7B7-403C-9DB9-4B7672D83136}"/>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50197" name="Arkansas">
            <a:extLst>
              <a:ext uri="{FF2B5EF4-FFF2-40B4-BE49-F238E27FC236}">
                <a16:creationId xmlns:a16="http://schemas.microsoft.com/office/drawing/2014/main" id="{896C12A1-6BBF-40C3-A706-D5BEC0509DDC}"/>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50198" name="California">
            <a:extLst>
              <a:ext uri="{FF2B5EF4-FFF2-40B4-BE49-F238E27FC236}">
                <a16:creationId xmlns:a16="http://schemas.microsoft.com/office/drawing/2014/main" id="{B808BEFD-5DDA-446E-8B67-99DA4A7ACCE0}"/>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50199" name="Colorado">
            <a:extLst>
              <a:ext uri="{FF2B5EF4-FFF2-40B4-BE49-F238E27FC236}">
                <a16:creationId xmlns:a16="http://schemas.microsoft.com/office/drawing/2014/main" id="{D86AE1A5-B183-4913-8AD0-F4AFCCCBAB90}"/>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50200" name="Connecticut">
            <a:extLst>
              <a:ext uri="{FF2B5EF4-FFF2-40B4-BE49-F238E27FC236}">
                <a16:creationId xmlns:a16="http://schemas.microsoft.com/office/drawing/2014/main" id="{1AFD523C-E723-4D34-A6BB-883CF6BC6598}"/>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50201" name="Delaware">
            <a:extLst>
              <a:ext uri="{FF2B5EF4-FFF2-40B4-BE49-F238E27FC236}">
                <a16:creationId xmlns:a16="http://schemas.microsoft.com/office/drawing/2014/main" id="{A42748B4-FC9F-4CEB-A931-5BA205060B97}"/>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50202" name="Freeform 27">
            <a:extLst>
              <a:ext uri="{FF2B5EF4-FFF2-40B4-BE49-F238E27FC236}">
                <a16:creationId xmlns:a16="http://schemas.microsoft.com/office/drawing/2014/main" id="{8C10B0D5-E3FD-424A-B5BC-0C8E15F3D04A}"/>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03" name="Georgia">
            <a:extLst>
              <a:ext uri="{FF2B5EF4-FFF2-40B4-BE49-F238E27FC236}">
                <a16:creationId xmlns:a16="http://schemas.microsoft.com/office/drawing/2014/main" id="{BCE448B6-FB0D-4325-8D70-89754A98B0B0}"/>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67A9CF"/>
          </a:solidFill>
          <a:ln w="15875">
            <a:solidFill>
              <a:srgbClr val="003F48"/>
            </a:solidFill>
            <a:prstDash val="solid"/>
            <a:round/>
            <a:headEnd/>
            <a:tailEnd/>
          </a:ln>
        </p:spPr>
        <p:txBody>
          <a:bodyPr/>
          <a:lstStyle/>
          <a:p>
            <a:endParaRPr lang="en-US"/>
          </a:p>
        </p:txBody>
      </p:sp>
      <p:sp>
        <p:nvSpPr>
          <p:cNvPr id="50204" name="Idaho">
            <a:extLst>
              <a:ext uri="{FF2B5EF4-FFF2-40B4-BE49-F238E27FC236}">
                <a16:creationId xmlns:a16="http://schemas.microsoft.com/office/drawing/2014/main" id="{EA6628A0-066F-4CE0-B759-5A41D8CDD59B}"/>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02818A"/>
          </a:solidFill>
          <a:ln w="15875">
            <a:solidFill>
              <a:srgbClr val="003F48"/>
            </a:solidFill>
            <a:prstDash val="solid"/>
            <a:round/>
            <a:headEnd/>
            <a:tailEnd/>
          </a:ln>
        </p:spPr>
        <p:txBody>
          <a:bodyPr/>
          <a:lstStyle/>
          <a:p>
            <a:endParaRPr lang="en-US"/>
          </a:p>
        </p:txBody>
      </p:sp>
      <p:sp>
        <p:nvSpPr>
          <p:cNvPr id="50205" name="Indiana">
            <a:extLst>
              <a:ext uri="{FF2B5EF4-FFF2-40B4-BE49-F238E27FC236}">
                <a16:creationId xmlns:a16="http://schemas.microsoft.com/office/drawing/2014/main" id="{8DB31A62-2B54-4AF9-A735-C46EED794C62}"/>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50206" name="Kentucky">
            <a:extLst>
              <a:ext uri="{FF2B5EF4-FFF2-40B4-BE49-F238E27FC236}">
                <a16:creationId xmlns:a16="http://schemas.microsoft.com/office/drawing/2014/main" id="{C31785D0-FBED-4BFA-A0B0-DA428A602E72}"/>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50207" name="Louisiana">
            <a:extLst>
              <a:ext uri="{FF2B5EF4-FFF2-40B4-BE49-F238E27FC236}">
                <a16:creationId xmlns:a16="http://schemas.microsoft.com/office/drawing/2014/main" id="{A72C4867-30D7-4920-9DC0-4297B4426073}"/>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50208" name="Maine">
            <a:extLst>
              <a:ext uri="{FF2B5EF4-FFF2-40B4-BE49-F238E27FC236}">
                <a16:creationId xmlns:a16="http://schemas.microsoft.com/office/drawing/2014/main" id="{927FD160-39A5-4237-9DCD-A3B2ED5CC2AD}"/>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50209" name="Maryland">
            <a:extLst>
              <a:ext uri="{FF2B5EF4-FFF2-40B4-BE49-F238E27FC236}">
                <a16:creationId xmlns:a16="http://schemas.microsoft.com/office/drawing/2014/main" id="{24C6B795-ED32-4D55-9C4B-A535D6F22DB1}"/>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50210" name="Minnesota">
            <a:extLst>
              <a:ext uri="{FF2B5EF4-FFF2-40B4-BE49-F238E27FC236}">
                <a16:creationId xmlns:a16="http://schemas.microsoft.com/office/drawing/2014/main" id="{0DF0A501-4FBA-475F-9C0E-507A423B5BA6}"/>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50211" name="Mississippi">
            <a:extLst>
              <a:ext uri="{FF2B5EF4-FFF2-40B4-BE49-F238E27FC236}">
                <a16:creationId xmlns:a16="http://schemas.microsoft.com/office/drawing/2014/main" id="{5E911043-7FBD-4706-81BB-8B8252D8B20D}"/>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50212" name="Montana">
            <a:extLst>
              <a:ext uri="{FF2B5EF4-FFF2-40B4-BE49-F238E27FC236}">
                <a16:creationId xmlns:a16="http://schemas.microsoft.com/office/drawing/2014/main" id="{23B194B5-3B8C-4716-B35F-026ADB007477}"/>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2818A"/>
          </a:solidFill>
          <a:ln w="15875">
            <a:solidFill>
              <a:srgbClr val="003F48"/>
            </a:solidFill>
            <a:prstDash val="solid"/>
            <a:round/>
            <a:headEnd/>
            <a:tailEnd/>
          </a:ln>
        </p:spPr>
        <p:txBody>
          <a:bodyPr/>
          <a:lstStyle/>
          <a:p>
            <a:endParaRPr lang="en-US"/>
          </a:p>
        </p:txBody>
      </p:sp>
      <p:sp>
        <p:nvSpPr>
          <p:cNvPr id="50213" name="Nebraska">
            <a:extLst>
              <a:ext uri="{FF2B5EF4-FFF2-40B4-BE49-F238E27FC236}">
                <a16:creationId xmlns:a16="http://schemas.microsoft.com/office/drawing/2014/main" id="{2537CAA9-7001-4F20-9F05-7C6F3699DAE9}"/>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02818A"/>
          </a:solidFill>
          <a:ln w="15875">
            <a:solidFill>
              <a:srgbClr val="003F48"/>
            </a:solidFill>
            <a:prstDash val="solid"/>
            <a:round/>
            <a:headEnd/>
            <a:tailEnd/>
          </a:ln>
        </p:spPr>
        <p:txBody>
          <a:bodyPr/>
          <a:lstStyle/>
          <a:p>
            <a:endParaRPr lang="en-US"/>
          </a:p>
        </p:txBody>
      </p:sp>
      <p:sp>
        <p:nvSpPr>
          <p:cNvPr id="50214" name="Nevada">
            <a:extLst>
              <a:ext uri="{FF2B5EF4-FFF2-40B4-BE49-F238E27FC236}">
                <a16:creationId xmlns:a16="http://schemas.microsoft.com/office/drawing/2014/main" id="{64DC8C7E-4B10-4AC1-8DDF-18B2F5D2DCC3}"/>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50215" name="New Hampshire">
            <a:extLst>
              <a:ext uri="{FF2B5EF4-FFF2-40B4-BE49-F238E27FC236}">
                <a16:creationId xmlns:a16="http://schemas.microsoft.com/office/drawing/2014/main" id="{364EF409-24BB-4B65-B271-CCC094ED91DD}"/>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50216" name="New Jersey">
            <a:extLst>
              <a:ext uri="{FF2B5EF4-FFF2-40B4-BE49-F238E27FC236}">
                <a16:creationId xmlns:a16="http://schemas.microsoft.com/office/drawing/2014/main" id="{2493F071-9244-4313-A4C9-642EFA4778EE}"/>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50217" name="North Carolina">
            <a:extLst>
              <a:ext uri="{FF2B5EF4-FFF2-40B4-BE49-F238E27FC236}">
                <a16:creationId xmlns:a16="http://schemas.microsoft.com/office/drawing/2014/main" id="{D66E6CFD-E504-44A0-9F18-67E12868F06A}"/>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50218" name="North Dakota">
            <a:extLst>
              <a:ext uri="{FF2B5EF4-FFF2-40B4-BE49-F238E27FC236}">
                <a16:creationId xmlns:a16="http://schemas.microsoft.com/office/drawing/2014/main" id="{BFAB1187-8EAB-4E3F-BD62-6788EC1777B2}"/>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2818A"/>
          </a:solidFill>
          <a:ln w="15875">
            <a:solidFill>
              <a:srgbClr val="003F48"/>
            </a:solidFill>
            <a:prstDash val="solid"/>
            <a:round/>
            <a:headEnd/>
            <a:tailEnd/>
          </a:ln>
        </p:spPr>
        <p:txBody>
          <a:bodyPr/>
          <a:lstStyle/>
          <a:p>
            <a:endParaRPr lang="en-US"/>
          </a:p>
        </p:txBody>
      </p:sp>
      <p:sp>
        <p:nvSpPr>
          <p:cNvPr id="50219" name="Ohio">
            <a:extLst>
              <a:ext uri="{FF2B5EF4-FFF2-40B4-BE49-F238E27FC236}">
                <a16:creationId xmlns:a16="http://schemas.microsoft.com/office/drawing/2014/main" id="{1CC48E15-1574-4411-A200-E43A0BE7E29E}"/>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2818A"/>
          </a:solidFill>
          <a:ln w="15875">
            <a:solidFill>
              <a:srgbClr val="003F48"/>
            </a:solidFill>
            <a:prstDash val="solid"/>
            <a:round/>
            <a:headEnd/>
            <a:tailEnd/>
          </a:ln>
        </p:spPr>
        <p:txBody>
          <a:bodyPr/>
          <a:lstStyle/>
          <a:p>
            <a:endParaRPr lang="en-US"/>
          </a:p>
        </p:txBody>
      </p:sp>
      <p:sp>
        <p:nvSpPr>
          <p:cNvPr id="50220" name="Oregon">
            <a:extLst>
              <a:ext uri="{FF2B5EF4-FFF2-40B4-BE49-F238E27FC236}">
                <a16:creationId xmlns:a16="http://schemas.microsoft.com/office/drawing/2014/main" id="{15848FC1-619A-4208-A1CC-8E8FCF60BD7A}"/>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50221" name="Pennsylvania">
            <a:extLst>
              <a:ext uri="{FF2B5EF4-FFF2-40B4-BE49-F238E27FC236}">
                <a16:creationId xmlns:a16="http://schemas.microsoft.com/office/drawing/2014/main" id="{14A10DC7-590B-4527-8340-922C8A6BE49B}"/>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2818A"/>
          </a:solidFill>
          <a:ln w="15875">
            <a:solidFill>
              <a:srgbClr val="003F48"/>
            </a:solidFill>
            <a:prstDash val="solid"/>
            <a:round/>
            <a:headEnd/>
            <a:tailEnd/>
          </a:ln>
        </p:spPr>
        <p:txBody>
          <a:bodyPr/>
          <a:lstStyle/>
          <a:p>
            <a:endParaRPr lang="en-US"/>
          </a:p>
        </p:txBody>
      </p:sp>
      <p:sp>
        <p:nvSpPr>
          <p:cNvPr id="50222" name="Rhode Island">
            <a:extLst>
              <a:ext uri="{FF2B5EF4-FFF2-40B4-BE49-F238E27FC236}">
                <a16:creationId xmlns:a16="http://schemas.microsoft.com/office/drawing/2014/main" id="{5C52A5A3-62EF-4734-84AB-43A02192877F}"/>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50223" name="South Carolina">
            <a:extLst>
              <a:ext uri="{FF2B5EF4-FFF2-40B4-BE49-F238E27FC236}">
                <a16:creationId xmlns:a16="http://schemas.microsoft.com/office/drawing/2014/main" id="{C1319BDD-7F98-4EA8-967E-FE9E387D116B}"/>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50224" name="South Dakota">
            <a:extLst>
              <a:ext uri="{FF2B5EF4-FFF2-40B4-BE49-F238E27FC236}">
                <a16:creationId xmlns:a16="http://schemas.microsoft.com/office/drawing/2014/main" id="{134724A2-8126-4632-B317-55177B68A896}"/>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67A9CF"/>
          </a:solidFill>
          <a:ln w="15875">
            <a:solidFill>
              <a:srgbClr val="003F48"/>
            </a:solidFill>
            <a:prstDash val="solid"/>
            <a:round/>
            <a:headEnd/>
            <a:tailEnd/>
          </a:ln>
        </p:spPr>
        <p:txBody>
          <a:bodyPr/>
          <a:lstStyle/>
          <a:p>
            <a:endParaRPr lang="en-US"/>
          </a:p>
        </p:txBody>
      </p:sp>
      <p:sp>
        <p:nvSpPr>
          <p:cNvPr id="50225" name="Tennessee">
            <a:extLst>
              <a:ext uri="{FF2B5EF4-FFF2-40B4-BE49-F238E27FC236}">
                <a16:creationId xmlns:a16="http://schemas.microsoft.com/office/drawing/2014/main" id="{B91E62ED-9F3A-4B3E-B89B-46C4DEDF6E3D}"/>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67A9CF"/>
          </a:solidFill>
          <a:ln w="15875">
            <a:solidFill>
              <a:srgbClr val="003F48"/>
            </a:solidFill>
            <a:prstDash val="solid"/>
            <a:round/>
            <a:headEnd/>
            <a:tailEnd/>
          </a:ln>
        </p:spPr>
        <p:txBody>
          <a:bodyPr/>
          <a:lstStyle/>
          <a:p>
            <a:endParaRPr lang="en-US"/>
          </a:p>
        </p:txBody>
      </p:sp>
      <p:sp>
        <p:nvSpPr>
          <p:cNvPr id="50226" name="Texas">
            <a:extLst>
              <a:ext uri="{FF2B5EF4-FFF2-40B4-BE49-F238E27FC236}">
                <a16:creationId xmlns:a16="http://schemas.microsoft.com/office/drawing/2014/main" id="{238EFF52-E07F-491E-B0D1-3117F082A668}"/>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50227" name="Utah">
            <a:extLst>
              <a:ext uri="{FF2B5EF4-FFF2-40B4-BE49-F238E27FC236}">
                <a16:creationId xmlns:a16="http://schemas.microsoft.com/office/drawing/2014/main" id="{0506593F-4AAE-4766-9B09-DA8F1E205373}"/>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50228" name="Vermont">
            <a:extLst>
              <a:ext uri="{FF2B5EF4-FFF2-40B4-BE49-F238E27FC236}">
                <a16:creationId xmlns:a16="http://schemas.microsoft.com/office/drawing/2014/main" id="{148BED97-B3E3-4034-BEC5-BF0C6D496A46}"/>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50229" name="West Virginia">
            <a:extLst>
              <a:ext uri="{FF2B5EF4-FFF2-40B4-BE49-F238E27FC236}">
                <a16:creationId xmlns:a16="http://schemas.microsoft.com/office/drawing/2014/main" id="{E4149411-5F7B-4CAD-81C3-F6BAC580B266}"/>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50230" name="Wisconsin">
            <a:extLst>
              <a:ext uri="{FF2B5EF4-FFF2-40B4-BE49-F238E27FC236}">
                <a16:creationId xmlns:a16="http://schemas.microsoft.com/office/drawing/2014/main" id="{B475A261-05CD-4F86-A6D6-3BB0688562D4}"/>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50231" name="Wyoming">
            <a:extLst>
              <a:ext uri="{FF2B5EF4-FFF2-40B4-BE49-F238E27FC236}">
                <a16:creationId xmlns:a16="http://schemas.microsoft.com/office/drawing/2014/main" id="{2824E6C4-DE56-4BED-8475-E5906CB270D1}"/>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50232" name="Massachusetts">
            <a:extLst>
              <a:ext uri="{FF2B5EF4-FFF2-40B4-BE49-F238E27FC236}">
                <a16:creationId xmlns:a16="http://schemas.microsoft.com/office/drawing/2014/main" id="{34D8C509-F576-40C7-AFAA-42E5E78E1240}"/>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50233" name="Freeform 59">
            <a:extLst>
              <a:ext uri="{FF2B5EF4-FFF2-40B4-BE49-F238E27FC236}">
                <a16:creationId xmlns:a16="http://schemas.microsoft.com/office/drawing/2014/main" id="{8D52D9D6-0C6D-4C86-808D-798E001E3CC6}"/>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34" name="Freeform 60">
            <a:extLst>
              <a:ext uri="{FF2B5EF4-FFF2-40B4-BE49-F238E27FC236}">
                <a16:creationId xmlns:a16="http://schemas.microsoft.com/office/drawing/2014/main" id="{A4332DE7-C745-4D71-8FF2-2576BEA6CFF2}"/>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35" name="Virginia">
            <a:extLst>
              <a:ext uri="{FF2B5EF4-FFF2-40B4-BE49-F238E27FC236}">
                <a16:creationId xmlns:a16="http://schemas.microsoft.com/office/drawing/2014/main" id="{98A4D581-1FCA-43FD-95FB-236CF8D8CFED}"/>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50236" name="Freeform 62">
            <a:extLst>
              <a:ext uri="{FF2B5EF4-FFF2-40B4-BE49-F238E27FC236}">
                <a16:creationId xmlns:a16="http://schemas.microsoft.com/office/drawing/2014/main" id="{6103BA6B-BC15-43DA-9899-907825F4E696}"/>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50237" name="Hawaii">
            <a:extLst>
              <a:ext uri="{FF2B5EF4-FFF2-40B4-BE49-F238E27FC236}">
                <a16:creationId xmlns:a16="http://schemas.microsoft.com/office/drawing/2014/main" id="{8F539AFC-EE71-4693-8319-F279DAE50939}"/>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50262" name="Freeform 64">
              <a:extLst>
                <a:ext uri="{FF2B5EF4-FFF2-40B4-BE49-F238E27FC236}">
                  <a16:creationId xmlns:a16="http://schemas.microsoft.com/office/drawing/2014/main" id="{6699D434-AEAC-4976-895F-8BB6DAC206DD}"/>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2818A"/>
            </a:solidFill>
            <a:ln w="15875">
              <a:solidFill>
                <a:srgbClr val="003F48"/>
              </a:solidFill>
              <a:prstDash val="solid"/>
              <a:round/>
              <a:headEnd/>
              <a:tailEnd/>
            </a:ln>
          </p:spPr>
          <p:txBody>
            <a:bodyPr/>
            <a:lstStyle/>
            <a:p>
              <a:endParaRPr lang="en-US"/>
            </a:p>
          </p:txBody>
        </p:sp>
        <p:sp>
          <p:nvSpPr>
            <p:cNvPr id="50263" name="Freeform 65">
              <a:extLst>
                <a:ext uri="{FF2B5EF4-FFF2-40B4-BE49-F238E27FC236}">
                  <a16:creationId xmlns:a16="http://schemas.microsoft.com/office/drawing/2014/main" id="{05BE5075-EF8B-428A-B693-1ECDCECFAA7B}"/>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2818A"/>
            </a:solidFill>
            <a:ln w="15875">
              <a:solidFill>
                <a:srgbClr val="003F48"/>
              </a:solidFill>
              <a:prstDash val="solid"/>
              <a:round/>
              <a:headEnd/>
              <a:tailEnd/>
            </a:ln>
          </p:spPr>
          <p:txBody>
            <a:bodyPr/>
            <a:lstStyle/>
            <a:p>
              <a:endParaRPr lang="en-US"/>
            </a:p>
          </p:txBody>
        </p:sp>
        <p:sp>
          <p:nvSpPr>
            <p:cNvPr id="50264" name="Freeform 66">
              <a:extLst>
                <a:ext uri="{FF2B5EF4-FFF2-40B4-BE49-F238E27FC236}">
                  <a16:creationId xmlns:a16="http://schemas.microsoft.com/office/drawing/2014/main" id="{251DE892-EC01-4055-A3A3-875A906F45F0}"/>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50265" name="Freeform 67">
              <a:extLst>
                <a:ext uri="{FF2B5EF4-FFF2-40B4-BE49-F238E27FC236}">
                  <a16:creationId xmlns:a16="http://schemas.microsoft.com/office/drawing/2014/main" id="{A144F4E1-10F0-4C43-889B-0887BC82DB89}"/>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2818A"/>
            </a:solidFill>
            <a:ln w="15875">
              <a:solidFill>
                <a:srgbClr val="003F48"/>
              </a:solidFill>
              <a:prstDash val="solid"/>
              <a:round/>
              <a:headEnd/>
              <a:tailEnd/>
            </a:ln>
          </p:spPr>
          <p:txBody>
            <a:bodyPr/>
            <a:lstStyle/>
            <a:p>
              <a:endParaRPr lang="en-US"/>
            </a:p>
          </p:txBody>
        </p:sp>
        <p:sp>
          <p:nvSpPr>
            <p:cNvPr id="50266" name="Freeform 68">
              <a:extLst>
                <a:ext uri="{FF2B5EF4-FFF2-40B4-BE49-F238E27FC236}">
                  <a16:creationId xmlns:a16="http://schemas.microsoft.com/office/drawing/2014/main" id="{1EF3A0DC-2235-4AFB-A04F-A2A6DA648504}"/>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50267" name="Freeform 69">
              <a:extLst>
                <a:ext uri="{FF2B5EF4-FFF2-40B4-BE49-F238E27FC236}">
                  <a16:creationId xmlns:a16="http://schemas.microsoft.com/office/drawing/2014/main" id="{F3ED2F8F-E59C-40EB-8F28-DFAC3F4C4411}"/>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50268" name="Freeform 70">
              <a:extLst>
                <a:ext uri="{FF2B5EF4-FFF2-40B4-BE49-F238E27FC236}">
                  <a16:creationId xmlns:a16="http://schemas.microsoft.com/office/drawing/2014/main" id="{40A980D4-147D-449F-BC72-66929BB3B139}"/>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2818A"/>
            </a:solidFill>
            <a:ln w="15875">
              <a:solidFill>
                <a:srgbClr val="003F48"/>
              </a:solidFill>
              <a:prstDash val="solid"/>
              <a:round/>
              <a:headEnd/>
              <a:tailEnd/>
            </a:ln>
          </p:spPr>
          <p:txBody>
            <a:bodyPr/>
            <a:lstStyle/>
            <a:p>
              <a:endParaRPr lang="en-US"/>
            </a:p>
          </p:txBody>
        </p:sp>
        <p:sp>
          <p:nvSpPr>
            <p:cNvPr id="50269" name="Freeform 71">
              <a:extLst>
                <a:ext uri="{FF2B5EF4-FFF2-40B4-BE49-F238E27FC236}">
                  <a16:creationId xmlns:a16="http://schemas.microsoft.com/office/drawing/2014/main" id="{10864533-79D7-4E6A-B80D-F93DBC881968}"/>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2818A"/>
            </a:solidFill>
            <a:ln w="15875">
              <a:solidFill>
                <a:srgbClr val="003F48"/>
              </a:solidFill>
              <a:prstDash val="solid"/>
              <a:round/>
              <a:headEnd/>
              <a:tailEnd/>
            </a:ln>
          </p:spPr>
          <p:txBody>
            <a:bodyPr/>
            <a:lstStyle/>
            <a:p>
              <a:endParaRPr lang="en-US"/>
            </a:p>
          </p:txBody>
        </p:sp>
      </p:grpSp>
      <p:grpSp>
        <p:nvGrpSpPr>
          <p:cNvPr id="50238" name="Alaska">
            <a:extLst>
              <a:ext uri="{FF2B5EF4-FFF2-40B4-BE49-F238E27FC236}">
                <a16:creationId xmlns:a16="http://schemas.microsoft.com/office/drawing/2014/main" id="{240D65C6-4AF2-4952-80EB-47D630EE1D17}"/>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50252" name="Freeform 73">
              <a:extLst>
                <a:ext uri="{FF2B5EF4-FFF2-40B4-BE49-F238E27FC236}">
                  <a16:creationId xmlns:a16="http://schemas.microsoft.com/office/drawing/2014/main" id="{E97E84D3-D957-4B1B-9C92-2FCADD5BD04B}"/>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7A9CF"/>
            </a:solidFill>
            <a:ln w="15875">
              <a:solidFill>
                <a:srgbClr val="003F48"/>
              </a:solidFill>
              <a:prstDash val="solid"/>
              <a:round/>
              <a:headEnd/>
              <a:tailEnd/>
            </a:ln>
          </p:spPr>
          <p:txBody>
            <a:bodyPr/>
            <a:lstStyle/>
            <a:p>
              <a:endParaRPr lang="en-US"/>
            </a:p>
          </p:txBody>
        </p:sp>
        <p:sp>
          <p:nvSpPr>
            <p:cNvPr id="50253" name="Freeform 74">
              <a:extLst>
                <a:ext uri="{FF2B5EF4-FFF2-40B4-BE49-F238E27FC236}">
                  <a16:creationId xmlns:a16="http://schemas.microsoft.com/office/drawing/2014/main" id="{73CD4F6A-F2BF-4B73-97F7-4E4DBB194AC4}"/>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7A9CF"/>
            </a:solidFill>
            <a:ln w="15875">
              <a:solidFill>
                <a:srgbClr val="003F48"/>
              </a:solidFill>
              <a:prstDash val="solid"/>
              <a:round/>
              <a:headEnd/>
              <a:tailEnd/>
            </a:ln>
          </p:spPr>
          <p:txBody>
            <a:bodyPr/>
            <a:lstStyle/>
            <a:p>
              <a:endParaRPr lang="en-US"/>
            </a:p>
          </p:txBody>
        </p:sp>
        <p:sp>
          <p:nvSpPr>
            <p:cNvPr id="50254" name="Freeform 75">
              <a:extLst>
                <a:ext uri="{FF2B5EF4-FFF2-40B4-BE49-F238E27FC236}">
                  <a16:creationId xmlns:a16="http://schemas.microsoft.com/office/drawing/2014/main" id="{94D58004-DE94-4AD6-9F18-974F4C79F35D}"/>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50255" name="Freeform 76">
              <a:extLst>
                <a:ext uri="{FF2B5EF4-FFF2-40B4-BE49-F238E27FC236}">
                  <a16:creationId xmlns:a16="http://schemas.microsoft.com/office/drawing/2014/main" id="{F8DC079A-0080-42D5-8BD6-C30ED4A28B4E}"/>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7A9CF"/>
            </a:solidFill>
            <a:ln w="15875">
              <a:solidFill>
                <a:srgbClr val="003F48"/>
              </a:solidFill>
              <a:prstDash val="solid"/>
              <a:round/>
              <a:headEnd/>
              <a:tailEnd/>
            </a:ln>
          </p:spPr>
          <p:txBody>
            <a:bodyPr/>
            <a:lstStyle/>
            <a:p>
              <a:endParaRPr lang="en-US"/>
            </a:p>
          </p:txBody>
        </p:sp>
        <p:sp>
          <p:nvSpPr>
            <p:cNvPr id="50256" name="Freeform 77">
              <a:extLst>
                <a:ext uri="{FF2B5EF4-FFF2-40B4-BE49-F238E27FC236}">
                  <a16:creationId xmlns:a16="http://schemas.microsoft.com/office/drawing/2014/main" id="{EC62C60D-9E11-457E-8BEC-FBB82E1E9445}"/>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7A9CF"/>
            </a:solidFill>
            <a:ln w="15875">
              <a:solidFill>
                <a:srgbClr val="003F48"/>
              </a:solidFill>
              <a:prstDash val="solid"/>
              <a:round/>
              <a:headEnd/>
              <a:tailEnd/>
            </a:ln>
          </p:spPr>
          <p:txBody>
            <a:bodyPr/>
            <a:lstStyle/>
            <a:p>
              <a:endParaRPr lang="en-US"/>
            </a:p>
          </p:txBody>
        </p:sp>
        <p:sp>
          <p:nvSpPr>
            <p:cNvPr id="50257" name="Freeform 78">
              <a:extLst>
                <a:ext uri="{FF2B5EF4-FFF2-40B4-BE49-F238E27FC236}">
                  <a16:creationId xmlns:a16="http://schemas.microsoft.com/office/drawing/2014/main" id="{BAEA4F8A-D73C-48F5-9204-F5C22EF0A8B2}"/>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50258" name="Freeform 79">
              <a:extLst>
                <a:ext uri="{FF2B5EF4-FFF2-40B4-BE49-F238E27FC236}">
                  <a16:creationId xmlns:a16="http://schemas.microsoft.com/office/drawing/2014/main" id="{45F887EB-D0E9-488F-A335-12A99F579324}"/>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50259" name="Freeform 80">
              <a:extLst>
                <a:ext uri="{FF2B5EF4-FFF2-40B4-BE49-F238E27FC236}">
                  <a16:creationId xmlns:a16="http://schemas.microsoft.com/office/drawing/2014/main" id="{3480AA90-8DFA-4C94-A276-F11B13C135AA}"/>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50260" name="Freeform 81">
              <a:extLst>
                <a:ext uri="{FF2B5EF4-FFF2-40B4-BE49-F238E27FC236}">
                  <a16:creationId xmlns:a16="http://schemas.microsoft.com/office/drawing/2014/main" id="{60C589E6-A360-49F0-8721-CE5C22B5594B}"/>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50261" name="Freeform 82">
              <a:extLst>
                <a:ext uri="{FF2B5EF4-FFF2-40B4-BE49-F238E27FC236}">
                  <a16:creationId xmlns:a16="http://schemas.microsoft.com/office/drawing/2014/main" id="{29B52981-1661-46C9-A0E6-32EE102E84DC}"/>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7A9CF"/>
            </a:solidFill>
            <a:ln w="15875">
              <a:solidFill>
                <a:srgbClr val="003F48"/>
              </a:solidFill>
              <a:prstDash val="solid"/>
              <a:round/>
              <a:headEnd/>
              <a:tailEnd/>
            </a:ln>
          </p:spPr>
          <p:txBody>
            <a:bodyPr/>
            <a:lstStyle/>
            <a:p>
              <a:endParaRPr lang="en-US"/>
            </a:p>
          </p:txBody>
        </p:sp>
      </p:grpSp>
      <p:sp>
        <p:nvSpPr>
          <p:cNvPr id="50239" name="Rectangle 109">
            <a:extLst>
              <a:ext uri="{FF2B5EF4-FFF2-40B4-BE49-F238E27FC236}">
                <a16:creationId xmlns:a16="http://schemas.microsoft.com/office/drawing/2014/main" id="{D19F1B1F-A669-486C-AECD-DEC7298423A1}"/>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0240" name="Rectangle 110">
            <a:extLst>
              <a:ext uri="{FF2B5EF4-FFF2-40B4-BE49-F238E27FC236}">
                <a16:creationId xmlns:a16="http://schemas.microsoft.com/office/drawing/2014/main" id="{5BF94720-7033-4D3C-B46B-BAB784CB2399}"/>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0241" name="Rectangle 111">
            <a:extLst>
              <a:ext uri="{FF2B5EF4-FFF2-40B4-BE49-F238E27FC236}">
                <a16:creationId xmlns:a16="http://schemas.microsoft.com/office/drawing/2014/main" id="{BCE694AD-490E-46B9-B4D2-32DA53FED0FA}"/>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0242" name="Rectangle 112">
            <a:extLst>
              <a:ext uri="{FF2B5EF4-FFF2-40B4-BE49-F238E27FC236}">
                <a16:creationId xmlns:a16="http://schemas.microsoft.com/office/drawing/2014/main" id="{20BA03CB-EA7D-4211-8F08-291EE34B2CE9}"/>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0243" name="Rectangle 113">
            <a:extLst>
              <a:ext uri="{FF2B5EF4-FFF2-40B4-BE49-F238E27FC236}">
                <a16:creationId xmlns:a16="http://schemas.microsoft.com/office/drawing/2014/main" id="{E02583B3-42C2-4C06-AA93-B4BF7E32B886}"/>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0244" name="Text Box 114">
            <a:extLst>
              <a:ext uri="{FF2B5EF4-FFF2-40B4-BE49-F238E27FC236}">
                <a16:creationId xmlns:a16="http://schemas.microsoft.com/office/drawing/2014/main" id="{E4D8C95F-5C1A-4344-8C49-68CC42550744}"/>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50245" name="Text Box 105">
            <a:extLst>
              <a:ext uri="{FF2B5EF4-FFF2-40B4-BE49-F238E27FC236}">
                <a16:creationId xmlns:a16="http://schemas.microsoft.com/office/drawing/2014/main" id="{16B453ED-449D-406C-833B-4987C1E11CAB}"/>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50246" name="Text Box 106">
            <a:extLst>
              <a:ext uri="{FF2B5EF4-FFF2-40B4-BE49-F238E27FC236}">
                <a16:creationId xmlns:a16="http://schemas.microsoft.com/office/drawing/2014/main" id="{6B8A8D0F-AD85-49DF-A862-BABAEDD5CD98}"/>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50247" name="Text Box 107">
            <a:extLst>
              <a:ext uri="{FF2B5EF4-FFF2-40B4-BE49-F238E27FC236}">
                <a16:creationId xmlns:a16="http://schemas.microsoft.com/office/drawing/2014/main" id="{AE28BB1E-6109-49AD-852A-537E398DB41F}"/>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50248" name="Text Box 108">
            <a:extLst>
              <a:ext uri="{FF2B5EF4-FFF2-40B4-BE49-F238E27FC236}">
                <a16:creationId xmlns:a16="http://schemas.microsoft.com/office/drawing/2014/main" id="{C08EA124-2DFA-4A35-9D84-909F05F9428B}"/>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50249" name="Rectangle 7">
            <a:extLst>
              <a:ext uri="{FF2B5EF4-FFF2-40B4-BE49-F238E27FC236}">
                <a16:creationId xmlns:a16="http://schemas.microsoft.com/office/drawing/2014/main" id="{3D2DFB0B-E887-486D-A6E9-50A3978280DB}"/>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tried to increase student knowledge on pregnancy prevention in a required course</a:t>
            </a:r>
          </a:p>
        </p:txBody>
      </p:sp>
      <p:sp>
        <p:nvSpPr>
          <p:cNvPr id="50250" name="Text Box 101">
            <a:extLst>
              <a:ext uri="{FF2B5EF4-FFF2-40B4-BE49-F238E27FC236}">
                <a16:creationId xmlns:a16="http://schemas.microsoft.com/office/drawing/2014/main" id="{958C6D20-F90A-4195-88AB-7F2F6956FBE5}"/>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endParaRPr lang="en-US" altLang="en-US" sz="1000">
              <a:solidFill>
                <a:srgbClr val="00788A"/>
              </a:solidFill>
            </a:endParaRPr>
          </a:p>
        </p:txBody>
      </p:sp>
      <p:sp>
        <p:nvSpPr>
          <p:cNvPr id="50251" name="Text Box 116">
            <a:extLst>
              <a:ext uri="{FF2B5EF4-FFF2-40B4-BE49-F238E27FC236}">
                <a16:creationId xmlns:a16="http://schemas.microsoft.com/office/drawing/2014/main" id="{FD3B1820-5811-4086-A3FA-63516FF13989}"/>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Kansas">
            <a:extLst>
              <a:ext uri="{FF2B5EF4-FFF2-40B4-BE49-F238E27FC236}">
                <a16:creationId xmlns:a16="http://schemas.microsoft.com/office/drawing/2014/main" id="{FB0BC492-53F6-4508-9598-AFBBDF8E49C1}"/>
              </a:ext>
              <a:ext uri="{C183D7F6-B498-43B3-948B-1728B52AA6E4}">
                <adec:decorative xmlns:adec="http://schemas.microsoft.com/office/drawing/2017/decorative" val="1"/>
              </a:ext>
            </a:extLst>
          </p:cNvPr>
          <p:cNvSpPr>
            <a:spLocks noChangeAspect="1"/>
          </p:cNvSpPr>
          <p:nvPr/>
        </p:nvSpPr>
        <p:spPr bwMode="auto">
          <a:xfrm>
            <a:off x="4151313" y="3081338"/>
            <a:ext cx="909637" cy="490537"/>
          </a:xfrm>
          <a:custGeom>
            <a:avLst/>
            <a:gdLst>
              <a:gd name="T0" fmla="*/ 0 w 116"/>
              <a:gd name="T1" fmla="*/ 2147483646 h 63"/>
              <a:gd name="T2" fmla="*/ 2147483646 w 116"/>
              <a:gd name="T3" fmla="*/ 0 h 63"/>
              <a:gd name="T4" fmla="*/ 2147483646 w 116"/>
              <a:gd name="T5" fmla="*/ 2147483646 h 63"/>
              <a:gd name="T6" fmla="*/ 2147483646 w 116"/>
              <a:gd name="T7" fmla="*/ 2147483646 h 63"/>
              <a:gd name="T8" fmla="*/ 2147483646 w 116"/>
              <a:gd name="T9" fmla="*/ 2147483646 h 63"/>
              <a:gd name="T10" fmla="*/ 2147483646 w 116"/>
              <a:gd name="T11" fmla="*/ 2147483646 h 63"/>
              <a:gd name="T12" fmla="*/ 2147483646 w 116"/>
              <a:gd name="T13" fmla="*/ 2147483646 h 63"/>
              <a:gd name="T14" fmla="*/ 2147483646 w 116"/>
              <a:gd name="T15" fmla="*/ 2147483646 h 63"/>
              <a:gd name="T16" fmla="*/ 2147483646 w 116"/>
              <a:gd name="T17" fmla="*/ 2147483646 h 63"/>
              <a:gd name="T18" fmla="*/ 2147483646 w 116"/>
              <a:gd name="T19" fmla="*/ 2147483646 h 63"/>
              <a:gd name="T20" fmla="*/ 2147483646 w 116"/>
              <a:gd name="T21" fmla="*/ 2147483646 h 63"/>
              <a:gd name="T22" fmla="*/ 2147483646 w 116"/>
              <a:gd name="T23" fmla="*/ 2147483646 h 63"/>
              <a:gd name="T24" fmla="*/ 2147483646 w 116"/>
              <a:gd name="T25" fmla="*/ 2147483646 h 63"/>
              <a:gd name="T26" fmla="*/ 2147483646 w 116"/>
              <a:gd name="T27" fmla="*/ 2147483646 h 63"/>
              <a:gd name="T28" fmla="*/ 0 w 116"/>
              <a:gd name="T29" fmla="*/ 214748364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02818A"/>
          </a:solidFill>
          <a:ln w="15875">
            <a:solidFill>
              <a:srgbClr val="003F48"/>
            </a:solidFill>
            <a:prstDash val="solid"/>
            <a:round/>
            <a:headEnd/>
            <a:tailEnd/>
          </a:ln>
        </p:spPr>
        <p:txBody>
          <a:bodyPr/>
          <a:lstStyle/>
          <a:p>
            <a:endParaRPr lang="en-US"/>
          </a:p>
        </p:txBody>
      </p:sp>
      <p:sp>
        <p:nvSpPr>
          <p:cNvPr id="52227" name="Missouri">
            <a:extLst>
              <a:ext uri="{FF2B5EF4-FFF2-40B4-BE49-F238E27FC236}">
                <a16:creationId xmlns:a16="http://schemas.microsoft.com/office/drawing/2014/main" id="{839BC13D-6D66-4A13-9BC4-E69020E64DB4}"/>
              </a:ext>
              <a:ext uri="{C183D7F6-B498-43B3-948B-1728B52AA6E4}">
                <adec:decorative xmlns:adec="http://schemas.microsoft.com/office/drawing/2017/decorative" val="1"/>
              </a:ext>
            </a:extLst>
          </p:cNvPr>
          <p:cNvSpPr>
            <a:spLocks noChangeAspect="1"/>
          </p:cNvSpPr>
          <p:nvPr/>
        </p:nvSpPr>
        <p:spPr bwMode="auto">
          <a:xfrm>
            <a:off x="4926013" y="3014663"/>
            <a:ext cx="809625" cy="698500"/>
          </a:xfrm>
          <a:custGeom>
            <a:avLst/>
            <a:gdLst>
              <a:gd name="T0" fmla="*/ 0 w 103"/>
              <a:gd name="T1" fmla="*/ 2147483646 h 90"/>
              <a:gd name="T2" fmla="*/ 2147483646 w 103"/>
              <a:gd name="T3" fmla="*/ 2147483646 h 90"/>
              <a:gd name="T4" fmla="*/ 2147483646 w 103"/>
              <a:gd name="T5" fmla="*/ 2147483646 h 90"/>
              <a:gd name="T6" fmla="*/ 2147483646 w 103"/>
              <a:gd name="T7" fmla="*/ 2147483646 h 90"/>
              <a:gd name="T8" fmla="*/ 2147483646 w 103"/>
              <a:gd name="T9" fmla="*/ 2147483646 h 90"/>
              <a:gd name="T10" fmla="*/ 2147483646 w 103"/>
              <a:gd name="T11" fmla="*/ 2147483646 h 90"/>
              <a:gd name="T12" fmla="*/ 2147483646 w 103"/>
              <a:gd name="T13" fmla="*/ 2147483646 h 90"/>
              <a:gd name="T14" fmla="*/ 2147483646 w 103"/>
              <a:gd name="T15" fmla="*/ 2147483646 h 90"/>
              <a:gd name="T16" fmla="*/ 2147483646 w 103"/>
              <a:gd name="T17" fmla="*/ 2147483646 h 90"/>
              <a:gd name="T18" fmla="*/ 2147483646 w 103"/>
              <a:gd name="T19" fmla="*/ 2147483646 h 90"/>
              <a:gd name="T20" fmla="*/ 2147483646 w 103"/>
              <a:gd name="T21" fmla="*/ 2147483646 h 90"/>
              <a:gd name="T22" fmla="*/ 2147483646 w 103"/>
              <a:gd name="T23" fmla="*/ 2147483646 h 90"/>
              <a:gd name="T24" fmla="*/ 2147483646 w 103"/>
              <a:gd name="T25" fmla="*/ 2147483646 h 90"/>
              <a:gd name="T26" fmla="*/ 2147483646 w 103"/>
              <a:gd name="T27" fmla="*/ 2147483646 h 90"/>
              <a:gd name="T28" fmla="*/ 2147483646 w 103"/>
              <a:gd name="T29" fmla="*/ 2147483646 h 90"/>
              <a:gd name="T30" fmla="*/ 2147483646 w 103"/>
              <a:gd name="T31" fmla="*/ 2147483646 h 90"/>
              <a:gd name="T32" fmla="*/ 2147483646 w 103"/>
              <a:gd name="T33" fmla="*/ 2147483646 h 90"/>
              <a:gd name="T34" fmla="*/ 2147483646 w 103"/>
              <a:gd name="T35" fmla="*/ 2147483646 h 90"/>
              <a:gd name="T36" fmla="*/ 2147483646 w 103"/>
              <a:gd name="T37" fmla="*/ 2147483646 h 90"/>
              <a:gd name="T38" fmla="*/ 2147483646 w 103"/>
              <a:gd name="T39" fmla="*/ 2147483646 h 90"/>
              <a:gd name="T40" fmla="*/ 2147483646 w 103"/>
              <a:gd name="T41" fmla="*/ 2147483646 h 90"/>
              <a:gd name="T42" fmla="*/ 2147483646 w 103"/>
              <a:gd name="T43" fmla="*/ 2147483646 h 90"/>
              <a:gd name="T44" fmla="*/ 2147483646 w 103"/>
              <a:gd name="T45" fmla="*/ 2147483646 h 90"/>
              <a:gd name="T46" fmla="*/ 2147483646 w 103"/>
              <a:gd name="T47" fmla="*/ 2147483646 h 90"/>
              <a:gd name="T48" fmla="*/ 2147483646 w 103"/>
              <a:gd name="T49" fmla="*/ 2147483646 h 90"/>
              <a:gd name="T50" fmla="*/ 2147483646 w 103"/>
              <a:gd name="T51" fmla="*/ 2147483646 h 90"/>
              <a:gd name="T52" fmla="*/ 2147483646 w 103"/>
              <a:gd name="T53" fmla="*/ 2147483646 h 90"/>
              <a:gd name="T54" fmla="*/ 2147483646 w 103"/>
              <a:gd name="T55" fmla="*/ 2147483646 h 90"/>
              <a:gd name="T56" fmla="*/ 2147483646 w 103"/>
              <a:gd name="T57" fmla="*/ 2147483646 h 90"/>
              <a:gd name="T58" fmla="*/ 2147483646 w 103"/>
              <a:gd name="T59" fmla="*/ 2147483646 h 90"/>
              <a:gd name="T60" fmla="*/ 2147483646 w 103"/>
              <a:gd name="T61" fmla="*/ 2147483646 h 90"/>
              <a:gd name="T62" fmla="*/ 2147483646 w 103"/>
              <a:gd name="T63" fmla="*/ 2147483646 h 90"/>
              <a:gd name="T64" fmla="*/ 2147483646 w 103"/>
              <a:gd name="T65" fmla="*/ 2147483646 h 90"/>
              <a:gd name="T66" fmla="*/ 2147483646 w 103"/>
              <a:gd name="T67" fmla="*/ 2147483646 h 90"/>
              <a:gd name="T68" fmla="*/ 2147483646 w 103"/>
              <a:gd name="T69" fmla="*/ 2147483646 h 90"/>
              <a:gd name="T70" fmla="*/ 2147483646 w 103"/>
              <a:gd name="T71" fmla="*/ 2147483646 h 90"/>
              <a:gd name="T72" fmla="*/ 2147483646 w 103"/>
              <a:gd name="T73" fmla="*/ 2147483646 h 90"/>
              <a:gd name="T74" fmla="*/ 2147483646 w 103"/>
              <a:gd name="T75" fmla="*/ 0 h 90"/>
              <a:gd name="T76" fmla="*/ 0 w 103"/>
              <a:gd name="T77" fmla="*/ 2147483646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52228" name="Illinois">
            <a:extLst>
              <a:ext uri="{FF2B5EF4-FFF2-40B4-BE49-F238E27FC236}">
                <a16:creationId xmlns:a16="http://schemas.microsoft.com/office/drawing/2014/main" id="{FE249275-3BB3-49E8-82C1-D2B27868160E}"/>
              </a:ext>
              <a:ext uri="{C183D7F6-B498-43B3-948B-1728B52AA6E4}">
                <adec:decorative xmlns:adec="http://schemas.microsoft.com/office/drawing/2017/decorative" val="1"/>
              </a:ext>
            </a:extLst>
          </p:cNvPr>
          <p:cNvSpPr>
            <a:spLocks noChangeAspect="1"/>
          </p:cNvSpPr>
          <p:nvPr/>
        </p:nvSpPr>
        <p:spPr bwMode="auto">
          <a:xfrm>
            <a:off x="5421313" y="2693988"/>
            <a:ext cx="477837" cy="854075"/>
          </a:xfrm>
          <a:custGeom>
            <a:avLst/>
            <a:gdLst>
              <a:gd name="T0" fmla="*/ 0 w 61"/>
              <a:gd name="T1" fmla="*/ 2147483646 h 110"/>
              <a:gd name="T2" fmla="*/ 2147483646 w 61"/>
              <a:gd name="T3" fmla="*/ 2147483646 h 110"/>
              <a:gd name="T4" fmla="*/ 2147483646 w 61"/>
              <a:gd name="T5" fmla="*/ 2147483646 h 110"/>
              <a:gd name="T6" fmla="*/ 2147483646 w 61"/>
              <a:gd name="T7" fmla="*/ 2147483646 h 110"/>
              <a:gd name="T8" fmla="*/ 2147483646 w 61"/>
              <a:gd name="T9" fmla="*/ 2147483646 h 110"/>
              <a:gd name="T10" fmla="*/ 2147483646 w 61"/>
              <a:gd name="T11" fmla="*/ 2147483646 h 110"/>
              <a:gd name="T12" fmla="*/ 2147483646 w 61"/>
              <a:gd name="T13" fmla="*/ 2147483646 h 110"/>
              <a:gd name="T14" fmla="*/ 2147483646 w 61"/>
              <a:gd name="T15" fmla="*/ 2147483646 h 110"/>
              <a:gd name="T16" fmla="*/ 2147483646 w 61"/>
              <a:gd name="T17" fmla="*/ 2147483646 h 110"/>
              <a:gd name="T18" fmla="*/ 2147483646 w 61"/>
              <a:gd name="T19" fmla="*/ 0 h 110"/>
              <a:gd name="T20" fmla="*/ 2147483646 w 61"/>
              <a:gd name="T21" fmla="*/ 2147483646 h 110"/>
              <a:gd name="T22" fmla="*/ 2147483646 w 61"/>
              <a:gd name="T23" fmla="*/ 2147483646 h 110"/>
              <a:gd name="T24" fmla="*/ 2147483646 w 61"/>
              <a:gd name="T25" fmla="*/ 2147483646 h 110"/>
              <a:gd name="T26" fmla="*/ 2147483646 w 61"/>
              <a:gd name="T27" fmla="*/ 2147483646 h 110"/>
              <a:gd name="T28" fmla="*/ 2147483646 w 61"/>
              <a:gd name="T29" fmla="*/ 2147483646 h 110"/>
              <a:gd name="T30" fmla="*/ 2147483646 w 61"/>
              <a:gd name="T31" fmla="*/ 2147483646 h 110"/>
              <a:gd name="T32" fmla="*/ 2147483646 w 61"/>
              <a:gd name="T33" fmla="*/ 2147483646 h 110"/>
              <a:gd name="T34" fmla="*/ 2147483646 w 61"/>
              <a:gd name="T35" fmla="*/ 2147483646 h 110"/>
              <a:gd name="T36" fmla="*/ 2147483646 w 61"/>
              <a:gd name="T37" fmla="*/ 2147483646 h 110"/>
              <a:gd name="T38" fmla="*/ 2147483646 w 61"/>
              <a:gd name="T39" fmla="*/ 2147483646 h 110"/>
              <a:gd name="T40" fmla="*/ 2147483646 w 61"/>
              <a:gd name="T41" fmla="*/ 2147483646 h 110"/>
              <a:gd name="T42" fmla="*/ 2147483646 w 61"/>
              <a:gd name="T43" fmla="*/ 2147483646 h 110"/>
              <a:gd name="T44" fmla="*/ 2147483646 w 61"/>
              <a:gd name="T45" fmla="*/ 2147483646 h 110"/>
              <a:gd name="T46" fmla="*/ 2147483646 w 61"/>
              <a:gd name="T47" fmla="*/ 2147483646 h 110"/>
              <a:gd name="T48" fmla="*/ 2147483646 w 61"/>
              <a:gd name="T49" fmla="*/ 2147483646 h 110"/>
              <a:gd name="T50" fmla="*/ 2147483646 w 61"/>
              <a:gd name="T51" fmla="*/ 2147483646 h 110"/>
              <a:gd name="T52" fmla="*/ 2147483646 w 61"/>
              <a:gd name="T53" fmla="*/ 2147483646 h 110"/>
              <a:gd name="T54" fmla="*/ 2147483646 w 61"/>
              <a:gd name="T55" fmla="*/ 2147483646 h 110"/>
              <a:gd name="T56" fmla="*/ 2147483646 w 61"/>
              <a:gd name="T57" fmla="*/ 2147483646 h 110"/>
              <a:gd name="T58" fmla="*/ 2147483646 w 61"/>
              <a:gd name="T59" fmla="*/ 2147483646 h 110"/>
              <a:gd name="T60" fmla="*/ 2147483646 w 61"/>
              <a:gd name="T61" fmla="*/ 2147483646 h 110"/>
              <a:gd name="T62" fmla="*/ 2147483646 w 61"/>
              <a:gd name="T63" fmla="*/ 2147483646 h 110"/>
              <a:gd name="T64" fmla="*/ 2147483646 w 61"/>
              <a:gd name="T65" fmla="*/ 2147483646 h 110"/>
              <a:gd name="T66" fmla="*/ 2147483646 w 61"/>
              <a:gd name="T67" fmla="*/ 2147483646 h 110"/>
              <a:gd name="T68" fmla="*/ 2147483646 w 61"/>
              <a:gd name="T69" fmla="*/ 2147483646 h 110"/>
              <a:gd name="T70" fmla="*/ 2147483646 w 61"/>
              <a:gd name="T71" fmla="*/ 2147483646 h 110"/>
              <a:gd name="T72" fmla="*/ 2147483646 w 61"/>
              <a:gd name="T73" fmla="*/ 2147483646 h 110"/>
              <a:gd name="T74" fmla="*/ 2147483646 w 61"/>
              <a:gd name="T75" fmla="*/ 2147483646 h 110"/>
              <a:gd name="T76" fmla="*/ 0 w 61"/>
              <a:gd name="T77" fmla="*/ 21474836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52229" name="Iowa">
            <a:extLst>
              <a:ext uri="{FF2B5EF4-FFF2-40B4-BE49-F238E27FC236}">
                <a16:creationId xmlns:a16="http://schemas.microsoft.com/office/drawing/2014/main" id="{84FCC015-9F60-4C86-B602-7E87F6DD1015}"/>
              </a:ext>
              <a:ext uri="{C183D7F6-B498-43B3-948B-1728B52AA6E4}">
                <adec:decorative xmlns:adec="http://schemas.microsoft.com/office/drawing/2017/decorative" val="1"/>
              </a:ext>
            </a:extLst>
          </p:cNvPr>
          <p:cNvSpPr>
            <a:spLocks noChangeAspect="1"/>
          </p:cNvSpPr>
          <p:nvPr/>
        </p:nvSpPr>
        <p:spPr bwMode="auto">
          <a:xfrm>
            <a:off x="4833938" y="2562225"/>
            <a:ext cx="728662" cy="482600"/>
          </a:xfrm>
          <a:custGeom>
            <a:avLst/>
            <a:gdLst>
              <a:gd name="T0" fmla="*/ 0 w 93"/>
              <a:gd name="T1" fmla="*/ 2147483646 h 62"/>
              <a:gd name="T2" fmla="*/ 0 w 93"/>
              <a:gd name="T3" fmla="*/ 2147483646 h 62"/>
              <a:gd name="T4" fmla="*/ 2147483646 w 93"/>
              <a:gd name="T5" fmla="*/ 2147483646 h 62"/>
              <a:gd name="T6" fmla="*/ 2147483646 w 93"/>
              <a:gd name="T7" fmla="*/ 2147483646 h 62"/>
              <a:gd name="T8" fmla="*/ 2147483646 w 93"/>
              <a:gd name="T9" fmla="*/ 2147483646 h 62"/>
              <a:gd name="T10" fmla="*/ 2147483646 w 93"/>
              <a:gd name="T11" fmla="*/ 2147483646 h 62"/>
              <a:gd name="T12" fmla="*/ 2147483646 w 93"/>
              <a:gd name="T13" fmla="*/ 2147483646 h 62"/>
              <a:gd name="T14" fmla="*/ 2147483646 w 93"/>
              <a:gd name="T15" fmla="*/ 2147483646 h 62"/>
              <a:gd name="T16" fmla="*/ 2147483646 w 93"/>
              <a:gd name="T17" fmla="*/ 2147483646 h 62"/>
              <a:gd name="T18" fmla="*/ 2147483646 w 93"/>
              <a:gd name="T19" fmla="*/ 2147483646 h 62"/>
              <a:gd name="T20" fmla="*/ 2147483646 w 93"/>
              <a:gd name="T21" fmla="*/ 2147483646 h 62"/>
              <a:gd name="T22" fmla="*/ 2147483646 w 93"/>
              <a:gd name="T23" fmla="*/ 2147483646 h 62"/>
              <a:gd name="T24" fmla="*/ 2147483646 w 93"/>
              <a:gd name="T25" fmla="*/ 2147483646 h 62"/>
              <a:gd name="T26" fmla="*/ 2147483646 w 93"/>
              <a:gd name="T27" fmla="*/ 2147483646 h 62"/>
              <a:gd name="T28" fmla="*/ 2147483646 w 93"/>
              <a:gd name="T29" fmla="*/ 2147483646 h 62"/>
              <a:gd name="T30" fmla="*/ 2147483646 w 93"/>
              <a:gd name="T31" fmla="*/ 2147483646 h 62"/>
              <a:gd name="T32" fmla="*/ 2147483646 w 93"/>
              <a:gd name="T33" fmla="*/ 2147483646 h 62"/>
              <a:gd name="T34" fmla="*/ 2147483646 w 93"/>
              <a:gd name="T35" fmla="*/ 2147483646 h 62"/>
              <a:gd name="T36" fmla="*/ 2147483646 w 93"/>
              <a:gd name="T37" fmla="*/ 2147483646 h 62"/>
              <a:gd name="T38" fmla="*/ 2147483646 w 93"/>
              <a:gd name="T39" fmla="*/ 2147483646 h 62"/>
              <a:gd name="T40" fmla="*/ 2147483646 w 93"/>
              <a:gd name="T41" fmla="*/ 2147483646 h 62"/>
              <a:gd name="T42" fmla="*/ 2147483646 w 93"/>
              <a:gd name="T43" fmla="*/ 0 h 62"/>
              <a:gd name="T44" fmla="*/ 2147483646 w 93"/>
              <a:gd name="T45" fmla="*/ 2147483646 h 62"/>
              <a:gd name="T46" fmla="*/ 0 w 93"/>
              <a:gd name="T47" fmla="*/ 2147483646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DCEDC8"/>
          </a:solidFill>
          <a:ln w="15875">
            <a:solidFill>
              <a:srgbClr val="003F48"/>
            </a:solidFill>
            <a:prstDash val="solid"/>
            <a:round/>
            <a:headEnd/>
            <a:tailEnd/>
          </a:ln>
        </p:spPr>
        <p:txBody>
          <a:bodyPr/>
          <a:lstStyle/>
          <a:p>
            <a:endParaRPr lang="en-US"/>
          </a:p>
        </p:txBody>
      </p:sp>
      <p:sp>
        <p:nvSpPr>
          <p:cNvPr id="52230" name="New Mexico">
            <a:extLst>
              <a:ext uri="{FF2B5EF4-FFF2-40B4-BE49-F238E27FC236}">
                <a16:creationId xmlns:a16="http://schemas.microsoft.com/office/drawing/2014/main" id="{1BF2608F-2702-4481-B3ED-C6EAFC0274FE}"/>
              </a:ext>
              <a:ext uri="{C183D7F6-B498-43B3-948B-1728B52AA6E4}">
                <adec:decorative xmlns:adec="http://schemas.microsoft.com/office/drawing/2017/decorative" val="1"/>
              </a:ext>
            </a:extLst>
          </p:cNvPr>
          <p:cNvSpPr>
            <a:spLocks noChangeAspect="1"/>
          </p:cNvSpPr>
          <p:nvPr/>
        </p:nvSpPr>
        <p:spPr bwMode="auto">
          <a:xfrm>
            <a:off x="3176588" y="3455988"/>
            <a:ext cx="865187" cy="871537"/>
          </a:xfrm>
          <a:custGeom>
            <a:avLst/>
            <a:gdLst>
              <a:gd name="T0" fmla="*/ 0 w 110"/>
              <a:gd name="T1" fmla="*/ 2147483646 h 112"/>
              <a:gd name="T2" fmla="*/ 2147483646 w 110"/>
              <a:gd name="T3" fmla="*/ 2147483646 h 112"/>
              <a:gd name="T4" fmla="*/ 2147483646 w 110"/>
              <a:gd name="T5" fmla="*/ 2147483646 h 112"/>
              <a:gd name="T6" fmla="*/ 2147483646 w 110"/>
              <a:gd name="T7" fmla="*/ 2147483646 h 112"/>
              <a:gd name="T8" fmla="*/ 2147483646 w 110"/>
              <a:gd name="T9" fmla="*/ 2147483646 h 112"/>
              <a:gd name="T10" fmla="*/ 2147483646 w 110"/>
              <a:gd name="T11" fmla="*/ 2147483646 h 112"/>
              <a:gd name="T12" fmla="*/ 2147483646 w 110"/>
              <a:gd name="T13" fmla="*/ 2147483646 h 112"/>
              <a:gd name="T14" fmla="*/ 2147483646 w 110"/>
              <a:gd name="T15" fmla="*/ 2147483646 h 112"/>
              <a:gd name="T16" fmla="*/ 2147483646 w 110"/>
              <a:gd name="T17" fmla="*/ 2147483646 h 112"/>
              <a:gd name="T18" fmla="*/ 2147483646 w 110"/>
              <a:gd name="T19" fmla="*/ 2147483646 h 112"/>
              <a:gd name="T20" fmla="*/ 2147483646 w 110"/>
              <a:gd name="T21" fmla="*/ 0 h 112"/>
              <a:gd name="T22" fmla="*/ 0 w 110"/>
              <a:gd name="T23" fmla="*/ 2147483646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2818A"/>
          </a:solidFill>
          <a:ln w="15875">
            <a:solidFill>
              <a:srgbClr val="003F48"/>
            </a:solidFill>
            <a:prstDash val="solid"/>
            <a:round/>
            <a:headEnd/>
            <a:tailEnd/>
          </a:ln>
        </p:spPr>
        <p:txBody>
          <a:bodyPr/>
          <a:lstStyle/>
          <a:p>
            <a:endParaRPr lang="en-US"/>
          </a:p>
        </p:txBody>
      </p:sp>
      <p:sp>
        <p:nvSpPr>
          <p:cNvPr id="52231" name="Oklahoma">
            <a:extLst>
              <a:ext uri="{FF2B5EF4-FFF2-40B4-BE49-F238E27FC236}">
                <a16:creationId xmlns:a16="http://schemas.microsoft.com/office/drawing/2014/main" id="{E979FA27-A562-425D-A254-D1276AEBFE88}"/>
              </a:ext>
              <a:ext uri="{C183D7F6-B498-43B3-948B-1728B52AA6E4}">
                <adec:decorative xmlns:adec="http://schemas.microsoft.com/office/drawing/2017/decorative" val="1"/>
              </a:ext>
            </a:extLst>
          </p:cNvPr>
          <p:cNvSpPr>
            <a:spLocks noChangeAspect="1"/>
          </p:cNvSpPr>
          <p:nvPr/>
        </p:nvSpPr>
        <p:spPr bwMode="auto">
          <a:xfrm>
            <a:off x="4033838" y="3541713"/>
            <a:ext cx="1049337" cy="546100"/>
          </a:xfrm>
          <a:custGeom>
            <a:avLst/>
            <a:gdLst>
              <a:gd name="T0" fmla="*/ 0 w 134"/>
              <a:gd name="T1" fmla="*/ 2147483646 h 70"/>
              <a:gd name="T2" fmla="*/ 2147483646 w 134"/>
              <a:gd name="T3" fmla="*/ 0 h 70"/>
              <a:gd name="T4" fmla="*/ 2147483646 w 134"/>
              <a:gd name="T5" fmla="*/ 2147483646 h 70"/>
              <a:gd name="T6" fmla="*/ 2147483646 w 134"/>
              <a:gd name="T7" fmla="*/ 2147483646 h 70"/>
              <a:gd name="T8" fmla="*/ 2147483646 w 134"/>
              <a:gd name="T9" fmla="*/ 2147483646 h 70"/>
              <a:gd name="T10" fmla="*/ 2147483646 w 134"/>
              <a:gd name="T11" fmla="*/ 2147483646 h 70"/>
              <a:gd name="T12" fmla="*/ 2147483646 w 134"/>
              <a:gd name="T13" fmla="*/ 2147483646 h 70"/>
              <a:gd name="T14" fmla="*/ 2147483646 w 134"/>
              <a:gd name="T15" fmla="*/ 2147483646 h 70"/>
              <a:gd name="T16" fmla="*/ 2147483646 w 134"/>
              <a:gd name="T17" fmla="*/ 2147483646 h 70"/>
              <a:gd name="T18" fmla="*/ 2147483646 w 134"/>
              <a:gd name="T19" fmla="*/ 2147483646 h 70"/>
              <a:gd name="T20" fmla="*/ 2147483646 w 134"/>
              <a:gd name="T21" fmla="*/ 2147483646 h 70"/>
              <a:gd name="T22" fmla="*/ 2147483646 w 134"/>
              <a:gd name="T23" fmla="*/ 2147483646 h 70"/>
              <a:gd name="T24" fmla="*/ 2147483646 w 134"/>
              <a:gd name="T25" fmla="*/ 2147483646 h 70"/>
              <a:gd name="T26" fmla="*/ 2147483646 w 134"/>
              <a:gd name="T27" fmla="*/ 2147483646 h 70"/>
              <a:gd name="T28" fmla="*/ 2147483646 w 134"/>
              <a:gd name="T29" fmla="*/ 2147483646 h 70"/>
              <a:gd name="T30" fmla="*/ 2147483646 w 134"/>
              <a:gd name="T31" fmla="*/ 2147483646 h 70"/>
              <a:gd name="T32" fmla="*/ 2147483646 w 134"/>
              <a:gd name="T33" fmla="*/ 2147483646 h 70"/>
              <a:gd name="T34" fmla="*/ 2147483646 w 134"/>
              <a:gd name="T35" fmla="*/ 2147483646 h 70"/>
              <a:gd name="T36" fmla="*/ 2147483646 w 134"/>
              <a:gd name="T37" fmla="*/ 2147483646 h 70"/>
              <a:gd name="T38" fmla="*/ 2147483646 w 134"/>
              <a:gd name="T39" fmla="*/ 2147483646 h 70"/>
              <a:gd name="T40" fmla="*/ 2147483646 w 134"/>
              <a:gd name="T41" fmla="*/ 2147483646 h 70"/>
              <a:gd name="T42" fmla="*/ 2147483646 w 134"/>
              <a:gd name="T43" fmla="*/ 2147483646 h 70"/>
              <a:gd name="T44" fmla="*/ 2147483646 w 134"/>
              <a:gd name="T45" fmla="*/ 2147483646 h 70"/>
              <a:gd name="T46" fmla="*/ 2147483646 w 134"/>
              <a:gd name="T47" fmla="*/ 2147483646 h 70"/>
              <a:gd name="T48" fmla="*/ 2147483646 w 134"/>
              <a:gd name="T49" fmla="*/ 2147483646 h 70"/>
              <a:gd name="T50" fmla="*/ 2147483646 w 134"/>
              <a:gd name="T51" fmla="*/ 2147483646 h 70"/>
              <a:gd name="T52" fmla="*/ 2147483646 w 134"/>
              <a:gd name="T53" fmla="*/ 2147483646 h 70"/>
              <a:gd name="T54" fmla="*/ 2147483646 w 134"/>
              <a:gd name="T55" fmla="*/ 2147483646 h 70"/>
              <a:gd name="T56" fmla="*/ 2147483646 w 134"/>
              <a:gd name="T57" fmla="*/ 2147483646 h 70"/>
              <a:gd name="T58" fmla="*/ 2147483646 w 134"/>
              <a:gd name="T59" fmla="*/ 2147483646 h 70"/>
              <a:gd name="T60" fmla="*/ 2147483646 w 134"/>
              <a:gd name="T61" fmla="*/ 2147483646 h 70"/>
              <a:gd name="T62" fmla="*/ 2147483646 w 134"/>
              <a:gd name="T63" fmla="*/ 2147483646 h 70"/>
              <a:gd name="T64" fmla="*/ 2147483646 w 134"/>
              <a:gd name="T65" fmla="*/ 2147483646 h 70"/>
              <a:gd name="T66" fmla="*/ 2147483646 w 134"/>
              <a:gd name="T67" fmla="*/ 2147483646 h 70"/>
              <a:gd name="T68" fmla="*/ 2147483646 w 134"/>
              <a:gd name="T69" fmla="*/ 2147483646 h 70"/>
              <a:gd name="T70" fmla="*/ 2147483646 w 134"/>
              <a:gd name="T71" fmla="*/ 2147483646 h 70"/>
              <a:gd name="T72" fmla="*/ 0 w 134"/>
              <a:gd name="T73" fmla="*/ 2147483646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DCEDC8"/>
          </a:solidFill>
          <a:ln w="15875">
            <a:solidFill>
              <a:srgbClr val="003F48"/>
            </a:solidFill>
            <a:prstDash val="solid"/>
            <a:round/>
            <a:headEnd/>
            <a:tailEnd/>
          </a:ln>
        </p:spPr>
        <p:txBody>
          <a:bodyPr/>
          <a:lstStyle/>
          <a:p>
            <a:endParaRPr lang="en-US"/>
          </a:p>
        </p:txBody>
      </p:sp>
      <p:sp>
        <p:nvSpPr>
          <p:cNvPr id="52232" name="Florida">
            <a:extLst>
              <a:ext uri="{FF2B5EF4-FFF2-40B4-BE49-F238E27FC236}">
                <a16:creationId xmlns:a16="http://schemas.microsoft.com/office/drawing/2014/main" id="{E8D9CE0C-7C05-4EC2-898C-AEE230B50E79}"/>
              </a:ext>
              <a:ext uri="{C183D7F6-B498-43B3-948B-1728B52AA6E4}">
                <adec:decorative xmlns:adec="http://schemas.microsoft.com/office/drawing/2017/decorative" val="1"/>
              </a:ext>
            </a:extLst>
          </p:cNvPr>
          <p:cNvSpPr>
            <a:spLocks noChangeAspect="1"/>
          </p:cNvSpPr>
          <p:nvPr/>
        </p:nvSpPr>
        <p:spPr bwMode="auto">
          <a:xfrm>
            <a:off x="5994400" y="4397375"/>
            <a:ext cx="1106488" cy="831850"/>
          </a:xfrm>
          <a:custGeom>
            <a:avLst/>
            <a:gdLst>
              <a:gd name="T0" fmla="*/ 0 w 141"/>
              <a:gd name="T1" fmla="*/ 2147483646 h 107"/>
              <a:gd name="T2" fmla="*/ 2147483646 w 141"/>
              <a:gd name="T3" fmla="*/ 2147483646 h 107"/>
              <a:gd name="T4" fmla="*/ 2147483646 w 141"/>
              <a:gd name="T5" fmla="*/ 2147483646 h 107"/>
              <a:gd name="T6" fmla="*/ 2147483646 w 141"/>
              <a:gd name="T7" fmla="*/ 2147483646 h 107"/>
              <a:gd name="T8" fmla="*/ 2147483646 w 141"/>
              <a:gd name="T9" fmla="*/ 2147483646 h 107"/>
              <a:gd name="T10" fmla="*/ 2147483646 w 141"/>
              <a:gd name="T11" fmla="*/ 2147483646 h 107"/>
              <a:gd name="T12" fmla="*/ 2147483646 w 141"/>
              <a:gd name="T13" fmla="*/ 2147483646 h 107"/>
              <a:gd name="T14" fmla="*/ 2147483646 w 141"/>
              <a:gd name="T15" fmla="*/ 2147483646 h 107"/>
              <a:gd name="T16" fmla="*/ 2147483646 w 141"/>
              <a:gd name="T17" fmla="*/ 2147483646 h 107"/>
              <a:gd name="T18" fmla="*/ 2147483646 w 141"/>
              <a:gd name="T19" fmla="*/ 2147483646 h 107"/>
              <a:gd name="T20" fmla="*/ 2147483646 w 141"/>
              <a:gd name="T21" fmla="*/ 2147483646 h 107"/>
              <a:gd name="T22" fmla="*/ 2147483646 w 141"/>
              <a:gd name="T23" fmla="*/ 2147483646 h 107"/>
              <a:gd name="T24" fmla="*/ 2147483646 w 141"/>
              <a:gd name="T25" fmla="*/ 2147483646 h 107"/>
              <a:gd name="T26" fmla="*/ 2147483646 w 141"/>
              <a:gd name="T27" fmla="*/ 2147483646 h 107"/>
              <a:gd name="T28" fmla="*/ 2147483646 w 141"/>
              <a:gd name="T29" fmla="*/ 2147483646 h 107"/>
              <a:gd name="T30" fmla="*/ 2147483646 w 141"/>
              <a:gd name="T31" fmla="*/ 2147483646 h 107"/>
              <a:gd name="T32" fmla="*/ 2147483646 w 141"/>
              <a:gd name="T33" fmla="*/ 2147483646 h 107"/>
              <a:gd name="T34" fmla="*/ 2147483646 w 141"/>
              <a:gd name="T35" fmla="*/ 2147483646 h 107"/>
              <a:gd name="T36" fmla="*/ 2147483646 w 141"/>
              <a:gd name="T37" fmla="*/ 2147483646 h 107"/>
              <a:gd name="T38" fmla="*/ 2147483646 w 141"/>
              <a:gd name="T39" fmla="*/ 2147483646 h 107"/>
              <a:gd name="T40" fmla="*/ 2147483646 w 141"/>
              <a:gd name="T41" fmla="*/ 2147483646 h 107"/>
              <a:gd name="T42" fmla="*/ 2147483646 w 141"/>
              <a:gd name="T43" fmla="*/ 2147483646 h 107"/>
              <a:gd name="T44" fmla="*/ 2147483646 w 141"/>
              <a:gd name="T45" fmla="*/ 2147483646 h 107"/>
              <a:gd name="T46" fmla="*/ 2147483646 w 141"/>
              <a:gd name="T47" fmla="*/ 2147483646 h 107"/>
              <a:gd name="T48" fmla="*/ 2147483646 w 141"/>
              <a:gd name="T49" fmla="*/ 2147483646 h 107"/>
              <a:gd name="T50" fmla="*/ 2147483646 w 141"/>
              <a:gd name="T51" fmla="*/ 2147483646 h 107"/>
              <a:gd name="T52" fmla="*/ 2147483646 w 141"/>
              <a:gd name="T53" fmla="*/ 2147483646 h 107"/>
              <a:gd name="T54" fmla="*/ 2147483646 w 141"/>
              <a:gd name="T55" fmla="*/ 2147483646 h 107"/>
              <a:gd name="T56" fmla="*/ 2147483646 w 141"/>
              <a:gd name="T57" fmla="*/ 2147483646 h 107"/>
              <a:gd name="T58" fmla="*/ 2147483646 w 141"/>
              <a:gd name="T59" fmla="*/ 2147483646 h 107"/>
              <a:gd name="T60" fmla="*/ 2147483646 w 141"/>
              <a:gd name="T61" fmla="*/ 2147483646 h 107"/>
              <a:gd name="T62" fmla="*/ 2147483646 w 141"/>
              <a:gd name="T63" fmla="*/ 2147483646 h 107"/>
              <a:gd name="T64" fmla="*/ 2147483646 w 141"/>
              <a:gd name="T65" fmla="*/ 2147483646 h 107"/>
              <a:gd name="T66" fmla="*/ 2147483646 w 141"/>
              <a:gd name="T67" fmla="*/ 2147483646 h 107"/>
              <a:gd name="T68" fmla="*/ 2147483646 w 141"/>
              <a:gd name="T69" fmla="*/ 2147483646 h 107"/>
              <a:gd name="T70" fmla="*/ 2147483646 w 141"/>
              <a:gd name="T71" fmla="*/ 2147483646 h 107"/>
              <a:gd name="T72" fmla="*/ 2147483646 w 141"/>
              <a:gd name="T73" fmla="*/ 2147483646 h 107"/>
              <a:gd name="T74" fmla="*/ 2147483646 w 141"/>
              <a:gd name="T75" fmla="*/ 2147483646 h 107"/>
              <a:gd name="T76" fmla="*/ 2147483646 w 141"/>
              <a:gd name="T77" fmla="*/ 2147483646 h 107"/>
              <a:gd name="T78" fmla="*/ 2147483646 w 141"/>
              <a:gd name="T79" fmla="*/ 2147483646 h 107"/>
              <a:gd name="T80" fmla="*/ 2147483646 w 141"/>
              <a:gd name="T81" fmla="*/ 2147483646 h 107"/>
              <a:gd name="T82" fmla="*/ 2147483646 w 141"/>
              <a:gd name="T83" fmla="*/ 2147483646 h 107"/>
              <a:gd name="T84" fmla="*/ 2147483646 w 141"/>
              <a:gd name="T85" fmla="*/ 2147483646 h 107"/>
              <a:gd name="T86" fmla="*/ 2147483646 w 141"/>
              <a:gd name="T87" fmla="*/ 2147483646 h 107"/>
              <a:gd name="T88" fmla="*/ 2147483646 w 141"/>
              <a:gd name="T89" fmla="*/ 2147483646 h 107"/>
              <a:gd name="T90" fmla="*/ 2147483646 w 141"/>
              <a:gd name="T91" fmla="*/ 2147483646 h 107"/>
              <a:gd name="T92" fmla="*/ 2147483646 w 141"/>
              <a:gd name="T93" fmla="*/ 2147483646 h 107"/>
              <a:gd name="T94" fmla="*/ 2147483646 w 141"/>
              <a:gd name="T95" fmla="*/ 2147483646 h 107"/>
              <a:gd name="T96" fmla="*/ 2147483646 w 141"/>
              <a:gd name="T97" fmla="*/ 2147483646 h 107"/>
              <a:gd name="T98" fmla="*/ 2147483646 w 141"/>
              <a:gd name="T99" fmla="*/ 2147483646 h 107"/>
              <a:gd name="T100" fmla="*/ 2147483646 w 141"/>
              <a:gd name="T101" fmla="*/ 2147483646 h 107"/>
              <a:gd name="T102" fmla="*/ 2147483646 w 141"/>
              <a:gd name="T103" fmla="*/ 2147483646 h 107"/>
              <a:gd name="T104" fmla="*/ 2147483646 w 141"/>
              <a:gd name="T105" fmla="*/ 2147483646 h 107"/>
              <a:gd name="T106" fmla="*/ 2147483646 w 141"/>
              <a:gd name="T107" fmla="*/ 2147483646 h 107"/>
              <a:gd name="T108" fmla="*/ 0 w 141"/>
              <a:gd name="T109" fmla="*/ 2147483646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02818A"/>
          </a:solidFill>
          <a:ln w="15875">
            <a:solidFill>
              <a:srgbClr val="003F48"/>
            </a:solidFill>
            <a:prstDash val="solid"/>
            <a:round/>
            <a:headEnd/>
            <a:tailEnd/>
          </a:ln>
        </p:spPr>
        <p:txBody>
          <a:bodyPr/>
          <a:lstStyle/>
          <a:p>
            <a:endParaRPr lang="en-US"/>
          </a:p>
        </p:txBody>
      </p:sp>
      <p:sp>
        <p:nvSpPr>
          <p:cNvPr id="52233" name="Freeform 9">
            <a:extLst>
              <a:ext uri="{FF2B5EF4-FFF2-40B4-BE49-F238E27FC236}">
                <a16:creationId xmlns:a16="http://schemas.microsoft.com/office/drawing/2014/main" id="{C99AA072-788E-4D2D-BEE0-DEB99CAFCBB6}"/>
              </a:ext>
              <a:ext uri="{C183D7F6-B498-43B3-948B-1728B52AA6E4}">
                <adec:decorative xmlns:adec="http://schemas.microsoft.com/office/drawing/2017/decorative" val="1"/>
              </a:ext>
            </a:extLst>
          </p:cNvPr>
          <p:cNvSpPr>
            <a:spLocks noChangeAspect="1"/>
          </p:cNvSpPr>
          <p:nvPr/>
        </p:nvSpPr>
        <p:spPr bwMode="auto">
          <a:xfrm>
            <a:off x="6911975" y="5292725"/>
            <a:ext cx="53975" cy="36513"/>
          </a:xfrm>
          <a:custGeom>
            <a:avLst/>
            <a:gdLst>
              <a:gd name="T0" fmla="*/ 0 w 7"/>
              <a:gd name="T1" fmla="*/ 2147483646 h 5"/>
              <a:gd name="T2" fmla="*/ 0 w 7"/>
              <a:gd name="T3" fmla="*/ 2147483646 h 5"/>
              <a:gd name="T4" fmla="*/ 2147483646 w 7"/>
              <a:gd name="T5" fmla="*/ 2147483646 h 5"/>
              <a:gd name="T6" fmla="*/ 2147483646 w 7"/>
              <a:gd name="T7" fmla="*/ 0 h 5"/>
              <a:gd name="T8" fmla="*/ 2147483646 w 7"/>
              <a:gd name="T9" fmla="*/ 2147483646 h 5"/>
              <a:gd name="T10" fmla="*/ 2147483646 w 7"/>
              <a:gd name="T11" fmla="*/ 2147483646 h 5"/>
              <a:gd name="T12" fmla="*/ 2147483646 w 7"/>
              <a:gd name="T13" fmla="*/ 2147483646 h 5"/>
              <a:gd name="T14" fmla="*/ 2147483646 w 7"/>
              <a:gd name="T15" fmla="*/ 2147483646 h 5"/>
              <a:gd name="T16" fmla="*/ 0 w 7"/>
              <a:gd name="T17" fmla="*/ 2147483646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rgbClr val="003F48"/>
            </a:solidFill>
            <a:prstDash val="solid"/>
            <a:round/>
            <a:headEnd/>
            <a:tailEnd/>
          </a:ln>
        </p:spPr>
        <p:txBody>
          <a:bodyPr/>
          <a:lstStyle/>
          <a:p>
            <a:endParaRPr lang="en-US"/>
          </a:p>
        </p:txBody>
      </p:sp>
      <p:sp>
        <p:nvSpPr>
          <p:cNvPr id="52234" name="Freeform 10">
            <a:extLst>
              <a:ext uri="{FF2B5EF4-FFF2-40B4-BE49-F238E27FC236}">
                <a16:creationId xmlns:a16="http://schemas.microsoft.com/office/drawing/2014/main" id="{4DB345A2-F2D5-48FD-82AF-A39EFDDE7E66}"/>
              </a:ext>
              <a:ext uri="{C183D7F6-B498-43B3-948B-1728B52AA6E4}">
                <adec:decorative xmlns:adec="http://schemas.microsoft.com/office/drawing/2017/decorative" val="1"/>
              </a:ext>
            </a:extLst>
          </p:cNvPr>
          <p:cNvSpPr>
            <a:spLocks noChangeAspect="1"/>
          </p:cNvSpPr>
          <p:nvPr/>
        </p:nvSpPr>
        <p:spPr bwMode="auto">
          <a:xfrm>
            <a:off x="6981825" y="5267325"/>
            <a:ext cx="49213" cy="31750"/>
          </a:xfrm>
          <a:custGeom>
            <a:avLst/>
            <a:gdLst>
              <a:gd name="T0" fmla="*/ 0 w 6"/>
              <a:gd name="T1" fmla="*/ 2147483646 h 4"/>
              <a:gd name="T2" fmla="*/ 2147483646 w 6"/>
              <a:gd name="T3" fmla="*/ 2147483646 h 4"/>
              <a:gd name="T4" fmla="*/ 2147483646 w 6"/>
              <a:gd name="T5" fmla="*/ 0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rgbClr val="003F48"/>
            </a:solidFill>
            <a:prstDash val="solid"/>
            <a:round/>
            <a:headEnd/>
            <a:tailEnd/>
          </a:ln>
        </p:spPr>
        <p:txBody>
          <a:bodyPr/>
          <a:lstStyle/>
          <a:p>
            <a:endParaRPr lang="en-US"/>
          </a:p>
        </p:txBody>
      </p:sp>
      <p:sp>
        <p:nvSpPr>
          <p:cNvPr id="52235" name="Freeform 11">
            <a:extLst>
              <a:ext uri="{FF2B5EF4-FFF2-40B4-BE49-F238E27FC236}">
                <a16:creationId xmlns:a16="http://schemas.microsoft.com/office/drawing/2014/main" id="{6308BC97-A6AD-46B1-B111-81C0D31DB0D5}"/>
              </a:ext>
              <a:ext uri="{C183D7F6-B498-43B3-948B-1728B52AA6E4}">
                <adec:decorative xmlns:adec="http://schemas.microsoft.com/office/drawing/2017/decorative" val="1"/>
              </a:ext>
            </a:extLst>
          </p:cNvPr>
          <p:cNvSpPr>
            <a:spLocks noChangeAspect="1"/>
          </p:cNvSpPr>
          <p:nvPr/>
        </p:nvSpPr>
        <p:spPr bwMode="auto">
          <a:xfrm>
            <a:off x="7061200" y="5183188"/>
            <a:ext cx="31750" cy="53975"/>
          </a:xfrm>
          <a:custGeom>
            <a:avLst/>
            <a:gdLst>
              <a:gd name="T0" fmla="*/ 0 w 4"/>
              <a:gd name="T1" fmla="*/ 2147483646 h 7"/>
              <a:gd name="T2" fmla="*/ 2147483646 w 4"/>
              <a:gd name="T3" fmla="*/ 2147483646 h 7"/>
              <a:gd name="T4" fmla="*/ 2147483646 w 4"/>
              <a:gd name="T5" fmla="*/ 0 h 7"/>
              <a:gd name="T6" fmla="*/ 2147483646 w 4"/>
              <a:gd name="T7" fmla="*/ 2147483646 h 7"/>
              <a:gd name="T8" fmla="*/ 0 w 4"/>
              <a:gd name="T9" fmla="*/ 2147483646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rgbClr val="003F48"/>
            </a:solidFill>
            <a:prstDash val="solid"/>
            <a:round/>
            <a:headEnd/>
            <a:tailEnd/>
          </a:ln>
        </p:spPr>
        <p:txBody>
          <a:bodyPr/>
          <a:lstStyle/>
          <a:p>
            <a:endParaRPr lang="en-US"/>
          </a:p>
        </p:txBody>
      </p:sp>
      <p:sp>
        <p:nvSpPr>
          <p:cNvPr id="52236" name="Michigan Upper">
            <a:extLst>
              <a:ext uri="{FF2B5EF4-FFF2-40B4-BE49-F238E27FC236}">
                <a16:creationId xmlns:a16="http://schemas.microsoft.com/office/drawing/2014/main" id="{77143722-B26D-490B-A2DB-48FBB3A9C0FA}"/>
              </a:ext>
              <a:ext uri="{C183D7F6-B498-43B3-948B-1728B52AA6E4}">
                <adec:decorative xmlns:adec="http://schemas.microsoft.com/office/drawing/2017/decorative" val="1"/>
              </a:ext>
            </a:extLst>
          </p:cNvPr>
          <p:cNvSpPr>
            <a:spLocks noChangeAspect="1"/>
          </p:cNvSpPr>
          <p:nvPr/>
        </p:nvSpPr>
        <p:spPr bwMode="auto">
          <a:xfrm>
            <a:off x="5491163" y="1939925"/>
            <a:ext cx="708025" cy="357188"/>
          </a:xfrm>
          <a:custGeom>
            <a:avLst/>
            <a:gdLst>
              <a:gd name="T0" fmla="*/ 2147483646 w 90"/>
              <a:gd name="T1" fmla="*/ 2147483646 h 46"/>
              <a:gd name="T2" fmla="*/ 2147483646 w 90"/>
              <a:gd name="T3" fmla="*/ 2147483646 h 46"/>
              <a:gd name="T4" fmla="*/ 2147483646 w 90"/>
              <a:gd name="T5" fmla="*/ 2147483646 h 46"/>
              <a:gd name="T6" fmla="*/ 2147483646 w 90"/>
              <a:gd name="T7" fmla="*/ 2147483646 h 46"/>
              <a:gd name="T8" fmla="*/ 2147483646 w 90"/>
              <a:gd name="T9" fmla="*/ 2147483646 h 46"/>
              <a:gd name="T10" fmla="*/ 2147483646 w 90"/>
              <a:gd name="T11" fmla="*/ 2147483646 h 46"/>
              <a:gd name="T12" fmla="*/ 2147483646 w 90"/>
              <a:gd name="T13" fmla="*/ 2147483646 h 46"/>
              <a:gd name="T14" fmla="*/ 2147483646 w 90"/>
              <a:gd name="T15" fmla="*/ 2147483646 h 46"/>
              <a:gd name="T16" fmla="*/ 2147483646 w 90"/>
              <a:gd name="T17" fmla="*/ 2147483646 h 46"/>
              <a:gd name="T18" fmla="*/ 2147483646 w 90"/>
              <a:gd name="T19" fmla="*/ 2147483646 h 46"/>
              <a:gd name="T20" fmla="*/ 2147483646 w 90"/>
              <a:gd name="T21" fmla="*/ 2147483646 h 46"/>
              <a:gd name="T22" fmla="*/ 2147483646 w 90"/>
              <a:gd name="T23" fmla="*/ 2147483646 h 46"/>
              <a:gd name="T24" fmla="*/ 2147483646 w 90"/>
              <a:gd name="T25" fmla="*/ 2147483646 h 46"/>
              <a:gd name="T26" fmla="*/ 2147483646 w 90"/>
              <a:gd name="T27" fmla="*/ 2147483646 h 46"/>
              <a:gd name="T28" fmla="*/ 2147483646 w 90"/>
              <a:gd name="T29" fmla="*/ 2147483646 h 46"/>
              <a:gd name="T30" fmla="*/ 2147483646 w 90"/>
              <a:gd name="T31" fmla="*/ 2147483646 h 46"/>
              <a:gd name="T32" fmla="*/ 2147483646 w 90"/>
              <a:gd name="T33" fmla="*/ 2147483646 h 46"/>
              <a:gd name="T34" fmla="*/ 2147483646 w 90"/>
              <a:gd name="T35" fmla="*/ 2147483646 h 46"/>
              <a:gd name="T36" fmla="*/ 2147483646 w 90"/>
              <a:gd name="T37" fmla="*/ 2147483646 h 46"/>
              <a:gd name="T38" fmla="*/ 2147483646 w 90"/>
              <a:gd name="T39" fmla="*/ 2147483646 h 46"/>
              <a:gd name="T40" fmla="*/ 2147483646 w 90"/>
              <a:gd name="T41" fmla="*/ 2147483646 h 46"/>
              <a:gd name="T42" fmla="*/ 2147483646 w 90"/>
              <a:gd name="T43" fmla="*/ 2147483646 h 46"/>
              <a:gd name="T44" fmla="*/ 2147483646 w 90"/>
              <a:gd name="T45" fmla="*/ 2147483646 h 46"/>
              <a:gd name="T46" fmla="*/ 2147483646 w 90"/>
              <a:gd name="T47" fmla="*/ 2147483646 h 46"/>
              <a:gd name="T48" fmla="*/ 2147483646 w 90"/>
              <a:gd name="T49" fmla="*/ 2147483646 h 46"/>
              <a:gd name="T50" fmla="*/ 2147483646 w 90"/>
              <a:gd name="T51" fmla="*/ 2147483646 h 46"/>
              <a:gd name="T52" fmla="*/ 2147483646 w 90"/>
              <a:gd name="T53" fmla="*/ 2147483646 h 46"/>
              <a:gd name="T54" fmla="*/ 2147483646 w 90"/>
              <a:gd name="T55" fmla="*/ 2147483646 h 46"/>
              <a:gd name="T56" fmla="*/ 2147483646 w 90"/>
              <a:gd name="T57" fmla="*/ 2147483646 h 46"/>
              <a:gd name="T58" fmla="*/ 2147483646 w 90"/>
              <a:gd name="T59" fmla="*/ 2147483646 h 46"/>
              <a:gd name="T60" fmla="*/ 2147483646 w 90"/>
              <a:gd name="T61" fmla="*/ 2147483646 h 46"/>
              <a:gd name="T62" fmla="*/ 2147483646 w 90"/>
              <a:gd name="T63" fmla="*/ 0 h 46"/>
              <a:gd name="T64" fmla="*/ 2147483646 w 90"/>
              <a:gd name="T65" fmla="*/ 2147483646 h 46"/>
              <a:gd name="T66" fmla="*/ 2147483646 w 90"/>
              <a:gd name="T67" fmla="*/ 2147483646 h 46"/>
              <a:gd name="T68" fmla="*/ 2147483646 w 90"/>
              <a:gd name="T69" fmla="*/ 2147483646 h 46"/>
              <a:gd name="T70" fmla="*/ 2147483646 w 90"/>
              <a:gd name="T71" fmla="*/ 2147483646 h 46"/>
              <a:gd name="T72" fmla="*/ 2147483646 w 90"/>
              <a:gd name="T73" fmla="*/ 2147483646 h 46"/>
              <a:gd name="T74" fmla="*/ 0 w 90"/>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02818A"/>
          </a:solidFill>
          <a:ln w="15875">
            <a:solidFill>
              <a:srgbClr val="003F48"/>
            </a:solidFill>
            <a:prstDash val="solid"/>
            <a:round/>
            <a:headEnd/>
            <a:tailEnd/>
          </a:ln>
        </p:spPr>
        <p:txBody>
          <a:bodyPr/>
          <a:lstStyle/>
          <a:p>
            <a:endParaRPr lang="en-US"/>
          </a:p>
        </p:txBody>
      </p:sp>
      <p:sp>
        <p:nvSpPr>
          <p:cNvPr id="52237" name="Michigan">
            <a:extLst>
              <a:ext uri="{FF2B5EF4-FFF2-40B4-BE49-F238E27FC236}">
                <a16:creationId xmlns:a16="http://schemas.microsoft.com/office/drawing/2014/main" id="{18013104-3B45-4A9E-A154-EC0D88C76AEC}"/>
              </a:ext>
              <a:ext uri="{C183D7F6-B498-43B3-948B-1728B52AA6E4}">
                <adec:decorative xmlns:adec="http://schemas.microsoft.com/office/drawing/2017/decorative" val="1"/>
              </a:ext>
            </a:extLst>
          </p:cNvPr>
          <p:cNvSpPr>
            <a:spLocks noChangeAspect="1"/>
          </p:cNvSpPr>
          <p:nvPr/>
        </p:nvSpPr>
        <p:spPr bwMode="auto">
          <a:xfrm>
            <a:off x="5946775" y="2157413"/>
            <a:ext cx="471488" cy="638175"/>
          </a:xfrm>
          <a:custGeom>
            <a:avLst/>
            <a:gdLst>
              <a:gd name="T0" fmla="*/ 0 w 60"/>
              <a:gd name="T1" fmla="*/ 2147483646 h 82"/>
              <a:gd name="T2" fmla="*/ 2147483646 w 60"/>
              <a:gd name="T3" fmla="*/ 2147483646 h 82"/>
              <a:gd name="T4" fmla="*/ 2147483646 w 60"/>
              <a:gd name="T5" fmla="*/ 2147483646 h 82"/>
              <a:gd name="T6" fmla="*/ 2147483646 w 60"/>
              <a:gd name="T7" fmla="*/ 2147483646 h 82"/>
              <a:gd name="T8" fmla="*/ 2147483646 w 60"/>
              <a:gd name="T9" fmla="*/ 2147483646 h 82"/>
              <a:gd name="T10" fmla="*/ 2147483646 w 60"/>
              <a:gd name="T11" fmla="*/ 2147483646 h 82"/>
              <a:gd name="T12" fmla="*/ 2147483646 w 60"/>
              <a:gd name="T13" fmla="*/ 2147483646 h 82"/>
              <a:gd name="T14" fmla="*/ 2147483646 w 60"/>
              <a:gd name="T15" fmla="*/ 2147483646 h 82"/>
              <a:gd name="T16" fmla="*/ 0 w 60"/>
              <a:gd name="T17" fmla="*/ 2147483646 h 82"/>
              <a:gd name="T18" fmla="*/ 2147483646 w 60"/>
              <a:gd name="T19" fmla="*/ 2147483646 h 82"/>
              <a:gd name="T20" fmla="*/ 2147483646 w 60"/>
              <a:gd name="T21" fmla="*/ 2147483646 h 82"/>
              <a:gd name="T22" fmla="*/ 2147483646 w 60"/>
              <a:gd name="T23" fmla="*/ 2147483646 h 82"/>
              <a:gd name="T24" fmla="*/ 2147483646 w 60"/>
              <a:gd name="T25" fmla="*/ 2147483646 h 82"/>
              <a:gd name="T26" fmla="*/ 2147483646 w 60"/>
              <a:gd name="T27" fmla="*/ 2147483646 h 82"/>
              <a:gd name="T28" fmla="*/ 2147483646 w 60"/>
              <a:gd name="T29" fmla="*/ 2147483646 h 82"/>
              <a:gd name="T30" fmla="*/ 2147483646 w 60"/>
              <a:gd name="T31" fmla="*/ 2147483646 h 82"/>
              <a:gd name="T32" fmla="*/ 2147483646 w 60"/>
              <a:gd name="T33" fmla="*/ 2147483646 h 82"/>
              <a:gd name="T34" fmla="*/ 2147483646 w 60"/>
              <a:gd name="T35" fmla="*/ 2147483646 h 82"/>
              <a:gd name="T36" fmla="*/ 2147483646 w 60"/>
              <a:gd name="T37" fmla="*/ 2147483646 h 82"/>
              <a:gd name="T38" fmla="*/ 2147483646 w 60"/>
              <a:gd name="T39" fmla="*/ 2147483646 h 82"/>
              <a:gd name="T40" fmla="*/ 2147483646 w 60"/>
              <a:gd name="T41" fmla="*/ 2147483646 h 82"/>
              <a:gd name="T42" fmla="*/ 2147483646 w 60"/>
              <a:gd name="T43" fmla="*/ 2147483646 h 82"/>
              <a:gd name="T44" fmla="*/ 2147483646 w 60"/>
              <a:gd name="T45" fmla="*/ 2147483646 h 82"/>
              <a:gd name="T46" fmla="*/ 2147483646 w 60"/>
              <a:gd name="T47" fmla="*/ 2147483646 h 82"/>
              <a:gd name="T48" fmla="*/ 2147483646 w 60"/>
              <a:gd name="T49" fmla="*/ 0 h 82"/>
              <a:gd name="T50" fmla="*/ 2147483646 w 60"/>
              <a:gd name="T51" fmla="*/ 2147483646 h 82"/>
              <a:gd name="T52" fmla="*/ 2147483646 w 60"/>
              <a:gd name="T53" fmla="*/ 2147483646 h 82"/>
              <a:gd name="T54" fmla="*/ 2147483646 w 60"/>
              <a:gd name="T55" fmla="*/ 2147483646 h 82"/>
              <a:gd name="T56" fmla="*/ 2147483646 w 60"/>
              <a:gd name="T57" fmla="*/ 2147483646 h 82"/>
              <a:gd name="T58" fmla="*/ 2147483646 w 60"/>
              <a:gd name="T59" fmla="*/ 2147483646 h 82"/>
              <a:gd name="T60" fmla="*/ 2147483646 w 60"/>
              <a:gd name="T61" fmla="*/ 2147483646 h 82"/>
              <a:gd name="T62" fmla="*/ 2147483646 w 60"/>
              <a:gd name="T63" fmla="*/ 2147483646 h 82"/>
              <a:gd name="T64" fmla="*/ 2147483646 w 60"/>
              <a:gd name="T65" fmla="*/ 2147483646 h 82"/>
              <a:gd name="T66" fmla="*/ 2147483646 w 60"/>
              <a:gd name="T67" fmla="*/ 2147483646 h 82"/>
              <a:gd name="T68" fmla="*/ 2147483646 w 60"/>
              <a:gd name="T69" fmla="*/ 2147483646 h 82"/>
              <a:gd name="T70" fmla="*/ 2147483646 w 60"/>
              <a:gd name="T71" fmla="*/ 2147483646 h 82"/>
              <a:gd name="T72" fmla="*/ 2147483646 w 60"/>
              <a:gd name="T73" fmla="*/ 2147483646 h 82"/>
              <a:gd name="T74" fmla="*/ 2147483646 w 60"/>
              <a:gd name="T75" fmla="*/ 2147483646 h 82"/>
              <a:gd name="T76" fmla="*/ 2147483646 w 60"/>
              <a:gd name="T77" fmla="*/ 2147483646 h 82"/>
              <a:gd name="T78" fmla="*/ 2147483646 w 60"/>
              <a:gd name="T79" fmla="*/ 2147483646 h 82"/>
              <a:gd name="T80" fmla="*/ 2147483646 w 60"/>
              <a:gd name="T81" fmla="*/ 2147483646 h 82"/>
              <a:gd name="T82" fmla="*/ 2147483646 w 60"/>
              <a:gd name="T83" fmla="*/ 2147483646 h 82"/>
              <a:gd name="T84" fmla="*/ 2147483646 w 60"/>
              <a:gd name="T85" fmla="*/ 2147483646 h 82"/>
              <a:gd name="T86" fmla="*/ 2147483646 w 60"/>
              <a:gd name="T87" fmla="*/ 2147483646 h 82"/>
              <a:gd name="T88" fmla="*/ 2147483646 w 60"/>
              <a:gd name="T89" fmla="*/ 2147483646 h 82"/>
              <a:gd name="T90" fmla="*/ 2147483646 w 60"/>
              <a:gd name="T91" fmla="*/ 2147483646 h 82"/>
              <a:gd name="T92" fmla="*/ 2147483646 w 60"/>
              <a:gd name="T93" fmla="*/ 2147483646 h 82"/>
              <a:gd name="T94" fmla="*/ 2147483646 w 60"/>
              <a:gd name="T95" fmla="*/ 2147483646 h 82"/>
              <a:gd name="T96" fmla="*/ 2147483646 w 60"/>
              <a:gd name="T97" fmla="*/ 2147483646 h 82"/>
              <a:gd name="T98" fmla="*/ 2147483646 w 60"/>
              <a:gd name="T99" fmla="*/ 2147483646 h 82"/>
              <a:gd name="T100" fmla="*/ 2147483646 w 60"/>
              <a:gd name="T101" fmla="*/ 2147483646 h 82"/>
              <a:gd name="T102" fmla="*/ 2147483646 w 60"/>
              <a:gd name="T103" fmla="*/ 2147483646 h 82"/>
              <a:gd name="T104" fmla="*/ 2147483646 w 60"/>
              <a:gd name="T105" fmla="*/ 2147483646 h 82"/>
              <a:gd name="T106" fmla="*/ 2147483646 w 60"/>
              <a:gd name="T107" fmla="*/ 2147483646 h 82"/>
              <a:gd name="T108" fmla="*/ 2147483646 w 60"/>
              <a:gd name="T109" fmla="*/ 2147483646 h 82"/>
              <a:gd name="T110" fmla="*/ 2147483646 w 60"/>
              <a:gd name="T111" fmla="*/ 2147483646 h 82"/>
              <a:gd name="T112" fmla="*/ 2147483646 w 60"/>
              <a:gd name="T113" fmla="*/ 2147483646 h 82"/>
              <a:gd name="T114" fmla="*/ 2147483646 w 60"/>
              <a:gd name="T115" fmla="*/ 2147483646 h 82"/>
              <a:gd name="T116" fmla="*/ 2147483646 w 60"/>
              <a:gd name="T117" fmla="*/ 2147483646 h 82"/>
              <a:gd name="T118" fmla="*/ 2147483646 w 60"/>
              <a:gd name="T119" fmla="*/ 2147483646 h 82"/>
              <a:gd name="T120" fmla="*/ 2147483646 w 60"/>
              <a:gd name="T121" fmla="*/ 2147483646 h 82"/>
              <a:gd name="T122" fmla="*/ 0 w 60"/>
              <a:gd name="T123" fmla="*/ 2147483646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52238" name="New York">
            <a:extLst>
              <a:ext uri="{FF2B5EF4-FFF2-40B4-BE49-F238E27FC236}">
                <a16:creationId xmlns:a16="http://schemas.microsoft.com/office/drawing/2014/main" id="{36431226-43B5-4B91-8E62-BFD2B72D6A4D}"/>
              </a:ext>
              <a:ext uri="{C183D7F6-B498-43B3-948B-1728B52AA6E4}">
                <adec:decorative xmlns:adec="http://schemas.microsoft.com/office/drawing/2017/decorative" val="1"/>
              </a:ext>
            </a:extLst>
          </p:cNvPr>
          <p:cNvSpPr>
            <a:spLocks noChangeAspect="1"/>
          </p:cNvSpPr>
          <p:nvPr/>
        </p:nvSpPr>
        <p:spPr bwMode="auto">
          <a:xfrm>
            <a:off x="6731000" y="2063750"/>
            <a:ext cx="723900" cy="646113"/>
          </a:xfrm>
          <a:custGeom>
            <a:avLst/>
            <a:gdLst>
              <a:gd name="T0" fmla="*/ 0 w 92"/>
              <a:gd name="T1" fmla="*/ 2147483646 h 83"/>
              <a:gd name="T2" fmla="*/ 2147483646 w 92"/>
              <a:gd name="T3" fmla="*/ 2147483646 h 83"/>
              <a:gd name="T4" fmla="*/ 2147483646 w 92"/>
              <a:gd name="T5" fmla="*/ 2147483646 h 83"/>
              <a:gd name="T6" fmla="*/ 2147483646 w 92"/>
              <a:gd name="T7" fmla="*/ 2147483646 h 83"/>
              <a:gd name="T8" fmla="*/ 2147483646 w 92"/>
              <a:gd name="T9" fmla="*/ 2147483646 h 83"/>
              <a:gd name="T10" fmla="*/ 2147483646 w 92"/>
              <a:gd name="T11" fmla="*/ 2147483646 h 83"/>
              <a:gd name="T12" fmla="*/ 2147483646 w 92"/>
              <a:gd name="T13" fmla="*/ 2147483646 h 83"/>
              <a:gd name="T14" fmla="*/ 2147483646 w 92"/>
              <a:gd name="T15" fmla="*/ 2147483646 h 83"/>
              <a:gd name="T16" fmla="*/ 2147483646 w 92"/>
              <a:gd name="T17" fmla="*/ 2147483646 h 83"/>
              <a:gd name="T18" fmla="*/ 2147483646 w 92"/>
              <a:gd name="T19" fmla="*/ 2147483646 h 83"/>
              <a:gd name="T20" fmla="*/ 2147483646 w 92"/>
              <a:gd name="T21" fmla="*/ 2147483646 h 83"/>
              <a:gd name="T22" fmla="*/ 2147483646 w 92"/>
              <a:gd name="T23" fmla="*/ 2147483646 h 83"/>
              <a:gd name="T24" fmla="*/ 2147483646 w 92"/>
              <a:gd name="T25" fmla="*/ 2147483646 h 83"/>
              <a:gd name="T26" fmla="*/ 2147483646 w 92"/>
              <a:gd name="T27" fmla="*/ 2147483646 h 83"/>
              <a:gd name="T28" fmla="*/ 2147483646 w 92"/>
              <a:gd name="T29" fmla="*/ 2147483646 h 83"/>
              <a:gd name="T30" fmla="*/ 2147483646 w 92"/>
              <a:gd name="T31" fmla="*/ 2147483646 h 83"/>
              <a:gd name="T32" fmla="*/ 2147483646 w 92"/>
              <a:gd name="T33" fmla="*/ 2147483646 h 83"/>
              <a:gd name="T34" fmla="*/ 2147483646 w 92"/>
              <a:gd name="T35" fmla="*/ 0 h 83"/>
              <a:gd name="T36" fmla="*/ 2147483646 w 92"/>
              <a:gd name="T37" fmla="*/ 2147483646 h 83"/>
              <a:gd name="T38" fmla="*/ 2147483646 w 92"/>
              <a:gd name="T39" fmla="*/ 2147483646 h 83"/>
              <a:gd name="T40" fmla="*/ 2147483646 w 92"/>
              <a:gd name="T41" fmla="*/ 2147483646 h 83"/>
              <a:gd name="T42" fmla="*/ 2147483646 w 92"/>
              <a:gd name="T43" fmla="*/ 2147483646 h 83"/>
              <a:gd name="T44" fmla="*/ 2147483646 w 92"/>
              <a:gd name="T45" fmla="*/ 2147483646 h 83"/>
              <a:gd name="T46" fmla="*/ 2147483646 w 92"/>
              <a:gd name="T47" fmla="*/ 2147483646 h 83"/>
              <a:gd name="T48" fmla="*/ 2147483646 w 92"/>
              <a:gd name="T49" fmla="*/ 2147483646 h 83"/>
              <a:gd name="T50" fmla="*/ 2147483646 w 92"/>
              <a:gd name="T51" fmla="*/ 2147483646 h 83"/>
              <a:gd name="T52" fmla="*/ 2147483646 w 92"/>
              <a:gd name="T53" fmla="*/ 2147483646 h 83"/>
              <a:gd name="T54" fmla="*/ 2147483646 w 92"/>
              <a:gd name="T55" fmla="*/ 2147483646 h 83"/>
              <a:gd name="T56" fmla="*/ 2147483646 w 92"/>
              <a:gd name="T57" fmla="*/ 2147483646 h 83"/>
              <a:gd name="T58" fmla="*/ 2147483646 w 92"/>
              <a:gd name="T59" fmla="*/ 2147483646 h 83"/>
              <a:gd name="T60" fmla="*/ 2147483646 w 92"/>
              <a:gd name="T61" fmla="*/ 2147483646 h 83"/>
              <a:gd name="T62" fmla="*/ 2147483646 w 92"/>
              <a:gd name="T63" fmla="*/ 2147483646 h 83"/>
              <a:gd name="T64" fmla="*/ 2147483646 w 92"/>
              <a:gd name="T65" fmla="*/ 2147483646 h 83"/>
              <a:gd name="T66" fmla="*/ 2147483646 w 92"/>
              <a:gd name="T67" fmla="*/ 2147483646 h 83"/>
              <a:gd name="T68" fmla="*/ 2147483646 w 92"/>
              <a:gd name="T69" fmla="*/ 2147483646 h 83"/>
              <a:gd name="T70" fmla="*/ 2147483646 w 92"/>
              <a:gd name="T71" fmla="*/ 2147483646 h 83"/>
              <a:gd name="T72" fmla="*/ 2147483646 w 92"/>
              <a:gd name="T73" fmla="*/ 2147483646 h 83"/>
              <a:gd name="T74" fmla="*/ 2147483646 w 92"/>
              <a:gd name="T75" fmla="*/ 2147483646 h 83"/>
              <a:gd name="T76" fmla="*/ 2147483646 w 92"/>
              <a:gd name="T77" fmla="*/ 2147483646 h 83"/>
              <a:gd name="T78" fmla="*/ 2147483646 w 92"/>
              <a:gd name="T79" fmla="*/ 2147483646 h 83"/>
              <a:gd name="T80" fmla="*/ 2147483646 w 92"/>
              <a:gd name="T81" fmla="*/ 2147483646 h 83"/>
              <a:gd name="T82" fmla="*/ 2147483646 w 92"/>
              <a:gd name="T83" fmla="*/ 2147483646 h 83"/>
              <a:gd name="T84" fmla="*/ 2147483646 w 92"/>
              <a:gd name="T85" fmla="*/ 2147483646 h 83"/>
              <a:gd name="T86" fmla="*/ 2147483646 w 92"/>
              <a:gd name="T87" fmla="*/ 2147483646 h 83"/>
              <a:gd name="T88" fmla="*/ 2147483646 w 92"/>
              <a:gd name="T89" fmla="*/ 2147483646 h 83"/>
              <a:gd name="T90" fmla="*/ 2147483646 w 92"/>
              <a:gd name="T91" fmla="*/ 2147483646 h 83"/>
              <a:gd name="T92" fmla="*/ 2147483646 w 92"/>
              <a:gd name="T93" fmla="*/ 2147483646 h 83"/>
              <a:gd name="T94" fmla="*/ 2147483646 w 92"/>
              <a:gd name="T95" fmla="*/ 2147483646 h 83"/>
              <a:gd name="T96" fmla="*/ 2147483646 w 92"/>
              <a:gd name="T97" fmla="*/ 2147483646 h 83"/>
              <a:gd name="T98" fmla="*/ 2147483646 w 92"/>
              <a:gd name="T99" fmla="*/ 2147483646 h 83"/>
              <a:gd name="T100" fmla="*/ 2147483646 w 92"/>
              <a:gd name="T101" fmla="*/ 2147483646 h 83"/>
              <a:gd name="T102" fmla="*/ 2147483646 w 92"/>
              <a:gd name="T103" fmla="*/ 2147483646 h 83"/>
              <a:gd name="T104" fmla="*/ 0 w 92"/>
              <a:gd name="T105" fmla="*/ 2147483646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2818A"/>
          </a:solidFill>
          <a:ln w="15875">
            <a:solidFill>
              <a:srgbClr val="003F48"/>
            </a:solidFill>
            <a:prstDash val="solid"/>
            <a:round/>
            <a:headEnd/>
            <a:tailEnd/>
          </a:ln>
        </p:spPr>
        <p:txBody>
          <a:bodyPr/>
          <a:lstStyle/>
          <a:p>
            <a:endParaRPr lang="en-US"/>
          </a:p>
        </p:txBody>
      </p:sp>
      <p:sp>
        <p:nvSpPr>
          <p:cNvPr id="52239" name="Freeform 15">
            <a:extLst>
              <a:ext uri="{FF2B5EF4-FFF2-40B4-BE49-F238E27FC236}">
                <a16:creationId xmlns:a16="http://schemas.microsoft.com/office/drawing/2014/main" id="{03897DC3-D909-409D-9DAD-1C17823E4403}"/>
              </a:ext>
              <a:ext uri="{C183D7F6-B498-43B3-948B-1728B52AA6E4}">
                <adec:decorative xmlns:adec="http://schemas.microsoft.com/office/drawing/2017/decorative" val="1"/>
              </a:ext>
            </a:extLst>
          </p:cNvPr>
          <p:cNvSpPr>
            <a:spLocks noChangeAspect="1"/>
          </p:cNvSpPr>
          <p:nvPr/>
        </p:nvSpPr>
        <p:spPr bwMode="auto">
          <a:xfrm>
            <a:off x="7405688" y="2733675"/>
            <a:ext cx="17462" cy="28575"/>
          </a:xfrm>
          <a:custGeom>
            <a:avLst/>
            <a:gdLst>
              <a:gd name="T0" fmla="*/ 0 w 2"/>
              <a:gd name="T1" fmla="*/ 2147483646 h 4"/>
              <a:gd name="T2" fmla="*/ 0 w 2"/>
              <a:gd name="T3" fmla="*/ 2147483646 h 4"/>
              <a:gd name="T4" fmla="*/ 2147483646 w 2"/>
              <a:gd name="T5" fmla="*/ 0 h 4"/>
              <a:gd name="T6" fmla="*/ 2147483646 w 2"/>
              <a:gd name="T7" fmla="*/ 2147483646 h 4"/>
              <a:gd name="T8" fmla="*/ 2147483646 w 2"/>
              <a:gd name="T9" fmla="*/ 2147483646 h 4"/>
              <a:gd name="T10" fmla="*/ 0 w 2"/>
              <a:gd name="T11" fmla="*/ 2147483646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40" name="Freeform 16">
            <a:extLst>
              <a:ext uri="{FF2B5EF4-FFF2-40B4-BE49-F238E27FC236}">
                <a16:creationId xmlns:a16="http://schemas.microsoft.com/office/drawing/2014/main" id="{12F0ED55-1018-469F-8864-4CA3A6A5A623}"/>
              </a:ext>
              <a:ext uri="{C183D7F6-B498-43B3-948B-1728B52AA6E4}">
                <adec:decorative xmlns:adec="http://schemas.microsoft.com/office/drawing/2017/decorative" val="1"/>
              </a:ext>
            </a:extLst>
          </p:cNvPr>
          <p:cNvSpPr>
            <a:spLocks noChangeAspect="1"/>
          </p:cNvSpPr>
          <p:nvPr/>
        </p:nvSpPr>
        <p:spPr bwMode="auto">
          <a:xfrm>
            <a:off x="7431088" y="2608263"/>
            <a:ext cx="217487" cy="141287"/>
          </a:xfrm>
          <a:custGeom>
            <a:avLst/>
            <a:gdLst>
              <a:gd name="T0" fmla="*/ 0 w 28"/>
              <a:gd name="T1" fmla="*/ 2147483646 h 18"/>
              <a:gd name="T2" fmla="*/ 0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2147483646 h 18"/>
              <a:gd name="T16" fmla="*/ 2147483646 w 28"/>
              <a:gd name="T17" fmla="*/ 2147483646 h 18"/>
              <a:gd name="T18" fmla="*/ 2147483646 w 28"/>
              <a:gd name="T19" fmla="*/ 2147483646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0 h 18"/>
              <a:gd name="T66" fmla="*/ 2147483646 w 28"/>
              <a:gd name="T67" fmla="*/ 0 h 18"/>
              <a:gd name="T68" fmla="*/ 2147483646 w 28"/>
              <a:gd name="T69" fmla="*/ 2147483646 h 18"/>
              <a:gd name="T70" fmla="*/ 2147483646 w 28"/>
              <a:gd name="T71" fmla="*/ 2147483646 h 18"/>
              <a:gd name="T72" fmla="*/ 2147483646 w 28"/>
              <a:gd name="T73" fmla="*/ 2147483646 h 18"/>
              <a:gd name="T74" fmla="*/ 2147483646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0 w 28"/>
              <a:gd name="T95" fmla="*/ 2147483646 h 18"/>
              <a:gd name="T96" fmla="*/ 0 w 28"/>
              <a:gd name="T97" fmla="*/ 2147483646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41" name="Washington">
            <a:extLst>
              <a:ext uri="{FF2B5EF4-FFF2-40B4-BE49-F238E27FC236}">
                <a16:creationId xmlns:a16="http://schemas.microsoft.com/office/drawing/2014/main" id="{1E0353C4-6122-49FF-A21D-6847D970F9FF}"/>
              </a:ext>
              <a:ext uri="{C183D7F6-B498-43B3-948B-1728B52AA6E4}">
                <adec:decorative xmlns:adec="http://schemas.microsoft.com/office/drawing/2017/decorative" val="1"/>
              </a:ext>
            </a:extLst>
          </p:cNvPr>
          <p:cNvSpPr>
            <a:spLocks noChangeAspect="1"/>
          </p:cNvSpPr>
          <p:nvPr/>
        </p:nvSpPr>
        <p:spPr bwMode="auto">
          <a:xfrm>
            <a:off x="1946275" y="1349375"/>
            <a:ext cx="815975" cy="584200"/>
          </a:xfrm>
          <a:custGeom>
            <a:avLst/>
            <a:gdLst>
              <a:gd name="T0" fmla="*/ 2147483646 w 104"/>
              <a:gd name="T1" fmla="*/ 2147483646 h 75"/>
              <a:gd name="T2" fmla="*/ 2147483646 w 104"/>
              <a:gd name="T3" fmla="*/ 2147483646 h 75"/>
              <a:gd name="T4" fmla="*/ 2147483646 w 104"/>
              <a:gd name="T5" fmla="*/ 2147483646 h 75"/>
              <a:gd name="T6" fmla="*/ 2147483646 w 104"/>
              <a:gd name="T7" fmla="*/ 2147483646 h 75"/>
              <a:gd name="T8" fmla="*/ 2147483646 w 104"/>
              <a:gd name="T9" fmla="*/ 2147483646 h 75"/>
              <a:gd name="T10" fmla="*/ 2147483646 w 104"/>
              <a:gd name="T11" fmla="*/ 2147483646 h 75"/>
              <a:gd name="T12" fmla="*/ 0 w 104"/>
              <a:gd name="T13" fmla="*/ 2147483646 h 75"/>
              <a:gd name="T14" fmla="*/ 2147483646 w 104"/>
              <a:gd name="T15" fmla="*/ 2147483646 h 75"/>
              <a:gd name="T16" fmla="*/ 2147483646 w 104"/>
              <a:gd name="T17" fmla="*/ 2147483646 h 75"/>
              <a:gd name="T18" fmla="*/ 2147483646 w 104"/>
              <a:gd name="T19" fmla="*/ 2147483646 h 75"/>
              <a:gd name="T20" fmla="*/ 2147483646 w 104"/>
              <a:gd name="T21" fmla="*/ 2147483646 h 75"/>
              <a:gd name="T22" fmla="*/ 2147483646 w 104"/>
              <a:gd name="T23" fmla="*/ 0 h 75"/>
              <a:gd name="T24" fmla="*/ 2147483646 w 104"/>
              <a:gd name="T25" fmla="*/ 2147483646 h 75"/>
              <a:gd name="T26" fmla="*/ 2147483646 w 104"/>
              <a:gd name="T27" fmla="*/ 2147483646 h 75"/>
              <a:gd name="T28" fmla="*/ 2147483646 w 104"/>
              <a:gd name="T29" fmla="*/ 2147483646 h 75"/>
              <a:gd name="T30" fmla="*/ 2147483646 w 104"/>
              <a:gd name="T31" fmla="*/ 2147483646 h 75"/>
              <a:gd name="T32" fmla="*/ 2147483646 w 104"/>
              <a:gd name="T33" fmla="*/ 2147483646 h 75"/>
              <a:gd name="T34" fmla="*/ 2147483646 w 104"/>
              <a:gd name="T35" fmla="*/ 2147483646 h 75"/>
              <a:gd name="T36" fmla="*/ 2147483646 w 104"/>
              <a:gd name="T37" fmla="*/ 2147483646 h 75"/>
              <a:gd name="T38" fmla="*/ 2147483646 w 104"/>
              <a:gd name="T39" fmla="*/ 2147483646 h 75"/>
              <a:gd name="T40" fmla="*/ 2147483646 w 104"/>
              <a:gd name="T41" fmla="*/ 2147483646 h 75"/>
              <a:gd name="T42" fmla="*/ 2147483646 w 104"/>
              <a:gd name="T43" fmla="*/ 2147483646 h 75"/>
              <a:gd name="T44" fmla="*/ 2147483646 w 104"/>
              <a:gd name="T45" fmla="*/ 2147483646 h 75"/>
              <a:gd name="T46" fmla="*/ 2147483646 w 104"/>
              <a:gd name="T47" fmla="*/ 2147483646 h 75"/>
              <a:gd name="T48" fmla="*/ 2147483646 w 104"/>
              <a:gd name="T49" fmla="*/ 2147483646 h 75"/>
              <a:gd name="T50" fmla="*/ 2147483646 w 104"/>
              <a:gd name="T51" fmla="*/ 2147483646 h 75"/>
              <a:gd name="T52" fmla="*/ 2147483646 w 104"/>
              <a:gd name="T53" fmla="*/ 2147483646 h 75"/>
              <a:gd name="T54" fmla="*/ 2147483646 w 104"/>
              <a:gd name="T55" fmla="*/ 2147483646 h 75"/>
              <a:gd name="T56" fmla="*/ 2147483646 w 104"/>
              <a:gd name="T57" fmla="*/ 2147483646 h 75"/>
              <a:gd name="T58" fmla="*/ 2147483646 w 104"/>
              <a:gd name="T59" fmla="*/ 2147483646 h 75"/>
              <a:gd name="T60" fmla="*/ 2147483646 w 104"/>
              <a:gd name="T61" fmla="*/ 2147483646 h 75"/>
              <a:gd name="T62" fmla="*/ 2147483646 w 104"/>
              <a:gd name="T63" fmla="*/ 2147483646 h 75"/>
              <a:gd name="T64" fmla="*/ 2147483646 w 104"/>
              <a:gd name="T65" fmla="*/ 2147483646 h 75"/>
              <a:gd name="T66" fmla="*/ 2147483646 w 104"/>
              <a:gd name="T67" fmla="*/ 2147483646 h 75"/>
              <a:gd name="T68" fmla="*/ 2147483646 w 104"/>
              <a:gd name="T69" fmla="*/ 2147483646 h 75"/>
              <a:gd name="T70" fmla="*/ 2147483646 w 104"/>
              <a:gd name="T71" fmla="*/ 2147483646 h 75"/>
              <a:gd name="T72" fmla="*/ 2147483646 w 104"/>
              <a:gd name="T73" fmla="*/ 2147483646 h 75"/>
              <a:gd name="T74" fmla="*/ 2147483646 w 104"/>
              <a:gd name="T75" fmla="*/ 2147483646 h 75"/>
              <a:gd name="T76" fmla="*/ 2147483646 w 104"/>
              <a:gd name="T77" fmla="*/ 2147483646 h 75"/>
              <a:gd name="T78" fmla="*/ 2147483646 w 104"/>
              <a:gd name="T79" fmla="*/ 2147483646 h 75"/>
              <a:gd name="T80" fmla="*/ 2147483646 w 104"/>
              <a:gd name="T81" fmla="*/ 2147483646 h 75"/>
              <a:gd name="T82" fmla="*/ 2147483646 w 104"/>
              <a:gd name="T83" fmla="*/ 2147483646 h 75"/>
              <a:gd name="T84" fmla="*/ 2147483646 w 104"/>
              <a:gd name="T85" fmla="*/ 2147483646 h 75"/>
              <a:gd name="T86" fmla="*/ 2147483646 w 104"/>
              <a:gd name="T87" fmla="*/ 2147483646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02818A"/>
          </a:solidFill>
          <a:ln w="15875">
            <a:solidFill>
              <a:srgbClr val="003F48"/>
            </a:solidFill>
            <a:prstDash val="solid"/>
            <a:round/>
            <a:headEnd/>
            <a:tailEnd/>
          </a:ln>
        </p:spPr>
        <p:txBody>
          <a:bodyPr/>
          <a:lstStyle/>
          <a:p>
            <a:endParaRPr lang="en-US"/>
          </a:p>
        </p:txBody>
      </p:sp>
      <p:sp>
        <p:nvSpPr>
          <p:cNvPr id="52242" name="Freeform 19">
            <a:extLst>
              <a:ext uri="{FF2B5EF4-FFF2-40B4-BE49-F238E27FC236}">
                <a16:creationId xmlns:a16="http://schemas.microsoft.com/office/drawing/2014/main" id="{42D4B166-B8E7-4D6D-A8D7-B910577453B8}"/>
              </a:ext>
              <a:ext uri="{C183D7F6-B498-43B3-948B-1728B52AA6E4}">
                <adec:decorative xmlns:adec="http://schemas.microsoft.com/office/drawing/2017/decorative" val="1"/>
              </a:ext>
            </a:extLst>
          </p:cNvPr>
          <p:cNvSpPr>
            <a:spLocks noChangeAspect="1"/>
          </p:cNvSpPr>
          <p:nvPr/>
        </p:nvSpPr>
        <p:spPr bwMode="auto">
          <a:xfrm>
            <a:off x="2165350" y="1435100"/>
            <a:ext cx="23813" cy="61913"/>
          </a:xfrm>
          <a:custGeom>
            <a:avLst/>
            <a:gdLst>
              <a:gd name="T0" fmla="*/ 0 w 3"/>
              <a:gd name="T1" fmla="*/ 2147483646 h 8"/>
              <a:gd name="T2" fmla="*/ 2147483646 w 3"/>
              <a:gd name="T3" fmla="*/ 0 h 8"/>
              <a:gd name="T4" fmla="*/ 2147483646 w 3"/>
              <a:gd name="T5" fmla="*/ 2147483646 h 8"/>
              <a:gd name="T6" fmla="*/ 2147483646 w 3"/>
              <a:gd name="T7" fmla="*/ 2147483646 h 8"/>
              <a:gd name="T8" fmla="*/ 0 w 3"/>
              <a:gd name="T9" fmla="*/ 2147483646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43" name="Alabama">
            <a:extLst>
              <a:ext uri="{FF2B5EF4-FFF2-40B4-BE49-F238E27FC236}">
                <a16:creationId xmlns:a16="http://schemas.microsoft.com/office/drawing/2014/main" id="{9ED82EDB-E3D5-49FF-9D76-2B35E52D9420}"/>
              </a:ext>
              <a:ext uri="{C183D7F6-B498-43B3-948B-1728B52AA6E4}">
                <adec:decorative xmlns:adec="http://schemas.microsoft.com/office/drawing/2017/decorative" val="1"/>
              </a:ext>
            </a:extLst>
          </p:cNvPr>
          <p:cNvSpPr>
            <a:spLocks noChangeAspect="1"/>
          </p:cNvSpPr>
          <p:nvPr/>
        </p:nvSpPr>
        <p:spPr bwMode="auto">
          <a:xfrm>
            <a:off x="5868988" y="3822700"/>
            <a:ext cx="461962" cy="744538"/>
          </a:xfrm>
          <a:custGeom>
            <a:avLst/>
            <a:gdLst>
              <a:gd name="T0" fmla="*/ 0 w 59"/>
              <a:gd name="T1" fmla="*/ 2147483646 h 96"/>
              <a:gd name="T2" fmla="*/ 2147483646 w 59"/>
              <a:gd name="T3" fmla="*/ 2147483646 h 96"/>
              <a:gd name="T4" fmla="*/ 0 w 59"/>
              <a:gd name="T5" fmla="*/ 2147483646 h 96"/>
              <a:gd name="T6" fmla="*/ 2147483646 w 59"/>
              <a:gd name="T7" fmla="*/ 2147483646 h 96"/>
              <a:gd name="T8" fmla="*/ 2147483646 w 59"/>
              <a:gd name="T9" fmla="*/ 2147483646 h 96"/>
              <a:gd name="T10" fmla="*/ 2147483646 w 59"/>
              <a:gd name="T11" fmla="*/ 2147483646 h 96"/>
              <a:gd name="T12" fmla="*/ 2147483646 w 59"/>
              <a:gd name="T13" fmla="*/ 2147483646 h 96"/>
              <a:gd name="T14" fmla="*/ 2147483646 w 59"/>
              <a:gd name="T15" fmla="*/ 2147483646 h 96"/>
              <a:gd name="T16" fmla="*/ 2147483646 w 59"/>
              <a:gd name="T17" fmla="*/ 2147483646 h 96"/>
              <a:gd name="T18" fmla="*/ 2147483646 w 59"/>
              <a:gd name="T19" fmla="*/ 2147483646 h 96"/>
              <a:gd name="T20" fmla="*/ 2147483646 w 59"/>
              <a:gd name="T21" fmla="*/ 2147483646 h 96"/>
              <a:gd name="T22" fmla="*/ 2147483646 w 59"/>
              <a:gd name="T23" fmla="*/ 2147483646 h 96"/>
              <a:gd name="T24" fmla="*/ 2147483646 w 59"/>
              <a:gd name="T25" fmla="*/ 2147483646 h 96"/>
              <a:gd name="T26" fmla="*/ 2147483646 w 59"/>
              <a:gd name="T27" fmla="*/ 2147483646 h 96"/>
              <a:gd name="T28" fmla="*/ 2147483646 w 59"/>
              <a:gd name="T29" fmla="*/ 2147483646 h 96"/>
              <a:gd name="T30" fmla="*/ 2147483646 w 59"/>
              <a:gd name="T31" fmla="*/ 2147483646 h 96"/>
              <a:gd name="T32" fmla="*/ 2147483646 w 59"/>
              <a:gd name="T33" fmla="*/ 2147483646 h 96"/>
              <a:gd name="T34" fmla="*/ 2147483646 w 59"/>
              <a:gd name="T35" fmla="*/ 2147483646 h 96"/>
              <a:gd name="T36" fmla="*/ 2147483646 w 59"/>
              <a:gd name="T37" fmla="*/ 2147483646 h 96"/>
              <a:gd name="T38" fmla="*/ 2147483646 w 59"/>
              <a:gd name="T39" fmla="*/ 2147483646 h 96"/>
              <a:gd name="T40" fmla="*/ 2147483646 w 59"/>
              <a:gd name="T41" fmla="*/ 2147483646 h 96"/>
              <a:gd name="T42" fmla="*/ 2147483646 w 59"/>
              <a:gd name="T43" fmla="*/ 2147483646 h 96"/>
              <a:gd name="T44" fmla="*/ 2147483646 w 59"/>
              <a:gd name="T45" fmla="*/ 0 h 96"/>
              <a:gd name="T46" fmla="*/ 0 w 59"/>
              <a:gd name="T47" fmla="*/ 2147483646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7A9CF"/>
          </a:solidFill>
          <a:ln w="15875">
            <a:solidFill>
              <a:srgbClr val="003F48"/>
            </a:solidFill>
            <a:prstDash val="solid"/>
            <a:round/>
            <a:headEnd/>
            <a:tailEnd/>
          </a:ln>
        </p:spPr>
        <p:txBody>
          <a:bodyPr/>
          <a:lstStyle/>
          <a:p>
            <a:endParaRPr lang="en-US"/>
          </a:p>
        </p:txBody>
      </p:sp>
      <p:sp>
        <p:nvSpPr>
          <p:cNvPr id="52244" name="Arizona">
            <a:extLst>
              <a:ext uri="{FF2B5EF4-FFF2-40B4-BE49-F238E27FC236}">
                <a16:creationId xmlns:a16="http://schemas.microsoft.com/office/drawing/2014/main" id="{196BEF5A-93BB-4F69-B3C9-1F723B9B702E}"/>
              </a:ext>
              <a:ext uri="{C183D7F6-B498-43B3-948B-1728B52AA6E4}">
                <adec:decorative xmlns:adec="http://schemas.microsoft.com/office/drawing/2017/decorative" val="1"/>
              </a:ext>
            </a:extLst>
          </p:cNvPr>
          <p:cNvSpPr>
            <a:spLocks noChangeAspect="1"/>
          </p:cNvSpPr>
          <p:nvPr/>
        </p:nvSpPr>
        <p:spPr bwMode="auto">
          <a:xfrm>
            <a:off x="2470150" y="3354388"/>
            <a:ext cx="833438" cy="957262"/>
          </a:xfrm>
          <a:custGeom>
            <a:avLst/>
            <a:gdLst>
              <a:gd name="T0" fmla="*/ 0 w 106"/>
              <a:gd name="T1" fmla="*/ 2147483646 h 123"/>
              <a:gd name="T2" fmla="*/ 2147483646 w 106"/>
              <a:gd name="T3" fmla="*/ 2147483646 h 123"/>
              <a:gd name="T4" fmla="*/ 2147483646 w 106"/>
              <a:gd name="T5" fmla="*/ 2147483646 h 123"/>
              <a:gd name="T6" fmla="*/ 2147483646 w 106"/>
              <a:gd name="T7" fmla="*/ 2147483646 h 123"/>
              <a:gd name="T8" fmla="*/ 2147483646 w 106"/>
              <a:gd name="T9" fmla="*/ 2147483646 h 123"/>
              <a:gd name="T10" fmla="*/ 2147483646 w 106"/>
              <a:gd name="T11" fmla="*/ 2147483646 h 123"/>
              <a:gd name="T12" fmla="*/ 2147483646 w 106"/>
              <a:gd name="T13" fmla="*/ 2147483646 h 123"/>
              <a:gd name="T14" fmla="*/ 2147483646 w 106"/>
              <a:gd name="T15" fmla="*/ 2147483646 h 123"/>
              <a:gd name="T16" fmla="*/ 2147483646 w 106"/>
              <a:gd name="T17" fmla="*/ 2147483646 h 123"/>
              <a:gd name="T18" fmla="*/ 2147483646 w 106"/>
              <a:gd name="T19" fmla="*/ 2147483646 h 123"/>
              <a:gd name="T20" fmla="*/ 2147483646 w 106"/>
              <a:gd name="T21" fmla="*/ 2147483646 h 123"/>
              <a:gd name="T22" fmla="*/ 2147483646 w 106"/>
              <a:gd name="T23" fmla="*/ 0 h 123"/>
              <a:gd name="T24" fmla="*/ 2147483646 w 106"/>
              <a:gd name="T25" fmla="*/ 2147483646 h 123"/>
              <a:gd name="T26" fmla="*/ 2147483646 w 106"/>
              <a:gd name="T27" fmla="*/ 2147483646 h 123"/>
              <a:gd name="T28" fmla="*/ 2147483646 w 106"/>
              <a:gd name="T29" fmla="*/ 2147483646 h 123"/>
              <a:gd name="T30" fmla="*/ 2147483646 w 106"/>
              <a:gd name="T31" fmla="*/ 2147483646 h 123"/>
              <a:gd name="T32" fmla="*/ 2147483646 w 106"/>
              <a:gd name="T33" fmla="*/ 2147483646 h 123"/>
              <a:gd name="T34" fmla="*/ 0 w 106"/>
              <a:gd name="T35" fmla="*/ 2147483646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DCEDC8"/>
          </a:solidFill>
          <a:ln w="15875">
            <a:solidFill>
              <a:srgbClr val="003F48"/>
            </a:solidFill>
            <a:prstDash val="solid"/>
            <a:round/>
            <a:headEnd/>
            <a:tailEnd/>
          </a:ln>
        </p:spPr>
        <p:txBody>
          <a:bodyPr/>
          <a:lstStyle/>
          <a:p>
            <a:endParaRPr lang="en-US"/>
          </a:p>
        </p:txBody>
      </p:sp>
      <p:sp>
        <p:nvSpPr>
          <p:cNvPr id="52245" name="Arkansas">
            <a:extLst>
              <a:ext uri="{FF2B5EF4-FFF2-40B4-BE49-F238E27FC236}">
                <a16:creationId xmlns:a16="http://schemas.microsoft.com/office/drawing/2014/main" id="{F8721D8F-912C-4BA7-8788-90EC76FE66DB}"/>
              </a:ext>
              <a:ext uri="{C183D7F6-B498-43B3-948B-1728B52AA6E4}">
                <adec:decorative xmlns:adec="http://schemas.microsoft.com/office/drawing/2017/decorative" val="1"/>
              </a:ext>
            </a:extLst>
          </p:cNvPr>
          <p:cNvSpPr>
            <a:spLocks noChangeAspect="1"/>
          </p:cNvSpPr>
          <p:nvPr/>
        </p:nvSpPr>
        <p:spPr bwMode="auto">
          <a:xfrm>
            <a:off x="5060950" y="3635375"/>
            <a:ext cx="620713" cy="544513"/>
          </a:xfrm>
          <a:custGeom>
            <a:avLst/>
            <a:gdLst>
              <a:gd name="T0" fmla="*/ 0 w 79"/>
              <a:gd name="T1" fmla="*/ 2147483646 h 70"/>
              <a:gd name="T2" fmla="*/ 2147483646 w 79"/>
              <a:gd name="T3" fmla="*/ 2147483646 h 70"/>
              <a:gd name="T4" fmla="*/ 2147483646 w 79"/>
              <a:gd name="T5" fmla="*/ 2147483646 h 70"/>
              <a:gd name="T6" fmla="*/ 2147483646 w 79"/>
              <a:gd name="T7" fmla="*/ 2147483646 h 70"/>
              <a:gd name="T8" fmla="*/ 2147483646 w 79"/>
              <a:gd name="T9" fmla="*/ 2147483646 h 70"/>
              <a:gd name="T10" fmla="*/ 2147483646 w 79"/>
              <a:gd name="T11" fmla="*/ 2147483646 h 70"/>
              <a:gd name="T12" fmla="*/ 2147483646 w 79"/>
              <a:gd name="T13" fmla="*/ 2147483646 h 70"/>
              <a:gd name="T14" fmla="*/ 2147483646 w 79"/>
              <a:gd name="T15" fmla="*/ 2147483646 h 70"/>
              <a:gd name="T16" fmla="*/ 2147483646 w 79"/>
              <a:gd name="T17" fmla="*/ 2147483646 h 70"/>
              <a:gd name="T18" fmla="*/ 2147483646 w 79"/>
              <a:gd name="T19" fmla="*/ 2147483646 h 70"/>
              <a:gd name="T20" fmla="*/ 2147483646 w 79"/>
              <a:gd name="T21" fmla="*/ 2147483646 h 70"/>
              <a:gd name="T22" fmla="*/ 2147483646 w 79"/>
              <a:gd name="T23" fmla="*/ 2147483646 h 70"/>
              <a:gd name="T24" fmla="*/ 2147483646 w 79"/>
              <a:gd name="T25" fmla="*/ 2147483646 h 70"/>
              <a:gd name="T26" fmla="*/ 2147483646 w 79"/>
              <a:gd name="T27" fmla="*/ 2147483646 h 70"/>
              <a:gd name="T28" fmla="*/ 2147483646 w 79"/>
              <a:gd name="T29" fmla="*/ 2147483646 h 70"/>
              <a:gd name="T30" fmla="*/ 2147483646 w 79"/>
              <a:gd name="T31" fmla="*/ 2147483646 h 70"/>
              <a:gd name="T32" fmla="*/ 2147483646 w 79"/>
              <a:gd name="T33" fmla="*/ 2147483646 h 70"/>
              <a:gd name="T34" fmla="*/ 2147483646 w 79"/>
              <a:gd name="T35" fmla="*/ 2147483646 h 70"/>
              <a:gd name="T36" fmla="*/ 2147483646 w 79"/>
              <a:gd name="T37" fmla="*/ 2147483646 h 70"/>
              <a:gd name="T38" fmla="*/ 2147483646 w 79"/>
              <a:gd name="T39" fmla="*/ 0 h 70"/>
              <a:gd name="T40" fmla="*/ 0 w 79"/>
              <a:gd name="T41" fmla="*/ 2147483646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DCEDC8"/>
          </a:solidFill>
          <a:ln w="15875">
            <a:solidFill>
              <a:srgbClr val="003F48"/>
            </a:solidFill>
            <a:prstDash val="solid"/>
            <a:round/>
            <a:headEnd/>
            <a:tailEnd/>
          </a:ln>
        </p:spPr>
        <p:txBody>
          <a:bodyPr/>
          <a:lstStyle/>
          <a:p>
            <a:endParaRPr lang="en-US"/>
          </a:p>
        </p:txBody>
      </p:sp>
      <p:sp>
        <p:nvSpPr>
          <p:cNvPr id="52246" name="California">
            <a:extLst>
              <a:ext uri="{FF2B5EF4-FFF2-40B4-BE49-F238E27FC236}">
                <a16:creationId xmlns:a16="http://schemas.microsoft.com/office/drawing/2014/main" id="{2313A607-4DBF-4AC9-B3F9-9A0E929CFB81}"/>
              </a:ext>
              <a:ext uri="{C183D7F6-B498-43B3-948B-1728B52AA6E4}">
                <adec:decorative xmlns:adec="http://schemas.microsoft.com/office/drawing/2017/decorative" val="1"/>
              </a:ext>
            </a:extLst>
          </p:cNvPr>
          <p:cNvSpPr>
            <a:spLocks noChangeAspect="1"/>
          </p:cNvSpPr>
          <p:nvPr/>
        </p:nvSpPr>
        <p:spPr bwMode="auto">
          <a:xfrm>
            <a:off x="1638300" y="2320925"/>
            <a:ext cx="966788" cy="1647825"/>
          </a:xfrm>
          <a:custGeom>
            <a:avLst/>
            <a:gdLst>
              <a:gd name="T0" fmla="*/ 2147483646 w 123"/>
              <a:gd name="T1" fmla="*/ 2147483646 h 212"/>
              <a:gd name="T2" fmla="*/ 2147483646 w 123"/>
              <a:gd name="T3" fmla="*/ 2147483646 h 212"/>
              <a:gd name="T4" fmla="*/ 2147483646 w 123"/>
              <a:gd name="T5" fmla="*/ 2147483646 h 212"/>
              <a:gd name="T6" fmla="*/ 2147483646 w 123"/>
              <a:gd name="T7" fmla="*/ 2147483646 h 212"/>
              <a:gd name="T8" fmla="*/ 2147483646 w 123"/>
              <a:gd name="T9" fmla="*/ 2147483646 h 212"/>
              <a:gd name="T10" fmla="*/ 2147483646 w 123"/>
              <a:gd name="T11" fmla="*/ 2147483646 h 212"/>
              <a:gd name="T12" fmla="*/ 2147483646 w 123"/>
              <a:gd name="T13" fmla="*/ 2147483646 h 212"/>
              <a:gd name="T14" fmla="*/ 2147483646 w 123"/>
              <a:gd name="T15" fmla="*/ 2147483646 h 212"/>
              <a:gd name="T16" fmla="*/ 2147483646 w 123"/>
              <a:gd name="T17" fmla="*/ 2147483646 h 212"/>
              <a:gd name="T18" fmla="*/ 2147483646 w 123"/>
              <a:gd name="T19" fmla="*/ 2147483646 h 212"/>
              <a:gd name="T20" fmla="*/ 2147483646 w 123"/>
              <a:gd name="T21" fmla="*/ 2147483646 h 212"/>
              <a:gd name="T22" fmla="*/ 2147483646 w 123"/>
              <a:gd name="T23" fmla="*/ 2147483646 h 212"/>
              <a:gd name="T24" fmla="*/ 2147483646 w 123"/>
              <a:gd name="T25" fmla="*/ 2147483646 h 212"/>
              <a:gd name="T26" fmla="*/ 2147483646 w 123"/>
              <a:gd name="T27" fmla="*/ 2147483646 h 212"/>
              <a:gd name="T28" fmla="*/ 2147483646 w 123"/>
              <a:gd name="T29" fmla="*/ 2147483646 h 212"/>
              <a:gd name="T30" fmla="*/ 2147483646 w 123"/>
              <a:gd name="T31" fmla="*/ 2147483646 h 212"/>
              <a:gd name="T32" fmla="*/ 2147483646 w 123"/>
              <a:gd name="T33" fmla="*/ 2147483646 h 212"/>
              <a:gd name="T34" fmla="*/ 2147483646 w 123"/>
              <a:gd name="T35" fmla="*/ 2147483646 h 212"/>
              <a:gd name="T36" fmla="*/ 2147483646 w 123"/>
              <a:gd name="T37" fmla="*/ 2147483646 h 212"/>
              <a:gd name="T38" fmla="*/ 2147483646 w 123"/>
              <a:gd name="T39" fmla="*/ 2147483646 h 212"/>
              <a:gd name="T40" fmla="*/ 2147483646 w 123"/>
              <a:gd name="T41" fmla="*/ 2147483646 h 212"/>
              <a:gd name="T42" fmla="*/ 2147483646 w 123"/>
              <a:gd name="T43" fmla="*/ 2147483646 h 212"/>
              <a:gd name="T44" fmla="*/ 2147483646 w 123"/>
              <a:gd name="T45" fmla="*/ 2147483646 h 212"/>
              <a:gd name="T46" fmla="*/ 2147483646 w 123"/>
              <a:gd name="T47" fmla="*/ 2147483646 h 212"/>
              <a:gd name="T48" fmla="*/ 2147483646 w 123"/>
              <a:gd name="T49" fmla="*/ 2147483646 h 212"/>
              <a:gd name="T50" fmla="*/ 2147483646 w 123"/>
              <a:gd name="T51" fmla="*/ 2147483646 h 212"/>
              <a:gd name="T52" fmla="*/ 2147483646 w 123"/>
              <a:gd name="T53" fmla="*/ 2147483646 h 212"/>
              <a:gd name="T54" fmla="*/ 2147483646 w 123"/>
              <a:gd name="T55" fmla="*/ 2147483646 h 212"/>
              <a:gd name="T56" fmla="*/ 2147483646 w 123"/>
              <a:gd name="T57" fmla="*/ 2147483646 h 212"/>
              <a:gd name="T58" fmla="*/ 2147483646 w 123"/>
              <a:gd name="T59" fmla="*/ 2147483646 h 212"/>
              <a:gd name="T60" fmla="*/ 2147483646 w 123"/>
              <a:gd name="T61" fmla="*/ 2147483646 h 212"/>
              <a:gd name="T62" fmla="*/ 2147483646 w 123"/>
              <a:gd name="T63" fmla="*/ 2147483646 h 212"/>
              <a:gd name="T64" fmla="*/ 2147483646 w 123"/>
              <a:gd name="T65" fmla="*/ 2147483646 h 212"/>
              <a:gd name="T66" fmla="*/ 2147483646 w 123"/>
              <a:gd name="T67" fmla="*/ 2147483646 h 212"/>
              <a:gd name="T68" fmla="*/ 2147483646 w 123"/>
              <a:gd name="T69" fmla="*/ 2147483646 h 212"/>
              <a:gd name="T70" fmla="*/ 2147483646 w 123"/>
              <a:gd name="T71" fmla="*/ 2147483646 h 212"/>
              <a:gd name="T72" fmla="*/ 2147483646 w 123"/>
              <a:gd name="T73" fmla="*/ 2147483646 h 212"/>
              <a:gd name="T74" fmla="*/ 2147483646 w 123"/>
              <a:gd name="T75" fmla="*/ 2147483646 h 212"/>
              <a:gd name="T76" fmla="*/ 2147483646 w 123"/>
              <a:gd name="T77" fmla="*/ 2147483646 h 212"/>
              <a:gd name="T78" fmla="*/ 2147483646 w 123"/>
              <a:gd name="T79" fmla="*/ 2147483646 h 212"/>
              <a:gd name="T80" fmla="*/ 2147483646 w 123"/>
              <a:gd name="T81" fmla="*/ 2147483646 h 212"/>
              <a:gd name="T82" fmla="*/ 2147483646 w 123"/>
              <a:gd name="T83" fmla="*/ 2147483646 h 212"/>
              <a:gd name="T84" fmla="*/ 2147483646 w 123"/>
              <a:gd name="T85" fmla="*/ 2147483646 h 212"/>
              <a:gd name="T86" fmla="*/ 2147483646 w 123"/>
              <a:gd name="T87" fmla="*/ 2147483646 h 212"/>
              <a:gd name="T88" fmla="*/ 2147483646 w 123"/>
              <a:gd name="T89" fmla="*/ 2147483646 h 212"/>
              <a:gd name="T90" fmla="*/ 2147483646 w 123"/>
              <a:gd name="T91" fmla="*/ 2147483646 h 212"/>
              <a:gd name="T92" fmla="*/ 2147483646 w 123"/>
              <a:gd name="T93" fmla="*/ 2147483646 h 212"/>
              <a:gd name="T94" fmla="*/ 2147483646 w 123"/>
              <a:gd name="T95" fmla="*/ 2147483646 h 212"/>
              <a:gd name="T96" fmla="*/ 2147483646 w 123"/>
              <a:gd name="T97" fmla="*/ 0 h 212"/>
              <a:gd name="T98" fmla="*/ 2147483646 w 123"/>
              <a:gd name="T99" fmla="*/ 2147483646 h 212"/>
              <a:gd name="T100" fmla="*/ 2147483646 w 123"/>
              <a:gd name="T101" fmla="*/ 2147483646 h 212"/>
              <a:gd name="T102" fmla="*/ 0 w 123"/>
              <a:gd name="T103" fmla="*/ 2147483646 h 212"/>
              <a:gd name="T104" fmla="*/ 2147483646 w 123"/>
              <a:gd name="T105" fmla="*/ 2147483646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2818A"/>
          </a:solidFill>
          <a:ln w="15875">
            <a:solidFill>
              <a:srgbClr val="003F48"/>
            </a:solidFill>
            <a:prstDash val="solid"/>
            <a:round/>
            <a:headEnd/>
            <a:tailEnd/>
          </a:ln>
        </p:spPr>
        <p:txBody>
          <a:bodyPr/>
          <a:lstStyle/>
          <a:p>
            <a:endParaRPr lang="en-US"/>
          </a:p>
        </p:txBody>
      </p:sp>
      <p:sp>
        <p:nvSpPr>
          <p:cNvPr id="52247" name="Colorado">
            <a:extLst>
              <a:ext uri="{FF2B5EF4-FFF2-40B4-BE49-F238E27FC236}">
                <a16:creationId xmlns:a16="http://schemas.microsoft.com/office/drawing/2014/main" id="{276F3B4A-A1B1-47EE-8AC2-FCF23A42236D}"/>
              </a:ext>
              <a:ext uri="{C183D7F6-B498-43B3-948B-1728B52AA6E4}">
                <adec:decorative xmlns:adec="http://schemas.microsoft.com/office/drawing/2017/decorative" val="1"/>
              </a:ext>
            </a:extLst>
          </p:cNvPr>
          <p:cNvSpPr>
            <a:spLocks noChangeAspect="1"/>
          </p:cNvSpPr>
          <p:nvPr/>
        </p:nvSpPr>
        <p:spPr bwMode="auto">
          <a:xfrm>
            <a:off x="3303588" y="2849563"/>
            <a:ext cx="893762" cy="698500"/>
          </a:xfrm>
          <a:custGeom>
            <a:avLst/>
            <a:gdLst>
              <a:gd name="T0" fmla="*/ 0 w 114"/>
              <a:gd name="T1" fmla="*/ 2147483646 h 90"/>
              <a:gd name="T2" fmla="*/ 2147483646 w 114"/>
              <a:gd name="T3" fmla="*/ 0 h 90"/>
              <a:gd name="T4" fmla="*/ 2147483646 w 114"/>
              <a:gd name="T5" fmla="*/ 2147483646 h 90"/>
              <a:gd name="T6" fmla="*/ 2147483646 w 114"/>
              <a:gd name="T7" fmla="*/ 2147483646 h 90"/>
              <a:gd name="T8" fmla="*/ 2147483646 w 114"/>
              <a:gd name="T9" fmla="*/ 2147483646 h 90"/>
              <a:gd name="T10" fmla="*/ 2147483646 w 114"/>
              <a:gd name="T11" fmla="*/ 2147483646 h 90"/>
              <a:gd name="T12" fmla="*/ 2147483646 w 114"/>
              <a:gd name="T13" fmla="*/ 2147483646 h 90"/>
              <a:gd name="T14" fmla="*/ 2147483646 w 114"/>
              <a:gd name="T15" fmla="*/ 2147483646 h 90"/>
              <a:gd name="T16" fmla="*/ 0 w 114"/>
              <a:gd name="T17" fmla="*/ 2147483646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DCEDC8"/>
          </a:solidFill>
          <a:ln w="15875">
            <a:solidFill>
              <a:srgbClr val="003F48"/>
            </a:solidFill>
            <a:prstDash val="solid"/>
            <a:round/>
            <a:headEnd/>
            <a:tailEnd/>
          </a:ln>
        </p:spPr>
        <p:txBody>
          <a:bodyPr/>
          <a:lstStyle/>
          <a:p>
            <a:endParaRPr lang="en-US"/>
          </a:p>
        </p:txBody>
      </p:sp>
      <p:sp>
        <p:nvSpPr>
          <p:cNvPr id="52248" name="Connecticut">
            <a:extLst>
              <a:ext uri="{FF2B5EF4-FFF2-40B4-BE49-F238E27FC236}">
                <a16:creationId xmlns:a16="http://schemas.microsoft.com/office/drawing/2014/main" id="{A1092609-64F6-4DE8-964C-B48985D4E18A}"/>
              </a:ext>
              <a:ext uri="{C183D7F6-B498-43B3-948B-1728B52AA6E4}">
                <adec:decorative xmlns:adec="http://schemas.microsoft.com/office/drawing/2017/decorative" val="1"/>
              </a:ext>
            </a:extLst>
          </p:cNvPr>
          <p:cNvSpPr>
            <a:spLocks noChangeAspect="1"/>
          </p:cNvSpPr>
          <p:nvPr/>
        </p:nvSpPr>
        <p:spPr bwMode="auto">
          <a:xfrm>
            <a:off x="7439025" y="2468563"/>
            <a:ext cx="203200" cy="201612"/>
          </a:xfrm>
          <a:custGeom>
            <a:avLst/>
            <a:gdLst>
              <a:gd name="T0" fmla="*/ 0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0 w 26"/>
              <a:gd name="T33" fmla="*/ 214748364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DCEDC8"/>
          </a:solidFill>
          <a:ln w="15875">
            <a:solidFill>
              <a:srgbClr val="003F48"/>
            </a:solidFill>
            <a:prstDash val="solid"/>
            <a:round/>
            <a:headEnd/>
            <a:tailEnd/>
          </a:ln>
        </p:spPr>
        <p:txBody>
          <a:bodyPr/>
          <a:lstStyle/>
          <a:p>
            <a:endParaRPr lang="en-US"/>
          </a:p>
        </p:txBody>
      </p:sp>
      <p:sp>
        <p:nvSpPr>
          <p:cNvPr id="52249" name="Delaware">
            <a:extLst>
              <a:ext uri="{FF2B5EF4-FFF2-40B4-BE49-F238E27FC236}">
                <a16:creationId xmlns:a16="http://schemas.microsoft.com/office/drawing/2014/main" id="{C2649936-AE60-4994-849E-F0107DD2449A}"/>
              </a:ext>
              <a:ext uri="{C183D7F6-B498-43B3-948B-1728B52AA6E4}">
                <adec:decorative xmlns:adec="http://schemas.microsoft.com/office/drawing/2017/decorative" val="1"/>
              </a:ext>
            </a:extLst>
          </p:cNvPr>
          <p:cNvSpPr>
            <a:spLocks noChangeAspect="1"/>
          </p:cNvSpPr>
          <p:nvPr/>
        </p:nvSpPr>
        <p:spPr bwMode="auto">
          <a:xfrm>
            <a:off x="7256463" y="2895600"/>
            <a:ext cx="127000" cy="211138"/>
          </a:xfrm>
          <a:custGeom>
            <a:avLst/>
            <a:gdLst>
              <a:gd name="T0" fmla="*/ 0 w 16"/>
              <a:gd name="T1" fmla="*/ 2147483646 h 27"/>
              <a:gd name="T2" fmla="*/ 2147483646 w 16"/>
              <a:gd name="T3" fmla="*/ 0 h 27"/>
              <a:gd name="T4" fmla="*/ 2147483646 w 16"/>
              <a:gd name="T5" fmla="*/ 0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2147483646 w 16"/>
              <a:gd name="T15" fmla="*/ 2147483646 h 27"/>
              <a:gd name="T16" fmla="*/ 2147483646 w 16"/>
              <a:gd name="T17" fmla="*/ 2147483646 h 27"/>
              <a:gd name="T18" fmla="*/ 2147483646 w 16"/>
              <a:gd name="T19" fmla="*/ 2147483646 h 27"/>
              <a:gd name="T20" fmla="*/ 2147483646 w 16"/>
              <a:gd name="T21" fmla="*/ 2147483646 h 27"/>
              <a:gd name="T22" fmla="*/ 2147483646 w 16"/>
              <a:gd name="T23" fmla="*/ 2147483646 h 27"/>
              <a:gd name="T24" fmla="*/ 2147483646 w 16"/>
              <a:gd name="T25" fmla="*/ 2147483646 h 27"/>
              <a:gd name="T26" fmla="*/ 2147483646 w 16"/>
              <a:gd name="T27" fmla="*/ 2147483646 h 27"/>
              <a:gd name="T28" fmla="*/ 2147483646 w 16"/>
              <a:gd name="T29" fmla="*/ 2147483646 h 27"/>
              <a:gd name="T30" fmla="*/ 2147483646 w 16"/>
              <a:gd name="T31" fmla="*/ 2147483646 h 27"/>
              <a:gd name="T32" fmla="*/ 2147483646 w 16"/>
              <a:gd name="T33" fmla="*/ 2147483646 h 27"/>
              <a:gd name="T34" fmla="*/ 2147483646 w 16"/>
              <a:gd name="T35" fmla="*/ 2147483646 h 27"/>
              <a:gd name="T36" fmla="*/ 2147483646 w 16"/>
              <a:gd name="T37" fmla="*/ 2147483646 h 27"/>
              <a:gd name="T38" fmla="*/ 0 w 16"/>
              <a:gd name="T39" fmla="*/ 2147483646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52250" name="Freeform 27">
            <a:extLst>
              <a:ext uri="{FF2B5EF4-FFF2-40B4-BE49-F238E27FC236}">
                <a16:creationId xmlns:a16="http://schemas.microsoft.com/office/drawing/2014/main" id="{BEA899E3-3288-4FF7-B29C-7C8232AA6624}"/>
              </a:ext>
              <a:ext uri="{C183D7F6-B498-43B3-948B-1728B52AA6E4}">
                <adec:decorative xmlns:adec="http://schemas.microsoft.com/office/drawing/2017/decorative" val="1"/>
              </a:ext>
            </a:extLst>
          </p:cNvPr>
          <p:cNvSpPr>
            <a:spLocks noChangeAspect="1"/>
          </p:cNvSpPr>
          <p:nvPr/>
        </p:nvSpPr>
        <p:spPr bwMode="auto">
          <a:xfrm>
            <a:off x="7123113" y="3060700"/>
            <a:ext cx="23812" cy="20638"/>
          </a:xfrm>
          <a:custGeom>
            <a:avLst/>
            <a:gdLst>
              <a:gd name="T0" fmla="*/ 0 w 3"/>
              <a:gd name="T1" fmla="*/ 2147483646 h 3"/>
              <a:gd name="T2" fmla="*/ 2147483646 w 3"/>
              <a:gd name="T3" fmla="*/ 0 h 3"/>
              <a:gd name="T4" fmla="*/ 2147483646 w 3"/>
              <a:gd name="T5" fmla="*/ 2147483646 h 3"/>
              <a:gd name="T6" fmla="*/ 2147483646 w 3"/>
              <a:gd name="T7" fmla="*/ 2147483646 h 3"/>
              <a:gd name="T8" fmla="*/ 0 w 3"/>
              <a:gd name="T9" fmla="*/ 2147483646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51" name="Georgia">
            <a:extLst>
              <a:ext uri="{FF2B5EF4-FFF2-40B4-BE49-F238E27FC236}">
                <a16:creationId xmlns:a16="http://schemas.microsoft.com/office/drawing/2014/main" id="{829D4435-261F-4D4B-AAFB-2E1E2090EBCF}"/>
              </a:ext>
              <a:ext uri="{C183D7F6-B498-43B3-948B-1728B52AA6E4}">
                <adec:decorative xmlns:adec="http://schemas.microsoft.com/office/drawing/2017/decorative" val="1"/>
              </a:ext>
            </a:extLst>
          </p:cNvPr>
          <p:cNvSpPr>
            <a:spLocks noChangeAspect="1"/>
          </p:cNvSpPr>
          <p:nvPr/>
        </p:nvSpPr>
        <p:spPr bwMode="auto">
          <a:xfrm>
            <a:off x="6191250" y="3783013"/>
            <a:ext cx="665163" cy="684212"/>
          </a:xfrm>
          <a:custGeom>
            <a:avLst/>
            <a:gdLst>
              <a:gd name="T0" fmla="*/ 0 w 85"/>
              <a:gd name="T1" fmla="*/ 2147483646 h 88"/>
              <a:gd name="T2" fmla="*/ 2147483646 w 85"/>
              <a:gd name="T3" fmla="*/ 2147483646 h 88"/>
              <a:gd name="T4" fmla="*/ 2147483646 w 85"/>
              <a:gd name="T5" fmla="*/ 2147483646 h 88"/>
              <a:gd name="T6" fmla="*/ 2147483646 w 85"/>
              <a:gd name="T7" fmla="*/ 2147483646 h 88"/>
              <a:gd name="T8" fmla="*/ 2147483646 w 85"/>
              <a:gd name="T9" fmla="*/ 2147483646 h 88"/>
              <a:gd name="T10" fmla="*/ 2147483646 w 85"/>
              <a:gd name="T11" fmla="*/ 2147483646 h 88"/>
              <a:gd name="T12" fmla="*/ 2147483646 w 85"/>
              <a:gd name="T13" fmla="*/ 2147483646 h 88"/>
              <a:gd name="T14" fmla="*/ 2147483646 w 85"/>
              <a:gd name="T15" fmla="*/ 2147483646 h 88"/>
              <a:gd name="T16" fmla="*/ 2147483646 w 85"/>
              <a:gd name="T17" fmla="*/ 2147483646 h 88"/>
              <a:gd name="T18" fmla="*/ 2147483646 w 85"/>
              <a:gd name="T19" fmla="*/ 2147483646 h 88"/>
              <a:gd name="T20" fmla="*/ 2147483646 w 85"/>
              <a:gd name="T21" fmla="*/ 2147483646 h 88"/>
              <a:gd name="T22" fmla="*/ 2147483646 w 85"/>
              <a:gd name="T23" fmla="*/ 2147483646 h 88"/>
              <a:gd name="T24" fmla="*/ 2147483646 w 85"/>
              <a:gd name="T25" fmla="*/ 2147483646 h 88"/>
              <a:gd name="T26" fmla="*/ 2147483646 w 85"/>
              <a:gd name="T27" fmla="*/ 2147483646 h 88"/>
              <a:gd name="T28" fmla="*/ 2147483646 w 85"/>
              <a:gd name="T29" fmla="*/ 2147483646 h 88"/>
              <a:gd name="T30" fmla="*/ 2147483646 w 85"/>
              <a:gd name="T31" fmla="*/ 2147483646 h 88"/>
              <a:gd name="T32" fmla="*/ 2147483646 w 85"/>
              <a:gd name="T33" fmla="*/ 2147483646 h 88"/>
              <a:gd name="T34" fmla="*/ 2147483646 w 85"/>
              <a:gd name="T35" fmla="*/ 2147483646 h 88"/>
              <a:gd name="T36" fmla="*/ 2147483646 w 85"/>
              <a:gd name="T37" fmla="*/ 2147483646 h 88"/>
              <a:gd name="T38" fmla="*/ 2147483646 w 85"/>
              <a:gd name="T39" fmla="*/ 2147483646 h 88"/>
              <a:gd name="T40" fmla="*/ 2147483646 w 85"/>
              <a:gd name="T41" fmla="*/ 2147483646 h 88"/>
              <a:gd name="T42" fmla="*/ 2147483646 w 85"/>
              <a:gd name="T43" fmla="*/ 2147483646 h 88"/>
              <a:gd name="T44" fmla="*/ 2147483646 w 85"/>
              <a:gd name="T45" fmla="*/ 2147483646 h 88"/>
              <a:gd name="T46" fmla="*/ 2147483646 w 85"/>
              <a:gd name="T47" fmla="*/ 2147483646 h 88"/>
              <a:gd name="T48" fmla="*/ 2147483646 w 85"/>
              <a:gd name="T49" fmla="*/ 2147483646 h 88"/>
              <a:gd name="T50" fmla="*/ 2147483646 w 85"/>
              <a:gd name="T51" fmla="*/ 2147483646 h 88"/>
              <a:gd name="T52" fmla="*/ 2147483646 w 85"/>
              <a:gd name="T53" fmla="*/ 2147483646 h 88"/>
              <a:gd name="T54" fmla="*/ 2147483646 w 85"/>
              <a:gd name="T55" fmla="*/ 2147483646 h 88"/>
              <a:gd name="T56" fmla="*/ 2147483646 w 85"/>
              <a:gd name="T57" fmla="*/ 2147483646 h 88"/>
              <a:gd name="T58" fmla="*/ 2147483646 w 85"/>
              <a:gd name="T59" fmla="*/ 2147483646 h 88"/>
              <a:gd name="T60" fmla="*/ 2147483646 w 85"/>
              <a:gd name="T61" fmla="*/ 2147483646 h 88"/>
              <a:gd name="T62" fmla="*/ 2147483646 w 85"/>
              <a:gd name="T63" fmla="*/ 2147483646 h 88"/>
              <a:gd name="T64" fmla="*/ 2147483646 w 85"/>
              <a:gd name="T65" fmla="*/ 2147483646 h 88"/>
              <a:gd name="T66" fmla="*/ 2147483646 w 85"/>
              <a:gd name="T67" fmla="*/ 2147483646 h 88"/>
              <a:gd name="T68" fmla="*/ 2147483646 w 85"/>
              <a:gd name="T69" fmla="*/ 2147483646 h 88"/>
              <a:gd name="T70" fmla="*/ 2147483646 w 85"/>
              <a:gd name="T71" fmla="*/ 2147483646 h 88"/>
              <a:gd name="T72" fmla="*/ 2147483646 w 85"/>
              <a:gd name="T73" fmla="*/ 2147483646 h 88"/>
              <a:gd name="T74" fmla="*/ 2147483646 w 85"/>
              <a:gd name="T75" fmla="*/ 2147483646 h 88"/>
              <a:gd name="T76" fmla="*/ 2147483646 w 85"/>
              <a:gd name="T77" fmla="*/ 2147483646 h 88"/>
              <a:gd name="T78" fmla="*/ 2147483646 w 85"/>
              <a:gd name="T79" fmla="*/ 2147483646 h 88"/>
              <a:gd name="T80" fmla="*/ 2147483646 w 85"/>
              <a:gd name="T81" fmla="*/ 0 h 88"/>
              <a:gd name="T82" fmla="*/ 2147483646 w 85"/>
              <a:gd name="T83" fmla="*/ 2147483646 h 88"/>
              <a:gd name="T84" fmla="*/ 0 w 85"/>
              <a:gd name="T85" fmla="*/ 2147483646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02818A"/>
          </a:solidFill>
          <a:ln w="15875">
            <a:solidFill>
              <a:srgbClr val="003F48"/>
            </a:solidFill>
            <a:prstDash val="solid"/>
            <a:round/>
            <a:headEnd/>
            <a:tailEnd/>
          </a:ln>
        </p:spPr>
        <p:txBody>
          <a:bodyPr/>
          <a:lstStyle/>
          <a:p>
            <a:endParaRPr lang="en-US"/>
          </a:p>
        </p:txBody>
      </p:sp>
      <p:sp>
        <p:nvSpPr>
          <p:cNvPr id="52252" name="Idaho">
            <a:extLst>
              <a:ext uri="{FF2B5EF4-FFF2-40B4-BE49-F238E27FC236}">
                <a16:creationId xmlns:a16="http://schemas.microsoft.com/office/drawing/2014/main" id="{897B4BB7-5745-47AD-BB98-99A1F837EC4C}"/>
              </a:ext>
              <a:ext uri="{C183D7F6-B498-43B3-948B-1728B52AA6E4}">
                <adec:decorative xmlns:adec="http://schemas.microsoft.com/office/drawing/2017/decorative" val="1"/>
              </a:ext>
            </a:extLst>
          </p:cNvPr>
          <p:cNvSpPr>
            <a:spLocks noChangeAspect="1"/>
          </p:cNvSpPr>
          <p:nvPr/>
        </p:nvSpPr>
        <p:spPr bwMode="auto">
          <a:xfrm>
            <a:off x="2519363" y="1497013"/>
            <a:ext cx="728662" cy="1166812"/>
          </a:xfrm>
          <a:custGeom>
            <a:avLst/>
            <a:gdLst>
              <a:gd name="T0" fmla="*/ 0 w 93"/>
              <a:gd name="T1" fmla="*/ 2147483646 h 150"/>
              <a:gd name="T2" fmla="*/ 2147483646 w 93"/>
              <a:gd name="T3" fmla="*/ 2147483646 h 150"/>
              <a:gd name="T4" fmla="*/ 2147483646 w 93"/>
              <a:gd name="T5" fmla="*/ 2147483646 h 150"/>
              <a:gd name="T6" fmla="*/ 2147483646 w 93"/>
              <a:gd name="T7" fmla="*/ 2147483646 h 150"/>
              <a:gd name="T8" fmla="*/ 2147483646 w 93"/>
              <a:gd name="T9" fmla="*/ 2147483646 h 150"/>
              <a:gd name="T10" fmla="*/ 2147483646 w 93"/>
              <a:gd name="T11" fmla="*/ 2147483646 h 150"/>
              <a:gd name="T12" fmla="*/ 2147483646 w 93"/>
              <a:gd name="T13" fmla="*/ 2147483646 h 150"/>
              <a:gd name="T14" fmla="*/ 2147483646 w 93"/>
              <a:gd name="T15" fmla="*/ 2147483646 h 150"/>
              <a:gd name="T16" fmla="*/ 2147483646 w 93"/>
              <a:gd name="T17" fmla="*/ 2147483646 h 150"/>
              <a:gd name="T18" fmla="*/ 2147483646 w 93"/>
              <a:gd name="T19" fmla="*/ 2147483646 h 150"/>
              <a:gd name="T20" fmla="*/ 2147483646 w 93"/>
              <a:gd name="T21" fmla="*/ 2147483646 h 150"/>
              <a:gd name="T22" fmla="*/ 2147483646 w 93"/>
              <a:gd name="T23" fmla="*/ 0 h 150"/>
              <a:gd name="T24" fmla="*/ 2147483646 w 93"/>
              <a:gd name="T25" fmla="*/ 2147483646 h 150"/>
              <a:gd name="T26" fmla="*/ 2147483646 w 93"/>
              <a:gd name="T27" fmla="*/ 2147483646 h 150"/>
              <a:gd name="T28" fmla="*/ 2147483646 w 93"/>
              <a:gd name="T29" fmla="*/ 2147483646 h 150"/>
              <a:gd name="T30" fmla="*/ 2147483646 w 93"/>
              <a:gd name="T31" fmla="*/ 2147483646 h 150"/>
              <a:gd name="T32" fmla="*/ 2147483646 w 93"/>
              <a:gd name="T33" fmla="*/ 2147483646 h 150"/>
              <a:gd name="T34" fmla="*/ 2147483646 w 93"/>
              <a:gd name="T35" fmla="*/ 2147483646 h 150"/>
              <a:gd name="T36" fmla="*/ 2147483646 w 93"/>
              <a:gd name="T37" fmla="*/ 2147483646 h 150"/>
              <a:gd name="T38" fmla="*/ 2147483646 w 93"/>
              <a:gd name="T39" fmla="*/ 2147483646 h 150"/>
              <a:gd name="T40" fmla="*/ 2147483646 w 93"/>
              <a:gd name="T41" fmla="*/ 2147483646 h 150"/>
              <a:gd name="T42" fmla="*/ 2147483646 w 93"/>
              <a:gd name="T43" fmla="*/ 2147483646 h 150"/>
              <a:gd name="T44" fmla="*/ 2147483646 w 93"/>
              <a:gd name="T45" fmla="*/ 2147483646 h 150"/>
              <a:gd name="T46" fmla="*/ 2147483646 w 93"/>
              <a:gd name="T47" fmla="*/ 2147483646 h 150"/>
              <a:gd name="T48" fmla="*/ 2147483646 w 93"/>
              <a:gd name="T49" fmla="*/ 2147483646 h 150"/>
              <a:gd name="T50" fmla="*/ 2147483646 w 93"/>
              <a:gd name="T51" fmla="*/ 2147483646 h 150"/>
              <a:gd name="T52" fmla="*/ 2147483646 w 93"/>
              <a:gd name="T53" fmla="*/ 2147483646 h 150"/>
              <a:gd name="T54" fmla="*/ 2147483646 w 93"/>
              <a:gd name="T55" fmla="*/ 2147483646 h 150"/>
              <a:gd name="T56" fmla="*/ 2147483646 w 93"/>
              <a:gd name="T57" fmla="*/ 2147483646 h 150"/>
              <a:gd name="T58" fmla="*/ 2147483646 w 93"/>
              <a:gd name="T59" fmla="*/ 2147483646 h 150"/>
              <a:gd name="T60" fmla="*/ 2147483646 w 93"/>
              <a:gd name="T61" fmla="*/ 2147483646 h 150"/>
              <a:gd name="T62" fmla="*/ 2147483646 w 93"/>
              <a:gd name="T63" fmla="*/ 2147483646 h 150"/>
              <a:gd name="T64" fmla="*/ 2147483646 w 93"/>
              <a:gd name="T65" fmla="*/ 2147483646 h 150"/>
              <a:gd name="T66" fmla="*/ 2147483646 w 93"/>
              <a:gd name="T67" fmla="*/ 2147483646 h 150"/>
              <a:gd name="T68" fmla="*/ 2147483646 w 93"/>
              <a:gd name="T69" fmla="*/ 2147483646 h 150"/>
              <a:gd name="T70" fmla="*/ 2147483646 w 93"/>
              <a:gd name="T71" fmla="*/ 2147483646 h 150"/>
              <a:gd name="T72" fmla="*/ 2147483646 w 93"/>
              <a:gd name="T73" fmla="*/ 2147483646 h 150"/>
              <a:gd name="T74" fmla="*/ 2147483646 w 93"/>
              <a:gd name="T75" fmla="*/ 2147483646 h 150"/>
              <a:gd name="T76" fmla="*/ 2147483646 w 93"/>
              <a:gd name="T77" fmla="*/ 2147483646 h 150"/>
              <a:gd name="T78" fmla="*/ 2147483646 w 93"/>
              <a:gd name="T79" fmla="*/ 2147483646 h 150"/>
              <a:gd name="T80" fmla="*/ 2147483646 w 93"/>
              <a:gd name="T81" fmla="*/ 2147483646 h 150"/>
              <a:gd name="T82" fmla="*/ 0 w 93"/>
              <a:gd name="T83" fmla="*/ 2147483646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02818A"/>
          </a:solidFill>
          <a:ln w="15875">
            <a:solidFill>
              <a:srgbClr val="003F48"/>
            </a:solidFill>
            <a:prstDash val="solid"/>
            <a:round/>
            <a:headEnd/>
            <a:tailEnd/>
          </a:ln>
        </p:spPr>
        <p:txBody>
          <a:bodyPr/>
          <a:lstStyle/>
          <a:p>
            <a:endParaRPr lang="en-US"/>
          </a:p>
        </p:txBody>
      </p:sp>
      <p:sp>
        <p:nvSpPr>
          <p:cNvPr id="52253" name="Indiana">
            <a:extLst>
              <a:ext uri="{FF2B5EF4-FFF2-40B4-BE49-F238E27FC236}">
                <a16:creationId xmlns:a16="http://schemas.microsoft.com/office/drawing/2014/main" id="{DDCEB66E-28DB-4BE5-8449-213F47F28FB5}"/>
              </a:ext>
              <a:ext uri="{C183D7F6-B498-43B3-948B-1728B52AA6E4}">
                <adec:decorative xmlns:adec="http://schemas.microsoft.com/office/drawing/2017/decorative" val="1"/>
              </a:ext>
            </a:extLst>
          </p:cNvPr>
          <p:cNvSpPr>
            <a:spLocks noChangeAspect="1"/>
          </p:cNvSpPr>
          <p:nvPr/>
        </p:nvSpPr>
        <p:spPr bwMode="auto">
          <a:xfrm>
            <a:off x="5846763" y="2773363"/>
            <a:ext cx="374650" cy="644525"/>
          </a:xfrm>
          <a:custGeom>
            <a:avLst/>
            <a:gdLst>
              <a:gd name="T0" fmla="*/ 0 w 48"/>
              <a:gd name="T1" fmla="*/ 2147483646 h 83"/>
              <a:gd name="T2" fmla="*/ 2147483646 w 48"/>
              <a:gd name="T3" fmla="*/ 2147483646 h 83"/>
              <a:gd name="T4" fmla="*/ 2147483646 w 48"/>
              <a:gd name="T5" fmla="*/ 2147483646 h 83"/>
              <a:gd name="T6" fmla="*/ 2147483646 w 48"/>
              <a:gd name="T7" fmla="*/ 2147483646 h 83"/>
              <a:gd name="T8" fmla="*/ 2147483646 w 48"/>
              <a:gd name="T9" fmla="*/ 2147483646 h 83"/>
              <a:gd name="T10" fmla="*/ 2147483646 w 48"/>
              <a:gd name="T11" fmla="*/ 2147483646 h 83"/>
              <a:gd name="T12" fmla="*/ 2147483646 w 48"/>
              <a:gd name="T13" fmla="*/ 2147483646 h 83"/>
              <a:gd name="T14" fmla="*/ 2147483646 w 48"/>
              <a:gd name="T15" fmla="*/ 2147483646 h 83"/>
              <a:gd name="T16" fmla="*/ 2147483646 w 48"/>
              <a:gd name="T17" fmla="*/ 2147483646 h 83"/>
              <a:gd name="T18" fmla="*/ 2147483646 w 48"/>
              <a:gd name="T19" fmla="*/ 2147483646 h 83"/>
              <a:gd name="T20" fmla="*/ 2147483646 w 48"/>
              <a:gd name="T21" fmla="*/ 2147483646 h 83"/>
              <a:gd name="T22" fmla="*/ 2147483646 w 48"/>
              <a:gd name="T23" fmla="*/ 2147483646 h 83"/>
              <a:gd name="T24" fmla="*/ 2147483646 w 48"/>
              <a:gd name="T25" fmla="*/ 2147483646 h 83"/>
              <a:gd name="T26" fmla="*/ 2147483646 w 48"/>
              <a:gd name="T27" fmla="*/ 2147483646 h 83"/>
              <a:gd name="T28" fmla="*/ 2147483646 w 48"/>
              <a:gd name="T29" fmla="*/ 2147483646 h 83"/>
              <a:gd name="T30" fmla="*/ 2147483646 w 48"/>
              <a:gd name="T31" fmla="*/ 2147483646 h 83"/>
              <a:gd name="T32" fmla="*/ 2147483646 w 48"/>
              <a:gd name="T33" fmla="*/ 2147483646 h 83"/>
              <a:gd name="T34" fmla="*/ 2147483646 w 48"/>
              <a:gd name="T35" fmla="*/ 2147483646 h 83"/>
              <a:gd name="T36" fmla="*/ 2147483646 w 48"/>
              <a:gd name="T37" fmla="*/ 0 h 83"/>
              <a:gd name="T38" fmla="*/ 2147483646 w 48"/>
              <a:gd name="T39" fmla="*/ 2147483646 h 83"/>
              <a:gd name="T40" fmla="*/ 2147483646 w 48"/>
              <a:gd name="T41" fmla="*/ 2147483646 h 83"/>
              <a:gd name="T42" fmla="*/ 2147483646 w 48"/>
              <a:gd name="T43" fmla="*/ 2147483646 h 83"/>
              <a:gd name="T44" fmla="*/ 2147483646 w 48"/>
              <a:gd name="T45" fmla="*/ 2147483646 h 83"/>
              <a:gd name="T46" fmla="*/ 2147483646 w 48"/>
              <a:gd name="T47" fmla="*/ 2147483646 h 83"/>
              <a:gd name="T48" fmla="*/ 2147483646 w 48"/>
              <a:gd name="T49" fmla="*/ 2147483646 h 83"/>
              <a:gd name="T50" fmla="*/ 2147483646 w 48"/>
              <a:gd name="T51" fmla="*/ 2147483646 h 83"/>
              <a:gd name="T52" fmla="*/ 2147483646 w 48"/>
              <a:gd name="T53" fmla="*/ 2147483646 h 83"/>
              <a:gd name="T54" fmla="*/ 0 w 48"/>
              <a:gd name="T55" fmla="*/ 2147483646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DCEDC8"/>
          </a:solidFill>
          <a:ln w="15875">
            <a:solidFill>
              <a:srgbClr val="003F48"/>
            </a:solidFill>
            <a:prstDash val="solid"/>
            <a:round/>
            <a:headEnd/>
            <a:tailEnd/>
          </a:ln>
        </p:spPr>
        <p:txBody>
          <a:bodyPr/>
          <a:lstStyle/>
          <a:p>
            <a:endParaRPr lang="en-US"/>
          </a:p>
        </p:txBody>
      </p:sp>
      <p:sp>
        <p:nvSpPr>
          <p:cNvPr id="52254" name="Kentucky">
            <a:extLst>
              <a:ext uri="{FF2B5EF4-FFF2-40B4-BE49-F238E27FC236}">
                <a16:creationId xmlns:a16="http://schemas.microsoft.com/office/drawing/2014/main" id="{F4BF62ED-96FB-489C-913A-0BEAA24ECADF}"/>
              </a:ext>
              <a:ext uri="{C183D7F6-B498-43B3-948B-1728B52AA6E4}">
                <adec:decorative xmlns:adec="http://schemas.microsoft.com/office/drawing/2017/decorative" val="1"/>
              </a:ext>
            </a:extLst>
          </p:cNvPr>
          <p:cNvSpPr>
            <a:spLocks noChangeAspect="1"/>
          </p:cNvSpPr>
          <p:nvPr/>
        </p:nvSpPr>
        <p:spPr bwMode="auto">
          <a:xfrm>
            <a:off x="5703888" y="3175000"/>
            <a:ext cx="885825" cy="452438"/>
          </a:xfrm>
          <a:custGeom>
            <a:avLst/>
            <a:gdLst>
              <a:gd name="T0" fmla="*/ 0 w 113"/>
              <a:gd name="T1" fmla="*/ 2147483646 h 58"/>
              <a:gd name="T2" fmla="*/ 2147483646 w 113"/>
              <a:gd name="T3" fmla="*/ 2147483646 h 58"/>
              <a:gd name="T4" fmla="*/ 2147483646 w 113"/>
              <a:gd name="T5" fmla="*/ 2147483646 h 58"/>
              <a:gd name="T6" fmla="*/ 2147483646 w 113"/>
              <a:gd name="T7" fmla="*/ 2147483646 h 58"/>
              <a:gd name="T8" fmla="*/ 2147483646 w 113"/>
              <a:gd name="T9" fmla="*/ 2147483646 h 58"/>
              <a:gd name="T10" fmla="*/ 2147483646 w 113"/>
              <a:gd name="T11" fmla="*/ 2147483646 h 58"/>
              <a:gd name="T12" fmla="*/ 2147483646 w 113"/>
              <a:gd name="T13" fmla="*/ 2147483646 h 58"/>
              <a:gd name="T14" fmla="*/ 2147483646 w 113"/>
              <a:gd name="T15" fmla="*/ 2147483646 h 58"/>
              <a:gd name="T16" fmla="*/ 2147483646 w 113"/>
              <a:gd name="T17" fmla="*/ 2147483646 h 58"/>
              <a:gd name="T18" fmla="*/ 2147483646 w 113"/>
              <a:gd name="T19" fmla="*/ 2147483646 h 58"/>
              <a:gd name="T20" fmla="*/ 2147483646 w 113"/>
              <a:gd name="T21" fmla="*/ 2147483646 h 58"/>
              <a:gd name="T22" fmla="*/ 2147483646 w 113"/>
              <a:gd name="T23" fmla="*/ 2147483646 h 58"/>
              <a:gd name="T24" fmla="*/ 2147483646 w 113"/>
              <a:gd name="T25" fmla="*/ 2147483646 h 58"/>
              <a:gd name="T26" fmla="*/ 2147483646 w 113"/>
              <a:gd name="T27" fmla="*/ 2147483646 h 58"/>
              <a:gd name="T28" fmla="*/ 2147483646 w 113"/>
              <a:gd name="T29" fmla="*/ 2147483646 h 58"/>
              <a:gd name="T30" fmla="*/ 2147483646 w 113"/>
              <a:gd name="T31" fmla="*/ 2147483646 h 58"/>
              <a:gd name="T32" fmla="*/ 2147483646 w 113"/>
              <a:gd name="T33" fmla="*/ 2147483646 h 58"/>
              <a:gd name="T34" fmla="*/ 2147483646 w 113"/>
              <a:gd name="T35" fmla="*/ 2147483646 h 58"/>
              <a:gd name="T36" fmla="*/ 2147483646 w 113"/>
              <a:gd name="T37" fmla="*/ 2147483646 h 58"/>
              <a:gd name="T38" fmla="*/ 2147483646 w 113"/>
              <a:gd name="T39" fmla="*/ 2147483646 h 58"/>
              <a:gd name="T40" fmla="*/ 2147483646 w 113"/>
              <a:gd name="T41" fmla="*/ 2147483646 h 58"/>
              <a:gd name="T42" fmla="*/ 2147483646 w 113"/>
              <a:gd name="T43" fmla="*/ 2147483646 h 58"/>
              <a:gd name="T44" fmla="*/ 2147483646 w 113"/>
              <a:gd name="T45" fmla="*/ 2147483646 h 58"/>
              <a:gd name="T46" fmla="*/ 2147483646 w 113"/>
              <a:gd name="T47" fmla="*/ 2147483646 h 58"/>
              <a:gd name="T48" fmla="*/ 2147483646 w 113"/>
              <a:gd name="T49" fmla="*/ 2147483646 h 58"/>
              <a:gd name="T50" fmla="*/ 2147483646 w 113"/>
              <a:gd name="T51" fmla="*/ 2147483646 h 58"/>
              <a:gd name="T52" fmla="*/ 2147483646 w 113"/>
              <a:gd name="T53" fmla="*/ 0 h 58"/>
              <a:gd name="T54" fmla="*/ 2147483646 w 113"/>
              <a:gd name="T55" fmla="*/ 0 h 58"/>
              <a:gd name="T56" fmla="*/ 2147483646 w 113"/>
              <a:gd name="T57" fmla="*/ 2147483646 h 58"/>
              <a:gd name="T58" fmla="*/ 2147483646 w 113"/>
              <a:gd name="T59" fmla="*/ 2147483646 h 58"/>
              <a:gd name="T60" fmla="*/ 2147483646 w 113"/>
              <a:gd name="T61" fmla="*/ 2147483646 h 58"/>
              <a:gd name="T62" fmla="*/ 2147483646 w 113"/>
              <a:gd name="T63" fmla="*/ 2147483646 h 58"/>
              <a:gd name="T64" fmla="*/ 2147483646 w 113"/>
              <a:gd name="T65" fmla="*/ 2147483646 h 58"/>
              <a:gd name="T66" fmla="*/ 2147483646 w 113"/>
              <a:gd name="T67" fmla="*/ 2147483646 h 58"/>
              <a:gd name="T68" fmla="*/ 2147483646 w 113"/>
              <a:gd name="T69" fmla="*/ 2147483646 h 58"/>
              <a:gd name="T70" fmla="*/ 2147483646 w 113"/>
              <a:gd name="T71" fmla="*/ 2147483646 h 58"/>
              <a:gd name="T72" fmla="*/ 2147483646 w 113"/>
              <a:gd name="T73" fmla="*/ 2147483646 h 58"/>
              <a:gd name="T74" fmla="*/ 2147483646 w 113"/>
              <a:gd name="T75" fmla="*/ 2147483646 h 58"/>
              <a:gd name="T76" fmla="*/ 2147483646 w 113"/>
              <a:gd name="T77" fmla="*/ 2147483646 h 58"/>
              <a:gd name="T78" fmla="*/ 2147483646 w 113"/>
              <a:gd name="T79" fmla="*/ 2147483646 h 58"/>
              <a:gd name="T80" fmla="*/ 2147483646 w 113"/>
              <a:gd name="T81" fmla="*/ 2147483646 h 58"/>
              <a:gd name="T82" fmla="*/ 2147483646 w 113"/>
              <a:gd name="T83" fmla="*/ 2147483646 h 58"/>
              <a:gd name="T84" fmla="*/ 2147483646 w 113"/>
              <a:gd name="T85" fmla="*/ 2147483646 h 58"/>
              <a:gd name="T86" fmla="*/ 2147483646 w 113"/>
              <a:gd name="T87" fmla="*/ 2147483646 h 58"/>
              <a:gd name="T88" fmla="*/ 2147483646 w 113"/>
              <a:gd name="T89" fmla="*/ 2147483646 h 58"/>
              <a:gd name="T90" fmla="*/ 2147483646 w 113"/>
              <a:gd name="T91" fmla="*/ 2147483646 h 58"/>
              <a:gd name="T92" fmla="*/ 0 w 113"/>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52255" name="Louisiana">
            <a:extLst>
              <a:ext uri="{FF2B5EF4-FFF2-40B4-BE49-F238E27FC236}">
                <a16:creationId xmlns:a16="http://schemas.microsoft.com/office/drawing/2014/main" id="{AF7C5BAC-0D3C-4604-800D-F627AEEC24AE}"/>
              </a:ext>
              <a:ext uri="{C183D7F6-B498-43B3-948B-1728B52AA6E4}">
                <adec:decorative xmlns:adec="http://schemas.microsoft.com/office/drawing/2017/decorative" val="1"/>
              </a:ext>
            </a:extLst>
          </p:cNvPr>
          <p:cNvSpPr>
            <a:spLocks noChangeAspect="1"/>
          </p:cNvSpPr>
          <p:nvPr/>
        </p:nvSpPr>
        <p:spPr bwMode="auto">
          <a:xfrm>
            <a:off x="5140325" y="4179888"/>
            <a:ext cx="688975" cy="598487"/>
          </a:xfrm>
          <a:custGeom>
            <a:avLst/>
            <a:gdLst>
              <a:gd name="T0" fmla="*/ 2147483646 w 88"/>
              <a:gd name="T1" fmla="*/ 2147483646 h 77"/>
              <a:gd name="T2" fmla="*/ 2147483646 w 88"/>
              <a:gd name="T3" fmla="*/ 2147483646 h 77"/>
              <a:gd name="T4" fmla="*/ 2147483646 w 88"/>
              <a:gd name="T5" fmla="*/ 2147483646 h 77"/>
              <a:gd name="T6" fmla="*/ 2147483646 w 88"/>
              <a:gd name="T7" fmla="*/ 2147483646 h 77"/>
              <a:gd name="T8" fmla="*/ 2147483646 w 88"/>
              <a:gd name="T9" fmla="*/ 2147483646 h 77"/>
              <a:gd name="T10" fmla="*/ 2147483646 w 88"/>
              <a:gd name="T11" fmla="*/ 2147483646 h 77"/>
              <a:gd name="T12" fmla="*/ 2147483646 w 88"/>
              <a:gd name="T13" fmla="*/ 2147483646 h 77"/>
              <a:gd name="T14" fmla="*/ 2147483646 w 88"/>
              <a:gd name="T15" fmla="*/ 2147483646 h 77"/>
              <a:gd name="T16" fmla="*/ 2147483646 w 88"/>
              <a:gd name="T17" fmla="*/ 2147483646 h 77"/>
              <a:gd name="T18" fmla="*/ 2147483646 w 88"/>
              <a:gd name="T19" fmla="*/ 2147483646 h 77"/>
              <a:gd name="T20" fmla="*/ 2147483646 w 88"/>
              <a:gd name="T21" fmla="*/ 2147483646 h 77"/>
              <a:gd name="T22" fmla="*/ 2147483646 w 88"/>
              <a:gd name="T23" fmla="*/ 2147483646 h 77"/>
              <a:gd name="T24" fmla="*/ 2147483646 w 88"/>
              <a:gd name="T25" fmla="*/ 2147483646 h 77"/>
              <a:gd name="T26" fmla="*/ 2147483646 w 88"/>
              <a:gd name="T27" fmla="*/ 2147483646 h 77"/>
              <a:gd name="T28" fmla="*/ 2147483646 w 88"/>
              <a:gd name="T29" fmla="*/ 2147483646 h 77"/>
              <a:gd name="T30" fmla="*/ 2147483646 w 88"/>
              <a:gd name="T31" fmla="*/ 2147483646 h 77"/>
              <a:gd name="T32" fmla="*/ 2147483646 w 88"/>
              <a:gd name="T33" fmla="*/ 2147483646 h 77"/>
              <a:gd name="T34" fmla="*/ 2147483646 w 88"/>
              <a:gd name="T35" fmla="*/ 2147483646 h 77"/>
              <a:gd name="T36" fmla="*/ 2147483646 w 88"/>
              <a:gd name="T37" fmla="*/ 2147483646 h 77"/>
              <a:gd name="T38" fmla="*/ 2147483646 w 88"/>
              <a:gd name="T39" fmla="*/ 2147483646 h 77"/>
              <a:gd name="T40" fmla="*/ 2147483646 w 88"/>
              <a:gd name="T41" fmla="*/ 2147483646 h 77"/>
              <a:gd name="T42" fmla="*/ 2147483646 w 88"/>
              <a:gd name="T43" fmla="*/ 2147483646 h 77"/>
              <a:gd name="T44" fmla="*/ 2147483646 w 88"/>
              <a:gd name="T45" fmla="*/ 2147483646 h 77"/>
              <a:gd name="T46" fmla="*/ 2147483646 w 88"/>
              <a:gd name="T47" fmla="*/ 2147483646 h 77"/>
              <a:gd name="T48" fmla="*/ 2147483646 w 88"/>
              <a:gd name="T49" fmla="*/ 2147483646 h 77"/>
              <a:gd name="T50" fmla="*/ 2147483646 w 88"/>
              <a:gd name="T51" fmla="*/ 2147483646 h 77"/>
              <a:gd name="T52" fmla="*/ 2147483646 w 88"/>
              <a:gd name="T53" fmla="*/ 2147483646 h 77"/>
              <a:gd name="T54" fmla="*/ 2147483646 w 88"/>
              <a:gd name="T55" fmla="*/ 2147483646 h 77"/>
              <a:gd name="T56" fmla="*/ 2147483646 w 88"/>
              <a:gd name="T57" fmla="*/ 2147483646 h 77"/>
              <a:gd name="T58" fmla="*/ 2147483646 w 88"/>
              <a:gd name="T59" fmla="*/ 2147483646 h 77"/>
              <a:gd name="T60" fmla="*/ 2147483646 w 88"/>
              <a:gd name="T61" fmla="*/ 2147483646 h 77"/>
              <a:gd name="T62" fmla="*/ 2147483646 w 88"/>
              <a:gd name="T63" fmla="*/ 2147483646 h 77"/>
              <a:gd name="T64" fmla="*/ 2147483646 w 88"/>
              <a:gd name="T65" fmla="*/ 2147483646 h 77"/>
              <a:gd name="T66" fmla="*/ 2147483646 w 88"/>
              <a:gd name="T67" fmla="*/ 2147483646 h 77"/>
              <a:gd name="T68" fmla="*/ 2147483646 w 88"/>
              <a:gd name="T69" fmla="*/ 2147483646 h 77"/>
              <a:gd name="T70" fmla="*/ 2147483646 w 88"/>
              <a:gd name="T71" fmla="*/ 2147483646 h 77"/>
              <a:gd name="T72" fmla="*/ 2147483646 w 88"/>
              <a:gd name="T73" fmla="*/ 2147483646 h 77"/>
              <a:gd name="T74" fmla="*/ 2147483646 w 88"/>
              <a:gd name="T75" fmla="*/ 2147483646 h 77"/>
              <a:gd name="T76" fmla="*/ 2147483646 w 88"/>
              <a:gd name="T77" fmla="*/ 2147483646 h 77"/>
              <a:gd name="T78" fmla="*/ 2147483646 w 88"/>
              <a:gd name="T79" fmla="*/ 2147483646 h 77"/>
              <a:gd name="T80" fmla="*/ 2147483646 w 88"/>
              <a:gd name="T81" fmla="*/ 2147483646 h 77"/>
              <a:gd name="T82" fmla="*/ 2147483646 w 88"/>
              <a:gd name="T83" fmla="*/ 2147483646 h 77"/>
              <a:gd name="T84" fmla="*/ 2147483646 w 88"/>
              <a:gd name="T85" fmla="*/ 2147483646 h 77"/>
              <a:gd name="T86" fmla="*/ 2147483646 w 88"/>
              <a:gd name="T87" fmla="*/ 2147483646 h 77"/>
              <a:gd name="T88" fmla="*/ 2147483646 w 88"/>
              <a:gd name="T89" fmla="*/ 2147483646 h 77"/>
              <a:gd name="T90" fmla="*/ 2147483646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DCEDC8"/>
          </a:solidFill>
          <a:ln w="15875">
            <a:solidFill>
              <a:srgbClr val="003F48"/>
            </a:solidFill>
            <a:prstDash val="solid"/>
            <a:round/>
            <a:headEnd/>
            <a:tailEnd/>
          </a:ln>
        </p:spPr>
        <p:txBody>
          <a:bodyPr/>
          <a:lstStyle/>
          <a:p>
            <a:endParaRPr lang="en-US"/>
          </a:p>
        </p:txBody>
      </p:sp>
      <p:sp>
        <p:nvSpPr>
          <p:cNvPr id="52256" name="Maine">
            <a:extLst>
              <a:ext uri="{FF2B5EF4-FFF2-40B4-BE49-F238E27FC236}">
                <a16:creationId xmlns:a16="http://schemas.microsoft.com/office/drawing/2014/main" id="{CCE3EA99-75C1-4D0D-9637-4C64272EA464}"/>
              </a:ext>
              <a:ext uri="{C183D7F6-B498-43B3-948B-1728B52AA6E4}">
                <adec:decorative xmlns:adec="http://schemas.microsoft.com/office/drawing/2017/decorative" val="1"/>
              </a:ext>
            </a:extLst>
          </p:cNvPr>
          <p:cNvSpPr>
            <a:spLocks noChangeAspect="1"/>
          </p:cNvSpPr>
          <p:nvPr/>
        </p:nvSpPr>
        <p:spPr bwMode="auto">
          <a:xfrm>
            <a:off x="7572375" y="1582738"/>
            <a:ext cx="454025" cy="698500"/>
          </a:xfrm>
          <a:custGeom>
            <a:avLst/>
            <a:gdLst>
              <a:gd name="T0" fmla="*/ 0 w 58"/>
              <a:gd name="T1" fmla="*/ 2147483646 h 90"/>
              <a:gd name="T2" fmla="*/ 2147483646 w 58"/>
              <a:gd name="T3" fmla="*/ 2147483646 h 90"/>
              <a:gd name="T4" fmla="*/ 2147483646 w 58"/>
              <a:gd name="T5" fmla="*/ 2147483646 h 90"/>
              <a:gd name="T6" fmla="*/ 2147483646 w 58"/>
              <a:gd name="T7" fmla="*/ 2147483646 h 90"/>
              <a:gd name="T8" fmla="*/ 2147483646 w 58"/>
              <a:gd name="T9" fmla="*/ 2147483646 h 90"/>
              <a:gd name="T10" fmla="*/ 2147483646 w 58"/>
              <a:gd name="T11" fmla="*/ 2147483646 h 90"/>
              <a:gd name="T12" fmla="*/ 2147483646 w 58"/>
              <a:gd name="T13" fmla="*/ 2147483646 h 90"/>
              <a:gd name="T14" fmla="*/ 2147483646 w 58"/>
              <a:gd name="T15" fmla="*/ 2147483646 h 90"/>
              <a:gd name="T16" fmla="*/ 2147483646 w 58"/>
              <a:gd name="T17" fmla="*/ 2147483646 h 90"/>
              <a:gd name="T18" fmla="*/ 2147483646 w 58"/>
              <a:gd name="T19" fmla="*/ 2147483646 h 90"/>
              <a:gd name="T20" fmla="*/ 2147483646 w 58"/>
              <a:gd name="T21" fmla="*/ 2147483646 h 90"/>
              <a:gd name="T22" fmla="*/ 2147483646 w 58"/>
              <a:gd name="T23" fmla="*/ 2147483646 h 90"/>
              <a:gd name="T24" fmla="*/ 2147483646 w 58"/>
              <a:gd name="T25" fmla="*/ 0 h 90"/>
              <a:gd name="T26" fmla="*/ 2147483646 w 58"/>
              <a:gd name="T27" fmla="*/ 2147483646 h 90"/>
              <a:gd name="T28" fmla="*/ 2147483646 w 58"/>
              <a:gd name="T29" fmla="*/ 2147483646 h 90"/>
              <a:gd name="T30" fmla="*/ 2147483646 w 58"/>
              <a:gd name="T31" fmla="*/ 2147483646 h 90"/>
              <a:gd name="T32" fmla="*/ 2147483646 w 58"/>
              <a:gd name="T33" fmla="*/ 2147483646 h 90"/>
              <a:gd name="T34" fmla="*/ 2147483646 w 58"/>
              <a:gd name="T35" fmla="*/ 2147483646 h 90"/>
              <a:gd name="T36" fmla="*/ 2147483646 w 58"/>
              <a:gd name="T37" fmla="*/ 2147483646 h 90"/>
              <a:gd name="T38" fmla="*/ 2147483646 w 58"/>
              <a:gd name="T39" fmla="*/ 2147483646 h 90"/>
              <a:gd name="T40" fmla="*/ 2147483646 w 58"/>
              <a:gd name="T41" fmla="*/ 2147483646 h 90"/>
              <a:gd name="T42" fmla="*/ 2147483646 w 58"/>
              <a:gd name="T43" fmla="*/ 2147483646 h 90"/>
              <a:gd name="T44" fmla="*/ 2147483646 w 58"/>
              <a:gd name="T45" fmla="*/ 2147483646 h 90"/>
              <a:gd name="T46" fmla="*/ 2147483646 w 58"/>
              <a:gd name="T47" fmla="*/ 2147483646 h 90"/>
              <a:gd name="T48" fmla="*/ 2147483646 w 58"/>
              <a:gd name="T49" fmla="*/ 2147483646 h 90"/>
              <a:gd name="T50" fmla="*/ 2147483646 w 58"/>
              <a:gd name="T51" fmla="*/ 2147483646 h 90"/>
              <a:gd name="T52" fmla="*/ 2147483646 w 58"/>
              <a:gd name="T53" fmla="*/ 2147483646 h 90"/>
              <a:gd name="T54" fmla="*/ 2147483646 w 58"/>
              <a:gd name="T55" fmla="*/ 2147483646 h 90"/>
              <a:gd name="T56" fmla="*/ 2147483646 w 58"/>
              <a:gd name="T57" fmla="*/ 2147483646 h 90"/>
              <a:gd name="T58" fmla="*/ 2147483646 w 58"/>
              <a:gd name="T59" fmla="*/ 2147483646 h 90"/>
              <a:gd name="T60" fmla="*/ 2147483646 w 58"/>
              <a:gd name="T61" fmla="*/ 2147483646 h 90"/>
              <a:gd name="T62" fmla="*/ 2147483646 w 58"/>
              <a:gd name="T63" fmla="*/ 2147483646 h 90"/>
              <a:gd name="T64" fmla="*/ 2147483646 w 58"/>
              <a:gd name="T65" fmla="*/ 2147483646 h 90"/>
              <a:gd name="T66" fmla="*/ 2147483646 w 58"/>
              <a:gd name="T67" fmla="*/ 2147483646 h 90"/>
              <a:gd name="T68" fmla="*/ 2147483646 w 58"/>
              <a:gd name="T69" fmla="*/ 2147483646 h 90"/>
              <a:gd name="T70" fmla="*/ 2147483646 w 58"/>
              <a:gd name="T71" fmla="*/ 2147483646 h 90"/>
              <a:gd name="T72" fmla="*/ 2147483646 w 58"/>
              <a:gd name="T73" fmla="*/ 2147483646 h 90"/>
              <a:gd name="T74" fmla="*/ 2147483646 w 58"/>
              <a:gd name="T75" fmla="*/ 2147483646 h 90"/>
              <a:gd name="T76" fmla="*/ 2147483646 w 58"/>
              <a:gd name="T77" fmla="*/ 2147483646 h 90"/>
              <a:gd name="T78" fmla="*/ 2147483646 w 58"/>
              <a:gd name="T79" fmla="*/ 2147483646 h 90"/>
              <a:gd name="T80" fmla="*/ 2147483646 w 58"/>
              <a:gd name="T81" fmla="*/ 2147483646 h 90"/>
              <a:gd name="T82" fmla="*/ 2147483646 w 58"/>
              <a:gd name="T83" fmla="*/ 2147483646 h 90"/>
              <a:gd name="T84" fmla="*/ 2147483646 w 58"/>
              <a:gd name="T85" fmla="*/ 2147483646 h 90"/>
              <a:gd name="T86" fmla="*/ 2147483646 w 58"/>
              <a:gd name="T87" fmla="*/ 2147483646 h 90"/>
              <a:gd name="T88" fmla="*/ 2147483646 w 58"/>
              <a:gd name="T89" fmla="*/ 2147483646 h 90"/>
              <a:gd name="T90" fmla="*/ 2147483646 w 58"/>
              <a:gd name="T91" fmla="*/ 2147483646 h 90"/>
              <a:gd name="T92" fmla="*/ 2147483646 w 58"/>
              <a:gd name="T93" fmla="*/ 2147483646 h 90"/>
              <a:gd name="T94" fmla="*/ 2147483646 w 58"/>
              <a:gd name="T95" fmla="*/ 2147483646 h 90"/>
              <a:gd name="T96" fmla="*/ 2147483646 w 58"/>
              <a:gd name="T97" fmla="*/ 2147483646 h 90"/>
              <a:gd name="T98" fmla="*/ 2147483646 w 58"/>
              <a:gd name="T99" fmla="*/ 2147483646 h 90"/>
              <a:gd name="T100" fmla="*/ 2147483646 w 58"/>
              <a:gd name="T101" fmla="*/ 2147483646 h 90"/>
              <a:gd name="T102" fmla="*/ 2147483646 w 58"/>
              <a:gd name="T103" fmla="*/ 2147483646 h 90"/>
              <a:gd name="T104" fmla="*/ 2147483646 w 58"/>
              <a:gd name="T105" fmla="*/ 2147483646 h 90"/>
              <a:gd name="T106" fmla="*/ 2147483646 w 58"/>
              <a:gd name="T107" fmla="*/ 2147483646 h 90"/>
              <a:gd name="T108" fmla="*/ 2147483646 w 58"/>
              <a:gd name="T109" fmla="*/ 2147483646 h 90"/>
              <a:gd name="T110" fmla="*/ 2147483646 w 58"/>
              <a:gd name="T111" fmla="*/ 2147483646 h 90"/>
              <a:gd name="T112" fmla="*/ 2147483646 w 58"/>
              <a:gd name="T113" fmla="*/ 2147483646 h 90"/>
              <a:gd name="T114" fmla="*/ 2147483646 w 58"/>
              <a:gd name="T115" fmla="*/ 2147483646 h 90"/>
              <a:gd name="T116" fmla="*/ 2147483646 w 58"/>
              <a:gd name="T117" fmla="*/ 2147483646 h 90"/>
              <a:gd name="T118" fmla="*/ 0 w 58"/>
              <a:gd name="T119" fmla="*/ 2147483646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2818A"/>
          </a:solidFill>
          <a:ln w="15875">
            <a:solidFill>
              <a:srgbClr val="003F48"/>
            </a:solidFill>
            <a:prstDash val="solid"/>
            <a:round/>
            <a:headEnd/>
            <a:tailEnd/>
          </a:ln>
        </p:spPr>
        <p:txBody>
          <a:bodyPr/>
          <a:lstStyle/>
          <a:p>
            <a:endParaRPr lang="en-US"/>
          </a:p>
        </p:txBody>
      </p:sp>
      <p:sp>
        <p:nvSpPr>
          <p:cNvPr id="52257" name="Maryland">
            <a:extLst>
              <a:ext uri="{FF2B5EF4-FFF2-40B4-BE49-F238E27FC236}">
                <a16:creationId xmlns:a16="http://schemas.microsoft.com/office/drawing/2014/main" id="{E42EFF8F-965E-4DB5-936E-D02FAD394ED8}"/>
              </a:ext>
              <a:ext uri="{C183D7F6-B498-43B3-948B-1728B52AA6E4}">
                <adec:decorative xmlns:adec="http://schemas.microsoft.com/office/drawing/2017/decorative" val="1"/>
              </a:ext>
            </a:extLst>
          </p:cNvPr>
          <p:cNvSpPr>
            <a:spLocks noChangeAspect="1"/>
          </p:cNvSpPr>
          <p:nvPr/>
        </p:nvSpPr>
        <p:spPr bwMode="auto">
          <a:xfrm>
            <a:off x="6832600" y="2921000"/>
            <a:ext cx="550863" cy="271463"/>
          </a:xfrm>
          <a:custGeom>
            <a:avLst/>
            <a:gdLst>
              <a:gd name="T0" fmla="*/ 2147483646 w 70"/>
              <a:gd name="T1" fmla="*/ 2147483646 h 35"/>
              <a:gd name="T2" fmla="*/ 2147483646 w 70"/>
              <a:gd name="T3" fmla="*/ 2147483646 h 35"/>
              <a:gd name="T4" fmla="*/ 2147483646 w 70"/>
              <a:gd name="T5" fmla="*/ 2147483646 h 35"/>
              <a:gd name="T6" fmla="*/ 2147483646 w 70"/>
              <a:gd name="T7" fmla="*/ 2147483646 h 35"/>
              <a:gd name="T8" fmla="*/ 2147483646 w 70"/>
              <a:gd name="T9" fmla="*/ 2147483646 h 35"/>
              <a:gd name="T10" fmla="*/ 2147483646 w 70"/>
              <a:gd name="T11" fmla="*/ 2147483646 h 35"/>
              <a:gd name="T12" fmla="*/ 2147483646 w 70"/>
              <a:gd name="T13" fmla="*/ 2147483646 h 35"/>
              <a:gd name="T14" fmla="*/ 2147483646 w 70"/>
              <a:gd name="T15" fmla="*/ 2147483646 h 35"/>
              <a:gd name="T16" fmla="*/ 2147483646 w 70"/>
              <a:gd name="T17" fmla="*/ 2147483646 h 35"/>
              <a:gd name="T18" fmla="*/ 2147483646 w 70"/>
              <a:gd name="T19" fmla="*/ 2147483646 h 35"/>
              <a:gd name="T20" fmla="*/ 2147483646 w 70"/>
              <a:gd name="T21" fmla="*/ 2147483646 h 35"/>
              <a:gd name="T22" fmla="*/ 2147483646 w 70"/>
              <a:gd name="T23" fmla="*/ 2147483646 h 35"/>
              <a:gd name="T24" fmla="*/ 2147483646 w 70"/>
              <a:gd name="T25" fmla="*/ 2147483646 h 35"/>
              <a:gd name="T26" fmla="*/ 2147483646 w 70"/>
              <a:gd name="T27" fmla="*/ 2147483646 h 35"/>
              <a:gd name="T28" fmla="*/ 2147483646 w 70"/>
              <a:gd name="T29" fmla="*/ 2147483646 h 35"/>
              <a:gd name="T30" fmla="*/ 2147483646 w 70"/>
              <a:gd name="T31" fmla="*/ 2147483646 h 35"/>
              <a:gd name="T32" fmla="*/ 2147483646 w 70"/>
              <a:gd name="T33" fmla="*/ 2147483646 h 35"/>
              <a:gd name="T34" fmla="*/ 2147483646 w 70"/>
              <a:gd name="T35" fmla="*/ 2147483646 h 35"/>
              <a:gd name="T36" fmla="*/ 2147483646 w 70"/>
              <a:gd name="T37" fmla="*/ 2147483646 h 35"/>
              <a:gd name="T38" fmla="*/ 2147483646 w 70"/>
              <a:gd name="T39" fmla="*/ 2147483646 h 35"/>
              <a:gd name="T40" fmla="*/ 2147483646 w 70"/>
              <a:gd name="T41" fmla="*/ 2147483646 h 35"/>
              <a:gd name="T42" fmla="*/ 2147483646 w 70"/>
              <a:gd name="T43" fmla="*/ 2147483646 h 35"/>
              <a:gd name="T44" fmla="*/ 2147483646 w 70"/>
              <a:gd name="T45" fmla="*/ 2147483646 h 35"/>
              <a:gd name="T46" fmla="*/ 2147483646 w 70"/>
              <a:gd name="T47" fmla="*/ 2147483646 h 35"/>
              <a:gd name="T48" fmla="*/ 2147483646 w 70"/>
              <a:gd name="T49" fmla="*/ 2147483646 h 35"/>
              <a:gd name="T50" fmla="*/ 2147483646 w 70"/>
              <a:gd name="T51" fmla="*/ 2147483646 h 35"/>
              <a:gd name="T52" fmla="*/ 2147483646 w 70"/>
              <a:gd name="T53" fmla="*/ 2147483646 h 35"/>
              <a:gd name="T54" fmla="*/ 2147483646 w 70"/>
              <a:gd name="T55" fmla="*/ 2147483646 h 35"/>
              <a:gd name="T56" fmla="*/ 2147483646 w 70"/>
              <a:gd name="T57" fmla="*/ 2147483646 h 35"/>
              <a:gd name="T58" fmla="*/ 2147483646 w 70"/>
              <a:gd name="T59" fmla="*/ 2147483646 h 35"/>
              <a:gd name="T60" fmla="*/ 2147483646 w 70"/>
              <a:gd name="T61" fmla="*/ 2147483646 h 35"/>
              <a:gd name="T62" fmla="*/ 2147483646 w 70"/>
              <a:gd name="T63" fmla="*/ 2147483646 h 35"/>
              <a:gd name="T64" fmla="*/ 2147483646 w 70"/>
              <a:gd name="T65" fmla="*/ 2147483646 h 35"/>
              <a:gd name="T66" fmla="*/ 2147483646 w 70"/>
              <a:gd name="T67" fmla="*/ 2147483646 h 35"/>
              <a:gd name="T68" fmla="*/ 2147483646 w 70"/>
              <a:gd name="T69" fmla="*/ 2147483646 h 35"/>
              <a:gd name="T70" fmla="*/ 2147483646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52258" name="Minnesota">
            <a:extLst>
              <a:ext uri="{FF2B5EF4-FFF2-40B4-BE49-F238E27FC236}">
                <a16:creationId xmlns:a16="http://schemas.microsoft.com/office/drawing/2014/main" id="{0FCB540E-E34F-4490-9EE7-F62B2CA37BCB}"/>
              </a:ext>
              <a:ext uri="{C183D7F6-B498-43B3-948B-1728B52AA6E4}">
                <adec:decorative xmlns:adec="http://schemas.microsoft.com/office/drawing/2017/decorative" val="1"/>
              </a:ext>
            </a:extLst>
          </p:cNvPr>
          <p:cNvSpPr>
            <a:spLocks noChangeAspect="1"/>
          </p:cNvSpPr>
          <p:nvPr/>
        </p:nvSpPr>
        <p:spPr bwMode="auto">
          <a:xfrm>
            <a:off x="4778375" y="1682750"/>
            <a:ext cx="800100" cy="893763"/>
          </a:xfrm>
          <a:custGeom>
            <a:avLst/>
            <a:gdLst>
              <a:gd name="T0" fmla="*/ 0 w 102"/>
              <a:gd name="T1" fmla="*/ 2147483646 h 115"/>
              <a:gd name="T2" fmla="*/ 2147483646 w 102"/>
              <a:gd name="T3" fmla="*/ 2147483646 h 115"/>
              <a:gd name="T4" fmla="*/ 2147483646 w 102"/>
              <a:gd name="T5" fmla="*/ 2147483646 h 115"/>
              <a:gd name="T6" fmla="*/ 2147483646 w 102"/>
              <a:gd name="T7" fmla="*/ 2147483646 h 115"/>
              <a:gd name="T8" fmla="*/ 2147483646 w 102"/>
              <a:gd name="T9" fmla="*/ 2147483646 h 115"/>
              <a:gd name="T10" fmla="*/ 2147483646 w 102"/>
              <a:gd name="T11" fmla="*/ 2147483646 h 115"/>
              <a:gd name="T12" fmla="*/ 2147483646 w 102"/>
              <a:gd name="T13" fmla="*/ 2147483646 h 115"/>
              <a:gd name="T14" fmla="*/ 2147483646 w 102"/>
              <a:gd name="T15" fmla="*/ 2147483646 h 115"/>
              <a:gd name="T16" fmla="*/ 2147483646 w 102"/>
              <a:gd name="T17" fmla="*/ 2147483646 h 115"/>
              <a:gd name="T18" fmla="*/ 2147483646 w 102"/>
              <a:gd name="T19" fmla="*/ 2147483646 h 115"/>
              <a:gd name="T20" fmla="*/ 2147483646 w 102"/>
              <a:gd name="T21" fmla="*/ 2147483646 h 115"/>
              <a:gd name="T22" fmla="*/ 2147483646 w 102"/>
              <a:gd name="T23" fmla="*/ 2147483646 h 115"/>
              <a:gd name="T24" fmla="*/ 2147483646 w 102"/>
              <a:gd name="T25" fmla="*/ 2147483646 h 115"/>
              <a:gd name="T26" fmla="*/ 2147483646 w 102"/>
              <a:gd name="T27" fmla="*/ 2147483646 h 115"/>
              <a:gd name="T28" fmla="*/ 2147483646 w 102"/>
              <a:gd name="T29" fmla="*/ 2147483646 h 115"/>
              <a:gd name="T30" fmla="*/ 2147483646 w 102"/>
              <a:gd name="T31" fmla="*/ 2147483646 h 115"/>
              <a:gd name="T32" fmla="*/ 2147483646 w 102"/>
              <a:gd name="T33" fmla="*/ 2147483646 h 115"/>
              <a:gd name="T34" fmla="*/ 2147483646 w 102"/>
              <a:gd name="T35" fmla="*/ 2147483646 h 115"/>
              <a:gd name="T36" fmla="*/ 2147483646 w 102"/>
              <a:gd name="T37" fmla="*/ 2147483646 h 115"/>
              <a:gd name="T38" fmla="*/ 2147483646 w 102"/>
              <a:gd name="T39" fmla="*/ 2147483646 h 115"/>
              <a:gd name="T40" fmla="*/ 2147483646 w 102"/>
              <a:gd name="T41" fmla="*/ 2147483646 h 115"/>
              <a:gd name="T42" fmla="*/ 2147483646 w 102"/>
              <a:gd name="T43" fmla="*/ 2147483646 h 115"/>
              <a:gd name="T44" fmla="*/ 2147483646 w 102"/>
              <a:gd name="T45" fmla="*/ 2147483646 h 115"/>
              <a:gd name="T46" fmla="*/ 2147483646 w 102"/>
              <a:gd name="T47" fmla="*/ 2147483646 h 115"/>
              <a:gd name="T48" fmla="*/ 2147483646 w 102"/>
              <a:gd name="T49" fmla="*/ 2147483646 h 115"/>
              <a:gd name="T50" fmla="*/ 2147483646 w 102"/>
              <a:gd name="T51" fmla="*/ 2147483646 h 115"/>
              <a:gd name="T52" fmla="*/ 2147483646 w 102"/>
              <a:gd name="T53" fmla="*/ 2147483646 h 115"/>
              <a:gd name="T54" fmla="*/ 2147483646 w 102"/>
              <a:gd name="T55" fmla="*/ 2147483646 h 115"/>
              <a:gd name="T56" fmla="*/ 2147483646 w 102"/>
              <a:gd name="T57" fmla="*/ 2147483646 h 115"/>
              <a:gd name="T58" fmla="*/ 2147483646 w 102"/>
              <a:gd name="T59" fmla="*/ 2147483646 h 115"/>
              <a:gd name="T60" fmla="*/ 2147483646 w 102"/>
              <a:gd name="T61" fmla="*/ 2147483646 h 115"/>
              <a:gd name="T62" fmla="*/ 2147483646 w 102"/>
              <a:gd name="T63" fmla="*/ 2147483646 h 115"/>
              <a:gd name="T64" fmla="*/ 2147483646 w 102"/>
              <a:gd name="T65" fmla="*/ 2147483646 h 115"/>
              <a:gd name="T66" fmla="*/ 2147483646 w 102"/>
              <a:gd name="T67" fmla="*/ 2147483646 h 115"/>
              <a:gd name="T68" fmla="*/ 2147483646 w 102"/>
              <a:gd name="T69" fmla="*/ 2147483646 h 115"/>
              <a:gd name="T70" fmla="*/ 2147483646 w 102"/>
              <a:gd name="T71" fmla="*/ 2147483646 h 115"/>
              <a:gd name="T72" fmla="*/ 2147483646 w 102"/>
              <a:gd name="T73" fmla="*/ 2147483646 h 115"/>
              <a:gd name="T74" fmla="*/ 2147483646 w 102"/>
              <a:gd name="T75" fmla="*/ 2147483646 h 115"/>
              <a:gd name="T76" fmla="*/ 2147483646 w 102"/>
              <a:gd name="T77" fmla="*/ 2147483646 h 115"/>
              <a:gd name="T78" fmla="*/ 2147483646 w 102"/>
              <a:gd name="T79" fmla="*/ 2147483646 h 115"/>
              <a:gd name="T80" fmla="*/ 2147483646 w 102"/>
              <a:gd name="T81" fmla="*/ 2147483646 h 115"/>
              <a:gd name="T82" fmla="*/ 2147483646 w 102"/>
              <a:gd name="T83" fmla="*/ 2147483646 h 115"/>
              <a:gd name="T84" fmla="*/ 2147483646 w 102"/>
              <a:gd name="T85" fmla="*/ 2147483646 h 115"/>
              <a:gd name="T86" fmla="*/ 2147483646 w 102"/>
              <a:gd name="T87" fmla="*/ 2147483646 h 115"/>
              <a:gd name="T88" fmla="*/ 2147483646 w 102"/>
              <a:gd name="T89" fmla="*/ 0 h 115"/>
              <a:gd name="T90" fmla="*/ 2147483646 w 102"/>
              <a:gd name="T91" fmla="*/ 0 h 115"/>
              <a:gd name="T92" fmla="*/ 2147483646 w 102"/>
              <a:gd name="T93" fmla="*/ 2147483646 h 115"/>
              <a:gd name="T94" fmla="*/ 0 w 102"/>
              <a:gd name="T95" fmla="*/ 2147483646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52259" name="Mississippi">
            <a:extLst>
              <a:ext uri="{FF2B5EF4-FFF2-40B4-BE49-F238E27FC236}">
                <a16:creationId xmlns:a16="http://schemas.microsoft.com/office/drawing/2014/main" id="{4D4FE8DF-5679-469A-9A29-8A1EA1AE993B}"/>
              </a:ext>
              <a:ext uri="{C183D7F6-B498-43B3-948B-1728B52AA6E4}">
                <adec:decorative xmlns:adec="http://schemas.microsoft.com/office/drawing/2017/decorative" val="1"/>
              </a:ext>
            </a:extLst>
          </p:cNvPr>
          <p:cNvSpPr>
            <a:spLocks noChangeAspect="1"/>
          </p:cNvSpPr>
          <p:nvPr/>
        </p:nvSpPr>
        <p:spPr bwMode="auto">
          <a:xfrm>
            <a:off x="5461000" y="3846513"/>
            <a:ext cx="438150" cy="746125"/>
          </a:xfrm>
          <a:custGeom>
            <a:avLst/>
            <a:gdLst>
              <a:gd name="T0" fmla="*/ 0 w 56"/>
              <a:gd name="T1" fmla="*/ 2147483646 h 96"/>
              <a:gd name="T2" fmla="*/ 2147483646 w 56"/>
              <a:gd name="T3" fmla="*/ 2147483646 h 96"/>
              <a:gd name="T4" fmla="*/ 2147483646 w 56"/>
              <a:gd name="T5" fmla="*/ 2147483646 h 96"/>
              <a:gd name="T6" fmla="*/ 2147483646 w 56"/>
              <a:gd name="T7" fmla="*/ 2147483646 h 96"/>
              <a:gd name="T8" fmla="*/ 2147483646 w 56"/>
              <a:gd name="T9" fmla="*/ 2147483646 h 96"/>
              <a:gd name="T10" fmla="*/ 2147483646 w 56"/>
              <a:gd name="T11" fmla="*/ 2147483646 h 96"/>
              <a:gd name="T12" fmla="*/ 2147483646 w 56"/>
              <a:gd name="T13" fmla="*/ 2147483646 h 96"/>
              <a:gd name="T14" fmla="*/ 2147483646 w 56"/>
              <a:gd name="T15" fmla="*/ 2147483646 h 96"/>
              <a:gd name="T16" fmla="*/ 2147483646 w 56"/>
              <a:gd name="T17" fmla="*/ 2147483646 h 96"/>
              <a:gd name="T18" fmla="*/ 2147483646 w 56"/>
              <a:gd name="T19" fmla="*/ 2147483646 h 96"/>
              <a:gd name="T20" fmla="*/ 2147483646 w 56"/>
              <a:gd name="T21" fmla="*/ 2147483646 h 96"/>
              <a:gd name="T22" fmla="*/ 2147483646 w 56"/>
              <a:gd name="T23" fmla="*/ 2147483646 h 96"/>
              <a:gd name="T24" fmla="*/ 2147483646 w 56"/>
              <a:gd name="T25" fmla="*/ 0 h 96"/>
              <a:gd name="T26" fmla="*/ 2147483646 w 56"/>
              <a:gd name="T27" fmla="*/ 2147483646 h 96"/>
              <a:gd name="T28" fmla="*/ 2147483646 w 56"/>
              <a:gd name="T29" fmla="*/ 2147483646 h 96"/>
              <a:gd name="T30" fmla="*/ 2147483646 w 56"/>
              <a:gd name="T31" fmla="*/ 2147483646 h 96"/>
              <a:gd name="T32" fmla="*/ 2147483646 w 56"/>
              <a:gd name="T33" fmla="*/ 2147483646 h 96"/>
              <a:gd name="T34" fmla="*/ 2147483646 w 56"/>
              <a:gd name="T35" fmla="*/ 2147483646 h 96"/>
              <a:gd name="T36" fmla="*/ 2147483646 w 56"/>
              <a:gd name="T37" fmla="*/ 2147483646 h 96"/>
              <a:gd name="T38" fmla="*/ 2147483646 w 56"/>
              <a:gd name="T39" fmla="*/ 2147483646 h 96"/>
              <a:gd name="T40" fmla="*/ 2147483646 w 56"/>
              <a:gd name="T41" fmla="*/ 2147483646 h 96"/>
              <a:gd name="T42" fmla="*/ 2147483646 w 56"/>
              <a:gd name="T43" fmla="*/ 2147483646 h 96"/>
              <a:gd name="T44" fmla="*/ 2147483646 w 56"/>
              <a:gd name="T45" fmla="*/ 2147483646 h 96"/>
              <a:gd name="T46" fmla="*/ 2147483646 w 56"/>
              <a:gd name="T47" fmla="*/ 2147483646 h 96"/>
              <a:gd name="T48" fmla="*/ 2147483646 w 56"/>
              <a:gd name="T49" fmla="*/ 2147483646 h 96"/>
              <a:gd name="T50" fmla="*/ 2147483646 w 56"/>
              <a:gd name="T51" fmla="*/ 2147483646 h 96"/>
              <a:gd name="T52" fmla="*/ 2147483646 w 56"/>
              <a:gd name="T53" fmla="*/ 2147483646 h 96"/>
              <a:gd name="T54" fmla="*/ 2147483646 w 56"/>
              <a:gd name="T55" fmla="*/ 2147483646 h 96"/>
              <a:gd name="T56" fmla="*/ 0 w 56"/>
              <a:gd name="T57" fmla="*/ 2147483646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2818A"/>
          </a:solidFill>
          <a:ln w="15875">
            <a:solidFill>
              <a:srgbClr val="003F48"/>
            </a:solidFill>
            <a:prstDash val="solid"/>
            <a:round/>
            <a:headEnd/>
            <a:tailEnd/>
          </a:ln>
        </p:spPr>
        <p:txBody>
          <a:bodyPr/>
          <a:lstStyle/>
          <a:p>
            <a:endParaRPr lang="en-US"/>
          </a:p>
        </p:txBody>
      </p:sp>
      <p:sp>
        <p:nvSpPr>
          <p:cNvPr id="52260" name="Montana">
            <a:extLst>
              <a:ext uri="{FF2B5EF4-FFF2-40B4-BE49-F238E27FC236}">
                <a16:creationId xmlns:a16="http://schemas.microsoft.com/office/drawing/2014/main" id="{034CD99C-E17D-4418-9AD1-46077B655491}"/>
              </a:ext>
              <a:ext uri="{C183D7F6-B498-43B3-948B-1728B52AA6E4}">
                <adec:decorative xmlns:adec="http://schemas.microsoft.com/office/drawing/2017/decorative" val="1"/>
              </a:ext>
            </a:extLst>
          </p:cNvPr>
          <p:cNvSpPr>
            <a:spLocks noChangeAspect="1"/>
          </p:cNvSpPr>
          <p:nvPr/>
        </p:nvSpPr>
        <p:spPr bwMode="auto">
          <a:xfrm>
            <a:off x="2832100" y="1512888"/>
            <a:ext cx="1239838" cy="793750"/>
          </a:xfrm>
          <a:custGeom>
            <a:avLst/>
            <a:gdLst>
              <a:gd name="T0" fmla="*/ 0 w 158"/>
              <a:gd name="T1" fmla="*/ 2147483646 h 102"/>
              <a:gd name="T2" fmla="*/ 2147483646 w 158"/>
              <a:gd name="T3" fmla="*/ 2147483646 h 102"/>
              <a:gd name="T4" fmla="*/ 2147483646 w 158"/>
              <a:gd name="T5" fmla="*/ 2147483646 h 102"/>
              <a:gd name="T6" fmla="*/ 2147483646 w 158"/>
              <a:gd name="T7" fmla="*/ 2147483646 h 102"/>
              <a:gd name="T8" fmla="*/ 2147483646 w 158"/>
              <a:gd name="T9" fmla="*/ 2147483646 h 102"/>
              <a:gd name="T10" fmla="*/ 2147483646 w 158"/>
              <a:gd name="T11" fmla="*/ 2147483646 h 102"/>
              <a:gd name="T12" fmla="*/ 2147483646 w 158"/>
              <a:gd name="T13" fmla="*/ 2147483646 h 102"/>
              <a:gd name="T14" fmla="*/ 2147483646 w 158"/>
              <a:gd name="T15" fmla="*/ 2147483646 h 102"/>
              <a:gd name="T16" fmla="*/ 2147483646 w 158"/>
              <a:gd name="T17" fmla="*/ 2147483646 h 102"/>
              <a:gd name="T18" fmla="*/ 2147483646 w 158"/>
              <a:gd name="T19" fmla="*/ 2147483646 h 102"/>
              <a:gd name="T20" fmla="*/ 2147483646 w 158"/>
              <a:gd name="T21" fmla="*/ 2147483646 h 102"/>
              <a:gd name="T22" fmla="*/ 2147483646 w 158"/>
              <a:gd name="T23" fmla="*/ 2147483646 h 102"/>
              <a:gd name="T24" fmla="*/ 2147483646 w 158"/>
              <a:gd name="T25" fmla="*/ 2147483646 h 102"/>
              <a:gd name="T26" fmla="*/ 2147483646 w 158"/>
              <a:gd name="T27" fmla="*/ 2147483646 h 102"/>
              <a:gd name="T28" fmla="*/ 2147483646 w 158"/>
              <a:gd name="T29" fmla="*/ 2147483646 h 102"/>
              <a:gd name="T30" fmla="*/ 2147483646 w 158"/>
              <a:gd name="T31" fmla="*/ 2147483646 h 102"/>
              <a:gd name="T32" fmla="*/ 2147483646 w 158"/>
              <a:gd name="T33" fmla="*/ 2147483646 h 102"/>
              <a:gd name="T34" fmla="*/ 2147483646 w 158"/>
              <a:gd name="T35" fmla="*/ 2147483646 h 102"/>
              <a:gd name="T36" fmla="*/ 2147483646 w 158"/>
              <a:gd name="T37" fmla="*/ 2147483646 h 102"/>
              <a:gd name="T38" fmla="*/ 2147483646 w 158"/>
              <a:gd name="T39" fmla="*/ 2147483646 h 102"/>
              <a:gd name="T40" fmla="*/ 2147483646 w 158"/>
              <a:gd name="T41" fmla="*/ 2147483646 h 102"/>
              <a:gd name="T42" fmla="*/ 2147483646 w 158"/>
              <a:gd name="T43" fmla="*/ 2147483646 h 102"/>
              <a:gd name="T44" fmla="*/ 2147483646 w 158"/>
              <a:gd name="T45" fmla="*/ 2147483646 h 102"/>
              <a:gd name="T46" fmla="*/ 2147483646 w 158"/>
              <a:gd name="T47" fmla="*/ 2147483646 h 102"/>
              <a:gd name="T48" fmla="*/ 2147483646 w 158"/>
              <a:gd name="T49" fmla="*/ 2147483646 h 102"/>
              <a:gd name="T50" fmla="*/ 2147483646 w 158"/>
              <a:gd name="T51" fmla="*/ 2147483646 h 102"/>
              <a:gd name="T52" fmla="*/ 2147483646 w 158"/>
              <a:gd name="T53" fmla="*/ 2147483646 h 102"/>
              <a:gd name="T54" fmla="*/ 2147483646 w 158"/>
              <a:gd name="T55" fmla="*/ 2147483646 h 102"/>
              <a:gd name="T56" fmla="*/ 2147483646 w 158"/>
              <a:gd name="T57" fmla="*/ 2147483646 h 102"/>
              <a:gd name="T58" fmla="*/ 2147483646 w 158"/>
              <a:gd name="T59" fmla="*/ 2147483646 h 102"/>
              <a:gd name="T60" fmla="*/ 2147483646 w 158"/>
              <a:gd name="T61" fmla="*/ 2147483646 h 102"/>
              <a:gd name="T62" fmla="*/ 2147483646 w 158"/>
              <a:gd name="T63" fmla="*/ 2147483646 h 102"/>
              <a:gd name="T64" fmla="*/ 2147483646 w 158"/>
              <a:gd name="T65" fmla="*/ 2147483646 h 102"/>
              <a:gd name="T66" fmla="*/ 2147483646 w 158"/>
              <a:gd name="T67" fmla="*/ 0 h 102"/>
              <a:gd name="T68" fmla="*/ 0 w 158"/>
              <a:gd name="T69" fmla="*/ 2147483646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2818A"/>
          </a:solidFill>
          <a:ln w="15875">
            <a:solidFill>
              <a:srgbClr val="003F48"/>
            </a:solidFill>
            <a:prstDash val="solid"/>
            <a:round/>
            <a:headEnd/>
            <a:tailEnd/>
          </a:ln>
        </p:spPr>
        <p:txBody>
          <a:bodyPr/>
          <a:lstStyle/>
          <a:p>
            <a:endParaRPr lang="en-US"/>
          </a:p>
        </p:txBody>
      </p:sp>
      <p:sp>
        <p:nvSpPr>
          <p:cNvPr id="52261" name="Nebraska">
            <a:extLst>
              <a:ext uri="{FF2B5EF4-FFF2-40B4-BE49-F238E27FC236}">
                <a16:creationId xmlns:a16="http://schemas.microsoft.com/office/drawing/2014/main" id="{0BA02F73-F321-44A0-9808-7572A989C5A4}"/>
              </a:ext>
              <a:ext uri="{C183D7F6-B498-43B3-948B-1728B52AA6E4}">
                <adec:decorative xmlns:adec="http://schemas.microsoft.com/office/drawing/2017/decorative" val="1"/>
              </a:ext>
            </a:extLst>
          </p:cNvPr>
          <p:cNvSpPr>
            <a:spLocks noChangeAspect="1"/>
          </p:cNvSpPr>
          <p:nvPr/>
        </p:nvSpPr>
        <p:spPr bwMode="auto">
          <a:xfrm>
            <a:off x="3962400" y="2608263"/>
            <a:ext cx="1011238" cy="498475"/>
          </a:xfrm>
          <a:custGeom>
            <a:avLst/>
            <a:gdLst>
              <a:gd name="T0" fmla="*/ 0 w 129"/>
              <a:gd name="T1" fmla="*/ 2147483646 h 64"/>
              <a:gd name="T2" fmla="*/ 2147483646 w 129"/>
              <a:gd name="T3" fmla="*/ 0 h 64"/>
              <a:gd name="T4" fmla="*/ 2147483646 w 129"/>
              <a:gd name="T5" fmla="*/ 2147483646 h 64"/>
              <a:gd name="T6" fmla="*/ 2147483646 w 129"/>
              <a:gd name="T7" fmla="*/ 2147483646 h 64"/>
              <a:gd name="T8" fmla="*/ 2147483646 w 129"/>
              <a:gd name="T9" fmla="*/ 2147483646 h 64"/>
              <a:gd name="T10" fmla="*/ 2147483646 w 129"/>
              <a:gd name="T11" fmla="*/ 2147483646 h 64"/>
              <a:gd name="T12" fmla="*/ 2147483646 w 129"/>
              <a:gd name="T13" fmla="*/ 2147483646 h 64"/>
              <a:gd name="T14" fmla="*/ 2147483646 w 129"/>
              <a:gd name="T15" fmla="*/ 2147483646 h 64"/>
              <a:gd name="T16" fmla="*/ 2147483646 w 129"/>
              <a:gd name="T17" fmla="*/ 2147483646 h 64"/>
              <a:gd name="T18" fmla="*/ 2147483646 w 129"/>
              <a:gd name="T19" fmla="*/ 2147483646 h 64"/>
              <a:gd name="T20" fmla="*/ 2147483646 w 129"/>
              <a:gd name="T21" fmla="*/ 2147483646 h 64"/>
              <a:gd name="T22" fmla="*/ 2147483646 w 129"/>
              <a:gd name="T23" fmla="*/ 2147483646 h 64"/>
              <a:gd name="T24" fmla="*/ 2147483646 w 129"/>
              <a:gd name="T25" fmla="*/ 2147483646 h 64"/>
              <a:gd name="T26" fmla="*/ 2147483646 w 129"/>
              <a:gd name="T27" fmla="*/ 2147483646 h 64"/>
              <a:gd name="T28" fmla="*/ 2147483646 w 129"/>
              <a:gd name="T29" fmla="*/ 2147483646 h 64"/>
              <a:gd name="T30" fmla="*/ 2147483646 w 129"/>
              <a:gd name="T31" fmla="*/ 2147483646 h 64"/>
              <a:gd name="T32" fmla="*/ 2147483646 w 129"/>
              <a:gd name="T33" fmla="*/ 2147483646 h 64"/>
              <a:gd name="T34" fmla="*/ 2147483646 w 129"/>
              <a:gd name="T35" fmla="*/ 2147483646 h 64"/>
              <a:gd name="T36" fmla="*/ 2147483646 w 129"/>
              <a:gd name="T37" fmla="*/ 2147483646 h 64"/>
              <a:gd name="T38" fmla="*/ 0 w 129"/>
              <a:gd name="T39" fmla="*/ 2147483646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02818A"/>
          </a:solidFill>
          <a:ln w="15875">
            <a:solidFill>
              <a:srgbClr val="003F48"/>
            </a:solidFill>
            <a:prstDash val="solid"/>
            <a:round/>
            <a:headEnd/>
            <a:tailEnd/>
          </a:ln>
        </p:spPr>
        <p:txBody>
          <a:bodyPr/>
          <a:lstStyle/>
          <a:p>
            <a:endParaRPr lang="en-US"/>
          </a:p>
        </p:txBody>
      </p:sp>
      <p:sp>
        <p:nvSpPr>
          <p:cNvPr id="52262" name="Nevada">
            <a:extLst>
              <a:ext uri="{FF2B5EF4-FFF2-40B4-BE49-F238E27FC236}">
                <a16:creationId xmlns:a16="http://schemas.microsoft.com/office/drawing/2014/main" id="{FF0B72E0-332D-4197-97E2-D276DB0E1726}"/>
              </a:ext>
              <a:ext uri="{C183D7F6-B498-43B3-948B-1728B52AA6E4}">
                <adec:decorative xmlns:adec="http://schemas.microsoft.com/office/drawing/2017/decorative" val="1"/>
              </a:ext>
            </a:extLst>
          </p:cNvPr>
          <p:cNvSpPr>
            <a:spLocks noChangeAspect="1"/>
          </p:cNvSpPr>
          <p:nvPr/>
        </p:nvSpPr>
        <p:spPr bwMode="auto">
          <a:xfrm>
            <a:off x="2079625" y="2446338"/>
            <a:ext cx="768350" cy="1195387"/>
          </a:xfrm>
          <a:custGeom>
            <a:avLst/>
            <a:gdLst>
              <a:gd name="T0" fmla="*/ 0 w 98"/>
              <a:gd name="T1" fmla="*/ 2147483646 h 154"/>
              <a:gd name="T2" fmla="*/ 2147483646 w 98"/>
              <a:gd name="T3" fmla="*/ 2147483646 h 154"/>
              <a:gd name="T4" fmla="*/ 2147483646 w 98"/>
              <a:gd name="T5" fmla="*/ 2147483646 h 154"/>
              <a:gd name="T6" fmla="*/ 2147483646 w 98"/>
              <a:gd name="T7" fmla="*/ 2147483646 h 154"/>
              <a:gd name="T8" fmla="*/ 2147483646 w 98"/>
              <a:gd name="T9" fmla="*/ 2147483646 h 154"/>
              <a:gd name="T10" fmla="*/ 2147483646 w 98"/>
              <a:gd name="T11" fmla="*/ 2147483646 h 154"/>
              <a:gd name="T12" fmla="*/ 2147483646 w 98"/>
              <a:gd name="T13" fmla="*/ 2147483646 h 154"/>
              <a:gd name="T14" fmla="*/ 2147483646 w 98"/>
              <a:gd name="T15" fmla="*/ 2147483646 h 154"/>
              <a:gd name="T16" fmla="*/ 2147483646 w 98"/>
              <a:gd name="T17" fmla="*/ 2147483646 h 154"/>
              <a:gd name="T18" fmla="*/ 2147483646 w 98"/>
              <a:gd name="T19" fmla="*/ 0 h 154"/>
              <a:gd name="T20" fmla="*/ 0 w 98"/>
              <a:gd name="T21" fmla="*/ 2147483646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DCEDC8"/>
          </a:solidFill>
          <a:ln w="15875">
            <a:solidFill>
              <a:srgbClr val="003F48"/>
            </a:solidFill>
            <a:prstDash val="solid"/>
            <a:round/>
            <a:headEnd/>
            <a:tailEnd/>
          </a:ln>
        </p:spPr>
        <p:txBody>
          <a:bodyPr/>
          <a:lstStyle/>
          <a:p>
            <a:endParaRPr lang="en-US"/>
          </a:p>
        </p:txBody>
      </p:sp>
      <p:sp>
        <p:nvSpPr>
          <p:cNvPr id="52263" name="New Hampshire">
            <a:extLst>
              <a:ext uri="{FF2B5EF4-FFF2-40B4-BE49-F238E27FC236}">
                <a16:creationId xmlns:a16="http://schemas.microsoft.com/office/drawing/2014/main" id="{0D8DBC01-3473-4F04-8344-D544408E3BA5}"/>
              </a:ext>
              <a:ext uri="{C183D7F6-B498-43B3-948B-1728B52AA6E4}">
                <adec:decorative xmlns:adec="http://schemas.microsoft.com/office/drawing/2017/decorative" val="1"/>
              </a:ext>
            </a:extLst>
          </p:cNvPr>
          <p:cNvSpPr>
            <a:spLocks noChangeAspect="1"/>
          </p:cNvSpPr>
          <p:nvPr/>
        </p:nvSpPr>
        <p:spPr bwMode="auto">
          <a:xfrm>
            <a:off x="7508875" y="1963738"/>
            <a:ext cx="196850" cy="419100"/>
          </a:xfrm>
          <a:custGeom>
            <a:avLst/>
            <a:gdLst>
              <a:gd name="T0" fmla="*/ 0 w 25"/>
              <a:gd name="T1" fmla="*/ 2147483646 h 54"/>
              <a:gd name="T2" fmla="*/ 2147483646 w 25"/>
              <a:gd name="T3" fmla="*/ 2147483646 h 54"/>
              <a:gd name="T4" fmla="*/ 2147483646 w 25"/>
              <a:gd name="T5" fmla="*/ 2147483646 h 54"/>
              <a:gd name="T6" fmla="*/ 2147483646 w 25"/>
              <a:gd name="T7" fmla="*/ 2147483646 h 54"/>
              <a:gd name="T8" fmla="*/ 2147483646 w 25"/>
              <a:gd name="T9" fmla="*/ 2147483646 h 54"/>
              <a:gd name="T10" fmla="*/ 2147483646 w 25"/>
              <a:gd name="T11" fmla="*/ 0 h 54"/>
              <a:gd name="T12" fmla="*/ 2147483646 w 25"/>
              <a:gd name="T13" fmla="*/ 2147483646 h 54"/>
              <a:gd name="T14" fmla="*/ 2147483646 w 25"/>
              <a:gd name="T15" fmla="*/ 2147483646 h 54"/>
              <a:gd name="T16" fmla="*/ 2147483646 w 25"/>
              <a:gd name="T17" fmla="*/ 2147483646 h 54"/>
              <a:gd name="T18" fmla="*/ 2147483646 w 25"/>
              <a:gd name="T19" fmla="*/ 2147483646 h 54"/>
              <a:gd name="T20" fmla="*/ 2147483646 w 25"/>
              <a:gd name="T21" fmla="*/ 2147483646 h 54"/>
              <a:gd name="T22" fmla="*/ 2147483646 w 25"/>
              <a:gd name="T23" fmla="*/ 2147483646 h 54"/>
              <a:gd name="T24" fmla="*/ 0 w 25"/>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2818A"/>
          </a:solidFill>
          <a:ln w="15875">
            <a:solidFill>
              <a:srgbClr val="003F48"/>
            </a:solidFill>
            <a:prstDash val="solid"/>
            <a:round/>
            <a:headEnd/>
            <a:tailEnd/>
          </a:ln>
        </p:spPr>
        <p:txBody>
          <a:bodyPr/>
          <a:lstStyle/>
          <a:p>
            <a:endParaRPr lang="en-US"/>
          </a:p>
        </p:txBody>
      </p:sp>
      <p:sp>
        <p:nvSpPr>
          <p:cNvPr id="52264" name="New Jersey">
            <a:extLst>
              <a:ext uri="{FF2B5EF4-FFF2-40B4-BE49-F238E27FC236}">
                <a16:creationId xmlns:a16="http://schemas.microsoft.com/office/drawing/2014/main" id="{1B0640FA-1B20-4FD9-86D6-08DF49582D7E}"/>
              </a:ext>
              <a:ext uri="{C183D7F6-B498-43B3-948B-1728B52AA6E4}">
                <adec:decorative xmlns:adec="http://schemas.microsoft.com/office/drawing/2017/decorative" val="1"/>
              </a:ext>
            </a:extLst>
          </p:cNvPr>
          <p:cNvSpPr>
            <a:spLocks noChangeAspect="1"/>
          </p:cNvSpPr>
          <p:nvPr/>
        </p:nvSpPr>
        <p:spPr bwMode="auto">
          <a:xfrm>
            <a:off x="7291388" y="2641600"/>
            <a:ext cx="163512" cy="373063"/>
          </a:xfrm>
          <a:custGeom>
            <a:avLst/>
            <a:gdLst>
              <a:gd name="T0" fmla="*/ 0 w 21"/>
              <a:gd name="T1" fmla="*/ 2147483646 h 48"/>
              <a:gd name="T2" fmla="*/ 2147483646 w 21"/>
              <a:gd name="T3" fmla="*/ 2147483646 h 48"/>
              <a:gd name="T4" fmla="*/ 2147483646 w 21"/>
              <a:gd name="T5" fmla="*/ 2147483646 h 48"/>
              <a:gd name="T6" fmla="*/ 2147483646 w 21"/>
              <a:gd name="T7" fmla="*/ 2147483646 h 48"/>
              <a:gd name="T8" fmla="*/ 2147483646 w 21"/>
              <a:gd name="T9" fmla="*/ 2147483646 h 48"/>
              <a:gd name="T10" fmla="*/ 2147483646 w 21"/>
              <a:gd name="T11" fmla="*/ 2147483646 h 48"/>
              <a:gd name="T12" fmla="*/ 0 w 21"/>
              <a:gd name="T13" fmla="*/ 2147483646 h 48"/>
              <a:gd name="T14" fmla="*/ 2147483646 w 21"/>
              <a:gd name="T15" fmla="*/ 0 h 48"/>
              <a:gd name="T16" fmla="*/ 2147483646 w 21"/>
              <a:gd name="T17" fmla="*/ 2147483646 h 48"/>
              <a:gd name="T18" fmla="*/ 2147483646 w 21"/>
              <a:gd name="T19" fmla="*/ 2147483646 h 48"/>
              <a:gd name="T20" fmla="*/ 2147483646 w 21"/>
              <a:gd name="T21" fmla="*/ 2147483646 h 48"/>
              <a:gd name="T22" fmla="*/ 2147483646 w 21"/>
              <a:gd name="T23" fmla="*/ 2147483646 h 48"/>
              <a:gd name="T24" fmla="*/ 2147483646 w 21"/>
              <a:gd name="T25" fmla="*/ 2147483646 h 48"/>
              <a:gd name="T26" fmla="*/ 2147483646 w 21"/>
              <a:gd name="T27" fmla="*/ 2147483646 h 48"/>
              <a:gd name="T28" fmla="*/ 2147483646 w 21"/>
              <a:gd name="T29" fmla="*/ 2147483646 h 48"/>
              <a:gd name="T30" fmla="*/ 2147483646 w 21"/>
              <a:gd name="T31" fmla="*/ 2147483646 h 48"/>
              <a:gd name="T32" fmla="*/ 2147483646 w 21"/>
              <a:gd name="T33" fmla="*/ 2147483646 h 48"/>
              <a:gd name="T34" fmla="*/ 2147483646 w 21"/>
              <a:gd name="T35" fmla="*/ 2147483646 h 48"/>
              <a:gd name="T36" fmla="*/ 2147483646 w 21"/>
              <a:gd name="T37" fmla="*/ 2147483646 h 48"/>
              <a:gd name="T38" fmla="*/ 2147483646 w 21"/>
              <a:gd name="T39" fmla="*/ 2147483646 h 48"/>
              <a:gd name="T40" fmla="*/ 2147483646 w 21"/>
              <a:gd name="T41" fmla="*/ 2147483646 h 48"/>
              <a:gd name="T42" fmla="*/ 2147483646 w 21"/>
              <a:gd name="T43" fmla="*/ 2147483646 h 48"/>
              <a:gd name="T44" fmla="*/ 2147483646 w 21"/>
              <a:gd name="T45" fmla="*/ 2147483646 h 48"/>
              <a:gd name="T46" fmla="*/ 2147483646 w 21"/>
              <a:gd name="T47" fmla="*/ 2147483646 h 48"/>
              <a:gd name="T48" fmla="*/ 2147483646 w 21"/>
              <a:gd name="T49" fmla="*/ 2147483646 h 48"/>
              <a:gd name="T50" fmla="*/ 2147483646 w 21"/>
              <a:gd name="T51" fmla="*/ 2147483646 h 48"/>
              <a:gd name="T52" fmla="*/ 2147483646 w 21"/>
              <a:gd name="T53" fmla="*/ 2147483646 h 48"/>
              <a:gd name="T54" fmla="*/ 2147483646 w 21"/>
              <a:gd name="T55" fmla="*/ 2147483646 h 48"/>
              <a:gd name="T56" fmla="*/ 2147483646 w 21"/>
              <a:gd name="T57" fmla="*/ 2147483646 h 48"/>
              <a:gd name="T58" fmla="*/ 2147483646 w 21"/>
              <a:gd name="T59" fmla="*/ 2147483646 h 48"/>
              <a:gd name="T60" fmla="*/ 2147483646 w 21"/>
              <a:gd name="T61" fmla="*/ 2147483646 h 48"/>
              <a:gd name="T62" fmla="*/ 2147483646 w 21"/>
              <a:gd name="T63" fmla="*/ 2147483646 h 48"/>
              <a:gd name="T64" fmla="*/ 2147483646 w 21"/>
              <a:gd name="T65" fmla="*/ 2147483646 h 48"/>
              <a:gd name="T66" fmla="*/ 2147483646 w 21"/>
              <a:gd name="T67" fmla="*/ 2147483646 h 48"/>
              <a:gd name="T68" fmla="*/ 2147483646 w 21"/>
              <a:gd name="T69" fmla="*/ 2147483646 h 48"/>
              <a:gd name="T70" fmla="*/ 2147483646 w 21"/>
              <a:gd name="T71" fmla="*/ 2147483646 h 48"/>
              <a:gd name="T72" fmla="*/ 2147483646 w 21"/>
              <a:gd name="T73" fmla="*/ 2147483646 h 48"/>
              <a:gd name="T74" fmla="*/ 0 w 21"/>
              <a:gd name="T75" fmla="*/ 2147483646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2818A"/>
          </a:solidFill>
          <a:ln w="15875">
            <a:solidFill>
              <a:srgbClr val="003F48"/>
            </a:solidFill>
            <a:prstDash val="solid"/>
            <a:round/>
            <a:headEnd/>
            <a:tailEnd/>
          </a:ln>
        </p:spPr>
        <p:txBody>
          <a:bodyPr/>
          <a:lstStyle/>
          <a:p>
            <a:endParaRPr lang="en-US"/>
          </a:p>
        </p:txBody>
      </p:sp>
      <p:sp>
        <p:nvSpPr>
          <p:cNvPr id="52265" name="North Carolina">
            <a:extLst>
              <a:ext uri="{FF2B5EF4-FFF2-40B4-BE49-F238E27FC236}">
                <a16:creationId xmlns:a16="http://schemas.microsoft.com/office/drawing/2014/main" id="{2644A52D-6375-489E-96E0-B05828606D64}"/>
              </a:ext>
              <a:ext uri="{C183D7F6-B498-43B3-948B-1728B52AA6E4}">
                <adec:decorative xmlns:adec="http://schemas.microsoft.com/office/drawing/2017/decorative" val="1"/>
              </a:ext>
            </a:extLst>
          </p:cNvPr>
          <p:cNvSpPr>
            <a:spLocks noChangeAspect="1"/>
          </p:cNvSpPr>
          <p:nvPr/>
        </p:nvSpPr>
        <p:spPr bwMode="auto">
          <a:xfrm>
            <a:off x="6354763" y="3400425"/>
            <a:ext cx="1035050" cy="460375"/>
          </a:xfrm>
          <a:custGeom>
            <a:avLst/>
            <a:gdLst>
              <a:gd name="T0" fmla="*/ 0 w 132"/>
              <a:gd name="T1" fmla="*/ 2147483646 h 59"/>
              <a:gd name="T2" fmla="*/ 2147483646 w 132"/>
              <a:gd name="T3" fmla="*/ 2147483646 h 59"/>
              <a:gd name="T4" fmla="*/ 2147483646 w 132"/>
              <a:gd name="T5" fmla="*/ 2147483646 h 59"/>
              <a:gd name="T6" fmla="*/ 2147483646 w 132"/>
              <a:gd name="T7" fmla="*/ 2147483646 h 59"/>
              <a:gd name="T8" fmla="*/ 2147483646 w 132"/>
              <a:gd name="T9" fmla="*/ 2147483646 h 59"/>
              <a:gd name="T10" fmla="*/ 2147483646 w 132"/>
              <a:gd name="T11" fmla="*/ 2147483646 h 59"/>
              <a:gd name="T12" fmla="*/ 2147483646 w 132"/>
              <a:gd name="T13" fmla="*/ 2147483646 h 59"/>
              <a:gd name="T14" fmla="*/ 2147483646 w 132"/>
              <a:gd name="T15" fmla="*/ 2147483646 h 59"/>
              <a:gd name="T16" fmla="*/ 2147483646 w 132"/>
              <a:gd name="T17" fmla="*/ 2147483646 h 59"/>
              <a:gd name="T18" fmla="*/ 2147483646 w 132"/>
              <a:gd name="T19" fmla="*/ 2147483646 h 59"/>
              <a:gd name="T20" fmla="*/ 2147483646 w 132"/>
              <a:gd name="T21" fmla="*/ 2147483646 h 59"/>
              <a:gd name="T22" fmla="*/ 2147483646 w 132"/>
              <a:gd name="T23" fmla="*/ 2147483646 h 59"/>
              <a:gd name="T24" fmla="*/ 2147483646 w 132"/>
              <a:gd name="T25" fmla="*/ 2147483646 h 59"/>
              <a:gd name="T26" fmla="*/ 2147483646 w 132"/>
              <a:gd name="T27" fmla="*/ 2147483646 h 59"/>
              <a:gd name="T28" fmla="*/ 2147483646 w 132"/>
              <a:gd name="T29" fmla="*/ 2147483646 h 59"/>
              <a:gd name="T30" fmla="*/ 2147483646 w 132"/>
              <a:gd name="T31" fmla="*/ 2147483646 h 59"/>
              <a:gd name="T32" fmla="*/ 2147483646 w 132"/>
              <a:gd name="T33" fmla="*/ 2147483646 h 59"/>
              <a:gd name="T34" fmla="*/ 2147483646 w 132"/>
              <a:gd name="T35" fmla="*/ 2147483646 h 59"/>
              <a:gd name="T36" fmla="*/ 2147483646 w 132"/>
              <a:gd name="T37" fmla="*/ 2147483646 h 59"/>
              <a:gd name="T38" fmla="*/ 2147483646 w 132"/>
              <a:gd name="T39" fmla="*/ 2147483646 h 59"/>
              <a:gd name="T40" fmla="*/ 2147483646 w 132"/>
              <a:gd name="T41" fmla="*/ 2147483646 h 59"/>
              <a:gd name="T42" fmla="*/ 2147483646 w 132"/>
              <a:gd name="T43" fmla="*/ 2147483646 h 59"/>
              <a:gd name="T44" fmla="*/ 2147483646 w 132"/>
              <a:gd name="T45" fmla="*/ 2147483646 h 59"/>
              <a:gd name="T46" fmla="*/ 2147483646 w 132"/>
              <a:gd name="T47" fmla="*/ 2147483646 h 59"/>
              <a:gd name="T48" fmla="*/ 2147483646 w 132"/>
              <a:gd name="T49" fmla="*/ 2147483646 h 59"/>
              <a:gd name="T50" fmla="*/ 2147483646 w 132"/>
              <a:gd name="T51" fmla="*/ 2147483646 h 59"/>
              <a:gd name="T52" fmla="*/ 2147483646 w 132"/>
              <a:gd name="T53" fmla="*/ 2147483646 h 59"/>
              <a:gd name="T54" fmla="*/ 2147483646 w 132"/>
              <a:gd name="T55" fmla="*/ 2147483646 h 59"/>
              <a:gd name="T56" fmla="*/ 2147483646 w 132"/>
              <a:gd name="T57" fmla="*/ 2147483646 h 59"/>
              <a:gd name="T58" fmla="*/ 2147483646 w 132"/>
              <a:gd name="T59" fmla="*/ 2147483646 h 59"/>
              <a:gd name="T60" fmla="*/ 2147483646 w 132"/>
              <a:gd name="T61" fmla="*/ 2147483646 h 59"/>
              <a:gd name="T62" fmla="*/ 2147483646 w 132"/>
              <a:gd name="T63" fmla="*/ 2147483646 h 59"/>
              <a:gd name="T64" fmla="*/ 2147483646 w 132"/>
              <a:gd name="T65" fmla="*/ 2147483646 h 59"/>
              <a:gd name="T66" fmla="*/ 2147483646 w 132"/>
              <a:gd name="T67" fmla="*/ 2147483646 h 59"/>
              <a:gd name="T68" fmla="*/ 2147483646 w 132"/>
              <a:gd name="T69" fmla="*/ 2147483646 h 59"/>
              <a:gd name="T70" fmla="*/ 2147483646 w 132"/>
              <a:gd name="T71" fmla="*/ 2147483646 h 59"/>
              <a:gd name="T72" fmla="*/ 2147483646 w 132"/>
              <a:gd name="T73" fmla="*/ 2147483646 h 59"/>
              <a:gd name="T74" fmla="*/ 2147483646 w 132"/>
              <a:gd name="T75" fmla="*/ 2147483646 h 59"/>
              <a:gd name="T76" fmla="*/ 2147483646 w 132"/>
              <a:gd name="T77" fmla="*/ 2147483646 h 59"/>
              <a:gd name="T78" fmla="*/ 2147483646 w 132"/>
              <a:gd name="T79" fmla="*/ 2147483646 h 59"/>
              <a:gd name="T80" fmla="*/ 2147483646 w 132"/>
              <a:gd name="T81" fmla="*/ 2147483646 h 59"/>
              <a:gd name="T82" fmla="*/ 2147483646 w 132"/>
              <a:gd name="T83" fmla="*/ 2147483646 h 59"/>
              <a:gd name="T84" fmla="*/ 2147483646 w 132"/>
              <a:gd name="T85" fmla="*/ 2147483646 h 59"/>
              <a:gd name="T86" fmla="*/ 2147483646 w 132"/>
              <a:gd name="T87" fmla="*/ 2147483646 h 59"/>
              <a:gd name="T88" fmla="*/ 2147483646 w 132"/>
              <a:gd name="T89" fmla="*/ 2147483646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2818A"/>
          </a:solidFill>
          <a:ln w="15875">
            <a:solidFill>
              <a:srgbClr val="003F48"/>
            </a:solidFill>
            <a:prstDash val="solid"/>
            <a:round/>
            <a:headEnd/>
            <a:tailEnd/>
          </a:ln>
        </p:spPr>
        <p:txBody>
          <a:bodyPr/>
          <a:lstStyle/>
          <a:p>
            <a:endParaRPr lang="en-US"/>
          </a:p>
        </p:txBody>
      </p:sp>
      <p:sp>
        <p:nvSpPr>
          <p:cNvPr id="52266" name="North Dakota">
            <a:extLst>
              <a:ext uri="{FF2B5EF4-FFF2-40B4-BE49-F238E27FC236}">
                <a16:creationId xmlns:a16="http://schemas.microsoft.com/office/drawing/2014/main" id="{9B1AD14A-7604-4FF9-A302-DE2515DDD3EA}"/>
              </a:ext>
              <a:ext uri="{C183D7F6-B498-43B3-948B-1728B52AA6E4}">
                <adec:decorative xmlns:adec="http://schemas.microsoft.com/office/drawing/2017/decorative" val="1"/>
              </a:ext>
            </a:extLst>
          </p:cNvPr>
          <p:cNvSpPr>
            <a:spLocks noChangeAspect="1"/>
          </p:cNvSpPr>
          <p:nvPr/>
        </p:nvSpPr>
        <p:spPr bwMode="auto">
          <a:xfrm>
            <a:off x="4033838" y="1700213"/>
            <a:ext cx="809625" cy="504825"/>
          </a:xfrm>
          <a:custGeom>
            <a:avLst/>
            <a:gdLst>
              <a:gd name="T0" fmla="*/ 0 w 103"/>
              <a:gd name="T1" fmla="*/ 2147483646 h 65"/>
              <a:gd name="T2" fmla="*/ 2147483646 w 103"/>
              <a:gd name="T3" fmla="*/ 0 h 65"/>
              <a:gd name="T4" fmla="*/ 2147483646 w 103"/>
              <a:gd name="T5" fmla="*/ 2147483646 h 65"/>
              <a:gd name="T6" fmla="*/ 2147483646 w 103"/>
              <a:gd name="T7" fmla="*/ 2147483646 h 65"/>
              <a:gd name="T8" fmla="*/ 2147483646 w 103"/>
              <a:gd name="T9" fmla="*/ 2147483646 h 65"/>
              <a:gd name="T10" fmla="*/ 2147483646 w 103"/>
              <a:gd name="T11" fmla="*/ 2147483646 h 65"/>
              <a:gd name="T12" fmla="*/ 2147483646 w 103"/>
              <a:gd name="T13" fmla="*/ 2147483646 h 65"/>
              <a:gd name="T14" fmla="*/ 2147483646 w 103"/>
              <a:gd name="T15" fmla="*/ 2147483646 h 65"/>
              <a:gd name="T16" fmla="*/ 2147483646 w 103"/>
              <a:gd name="T17" fmla="*/ 2147483646 h 65"/>
              <a:gd name="T18" fmla="*/ 0 w 103"/>
              <a:gd name="T19" fmla="*/ 2147483646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2818A"/>
          </a:solidFill>
          <a:ln w="15875">
            <a:solidFill>
              <a:srgbClr val="003F48"/>
            </a:solidFill>
            <a:prstDash val="solid"/>
            <a:round/>
            <a:headEnd/>
            <a:tailEnd/>
          </a:ln>
        </p:spPr>
        <p:txBody>
          <a:bodyPr/>
          <a:lstStyle/>
          <a:p>
            <a:endParaRPr lang="en-US"/>
          </a:p>
        </p:txBody>
      </p:sp>
      <p:sp>
        <p:nvSpPr>
          <p:cNvPr id="52267" name="Ohio">
            <a:extLst>
              <a:ext uri="{FF2B5EF4-FFF2-40B4-BE49-F238E27FC236}">
                <a16:creationId xmlns:a16="http://schemas.microsoft.com/office/drawing/2014/main" id="{A25F4228-2A26-42EF-BAC2-A94086FE7814}"/>
              </a:ext>
              <a:ext uri="{C183D7F6-B498-43B3-948B-1728B52AA6E4}">
                <adec:decorative xmlns:adec="http://schemas.microsoft.com/office/drawing/2017/decorative" val="1"/>
              </a:ext>
            </a:extLst>
          </p:cNvPr>
          <p:cNvSpPr>
            <a:spLocks noChangeAspect="1"/>
          </p:cNvSpPr>
          <p:nvPr/>
        </p:nvSpPr>
        <p:spPr bwMode="auto">
          <a:xfrm>
            <a:off x="6173788" y="2679700"/>
            <a:ext cx="511175" cy="566738"/>
          </a:xfrm>
          <a:custGeom>
            <a:avLst/>
            <a:gdLst>
              <a:gd name="T0" fmla="*/ 0 w 65"/>
              <a:gd name="T1" fmla="*/ 2147483646 h 73"/>
              <a:gd name="T2" fmla="*/ 2147483646 w 65"/>
              <a:gd name="T3" fmla="*/ 2147483646 h 73"/>
              <a:gd name="T4" fmla="*/ 2147483646 w 65"/>
              <a:gd name="T5" fmla="*/ 2147483646 h 73"/>
              <a:gd name="T6" fmla="*/ 2147483646 w 65"/>
              <a:gd name="T7" fmla="*/ 2147483646 h 73"/>
              <a:gd name="T8" fmla="*/ 2147483646 w 65"/>
              <a:gd name="T9" fmla="*/ 2147483646 h 73"/>
              <a:gd name="T10" fmla="*/ 2147483646 w 65"/>
              <a:gd name="T11" fmla="*/ 2147483646 h 73"/>
              <a:gd name="T12" fmla="*/ 2147483646 w 65"/>
              <a:gd name="T13" fmla="*/ 2147483646 h 73"/>
              <a:gd name="T14" fmla="*/ 2147483646 w 65"/>
              <a:gd name="T15" fmla="*/ 2147483646 h 73"/>
              <a:gd name="T16" fmla="*/ 2147483646 w 65"/>
              <a:gd name="T17" fmla="*/ 2147483646 h 73"/>
              <a:gd name="T18" fmla="*/ 2147483646 w 65"/>
              <a:gd name="T19" fmla="*/ 2147483646 h 73"/>
              <a:gd name="T20" fmla="*/ 2147483646 w 65"/>
              <a:gd name="T21" fmla="*/ 2147483646 h 73"/>
              <a:gd name="T22" fmla="*/ 2147483646 w 65"/>
              <a:gd name="T23" fmla="*/ 2147483646 h 73"/>
              <a:gd name="T24" fmla="*/ 2147483646 w 65"/>
              <a:gd name="T25" fmla="*/ 2147483646 h 73"/>
              <a:gd name="T26" fmla="*/ 2147483646 w 65"/>
              <a:gd name="T27" fmla="*/ 2147483646 h 73"/>
              <a:gd name="T28" fmla="*/ 2147483646 w 65"/>
              <a:gd name="T29" fmla="*/ 2147483646 h 73"/>
              <a:gd name="T30" fmla="*/ 2147483646 w 65"/>
              <a:gd name="T31" fmla="*/ 2147483646 h 73"/>
              <a:gd name="T32" fmla="*/ 2147483646 w 65"/>
              <a:gd name="T33" fmla="*/ 2147483646 h 73"/>
              <a:gd name="T34" fmla="*/ 2147483646 w 65"/>
              <a:gd name="T35" fmla="*/ 2147483646 h 73"/>
              <a:gd name="T36" fmla="*/ 2147483646 w 65"/>
              <a:gd name="T37" fmla="*/ 2147483646 h 73"/>
              <a:gd name="T38" fmla="*/ 2147483646 w 65"/>
              <a:gd name="T39" fmla="*/ 0 h 73"/>
              <a:gd name="T40" fmla="*/ 2147483646 w 65"/>
              <a:gd name="T41" fmla="*/ 2147483646 h 73"/>
              <a:gd name="T42" fmla="*/ 2147483646 w 65"/>
              <a:gd name="T43" fmla="*/ 2147483646 h 73"/>
              <a:gd name="T44" fmla="*/ 2147483646 w 65"/>
              <a:gd name="T45" fmla="*/ 2147483646 h 73"/>
              <a:gd name="T46" fmla="*/ 2147483646 w 65"/>
              <a:gd name="T47" fmla="*/ 2147483646 h 73"/>
              <a:gd name="T48" fmla="*/ 2147483646 w 65"/>
              <a:gd name="T49" fmla="*/ 2147483646 h 73"/>
              <a:gd name="T50" fmla="*/ 2147483646 w 65"/>
              <a:gd name="T51" fmla="*/ 2147483646 h 73"/>
              <a:gd name="T52" fmla="*/ 2147483646 w 65"/>
              <a:gd name="T53" fmla="*/ 2147483646 h 73"/>
              <a:gd name="T54" fmla="*/ 2147483646 w 65"/>
              <a:gd name="T55" fmla="*/ 2147483646 h 73"/>
              <a:gd name="T56" fmla="*/ 2147483646 w 65"/>
              <a:gd name="T57" fmla="*/ 2147483646 h 73"/>
              <a:gd name="T58" fmla="*/ 2147483646 w 65"/>
              <a:gd name="T59" fmla="*/ 2147483646 h 73"/>
              <a:gd name="T60" fmla="*/ 2147483646 w 65"/>
              <a:gd name="T61" fmla="*/ 2147483646 h 73"/>
              <a:gd name="T62" fmla="*/ 2147483646 w 65"/>
              <a:gd name="T63" fmla="*/ 2147483646 h 73"/>
              <a:gd name="T64" fmla="*/ 2147483646 w 65"/>
              <a:gd name="T65" fmla="*/ 2147483646 h 73"/>
              <a:gd name="T66" fmla="*/ 2147483646 w 65"/>
              <a:gd name="T67" fmla="*/ 2147483646 h 73"/>
              <a:gd name="T68" fmla="*/ 2147483646 w 65"/>
              <a:gd name="T69" fmla="*/ 2147483646 h 73"/>
              <a:gd name="T70" fmla="*/ 2147483646 w 65"/>
              <a:gd name="T71" fmla="*/ 2147483646 h 73"/>
              <a:gd name="T72" fmla="*/ 2147483646 w 65"/>
              <a:gd name="T73" fmla="*/ 2147483646 h 73"/>
              <a:gd name="T74" fmla="*/ 0 w 65"/>
              <a:gd name="T75" fmla="*/ 2147483646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2818A"/>
          </a:solidFill>
          <a:ln w="15875">
            <a:solidFill>
              <a:srgbClr val="003F48"/>
            </a:solidFill>
            <a:prstDash val="solid"/>
            <a:round/>
            <a:headEnd/>
            <a:tailEnd/>
          </a:ln>
        </p:spPr>
        <p:txBody>
          <a:bodyPr/>
          <a:lstStyle/>
          <a:p>
            <a:endParaRPr lang="en-US"/>
          </a:p>
        </p:txBody>
      </p:sp>
      <p:sp>
        <p:nvSpPr>
          <p:cNvPr id="52268" name="Oregon">
            <a:extLst>
              <a:ext uri="{FF2B5EF4-FFF2-40B4-BE49-F238E27FC236}">
                <a16:creationId xmlns:a16="http://schemas.microsoft.com/office/drawing/2014/main" id="{04E1D699-BC3E-4352-8EF8-F826E93A2E67}"/>
              </a:ext>
              <a:ext uri="{C183D7F6-B498-43B3-948B-1728B52AA6E4}">
                <adec:decorative xmlns:adec="http://schemas.microsoft.com/office/drawing/2017/decorative" val="1"/>
              </a:ext>
            </a:extLst>
          </p:cNvPr>
          <p:cNvSpPr>
            <a:spLocks noChangeAspect="1"/>
          </p:cNvSpPr>
          <p:nvPr/>
        </p:nvSpPr>
        <p:spPr bwMode="auto">
          <a:xfrm>
            <a:off x="1733550" y="1706563"/>
            <a:ext cx="973138" cy="823912"/>
          </a:xfrm>
          <a:custGeom>
            <a:avLst/>
            <a:gdLst>
              <a:gd name="T0" fmla="*/ 0 w 124"/>
              <a:gd name="T1" fmla="*/ 2147483646 h 106"/>
              <a:gd name="T2" fmla="*/ 2147483646 w 124"/>
              <a:gd name="T3" fmla="*/ 2147483646 h 106"/>
              <a:gd name="T4" fmla="*/ 2147483646 w 124"/>
              <a:gd name="T5" fmla="*/ 2147483646 h 106"/>
              <a:gd name="T6" fmla="*/ 2147483646 w 124"/>
              <a:gd name="T7" fmla="*/ 0 h 106"/>
              <a:gd name="T8" fmla="*/ 2147483646 w 124"/>
              <a:gd name="T9" fmla="*/ 2147483646 h 106"/>
              <a:gd name="T10" fmla="*/ 2147483646 w 124"/>
              <a:gd name="T11" fmla="*/ 2147483646 h 106"/>
              <a:gd name="T12" fmla="*/ 2147483646 w 124"/>
              <a:gd name="T13" fmla="*/ 2147483646 h 106"/>
              <a:gd name="T14" fmla="*/ 2147483646 w 124"/>
              <a:gd name="T15" fmla="*/ 2147483646 h 106"/>
              <a:gd name="T16" fmla="*/ 2147483646 w 124"/>
              <a:gd name="T17" fmla="*/ 2147483646 h 106"/>
              <a:gd name="T18" fmla="*/ 2147483646 w 124"/>
              <a:gd name="T19" fmla="*/ 2147483646 h 106"/>
              <a:gd name="T20" fmla="*/ 2147483646 w 124"/>
              <a:gd name="T21" fmla="*/ 2147483646 h 106"/>
              <a:gd name="T22" fmla="*/ 2147483646 w 124"/>
              <a:gd name="T23" fmla="*/ 2147483646 h 106"/>
              <a:gd name="T24" fmla="*/ 2147483646 w 124"/>
              <a:gd name="T25" fmla="*/ 2147483646 h 106"/>
              <a:gd name="T26" fmla="*/ 2147483646 w 124"/>
              <a:gd name="T27" fmla="*/ 2147483646 h 106"/>
              <a:gd name="T28" fmla="*/ 2147483646 w 124"/>
              <a:gd name="T29" fmla="*/ 2147483646 h 106"/>
              <a:gd name="T30" fmla="*/ 2147483646 w 124"/>
              <a:gd name="T31" fmla="*/ 2147483646 h 106"/>
              <a:gd name="T32" fmla="*/ 2147483646 w 124"/>
              <a:gd name="T33" fmla="*/ 2147483646 h 106"/>
              <a:gd name="T34" fmla="*/ 2147483646 w 124"/>
              <a:gd name="T35" fmla="*/ 2147483646 h 106"/>
              <a:gd name="T36" fmla="*/ 2147483646 w 124"/>
              <a:gd name="T37" fmla="*/ 2147483646 h 106"/>
              <a:gd name="T38" fmla="*/ 2147483646 w 124"/>
              <a:gd name="T39" fmla="*/ 2147483646 h 106"/>
              <a:gd name="T40" fmla="*/ 2147483646 w 124"/>
              <a:gd name="T41" fmla="*/ 2147483646 h 106"/>
              <a:gd name="T42" fmla="*/ 2147483646 w 124"/>
              <a:gd name="T43" fmla="*/ 2147483646 h 106"/>
              <a:gd name="T44" fmla="*/ 2147483646 w 124"/>
              <a:gd name="T45" fmla="*/ 2147483646 h 106"/>
              <a:gd name="T46" fmla="*/ 2147483646 w 124"/>
              <a:gd name="T47" fmla="*/ 2147483646 h 106"/>
              <a:gd name="T48" fmla="*/ 2147483646 w 124"/>
              <a:gd name="T49" fmla="*/ 2147483646 h 106"/>
              <a:gd name="T50" fmla="*/ 0 w 124"/>
              <a:gd name="T51" fmla="*/ 2147483646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02818A"/>
          </a:solidFill>
          <a:ln w="15875">
            <a:solidFill>
              <a:srgbClr val="003F48"/>
            </a:solidFill>
            <a:prstDash val="solid"/>
            <a:round/>
            <a:headEnd/>
            <a:tailEnd/>
          </a:ln>
        </p:spPr>
        <p:txBody>
          <a:bodyPr/>
          <a:lstStyle/>
          <a:p>
            <a:endParaRPr lang="en-US"/>
          </a:p>
        </p:txBody>
      </p:sp>
      <p:sp>
        <p:nvSpPr>
          <p:cNvPr id="52269" name="Pennsylvania">
            <a:extLst>
              <a:ext uri="{FF2B5EF4-FFF2-40B4-BE49-F238E27FC236}">
                <a16:creationId xmlns:a16="http://schemas.microsoft.com/office/drawing/2014/main" id="{7F3BB399-D083-4043-8E35-87A2A4489A84}"/>
              </a:ext>
              <a:ext uri="{C183D7F6-B498-43B3-948B-1728B52AA6E4}">
                <adec:decorative xmlns:adec="http://schemas.microsoft.com/office/drawing/2017/decorative" val="1"/>
              </a:ext>
            </a:extLst>
          </p:cNvPr>
          <p:cNvSpPr>
            <a:spLocks noChangeAspect="1"/>
          </p:cNvSpPr>
          <p:nvPr/>
        </p:nvSpPr>
        <p:spPr bwMode="auto">
          <a:xfrm>
            <a:off x="6653213" y="2562225"/>
            <a:ext cx="714375" cy="458788"/>
          </a:xfrm>
          <a:custGeom>
            <a:avLst/>
            <a:gdLst>
              <a:gd name="T0" fmla="*/ 0 w 91"/>
              <a:gd name="T1" fmla="*/ 2147483646 h 59"/>
              <a:gd name="T2" fmla="*/ 2147483646 w 91"/>
              <a:gd name="T3" fmla="*/ 2147483646 h 59"/>
              <a:gd name="T4" fmla="*/ 2147483646 w 91"/>
              <a:gd name="T5" fmla="*/ 2147483646 h 59"/>
              <a:gd name="T6" fmla="*/ 2147483646 w 91"/>
              <a:gd name="T7" fmla="*/ 2147483646 h 59"/>
              <a:gd name="T8" fmla="*/ 2147483646 w 91"/>
              <a:gd name="T9" fmla="*/ 2147483646 h 59"/>
              <a:gd name="T10" fmla="*/ 2147483646 w 91"/>
              <a:gd name="T11" fmla="*/ 2147483646 h 59"/>
              <a:gd name="T12" fmla="*/ 2147483646 w 91"/>
              <a:gd name="T13" fmla="*/ 2147483646 h 59"/>
              <a:gd name="T14" fmla="*/ 2147483646 w 91"/>
              <a:gd name="T15" fmla="*/ 2147483646 h 59"/>
              <a:gd name="T16" fmla="*/ 2147483646 w 91"/>
              <a:gd name="T17" fmla="*/ 2147483646 h 59"/>
              <a:gd name="T18" fmla="*/ 2147483646 w 91"/>
              <a:gd name="T19" fmla="*/ 2147483646 h 59"/>
              <a:gd name="T20" fmla="*/ 2147483646 w 91"/>
              <a:gd name="T21" fmla="*/ 2147483646 h 59"/>
              <a:gd name="T22" fmla="*/ 2147483646 w 91"/>
              <a:gd name="T23" fmla="*/ 2147483646 h 59"/>
              <a:gd name="T24" fmla="*/ 2147483646 w 91"/>
              <a:gd name="T25" fmla="*/ 2147483646 h 59"/>
              <a:gd name="T26" fmla="*/ 2147483646 w 91"/>
              <a:gd name="T27" fmla="*/ 2147483646 h 59"/>
              <a:gd name="T28" fmla="*/ 2147483646 w 91"/>
              <a:gd name="T29" fmla="*/ 2147483646 h 59"/>
              <a:gd name="T30" fmla="*/ 2147483646 w 91"/>
              <a:gd name="T31" fmla="*/ 0 h 59"/>
              <a:gd name="T32" fmla="*/ 2147483646 w 91"/>
              <a:gd name="T33" fmla="*/ 2147483646 h 59"/>
              <a:gd name="T34" fmla="*/ 2147483646 w 91"/>
              <a:gd name="T35" fmla="*/ 2147483646 h 59"/>
              <a:gd name="T36" fmla="*/ 0 w 91"/>
              <a:gd name="T37" fmla="*/ 2147483646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2818A"/>
          </a:solidFill>
          <a:ln w="15875">
            <a:solidFill>
              <a:srgbClr val="003F48"/>
            </a:solidFill>
            <a:prstDash val="solid"/>
            <a:round/>
            <a:headEnd/>
            <a:tailEnd/>
          </a:ln>
        </p:spPr>
        <p:txBody>
          <a:bodyPr/>
          <a:lstStyle/>
          <a:p>
            <a:endParaRPr lang="en-US"/>
          </a:p>
        </p:txBody>
      </p:sp>
      <p:sp>
        <p:nvSpPr>
          <p:cNvPr id="52270" name="Rhode Island">
            <a:extLst>
              <a:ext uri="{FF2B5EF4-FFF2-40B4-BE49-F238E27FC236}">
                <a16:creationId xmlns:a16="http://schemas.microsoft.com/office/drawing/2014/main" id="{9448F6FE-8E10-41C9-BF7A-88FCE959D0AA}"/>
              </a:ext>
              <a:ext uri="{C183D7F6-B498-43B3-948B-1728B52AA6E4}">
                <adec:decorative xmlns:adec="http://schemas.microsoft.com/office/drawing/2017/decorative" val="1"/>
              </a:ext>
            </a:extLst>
          </p:cNvPr>
          <p:cNvSpPr>
            <a:spLocks noChangeAspect="1"/>
          </p:cNvSpPr>
          <p:nvPr/>
        </p:nvSpPr>
        <p:spPr bwMode="auto">
          <a:xfrm>
            <a:off x="7626350" y="2462213"/>
            <a:ext cx="95250" cy="114300"/>
          </a:xfrm>
          <a:custGeom>
            <a:avLst/>
            <a:gdLst>
              <a:gd name="T0" fmla="*/ 0 w 12"/>
              <a:gd name="T1" fmla="*/ 2147483646 h 15"/>
              <a:gd name="T2" fmla="*/ 2147483646 w 12"/>
              <a:gd name="T3" fmla="*/ 2147483646 h 15"/>
              <a:gd name="T4" fmla="*/ 2147483646 w 12"/>
              <a:gd name="T5" fmla="*/ 2147483646 h 15"/>
              <a:gd name="T6" fmla="*/ 2147483646 w 12"/>
              <a:gd name="T7" fmla="*/ 2147483646 h 15"/>
              <a:gd name="T8" fmla="*/ 2147483646 w 12"/>
              <a:gd name="T9" fmla="*/ 2147483646 h 15"/>
              <a:gd name="T10" fmla="*/ 2147483646 w 12"/>
              <a:gd name="T11" fmla="*/ 2147483646 h 15"/>
              <a:gd name="T12" fmla="*/ 2147483646 w 12"/>
              <a:gd name="T13" fmla="*/ 2147483646 h 15"/>
              <a:gd name="T14" fmla="*/ 2147483646 w 12"/>
              <a:gd name="T15" fmla="*/ 2147483646 h 15"/>
              <a:gd name="T16" fmla="*/ 2147483646 w 12"/>
              <a:gd name="T17" fmla="*/ 2147483646 h 15"/>
              <a:gd name="T18" fmla="*/ 2147483646 w 12"/>
              <a:gd name="T19" fmla="*/ 2147483646 h 15"/>
              <a:gd name="T20" fmla="*/ 2147483646 w 12"/>
              <a:gd name="T21" fmla="*/ 2147483646 h 15"/>
              <a:gd name="T22" fmla="*/ 2147483646 w 12"/>
              <a:gd name="T23" fmla="*/ 2147483646 h 15"/>
              <a:gd name="T24" fmla="*/ 2147483646 w 12"/>
              <a:gd name="T25" fmla="*/ 0 h 15"/>
              <a:gd name="T26" fmla="*/ 2147483646 w 12"/>
              <a:gd name="T27" fmla="*/ 0 h 15"/>
              <a:gd name="T28" fmla="*/ 0 w 12"/>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2818A"/>
          </a:solidFill>
          <a:ln w="15875">
            <a:solidFill>
              <a:srgbClr val="003F48"/>
            </a:solidFill>
            <a:prstDash val="solid"/>
            <a:round/>
            <a:headEnd/>
            <a:tailEnd/>
          </a:ln>
        </p:spPr>
        <p:txBody>
          <a:bodyPr/>
          <a:lstStyle/>
          <a:p>
            <a:endParaRPr lang="en-US"/>
          </a:p>
        </p:txBody>
      </p:sp>
      <p:sp>
        <p:nvSpPr>
          <p:cNvPr id="52271" name="South Carolina">
            <a:extLst>
              <a:ext uri="{FF2B5EF4-FFF2-40B4-BE49-F238E27FC236}">
                <a16:creationId xmlns:a16="http://schemas.microsoft.com/office/drawing/2014/main" id="{FB57A1C2-D862-45FE-9706-8CB39BF7A765}"/>
              </a:ext>
              <a:ext uri="{C183D7F6-B498-43B3-948B-1728B52AA6E4}">
                <adec:decorative xmlns:adec="http://schemas.microsoft.com/office/drawing/2017/decorative" val="1"/>
              </a:ext>
            </a:extLst>
          </p:cNvPr>
          <p:cNvSpPr>
            <a:spLocks noChangeAspect="1"/>
          </p:cNvSpPr>
          <p:nvPr/>
        </p:nvSpPr>
        <p:spPr bwMode="auto">
          <a:xfrm>
            <a:off x="6481763" y="3719513"/>
            <a:ext cx="619125" cy="466725"/>
          </a:xfrm>
          <a:custGeom>
            <a:avLst/>
            <a:gdLst>
              <a:gd name="T0" fmla="*/ 0 w 79"/>
              <a:gd name="T1" fmla="*/ 2147483646 h 60"/>
              <a:gd name="T2" fmla="*/ 2147483646 w 79"/>
              <a:gd name="T3" fmla="*/ 2147483646 h 60"/>
              <a:gd name="T4" fmla="*/ 2147483646 w 79"/>
              <a:gd name="T5" fmla="*/ 2147483646 h 60"/>
              <a:gd name="T6" fmla="*/ 2147483646 w 79"/>
              <a:gd name="T7" fmla="*/ 0 h 60"/>
              <a:gd name="T8" fmla="*/ 2147483646 w 79"/>
              <a:gd name="T9" fmla="*/ 2147483646 h 60"/>
              <a:gd name="T10" fmla="*/ 2147483646 w 79"/>
              <a:gd name="T11" fmla="*/ 2147483646 h 60"/>
              <a:gd name="T12" fmla="*/ 2147483646 w 79"/>
              <a:gd name="T13" fmla="*/ 2147483646 h 60"/>
              <a:gd name="T14" fmla="*/ 2147483646 w 79"/>
              <a:gd name="T15" fmla="*/ 2147483646 h 60"/>
              <a:gd name="T16" fmla="*/ 2147483646 w 79"/>
              <a:gd name="T17" fmla="*/ 2147483646 h 60"/>
              <a:gd name="T18" fmla="*/ 2147483646 w 79"/>
              <a:gd name="T19" fmla="*/ 2147483646 h 60"/>
              <a:gd name="T20" fmla="*/ 2147483646 w 79"/>
              <a:gd name="T21" fmla="*/ 2147483646 h 60"/>
              <a:gd name="T22" fmla="*/ 2147483646 w 79"/>
              <a:gd name="T23" fmla="*/ 2147483646 h 60"/>
              <a:gd name="T24" fmla="*/ 2147483646 w 79"/>
              <a:gd name="T25" fmla="*/ 2147483646 h 60"/>
              <a:gd name="T26" fmla="*/ 2147483646 w 79"/>
              <a:gd name="T27" fmla="*/ 2147483646 h 60"/>
              <a:gd name="T28" fmla="*/ 2147483646 w 79"/>
              <a:gd name="T29" fmla="*/ 2147483646 h 60"/>
              <a:gd name="T30" fmla="*/ 2147483646 w 79"/>
              <a:gd name="T31" fmla="*/ 2147483646 h 60"/>
              <a:gd name="T32" fmla="*/ 2147483646 w 79"/>
              <a:gd name="T33" fmla="*/ 2147483646 h 60"/>
              <a:gd name="T34" fmla="*/ 2147483646 w 79"/>
              <a:gd name="T35" fmla="*/ 2147483646 h 60"/>
              <a:gd name="T36" fmla="*/ 2147483646 w 79"/>
              <a:gd name="T37" fmla="*/ 2147483646 h 60"/>
              <a:gd name="T38" fmla="*/ 2147483646 w 79"/>
              <a:gd name="T39" fmla="*/ 2147483646 h 60"/>
              <a:gd name="T40" fmla="*/ 2147483646 w 79"/>
              <a:gd name="T41" fmla="*/ 2147483646 h 60"/>
              <a:gd name="T42" fmla="*/ 2147483646 w 79"/>
              <a:gd name="T43" fmla="*/ 2147483646 h 60"/>
              <a:gd name="T44" fmla="*/ 2147483646 w 79"/>
              <a:gd name="T45" fmla="*/ 2147483646 h 60"/>
              <a:gd name="T46" fmla="*/ 2147483646 w 79"/>
              <a:gd name="T47" fmla="*/ 2147483646 h 60"/>
              <a:gd name="T48" fmla="*/ 2147483646 w 79"/>
              <a:gd name="T49" fmla="*/ 2147483646 h 60"/>
              <a:gd name="T50" fmla="*/ 2147483646 w 79"/>
              <a:gd name="T51" fmla="*/ 2147483646 h 60"/>
              <a:gd name="T52" fmla="*/ 2147483646 w 79"/>
              <a:gd name="T53" fmla="*/ 2147483646 h 60"/>
              <a:gd name="T54" fmla="*/ 0 w 79"/>
              <a:gd name="T55" fmla="*/ 2147483646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2818A"/>
          </a:solidFill>
          <a:ln w="15875">
            <a:solidFill>
              <a:srgbClr val="003F48"/>
            </a:solidFill>
            <a:prstDash val="solid"/>
            <a:round/>
            <a:headEnd/>
            <a:tailEnd/>
          </a:ln>
        </p:spPr>
        <p:txBody>
          <a:bodyPr/>
          <a:lstStyle/>
          <a:p>
            <a:endParaRPr lang="en-US"/>
          </a:p>
        </p:txBody>
      </p:sp>
      <p:sp>
        <p:nvSpPr>
          <p:cNvPr id="52272" name="South Dakota">
            <a:extLst>
              <a:ext uri="{FF2B5EF4-FFF2-40B4-BE49-F238E27FC236}">
                <a16:creationId xmlns:a16="http://schemas.microsoft.com/office/drawing/2014/main" id="{B760ABEC-8700-4242-934B-DB29DA76B75A}"/>
              </a:ext>
              <a:ext uri="{C183D7F6-B498-43B3-948B-1728B52AA6E4}">
                <adec:decorative xmlns:adec="http://schemas.microsoft.com/office/drawing/2017/decorative" val="1"/>
              </a:ext>
            </a:extLst>
          </p:cNvPr>
          <p:cNvSpPr>
            <a:spLocks noChangeAspect="1"/>
          </p:cNvSpPr>
          <p:nvPr/>
        </p:nvSpPr>
        <p:spPr bwMode="auto">
          <a:xfrm>
            <a:off x="3992563" y="2157413"/>
            <a:ext cx="857250" cy="576262"/>
          </a:xfrm>
          <a:custGeom>
            <a:avLst/>
            <a:gdLst>
              <a:gd name="T0" fmla="*/ 0 w 109"/>
              <a:gd name="T1" fmla="*/ 2147483646 h 74"/>
              <a:gd name="T2" fmla="*/ 2147483646 w 109"/>
              <a:gd name="T3" fmla="*/ 2147483646 h 74"/>
              <a:gd name="T4" fmla="*/ 2147483646 w 109"/>
              <a:gd name="T5" fmla="*/ 0 h 74"/>
              <a:gd name="T6" fmla="*/ 2147483646 w 109"/>
              <a:gd name="T7" fmla="*/ 2147483646 h 74"/>
              <a:gd name="T8" fmla="*/ 2147483646 w 109"/>
              <a:gd name="T9" fmla="*/ 2147483646 h 74"/>
              <a:gd name="T10" fmla="*/ 2147483646 w 109"/>
              <a:gd name="T11" fmla="*/ 2147483646 h 74"/>
              <a:gd name="T12" fmla="*/ 2147483646 w 109"/>
              <a:gd name="T13" fmla="*/ 2147483646 h 74"/>
              <a:gd name="T14" fmla="*/ 2147483646 w 109"/>
              <a:gd name="T15" fmla="*/ 2147483646 h 74"/>
              <a:gd name="T16" fmla="*/ 2147483646 w 109"/>
              <a:gd name="T17" fmla="*/ 2147483646 h 74"/>
              <a:gd name="T18" fmla="*/ 2147483646 w 109"/>
              <a:gd name="T19" fmla="*/ 2147483646 h 74"/>
              <a:gd name="T20" fmla="*/ 2147483646 w 109"/>
              <a:gd name="T21" fmla="*/ 2147483646 h 74"/>
              <a:gd name="T22" fmla="*/ 2147483646 w 109"/>
              <a:gd name="T23" fmla="*/ 2147483646 h 74"/>
              <a:gd name="T24" fmla="*/ 2147483646 w 109"/>
              <a:gd name="T25" fmla="*/ 2147483646 h 74"/>
              <a:gd name="T26" fmla="*/ 2147483646 w 109"/>
              <a:gd name="T27" fmla="*/ 2147483646 h 74"/>
              <a:gd name="T28" fmla="*/ 2147483646 w 109"/>
              <a:gd name="T29" fmla="*/ 2147483646 h 74"/>
              <a:gd name="T30" fmla="*/ 2147483646 w 109"/>
              <a:gd name="T31" fmla="*/ 2147483646 h 74"/>
              <a:gd name="T32" fmla="*/ 2147483646 w 109"/>
              <a:gd name="T33" fmla="*/ 2147483646 h 74"/>
              <a:gd name="T34" fmla="*/ 2147483646 w 109"/>
              <a:gd name="T35" fmla="*/ 2147483646 h 74"/>
              <a:gd name="T36" fmla="*/ 2147483646 w 109"/>
              <a:gd name="T37" fmla="*/ 2147483646 h 74"/>
              <a:gd name="T38" fmla="*/ 0 w 109"/>
              <a:gd name="T39" fmla="*/ 2147483646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02818A"/>
          </a:solidFill>
          <a:ln w="15875">
            <a:solidFill>
              <a:srgbClr val="003F48"/>
            </a:solidFill>
            <a:prstDash val="solid"/>
            <a:round/>
            <a:headEnd/>
            <a:tailEnd/>
          </a:ln>
        </p:spPr>
        <p:txBody>
          <a:bodyPr/>
          <a:lstStyle/>
          <a:p>
            <a:endParaRPr lang="en-US"/>
          </a:p>
        </p:txBody>
      </p:sp>
      <p:sp>
        <p:nvSpPr>
          <p:cNvPr id="52273" name="Tennessee">
            <a:extLst>
              <a:ext uri="{FF2B5EF4-FFF2-40B4-BE49-F238E27FC236}">
                <a16:creationId xmlns:a16="http://schemas.microsoft.com/office/drawing/2014/main" id="{06FC954F-9026-4822-B886-8C428EA8A3D6}"/>
              </a:ext>
              <a:ext uri="{C183D7F6-B498-43B3-948B-1728B52AA6E4}">
                <adec:decorative xmlns:adec="http://schemas.microsoft.com/office/drawing/2017/decorative" val="1"/>
              </a:ext>
            </a:extLst>
          </p:cNvPr>
          <p:cNvSpPr>
            <a:spLocks noChangeAspect="1"/>
          </p:cNvSpPr>
          <p:nvPr/>
        </p:nvSpPr>
        <p:spPr bwMode="auto">
          <a:xfrm>
            <a:off x="5608638" y="3509963"/>
            <a:ext cx="1044575" cy="350837"/>
          </a:xfrm>
          <a:custGeom>
            <a:avLst/>
            <a:gdLst>
              <a:gd name="T0" fmla="*/ 0 w 133"/>
              <a:gd name="T1" fmla="*/ 2147483646 h 45"/>
              <a:gd name="T2" fmla="*/ 2147483646 w 133"/>
              <a:gd name="T3" fmla="*/ 2147483646 h 45"/>
              <a:gd name="T4" fmla="*/ 2147483646 w 133"/>
              <a:gd name="T5" fmla="*/ 2147483646 h 45"/>
              <a:gd name="T6" fmla="*/ 2147483646 w 133"/>
              <a:gd name="T7" fmla="*/ 2147483646 h 45"/>
              <a:gd name="T8" fmla="*/ 2147483646 w 133"/>
              <a:gd name="T9" fmla="*/ 2147483646 h 45"/>
              <a:gd name="T10" fmla="*/ 2147483646 w 133"/>
              <a:gd name="T11" fmla="*/ 2147483646 h 45"/>
              <a:gd name="T12" fmla="*/ 2147483646 w 133"/>
              <a:gd name="T13" fmla="*/ 2147483646 h 45"/>
              <a:gd name="T14" fmla="*/ 2147483646 w 133"/>
              <a:gd name="T15" fmla="*/ 2147483646 h 45"/>
              <a:gd name="T16" fmla="*/ 2147483646 w 133"/>
              <a:gd name="T17" fmla="*/ 2147483646 h 45"/>
              <a:gd name="T18" fmla="*/ 2147483646 w 133"/>
              <a:gd name="T19" fmla="*/ 2147483646 h 45"/>
              <a:gd name="T20" fmla="*/ 2147483646 w 133"/>
              <a:gd name="T21" fmla="*/ 2147483646 h 45"/>
              <a:gd name="T22" fmla="*/ 2147483646 w 133"/>
              <a:gd name="T23" fmla="*/ 2147483646 h 45"/>
              <a:gd name="T24" fmla="*/ 2147483646 w 133"/>
              <a:gd name="T25" fmla="*/ 2147483646 h 45"/>
              <a:gd name="T26" fmla="*/ 2147483646 w 133"/>
              <a:gd name="T27" fmla="*/ 0 h 45"/>
              <a:gd name="T28" fmla="*/ 2147483646 w 133"/>
              <a:gd name="T29" fmla="*/ 2147483646 h 45"/>
              <a:gd name="T30" fmla="*/ 2147483646 w 133"/>
              <a:gd name="T31" fmla="*/ 2147483646 h 45"/>
              <a:gd name="T32" fmla="*/ 2147483646 w 133"/>
              <a:gd name="T33" fmla="*/ 2147483646 h 45"/>
              <a:gd name="T34" fmla="*/ 2147483646 w 133"/>
              <a:gd name="T35" fmla="*/ 2147483646 h 45"/>
              <a:gd name="T36" fmla="*/ 2147483646 w 133"/>
              <a:gd name="T37" fmla="*/ 2147483646 h 45"/>
              <a:gd name="T38" fmla="*/ 2147483646 w 133"/>
              <a:gd name="T39" fmla="*/ 2147483646 h 45"/>
              <a:gd name="T40" fmla="*/ 2147483646 w 133"/>
              <a:gd name="T41" fmla="*/ 2147483646 h 45"/>
              <a:gd name="T42" fmla="*/ 2147483646 w 133"/>
              <a:gd name="T43" fmla="*/ 2147483646 h 45"/>
              <a:gd name="T44" fmla="*/ 2147483646 w 133"/>
              <a:gd name="T45" fmla="*/ 2147483646 h 45"/>
              <a:gd name="T46" fmla="*/ 2147483646 w 133"/>
              <a:gd name="T47" fmla="*/ 2147483646 h 45"/>
              <a:gd name="T48" fmla="*/ 2147483646 w 133"/>
              <a:gd name="T49" fmla="*/ 2147483646 h 45"/>
              <a:gd name="T50" fmla="*/ 2147483646 w 133"/>
              <a:gd name="T51" fmla="*/ 2147483646 h 45"/>
              <a:gd name="T52" fmla="*/ 2147483646 w 133"/>
              <a:gd name="T53" fmla="*/ 2147483646 h 45"/>
              <a:gd name="T54" fmla="*/ 2147483646 w 133"/>
              <a:gd name="T55" fmla="*/ 2147483646 h 45"/>
              <a:gd name="T56" fmla="*/ 2147483646 w 133"/>
              <a:gd name="T57" fmla="*/ 2147483646 h 45"/>
              <a:gd name="T58" fmla="*/ 0 w 133"/>
              <a:gd name="T59" fmla="*/ 2147483646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67A9CF"/>
          </a:solidFill>
          <a:ln w="15875">
            <a:solidFill>
              <a:srgbClr val="003F48"/>
            </a:solidFill>
            <a:prstDash val="solid"/>
            <a:round/>
            <a:headEnd/>
            <a:tailEnd/>
          </a:ln>
        </p:spPr>
        <p:txBody>
          <a:bodyPr/>
          <a:lstStyle/>
          <a:p>
            <a:endParaRPr lang="en-US"/>
          </a:p>
        </p:txBody>
      </p:sp>
      <p:sp>
        <p:nvSpPr>
          <p:cNvPr id="52274" name="Texas">
            <a:extLst>
              <a:ext uri="{FF2B5EF4-FFF2-40B4-BE49-F238E27FC236}">
                <a16:creationId xmlns:a16="http://schemas.microsoft.com/office/drawing/2014/main" id="{ACFFA866-91A9-4991-A072-D436631D57A5}"/>
              </a:ext>
              <a:ext uri="{C183D7F6-B498-43B3-948B-1728B52AA6E4}">
                <adec:decorative xmlns:adec="http://schemas.microsoft.com/office/drawing/2017/decorative" val="1"/>
              </a:ext>
            </a:extLst>
          </p:cNvPr>
          <p:cNvSpPr>
            <a:spLocks noChangeAspect="1"/>
          </p:cNvSpPr>
          <p:nvPr/>
        </p:nvSpPr>
        <p:spPr bwMode="auto">
          <a:xfrm>
            <a:off x="3498850" y="3619500"/>
            <a:ext cx="1711325" cy="1639888"/>
          </a:xfrm>
          <a:custGeom>
            <a:avLst/>
            <a:gdLst>
              <a:gd name="T0" fmla="*/ 2147483646 w 218"/>
              <a:gd name="T1" fmla="*/ 2147483646 h 211"/>
              <a:gd name="T2" fmla="*/ 2147483646 w 218"/>
              <a:gd name="T3" fmla="*/ 2147483646 h 211"/>
              <a:gd name="T4" fmla="*/ 2147483646 w 218"/>
              <a:gd name="T5" fmla="*/ 2147483646 h 211"/>
              <a:gd name="T6" fmla="*/ 2147483646 w 218"/>
              <a:gd name="T7" fmla="*/ 2147483646 h 211"/>
              <a:gd name="T8" fmla="*/ 2147483646 w 218"/>
              <a:gd name="T9" fmla="*/ 2147483646 h 211"/>
              <a:gd name="T10" fmla="*/ 2147483646 w 218"/>
              <a:gd name="T11" fmla="*/ 2147483646 h 211"/>
              <a:gd name="T12" fmla="*/ 2147483646 w 218"/>
              <a:gd name="T13" fmla="*/ 2147483646 h 211"/>
              <a:gd name="T14" fmla="*/ 2147483646 w 218"/>
              <a:gd name="T15" fmla="*/ 2147483646 h 211"/>
              <a:gd name="T16" fmla="*/ 2147483646 w 218"/>
              <a:gd name="T17" fmla="*/ 2147483646 h 211"/>
              <a:gd name="T18" fmla="*/ 2147483646 w 218"/>
              <a:gd name="T19" fmla="*/ 2147483646 h 211"/>
              <a:gd name="T20" fmla="*/ 2147483646 w 218"/>
              <a:gd name="T21" fmla="*/ 2147483646 h 211"/>
              <a:gd name="T22" fmla="*/ 2147483646 w 218"/>
              <a:gd name="T23" fmla="*/ 2147483646 h 211"/>
              <a:gd name="T24" fmla="*/ 2147483646 w 218"/>
              <a:gd name="T25" fmla="*/ 2147483646 h 211"/>
              <a:gd name="T26" fmla="*/ 2147483646 w 218"/>
              <a:gd name="T27" fmla="*/ 2147483646 h 211"/>
              <a:gd name="T28" fmla="*/ 2147483646 w 218"/>
              <a:gd name="T29" fmla="*/ 2147483646 h 211"/>
              <a:gd name="T30" fmla="*/ 2147483646 w 218"/>
              <a:gd name="T31" fmla="*/ 2147483646 h 211"/>
              <a:gd name="T32" fmla="*/ 2147483646 w 218"/>
              <a:gd name="T33" fmla="*/ 2147483646 h 211"/>
              <a:gd name="T34" fmla="*/ 2147483646 w 218"/>
              <a:gd name="T35" fmla="*/ 2147483646 h 211"/>
              <a:gd name="T36" fmla="*/ 2147483646 w 218"/>
              <a:gd name="T37" fmla="*/ 2147483646 h 211"/>
              <a:gd name="T38" fmla="*/ 2147483646 w 218"/>
              <a:gd name="T39" fmla="*/ 2147483646 h 211"/>
              <a:gd name="T40" fmla="*/ 2147483646 w 218"/>
              <a:gd name="T41" fmla="*/ 2147483646 h 211"/>
              <a:gd name="T42" fmla="*/ 2147483646 w 218"/>
              <a:gd name="T43" fmla="*/ 2147483646 h 211"/>
              <a:gd name="T44" fmla="*/ 2147483646 w 218"/>
              <a:gd name="T45" fmla="*/ 2147483646 h 211"/>
              <a:gd name="T46" fmla="*/ 2147483646 w 218"/>
              <a:gd name="T47" fmla="*/ 2147483646 h 211"/>
              <a:gd name="T48" fmla="*/ 2147483646 w 218"/>
              <a:gd name="T49" fmla="*/ 2147483646 h 211"/>
              <a:gd name="T50" fmla="*/ 2147483646 w 218"/>
              <a:gd name="T51" fmla="*/ 2147483646 h 211"/>
              <a:gd name="T52" fmla="*/ 2147483646 w 218"/>
              <a:gd name="T53" fmla="*/ 2147483646 h 211"/>
              <a:gd name="T54" fmla="*/ 2147483646 w 218"/>
              <a:gd name="T55" fmla="*/ 2147483646 h 211"/>
              <a:gd name="T56" fmla="*/ 2147483646 w 218"/>
              <a:gd name="T57" fmla="*/ 2147483646 h 211"/>
              <a:gd name="T58" fmla="*/ 2147483646 w 218"/>
              <a:gd name="T59" fmla="*/ 2147483646 h 211"/>
              <a:gd name="T60" fmla="*/ 2147483646 w 218"/>
              <a:gd name="T61" fmla="*/ 2147483646 h 211"/>
              <a:gd name="T62" fmla="*/ 2147483646 w 218"/>
              <a:gd name="T63" fmla="*/ 2147483646 h 211"/>
              <a:gd name="T64" fmla="*/ 2147483646 w 218"/>
              <a:gd name="T65" fmla="*/ 2147483646 h 211"/>
              <a:gd name="T66" fmla="*/ 2147483646 w 218"/>
              <a:gd name="T67" fmla="*/ 2147483646 h 211"/>
              <a:gd name="T68" fmla="*/ 2147483646 w 218"/>
              <a:gd name="T69" fmla="*/ 2147483646 h 211"/>
              <a:gd name="T70" fmla="*/ 2147483646 w 218"/>
              <a:gd name="T71" fmla="*/ 2147483646 h 211"/>
              <a:gd name="T72" fmla="*/ 2147483646 w 218"/>
              <a:gd name="T73" fmla="*/ 2147483646 h 211"/>
              <a:gd name="T74" fmla="*/ 2147483646 w 218"/>
              <a:gd name="T75" fmla="*/ 2147483646 h 211"/>
              <a:gd name="T76" fmla="*/ 2147483646 w 218"/>
              <a:gd name="T77" fmla="*/ 2147483646 h 211"/>
              <a:gd name="T78" fmla="*/ 2147483646 w 218"/>
              <a:gd name="T79" fmla="*/ 2147483646 h 211"/>
              <a:gd name="T80" fmla="*/ 2147483646 w 218"/>
              <a:gd name="T81" fmla="*/ 2147483646 h 211"/>
              <a:gd name="T82" fmla="*/ 2147483646 w 218"/>
              <a:gd name="T83" fmla="*/ 2147483646 h 211"/>
              <a:gd name="T84" fmla="*/ 2147483646 w 218"/>
              <a:gd name="T85" fmla="*/ 2147483646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DCEDC8"/>
          </a:solidFill>
          <a:ln w="15875">
            <a:solidFill>
              <a:srgbClr val="003F48"/>
            </a:solidFill>
            <a:prstDash val="solid"/>
            <a:round/>
            <a:headEnd/>
            <a:tailEnd/>
          </a:ln>
        </p:spPr>
        <p:txBody>
          <a:bodyPr/>
          <a:lstStyle/>
          <a:p>
            <a:endParaRPr lang="en-US"/>
          </a:p>
        </p:txBody>
      </p:sp>
      <p:sp>
        <p:nvSpPr>
          <p:cNvPr id="52275" name="Utah">
            <a:extLst>
              <a:ext uri="{FF2B5EF4-FFF2-40B4-BE49-F238E27FC236}">
                <a16:creationId xmlns:a16="http://schemas.microsoft.com/office/drawing/2014/main" id="{79ACC5A7-6650-4C07-867E-9E71CE7AFD25}"/>
              </a:ext>
              <a:ext uri="{C183D7F6-B498-43B3-948B-1728B52AA6E4}">
                <adec:decorative xmlns:adec="http://schemas.microsoft.com/office/drawing/2017/decorative" val="1"/>
              </a:ext>
            </a:extLst>
          </p:cNvPr>
          <p:cNvSpPr>
            <a:spLocks noChangeAspect="1"/>
          </p:cNvSpPr>
          <p:nvPr/>
        </p:nvSpPr>
        <p:spPr bwMode="auto">
          <a:xfrm>
            <a:off x="2698750" y="2601913"/>
            <a:ext cx="690563" cy="854075"/>
          </a:xfrm>
          <a:custGeom>
            <a:avLst/>
            <a:gdLst>
              <a:gd name="T0" fmla="*/ 0 w 88"/>
              <a:gd name="T1" fmla="*/ 2147483646 h 110"/>
              <a:gd name="T2" fmla="*/ 2147483646 w 88"/>
              <a:gd name="T3" fmla="*/ 0 h 110"/>
              <a:gd name="T4" fmla="*/ 2147483646 w 88"/>
              <a:gd name="T5" fmla="*/ 2147483646 h 110"/>
              <a:gd name="T6" fmla="*/ 2147483646 w 88"/>
              <a:gd name="T7" fmla="*/ 2147483646 h 110"/>
              <a:gd name="T8" fmla="*/ 2147483646 w 88"/>
              <a:gd name="T9" fmla="*/ 2147483646 h 110"/>
              <a:gd name="T10" fmla="*/ 2147483646 w 88"/>
              <a:gd name="T11" fmla="*/ 2147483646 h 110"/>
              <a:gd name="T12" fmla="*/ 0 w 88"/>
              <a:gd name="T13" fmla="*/ 2147483646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2818A"/>
          </a:solidFill>
          <a:ln w="15875">
            <a:solidFill>
              <a:srgbClr val="003F48"/>
            </a:solidFill>
            <a:prstDash val="solid"/>
            <a:round/>
            <a:headEnd/>
            <a:tailEnd/>
          </a:ln>
        </p:spPr>
        <p:txBody>
          <a:bodyPr/>
          <a:lstStyle/>
          <a:p>
            <a:endParaRPr lang="en-US"/>
          </a:p>
        </p:txBody>
      </p:sp>
      <p:sp>
        <p:nvSpPr>
          <p:cNvPr id="52276" name="Vermont">
            <a:extLst>
              <a:ext uri="{FF2B5EF4-FFF2-40B4-BE49-F238E27FC236}">
                <a16:creationId xmlns:a16="http://schemas.microsoft.com/office/drawing/2014/main" id="{EF09E090-745B-445B-81E9-964AC5ED9A44}"/>
              </a:ext>
              <a:ext uri="{C183D7F6-B498-43B3-948B-1728B52AA6E4}">
                <adec:decorative xmlns:adec="http://schemas.microsoft.com/office/drawing/2017/decorative" val="1"/>
              </a:ext>
            </a:extLst>
          </p:cNvPr>
          <p:cNvSpPr>
            <a:spLocks noChangeAspect="1"/>
          </p:cNvSpPr>
          <p:nvPr/>
        </p:nvSpPr>
        <p:spPr bwMode="auto">
          <a:xfrm>
            <a:off x="7350125" y="2017713"/>
            <a:ext cx="196850" cy="382587"/>
          </a:xfrm>
          <a:custGeom>
            <a:avLst/>
            <a:gdLst>
              <a:gd name="T0" fmla="*/ 0 w 25"/>
              <a:gd name="T1" fmla="*/ 2147483646 h 49"/>
              <a:gd name="T2" fmla="*/ 2147483646 w 25"/>
              <a:gd name="T3" fmla="*/ 2147483646 h 49"/>
              <a:gd name="T4" fmla="*/ 2147483646 w 25"/>
              <a:gd name="T5" fmla="*/ 2147483646 h 49"/>
              <a:gd name="T6" fmla="*/ 2147483646 w 25"/>
              <a:gd name="T7" fmla="*/ 2147483646 h 49"/>
              <a:gd name="T8" fmla="*/ 2147483646 w 25"/>
              <a:gd name="T9" fmla="*/ 2147483646 h 49"/>
              <a:gd name="T10" fmla="*/ 2147483646 w 25"/>
              <a:gd name="T11" fmla="*/ 2147483646 h 49"/>
              <a:gd name="T12" fmla="*/ 2147483646 w 25"/>
              <a:gd name="T13" fmla="*/ 2147483646 h 49"/>
              <a:gd name="T14" fmla="*/ 2147483646 w 25"/>
              <a:gd name="T15" fmla="*/ 2147483646 h 49"/>
              <a:gd name="T16" fmla="*/ 2147483646 w 25"/>
              <a:gd name="T17" fmla="*/ 2147483646 h 49"/>
              <a:gd name="T18" fmla="*/ 2147483646 w 25"/>
              <a:gd name="T19" fmla="*/ 0 h 49"/>
              <a:gd name="T20" fmla="*/ 0 w 25"/>
              <a:gd name="T21" fmla="*/ 2147483646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2818A"/>
          </a:solidFill>
          <a:ln w="15875">
            <a:solidFill>
              <a:srgbClr val="003F48"/>
            </a:solidFill>
            <a:prstDash val="solid"/>
            <a:round/>
            <a:headEnd/>
            <a:tailEnd/>
          </a:ln>
        </p:spPr>
        <p:txBody>
          <a:bodyPr/>
          <a:lstStyle/>
          <a:p>
            <a:endParaRPr lang="en-US"/>
          </a:p>
        </p:txBody>
      </p:sp>
      <p:sp>
        <p:nvSpPr>
          <p:cNvPr id="52277" name="West Virginia">
            <a:extLst>
              <a:ext uri="{FF2B5EF4-FFF2-40B4-BE49-F238E27FC236}">
                <a16:creationId xmlns:a16="http://schemas.microsoft.com/office/drawing/2014/main" id="{0EF46B7F-D50D-4DDA-9C8F-92F21C94D308}"/>
              </a:ext>
              <a:ext uri="{C183D7F6-B498-43B3-948B-1728B52AA6E4}">
                <adec:decorative xmlns:adec="http://schemas.microsoft.com/office/drawing/2017/decorative" val="1"/>
              </a:ext>
            </a:extLst>
          </p:cNvPr>
          <p:cNvSpPr>
            <a:spLocks noChangeAspect="1"/>
          </p:cNvSpPr>
          <p:nvPr/>
        </p:nvSpPr>
        <p:spPr bwMode="auto">
          <a:xfrm>
            <a:off x="6497638" y="2871788"/>
            <a:ext cx="549275" cy="546100"/>
          </a:xfrm>
          <a:custGeom>
            <a:avLst/>
            <a:gdLst>
              <a:gd name="T0" fmla="*/ 0 w 70"/>
              <a:gd name="T1" fmla="*/ 2147483646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2147483646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2147483646 h 70"/>
              <a:gd name="T34" fmla="*/ 2147483646 w 70"/>
              <a:gd name="T35" fmla="*/ 2147483646 h 70"/>
              <a:gd name="T36" fmla="*/ 2147483646 w 70"/>
              <a:gd name="T37" fmla="*/ 2147483646 h 70"/>
              <a:gd name="T38" fmla="*/ 2147483646 w 70"/>
              <a:gd name="T39" fmla="*/ 2147483646 h 70"/>
              <a:gd name="T40" fmla="*/ 2147483646 w 70"/>
              <a:gd name="T41" fmla="*/ 2147483646 h 70"/>
              <a:gd name="T42" fmla="*/ 2147483646 w 70"/>
              <a:gd name="T43" fmla="*/ 2147483646 h 70"/>
              <a:gd name="T44" fmla="*/ 2147483646 w 70"/>
              <a:gd name="T45" fmla="*/ 2147483646 h 70"/>
              <a:gd name="T46" fmla="*/ 2147483646 w 70"/>
              <a:gd name="T47" fmla="*/ 2147483646 h 70"/>
              <a:gd name="T48" fmla="*/ 2147483646 w 70"/>
              <a:gd name="T49" fmla="*/ 2147483646 h 70"/>
              <a:gd name="T50" fmla="*/ 2147483646 w 70"/>
              <a:gd name="T51" fmla="*/ 2147483646 h 70"/>
              <a:gd name="T52" fmla="*/ 2147483646 w 70"/>
              <a:gd name="T53" fmla="*/ 2147483646 h 70"/>
              <a:gd name="T54" fmla="*/ 2147483646 w 70"/>
              <a:gd name="T55" fmla="*/ 2147483646 h 70"/>
              <a:gd name="T56" fmla="*/ 2147483646 w 70"/>
              <a:gd name="T57" fmla="*/ 2147483646 h 70"/>
              <a:gd name="T58" fmla="*/ 2147483646 w 70"/>
              <a:gd name="T59" fmla="*/ 0 h 70"/>
              <a:gd name="T60" fmla="*/ 2147483646 w 70"/>
              <a:gd name="T61" fmla="*/ 2147483646 h 70"/>
              <a:gd name="T62" fmla="*/ 2147483646 w 70"/>
              <a:gd name="T63" fmla="*/ 2147483646 h 70"/>
              <a:gd name="T64" fmla="*/ 2147483646 w 70"/>
              <a:gd name="T65" fmla="*/ 2147483646 h 70"/>
              <a:gd name="T66" fmla="*/ 2147483646 w 70"/>
              <a:gd name="T67" fmla="*/ 2147483646 h 70"/>
              <a:gd name="T68" fmla="*/ 2147483646 w 70"/>
              <a:gd name="T69" fmla="*/ 2147483646 h 70"/>
              <a:gd name="T70" fmla="*/ 2147483646 w 70"/>
              <a:gd name="T71" fmla="*/ 2147483646 h 70"/>
              <a:gd name="T72" fmla="*/ 2147483646 w 70"/>
              <a:gd name="T73" fmla="*/ 2147483646 h 70"/>
              <a:gd name="T74" fmla="*/ 2147483646 w 70"/>
              <a:gd name="T75" fmla="*/ 2147483646 h 70"/>
              <a:gd name="T76" fmla="*/ 0 w 70"/>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2818A"/>
          </a:solidFill>
          <a:ln w="15875">
            <a:solidFill>
              <a:srgbClr val="003F48"/>
            </a:solidFill>
            <a:prstDash val="solid"/>
            <a:round/>
            <a:headEnd/>
            <a:tailEnd/>
          </a:ln>
        </p:spPr>
        <p:txBody>
          <a:bodyPr/>
          <a:lstStyle/>
          <a:p>
            <a:endParaRPr lang="en-US"/>
          </a:p>
        </p:txBody>
      </p:sp>
      <p:sp>
        <p:nvSpPr>
          <p:cNvPr id="52278" name="Wisconsin">
            <a:extLst>
              <a:ext uri="{FF2B5EF4-FFF2-40B4-BE49-F238E27FC236}">
                <a16:creationId xmlns:a16="http://schemas.microsoft.com/office/drawing/2014/main" id="{F2819056-FF7E-40A7-B17C-C3FA3ADC0882}"/>
              </a:ext>
              <a:ext uri="{C183D7F6-B498-43B3-948B-1728B52AA6E4}">
                <adec:decorative xmlns:adec="http://schemas.microsoft.com/office/drawing/2017/decorative" val="1"/>
              </a:ext>
            </a:extLst>
          </p:cNvPr>
          <p:cNvSpPr>
            <a:spLocks noChangeAspect="1"/>
          </p:cNvSpPr>
          <p:nvPr/>
        </p:nvSpPr>
        <p:spPr bwMode="auto">
          <a:xfrm>
            <a:off x="5233988" y="2043113"/>
            <a:ext cx="642937" cy="666750"/>
          </a:xfrm>
          <a:custGeom>
            <a:avLst/>
            <a:gdLst>
              <a:gd name="T0" fmla="*/ 0 w 82"/>
              <a:gd name="T1" fmla="*/ 2147483646 h 86"/>
              <a:gd name="T2" fmla="*/ 2147483646 w 82"/>
              <a:gd name="T3" fmla="*/ 2147483646 h 86"/>
              <a:gd name="T4" fmla="*/ 2147483646 w 82"/>
              <a:gd name="T5" fmla="*/ 2147483646 h 86"/>
              <a:gd name="T6" fmla="*/ 2147483646 w 82"/>
              <a:gd name="T7" fmla="*/ 2147483646 h 86"/>
              <a:gd name="T8" fmla="*/ 2147483646 w 82"/>
              <a:gd name="T9" fmla="*/ 2147483646 h 86"/>
              <a:gd name="T10" fmla="*/ 2147483646 w 82"/>
              <a:gd name="T11" fmla="*/ 2147483646 h 86"/>
              <a:gd name="T12" fmla="*/ 2147483646 w 82"/>
              <a:gd name="T13" fmla="*/ 2147483646 h 86"/>
              <a:gd name="T14" fmla="*/ 2147483646 w 82"/>
              <a:gd name="T15" fmla="*/ 2147483646 h 86"/>
              <a:gd name="T16" fmla="*/ 2147483646 w 82"/>
              <a:gd name="T17" fmla="*/ 2147483646 h 86"/>
              <a:gd name="T18" fmla="*/ 2147483646 w 82"/>
              <a:gd name="T19" fmla="*/ 2147483646 h 86"/>
              <a:gd name="T20" fmla="*/ 2147483646 w 82"/>
              <a:gd name="T21" fmla="*/ 2147483646 h 86"/>
              <a:gd name="T22" fmla="*/ 2147483646 w 82"/>
              <a:gd name="T23" fmla="*/ 2147483646 h 86"/>
              <a:gd name="T24" fmla="*/ 2147483646 w 82"/>
              <a:gd name="T25" fmla="*/ 2147483646 h 86"/>
              <a:gd name="T26" fmla="*/ 2147483646 w 82"/>
              <a:gd name="T27" fmla="*/ 2147483646 h 86"/>
              <a:gd name="T28" fmla="*/ 2147483646 w 82"/>
              <a:gd name="T29" fmla="*/ 2147483646 h 86"/>
              <a:gd name="T30" fmla="*/ 2147483646 w 82"/>
              <a:gd name="T31" fmla="*/ 2147483646 h 86"/>
              <a:gd name="T32" fmla="*/ 2147483646 w 82"/>
              <a:gd name="T33" fmla="*/ 2147483646 h 86"/>
              <a:gd name="T34" fmla="*/ 2147483646 w 82"/>
              <a:gd name="T35" fmla="*/ 2147483646 h 86"/>
              <a:gd name="T36" fmla="*/ 2147483646 w 82"/>
              <a:gd name="T37" fmla="*/ 2147483646 h 86"/>
              <a:gd name="T38" fmla="*/ 2147483646 w 82"/>
              <a:gd name="T39" fmla="*/ 2147483646 h 86"/>
              <a:gd name="T40" fmla="*/ 2147483646 w 82"/>
              <a:gd name="T41" fmla="*/ 2147483646 h 86"/>
              <a:gd name="T42" fmla="*/ 2147483646 w 82"/>
              <a:gd name="T43" fmla="*/ 2147483646 h 86"/>
              <a:gd name="T44" fmla="*/ 2147483646 w 82"/>
              <a:gd name="T45" fmla="*/ 2147483646 h 86"/>
              <a:gd name="T46" fmla="*/ 2147483646 w 82"/>
              <a:gd name="T47" fmla="*/ 2147483646 h 86"/>
              <a:gd name="T48" fmla="*/ 2147483646 w 82"/>
              <a:gd name="T49" fmla="*/ 2147483646 h 86"/>
              <a:gd name="T50" fmla="*/ 2147483646 w 82"/>
              <a:gd name="T51" fmla="*/ 2147483646 h 86"/>
              <a:gd name="T52" fmla="*/ 2147483646 w 82"/>
              <a:gd name="T53" fmla="*/ 2147483646 h 86"/>
              <a:gd name="T54" fmla="*/ 2147483646 w 82"/>
              <a:gd name="T55" fmla="*/ 2147483646 h 86"/>
              <a:gd name="T56" fmla="*/ 2147483646 w 82"/>
              <a:gd name="T57" fmla="*/ 2147483646 h 86"/>
              <a:gd name="T58" fmla="*/ 2147483646 w 82"/>
              <a:gd name="T59" fmla="*/ 2147483646 h 86"/>
              <a:gd name="T60" fmla="*/ 2147483646 w 82"/>
              <a:gd name="T61" fmla="*/ 2147483646 h 86"/>
              <a:gd name="T62" fmla="*/ 2147483646 w 82"/>
              <a:gd name="T63" fmla="*/ 2147483646 h 86"/>
              <a:gd name="T64" fmla="*/ 2147483646 w 82"/>
              <a:gd name="T65" fmla="*/ 2147483646 h 86"/>
              <a:gd name="T66" fmla="*/ 2147483646 w 82"/>
              <a:gd name="T67" fmla="*/ 2147483646 h 86"/>
              <a:gd name="T68" fmla="*/ 2147483646 w 82"/>
              <a:gd name="T69" fmla="*/ 2147483646 h 86"/>
              <a:gd name="T70" fmla="*/ 2147483646 w 82"/>
              <a:gd name="T71" fmla="*/ 2147483646 h 86"/>
              <a:gd name="T72" fmla="*/ 2147483646 w 82"/>
              <a:gd name="T73" fmla="*/ 2147483646 h 86"/>
              <a:gd name="T74" fmla="*/ 2147483646 w 82"/>
              <a:gd name="T75" fmla="*/ 2147483646 h 86"/>
              <a:gd name="T76" fmla="*/ 2147483646 w 82"/>
              <a:gd name="T77" fmla="*/ 2147483646 h 86"/>
              <a:gd name="T78" fmla="*/ 2147483646 w 82"/>
              <a:gd name="T79" fmla="*/ 0 h 86"/>
              <a:gd name="T80" fmla="*/ 2147483646 w 82"/>
              <a:gd name="T81" fmla="*/ 0 h 86"/>
              <a:gd name="T82" fmla="*/ 2147483646 w 82"/>
              <a:gd name="T83" fmla="*/ 2147483646 h 86"/>
              <a:gd name="T84" fmla="*/ 2147483646 w 82"/>
              <a:gd name="T85" fmla="*/ 2147483646 h 86"/>
              <a:gd name="T86" fmla="*/ 2147483646 w 82"/>
              <a:gd name="T87" fmla="*/ 2147483646 h 86"/>
              <a:gd name="T88" fmla="*/ 2147483646 w 82"/>
              <a:gd name="T89" fmla="*/ 2147483646 h 86"/>
              <a:gd name="T90" fmla="*/ 2147483646 w 82"/>
              <a:gd name="T91" fmla="*/ 2147483646 h 86"/>
              <a:gd name="T92" fmla="*/ 2147483646 w 82"/>
              <a:gd name="T93" fmla="*/ 2147483646 h 86"/>
              <a:gd name="T94" fmla="*/ 2147483646 w 82"/>
              <a:gd name="T95" fmla="*/ 2147483646 h 86"/>
              <a:gd name="T96" fmla="*/ 2147483646 w 82"/>
              <a:gd name="T97" fmla="*/ 2147483646 h 86"/>
              <a:gd name="T98" fmla="*/ 0 w 82"/>
              <a:gd name="T99" fmla="*/ 214748364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2818A"/>
          </a:solidFill>
          <a:ln w="15875">
            <a:solidFill>
              <a:srgbClr val="003F48"/>
            </a:solidFill>
            <a:prstDash val="solid"/>
            <a:round/>
            <a:headEnd/>
            <a:tailEnd/>
          </a:ln>
        </p:spPr>
        <p:txBody>
          <a:bodyPr/>
          <a:lstStyle/>
          <a:p>
            <a:endParaRPr lang="en-US"/>
          </a:p>
        </p:txBody>
      </p:sp>
      <p:sp>
        <p:nvSpPr>
          <p:cNvPr id="52279" name="Wyoming">
            <a:extLst>
              <a:ext uri="{FF2B5EF4-FFF2-40B4-BE49-F238E27FC236}">
                <a16:creationId xmlns:a16="http://schemas.microsoft.com/office/drawing/2014/main" id="{38293125-7012-4AB8-A274-9B269455AAA1}"/>
              </a:ext>
              <a:ext uri="{C183D7F6-B498-43B3-948B-1728B52AA6E4}">
                <adec:decorative xmlns:adec="http://schemas.microsoft.com/office/drawing/2017/decorative" val="1"/>
              </a:ext>
            </a:extLst>
          </p:cNvPr>
          <p:cNvSpPr>
            <a:spLocks noChangeAspect="1"/>
          </p:cNvSpPr>
          <p:nvPr/>
        </p:nvSpPr>
        <p:spPr bwMode="auto">
          <a:xfrm>
            <a:off x="3160713" y="2212975"/>
            <a:ext cx="866775" cy="698500"/>
          </a:xfrm>
          <a:custGeom>
            <a:avLst/>
            <a:gdLst>
              <a:gd name="T0" fmla="*/ 0 w 110"/>
              <a:gd name="T1" fmla="*/ 2147483646 h 90"/>
              <a:gd name="T2" fmla="*/ 2147483646 w 110"/>
              <a:gd name="T3" fmla="*/ 2147483646 h 90"/>
              <a:gd name="T4" fmla="*/ 2147483646 w 110"/>
              <a:gd name="T5" fmla="*/ 2147483646 h 90"/>
              <a:gd name="T6" fmla="*/ 2147483646 w 110"/>
              <a:gd name="T7" fmla="*/ 0 h 90"/>
              <a:gd name="T8" fmla="*/ 2147483646 w 110"/>
              <a:gd name="T9" fmla="*/ 2147483646 h 90"/>
              <a:gd name="T10" fmla="*/ 2147483646 w 110"/>
              <a:gd name="T11" fmla="*/ 2147483646 h 90"/>
              <a:gd name="T12" fmla="*/ 2147483646 w 110"/>
              <a:gd name="T13" fmla="*/ 2147483646 h 90"/>
              <a:gd name="T14" fmla="*/ 2147483646 w 110"/>
              <a:gd name="T15" fmla="*/ 2147483646 h 90"/>
              <a:gd name="T16" fmla="*/ 2147483646 w 110"/>
              <a:gd name="T17" fmla="*/ 2147483646 h 90"/>
              <a:gd name="T18" fmla="*/ 0 w 110"/>
              <a:gd name="T19" fmla="*/ 2147483646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DCEDC8"/>
          </a:solidFill>
          <a:ln w="15875">
            <a:solidFill>
              <a:srgbClr val="003F48"/>
            </a:solidFill>
            <a:prstDash val="solid"/>
            <a:round/>
            <a:headEnd/>
            <a:tailEnd/>
          </a:ln>
        </p:spPr>
        <p:txBody>
          <a:bodyPr/>
          <a:lstStyle/>
          <a:p>
            <a:endParaRPr lang="en-US"/>
          </a:p>
        </p:txBody>
      </p:sp>
      <p:sp>
        <p:nvSpPr>
          <p:cNvPr id="52280" name="Massachusetts">
            <a:extLst>
              <a:ext uri="{FF2B5EF4-FFF2-40B4-BE49-F238E27FC236}">
                <a16:creationId xmlns:a16="http://schemas.microsoft.com/office/drawing/2014/main" id="{A768FF86-9F06-463B-99D4-C92AA6711C9F}"/>
              </a:ext>
              <a:ext uri="{C183D7F6-B498-43B3-948B-1728B52AA6E4}">
                <adec:decorative xmlns:adec="http://schemas.microsoft.com/office/drawing/2017/decorative" val="1"/>
              </a:ext>
            </a:extLst>
          </p:cNvPr>
          <p:cNvSpPr>
            <a:spLocks noChangeAspect="1"/>
          </p:cNvSpPr>
          <p:nvPr/>
        </p:nvSpPr>
        <p:spPr bwMode="auto">
          <a:xfrm>
            <a:off x="7439025" y="2320925"/>
            <a:ext cx="407988" cy="201613"/>
          </a:xfrm>
          <a:custGeom>
            <a:avLst/>
            <a:gdLst>
              <a:gd name="T0" fmla="*/ 0 w 52"/>
              <a:gd name="T1" fmla="*/ 2147483646 h 26"/>
              <a:gd name="T2" fmla="*/ 0 w 52"/>
              <a:gd name="T3" fmla="*/ 2147483646 h 26"/>
              <a:gd name="T4" fmla="*/ 2147483646 w 52"/>
              <a:gd name="T5" fmla="*/ 2147483646 h 26"/>
              <a:gd name="T6" fmla="*/ 2147483646 w 52"/>
              <a:gd name="T7" fmla="*/ 2147483646 h 26"/>
              <a:gd name="T8" fmla="*/ 2147483646 w 52"/>
              <a:gd name="T9" fmla="*/ 2147483646 h 26"/>
              <a:gd name="T10" fmla="*/ 2147483646 w 52"/>
              <a:gd name="T11" fmla="*/ 2147483646 h 26"/>
              <a:gd name="T12" fmla="*/ 2147483646 w 52"/>
              <a:gd name="T13" fmla="*/ 2147483646 h 26"/>
              <a:gd name="T14" fmla="*/ 2147483646 w 52"/>
              <a:gd name="T15" fmla="*/ 2147483646 h 26"/>
              <a:gd name="T16" fmla="*/ 2147483646 w 52"/>
              <a:gd name="T17" fmla="*/ 2147483646 h 26"/>
              <a:gd name="T18" fmla="*/ 2147483646 w 52"/>
              <a:gd name="T19" fmla="*/ 2147483646 h 26"/>
              <a:gd name="T20" fmla="*/ 2147483646 w 52"/>
              <a:gd name="T21" fmla="*/ 2147483646 h 26"/>
              <a:gd name="T22" fmla="*/ 2147483646 w 52"/>
              <a:gd name="T23" fmla="*/ 2147483646 h 26"/>
              <a:gd name="T24" fmla="*/ 2147483646 w 52"/>
              <a:gd name="T25" fmla="*/ 2147483646 h 26"/>
              <a:gd name="T26" fmla="*/ 2147483646 w 52"/>
              <a:gd name="T27" fmla="*/ 2147483646 h 26"/>
              <a:gd name="T28" fmla="*/ 2147483646 w 52"/>
              <a:gd name="T29" fmla="*/ 2147483646 h 26"/>
              <a:gd name="T30" fmla="*/ 2147483646 w 52"/>
              <a:gd name="T31" fmla="*/ 2147483646 h 26"/>
              <a:gd name="T32" fmla="*/ 2147483646 w 52"/>
              <a:gd name="T33" fmla="*/ 2147483646 h 26"/>
              <a:gd name="T34" fmla="*/ 2147483646 w 52"/>
              <a:gd name="T35" fmla="*/ 2147483646 h 26"/>
              <a:gd name="T36" fmla="*/ 2147483646 w 52"/>
              <a:gd name="T37" fmla="*/ 2147483646 h 26"/>
              <a:gd name="T38" fmla="*/ 2147483646 w 52"/>
              <a:gd name="T39" fmla="*/ 2147483646 h 26"/>
              <a:gd name="T40" fmla="*/ 2147483646 w 52"/>
              <a:gd name="T41" fmla="*/ 2147483646 h 26"/>
              <a:gd name="T42" fmla="*/ 2147483646 w 52"/>
              <a:gd name="T43" fmla="*/ 2147483646 h 26"/>
              <a:gd name="T44" fmla="*/ 2147483646 w 52"/>
              <a:gd name="T45" fmla="*/ 2147483646 h 26"/>
              <a:gd name="T46" fmla="*/ 2147483646 w 52"/>
              <a:gd name="T47" fmla="*/ 2147483646 h 26"/>
              <a:gd name="T48" fmla="*/ 2147483646 w 52"/>
              <a:gd name="T49" fmla="*/ 2147483646 h 26"/>
              <a:gd name="T50" fmla="*/ 2147483646 w 52"/>
              <a:gd name="T51" fmla="*/ 2147483646 h 26"/>
              <a:gd name="T52" fmla="*/ 2147483646 w 52"/>
              <a:gd name="T53" fmla="*/ 2147483646 h 26"/>
              <a:gd name="T54" fmla="*/ 2147483646 w 52"/>
              <a:gd name="T55" fmla="*/ 2147483646 h 26"/>
              <a:gd name="T56" fmla="*/ 2147483646 w 52"/>
              <a:gd name="T57" fmla="*/ 2147483646 h 26"/>
              <a:gd name="T58" fmla="*/ 2147483646 w 52"/>
              <a:gd name="T59" fmla="*/ 2147483646 h 26"/>
              <a:gd name="T60" fmla="*/ 2147483646 w 52"/>
              <a:gd name="T61" fmla="*/ 2147483646 h 26"/>
              <a:gd name="T62" fmla="*/ 2147483646 w 52"/>
              <a:gd name="T63" fmla="*/ 2147483646 h 26"/>
              <a:gd name="T64" fmla="*/ 2147483646 w 52"/>
              <a:gd name="T65" fmla="*/ 2147483646 h 26"/>
              <a:gd name="T66" fmla="*/ 2147483646 w 52"/>
              <a:gd name="T67" fmla="*/ 2147483646 h 26"/>
              <a:gd name="T68" fmla="*/ 2147483646 w 52"/>
              <a:gd name="T69" fmla="*/ 2147483646 h 26"/>
              <a:gd name="T70" fmla="*/ 2147483646 w 52"/>
              <a:gd name="T71" fmla="*/ 2147483646 h 26"/>
              <a:gd name="T72" fmla="*/ 2147483646 w 52"/>
              <a:gd name="T73" fmla="*/ 2147483646 h 26"/>
              <a:gd name="T74" fmla="*/ 2147483646 w 52"/>
              <a:gd name="T75" fmla="*/ 2147483646 h 26"/>
              <a:gd name="T76" fmla="*/ 2147483646 w 52"/>
              <a:gd name="T77" fmla="*/ 2147483646 h 26"/>
              <a:gd name="T78" fmla="*/ 2147483646 w 52"/>
              <a:gd name="T79" fmla="*/ 2147483646 h 26"/>
              <a:gd name="T80" fmla="*/ 2147483646 w 52"/>
              <a:gd name="T81" fmla="*/ 2147483646 h 26"/>
              <a:gd name="T82" fmla="*/ 2147483646 w 52"/>
              <a:gd name="T83" fmla="*/ 2147483646 h 26"/>
              <a:gd name="T84" fmla="*/ 2147483646 w 52"/>
              <a:gd name="T85" fmla="*/ 2147483646 h 26"/>
              <a:gd name="T86" fmla="*/ 2147483646 w 52"/>
              <a:gd name="T87" fmla="*/ 2147483646 h 26"/>
              <a:gd name="T88" fmla="*/ 2147483646 w 52"/>
              <a:gd name="T89" fmla="*/ 0 h 26"/>
              <a:gd name="T90" fmla="*/ 2147483646 w 52"/>
              <a:gd name="T91" fmla="*/ 2147483646 h 26"/>
              <a:gd name="T92" fmla="*/ 2147483646 w 52"/>
              <a:gd name="T93" fmla="*/ 2147483646 h 26"/>
              <a:gd name="T94" fmla="*/ 0 w 52"/>
              <a:gd name="T95" fmla="*/ 2147483646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52281" name="Freeform 59">
            <a:extLst>
              <a:ext uri="{FF2B5EF4-FFF2-40B4-BE49-F238E27FC236}">
                <a16:creationId xmlns:a16="http://schemas.microsoft.com/office/drawing/2014/main" id="{20C78415-DE34-4951-9DEB-FFEE449874E8}"/>
              </a:ext>
              <a:ext uri="{C183D7F6-B498-43B3-948B-1728B52AA6E4}">
                <adec:decorative xmlns:adec="http://schemas.microsoft.com/office/drawing/2017/decorative" val="1"/>
              </a:ext>
            </a:extLst>
          </p:cNvPr>
          <p:cNvSpPr>
            <a:spLocks noChangeAspect="1"/>
          </p:cNvSpPr>
          <p:nvPr/>
        </p:nvSpPr>
        <p:spPr bwMode="auto">
          <a:xfrm>
            <a:off x="7758113" y="2514600"/>
            <a:ext cx="39687" cy="33338"/>
          </a:xfrm>
          <a:custGeom>
            <a:avLst/>
            <a:gdLst>
              <a:gd name="T0" fmla="*/ 0 w 5"/>
              <a:gd name="T1" fmla="*/ 2147483646 h 4"/>
              <a:gd name="T2" fmla="*/ 2147483646 w 5"/>
              <a:gd name="T3" fmla="*/ 0 h 4"/>
              <a:gd name="T4" fmla="*/ 2147483646 w 5"/>
              <a:gd name="T5" fmla="*/ 2147483646 h 4"/>
              <a:gd name="T6" fmla="*/ 0 w 5"/>
              <a:gd name="T7" fmla="*/ 2147483646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82" name="Freeform 60">
            <a:extLst>
              <a:ext uri="{FF2B5EF4-FFF2-40B4-BE49-F238E27FC236}">
                <a16:creationId xmlns:a16="http://schemas.microsoft.com/office/drawing/2014/main" id="{06FCADE4-40F8-43D2-802F-4E7A0F2DFA2F}"/>
              </a:ext>
              <a:ext uri="{C183D7F6-B498-43B3-948B-1728B52AA6E4}">
                <adec:decorative xmlns:adec="http://schemas.microsoft.com/office/drawing/2017/decorative" val="1"/>
              </a:ext>
            </a:extLst>
          </p:cNvPr>
          <p:cNvSpPr>
            <a:spLocks noChangeAspect="1"/>
          </p:cNvSpPr>
          <p:nvPr/>
        </p:nvSpPr>
        <p:spPr bwMode="auto">
          <a:xfrm>
            <a:off x="7831138" y="2514600"/>
            <a:ext cx="31750" cy="15875"/>
          </a:xfrm>
          <a:custGeom>
            <a:avLst/>
            <a:gdLst>
              <a:gd name="T0" fmla="*/ 0 w 4"/>
              <a:gd name="T1" fmla="*/ 2147483646 h 2"/>
              <a:gd name="T2" fmla="*/ 2147483646 w 4"/>
              <a:gd name="T3" fmla="*/ 0 h 2"/>
              <a:gd name="T4" fmla="*/ 2147483646 w 4"/>
              <a:gd name="T5" fmla="*/ 2147483646 h 2"/>
              <a:gd name="T6" fmla="*/ 0 w 4"/>
              <a:gd name="T7" fmla="*/ 2147483646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83" name="Virginia">
            <a:extLst>
              <a:ext uri="{FF2B5EF4-FFF2-40B4-BE49-F238E27FC236}">
                <a16:creationId xmlns:a16="http://schemas.microsoft.com/office/drawing/2014/main" id="{EEADF5B5-3512-406C-A41B-A3DC5B62A9D4}"/>
              </a:ext>
              <a:ext uri="{C183D7F6-B498-43B3-948B-1728B52AA6E4}">
                <adec:decorative xmlns:adec="http://schemas.microsoft.com/office/drawing/2017/decorative" val="1"/>
              </a:ext>
            </a:extLst>
          </p:cNvPr>
          <p:cNvSpPr>
            <a:spLocks noChangeAspect="1"/>
          </p:cNvSpPr>
          <p:nvPr/>
        </p:nvSpPr>
        <p:spPr bwMode="auto">
          <a:xfrm>
            <a:off x="6410325" y="3014663"/>
            <a:ext cx="939800" cy="533400"/>
          </a:xfrm>
          <a:custGeom>
            <a:avLst/>
            <a:gdLst>
              <a:gd name="T0" fmla="*/ 2147483646 w 120"/>
              <a:gd name="T1" fmla="*/ 2147483646 h 69"/>
              <a:gd name="T2" fmla="*/ 2147483646 w 120"/>
              <a:gd name="T3" fmla="*/ 2147483646 h 69"/>
              <a:gd name="T4" fmla="*/ 2147483646 w 120"/>
              <a:gd name="T5" fmla="*/ 2147483646 h 69"/>
              <a:gd name="T6" fmla="*/ 2147483646 w 120"/>
              <a:gd name="T7" fmla="*/ 2147483646 h 69"/>
              <a:gd name="T8" fmla="*/ 2147483646 w 120"/>
              <a:gd name="T9" fmla="*/ 2147483646 h 69"/>
              <a:gd name="T10" fmla="*/ 2147483646 w 120"/>
              <a:gd name="T11" fmla="*/ 2147483646 h 69"/>
              <a:gd name="T12" fmla="*/ 2147483646 w 120"/>
              <a:gd name="T13" fmla="*/ 2147483646 h 69"/>
              <a:gd name="T14" fmla="*/ 2147483646 w 120"/>
              <a:gd name="T15" fmla="*/ 2147483646 h 69"/>
              <a:gd name="T16" fmla="*/ 2147483646 w 120"/>
              <a:gd name="T17" fmla="*/ 2147483646 h 69"/>
              <a:gd name="T18" fmla="*/ 2147483646 w 120"/>
              <a:gd name="T19" fmla="*/ 2147483646 h 69"/>
              <a:gd name="T20" fmla="*/ 2147483646 w 120"/>
              <a:gd name="T21" fmla="*/ 2147483646 h 69"/>
              <a:gd name="T22" fmla="*/ 2147483646 w 120"/>
              <a:gd name="T23" fmla="*/ 2147483646 h 69"/>
              <a:gd name="T24" fmla="*/ 2147483646 w 120"/>
              <a:gd name="T25" fmla="*/ 2147483646 h 69"/>
              <a:gd name="T26" fmla="*/ 2147483646 w 120"/>
              <a:gd name="T27" fmla="*/ 2147483646 h 69"/>
              <a:gd name="T28" fmla="*/ 2147483646 w 120"/>
              <a:gd name="T29" fmla="*/ 2147483646 h 69"/>
              <a:gd name="T30" fmla="*/ 2147483646 w 120"/>
              <a:gd name="T31" fmla="*/ 2147483646 h 69"/>
              <a:gd name="T32" fmla="*/ 2147483646 w 120"/>
              <a:gd name="T33" fmla="*/ 2147483646 h 69"/>
              <a:gd name="T34" fmla="*/ 2147483646 w 120"/>
              <a:gd name="T35" fmla="*/ 2147483646 h 69"/>
              <a:gd name="T36" fmla="*/ 2147483646 w 120"/>
              <a:gd name="T37" fmla="*/ 2147483646 h 69"/>
              <a:gd name="T38" fmla="*/ 2147483646 w 120"/>
              <a:gd name="T39" fmla="*/ 2147483646 h 69"/>
              <a:gd name="T40" fmla="*/ 2147483646 w 120"/>
              <a:gd name="T41" fmla="*/ 2147483646 h 69"/>
              <a:gd name="T42" fmla="*/ 2147483646 w 120"/>
              <a:gd name="T43" fmla="*/ 2147483646 h 69"/>
              <a:gd name="T44" fmla="*/ 2147483646 w 120"/>
              <a:gd name="T45" fmla="*/ 2147483646 h 69"/>
              <a:gd name="T46" fmla="*/ 2147483646 w 120"/>
              <a:gd name="T47" fmla="*/ 2147483646 h 69"/>
              <a:gd name="T48" fmla="*/ 2147483646 w 120"/>
              <a:gd name="T49" fmla="*/ 2147483646 h 69"/>
              <a:gd name="T50" fmla="*/ 2147483646 w 120"/>
              <a:gd name="T51" fmla="*/ 2147483646 h 69"/>
              <a:gd name="T52" fmla="*/ 2147483646 w 120"/>
              <a:gd name="T53" fmla="*/ 2147483646 h 69"/>
              <a:gd name="T54" fmla="*/ 2147483646 w 120"/>
              <a:gd name="T55" fmla="*/ 2147483646 h 69"/>
              <a:gd name="T56" fmla="*/ 2147483646 w 120"/>
              <a:gd name="T57" fmla="*/ 2147483646 h 69"/>
              <a:gd name="T58" fmla="*/ 2147483646 w 120"/>
              <a:gd name="T59" fmla="*/ 2147483646 h 69"/>
              <a:gd name="T60" fmla="*/ 2147483646 w 120"/>
              <a:gd name="T61" fmla="*/ 2147483646 h 69"/>
              <a:gd name="T62" fmla="*/ 2147483646 w 120"/>
              <a:gd name="T63" fmla="*/ 2147483646 h 69"/>
              <a:gd name="T64" fmla="*/ 2147483646 w 120"/>
              <a:gd name="T65" fmla="*/ 2147483646 h 69"/>
              <a:gd name="T66" fmla="*/ 2147483646 w 120"/>
              <a:gd name="T67" fmla="*/ 2147483646 h 69"/>
              <a:gd name="T68" fmla="*/ 2147483646 w 120"/>
              <a:gd name="T69" fmla="*/ 2147483646 h 69"/>
              <a:gd name="T70" fmla="*/ 2147483646 w 120"/>
              <a:gd name="T71" fmla="*/ 2147483646 h 69"/>
              <a:gd name="T72" fmla="*/ 2147483646 w 120"/>
              <a:gd name="T73" fmla="*/ 2147483646 h 69"/>
              <a:gd name="T74" fmla="*/ 2147483646 w 120"/>
              <a:gd name="T75" fmla="*/ 2147483646 h 69"/>
              <a:gd name="T76" fmla="*/ 2147483646 w 120"/>
              <a:gd name="T77" fmla="*/ 2147483646 h 69"/>
              <a:gd name="T78" fmla="*/ 0 w 120"/>
              <a:gd name="T79" fmla="*/ 2147483646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02818A"/>
          </a:solidFill>
          <a:ln w="15875">
            <a:solidFill>
              <a:srgbClr val="003F48"/>
            </a:solidFill>
            <a:prstDash val="solid"/>
            <a:round/>
            <a:headEnd/>
            <a:tailEnd/>
          </a:ln>
        </p:spPr>
        <p:txBody>
          <a:bodyPr/>
          <a:lstStyle/>
          <a:p>
            <a:endParaRPr lang="en-US"/>
          </a:p>
        </p:txBody>
      </p:sp>
      <p:sp>
        <p:nvSpPr>
          <p:cNvPr id="52284" name="Freeform 62">
            <a:extLst>
              <a:ext uri="{FF2B5EF4-FFF2-40B4-BE49-F238E27FC236}">
                <a16:creationId xmlns:a16="http://schemas.microsoft.com/office/drawing/2014/main" id="{2FEE96DA-8031-450E-9277-C2DB88BD5793}"/>
              </a:ext>
              <a:ext uri="{C183D7F6-B498-43B3-948B-1728B52AA6E4}">
                <adec:decorative xmlns:adec="http://schemas.microsoft.com/office/drawing/2017/decorative" val="1"/>
              </a:ext>
            </a:extLst>
          </p:cNvPr>
          <p:cNvSpPr>
            <a:spLocks noChangeAspect="1"/>
          </p:cNvSpPr>
          <p:nvPr/>
        </p:nvSpPr>
        <p:spPr bwMode="auto">
          <a:xfrm>
            <a:off x="7313613" y="3160713"/>
            <a:ext cx="46037" cy="146050"/>
          </a:xfrm>
          <a:custGeom>
            <a:avLst/>
            <a:gdLst>
              <a:gd name="T0" fmla="*/ 0 w 6"/>
              <a:gd name="T1" fmla="*/ 2147483646 h 19"/>
              <a:gd name="T2" fmla="*/ 0 w 6"/>
              <a:gd name="T3" fmla="*/ 2147483646 h 19"/>
              <a:gd name="T4" fmla="*/ 2147483646 w 6"/>
              <a:gd name="T5" fmla="*/ 2147483646 h 19"/>
              <a:gd name="T6" fmla="*/ 2147483646 w 6"/>
              <a:gd name="T7" fmla="*/ 2147483646 h 19"/>
              <a:gd name="T8" fmla="*/ 2147483646 w 6"/>
              <a:gd name="T9" fmla="*/ 2147483646 h 19"/>
              <a:gd name="T10" fmla="*/ 2147483646 w 6"/>
              <a:gd name="T11" fmla="*/ 0 h 19"/>
              <a:gd name="T12" fmla="*/ 2147483646 w 6"/>
              <a:gd name="T13" fmla="*/ 2147483646 h 19"/>
              <a:gd name="T14" fmla="*/ 0 w 6"/>
              <a:gd name="T15" fmla="*/ 2147483646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rgbClr val="003F4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52285" name="Hawaii">
            <a:extLst>
              <a:ext uri="{FF2B5EF4-FFF2-40B4-BE49-F238E27FC236}">
                <a16:creationId xmlns:a16="http://schemas.microsoft.com/office/drawing/2014/main" id="{E0FC5CF8-F6A9-4CA5-99CE-6A28E4FA1441}"/>
              </a:ext>
              <a:ext uri="{C183D7F6-B498-43B3-948B-1728B52AA6E4}">
                <adec:decorative xmlns:adec="http://schemas.microsoft.com/office/drawing/2017/decorative" val="1"/>
              </a:ext>
            </a:extLst>
          </p:cNvPr>
          <p:cNvGrpSpPr>
            <a:grpSpLocks/>
          </p:cNvGrpSpPr>
          <p:nvPr/>
        </p:nvGrpSpPr>
        <p:grpSpPr bwMode="auto">
          <a:xfrm>
            <a:off x="682625" y="3846513"/>
            <a:ext cx="963613" cy="498475"/>
            <a:chOff x="582" y="2987"/>
            <a:chExt cx="659" cy="352"/>
          </a:xfrm>
        </p:grpSpPr>
        <p:sp>
          <p:nvSpPr>
            <p:cNvPr id="52310" name="Freeform 64">
              <a:extLst>
                <a:ext uri="{FF2B5EF4-FFF2-40B4-BE49-F238E27FC236}">
                  <a16:creationId xmlns:a16="http://schemas.microsoft.com/office/drawing/2014/main" id="{9D931947-5EC0-41E9-A587-CFAD1FB40676}"/>
                </a:ext>
              </a:extLst>
            </p:cNvPr>
            <p:cNvSpPr>
              <a:spLocks noChangeAspect="1"/>
            </p:cNvSpPr>
            <p:nvPr/>
          </p:nvSpPr>
          <p:spPr bwMode="auto">
            <a:xfrm>
              <a:off x="754" y="2987"/>
              <a:ext cx="48" cy="39"/>
            </a:xfrm>
            <a:custGeom>
              <a:avLst/>
              <a:gdLst>
                <a:gd name="T0" fmla="*/ 0 w 9"/>
                <a:gd name="T1" fmla="*/ 2147483646 h 7"/>
                <a:gd name="T2" fmla="*/ 2147483646 w 9"/>
                <a:gd name="T3" fmla="*/ 2147483646 h 7"/>
                <a:gd name="T4" fmla="*/ 2147483646 w 9"/>
                <a:gd name="T5" fmla="*/ 2147483646 h 7"/>
                <a:gd name="T6" fmla="*/ 2147483646 w 9"/>
                <a:gd name="T7" fmla="*/ 2147483646 h 7"/>
                <a:gd name="T8" fmla="*/ 2147483646 w 9"/>
                <a:gd name="T9" fmla="*/ 2147483646 h 7"/>
                <a:gd name="T10" fmla="*/ 2147483646 w 9"/>
                <a:gd name="T11" fmla="*/ 0 h 7"/>
                <a:gd name="T12" fmla="*/ 2147483646 w 9"/>
                <a:gd name="T13" fmla="*/ 0 h 7"/>
                <a:gd name="T14" fmla="*/ 0 w 9"/>
                <a:gd name="T15" fmla="*/ 2147483646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2818A"/>
            </a:solidFill>
            <a:ln w="15875">
              <a:solidFill>
                <a:srgbClr val="003F48"/>
              </a:solidFill>
              <a:prstDash val="solid"/>
              <a:round/>
              <a:headEnd/>
              <a:tailEnd/>
            </a:ln>
          </p:spPr>
          <p:txBody>
            <a:bodyPr/>
            <a:lstStyle/>
            <a:p>
              <a:endParaRPr lang="en-US"/>
            </a:p>
          </p:txBody>
        </p:sp>
        <p:sp>
          <p:nvSpPr>
            <p:cNvPr id="52311" name="Freeform 65">
              <a:extLst>
                <a:ext uri="{FF2B5EF4-FFF2-40B4-BE49-F238E27FC236}">
                  <a16:creationId xmlns:a16="http://schemas.microsoft.com/office/drawing/2014/main" id="{9E387D65-C771-4DDB-942E-DAC3D27A8674}"/>
                </a:ext>
              </a:extLst>
            </p:cNvPr>
            <p:cNvSpPr>
              <a:spLocks noChangeAspect="1"/>
            </p:cNvSpPr>
            <p:nvPr/>
          </p:nvSpPr>
          <p:spPr bwMode="auto">
            <a:xfrm>
              <a:off x="903" y="3048"/>
              <a:ext cx="54" cy="49"/>
            </a:xfrm>
            <a:custGeom>
              <a:avLst/>
              <a:gdLst>
                <a:gd name="T0" fmla="*/ 0 w 10"/>
                <a:gd name="T1" fmla="*/ 2147483646 h 9"/>
                <a:gd name="T2" fmla="*/ 2147483646 w 10"/>
                <a:gd name="T3" fmla="*/ 2147483646 h 9"/>
                <a:gd name="T4" fmla="*/ 2147483646 w 10"/>
                <a:gd name="T5" fmla="*/ 2147483646 h 9"/>
                <a:gd name="T6" fmla="*/ 2147483646 w 10"/>
                <a:gd name="T7" fmla="*/ 2147483646 h 9"/>
                <a:gd name="T8" fmla="*/ 2147483646 w 10"/>
                <a:gd name="T9" fmla="*/ 2147483646 h 9"/>
                <a:gd name="T10" fmla="*/ 2147483646 w 10"/>
                <a:gd name="T11" fmla="*/ 2147483646 h 9"/>
                <a:gd name="T12" fmla="*/ 2147483646 w 10"/>
                <a:gd name="T13" fmla="*/ 2147483646 h 9"/>
                <a:gd name="T14" fmla="*/ 2147483646 w 10"/>
                <a:gd name="T15" fmla="*/ 2147483646 h 9"/>
                <a:gd name="T16" fmla="*/ 2147483646 w 10"/>
                <a:gd name="T17" fmla="*/ 0 h 9"/>
                <a:gd name="T18" fmla="*/ 0 w 10"/>
                <a:gd name="T19" fmla="*/ 214748364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2818A"/>
            </a:solidFill>
            <a:ln w="15875">
              <a:solidFill>
                <a:srgbClr val="003F48"/>
              </a:solidFill>
              <a:prstDash val="solid"/>
              <a:round/>
              <a:headEnd/>
              <a:tailEnd/>
            </a:ln>
          </p:spPr>
          <p:txBody>
            <a:bodyPr/>
            <a:lstStyle/>
            <a:p>
              <a:endParaRPr lang="en-US"/>
            </a:p>
          </p:txBody>
        </p:sp>
        <p:sp>
          <p:nvSpPr>
            <p:cNvPr id="52312" name="Freeform 66">
              <a:extLst>
                <a:ext uri="{FF2B5EF4-FFF2-40B4-BE49-F238E27FC236}">
                  <a16:creationId xmlns:a16="http://schemas.microsoft.com/office/drawing/2014/main" id="{1B94DC14-3D74-4BC7-BAD2-887EB06FE7F5}"/>
                </a:ext>
              </a:extLst>
            </p:cNvPr>
            <p:cNvSpPr>
              <a:spLocks noChangeAspect="1"/>
            </p:cNvSpPr>
            <p:nvPr/>
          </p:nvSpPr>
          <p:spPr bwMode="auto">
            <a:xfrm>
              <a:off x="994" y="3097"/>
              <a:ext cx="60" cy="16"/>
            </a:xfrm>
            <a:custGeom>
              <a:avLst/>
              <a:gdLst>
                <a:gd name="T0" fmla="*/ 0 w 11"/>
                <a:gd name="T1" fmla="*/ 2147483646 h 3"/>
                <a:gd name="T2" fmla="*/ 2147483646 w 11"/>
                <a:gd name="T3" fmla="*/ 0 h 3"/>
                <a:gd name="T4" fmla="*/ 2147483646 w 11"/>
                <a:gd name="T5" fmla="*/ 2147483646 h 3"/>
                <a:gd name="T6" fmla="*/ 2147483646 w 11"/>
                <a:gd name="T7" fmla="*/ 2147483646 h 3"/>
                <a:gd name="T8" fmla="*/ 0 w 11"/>
                <a:gd name="T9" fmla="*/ 2147483646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52313" name="Freeform 67">
              <a:extLst>
                <a:ext uri="{FF2B5EF4-FFF2-40B4-BE49-F238E27FC236}">
                  <a16:creationId xmlns:a16="http://schemas.microsoft.com/office/drawing/2014/main" id="{9572233B-B6B0-4BF6-A392-C4F208F61880}"/>
                </a:ext>
              </a:extLst>
            </p:cNvPr>
            <p:cNvSpPr>
              <a:spLocks noChangeAspect="1"/>
            </p:cNvSpPr>
            <p:nvPr/>
          </p:nvSpPr>
          <p:spPr bwMode="auto">
            <a:xfrm>
              <a:off x="1022" y="3129"/>
              <a:ext cx="21" cy="17"/>
            </a:xfrm>
            <a:custGeom>
              <a:avLst/>
              <a:gdLst>
                <a:gd name="T0" fmla="*/ 0 w 4"/>
                <a:gd name="T1" fmla="*/ 0 h 3"/>
                <a:gd name="T2" fmla="*/ 2147483646 w 4"/>
                <a:gd name="T3" fmla="*/ 2147483646 h 3"/>
                <a:gd name="T4" fmla="*/ 2147483646 w 4"/>
                <a:gd name="T5" fmla="*/ 2147483646 h 3"/>
                <a:gd name="T6" fmla="*/ 2147483646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2818A"/>
            </a:solidFill>
            <a:ln w="15875">
              <a:solidFill>
                <a:srgbClr val="003F48"/>
              </a:solidFill>
              <a:prstDash val="solid"/>
              <a:round/>
              <a:headEnd/>
              <a:tailEnd/>
            </a:ln>
          </p:spPr>
          <p:txBody>
            <a:bodyPr/>
            <a:lstStyle/>
            <a:p>
              <a:endParaRPr lang="en-US"/>
            </a:p>
          </p:txBody>
        </p:sp>
        <p:sp>
          <p:nvSpPr>
            <p:cNvPr id="52314" name="Freeform 68">
              <a:extLst>
                <a:ext uri="{FF2B5EF4-FFF2-40B4-BE49-F238E27FC236}">
                  <a16:creationId xmlns:a16="http://schemas.microsoft.com/office/drawing/2014/main" id="{935C0E08-A0B9-4B65-9191-F5E7782D5056}"/>
                </a:ext>
              </a:extLst>
            </p:cNvPr>
            <p:cNvSpPr>
              <a:spLocks noChangeAspect="1"/>
            </p:cNvSpPr>
            <p:nvPr/>
          </p:nvSpPr>
          <p:spPr bwMode="auto">
            <a:xfrm>
              <a:off x="1054" y="3113"/>
              <a:ext cx="75" cy="44"/>
            </a:xfrm>
            <a:custGeom>
              <a:avLst/>
              <a:gdLst>
                <a:gd name="T0" fmla="*/ 0 w 14"/>
                <a:gd name="T1" fmla="*/ 2147483646 h 8"/>
                <a:gd name="T2" fmla="*/ 2147483646 w 14"/>
                <a:gd name="T3" fmla="*/ 0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2147483646 h 8"/>
                <a:gd name="T14" fmla="*/ 2147483646 w 14"/>
                <a:gd name="T15" fmla="*/ 2147483646 h 8"/>
                <a:gd name="T16" fmla="*/ 2147483646 w 14"/>
                <a:gd name="T17" fmla="*/ 2147483646 h 8"/>
                <a:gd name="T18" fmla="*/ 0 w 14"/>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2818A"/>
            </a:solidFill>
            <a:ln w="15875">
              <a:solidFill>
                <a:srgbClr val="003F48"/>
              </a:solidFill>
              <a:prstDash val="solid"/>
              <a:round/>
              <a:headEnd/>
              <a:tailEnd/>
            </a:ln>
          </p:spPr>
          <p:txBody>
            <a:bodyPr/>
            <a:lstStyle/>
            <a:p>
              <a:endParaRPr lang="en-US"/>
            </a:p>
          </p:txBody>
        </p:sp>
        <p:sp>
          <p:nvSpPr>
            <p:cNvPr id="52315" name="Freeform 69">
              <a:extLst>
                <a:ext uri="{FF2B5EF4-FFF2-40B4-BE49-F238E27FC236}">
                  <a16:creationId xmlns:a16="http://schemas.microsoft.com/office/drawing/2014/main" id="{E00FCE0A-DD1A-4BC5-82D8-9F9CF7E9C9FE}"/>
                </a:ext>
              </a:extLst>
            </p:cNvPr>
            <p:cNvSpPr>
              <a:spLocks noChangeAspect="1"/>
            </p:cNvSpPr>
            <p:nvPr/>
          </p:nvSpPr>
          <p:spPr bwMode="auto">
            <a:xfrm>
              <a:off x="1118" y="3196"/>
              <a:ext cx="123" cy="143"/>
            </a:xfrm>
            <a:custGeom>
              <a:avLst/>
              <a:gdLst>
                <a:gd name="T0" fmla="*/ 0 w 23"/>
                <a:gd name="T1" fmla="*/ 2147483646 h 26"/>
                <a:gd name="T2" fmla="*/ 2147483646 w 23"/>
                <a:gd name="T3" fmla="*/ 2147483646 h 26"/>
                <a:gd name="T4" fmla="*/ 2147483646 w 23"/>
                <a:gd name="T5" fmla="*/ 2147483646 h 26"/>
                <a:gd name="T6" fmla="*/ 2147483646 w 23"/>
                <a:gd name="T7" fmla="*/ 2147483646 h 26"/>
                <a:gd name="T8" fmla="*/ 2147483646 w 23"/>
                <a:gd name="T9" fmla="*/ 2147483646 h 26"/>
                <a:gd name="T10" fmla="*/ 2147483646 w 23"/>
                <a:gd name="T11" fmla="*/ 2147483646 h 26"/>
                <a:gd name="T12" fmla="*/ 2147483646 w 23"/>
                <a:gd name="T13" fmla="*/ 2147483646 h 26"/>
                <a:gd name="T14" fmla="*/ 2147483646 w 23"/>
                <a:gd name="T15" fmla="*/ 2147483646 h 26"/>
                <a:gd name="T16" fmla="*/ 2147483646 w 23"/>
                <a:gd name="T17" fmla="*/ 0 h 26"/>
                <a:gd name="T18" fmla="*/ 2147483646 w 23"/>
                <a:gd name="T19" fmla="*/ 2147483646 h 26"/>
                <a:gd name="T20" fmla="*/ 2147483646 w 23"/>
                <a:gd name="T21" fmla="*/ 2147483646 h 26"/>
                <a:gd name="T22" fmla="*/ 0 w 23"/>
                <a:gd name="T23" fmla="*/ 2147483646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2818A"/>
            </a:solidFill>
            <a:ln w="15875">
              <a:solidFill>
                <a:srgbClr val="003F48"/>
              </a:solidFill>
              <a:prstDash val="solid"/>
              <a:round/>
              <a:headEnd/>
              <a:tailEnd/>
            </a:ln>
          </p:spPr>
          <p:txBody>
            <a:bodyPr/>
            <a:lstStyle/>
            <a:p>
              <a:endParaRPr lang="en-US"/>
            </a:p>
          </p:txBody>
        </p:sp>
        <p:sp>
          <p:nvSpPr>
            <p:cNvPr id="52316" name="Freeform 70">
              <a:extLst>
                <a:ext uri="{FF2B5EF4-FFF2-40B4-BE49-F238E27FC236}">
                  <a16:creationId xmlns:a16="http://schemas.microsoft.com/office/drawing/2014/main" id="{F66B58C6-DDED-4163-BFB4-47CA813B2CD1}"/>
                </a:ext>
              </a:extLst>
            </p:cNvPr>
            <p:cNvSpPr>
              <a:spLocks noChangeAspect="1"/>
            </p:cNvSpPr>
            <p:nvPr/>
          </p:nvSpPr>
          <p:spPr bwMode="auto">
            <a:xfrm>
              <a:off x="582" y="3064"/>
              <a:ext cx="48" cy="12"/>
            </a:xfrm>
            <a:custGeom>
              <a:avLst/>
              <a:gdLst>
                <a:gd name="T0" fmla="*/ 2147483646 w 9"/>
                <a:gd name="T1" fmla="*/ 2147483646 h 2"/>
                <a:gd name="T2" fmla="*/ 2147483646 w 9"/>
                <a:gd name="T3" fmla="*/ 0 h 2"/>
                <a:gd name="T4" fmla="*/ 2147483646 w 9"/>
                <a:gd name="T5" fmla="*/ 0 h 2"/>
                <a:gd name="T6" fmla="*/ 2147483646 w 9"/>
                <a:gd name="T7" fmla="*/ 0 h 2"/>
                <a:gd name="T8" fmla="*/ 2147483646 w 9"/>
                <a:gd name="T9" fmla="*/ 0 h 2"/>
                <a:gd name="T10" fmla="*/ 2147483646 w 9"/>
                <a:gd name="T11" fmla="*/ 0 h 2"/>
                <a:gd name="T12" fmla="*/ 2147483646 w 9"/>
                <a:gd name="T13" fmla="*/ 0 h 2"/>
                <a:gd name="T14" fmla="*/ 2147483646 w 9"/>
                <a:gd name="T15" fmla="*/ 0 h 2"/>
                <a:gd name="T16" fmla="*/ 2147483646 w 9"/>
                <a:gd name="T17" fmla="*/ 0 h 2"/>
                <a:gd name="T18" fmla="*/ 2147483646 w 9"/>
                <a:gd name="T19" fmla="*/ 2147483646 h 2"/>
                <a:gd name="T20" fmla="*/ 2147483646 w 9"/>
                <a:gd name="T21" fmla="*/ 2147483646 h 2"/>
                <a:gd name="T22" fmla="*/ 2147483646 w 9"/>
                <a:gd name="T23" fmla="*/ 2147483646 h 2"/>
                <a:gd name="T24" fmla="*/ 2147483646 w 9"/>
                <a:gd name="T25" fmla="*/ 2147483646 h 2"/>
                <a:gd name="T26" fmla="*/ 2147483646 w 9"/>
                <a:gd name="T27" fmla="*/ 2147483646 h 2"/>
                <a:gd name="T28" fmla="*/ 2147483646 w 9"/>
                <a:gd name="T29" fmla="*/ 2147483646 h 2"/>
                <a:gd name="T30" fmla="*/ 2147483646 w 9"/>
                <a:gd name="T31" fmla="*/ 2147483646 h 2"/>
                <a:gd name="T32" fmla="*/ 2147483646 w 9"/>
                <a:gd name="T33" fmla="*/ 2147483646 h 2"/>
                <a:gd name="T34" fmla="*/ 2147483646 w 9"/>
                <a:gd name="T35" fmla="*/ 2147483646 h 2"/>
                <a:gd name="T36" fmla="*/ 2147483646 w 9"/>
                <a:gd name="T37" fmla="*/ 2147483646 h 2"/>
                <a:gd name="T38" fmla="*/ 2147483646 w 9"/>
                <a:gd name="T39" fmla="*/ 2147483646 h 2"/>
                <a:gd name="T40" fmla="*/ 0 w 9"/>
                <a:gd name="T41" fmla="*/ 2147483646 h 2"/>
                <a:gd name="T42" fmla="*/ 0 w 9"/>
                <a:gd name="T43" fmla="*/ 2147483646 h 2"/>
                <a:gd name="T44" fmla="*/ 2147483646 w 9"/>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2818A"/>
            </a:solidFill>
            <a:ln w="15875">
              <a:solidFill>
                <a:srgbClr val="003F48"/>
              </a:solidFill>
              <a:prstDash val="solid"/>
              <a:round/>
              <a:headEnd/>
              <a:tailEnd/>
            </a:ln>
          </p:spPr>
          <p:txBody>
            <a:bodyPr/>
            <a:lstStyle/>
            <a:p>
              <a:endParaRPr lang="en-US"/>
            </a:p>
          </p:txBody>
        </p:sp>
        <p:sp>
          <p:nvSpPr>
            <p:cNvPr id="52317" name="Freeform 71">
              <a:extLst>
                <a:ext uri="{FF2B5EF4-FFF2-40B4-BE49-F238E27FC236}">
                  <a16:creationId xmlns:a16="http://schemas.microsoft.com/office/drawing/2014/main" id="{A7FD5FEF-FF30-4457-AB5E-BCED01F45989}"/>
                </a:ext>
              </a:extLst>
            </p:cNvPr>
            <p:cNvSpPr>
              <a:spLocks noChangeAspect="1"/>
            </p:cNvSpPr>
            <p:nvPr/>
          </p:nvSpPr>
          <p:spPr bwMode="auto">
            <a:xfrm>
              <a:off x="619" y="3031"/>
              <a:ext cx="16" cy="12"/>
            </a:xfrm>
            <a:custGeom>
              <a:avLst/>
              <a:gdLst>
                <a:gd name="T0" fmla="*/ 0 w 3"/>
                <a:gd name="T1" fmla="*/ 0 h 2"/>
                <a:gd name="T2" fmla="*/ 0 w 3"/>
                <a:gd name="T3" fmla="*/ 2147483646 h 2"/>
                <a:gd name="T4" fmla="*/ 2147483646 w 3"/>
                <a:gd name="T5" fmla="*/ 2147483646 h 2"/>
                <a:gd name="T6" fmla="*/ 2147483646 w 3"/>
                <a:gd name="T7" fmla="*/ 2147483646 h 2"/>
                <a:gd name="T8" fmla="*/ 2147483646 w 3"/>
                <a:gd name="T9" fmla="*/ 2147483646 h 2"/>
                <a:gd name="T10" fmla="*/ 2147483646 w 3"/>
                <a:gd name="T11" fmla="*/ 2147483646 h 2"/>
                <a:gd name="T12" fmla="*/ 2147483646 w 3"/>
                <a:gd name="T13" fmla="*/ 2147483646 h 2"/>
                <a:gd name="T14" fmla="*/ 2147483646 w 3"/>
                <a:gd name="T15" fmla="*/ 2147483646 h 2"/>
                <a:gd name="T16" fmla="*/ 2147483646 w 3"/>
                <a:gd name="T17" fmla="*/ 2147483646 h 2"/>
                <a:gd name="T18" fmla="*/ 2147483646 w 3"/>
                <a:gd name="T19" fmla="*/ 2147483646 h 2"/>
                <a:gd name="T20" fmla="*/ 2147483646 w 3"/>
                <a:gd name="T21" fmla="*/ 2147483646 h 2"/>
                <a:gd name="T22" fmla="*/ 0 w 3"/>
                <a:gd name="T23" fmla="*/ 2147483646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2818A"/>
            </a:solidFill>
            <a:ln w="15875">
              <a:solidFill>
                <a:srgbClr val="003F48"/>
              </a:solidFill>
              <a:prstDash val="solid"/>
              <a:round/>
              <a:headEnd/>
              <a:tailEnd/>
            </a:ln>
          </p:spPr>
          <p:txBody>
            <a:bodyPr/>
            <a:lstStyle/>
            <a:p>
              <a:endParaRPr lang="en-US"/>
            </a:p>
          </p:txBody>
        </p:sp>
      </p:grpSp>
      <p:grpSp>
        <p:nvGrpSpPr>
          <p:cNvPr id="52286" name="Alaska">
            <a:extLst>
              <a:ext uri="{FF2B5EF4-FFF2-40B4-BE49-F238E27FC236}">
                <a16:creationId xmlns:a16="http://schemas.microsoft.com/office/drawing/2014/main" id="{0FCA846C-5E0A-420F-BE19-E11F1E856F25}"/>
              </a:ext>
              <a:ext uri="{C183D7F6-B498-43B3-948B-1728B52AA6E4}">
                <adec:decorative xmlns:adec="http://schemas.microsoft.com/office/drawing/2017/decorative" val="1"/>
              </a:ext>
            </a:extLst>
          </p:cNvPr>
          <p:cNvGrpSpPr>
            <a:grpSpLocks/>
          </p:cNvGrpSpPr>
          <p:nvPr/>
        </p:nvGrpSpPr>
        <p:grpSpPr bwMode="auto">
          <a:xfrm>
            <a:off x="660400" y="4448175"/>
            <a:ext cx="2776538" cy="987425"/>
            <a:chOff x="523" y="3048"/>
            <a:chExt cx="1899" cy="696"/>
          </a:xfrm>
        </p:grpSpPr>
        <p:sp>
          <p:nvSpPr>
            <p:cNvPr id="52300" name="Freeform 73">
              <a:extLst>
                <a:ext uri="{FF2B5EF4-FFF2-40B4-BE49-F238E27FC236}">
                  <a16:creationId xmlns:a16="http://schemas.microsoft.com/office/drawing/2014/main" id="{A773CDAB-228E-4432-9900-100D1C856901}"/>
                </a:ext>
              </a:extLst>
            </p:cNvPr>
            <p:cNvSpPr>
              <a:spLocks noChangeAspect="1"/>
            </p:cNvSpPr>
            <p:nvPr/>
          </p:nvSpPr>
          <p:spPr bwMode="auto">
            <a:xfrm>
              <a:off x="1451" y="3048"/>
              <a:ext cx="971" cy="668"/>
            </a:xfrm>
            <a:custGeom>
              <a:avLst/>
              <a:gdLst>
                <a:gd name="T0" fmla="*/ 2147483646 w 181"/>
                <a:gd name="T1" fmla="*/ 2147483646 h 122"/>
                <a:gd name="T2" fmla="*/ 2147483646 w 181"/>
                <a:gd name="T3" fmla="*/ 2147483646 h 122"/>
                <a:gd name="T4" fmla="*/ 2147483646 w 181"/>
                <a:gd name="T5" fmla="*/ 2147483646 h 122"/>
                <a:gd name="T6" fmla="*/ 2147483646 w 181"/>
                <a:gd name="T7" fmla="*/ 2147483646 h 122"/>
                <a:gd name="T8" fmla="*/ 2147483646 w 181"/>
                <a:gd name="T9" fmla="*/ 2147483646 h 122"/>
                <a:gd name="T10" fmla="*/ 2147483646 w 181"/>
                <a:gd name="T11" fmla="*/ 2147483646 h 122"/>
                <a:gd name="T12" fmla="*/ 2147483646 w 181"/>
                <a:gd name="T13" fmla="*/ 2147483646 h 122"/>
                <a:gd name="T14" fmla="*/ 2147483646 w 181"/>
                <a:gd name="T15" fmla="*/ 2147483646 h 122"/>
                <a:gd name="T16" fmla="*/ 2147483646 w 181"/>
                <a:gd name="T17" fmla="*/ 2147483646 h 122"/>
                <a:gd name="T18" fmla="*/ 2147483646 w 181"/>
                <a:gd name="T19" fmla="*/ 2147483646 h 122"/>
                <a:gd name="T20" fmla="*/ 2147483646 w 181"/>
                <a:gd name="T21" fmla="*/ 2147483646 h 122"/>
                <a:gd name="T22" fmla="*/ 2147483646 w 181"/>
                <a:gd name="T23" fmla="*/ 2147483646 h 122"/>
                <a:gd name="T24" fmla="*/ 2147483646 w 181"/>
                <a:gd name="T25" fmla="*/ 2147483646 h 122"/>
                <a:gd name="T26" fmla="*/ 2147483646 w 181"/>
                <a:gd name="T27" fmla="*/ 2147483646 h 122"/>
                <a:gd name="T28" fmla="*/ 2147483646 w 181"/>
                <a:gd name="T29" fmla="*/ 2147483646 h 122"/>
                <a:gd name="T30" fmla="*/ 2147483646 w 181"/>
                <a:gd name="T31" fmla="*/ 2147483646 h 122"/>
                <a:gd name="T32" fmla="*/ 2147483646 w 181"/>
                <a:gd name="T33" fmla="*/ 2147483646 h 122"/>
                <a:gd name="T34" fmla="*/ 2147483646 w 181"/>
                <a:gd name="T35" fmla="*/ 2147483646 h 122"/>
                <a:gd name="T36" fmla="*/ 2147483646 w 181"/>
                <a:gd name="T37" fmla="*/ 2147483646 h 122"/>
                <a:gd name="T38" fmla="*/ 2147483646 w 181"/>
                <a:gd name="T39" fmla="*/ 2147483646 h 122"/>
                <a:gd name="T40" fmla="*/ 2147483646 w 181"/>
                <a:gd name="T41" fmla="*/ 2147483646 h 122"/>
                <a:gd name="T42" fmla="*/ 2147483646 w 181"/>
                <a:gd name="T43" fmla="*/ 2147483646 h 122"/>
                <a:gd name="T44" fmla="*/ 2147483646 w 181"/>
                <a:gd name="T45" fmla="*/ 2147483646 h 122"/>
                <a:gd name="T46" fmla="*/ 2147483646 w 181"/>
                <a:gd name="T47" fmla="*/ 2147483646 h 122"/>
                <a:gd name="T48" fmla="*/ 2147483646 w 181"/>
                <a:gd name="T49" fmla="*/ 2147483646 h 122"/>
                <a:gd name="T50" fmla="*/ 2147483646 w 181"/>
                <a:gd name="T51" fmla="*/ 2147483646 h 122"/>
                <a:gd name="T52" fmla="*/ 2147483646 w 181"/>
                <a:gd name="T53" fmla="*/ 2147483646 h 122"/>
                <a:gd name="T54" fmla="*/ 2147483646 w 181"/>
                <a:gd name="T55" fmla="*/ 2147483646 h 122"/>
                <a:gd name="T56" fmla="*/ 2147483646 w 181"/>
                <a:gd name="T57" fmla="*/ 2147483646 h 122"/>
                <a:gd name="T58" fmla="*/ 2147483646 w 181"/>
                <a:gd name="T59" fmla="*/ 2147483646 h 122"/>
                <a:gd name="T60" fmla="*/ 2147483646 w 181"/>
                <a:gd name="T61" fmla="*/ 2147483646 h 122"/>
                <a:gd name="T62" fmla="*/ 2147483646 w 181"/>
                <a:gd name="T63" fmla="*/ 2147483646 h 122"/>
                <a:gd name="T64" fmla="*/ 2147483646 w 181"/>
                <a:gd name="T65" fmla="*/ 2147483646 h 122"/>
                <a:gd name="T66" fmla="*/ 2147483646 w 181"/>
                <a:gd name="T67" fmla="*/ 2147483646 h 122"/>
                <a:gd name="T68" fmla="*/ 2147483646 w 181"/>
                <a:gd name="T69" fmla="*/ 2147483646 h 122"/>
                <a:gd name="T70" fmla="*/ 2147483646 w 181"/>
                <a:gd name="T71" fmla="*/ 2147483646 h 122"/>
                <a:gd name="T72" fmla="*/ 2147483646 w 181"/>
                <a:gd name="T73" fmla="*/ 2147483646 h 122"/>
                <a:gd name="T74" fmla="*/ 2147483646 w 181"/>
                <a:gd name="T75" fmla="*/ 2147483646 h 122"/>
                <a:gd name="T76" fmla="*/ 2147483646 w 181"/>
                <a:gd name="T77" fmla="*/ 2147483646 h 122"/>
                <a:gd name="T78" fmla="*/ 2147483646 w 181"/>
                <a:gd name="T79" fmla="*/ 2147483646 h 122"/>
                <a:gd name="T80" fmla="*/ 2147483646 w 181"/>
                <a:gd name="T81" fmla="*/ 2147483646 h 122"/>
                <a:gd name="T82" fmla="*/ 2147483646 w 181"/>
                <a:gd name="T83" fmla="*/ 2147483646 h 122"/>
                <a:gd name="T84" fmla="*/ 2147483646 w 181"/>
                <a:gd name="T85" fmla="*/ 2147483646 h 122"/>
                <a:gd name="T86" fmla="*/ 2147483646 w 181"/>
                <a:gd name="T87" fmla="*/ 2147483646 h 122"/>
                <a:gd name="T88" fmla="*/ 2147483646 w 181"/>
                <a:gd name="T89" fmla="*/ 2147483646 h 122"/>
                <a:gd name="T90" fmla="*/ 2147483646 w 181"/>
                <a:gd name="T91" fmla="*/ 2147483646 h 122"/>
                <a:gd name="T92" fmla="*/ 2147483646 w 181"/>
                <a:gd name="T93" fmla="*/ 2147483646 h 122"/>
                <a:gd name="T94" fmla="*/ 2147483646 w 181"/>
                <a:gd name="T95" fmla="*/ 2147483646 h 122"/>
                <a:gd name="T96" fmla="*/ 2147483646 w 181"/>
                <a:gd name="T97" fmla="*/ 2147483646 h 122"/>
                <a:gd name="T98" fmla="*/ 2147483646 w 181"/>
                <a:gd name="T99" fmla="*/ 2147483646 h 122"/>
                <a:gd name="T100" fmla="*/ 2147483646 w 181"/>
                <a:gd name="T101" fmla="*/ 2147483646 h 122"/>
                <a:gd name="T102" fmla="*/ 2147483646 w 181"/>
                <a:gd name="T103" fmla="*/ 0 h 122"/>
                <a:gd name="T104" fmla="*/ 2147483646 w 181"/>
                <a:gd name="T105" fmla="*/ 2147483646 h 122"/>
                <a:gd name="T106" fmla="*/ 2147483646 w 181"/>
                <a:gd name="T107" fmla="*/ 2147483646 h 122"/>
                <a:gd name="T108" fmla="*/ 2147483646 w 181"/>
                <a:gd name="T109" fmla="*/ 2147483646 h 122"/>
                <a:gd name="T110" fmla="*/ 2147483646 w 181"/>
                <a:gd name="T111" fmla="*/ 2147483646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7A9CF"/>
            </a:solidFill>
            <a:ln w="15875">
              <a:solidFill>
                <a:srgbClr val="003F48"/>
              </a:solidFill>
              <a:prstDash val="solid"/>
              <a:round/>
              <a:headEnd/>
              <a:tailEnd/>
            </a:ln>
          </p:spPr>
          <p:txBody>
            <a:bodyPr/>
            <a:lstStyle/>
            <a:p>
              <a:endParaRPr lang="en-US"/>
            </a:p>
          </p:txBody>
        </p:sp>
        <p:sp>
          <p:nvSpPr>
            <p:cNvPr id="52301" name="Freeform 74">
              <a:extLst>
                <a:ext uri="{FF2B5EF4-FFF2-40B4-BE49-F238E27FC236}">
                  <a16:creationId xmlns:a16="http://schemas.microsoft.com/office/drawing/2014/main" id="{296455F5-0623-46A4-BB37-B24C6A371704}"/>
                </a:ext>
              </a:extLst>
            </p:cNvPr>
            <p:cNvSpPr>
              <a:spLocks noChangeAspect="1"/>
            </p:cNvSpPr>
            <p:nvPr/>
          </p:nvSpPr>
          <p:spPr bwMode="auto">
            <a:xfrm>
              <a:off x="1708" y="3613"/>
              <a:ext cx="71" cy="75"/>
            </a:xfrm>
            <a:custGeom>
              <a:avLst/>
              <a:gdLst>
                <a:gd name="T0" fmla="*/ 2147483646 w 13"/>
                <a:gd name="T1" fmla="*/ 0 h 14"/>
                <a:gd name="T2" fmla="*/ 2147483646 w 13"/>
                <a:gd name="T3" fmla="*/ 2147483646 h 14"/>
                <a:gd name="T4" fmla="*/ 2147483646 w 13"/>
                <a:gd name="T5" fmla="*/ 2147483646 h 14"/>
                <a:gd name="T6" fmla="*/ 2147483646 w 13"/>
                <a:gd name="T7" fmla="*/ 2147483646 h 14"/>
                <a:gd name="T8" fmla="*/ 0 w 13"/>
                <a:gd name="T9" fmla="*/ 2147483646 h 14"/>
                <a:gd name="T10" fmla="*/ 0 w 13"/>
                <a:gd name="T11" fmla="*/ 2147483646 h 14"/>
                <a:gd name="T12" fmla="*/ 0 w 13"/>
                <a:gd name="T13" fmla="*/ 2147483646 h 14"/>
                <a:gd name="T14" fmla="*/ 2147483646 w 13"/>
                <a:gd name="T15" fmla="*/ 2147483646 h 14"/>
                <a:gd name="T16" fmla="*/ 2147483646 w 13"/>
                <a:gd name="T17" fmla="*/ 2147483646 h 14"/>
                <a:gd name="T18" fmla="*/ 2147483646 w 13"/>
                <a:gd name="T19" fmla="*/ 2147483646 h 14"/>
                <a:gd name="T20" fmla="*/ 2147483646 w 13"/>
                <a:gd name="T21" fmla="*/ 2147483646 h 14"/>
                <a:gd name="T22" fmla="*/ 2147483646 w 13"/>
                <a:gd name="T23" fmla="*/ 2147483646 h 14"/>
                <a:gd name="T24" fmla="*/ 2147483646 w 13"/>
                <a:gd name="T25" fmla="*/ 2147483646 h 14"/>
                <a:gd name="T26" fmla="*/ 2147483646 w 13"/>
                <a:gd name="T27" fmla="*/ 2147483646 h 14"/>
                <a:gd name="T28" fmla="*/ 2147483646 w 13"/>
                <a:gd name="T29" fmla="*/ 0 h 14"/>
                <a:gd name="T30" fmla="*/ 2147483646 w 13"/>
                <a:gd name="T31" fmla="*/ 0 h 14"/>
                <a:gd name="T32" fmla="*/ 2147483646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7A9CF"/>
            </a:solidFill>
            <a:ln w="15875">
              <a:solidFill>
                <a:srgbClr val="003F48"/>
              </a:solidFill>
              <a:prstDash val="solid"/>
              <a:round/>
              <a:headEnd/>
              <a:tailEnd/>
            </a:ln>
          </p:spPr>
          <p:txBody>
            <a:bodyPr/>
            <a:lstStyle/>
            <a:p>
              <a:endParaRPr lang="en-US"/>
            </a:p>
          </p:txBody>
        </p:sp>
        <p:sp>
          <p:nvSpPr>
            <p:cNvPr id="52302" name="Freeform 75">
              <a:extLst>
                <a:ext uri="{FF2B5EF4-FFF2-40B4-BE49-F238E27FC236}">
                  <a16:creationId xmlns:a16="http://schemas.microsoft.com/office/drawing/2014/main" id="{50FE4680-A952-4741-9242-3ECE20B9DEDB}"/>
                </a:ext>
              </a:extLst>
            </p:cNvPr>
            <p:cNvSpPr>
              <a:spLocks noChangeAspect="1"/>
            </p:cNvSpPr>
            <p:nvPr/>
          </p:nvSpPr>
          <p:spPr bwMode="auto">
            <a:xfrm>
              <a:off x="1397" y="3311"/>
              <a:ext cx="38" cy="44"/>
            </a:xfrm>
            <a:custGeom>
              <a:avLst/>
              <a:gdLst>
                <a:gd name="T0" fmla="*/ 0 w 7"/>
                <a:gd name="T1" fmla="*/ 0 h 8"/>
                <a:gd name="T2" fmla="*/ 2147483646 w 7"/>
                <a:gd name="T3" fmla="*/ 2147483646 h 8"/>
                <a:gd name="T4" fmla="*/ 2147483646 w 7"/>
                <a:gd name="T5" fmla="*/ 2147483646 h 8"/>
                <a:gd name="T6" fmla="*/ 2147483646 w 7"/>
                <a:gd name="T7" fmla="*/ 2147483646 h 8"/>
                <a:gd name="T8" fmla="*/ 2147483646 w 7"/>
                <a:gd name="T9" fmla="*/ 2147483646 h 8"/>
                <a:gd name="T10" fmla="*/ 2147483646 w 7"/>
                <a:gd name="T11" fmla="*/ 2147483646 h 8"/>
                <a:gd name="T12" fmla="*/ 2147483646 w 7"/>
                <a:gd name="T13" fmla="*/ 2147483646 h 8"/>
                <a:gd name="T14" fmla="*/ 2147483646 w 7"/>
                <a:gd name="T15" fmla="*/ 2147483646 h 8"/>
                <a:gd name="T16" fmla="*/ 2147483646 w 7"/>
                <a:gd name="T17" fmla="*/ 0 h 8"/>
                <a:gd name="T18" fmla="*/ 2147483646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7A9CF"/>
            </a:solidFill>
            <a:ln w="15875">
              <a:solidFill>
                <a:srgbClr val="003F48"/>
              </a:solidFill>
              <a:prstDash val="solid"/>
              <a:round/>
              <a:headEnd/>
              <a:tailEnd/>
            </a:ln>
          </p:spPr>
          <p:txBody>
            <a:bodyPr/>
            <a:lstStyle/>
            <a:p>
              <a:endParaRPr lang="en-US"/>
            </a:p>
          </p:txBody>
        </p:sp>
        <p:sp>
          <p:nvSpPr>
            <p:cNvPr id="52303" name="Freeform 76">
              <a:extLst>
                <a:ext uri="{FF2B5EF4-FFF2-40B4-BE49-F238E27FC236}">
                  <a16:creationId xmlns:a16="http://schemas.microsoft.com/office/drawing/2014/main" id="{538A0ABD-C6B3-4941-82E3-5A544F7DCA8B}"/>
                </a:ext>
              </a:extLst>
            </p:cNvPr>
            <p:cNvSpPr>
              <a:spLocks noChangeAspect="1"/>
            </p:cNvSpPr>
            <p:nvPr/>
          </p:nvSpPr>
          <p:spPr bwMode="auto">
            <a:xfrm>
              <a:off x="1349" y="3694"/>
              <a:ext cx="156" cy="39"/>
            </a:xfrm>
            <a:custGeom>
              <a:avLst/>
              <a:gdLst>
                <a:gd name="T0" fmla="*/ 2147483646 w 29"/>
                <a:gd name="T1" fmla="*/ 2147483646 h 7"/>
                <a:gd name="T2" fmla="*/ 2147483646 w 29"/>
                <a:gd name="T3" fmla="*/ 0 h 7"/>
                <a:gd name="T4" fmla="*/ 2147483646 w 29"/>
                <a:gd name="T5" fmla="*/ 0 h 7"/>
                <a:gd name="T6" fmla="*/ 2147483646 w 29"/>
                <a:gd name="T7" fmla="*/ 0 h 7"/>
                <a:gd name="T8" fmla="*/ 2147483646 w 29"/>
                <a:gd name="T9" fmla="*/ 2147483646 h 7"/>
                <a:gd name="T10" fmla="*/ 2147483646 w 29"/>
                <a:gd name="T11" fmla="*/ 2147483646 h 7"/>
                <a:gd name="T12" fmla="*/ 2147483646 w 29"/>
                <a:gd name="T13" fmla="*/ 2147483646 h 7"/>
                <a:gd name="T14" fmla="*/ 2147483646 w 29"/>
                <a:gd name="T15" fmla="*/ 2147483646 h 7"/>
                <a:gd name="T16" fmla="*/ 0 w 29"/>
                <a:gd name="T17" fmla="*/ 2147483646 h 7"/>
                <a:gd name="T18" fmla="*/ 0 w 29"/>
                <a:gd name="T19" fmla="*/ 2147483646 h 7"/>
                <a:gd name="T20" fmla="*/ 2147483646 w 29"/>
                <a:gd name="T21" fmla="*/ 2147483646 h 7"/>
                <a:gd name="T22" fmla="*/ 2147483646 w 29"/>
                <a:gd name="T23" fmla="*/ 2147483646 h 7"/>
                <a:gd name="T24" fmla="*/ 2147483646 w 29"/>
                <a:gd name="T25" fmla="*/ 2147483646 h 7"/>
                <a:gd name="T26" fmla="*/ 2147483646 w 29"/>
                <a:gd name="T27" fmla="*/ 2147483646 h 7"/>
                <a:gd name="T28" fmla="*/ 2147483646 w 29"/>
                <a:gd name="T29" fmla="*/ 2147483646 h 7"/>
                <a:gd name="T30" fmla="*/ 2147483646 w 29"/>
                <a:gd name="T31" fmla="*/ 2147483646 h 7"/>
                <a:gd name="T32" fmla="*/ 2147483646 w 29"/>
                <a:gd name="T33" fmla="*/ 2147483646 h 7"/>
                <a:gd name="T34" fmla="*/ 2147483646 w 29"/>
                <a:gd name="T35" fmla="*/ 2147483646 h 7"/>
                <a:gd name="T36" fmla="*/ 2147483646 w 29"/>
                <a:gd name="T37" fmla="*/ 2147483646 h 7"/>
                <a:gd name="T38" fmla="*/ 2147483646 w 29"/>
                <a:gd name="T39" fmla="*/ 2147483646 h 7"/>
                <a:gd name="T40" fmla="*/ 2147483646 w 29"/>
                <a:gd name="T41" fmla="*/ 2147483646 h 7"/>
                <a:gd name="T42" fmla="*/ 2147483646 w 29"/>
                <a:gd name="T43" fmla="*/ 214748364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7A9CF"/>
            </a:solidFill>
            <a:ln w="15875">
              <a:solidFill>
                <a:srgbClr val="003F48"/>
              </a:solidFill>
              <a:prstDash val="solid"/>
              <a:round/>
              <a:headEnd/>
              <a:tailEnd/>
            </a:ln>
          </p:spPr>
          <p:txBody>
            <a:bodyPr/>
            <a:lstStyle/>
            <a:p>
              <a:endParaRPr lang="en-US"/>
            </a:p>
          </p:txBody>
        </p:sp>
        <p:sp>
          <p:nvSpPr>
            <p:cNvPr id="52304" name="Freeform 77">
              <a:extLst>
                <a:ext uri="{FF2B5EF4-FFF2-40B4-BE49-F238E27FC236}">
                  <a16:creationId xmlns:a16="http://schemas.microsoft.com/office/drawing/2014/main" id="{623031B7-45F9-43A1-8477-26F8F923209C}"/>
                </a:ext>
              </a:extLst>
            </p:cNvPr>
            <p:cNvSpPr>
              <a:spLocks noChangeAspect="1"/>
            </p:cNvSpPr>
            <p:nvPr/>
          </p:nvSpPr>
          <p:spPr bwMode="auto">
            <a:xfrm>
              <a:off x="1385" y="3470"/>
              <a:ext cx="50" cy="27"/>
            </a:xfrm>
            <a:custGeom>
              <a:avLst/>
              <a:gdLst>
                <a:gd name="T0" fmla="*/ 2147483646 w 9"/>
                <a:gd name="T1" fmla="*/ 0 h 5"/>
                <a:gd name="T2" fmla="*/ 0 w 9"/>
                <a:gd name="T3" fmla="*/ 2147483646 h 5"/>
                <a:gd name="T4" fmla="*/ 2147483646 w 9"/>
                <a:gd name="T5" fmla="*/ 2147483646 h 5"/>
                <a:gd name="T6" fmla="*/ 2147483646 w 9"/>
                <a:gd name="T7" fmla="*/ 2147483646 h 5"/>
                <a:gd name="T8" fmla="*/ 2147483646 w 9"/>
                <a:gd name="T9" fmla="*/ 2147483646 h 5"/>
                <a:gd name="T10" fmla="*/ 2147483646 w 9"/>
                <a:gd name="T11" fmla="*/ 2147483646 h 5"/>
                <a:gd name="T12" fmla="*/ 2147483646 w 9"/>
                <a:gd name="T13" fmla="*/ 2147483646 h 5"/>
                <a:gd name="T14" fmla="*/ 2147483646 w 9"/>
                <a:gd name="T15" fmla="*/ 2147483646 h 5"/>
                <a:gd name="T16" fmla="*/ 2147483646 w 9"/>
                <a:gd name="T17" fmla="*/ 0 h 5"/>
                <a:gd name="T18" fmla="*/ 2147483646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7A9CF"/>
            </a:solidFill>
            <a:ln w="15875">
              <a:solidFill>
                <a:srgbClr val="003F48"/>
              </a:solidFill>
              <a:prstDash val="solid"/>
              <a:round/>
              <a:headEnd/>
              <a:tailEnd/>
            </a:ln>
          </p:spPr>
          <p:txBody>
            <a:bodyPr/>
            <a:lstStyle/>
            <a:p>
              <a:endParaRPr lang="en-US"/>
            </a:p>
          </p:txBody>
        </p:sp>
        <p:sp>
          <p:nvSpPr>
            <p:cNvPr id="52305" name="Freeform 78">
              <a:extLst>
                <a:ext uri="{FF2B5EF4-FFF2-40B4-BE49-F238E27FC236}">
                  <a16:creationId xmlns:a16="http://schemas.microsoft.com/office/drawing/2014/main" id="{DD29F1E8-B0DA-4216-A94A-4A5EBB459691}"/>
                </a:ext>
              </a:extLst>
            </p:cNvPr>
            <p:cNvSpPr>
              <a:spLocks noChangeAspect="1"/>
            </p:cNvSpPr>
            <p:nvPr/>
          </p:nvSpPr>
          <p:spPr bwMode="auto">
            <a:xfrm>
              <a:off x="1216" y="3722"/>
              <a:ext cx="68" cy="22"/>
            </a:xfrm>
            <a:custGeom>
              <a:avLst/>
              <a:gdLst>
                <a:gd name="T0" fmla="*/ 0 w 13"/>
                <a:gd name="T1" fmla="*/ 2147483646 h 4"/>
                <a:gd name="T2" fmla="*/ 2147483646 w 13"/>
                <a:gd name="T3" fmla="*/ 2147483646 h 4"/>
                <a:gd name="T4" fmla="*/ 2147483646 w 13"/>
                <a:gd name="T5" fmla="*/ 2147483646 h 4"/>
                <a:gd name="T6" fmla="*/ 2147483646 w 13"/>
                <a:gd name="T7" fmla="*/ 2147483646 h 4"/>
                <a:gd name="T8" fmla="*/ 2147483646 w 13"/>
                <a:gd name="T9" fmla="*/ 2147483646 h 4"/>
                <a:gd name="T10" fmla="*/ 2147483646 w 13"/>
                <a:gd name="T11" fmla="*/ 2147483646 h 4"/>
                <a:gd name="T12" fmla="*/ 2147483646 w 13"/>
                <a:gd name="T13" fmla="*/ 2147483646 h 4"/>
                <a:gd name="T14" fmla="*/ 2147483646 w 13"/>
                <a:gd name="T15" fmla="*/ 0 h 4"/>
                <a:gd name="T16" fmla="*/ 2147483646 w 13"/>
                <a:gd name="T17" fmla="*/ 0 h 4"/>
                <a:gd name="T18" fmla="*/ 2147483646 w 13"/>
                <a:gd name="T19" fmla="*/ 2147483646 h 4"/>
                <a:gd name="T20" fmla="*/ 2147483646 w 13"/>
                <a:gd name="T21" fmla="*/ 2147483646 h 4"/>
                <a:gd name="T22" fmla="*/ 2147483646 w 13"/>
                <a:gd name="T23" fmla="*/ 2147483646 h 4"/>
                <a:gd name="T24" fmla="*/ 0 w 13"/>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7A9CF"/>
            </a:solidFill>
            <a:ln w="15875">
              <a:solidFill>
                <a:srgbClr val="003F48"/>
              </a:solidFill>
              <a:prstDash val="solid"/>
              <a:round/>
              <a:headEnd/>
              <a:tailEnd/>
            </a:ln>
          </p:spPr>
          <p:txBody>
            <a:bodyPr/>
            <a:lstStyle/>
            <a:p>
              <a:endParaRPr lang="en-US"/>
            </a:p>
          </p:txBody>
        </p:sp>
        <p:sp>
          <p:nvSpPr>
            <p:cNvPr id="52306" name="Freeform 79">
              <a:extLst>
                <a:ext uri="{FF2B5EF4-FFF2-40B4-BE49-F238E27FC236}">
                  <a16:creationId xmlns:a16="http://schemas.microsoft.com/office/drawing/2014/main" id="{9578F772-FBD5-4954-954D-77039CBFD94D}"/>
                </a:ext>
              </a:extLst>
            </p:cNvPr>
            <p:cNvSpPr>
              <a:spLocks noChangeAspect="1"/>
            </p:cNvSpPr>
            <p:nvPr/>
          </p:nvSpPr>
          <p:spPr bwMode="auto">
            <a:xfrm>
              <a:off x="925" y="3672"/>
              <a:ext cx="80" cy="22"/>
            </a:xfrm>
            <a:custGeom>
              <a:avLst/>
              <a:gdLst>
                <a:gd name="T0" fmla="*/ 0 w 15"/>
                <a:gd name="T1" fmla="*/ 2147483646 h 4"/>
                <a:gd name="T2" fmla="*/ 2147483646 w 15"/>
                <a:gd name="T3" fmla="*/ 2147483646 h 4"/>
                <a:gd name="T4" fmla="*/ 2147483646 w 15"/>
                <a:gd name="T5" fmla="*/ 2147483646 h 4"/>
                <a:gd name="T6" fmla="*/ 2147483646 w 15"/>
                <a:gd name="T7" fmla="*/ 2147483646 h 4"/>
                <a:gd name="T8" fmla="*/ 2147483646 w 15"/>
                <a:gd name="T9" fmla="*/ 2147483646 h 4"/>
                <a:gd name="T10" fmla="*/ 2147483646 w 15"/>
                <a:gd name="T11" fmla="*/ 2147483646 h 4"/>
                <a:gd name="T12" fmla="*/ 2147483646 w 15"/>
                <a:gd name="T13" fmla="*/ 2147483646 h 4"/>
                <a:gd name="T14" fmla="*/ 2147483646 w 15"/>
                <a:gd name="T15" fmla="*/ 2147483646 h 4"/>
                <a:gd name="T16" fmla="*/ 2147483646 w 15"/>
                <a:gd name="T17" fmla="*/ 2147483646 h 4"/>
                <a:gd name="T18" fmla="*/ 2147483646 w 15"/>
                <a:gd name="T19" fmla="*/ 0 h 4"/>
                <a:gd name="T20" fmla="*/ 2147483646 w 15"/>
                <a:gd name="T21" fmla="*/ 0 h 4"/>
                <a:gd name="T22" fmla="*/ 2147483646 w 15"/>
                <a:gd name="T23" fmla="*/ 0 h 4"/>
                <a:gd name="T24" fmla="*/ 0 w 15"/>
                <a:gd name="T25" fmla="*/ 2147483646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52307" name="Freeform 80">
              <a:extLst>
                <a:ext uri="{FF2B5EF4-FFF2-40B4-BE49-F238E27FC236}">
                  <a16:creationId xmlns:a16="http://schemas.microsoft.com/office/drawing/2014/main" id="{EFBBA919-60EE-4BC8-9303-C1F0CE8A0996}"/>
                </a:ext>
              </a:extLst>
            </p:cNvPr>
            <p:cNvSpPr>
              <a:spLocks noChangeAspect="1"/>
            </p:cNvSpPr>
            <p:nvPr/>
          </p:nvSpPr>
          <p:spPr bwMode="auto">
            <a:xfrm>
              <a:off x="855" y="3663"/>
              <a:ext cx="32" cy="15"/>
            </a:xfrm>
            <a:custGeom>
              <a:avLst/>
              <a:gdLst>
                <a:gd name="T0" fmla="*/ 0 w 6"/>
                <a:gd name="T1" fmla="*/ 2147483646 h 3"/>
                <a:gd name="T2" fmla="*/ 2147483646 w 6"/>
                <a:gd name="T3" fmla="*/ 2147483646 h 3"/>
                <a:gd name="T4" fmla="*/ 2147483646 w 6"/>
                <a:gd name="T5" fmla="*/ 2147483646 h 3"/>
                <a:gd name="T6" fmla="*/ 2147483646 w 6"/>
                <a:gd name="T7" fmla="*/ 2147483646 h 3"/>
                <a:gd name="T8" fmla="*/ 2147483646 w 6"/>
                <a:gd name="T9" fmla="*/ 2147483646 h 3"/>
                <a:gd name="T10" fmla="*/ 2147483646 w 6"/>
                <a:gd name="T11" fmla="*/ 2147483646 h 3"/>
                <a:gd name="T12" fmla="*/ 2147483646 w 6"/>
                <a:gd name="T13" fmla="*/ 0 h 3"/>
                <a:gd name="T14" fmla="*/ 2147483646 w 6"/>
                <a:gd name="T15" fmla="*/ 0 h 3"/>
                <a:gd name="T16" fmla="*/ 0 w 6"/>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52308" name="Freeform 81">
              <a:extLst>
                <a:ext uri="{FF2B5EF4-FFF2-40B4-BE49-F238E27FC236}">
                  <a16:creationId xmlns:a16="http://schemas.microsoft.com/office/drawing/2014/main" id="{7F718E4B-1DAA-4FF3-AC72-A7D42D06282E}"/>
                </a:ext>
              </a:extLst>
            </p:cNvPr>
            <p:cNvSpPr>
              <a:spLocks noChangeAspect="1"/>
            </p:cNvSpPr>
            <p:nvPr/>
          </p:nvSpPr>
          <p:spPr bwMode="auto">
            <a:xfrm>
              <a:off x="731" y="3602"/>
              <a:ext cx="23" cy="16"/>
            </a:xfrm>
            <a:custGeom>
              <a:avLst/>
              <a:gdLst>
                <a:gd name="T0" fmla="*/ 0 w 4"/>
                <a:gd name="T1" fmla="*/ 2147483646 h 3"/>
                <a:gd name="T2" fmla="*/ 0 w 4"/>
                <a:gd name="T3" fmla="*/ 2147483646 h 3"/>
                <a:gd name="T4" fmla="*/ 2147483646 w 4"/>
                <a:gd name="T5" fmla="*/ 2147483646 h 3"/>
                <a:gd name="T6" fmla="*/ 2147483646 w 4"/>
                <a:gd name="T7" fmla="*/ 2147483646 h 3"/>
                <a:gd name="T8" fmla="*/ 2147483646 w 4"/>
                <a:gd name="T9" fmla="*/ 2147483646 h 3"/>
                <a:gd name="T10" fmla="*/ 2147483646 w 4"/>
                <a:gd name="T11" fmla="*/ 2147483646 h 3"/>
                <a:gd name="T12" fmla="*/ 2147483646 w 4"/>
                <a:gd name="T13" fmla="*/ 0 h 3"/>
                <a:gd name="T14" fmla="*/ 2147483646 w 4"/>
                <a:gd name="T15" fmla="*/ 0 h 3"/>
                <a:gd name="T16" fmla="*/ 0 w 4"/>
                <a:gd name="T17" fmla="*/ 214748364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7A9CF"/>
            </a:solidFill>
            <a:ln w="15875">
              <a:solidFill>
                <a:srgbClr val="003F48"/>
              </a:solidFill>
              <a:prstDash val="solid"/>
              <a:round/>
              <a:headEnd/>
              <a:tailEnd/>
            </a:ln>
          </p:spPr>
          <p:txBody>
            <a:bodyPr/>
            <a:lstStyle/>
            <a:p>
              <a:endParaRPr lang="en-US"/>
            </a:p>
          </p:txBody>
        </p:sp>
        <p:sp>
          <p:nvSpPr>
            <p:cNvPr id="52309" name="Freeform 82">
              <a:extLst>
                <a:ext uri="{FF2B5EF4-FFF2-40B4-BE49-F238E27FC236}">
                  <a16:creationId xmlns:a16="http://schemas.microsoft.com/office/drawing/2014/main" id="{DF97180B-540E-4515-A658-AACDA51B6DA8}"/>
                </a:ext>
              </a:extLst>
            </p:cNvPr>
            <p:cNvSpPr>
              <a:spLocks noChangeAspect="1"/>
            </p:cNvSpPr>
            <p:nvPr/>
          </p:nvSpPr>
          <p:spPr bwMode="auto">
            <a:xfrm>
              <a:off x="523" y="3420"/>
              <a:ext cx="43" cy="28"/>
            </a:xfrm>
            <a:custGeom>
              <a:avLst/>
              <a:gdLst>
                <a:gd name="T0" fmla="*/ 0 w 8"/>
                <a:gd name="T1" fmla="*/ 2147483646 h 5"/>
                <a:gd name="T2" fmla="*/ 2147483646 w 8"/>
                <a:gd name="T3" fmla="*/ 2147483646 h 5"/>
                <a:gd name="T4" fmla="*/ 2147483646 w 8"/>
                <a:gd name="T5" fmla="*/ 2147483646 h 5"/>
                <a:gd name="T6" fmla="*/ 2147483646 w 8"/>
                <a:gd name="T7" fmla="*/ 2147483646 h 5"/>
                <a:gd name="T8" fmla="*/ 2147483646 w 8"/>
                <a:gd name="T9" fmla="*/ 2147483646 h 5"/>
                <a:gd name="T10" fmla="*/ 2147483646 w 8"/>
                <a:gd name="T11" fmla="*/ 2147483646 h 5"/>
                <a:gd name="T12" fmla="*/ 2147483646 w 8"/>
                <a:gd name="T13" fmla="*/ 2147483646 h 5"/>
                <a:gd name="T14" fmla="*/ 2147483646 w 8"/>
                <a:gd name="T15" fmla="*/ 2147483646 h 5"/>
                <a:gd name="T16" fmla="*/ 2147483646 w 8"/>
                <a:gd name="T17" fmla="*/ 0 h 5"/>
                <a:gd name="T18" fmla="*/ 2147483646 w 8"/>
                <a:gd name="T19" fmla="*/ 2147483646 h 5"/>
                <a:gd name="T20" fmla="*/ 0 w 8"/>
                <a:gd name="T21" fmla="*/ 2147483646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7A9CF"/>
            </a:solidFill>
            <a:ln w="15875">
              <a:solidFill>
                <a:srgbClr val="003F48"/>
              </a:solidFill>
              <a:prstDash val="solid"/>
              <a:round/>
              <a:headEnd/>
              <a:tailEnd/>
            </a:ln>
          </p:spPr>
          <p:txBody>
            <a:bodyPr/>
            <a:lstStyle/>
            <a:p>
              <a:endParaRPr lang="en-US"/>
            </a:p>
          </p:txBody>
        </p:sp>
      </p:grpSp>
      <p:sp>
        <p:nvSpPr>
          <p:cNvPr id="52287" name="Rectangle 109">
            <a:extLst>
              <a:ext uri="{FF2B5EF4-FFF2-40B4-BE49-F238E27FC236}">
                <a16:creationId xmlns:a16="http://schemas.microsoft.com/office/drawing/2014/main" id="{C9E49AE0-75AA-41DA-8D73-20B76E5FE0F8}"/>
              </a:ext>
              <a:ext uri="{C183D7F6-B498-43B3-948B-1728B52AA6E4}">
                <adec:decorative xmlns:adec="http://schemas.microsoft.com/office/drawing/2017/decorative" val="1"/>
              </a:ext>
            </a:extLst>
          </p:cNvPr>
          <p:cNvSpPr>
            <a:spLocks noChangeArrowheads="1"/>
          </p:cNvSpPr>
          <p:nvPr/>
        </p:nvSpPr>
        <p:spPr bwMode="auto">
          <a:xfrm>
            <a:off x="293688" y="1879600"/>
            <a:ext cx="279400" cy="139700"/>
          </a:xfrm>
          <a:prstGeom prst="rect">
            <a:avLst/>
          </a:prstGeom>
          <a:solidFill>
            <a:srgbClr val="F6EFF7"/>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2288" name="Rectangle 110">
            <a:extLst>
              <a:ext uri="{FF2B5EF4-FFF2-40B4-BE49-F238E27FC236}">
                <a16:creationId xmlns:a16="http://schemas.microsoft.com/office/drawing/2014/main" id="{638DFC39-5254-4BFD-865C-2FCA0F3DB6F2}"/>
              </a:ext>
              <a:ext uri="{C183D7F6-B498-43B3-948B-1728B52AA6E4}">
                <adec:decorative xmlns:adec="http://schemas.microsoft.com/office/drawing/2017/decorative" val="1"/>
              </a:ext>
            </a:extLst>
          </p:cNvPr>
          <p:cNvSpPr>
            <a:spLocks noChangeArrowheads="1"/>
          </p:cNvSpPr>
          <p:nvPr/>
        </p:nvSpPr>
        <p:spPr bwMode="auto">
          <a:xfrm>
            <a:off x="293688" y="1668463"/>
            <a:ext cx="279400" cy="139700"/>
          </a:xfrm>
          <a:prstGeom prst="rect">
            <a:avLst/>
          </a:prstGeom>
          <a:solidFill>
            <a:srgbClr val="BDC9E1"/>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2289" name="Rectangle 111">
            <a:extLst>
              <a:ext uri="{FF2B5EF4-FFF2-40B4-BE49-F238E27FC236}">
                <a16:creationId xmlns:a16="http://schemas.microsoft.com/office/drawing/2014/main" id="{8668E1C7-DDD9-4B88-BB26-DB567C14F3AC}"/>
              </a:ext>
              <a:ext uri="{C183D7F6-B498-43B3-948B-1728B52AA6E4}">
                <adec:decorative xmlns:adec="http://schemas.microsoft.com/office/drawing/2017/decorative" val="1"/>
              </a:ext>
            </a:extLst>
          </p:cNvPr>
          <p:cNvSpPr>
            <a:spLocks noChangeArrowheads="1"/>
          </p:cNvSpPr>
          <p:nvPr/>
        </p:nvSpPr>
        <p:spPr bwMode="auto">
          <a:xfrm>
            <a:off x="295275" y="1443038"/>
            <a:ext cx="279400" cy="139700"/>
          </a:xfrm>
          <a:prstGeom prst="rect">
            <a:avLst/>
          </a:prstGeom>
          <a:solidFill>
            <a:srgbClr val="67A9CF"/>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2290" name="Rectangle 112">
            <a:extLst>
              <a:ext uri="{FF2B5EF4-FFF2-40B4-BE49-F238E27FC236}">
                <a16:creationId xmlns:a16="http://schemas.microsoft.com/office/drawing/2014/main" id="{E2DE442B-6232-4B36-87CC-B18465DFDC0F}"/>
              </a:ext>
              <a:ext uri="{C183D7F6-B498-43B3-948B-1728B52AA6E4}">
                <adec:decorative xmlns:adec="http://schemas.microsoft.com/office/drawing/2017/decorative" val="1"/>
              </a:ext>
            </a:extLst>
          </p:cNvPr>
          <p:cNvSpPr>
            <a:spLocks noChangeArrowheads="1"/>
          </p:cNvSpPr>
          <p:nvPr/>
        </p:nvSpPr>
        <p:spPr bwMode="auto">
          <a:xfrm>
            <a:off x="295275" y="1225550"/>
            <a:ext cx="279400" cy="139700"/>
          </a:xfrm>
          <a:prstGeom prst="rect">
            <a:avLst/>
          </a:prstGeom>
          <a:solidFill>
            <a:srgbClr val="02818A"/>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2291" name="Rectangle 113">
            <a:extLst>
              <a:ext uri="{FF2B5EF4-FFF2-40B4-BE49-F238E27FC236}">
                <a16:creationId xmlns:a16="http://schemas.microsoft.com/office/drawing/2014/main" id="{8E13B7C3-4733-4951-BDA5-DC363384B628}"/>
              </a:ext>
              <a:ext uri="{C183D7F6-B498-43B3-948B-1728B52AA6E4}">
                <adec:decorative xmlns:adec="http://schemas.microsoft.com/office/drawing/2017/decorative" val="1"/>
              </a:ext>
            </a:extLst>
          </p:cNvPr>
          <p:cNvSpPr>
            <a:spLocks noChangeArrowheads="1"/>
          </p:cNvSpPr>
          <p:nvPr/>
        </p:nvSpPr>
        <p:spPr bwMode="auto">
          <a:xfrm>
            <a:off x="295275" y="2236788"/>
            <a:ext cx="279400" cy="139700"/>
          </a:xfrm>
          <a:prstGeom prst="rect">
            <a:avLst/>
          </a:prstGeom>
          <a:solidFill>
            <a:srgbClr val="DCEDC8"/>
          </a:solidFill>
          <a:ln w="25400" algn="ctr">
            <a:solidFill>
              <a:srgbClr val="003F48"/>
            </a:solidFill>
            <a:miter lim="800000"/>
            <a:headEnd/>
            <a:tailEnd/>
          </a:ln>
        </p:spPr>
        <p:txBody>
          <a:bodyPr wrap="none" anchor="ct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endParaRPr lang="en-US" altLang="en-US" sz="1800">
              <a:solidFill>
                <a:schemeClr val="tx2"/>
              </a:solidFill>
            </a:endParaRPr>
          </a:p>
        </p:txBody>
      </p:sp>
      <p:sp>
        <p:nvSpPr>
          <p:cNvPr id="52292" name="Text Box 114">
            <a:extLst>
              <a:ext uri="{FF2B5EF4-FFF2-40B4-BE49-F238E27FC236}">
                <a16:creationId xmlns:a16="http://schemas.microsoft.com/office/drawing/2014/main" id="{4E339898-FE4E-46A4-82C0-EF395C93641D}"/>
              </a:ext>
              <a:ext uri="{C183D7F6-B498-43B3-948B-1728B52AA6E4}">
                <adec:decorative xmlns:adec="http://schemas.microsoft.com/office/drawing/2017/decorative" val="1"/>
              </a:ext>
            </a:extLst>
          </p:cNvPr>
          <p:cNvSpPr txBox="1">
            <a:spLocks noChangeArrowheads="1"/>
          </p:cNvSpPr>
          <p:nvPr/>
        </p:nvSpPr>
        <p:spPr bwMode="auto">
          <a:xfrm>
            <a:off x="647700" y="2178050"/>
            <a:ext cx="7588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No</a:t>
            </a:r>
            <a:r>
              <a:rPr lang="en-US" altLang="en-US" sz="1200"/>
              <a:t> </a:t>
            </a:r>
            <a:r>
              <a:rPr lang="en-US" altLang="en-US" sz="1200">
                <a:solidFill>
                  <a:srgbClr val="00788A"/>
                </a:solidFill>
              </a:rPr>
              <a:t>Data</a:t>
            </a:r>
          </a:p>
        </p:txBody>
      </p:sp>
      <p:sp>
        <p:nvSpPr>
          <p:cNvPr id="52293" name="Text Box 105">
            <a:extLst>
              <a:ext uri="{FF2B5EF4-FFF2-40B4-BE49-F238E27FC236}">
                <a16:creationId xmlns:a16="http://schemas.microsoft.com/office/drawing/2014/main" id="{1EFA4719-2066-4250-81FC-0E0A4BF3A996}"/>
              </a:ext>
              <a:ext uri="{C183D7F6-B498-43B3-948B-1728B52AA6E4}">
                <adec:decorative xmlns:adec="http://schemas.microsoft.com/office/drawing/2017/decorative" val="1"/>
              </a:ext>
            </a:extLst>
          </p:cNvPr>
          <p:cNvSpPr txBox="1">
            <a:spLocks noChangeArrowheads="1"/>
          </p:cNvSpPr>
          <p:nvPr/>
        </p:nvSpPr>
        <p:spPr bwMode="auto">
          <a:xfrm>
            <a:off x="671513" y="1811338"/>
            <a:ext cx="8493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0% - 24%</a:t>
            </a:r>
          </a:p>
        </p:txBody>
      </p:sp>
      <p:sp>
        <p:nvSpPr>
          <p:cNvPr id="52294" name="Text Box 106">
            <a:extLst>
              <a:ext uri="{FF2B5EF4-FFF2-40B4-BE49-F238E27FC236}">
                <a16:creationId xmlns:a16="http://schemas.microsoft.com/office/drawing/2014/main" id="{C14D8D9A-763C-495D-A77F-C8F8713A167C}"/>
              </a:ext>
              <a:ext uri="{C183D7F6-B498-43B3-948B-1728B52AA6E4}">
                <adec:decorative xmlns:adec="http://schemas.microsoft.com/office/drawing/2017/decorative" val="1"/>
              </a:ext>
            </a:extLst>
          </p:cNvPr>
          <p:cNvSpPr txBox="1">
            <a:spLocks noChangeArrowheads="1"/>
          </p:cNvSpPr>
          <p:nvPr/>
        </p:nvSpPr>
        <p:spPr bwMode="auto">
          <a:xfrm>
            <a:off x="585788" y="15890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25% - 49%</a:t>
            </a:r>
          </a:p>
        </p:txBody>
      </p:sp>
      <p:sp>
        <p:nvSpPr>
          <p:cNvPr id="52295" name="Text Box 107">
            <a:extLst>
              <a:ext uri="{FF2B5EF4-FFF2-40B4-BE49-F238E27FC236}">
                <a16:creationId xmlns:a16="http://schemas.microsoft.com/office/drawing/2014/main" id="{4C9C0E7E-DC98-4650-B226-466BE1A7C779}"/>
              </a:ext>
              <a:ext uri="{C183D7F6-B498-43B3-948B-1728B52AA6E4}">
                <adec:decorative xmlns:adec="http://schemas.microsoft.com/office/drawing/2017/decorative" val="1"/>
              </a:ext>
            </a:extLst>
          </p:cNvPr>
          <p:cNvSpPr txBox="1">
            <a:spLocks noChangeArrowheads="1"/>
          </p:cNvSpPr>
          <p:nvPr/>
        </p:nvSpPr>
        <p:spPr bwMode="auto">
          <a:xfrm>
            <a:off x="585788" y="1365250"/>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50% - 74%</a:t>
            </a:r>
          </a:p>
        </p:txBody>
      </p:sp>
      <p:sp>
        <p:nvSpPr>
          <p:cNvPr id="52296" name="Text Box 108">
            <a:extLst>
              <a:ext uri="{FF2B5EF4-FFF2-40B4-BE49-F238E27FC236}">
                <a16:creationId xmlns:a16="http://schemas.microsoft.com/office/drawing/2014/main" id="{65F716EB-7468-4A15-980A-C636BAB8BCB8}"/>
              </a:ext>
              <a:ext uri="{C183D7F6-B498-43B3-948B-1728B52AA6E4}">
                <adec:decorative xmlns:adec="http://schemas.microsoft.com/office/drawing/2017/decorative" val="1"/>
              </a:ext>
            </a:extLst>
          </p:cNvPr>
          <p:cNvSpPr txBox="1">
            <a:spLocks noChangeArrowheads="1"/>
          </p:cNvSpPr>
          <p:nvPr/>
        </p:nvSpPr>
        <p:spPr bwMode="auto">
          <a:xfrm>
            <a:off x="585788" y="1162050"/>
            <a:ext cx="1020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200">
                <a:solidFill>
                  <a:srgbClr val="00788A"/>
                </a:solidFill>
              </a:rPr>
              <a:t>75% - 100%</a:t>
            </a:r>
          </a:p>
        </p:txBody>
      </p:sp>
      <p:sp>
        <p:nvSpPr>
          <p:cNvPr id="52297" name="Rectangle 7">
            <a:extLst>
              <a:ext uri="{FF2B5EF4-FFF2-40B4-BE49-F238E27FC236}">
                <a16:creationId xmlns:a16="http://schemas.microsoft.com/office/drawing/2014/main" id="{A4D23B7A-5C18-488C-98DE-A8736DF02044}"/>
              </a:ext>
              <a:ext uri="{C183D7F6-B498-43B3-948B-1728B52AA6E4}">
                <adec:decorative xmlns:adec="http://schemas.microsoft.com/office/drawing/2017/decorative" val="1"/>
              </a:ext>
            </a:extLst>
          </p:cNvPr>
          <p:cNvSpPr>
            <a:spLocks noGrp="1" noChangeArrowheads="1"/>
          </p:cNvSpPr>
          <p:nvPr>
            <p:ph type="title" idx="4294967295"/>
          </p:nvPr>
        </p:nvSpPr>
        <p:spPr>
          <a:xfrm>
            <a:off x="250825" y="41275"/>
            <a:ext cx="8618538" cy="1406525"/>
          </a:xfrm>
          <a:noFill/>
        </p:spPr>
        <p:txBody>
          <a:bodyPr anchor="ctr"/>
          <a:lstStyle/>
          <a:p>
            <a:r>
              <a:rPr lang="en-US" altLang="en-US" sz="1700">
                <a:solidFill>
                  <a:srgbClr val="00788A"/>
                </a:solidFill>
              </a:rPr>
              <a:t>Percentage of secondary schools that tried to increase student knowledge on STD prevention in a required course</a:t>
            </a:r>
          </a:p>
        </p:txBody>
      </p:sp>
      <p:sp>
        <p:nvSpPr>
          <p:cNvPr id="52298" name="Text Box 101">
            <a:extLst>
              <a:ext uri="{FF2B5EF4-FFF2-40B4-BE49-F238E27FC236}">
                <a16:creationId xmlns:a16="http://schemas.microsoft.com/office/drawing/2014/main" id="{54B658E1-A70C-4616-A3FF-941055246C53}"/>
              </a:ext>
              <a:ext uri="{C183D7F6-B498-43B3-948B-1728B52AA6E4}">
                <adec:decorative xmlns:adec="http://schemas.microsoft.com/office/drawing/2017/decorative" val="1"/>
              </a:ext>
            </a:extLst>
          </p:cNvPr>
          <p:cNvSpPr txBox="1">
            <a:spLocks noChangeArrowheads="1"/>
          </p:cNvSpPr>
          <p:nvPr/>
        </p:nvSpPr>
        <p:spPr bwMode="auto">
          <a:xfrm>
            <a:off x="279400" y="5554663"/>
            <a:ext cx="805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endParaRPr lang="en-US" altLang="en-US" sz="1000">
              <a:solidFill>
                <a:srgbClr val="00788A"/>
              </a:solidFill>
            </a:endParaRPr>
          </a:p>
        </p:txBody>
      </p:sp>
      <p:sp>
        <p:nvSpPr>
          <p:cNvPr id="52299" name="Text Box 116">
            <a:extLst>
              <a:ext uri="{FF2B5EF4-FFF2-40B4-BE49-F238E27FC236}">
                <a16:creationId xmlns:a16="http://schemas.microsoft.com/office/drawing/2014/main" id="{4C8FF0A0-8869-4153-B5B3-BE5D397A10C9}"/>
              </a:ext>
              <a:ext uri="{C183D7F6-B498-43B3-948B-1728B52AA6E4}">
                <adec:decorative xmlns:adec="http://schemas.microsoft.com/office/drawing/2017/decorative" val="1"/>
              </a:ext>
            </a:extLst>
          </p:cNvPr>
          <p:cNvSpPr txBox="1">
            <a:spLocks noChangeArrowheads="1"/>
          </p:cNvSpPr>
          <p:nvPr/>
        </p:nvSpPr>
        <p:spPr bwMode="auto">
          <a:xfrm>
            <a:off x="271463" y="6038850"/>
            <a:ext cx="3000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a:spcAft>
                <a:spcPct val="0"/>
              </a:spcAft>
              <a:buClrTx/>
              <a:buSzTx/>
              <a:buFontTx/>
              <a:buNone/>
            </a:pPr>
            <a:r>
              <a:rPr lang="en-US" altLang="en-US" sz="1200" b="0" i="1">
                <a:solidFill>
                  <a:srgbClr val="0070C0"/>
                </a:solidFill>
              </a:rPr>
              <a:t>School Health Profiles, 2018</a:t>
            </a:r>
          </a:p>
        </p:txBody>
      </p:sp>
    </p:spTree>
  </p:cSld>
  <p:clrMapOvr>
    <a:masterClrMapping/>
  </p:clrMapOvr>
  <p:transition>
    <p:fade/>
  </p:transition>
</p:sld>
</file>

<file path=ppt/theme/theme1.xml><?xml version="1.0" encoding="utf-8"?>
<a:theme xmlns:a="http://schemas.openxmlformats.org/drawingml/2006/main" name="Dashtem">
  <a:themeElements>
    <a:clrScheme name="">
      <a:dk1>
        <a:srgbClr val="00279F"/>
      </a:dk1>
      <a:lt1>
        <a:srgbClr val="FFFFFF"/>
      </a:lt1>
      <a:dk2>
        <a:srgbClr val="0000FF"/>
      </a:dk2>
      <a:lt2>
        <a:srgbClr val="FFFF00"/>
      </a:lt2>
      <a:accent1>
        <a:srgbClr val="26CA59"/>
      </a:accent1>
      <a:accent2>
        <a:srgbClr val="6E4EAE"/>
      </a:accent2>
      <a:accent3>
        <a:srgbClr val="AAAAFF"/>
      </a:accent3>
      <a:accent4>
        <a:srgbClr val="DADADA"/>
      </a:accent4>
      <a:accent5>
        <a:srgbClr val="ACE1B5"/>
      </a:accent5>
      <a:accent6>
        <a:srgbClr val="63469D"/>
      </a:accent6>
      <a:hlink>
        <a:srgbClr val="00FFFF"/>
      </a:hlink>
      <a:folHlink>
        <a:srgbClr val="EF3333"/>
      </a:folHlink>
    </a:clrScheme>
    <a:fontScheme name="Dashte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noFill/>
          <a:prstDash val="solid"/>
          <a:round/>
          <a:headEnd type="none" w="med" len="med"/>
          <a:tailEnd type="none" w="med" len="med"/>
        </a:ln>
        <a:effectLst/>
      </a:spPr>
      <a:bodyPr vert="horz" wrap="square" lIns="90488" tIns="44450" rIns="90488" bIns="4445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ln>
              <a:noFill/>
            </a:ln>
            <a:solidFill>
              <a:schemeClr val="tx2"/>
            </a:solidFill>
            <a:effectLst/>
            <a:latin typeface="Arial" charset="0"/>
          </a:defRPr>
        </a:defPPr>
      </a:lstStyle>
    </a:spDef>
    <a:lnDef>
      <a:spPr bwMode="auto">
        <a:xfrm>
          <a:off x="0" y="0"/>
          <a:ext cx="1" cy="1"/>
        </a:xfrm>
        <a:custGeom>
          <a:avLst/>
          <a:gdLst/>
          <a:ahLst/>
          <a:cxnLst/>
          <a:rect l="0" t="0" r="0" b="0"/>
          <a:pathLst/>
        </a:custGeom>
        <a:noFill/>
        <a:ln w="12700" cap="flat" cmpd="sng" algn="ctr">
          <a:noFill/>
          <a:prstDash val="solid"/>
          <a:round/>
          <a:headEnd type="none" w="med" len="med"/>
          <a:tailEnd type="none" w="med" len="med"/>
        </a:ln>
        <a:effectLst/>
      </a:spPr>
      <a:bodyPr vert="horz" wrap="square" lIns="90488" tIns="44450" rIns="90488" bIns="4445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ln>
              <a:noFill/>
            </a:ln>
            <a:solidFill>
              <a:schemeClr val="tx2"/>
            </a:solidFill>
            <a:effectLst/>
            <a:latin typeface="Arial" charset="0"/>
          </a:defRPr>
        </a:defPPr>
      </a:lstStyle>
    </a:lnDef>
  </a:objectDefaults>
  <a:extraClrSchemeLst>
    <a:extraClrScheme>
      <a:clrScheme name="Dashtem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ashtem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ashtem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ashtem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shtem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ashtem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ashtem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NCEH_ATSDR_combined">
  <a:themeElements>
    <a:clrScheme name="Custom 13">
      <a:dk1>
        <a:srgbClr val="0F56DC"/>
      </a:dk1>
      <a:lt1>
        <a:srgbClr val="FFC000"/>
      </a:lt1>
      <a:dk2>
        <a:srgbClr val="FFFFFF"/>
      </a:dk2>
      <a:lt2>
        <a:srgbClr val="FFFFFF"/>
      </a:lt2>
      <a:accent1>
        <a:srgbClr val="4983F2"/>
      </a:accent1>
      <a:accent2>
        <a:srgbClr val="007D57"/>
      </a:accent2>
      <a:accent3>
        <a:srgbClr val="9A3B26"/>
      </a:accent3>
      <a:accent4>
        <a:srgbClr val="7F7F7F"/>
      </a:accent4>
      <a:accent5>
        <a:srgbClr val="0F56DC"/>
      </a:accent5>
      <a:accent6>
        <a:srgbClr val="002060"/>
      </a:accent6>
      <a:hlink>
        <a:srgbClr val="0F56DC"/>
      </a:hlink>
      <a:folHlink>
        <a:srgbClr val="3077FF"/>
      </a:folHlink>
    </a:clrScheme>
    <a:fontScheme name="CDC Myriad Web Pro">
      <a:majorFont>
        <a:latin typeface="Myriad Web Pro"/>
        <a:ea typeface=""/>
        <a:cs typeface=""/>
      </a:majorFont>
      <a:minorFont>
        <a:latin typeface="Myriad Web Pro"/>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square" rtlCol="0">
        <a:spAutoFit/>
      </a:bodyPr>
      <a:lstStyle>
        <a:defPPr>
          <a:defRPr dirty="0" smtClean="0">
            <a:solidFill>
              <a:srgbClr val="000000"/>
            </a:solidFill>
            <a:latin typeface="Calibri" panose="020F0502020204030204" pitchFamily="34" charset="0"/>
          </a:defRPr>
        </a:defPPr>
      </a:lstStyle>
    </a:txDef>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K:\GRAPHICS\LOGOS\DASHTEM.PPT</Template>
  <TotalTime>29850</TotalTime>
  <Words>15087</Words>
  <Application>Microsoft Office PowerPoint</Application>
  <PresentationFormat>On-screen Show (4:3)</PresentationFormat>
  <Paragraphs>660</Paragraphs>
  <Slides>62</Slides>
  <Notes>62</Notes>
  <HiddenSlides>0</HiddenSlides>
  <MMClips>0</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62</vt:i4>
      </vt:variant>
    </vt:vector>
  </HeadingPairs>
  <TitlesOfParts>
    <vt:vector size="71" baseType="lpstr">
      <vt:lpstr>Arial</vt:lpstr>
      <vt:lpstr>Calibri</vt:lpstr>
      <vt:lpstr>Courier New</vt:lpstr>
      <vt:lpstr>Monotype Sorts</vt:lpstr>
      <vt:lpstr>Myriad Web Pro</vt:lpstr>
      <vt:lpstr>Times New Roman</vt:lpstr>
      <vt:lpstr>Wingdings</vt:lpstr>
      <vt:lpstr>Dashtem</vt:lpstr>
      <vt:lpstr>NCEH_ATSDR_combined</vt:lpstr>
      <vt:lpstr>Sexual Health Education</vt:lpstr>
      <vt:lpstr>Percentage of secondary schools that taught 11 key HIV, STD, and pregnancy prevention topics in a required course during grades 6, 7, or 8 and during grades 9, 10, 11, or 12*</vt:lpstr>
      <vt:lpstr>Percentage of secondary schools that assessed the ability of students to do 7 skills in a required course taught during grades 6, 7, or 8 and during grades 9, 10, 11, or 12*</vt:lpstr>
      <vt:lpstr>Percentage of secondary schools in which those who teach sexual health education are provided with key materials for teaching sexual health education</vt:lpstr>
      <vt:lpstr>Percentage of secondary schools in which teachers provided students with the opportunity to practice skills related to sexual health</vt:lpstr>
      <vt:lpstr>Percentage of secondary schools that tried to increase student knowledge on HIV prevention in a required course</vt:lpstr>
      <vt:lpstr>Percentage of secondary schools that tried to increase student knowledge on human sexuality in a required course</vt:lpstr>
      <vt:lpstr>Percentage of secondary schools that tried to increase student knowledge on pregnancy prevention in a required course</vt:lpstr>
      <vt:lpstr>Percentage of secondary schools that tried to increase student knowledge on STD prevention in a required course</vt:lpstr>
      <vt:lpstr>Percentage of secondary schools that taught how HIV and other STDs are transmitted in a required course during grades 6, 7, or 8*</vt:lpstr>
      <vt:lpstr>Percentage of secondary schools that taught how HIV and other STDs are transmitted in a required course during grades 9, 10, 11, or 12*</vt:lpstr>
      <vt:lpstr>Percentage of secondary schools that taught health consequences of HIV, other STDs, and pregnancy in a required course during grades 6, 7, or 8*</vt:lpstr>
      <vt:lpstr>Percentage of secondary schools that taught health consequences of HIV, other STDs, and pregnancy in a required course during grades 9, 10, 11, or 12*</vt:lpstr>
      <vt:lpstr>Percentage of secondary schools that taught the benefits of being sexually abstinent in a required course during grades 6, 7, or 8*</vt:lpstr>
      <vt:lpstr>Percentage of secondary schools that taught the benefits of being sexually abstinent in a required course during grades 9, 10, 11, or 12*</vt:lpstr>
      <vt:lpstr>Percentage of secondary schools that taught how to access valid and reliable health information, products, or services related to HIV, other STDs, and pregnancy in a required course during grades 6, 7, or 8*</vt:lpstr>
      <vt:lpstr>Percentage of secondary schools that taught how to access valid and reliable health information, products, or services related to HIV, other STDs, and pregnancy in a required course during grades 9, 10, 11, or 12*</vt:lpstr>
      <vt:lpstr>Percentage of secondary schools that taught the influences of family, peers, media, technology, and other factors on sexual risk behaviors in a required course during grades 6, 7, or 8*</vt:lpstr>
      <vt:lpstr>Percentage of secondary schools that taught the influences of family, peers, media, technology, and other factors on sexual risk behaviors in a required course during grades 9, 10, 11, or 12*</vt:lpstr>
      <vt:lpstr>Percentage of secondary schools that taught communication and negotiation skills related to eliminating or reducing risk for HIV, other STDs, and pregnancy in a required course during grades 6, 7, or 8*</vt:lpstr>
      <vt:lpstr>Percentage of secondary schools that taught communication and negotiation skills related to eliminating or reducing risk for HIV, other STDs, and pregnancy in a required course during grades 9, 10, 11, or 12*</vt:lpstr>
      <vt:lpstr>Percentage of secondary schools that taught goal-setting and decision-making skills related to eliminating or reducing risk for HIV, other STDs, and pregnancy in a required course during grades 6, 7, or 8*</vt:lpstr>
      <vt:lpstr>Percentage of secondary schools that taught goal-setting and decision-making skills related to eliminating or reducing risk for HIV, other STDs, and pregnancy in a required course during grades 9, 10, 11, or 12*</vt:lpstr>
      <vt:lpstr>Percentage of secondary schools that taught influencing and supporting others to avoid or reduce sexual risk behaviors in a required course during grades 6, 7, or 8*</vt:lpstr>
      <vt:lpstr>Percentage of secondary schools that taught influencing and supporting others to avoid or reduce sexual risk behaviors in a required course during grades 9, 10, 11, or 12*</vt:lpstr>
      <vt:lpstr>Percentage of secondary schools that taught efficacy of condoms in a required course during grades 6, 7, or 8*</vt:lpstr>
      <vt:lpstr>Percentage of secondary schools that taught efficacy of condoms in a required course during grades 9, 10, 11, or 12*</vt:lpstr>
      <vt:lpstr>Percentage of secondary schools that taught the importance of using condoms consistently and correctly in a required course during grades 6, 7, or 8*</vt:lpstr>
      <vt:lpstr>Percentage of secondary schools that taught the importance of using condoms consistently and correctly in a required course during grades 9, 10, 11, or 12*</vt:lpstr>
      <vt:lpstr>Percentage of secondary schools that taught how to obtain condoms in a required course during grades 6, 7, or 8*</vt:lpstr>
      <vt:lpstr>Percentage of secondary schools that taught how to obtain condoms in a required course during grades 9, 10, 11, or 12*</vt:lpstr>
      <vt:lpstr>Percentage of secondary schools that taught how to correctly use a condom in a required course during grades 6, 7, or 8*</vt:lpstr>
      <vt:lpstr>Percentage of secondary schools that taught how to correctly use a condom in a required course during grades 9, 10, 11, or 12*</vt:lpstr>
      <vt:lpstr>Percentage of secondary schools that taught methods of contraception other than condoms in a required course during grades 6, 7, or 8*</vt:lpstr>
      <vt:lpstr>Percentage of secondary schools that taught methods of contraception other than condoms in a required course during grades 9, 10, 11, or 12*</vt:lpstr>
      <vt:lpstr>Percentage of secondary schools that taught the importance of using a condom at the same time as another form of contraception to prevent both STDs and pregnancy in a required course during grades 6, 7, or 8*</vt:lpstr>
      <vt:lpstr>Percentage of secondary schools that taught the importance of using a condom at the same time as another form of contraception to prevent both STDs and pregnancy in a required course during grades 9, 10, 11, or 12*</vt:lpstr>
      <vt:lpstr>Percentage of secondary schools that taught how to create and sustain healthy and respectful relationships in a required course during grades 6, 7, or 8*</vt:lpstr>
      <vt:lpstr>Percentage of secondary schools that taught how to create and sustain healthy and respectful relationships in a required course during grades 9, 10, 11, or 12*</vt:lpstr>
      <vt:lpstr>Percentage of secondary schools that taught the importance of limiting the number of sexual partners in a required course during grades 6, 7, or 8*</vt:lpstr>
      <vt:lpstr>Percentage of secondary schools that taught the importance of limiting the number of sexual partners in a required course during grades 9, 10, 11, or 12*</vt:lpstr>
      <vt:lpstr>Percentage of secondary schools that taught preventive care that is necessary to maintain reproductive and sexual health in a required course during grades 6, 7, or 8*</vt:lpstr>
      <vt:lpstr>Percentage of secondary schools that taught preventive care that is necessary to maintain reproductive and sexual health in a required course during grades 9, 10, 11, or 12*</vt:lpstr>
      <vt:lpstr>Percentage of secondary schools that taught about sexual orientation in a required course during grades 6, 7, or 8*</vt:lpstr>
      <vt:lpstr>Percentage of secondary schools that taught about sexual orientation in a required course during grades 9, 10, 11, or 12*</vt:lpstr>
      <vt:lpstr>Percentage of secondary schools that taught about gender roles, gender identity, or gender expression in a required course during grades 6, 7, or 8*</vt:lpstr>
      <vt:lpstr>Percentage of secondary schools that taught about gender roles, gender identity, or gender expression in a required course during grades 9, 10, 11, or 12*</vt:lpstr>
      <vt:lpstr>Percentage of secondary schools that taught about the relationship between alcohol and other drug use and sexual risk behaviors in a required course during grades 6, 7, or 8*</vt:lpstr>
      <vt:lpstr>Percentage of secondary schools that taught about the relationship between alcohol and other drug use and sexual risk behaviors in a required course during grades 9, 10, 11, or 12*</vt:lpstr>
      <vt:lpstr>Percentage of secondary schools in which the lead health education teacher received professional development* on HIV prevention</vt:lpstr>
      <vt:lpstr>Percentage of secondary schools in which the lead health education teacher received professional development* on human sexuality</vt:lpstr>
      <vt:lpstr>Percentage of secondary schools in which the lead health education teacher received professional development* on pregnancy prevention</vt:lpstr>
      <vt:lpstr>Percentage of secondary schools in which the lead health education teacher received professional development* on STD prevention</vt:lpstr>
      <vt:lpstr>Percentage of secondary schools that provide curricula or supplementary materials that include HIV, STD, or pregnancy prevention information that is relevant to LGBTQ youth</vt:lpstr>
      <vt:lpstr>Percentage of secondary schools in which the lead health education teacher received professional development* on teaching students of different sexual orientations or gender identities</vt:lpstr>
      <vt:lpstr>Percentage of secondary schools in which the lead health education teacher received professional development on aligning lessons and materials with the district scope and sequence for sexual health education*</vt:lpstr>
      <vt:lpstr>Percentage of secondary schools in which the lead health education teacher received professional development on creating a comfortable and safe learning environment for students receiving sexual health education*</vt:lpstr>
      <vt:lpstr>Percentage of secondary schools in which the lead health education teacher received professional development on connecting students to on-site or community-based sexual health services*</vt:lpstr>
      <vt:lpstr>Percentage of secondary schools in which the lead health education teacher received professional development on using a variety of effective instructional strategies to deliver sexual health education*</vt:lpstr>
      <vt:lpstr>Percentage of secondary schools in which the lead health education teacher received professional development on building student skills in HIV, other STDs, and pregnancy prevention*</vt:lpstr>
      <vt:lpstr>Percentage of secondary schools in which the lead health education teacher received professional development on assessing student knowledge and skills in sexual health education*</vt:lpstr>
      <vt:lpstr>Percentage of secondary schools in which the lead health education teacher received professional development on understanding current district or school board policies or curriculum guidance regarding sexual health education*</vt:lpstr>
    </vt:vector>
  </TitlesOfParts>
  <Company>CDC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2018 Profile State Maps</dc:title>
  <dc:subject>The Youth Risk Behavior Surveillance System</dc:subject>
  <dc:creator>Thornton, Jemekia (CDC/DDID/NCHHSTP/DASH)</dc:creator>
  <cp:lastModifiedBy>Sibert, Kelli (CDC/DDID/NCHHSTP/OD) (CTR)</cp:lastModifiedBy>
  <cp:revision>1673</cp:revision>
  <cp:lastPrinted>2019-11-01T16:40:46Z</cp:lastPrinted>
  <dcterms:created xsi:type="dcterms:W3CDTF">1999-06-07T17:41:32Z</dcterms:created>
  <dcterms:modified xsi:type="dcterms:W3CDTF">2019-11-08T16:09:14Z</dcterms:modified>
</cp:coreProperties>
</file>