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16" r:id="rId2"/>
  </p:sldMasterIdLst>
  <p:notesMasterIdLst>
    <p:notesMasterId r:id="rId21"/>
  </p:notesMasterIdLst>
  <p:handoutMasterIdLst>
    <p:handoutMasterId r:id="rId22"/>
  </p:handoutMasterIdLst>
  <p:sldIdLst>
    <p:sldId id="642" r:id="rId3"/>
    <p:sldId id="573" r:id="rId4"/>
    <p:sldId id="574" r:id="rId5"/>
    <p:sldId id="575" r:id="rId6"/>
    <p:sldId id="576" r:id="rId7"/>
    <p:sldId id="577" r:id="rId8"/>
    <p:sldId id="578" r:id="rId9"/>
    <p:sldId id="579" r:id="rId10"/>
    <p:sldId id="580" r:id="rId11"/>
    <p:sldId id="581" r:id="rId12"/>
    <p:sldId id="582" r:id="rId13"/>
    <p:sldId id="583" r:id="rId14"/>
    <p:sldId id="584" r:id="rId15"/>
    <p:sldId id="585" r:id="rId16"/>
    <p:sldId id="586" r:id="rId17"/>
    <p:sldId id="587" r:id="rId18"/>
    <p:sldId id="588" r:id="rId19"/>
    <p:sldId id="589" r:id="rId20"/>
  </p:sldIdLst>
  <p:sldSz cx="9144000" cy="6858000" type="screen4x3"/>
  <p:notesSz cx="7010400" cy="9296400"/>
  <p:defaultTextStyle>
    <a:defPPr>
      <a:defRPr lang="en-US"/>
    </a:defPPr>
    <a:lvl1pPr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2"/>
        </a:solidFill>
        <a:latin typeface="Arial" panose="020B0604020202020204" pitchFamily="34" charset="0"/>
        <a:ea typeface="+mn-ea"/>
        <a:cs typeface="+mn-cs"/>
      </a:defRPr>
    </a:lvl5pPr>
    <a:lvl6pPr marL="2286000" algn="l" defTabSz="914400" rtl="0" eaLnBrk="1" latinLnBrk="0" hangingPunct="1">
      <a:defRPr b="1" kern="1200">
        <a:solidFill>
          <a:schemeClr val="tx2"/>
        </a:solidFill>
        <a:latin typeface="Arial" panose="020B0604020202020204" pitchFamily="34" charset="0"/>
        <a:ea typeface="+mn-ea"/>
        <a:cs typeface="+mn-cs"/>
      </a:defRPr>
    </a:lvl6pPr>
    <a:lvl7pPr marL="2743200" algn="l" defTabSz="914400" rtl="0" eaLnBrk="1" latinLnBrk="0" hangingPunct="1">
      <a:defRPr b="1" kern="1200">
        <a:solidFill>
          <a:schemeClr val="tx2"/>
        </a:solidFill>
        <a:latin typeface="Arial" panose="020B0604020202020204" pitchFamily="34" charset="0"/>
        <a:ea typeface="+mn-ea"/>
        <a:cs typeface="+mn-cs"/>
      </a:defRPr>
    </a:lvl7pPr>
    <a:lvl8pPr marL="3200400" algn="l" defTabSz="914400" rtl="0" eaLnBrk="1" latinLnBrk="0" hangingPunct="1">
      <a:defRPr b="1" kern="1200">
        <a:solidFill>
          <a:schemeClr val="tx2"/>
        </a:solidFill>
        <a:latin typeface="Arial" panose="020B0604020202020204" pitchFamily="34" charset="0"/>
        <a:ea typeface="+mn-ea"/>
        <a:cs typeface="+mn-cs"/>
      </a:defRPr>
    </a:lvl8pPr>
    <a:lvl9pPr marL="3657600" algn="l" defTabSz="914400" rtl="0" eaLnBrk="1" latinLnBrk="0" hangingPunct="1">
      <a:defRPr b="1"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7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18A"/>
    <a:srgbClr val="508C9A"/>
    <a:srgbClr val="85B4BF"/>
    <a:srgbClr val="003F48"/>
    <a:srgbClr val="000000"/>
    <a:srgbClr val="03D7E7"/>
    <a:srgbClr val="DCEDC8"/>
    <a:srgbClr val="67A9CF"/>
    <a:srgbClr val="BDC9E1"/>
    <a:srgbClr val="F6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801" autoAdjust="0"/>
    <p:restoredTop sz="70535" autoAdjust="0"/>
  </p:normalViewPr>
  <p:slideViewPr>
    <p:cSldViewPr snapToGrid="0">
      <p:cViewPr varScale="1">
        <p:scale>
          <a:sx n="54" d="100"/>
          <a:sy n="54" d="100"/>
        </p:scale>
        <p:origin x="1752" y="72"/>
      </p:cViewPr>
      <p:guideLst>
        <p:guide orient="horz" pos="3456"/>
        <p:guide pos="76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0" d="100"/>
          <a:sy n="60" d="100"/>
        </p:scale>
        <p:origin x="2381"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43BB3FD-1AC5-4800-9411-61ED1F404966}"/>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7" name="Rectangle 3">
            <a:extLst>
              <a:ext uri="{FF2B5EF4-FFF2-40B4-BE49-F238E27FC236}">
                <a16:creationId xmlns:a16="http://schemas.microsoft.com/office/drawing/2014/main" id="{528B4426-44FA-40B6-BF62-DAA96DB181DA}"/>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1508" name="Rectangle 4">
            <a:extLst>
              <a:ext uri="{FF2B5EF4-FFF2-40B4-BE49-F238E27FC236}">
                <a16:creationId xmlns:a16="http://schemas.microsoft.com/office/drawing/2014/main" id="{9C67B63C-93EC-49A6-A43D-24D531E1D288}"/>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21509" name="Rectangle 5">
            <a:extLst>
              <a:ext uri="{FF2B5EF4-FFF2-40B4-BE49-F238E27FC236}">
                <a16:creationId xmlns:a16="http://schemas.microsoft.com/office/drawing/2014/main" id="{3F1D419E-6894-4F1A-9A31-1E7497CAC6AD}"/>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2116A7AF-8192-4D97-9A17-23545D6172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C697DB5-AABD-437A-9243-ED7F4F53700C}"/>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3" name="Rectangle 3">
            <a:extLst>
              <a:ext uri="{FF2B5EF4-FFF2-40B4-BE49-F238E27FC236}">
                <a16:creationId xmlns:a16="http://schemas.microsoft.com/office/drawing/2014/main" id="{6A566E96-9A22-447E-97F4-6FC8BFFF9EA3}"/>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1421" tIns="45710" rIns="91421" bIns="4571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0244" name="Rectangle 4">
            <a:extLst>
              <a:ext uri="{FF2B5EF4-FFF2-40B4-BE49-F238E27FC236}">
                <a16:creationId xmlns:a16="http://schemas.microsoft.com/office/drawing/2014/main" id="{2642BDBA-B807-44BD-985C-3D960C5BC7C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A65665D8-114C-436D-A909-11BA11ADDE26}"/>
              </a:ext>
            </a:extLst>
          </p:cNvPr>
          <p:cNvSpPr>
            <a:spLocks noGrp="1" noChangeArrowheads="1"/>
          </p:cNvSpPr>
          <p:nvPr>
            <p:ph type="body" sz="quarter" idx="3"/>
          </p:nvPr>
        </p:nvSpPr>
        <p:spPr bwMode="auto">
          <a:xfrm>
            <a:off x="935038" y="4416425"/>
            <a:ext cx="5140325" cy="4183063"/>
          </a:xfrm>
          <a:prstGeom prst="rect">
            <a:avLst/>
          </a:prstGeom>
          <a:noFill/>
          <a:ln w="9525">
            <a:solidFill>
              <a:schemeClr val="tx1"/>
            </a:solidFill>
            <a:miter lim="800000"/>
            <a:headEnd/>
            <a:tailEnd/>
          </a:ln>
          <a:effectLst/>
        </p:spPr>
        <p:txBody>
          <a:bodyPr vert="horz" wrap="square" lIns="91421" tIns="45710" rIns="91421" bIns="457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09DA5CB1-DDF2-4964-A173-9C1158F2C8B1}"/>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endParaRPr lang="en-US"/>
          </a:p>
        </p:txBody>
      </p:sp>
      <p:sp>
        <p:nvSpPr>
          <p:cNvPr id="40967" name="Rectangle 7">
            <a:extLst>
              <a:ext uri="{FF2B5EF4-FFF2-40B4-BE49-F238E27FC236}">
                <a16:creationId xmlns:a16="http://schemas.microsoft.com/office/drawing/2014/main" id="{9E84E4A5-338C-431A-AAD4-BB9A49594EF7}"/>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1421" tIns="45710" rIns="91421" bIns="4571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pPr>
              <a:defRPr/>
            </a:pPr>
            <a:fld id="{ED900297-63C3-4697-9D9F-8B8917B1F2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Health Education</a:t>
            </a:r>
          </a:p>
        </p:txBody>
      </p:sp>
      <p:sp>
        <p:nvSpPr>
          <p:cNvPr id="4" name="Slide Number Placeholder 3"/>
          <p:cNvSpPr>
            <a:spLocks noGrp="1"/>
          </p:cNvSpPr>
          <p:nvPr>
            <p:ph type="sldNum" sz="quarter" idx="5"/>
          </p:nvPr>
        </p:nvSpPr>
        <p:spPr/>
        <p:txBody>
          <a:bodyPr/>
          <a:lstStyle/>
          <a:p>
            <a:pPr>
              <a:defRPr/>
            </a:pPr>
            <a:fld id="{ED900297-63C3-4697-9D9F-8B8917B1F256}" type="slidenum">
              <a:rPr lang="en-US" altLang="en-US" smtClean="0"/>
              <a:pPr>
                <a:defRPr/>
              </a:pPr>
              <a:t>1</a:t>
            </a:fld>
            <a:endParaRPr lang="en-US" altLang="en-US"/>
          </a:p>
        </p:txBody>
      </p:sp>
    </p:spTree>
    <p:extLst>
      <p:ext uri="{BB962C8B-B14F-4D97-AF65-F5344CB8AC3E}">
        <p14:creationId xmlns:p14="http://schemas.microsoft.com/office/powerpoint/2010/main" val="165974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C6A795F3-EEB1-45CE-B200-06C612F400EF}"/>
              </a:ext>
            </a:extLst>
          </p:cNvPr>
          <p:cNvSpPr>
            <a:spLocks noGrp="1" noRot="1" noChangeAspect="1" noChangeArrowheads="1" noTextEdit="1"/>
          </p:cNvSpPr>
          <p:nvPr>
            <p:ph type="sldImg"/>
          </p:nvPr>
        </p:nvSpPr>
        <p:spPr>
          <a:ln/>
        </p:spPr>
      </p:sp>
      <p:sp>
        <p:nvSpPr>
          <p:cNvPr id="285699" name="Notes Placeholder 2">
            <a:extLst>
              <a:ext uri="{FF2B5EF4-FFF2-40B4-BE49-F238E27FC236}">
                <a16:creationId xmlns:a16="http://schemas.microsoft.com/office/drawing/2014/main" id="{7020C8ED-0F0F-4BAE-806A-0843EED0AD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epilepsy or seizure disorder in a required course . The values range from 20% to 61%.  California, Massachusetts, Vermont, range from 0% to 24%.  Alaska, Delaware, Florida, Georgia, Hawaii, Illinois, Kansas, Kentucky, Maine, Maryland, Michigan, Minnesota, Montana, Nebraska, New Hampshire, New Mexico, New York, North Carolina, North Dakota, Ohio, Oregon, Pennsylvania, Rhode Island, South Carolina, South Dakota, Tennessee, Utah, Virginia, Washington, Wisconsin, range from 25% to 49%.  Alabama, Idaho, Mississippi, Missouri, New Jersey, West Virginia, range from 50% to 74%. Arizona, Arkansas, Colorado, Connecticut, Indiana, Iowa, Louisiana, Nevada, Oklahoma, Texas, and Wyoming did not have weighted results.</a:t>
            </a:r>
          </a:p>
          <a:p>
            <a:endParaRPr lang="en-US" altLang="en-US"/>
          </a:p>
        </p:txBody>
      </p:sp>
      <p:sp>
        <p:nvSpPr>
          <p:cNvPr id="285700" name="Slide Number Placeholder 3">
            <a:extLst>
              <a:ext uri="{FF2B5EF4-FFF2-40B4-BE49-F238E27FC236}">
                <a16:creationId xmlns:a16="http://schemas.microsoft.com/office/drawing/2014/main" id="{2FB6F5E1-9330-4EBF-B2CE-CAE721A969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D6F4C06F-4255-4925-8E5D-020CEA790CDE}" type="slidenum">
              <a:rPr lang="en-US" altLang="en-US" b="0" smtClean="0">
                <a:solidFill>
                  <a:schemeClr val="tx1"/>
                </a:solidFill>
                <a:latin typeface="Times New Roman" panose="02020603050405020304" pitchFamily="18" charset="0"/>
              </a:rPr>
              <a:pPr/>
              <a:t>10</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5E468556-7FC7-4B06-AE32-0B6034FA853D}"/>
              </a:ext>
            </a:extLst>
          </p:cNvPr>
          <p:cNvSpPr>
            <a:spLocks noGrp="1" noRot="1" noChangeAspect="1" noChangeArrowheads="1" noTextEdit="1"/>
          </p:cNvSpPr>
          <p:nvPr>
            <p:ph type="sldImg"/>
          </p:nvPr>
        </p:nvSpPr>
        <p:spPr>
          <a:ln/>
        </p:spPr>
      </p:sp>
      <p:sp>
        <p:nvSpPr>
          <p:cNvPr id="287747" name="Notes Placeholder 2">
            <a:extLst>
              <a:ext uri="{FF2B5EF4-FFF2-40B4-BE49-F238E27FC236}">
                <a16:creationId xmlns:a16="http://schemas.microsoft.com/office/drawing/2014/main" id="{D25BF6B9-A059-4C23-9782-625B9839E2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food allergies in a required course . The values range from 42% to 85%.     California, range from 25% to 49%.  Alabama, Alaska, Delaware, Florida, Georgia, Hawaii, Kansas, Maine, Maryland, Massachusetts, Michigan, Minnesota, Mississippi, Montana, Nebraska, New Hampshire, New Mexico, New York, North Carolina, North Dakota, Ohio, Oregon, Pennsylvania, Rhode Island, South Carolina, Tennessee, Utah, Vermont, Washington, Wisconsin, range from 50% to 74%.  Idaho, Illinois, Kentucky, Missouri, New Jersey, South Dakota, Virginia, West Virginia, range from 75% to 100%. Arizona, Arkansas, Colorado, Connecticut, Indiana, Iowa, Louisiana, Nevada, Oklahoma, Texas, and Wyoming did not have weighted results.</a:t>
            </a:r>
          </a:p>
          <a:p>
            <a:endParaRPr lang="en-US" altLang="en-US"/>
          </a:p>
        </p:txBody>
      </p:sp>
      <p:sp>
        <p:nvSpPr>
          <p:cNvPr id="287748" name="Slide Number Placeholder 3">
            <a:extLst>
              <a:ext uri="{FF2B5EF4-FFF2-40B4-BE49-F238E27FC236}">
                <a16:creationId xmlns:a16="http://schemas.microsoft.com/office/drawing/2014/main" id="{178D0C5B-6119-4DC9-B007-5A6FC0DF35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333A91B-07A9-4458-B535-19FB900AB0D9}" type="slidenum">
              <a:rPr lang="en-US" altLang="en-US" b="0" smtClean="0">
                <a:solidFill>
                  <a:schemeClr val="tx1"/>
                </a:solidFill>
                <a:latin typeface="Times New Roman" panose="02020603050405020304" pitchFamily="18" charset="0"/>
              </a:rPr>
              <a:pPr/>
              <a:t>11</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36791ECB-8038-4077-831F-706CD68CAD9F}"/>
              </a:ext>
            </a:extLst>
          </p:cNvPr>
          <p:cNvSpPr>
            <a:spLocks noGrp="1" noRot="1" noChangeAspect="1" noChangeArrowheads="1" noTextEdit="1"/>
          </p:cNvSpPr>
          <p:nvPr>
            <p:ph type="sldImg"/>
          </p:nvPr>
        </p:nvSpPr>
        <p:spPr>
          <a:ln/>
        </p:spPr>
      </p:sp>
      <p:sp>
        <p:nvSpPr>
          <p:cNvPr id="289795" name="Notes Placeholder 2">
            <a:extLst>
              <a:ext uri="{FF2B5EF4-FFF2-40B4-BE49-F238E27FC236}">
                <a16:creationId xmlns:a16="http://schemas.microsoft.com/office/drawing/2014/main" id="{4332CC27-BA5D-4FAE-8812-65F81FFF6B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suicide prevention in a required course . The values range from 63% to 95%.        California, Florida, Pennsylvania, South Carolina, Tennessee, Virginia, range from 50% to 74%.  Alabama, Alaska, Delaware, Georgia, Hawaii, Idaho, Illinois, Kansas, Kentucky, Maine, Maryland, Massachusetts, Michigan, Minnesota, Mississippi, Missouri, Montana, Nebraska, New Hampshire, New Jersey, New Mexico, New York, North Carolina, North Dakota, Ohio, Oregon, Rhode Island, South Dakota, Utah, Vermont, Washington, West Virginia, Wisconsin, range from 75% to 100%. Arizona, Arkansas, Colorado, Connecticut, Indiana, Iowa, Louisiana, Nevada, Oklahoma, Texas, and Wyoming did not have weighted results.</a:t>
            </a:r>
          </a:p>
          <a:p>
            <a:endParaRPr lang="en-US" altLang="en-US"/>
          </a:p>
        </p:txBody>
      </p:sp>
      <p:sp>
        <p:nvSpPr>
          <p:cNvPr id="289796" name="Slide Number Placeholder 3">
            <a:extLst>
              <a:ext uri="{FF2B5EF4-FFF2-40B4-BE49-F238E27FC236}">
                <a16:creationId xmlns:a16="http://schemas.microsoft.com/office/drawing/2014/main" id="{101223E7-0421-4547-9903-BF70761F4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B48DC1EC-C77F-4A9B-A779-F7149713FABF}" type="slidenum">
              <a:rPr lang="en-US" altLang="en-US" b="0" smtClean="0">
                <a:solidFill>
                  <a:schemeClr val="tx1"/>
                </a:solidFill>
                <a:latin typeface="Times New Roman" panose="02020603050405020304" pitchFamily="18" charset="0"/>
              </a:rPr>
              <a:pPr/>
              <a:t>12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8AF46B82-2389-4C86-B26C-3617331AF71B}"/>
              </a:ext>
            </a:extLst>
          </p:cNvPr>
          <p:cNvSpPr>
            <a:spLocks noGrp="1" noRot="1" noChangeAspect="1" noChangeArrowheads="1" noTextEdit="1"/>
          </p:cNvSpPr>
          <p:nvPr>
            <p:ph type="sldImg"/>
          </p:nvPr>
        </p:nvSpPr>
        <p:spPr>
          <a:ln/>
        </p:spPr>
      </p:sp>
      <p:sp>
        <p:nvSpPr>
          <p:cNvPr id="291843" name="Notes Placeholder 2">
            <a:extLst>
              <a:ext uri="{FF2B5EF4-FFF2-40B4-BE49-F238E27FC236}">
                <a16:creationId xmlns:a16="http://schemas.microsoft.com/office/drawing/2014/main" id="{25108086-748E-41D0-91EE-C285C7767E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violence prevention in a required course . The values range from 83% to 99%.           Alabama, Alaska, California, Delaware, Florida, Georgia, Hawaii, Idaho, Illinois, Kansas, Kentucky, Maine, Maryland, Massachusetts, Michigan, Minnesota, Mississippi, Missouri, Montana, Nebraska, New Hampshire, New Jersey, New Mexico, New York, North Carolina, North Dakota, Ohio, Oregon, Pennsylvania, Rhode Island, South Carolina, South Dakota, Tennessee, Utah, Vermont, Virginia, Washington, West Virginia, Wisconsin, range from 75% to 100%. Arizona, Arkansas, Colorado, Connecticut, Indiana, Iowa, Louisiana, Nevada, Oklahoma, Texas, and Wyoming did not have weighted results.</a:t>
            </a:r>
          </a:p>
          <a:p>
            <a:endParaRPr lang="en-US" altLang="en-US"/>
          </a:p>
        </p:txBody>
      </p:sp>
      <p:sp>
        <p:nvSpPr>
          <p:cNvPr id="291844" name="Slide Number Placeholder 3">
            <a:extLst>
              <a:ext uri="{FF2B5EF4-FFF2-40B4-BE49-F238E27FC236}">
                <a16:creationId xmlns:a16="http://schemas.microsoft.com/office/drawing/2014/main" id="{3776BB91-3E5A-4CCD-A14E-AC993ACCE7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0DA33FC0-B342-4480-AF98-0888A0141C4C}" type="slidenum">
              <a:rPr lang="en-US" altLang="en-US" b="0" smtClean="0">
                <a:solidFill>
                  <a:schemeClr val="tx1"/>
                </a:solidFill>
                <a:latin typeface="Times New Roman" panose="02020603050405020304" pitchFamily="18" charset="0"/>
              </a:rPr>
              <a:pPr/>
              <a:t>13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AAABA26F-C33F-4C5D-972F-A04E0CCDCF65}"/>
              </a:ext>
            </a:extLst>
          </p:cNvPr>
          <p:cNvSpPr>
            <a:spLocks noGrp="1" noRot="1" noChangeAspect="1" noChangeArrowheads="1" noTextEdit="1"/>
          </p:cNvSpPr>
          <p:nvPr>
            <p:ph type="sldImg"/>
          </p:nvPr>
        </p:nvSpPr>
        <p:spPr>
          <a:ln/>
        </p:spPr>
      </p:sp>
      <p:sp>
        <p:nvSpPr>
          <p:cNvPr id="293891" name="Notes Placeholder 2">
            <a:extLst>
              <a:ext uri="{FF2B5EF4-FFF2-40B4-BE49-F238E27FC236}">
                <a16:creationId xmlns:a16="http://schemas.microsoft.com/office/drawing/2014/main" id="{9AFDF6D8-8D49-4C93-B886-A14F2FBB7F5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had professional preparation in health education or in health and physical education combined . The values range from 20% to 87%.  Alaska, California, range from 0% to 24%.  Alabama, Florida, Hawaii, New Mexico, South Carolina, Tennessee, Washington, range from 25% to 49%.  Delaware, Idaho, Illinois, Kansas, Maine, Maryland, Massachusetts, Michigan, Mississippi, Missouri, Nebraska, New Hampshire, New York, North Carolina, North Dakota, Ohio, Oregon, Rhode Island, South Dakota, Utah, Vermont, Virginia, Wisconsin, range from 50% to 74%.  Georgia, Kentucky, Minnesota, Montana, New Jersey, Pennsylvania, West Virginia, range from 75% to 100%. Arizona, Arkansas, Colorado, Connecticut, Indiana, Iowa, Louisiana, Nevada, Oklahoma, Texas, and Wyoming did not have weighted results.</a:t>
            </a:r>
          </a:p>
          <a:p>
            <a:endParaRPr lang="en-US" altLang="en-US"/>
          </a:p>
        </p:txBody>
      </p:sp>
      <p:sp>
        <p:nvSpPr>
          <p:cNvPr id="293892" name="Slide Number Placeholder 3">
            <a:extLst>
              <a:ext uri="{FF2B5EF4-FFF2-40B4-BE49-F238E27FC236}">
                <a16:creationId xmlns:a16="http://schemas.microsoft.com/office/drawing/2014/main" id="{C5B56DDA-E21C-45F4-9EB1-918DBA47D6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730FB1B3-E230-4DE0-99CD-FC721D7D400F}" type="slidenum">
              <a:rPr lang="en-US" altLang="en-US" b="0" smtClean="0">
                <a:solidFill>
                  <a:schemeClr val="tx1"/>
                </a:solidFill>
                <a:latin typeface="Times New Roman" panose="02020603050405020304" pitchFamily="18" charset="0"/>
              </a:rPr>
              <a:pPr/>
              <a:t>14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2CA57761-D53F-4433-9B65-B81290148EC1}"/>
              </a:ext>
            </a:extLst>
          </p:cNvPr>
          <p:cNvSpPr>
            <a:spLocks noGrp="1" noRot="1" noChangeAspect="1" noChangeArrowheads="1" noTextEdit="1"/>
          </p:cNvSpPr>
          <p:nvPr>
            <p:ph type="sldImg"/>
          </p:nvPr>
        </p:nvSpPr>
        <p:spPr>
          <a:ln/>
        </p:spPr>
      </p:sp>
      <p:sp>
        <p:nvSpPr>
          <p:cNvPr id="295939" name="Notes Placeholder 2">
            <a:extLst>
              <a:ext uri="{FF2B5EF4-FFF2-40B4-BE49-F238E27FC236}">
                <a16:creationId xmlns:a16="http://schemas.microsoft.com/office/drawing/2014/main" id="{8217367D-0937-421F-AB77-32095025D4F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received professional development on alcohol- or other drug-use prevention . The values range from 21% to 70%.  Hawaii, Oregon, range from 0% to 24%.  Alabama, Alaska, California, Delaware, Florida, Georgia, Idaho, Illinois, Kansas, Kentucky, Maine, Michigan, Minnesota, Mississippi, Missouri, Montana, Nebraska, New Mexico, North Carolina, North Dakota, Ohio, Pennsylvania, Rhode Island, South Carolina, South Dakota, Tennessee, Virginia, Washington, West Virginia, Wisconsin, range from 25% to 49%.  Maryland, Massachusetts, New Hampshire, New Jersey, New York, Utah, Vermont, range from 50% to 74%. Arizona, Arkansas, Colorado, Connecticut, Indiana, Iowa, Louisiana, Nevada, Oklahoma, Texas, and Wyoming did not have weighted results.</a:t>
            </a:r>
          </a:p>
          <a:p>
            <a:endParaRPr lang="en-US" altLang="en-US"/>
          </a:p>
        </p:txBody>
      </p:sp>
      <p:sp>
        <p:nvSpPr>
          <p:cNvPr id="295940" name="Slide Number Placeholder 3">
            <a:extLst>
              <a:ext uri="{FF2B5EF4-FFF2-40B4-BE49-F238E27FC236}">
                <a16:creationId xmlns:a16="http://schemas.microsoft.com/office/drawing/2014/main" id="{C729C661-68C0-4BC2-8461-94800CF654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90F26FA-7D05-4A8D-A7A3-1A210B4957AA}" type="slidenum">
              <a:rPr lang="en-US" altLang="en-US" b="0" smtClean="0">
                <a:solidFill>
                  <a:schemeClr val="tx1"/>
                </a:solidFill>
                <a:latin typeface="Times New Roman" panose="02020603050405020304" pitchFamily="18" charset="0"/>
              </a:rPr>
              <a:pPr/>
              <a:t>15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1AB4E09F-5007-4730-AE5F-D661708B728B}"/>
              </a:ext>
            </a:extLst>
          </p:cNvPr>
          <p:cNvSpPr>
            <a:spLocks noGrp="1" noRot="1" noChangeAspect="1" noChangeArrowheads="1" noTextEdit="1"/>
          </p:cNvSpPr>
          <p:nvPr>
            <p:ph type="sldImg"/>
          </p:nvPr>
        </p:nvSpPr>
        <p:spPr>
          <a:ln/>
        </p:spPr>
      </p:sp>
      <p:sp>
        <p:nvSpPr>
          <p:cNvPr id="297987" name="Notes Placeholder 2">
            <a:extLst>
              <a:ext uri="{FF2B5EF4-FFF2-40B4-BE49-F238E27FC236}">
                <a16:creationId xmlns:a16="http://schemas.microsoft.com/office/drawing/2014/main" id="{85F437FE-F4CB-42FF-9FF9-A0B0F14AA0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received professional development on emotional and mental health . The values range from 41% to 85%.     Alabama, Florida, Georgia, Hawaii, Idaho, Kansas, Kentucky, Michigan, Mississippi, Missouri, Montana, Nebraska, New Mexico, North Carolina, Oregon, South Carolina, South Dakota, West Virginia, range from 25% to 49%.  Alaska, California, Delaware, Illinois, Maine, Maryland, New Jersey, New York, North Dakota, Ohio, Pennsylvania, Rhode Island, Tennessee, Utah, Vermont, Virginia, Washington, Wisconsin, range from 50% to 74%.  Massachusetts, Minnesota, New Hampshire, range from 75% to 100%. Arizona, Arkansas, Colorado, Connecticut, Indiana, Iowa, Louisiana, Nevada, Oklahoma, Texas, and Wyoming did not have weighted results.</a:t>
            </a:r>
          </a:p>
          <a:p>
            <a:endParaRPr lang="en-US" altLang="en-US"/>
          </a:p>
        </p:txBody>
      </p:sp>
      <p:sp>
        <p:nvSpPr>
          <p:cNvPr id="297988" name="Slide Number Placeholder 3">
            <a:extLst>
              <a:ext uri="{FF2B5EF4-FFF2-40B4-BE49-F238E27FC236}">
                <a16:creationId xmlns:a16="http://schemas.microsoft.com/office/drawing/2014/main" id="{1A5D4FC7-3812-4286-9083-B90EEB2A89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4FC9F7BF-ECB1-40C2-82A6-9C271D01C7B6}" type="slidenum">
              <a:rPr lang="en-US" altLang="en-US" b="0" smtClean="0">
                <a:solidFill>
                  <a:schemeClr val="tx1"/>
                </a:solidFill>
                <a:latin typeface="Times New Roman" panose="02020603050405020304" pitchFamily="18" charset="0"/>
              </a:rPr>
              <a:pPr/>
              <a:t>16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B56423F1-C5EF-43B4-AC4B-298662CE9AB8}"/>
              </a:ext>
            </a:extLst>
          </p:cNvPr>
          <p:cNvSpPr>
            <a:spLocks noGrp="1" noRot="1" noChangeAspect="1" noChangeArrowheads="1" noTextEdit="1"/>
          </p:cNvSpPr>
          <p:nvPr>
            <p:ph type="sldImg"/>
          </p:nvPr>
        </p:nvSpPr>
        <p:spPr>
          <a:ln/>
        </p:spPr>
      </p:sp>
      <p:sp>
        <p:nvSpPr>
          <p:cNvPr id="300035" name="Notes Placeholder 2">
            <a:extLst>
              <a:ext uri="{FF2B5EF4-FFF2-40B4-BE49-F238E27FC236}">
                <a16:creationId xmlns:a16="http://schemas.microsoft.com/office/drawing/2014/main" id="{59872B9A-C176-461B-9F75-7DFC3C9237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received professional development on suicide prevention . The values range from 35% to 84%.     Florida, Georgia, Hawaii, Idaho, Michigan, Missouri, New Mexico, North Carolina, Oregon, Rhode Island, Vermont, Washington, range from 25% to 49%.  Alabama, Alaska, California, Delaware, Illinois, Kansas, Kentucky, Maine, Maryland, Massachusetts, Minnesota, Montana, Nebraska, New Hampshire, New York, North Dakota, Ohio, Pennsylvania, South Carolina, South Dakota, Virginia, West Virginia, Wisconsin, range from 50% to 74%.  Mississippi, New Jersey, Tennessee, Utah, range from 75% to 100%. Arizona, Arkansas, Colorado, Connecticut, Indiana, Iowa, Louisiana, Nevada, Oklahoma, Texas, and Wyoming did not have weighted results.</a:t>
            </a:r>
          </a:p>
          <a:p>
            <a:endParaRPr lang="en-US" altLang="en-US"/>
          </a:p>
        </p:txBody>
      </p:sp>
      <p:sp>
        <p:nvSpPr>
          <p:cNvPr id="300036" name="Slide Number Placeholder 3">
            <a:extLst>
              <a:ext uri="{FF2B5EF4-FFF2-40B4-BE49-F238E27FC236}">
                <a16:creationId xmlns:a16="http://schemas.microsoft.com/office/drawing/2014/main" id="{47A42E7F-A475-4261-ADFE-68A0CE14BD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9A0B613-F1C0-440F-962B-B5B69CE70E4A}" type="slidenum">
              <a:rPr lang="en-US" altLang="en-US" b="0" smtClean="0">
                <a:solidFill>
                  <a:schemeClr val="tx1"/>
                </a:solidFill>
                <a:latin typeface="Times New Roman" panose="02020603050405020304" pitchFamily="18" charset="0"/>
              </a:rPr>
              <a:pPr/>
              <a:t>17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8932EC28-563A-497E-A6BB-9BD018F38E67}"/>
              </a:ext>
            </a:extLst>
          </p:cNvPr>
          <p:cNvSpPr>
            <a:spLocks noGrp="1" noRot="1" noChangeAspect="1" noChangeArrowheads="1" noTextEdit="1"/>
          </p:cNvSpPr>
          <p:nvPr>
            <p:ph type="sldImg"/>
          </p:nvPr>
        </p:nvSpPr>
        <p:spPr>
          <a:ln/>
        </p:spPr>
      </p:sp>
      <p:sp>
        <p:nvSpPr>
          <p:cNvPr id="302083" name="Notes Placeholder 2">
            <a:extLst>
              <a:ext uri="{FF2B5EF4-FFF2-40B4-BE49-F238E27FC236}">
                <a16:creationId xmlns:a16="http://schemas.microsoft.com/office/drawing/2014/main" id="{5E5D0C0D-A094-4336-BB61-C07AD82C6D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received professional development on violence prevention . The values range from 41% to 83%.     Hawaii, Montana, North Carolina, Oregon, Washington, Wisconsin, range from 25% to 49%.  Alabama, Alaska, California, Delaware, Florida, Georgia, Idaho, Illinois, Kansas, Kentucky, Maine, Maryland, Massachusetts, Michigan, Minnesota, Mississippi, Missouri, Nebraska, New Hampshire, New Mexico, New York, North Dakota, Ohio, Pennsylvania, Rhode Island, South Carolina, South Dakota, Utah, Vermont, Virginia, West Virginia, range from 50% to 74%.  New Jersey, Tennessee, range from 75% to 100%. Arizona, Arkansas, Colorado, Connecticut, Indiana, Iowa, Louisiana, Nevada, Oklahoma, Texas, and Wyoming did not have weighted results.</a:t>
            </a:r>
          </a:p>
          <a:p>
            <a:endParaRPr lang="en-US" altLang="en-US"/>
          </a:p>
        </p:txBody>
      </p:sp>
      <p:sp>
        <p:nvSpPr>
          <p:cNvPr id="302084" name="Slide Number Placeholder 3">
            <a:extLst>
              <a:ext uri="{FF2B5EF4-FFF2-40B4-BE49-F238E27FC236}">
                <a16:creationId xmlns:a16="http://schemas.microsoft.com/office/drawing/2014/main" id="{A27984BA-462B-4131-B3DF-7211645EFA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09DD4A58-B3CE-4BB0-85F5-7A872067596C}" type="slidenum">
              <a:rPr lang="en-US" altLang="en-US" b="0" smtClean="0">
                <a:solidFill>
                  <a:schemeClr val="tx1"/>
                </a:solidFill>
                <a:latin typeface="Times New Roman" panose="02020603050405020304" pitchFamily="18" charset="0"/>
              </a:rPr>
              <a:pPr/>
              <a:t>18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251FFAB3-5452-4450-8411-87653A3BC135}"/>
              </a:ext>
            </a:extLst>
          </p:cNvPr>
          <p:cNvSpPr>
            <a:spLocks noGrp="1" noRot="1" noChangeAspect="1" noChangeArrowheads="1" noTextEdit="1"/>
          </p:cNvSpPr>
          <p:nvPr>
            <p:ph type="sldImg"/>
          </p:nvPr>
        </p:nvSpPr>
        <p:spPr>
          <a:ln/>
        </p:spPr>
      </p:sp>
      <p:sp>
        <p:nvSpPr>
          <p:cNvPr id="269315" name="Notes Placeholder 2">
            <a:extLst>
              <a:ext uri="{FF2B5EF4-FFF2-40B4-BE49-F238E27FC236}">
                <a16:creationId xmlns:a16="http://schemas.microsoft.com/office/drawing/2014/main" id="{EE6A1666-BA1E-417E-A529-8DEF323E59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required students to take 2 or more health education courses. The values range from 11% to 89%.  Alabama, California, Florida, New Mexico, range from 0% to 24%.  Alaska, Georgia, Hawaii, Kansas, Kentucky, Michigan, Mississippi, Nebraska, New Hampshire, North Carolina, Ohio, South Carolina, South Dakota, Tennessee, Utah, Washington, range from 25% to 49%.  Delaware, Idaho, Illinois, Maine, Maryland, Massachusetts, Missouri, New York, Pennsylvania, Vermont, West Virginia, Wisconsin, range from 50% to 74%.  Minnesota, Montana, New Jersey, North Dakota, Oregon, Rhode Island, Virginia, range from 75% to 100%. Arizona, Arkansas, Colorado, Connecticut, Indiana, Iowa, Louisiana, Nevada, Oklahoma, Texas, and Wyoming did not have weighted results.</a:t>
            </a:r>
          </a:p>
          <a:p>
            <a:endParaRPr lang="en-US" altLang="en-US"/>
          </a:p>
        </p:txBody>
      </p:sp>
      <p:sp>
        <p:nvSpPr>
          <p:cNvPr id="269316" name="Slide Number Placeholder 3">
            <a:extLst>
              <a:ext uri="{FF2B5EF4-FFF2-40B4-BE49-F238E27FC236}">
                <a16:creationId xmlns:a16="http://schemas.microsoft.com/office/drawing/2014/main" id="{23E38300-B35D-4AEB-B024-3304A2F6B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F879553C-8D10-4D3F-8545-C267716E4E0D}" type="slidenum">
              <a:rPr lang="en-US" altLang="en-US" b="0" smtClean="0">
                <a:solidFill>
                  <a:schemeClr val="tx1"/>
                </a:solidFill>
                <a:latin typeface="Times New Roman" panose="02020603050405020304" pitchFamily="18" charset="0"/>
              </a:rPr>
              <a:pPr/>
              <a:t>2</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F4F83FC3-DF1B-4E97-8429-F1AF92DAA82D}"/>
              </a:ext>
            </a:extLst>
          </p:cNvPr>
          <p:cNvSpPr>
            <a:spLocks noGrp="1" noRot="1" noChangeAspect="1" noChangeArrowheads="1" noTextEdit="1"/>
          </p:cNvSpPr>
          <p:nvPr>
            <p:ph type="sldImg"/>
          </p:nvPr>
        </p:nvSpPr>
        <p:spPr>
          <a:ln/>
        </p:spPr>
      </p:sp>
      <p:sp>
        <p:nvSpPr>
          <p:cNvPr id="271363" name="Notes Placeholder 2">
            <a:extLst>
              <a:ext uri="{FF2B5EF4-FFF2-40B4-BE49-F238E27FC236}">
                <a16:creationId xmlns:a16="http://schemas.microsoft.com/office/drawing/2014/main" id="{083534B3-45FD-4961-AF7E-865EF6ED15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pmong secondary schools that required a health education course, percentage that required students who fail the course to repeat it. The values range from 39% to 86%.     Maryland, Massachusetts, New Jersey, South Carolina, Virginia, West Virginia, range from 25% to 49%.  California, Delaware, Florida, Hawaii, Illinois, Kansas, Kentucky, Maine, Minnesota, Mississippi, Missouri, Montana, Nebraska, New Hampshire, New York, North Carolina, North Dakota, Oregon, Pennsylvania, Rhode Island, Tennessee, Utah, Vermont, Washington, Wisconsin, range from 50% to 74%.  Alabama, Alaska, Georgia, Idaho, Michigan, New Mexico, Ohio, South Dakota, range from 75% to 100%. Arizona, Arkansas, Colorado, Connecticut, Indiana, Iowa, Louisiana, Nevada, Oklahoma, Texas, and Wyoming did not have weighted results.</a:t>
            </a:r>
          </a:p>
          <a:p>
            <a:endParaRPr lang="en-US" altLang="en-US"/>
          </a:p>
        </p:txBody>
      </p:sp>
      <p:sp>
        <p:nvSpPr>
          <p:cNvPr id="271364" name="Slide Number Placeholder 3">
            <a:extLst>
              <a:ext uri="{FF2B5EF4-FFF2-40B4-BE49-F238E27FC236}">
                <a16:creationId xmlns:a16="http://schemas.microsoft.com/office/drawing/2014/main" id="{4D1D544A-BCAA-40D4-AC0A-06E49151EE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13551C4B-F9E3-43D7-87CF-625D1BC05711}" type="slidenum">
              <a:rPr lang="en-US" altLang="en-US" b="0" smtClean="0">
                <a:solidFill>
                  <a:schemeClr val="tx1"/>
                </a:solidFill>
                <a:latin typeface="Times New Roman" panose="02020603050405020304" pitchFamily="18" charset="0"/>
              </a:rPr>
              <a:pPr/>
              <a:t>3</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A6B4E305-B987-4E7C-9844-BF5B273774DD}"/>
              </a:ext>
            </a:extLst>
          </p:cNvPr>
          <p:cNvSpPr>
            <a:spLocks noGrp="1" noRot="1" noChangeAspect="1" noChangeArrowheads="1" noTextEdit="1"/>
          </p:cNvSpPr>
          <p:nvPr>
            <p:ph type="sldImg"/>
          </p:nvPr>
        </p:nvSpPr>
        <p:spPr>
          <a:ln/>
        </p:spPr>
      </p:sp>
      <p:sp>
        <p:nvSpPr>
          <p:cNvPr id="273411" name="Notes Placeholder 2">
            <a:extLst>
              <a:ext uri="{FF2B5EF4-FFF2-40B4-BE49-F238E27FC236}">
                <a16:creationId xmlns:a16="http://schemas.microsoft.com/office/drawing/2014/main" id="{423F4CF4-0739-47A5-90B1-AED791BCA64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had professional preparation in health education. The values range from 1% to 28%.  Alabama, Alaska, California, Delaware, Florida, Georgia, Hawaii, Idaho, Illinois, Kansas, Kentucky, Maine, Maryland, Michigan, Minnesota, Mississippi, Missouri, Montana, Nebraska, New Hampshire, New Jersey, New Mexico, North Carolina, North Dakota, Ohio, Oregon, Pennsylvania, Rhode Island, South Carolina, South Dakota, Tennessee, Vermont, Virginia, Washington, West Virginia, Wisconsin, range from 0% to 24%.  Massachusetts, New York, Utah, range from 25% to 49%. Arizona, Arkansas, Colorado, Connecticut, Indiana, Iowa, Louisiana, Nevada, Oklahoma, Texas, and Wyoming did not have weighted results.</a:t>
            </a:r>
          </a:p>
          <a:p>
            <a:endParaRPr lang="en-US" altLang="en-US"/>
          </a:p>
        </p:txBody>
      </p:sp>
      <p:sp>
        <p:nvSpPr>
          <p:cNvPr id="273412" name="Slide Number Placeholder 3">
            <a:extLst>
              <a:ext uri="{FF2B5EF4-FFF2-40B4-BE49-F238E27FC236}">
                <a16:creationId xmlns:a16="http://schemas.microsoft.com/office/drawing/2014/main" id="{324DA013-3A6B-4D87-8136-3AB9304AC2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1941C9B5-B5B7-407B-84E0-C5106368111D}" type="slidenum">
              <a:rPr lang="en-US" altLang="en-US" b="0" smtClean="0">
                <a:solidFill>
                  <a:schemeClr val="tx1"/>
                </a:solidFill>
                <a:latin typeface="Times New Roman" panose="02020603050405020304" pitchFamily="18" charset="0"/>
              </a:rPr>
              <a:pPr/>
              <a:t>4</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50FE742C-5720-45DB-87A1-4F111D356522}"/>
              </a:ext>
            </a:extLst>
          </p:cNvPr>
          <p:cNvSpPr>
            <a:spLocks noGrp="1" noRot="1" noChangeAspect="1" noChangeArrowheads="1" noTextEdit="1"/>
          </p:cNvSpPr>
          <p:nvPr>
            <p:ph type="sldImg"/>
          </p:nvPr>
        </p:nvSpPr>
        <p:spPr>
          <a:ln/>
        </p:spPr>
      </p:sp>
      <p:sp>
        <p:nvSpPr>
          <p:cNvPr id="275459" name="Notes Placeholder 2">
            <a:extLst>
              <a:ext uri="{FF2B5EF4-FFF2-40B4-BE49-F238E27FC236}">
                <a16:creationId xmlns:a16="http://schemas.microsoft.com/office/drawing/2014/main" id="{15B08B36-84FD-4F86-90EA-A4681157AD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in which the lead health education teacher had professional preparation in health and physical education combined. The values range from 12% to 81%.  Alaska, California, range from 0% to 24%.  Alabama, Florida, Hawaii, Maine, Maryland, Massachusetts, Mississippi, Missouri, Nebraska, New Hampshire, New Mexico, New York, North Dakota, Oregon, South Carolina, Tennessee, Utah, Vermont, Washington, range from 25% to 49%.  Delaware, Idaho, Illinois, Kansas, Kentucky, Michigan, Minnesota, North Carolina, Ohio, Rhode Island, South Dakota, Virginia, West Virginia, Wisconsin, range from 50% to 74%.  Georgia, Montana, New Jersey, Pennsylvania, range from 75% to 100%. Arizona, Arkansas, Colorado, Connecticut, Indiana, Iowa, Louisiana, Nevada, Oklahoma, Texas, and Wyoming did not have weighted results.</a:t>
            </a:r>
          </a:p>
          <a:p>
            <a:endParaRPr lang="en-US" altLang="en-US"/>
          </a:p>
        </p:txBody>
      </p:sp>
      <p:sp>
        <p:nvSpPr>
          <p:cNvPr id="275460" name="Slide Number Placeholder 3">
            <a:extLst>
              <a:ext uri="{FF2B5EF4-FFF2-40B4-BE49-F238E27FC236}">
                <a16:creationId xmlns:a16="http://schemas.microsoft.com/office/drawing/2014/main" id="{8C249452-DDD5-40D8-9CBB-83B06107CF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A248B654-44AD-4BF4-B26E-CAEC48D163F6}" type="slidenum">
              <a:rPr lang="en-US" altLang="en-US" b="0" smtClean="0">
                <a:solidFill>
                  <a:schemeClr val="tx1"/>
                </a:solidFill>
                <a:latin typeface="Times New Roman" panose="02020603050405020304" pitchFamily="18" charset="0"/>
              </a:rPr>
              <a:pPr/>
              <a:t>5</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04FE400C-2247-453C-BA82-4A9C2F808CA3}"/>
              </a:ext>
            </a:extLst>
          </p:cNvPr>
          <p:cNvSpPr>
            <a:spLocks noGrp="1" noRot="1" noChangeAspect="1" noChangeArrowheads="1" noTextEdit="1"/>
          </p:cNvSpPr>
          <p:nvPr>
            <p:ph type="sldImg"/>
          </p:nvPr>
        </p:nvSpPr>
        <p:spPr>
          <a:ln/>
        </p:spPr>
      </p:sp>
      <p:sp>
        <p:nvSpPr>
          <p:cNvPr id="277507" name="Notes Placeholder 2">
            <a:extLst>
              <a:ext uri="{FF2B5EF4-FFF2-40B4-BE49-F238E27FC236}">
                <a16:creationId xmlns:a16="http://schemas.microsoft.com/office/drawing/2014/main" id="{A4746BB0-C33F-43C1-865C-08B90313804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alcohol- or other drug-use prevention in a required course . The values range from 76% to 98%.           Alabama, Alaska, California, Delaware, Florida, Georgia, Hawaii, Idaho, Illinois, Kansas, Kentucky, Maine, Maryland, Massachusetts, Michigan, Minnesota, Mississippi, Missouri, Montana, Nebraska, New Hampshire, New Jersey, New Mexico, New York, North Carolina, North Dakota, Ohio, Oregon, Pennsylvania, Rhode Island, South Carolina, South Dakota, Tennessee, Utah, Vermont, Virginia, Washington, West Virginia, Wisconsin, range from 75% to 100%. Arizona, Arkansas, Colorado, Connecticut, Indiana, Iowa, Louisiana, Nevada, Oklahoma, Texas, and Wyoming did not have weighted results.</a:t>
            </a:r>
          </a:p>
          <a:p>
            <a:endParaRPr lang="en-US" altLang="en-US"/>
          </a:p>
        </p:txBody>
      </p:sp>
      <p:sp>
        <p:nvSpPr>
          <p:cNvPr id="277508" name="Slide Number Placeholder 3">
            <a:extLst>
              <a:ext uri="{FF2B5EF4-FFF2-40B4-BE49-F238E27FC236}">
                <a16:creationId xmlns:a16="http://schemas.microsoft.com/office/drawing/2014/main" id="{57ACB835-0BB5-4F9E-84A5-1EC07F73B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90F0D89E-20A9-4BEE-8433-B3C95CCCA4CD}" type="slidenum">
              <a:rPr lang="en-US" altLang="en-US" b="0" smtClean="0">
                <a:solidFill>
                  <a:schemeClr val="tx1"/>
                </a:solidFill>
                <a:latin typeface="Times New Roman" panose="02020603050405020304" pitchFamily="18" charset="0"/>
              </a:rPr>
              <a:pPr/>
              <a:t>6</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60D470F5-8AE4-4DBC-8468-94D0DBC42622}"/>
              </a:ext>
            </a:extLst>
          </p:cNvPr>
          <p:cNvSpPr>
            <a:spLocks noGrp="1" noRot="1" noChangeAspect="1" noChangeArrowheads="1" noTextEdit="1"/>
          </p:cNvSpPr>
          <p:nvPr>
            <p:ph type="sldImg"/>
          </p:nvPr>
        </p:nvSpPr>
        <p:spPr>
          <a:ln/>
        </p:spPr>
      </p:sp>
      <p:sp>
        <p:nvSpPr>
          <p:cNvPr id="279555" name="Notes Placeholder 2">
            <a:extLst>
              <a:ext uri="{FF2B5EF4-FFF2-40B4-BE49-F238E27FC236}">
                <a16:creationId xmlns:a16="http://schemas.microsoft.com/office/drawing/2014/main" id="{4351645D-1B31-483B-8F00-B34322B572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asthma in a required course. The values range from 32% to 76%.     Alaska, California, Delaware, Hawaii, Kansas, Maine, Massachusetts, Michigan, Minnesota, Oregon, Vermont, Washington, range from 25% to 49%.  Alabama, Florida, Georgia, Idaho, Illinois, Kentucky, Maryland, Mississippi, Missouri, Montana, Nebraska, New Hampshire, New Mexico, New York, North Carolina, North Dakota, Ohio, Pennsylvania, Rhode Island, South Carolina, South Dakota, Tennessee, Utah, Virginia, Wisconsin, range from 50% to 74%.  New Jersey, West Virginia, range from 75% to 100%. Arizona, Arkansas, Colorado, Connecticut, Indiana, Iowa, Louisiana, Nevada, Oklahoma, Texas, and Wyoming did not have weighted results.</a:t>
            </a:r>
          </a:p>
          <a:p>
            <a:endParaRPr lang="en-US" altLang="en-US"/>
          </a:p>
        </p:txBody>
      </p:sp>
      <p:sp>
        <p:nvSpPr>
          <p:cNvPr id="279556" name="Slide Number Placeholder 3">
            <a:extLst>
              <a:ext uri="{FF2B5EF4-FFF2-40B4-BE49-F238E27FC236}">
                <a16:creationId xmlns:a16="http://schemas.microsoft.com/office/drawing/2014/main" id="{2421DF4E-E4D7-4717-BB43-C1C2F301A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FBEC5E3D-F692-45F4-8EA2-A5DF24A8465C}" type="slidenum">
              <a:rPr lang="en-US" altLang="en-US" b="0" smtClean="0">
                <a:solidFill>
                  <a:schemeClr val="tx1"/>
                </a:solidFill>
                <a:latin typeface="Times New Roman" panose="02020603050405020304" pitchFamily="18" charset="0"/>
              </a:rPr>
              <a:pPr/>
              <a:t>7</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DB550B97-CB9B-4F91-A473-D7E33BF8B880}"/>
              </a:ext>
            </a:extLst>
          </p:cNvPr>
          <p:cNvSpPr>
            <a:spLocks noGrp="1" noRot="1" noChangeAspect="1" noChangeArrowheads="1" noTextEdit="1"/>
          </p:cNvSpPr>
          <p:nvPr>
            <p:ph type="sldImg"/>
          </p:nvPr>
        </p:nvSpPr>
        <p:spPr>
          <a:ln/>
        </p:spPr>
      </p:sp>
      <p:sp>
        <p:nvSpPr>
          <p:cNvPr id="281603" name="Notes Placeholder 2">
            <a:extLst>
              <a:ext uri="{FF2B5EF4-FFF2-40B4-BE49-F238E27FC236}">
                <a16:creationId xmlns:a16="http://schemas.microsoft.com/office/drawing/2014/main" id="{E88180B1-BB9A-4D29-893A-3660AF3562D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chronic disease prevention in a required course* . The values range from 65% to 96%.        California, range from 50% to 74%.  Alabama, Alaska, Delaware, Florida, Georgia, Hawaii, Idaho, Illinois, Kansas, Kentucky, Maine, Maryland, Massachusetts, Michigan, Minnesota, Mississippi, Missouri, Montana, Nebraska, New Hampshire, New Jersey, New Mexico, New York, North Carolina, North Dakota, Ohio, Oregon, Pennsylvania, Rhode Island, South Carolina, South Dakota, Tennessee, Utah, Vermont, Virginia, Washington, West Virginia, Wisconsin, range from 75% to 100%. Arizona, Arkansas, Colorado, Connecticut, Indiana, Iowa, Louisiana, Nevada, Oklahoma, Texas, and Wyoming did not have weighted results.</a:t>
            </a:r>
          </a:p>
          <a:p>
            <a:r>
              <a:rPr lang="en-US" altLang="en-US"/>
              <a:t>*For example, diabetes or obesity prevention.</a:t>
            </a:r>
          </a:p>
        </p:txBody>
      </p:sp>
      <p:sp>
        <p:nvSpPr>
          <p:cNvPr id="281604" name="Slide Number Placeholder 3">
            <a:extLst>
              <a:ext uri="{FF2B5EF4-FFF2-40B4-BE49-F238E27FC236}">
                <a16:creationId xmlns:a16="http://schemas.microsoft.com/office/drawing/2014/main" id="{994D3FA8-0518-4443-9236-50D4C3E0F0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E19BBBDD-AE4F-4173-9A8D-80766331D82F}" type="slidenum">
              <a:rPr lang="en-US" altLang="en-US" b="0" smtClean="0">
                <a:solidFill>
                  <a:schemeClr val="tx1"/>
                </a:solidFill>
                <a:latin typeface="Times New Roman" panose="02020603050405020304" pitchFamily="18" charset="0"/>
              </a:rPr>
              <a:pPr/>
              <a:t>8</a:t>
            </a:fld>
            <a:endParaRPr lang="en-US" altLang="en-US" b="0">
              <a:solidFill>
                <a:schemeClr val="tx1"/>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819121A6-4356-4D95-B918-D2871EC5B3B2}"/>
              </a:ext>
            </a:extLst>
          </p:cNvPr>
          <p:cNvSpPr>
            <a:spLocks noGrp="1" noRot="1" noChangeAspect="1" noChangeArrowheads="1" noTextEdit="1"/>
          </p:cNvSpPr>
          <p:nvPr>
            <p:ph type="sldImg"/>
          </p:nvPr>
        </p:nvSpPr>
        <p:spPr>
          <a:ln/>
        </p:spPr>
      </p:sp>
      <p:sp>
        <p:nvSpPr>
          <p:cNvPr id="283651" name="Notes Placeholder 2">
            <a:extLst>
              <a:ext uri="{FF2B5EF4-FFF2-40B4-BE49-F238E27FC236}">
                <a16:creationId xmlns:a16="http://schemas.microsoft.com/office/drawing/2014/main" id="{8ED0C2C4-B687-4FA0-98A5-68897DE31B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secondary schools that tried to increase student knowledge on emotional and mental health in a required course . The values range from 71% to 97%.        California, range from 50% to 74%.  Alabama, Alaska, Delaware, Florida, Georgia, Hawaii, Idaho, Illinois, Kansas, Kentucky, Maine, Maryland, Massachusetts, Michigan, Minnesota, Mississippi, Missouri, Montana, Nebraska, New Hampshire, New Jersey, New Mexico, New York, North Carolina, North Dakota, Ohio, Oregon, Pennsylvania, Rhode Island, South Carolina, South Dakota, Tennessee, Utah, Vermont, Virginia, Washington, West Virginia, Wisconsin, range from 75% to 100%. Arizona, Arkansas, Colorado, Connecticut, Indiana, Iowa, Louisiana, Nevada, Oklahoma, Texas, and Wyoming did not have weighted results.</a:t>
            </a:r>
          </a:p>
          <a:p>
            <a:endParaRPr lang="en-US" altLang="en-US"/>
          </a:p>
        </p:txBody>
      </p:sp>
      <p:sp>
        <p:nvSpPr>
          <p:cNvPr id="283652" name="Slide Number Placeholder 3">
            <a:extLst>
              <a:ext uri="{FF2B5EF4-FFF2-40B4-BE49-F238E27FC236}">
                <a16:creationId xmlns:a16="http://schemas.microsoft.com/office/drawing/2014/main" id="{EFDD8478-3862-4855-9ABF-FB142CD22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fld id="{3EED84A8-C7E9-4798-9DE5-E53D0ECF8421}" type="slidenum">
              <a:rPr lang="en-US" altLang="en-US" b="0" smtClean="0">
                <a:solidFill>
                  <a:schemeClr val="tx1"/>
                </a:solidFill>
                <a:latin typeface="Times New Roman" panose="02020603050405020304" pitchFamily="18" charset="0"/>
              </a:rPr>
              <a:pPr/>
              <a:t>9</a:t>
            </a:fld>
            <a:endParaRPr lang="en-US" altLang="en-US" b="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359CCF1-8AB1-47B0-BCAA-ED3D4A302F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3"/>
            <a:ext cx="9144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063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9FDBA88-62FF-4D42-8D95-8F03F64905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57CD29C-CF71-42F8-862D-EF4CE1BD8317}"/>
              </a:ext>
            </a:extLst>
          </p:cNvPr>
          <p:cNvSpPr txBox="1">
            <a:spLocks noChangeArrowheads="1"/>
          </p:cNvSpPr>
          <p:nvPr userDrawn="1"/>
        </p:nvSpPr>
        <p:spPr bwMode="auto">
          <a:xfrm>
            <a:off x="457200" y="120650"/>
            <a:ext cx="690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a:defRPr/>
            </a:pPr>
            <a:r>
              <a:rPr lang="en-US" altLang="en-US">
                <a:solidFill>
                  <a:srgbClr val="F2F2F2"/>
                </a:solidFill>
                <a:latin typeface="Calibri" panose="020F0502020204030204" pitchFamily="34" charset="0"/>
              </a:rPr>
              <a:t>National Center for HIV/AIDS, Viral Hepatitis, STD, and TB Prevention</a:t>
            </a:r>
          </a:p>
        </p:txBody>
      </p:sp>
      <p:sp>
        <p:nvSpPr>
          <p:cNvPr id="7" name="Title 1"/>
          <p:cNvSpPr>
            <a:spLocks noGrp="1"/>
          </p:cNvSpPr>
          <p:nvPr>
            <p:ph type="title"/>
          </p:nvPr>
        </p:nvSpPr>
        <p:spPr>
          <a:xfrm>
            <a:off x="457200" y="1386071"/>
            <a:ext cx="8408977" cy="1180971"/>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859349"/>
            <a:ext cx="6400800" cy="4572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3946019"/>
            <a:ext cx="6400800" cy="129540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32238278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CDD9AB1-03DF-454A-BB29-5F78FFC67C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6" name="Text Placeholder 7"/>
          <p:cNvSpPr>
            <a:spLocks noGrp="1"/>
          </p:cNvSpPr>
          <p:nvPr>
            <p:ph type="body" sz="quarter" idx="10"/>
          </p:nvPr>
        </p:nvSpPr>
        <p:spPr>
          <a:xfrm>
            <a:off x="457200" y="1545167"/>
            <a:ext cx="8229600" cy="4455584"/>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72857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6A5CA2A-F075-4234-890B-BE7604DDBA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373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p:ph idx="10"/>
          </p:nvPr>
        </p:nvSpPr>
        <p:spPr>
          <a:xfrm>
            <a:off x="4807132" y="1600201"/>
            <a:ext cx="3879669" cy="419100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461491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4467097"/>
            <a:ext cx="8294913" cy="1162051"/>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5900928"/>
            <a:ext cx="77724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3691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B31CEB0-E28A-4C99-B6FD-DC62C37C6096}"/>
              </a:ext>
            </a:extLst>
          </p:cNvPr>
          <p:cNvSpPr txBox="1">
            <a:spLocks/>
          </p:cNvSpPr>
          <p:nvPr userDrawn="1"/>
        </p:nvSpPr>
        <p:spPr>
          <a:xfrm>
            <a:off x="434975" y="6318250"/>
            <a:ext cx="379413" cy="365125"/>
          </a:xfrm>
          <a:prstGeom prst="rect">
            <a:avLst/>
          </a:prstGeom>
        </p:spPr>
        <p:txBody>
          <a:bodyPr lIns="68580" tIns="34290" rIns="68580" bIns="3429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794854E-BAF0-47C4-ABFA-BC6A2C6E8FAB}" type="slidenum">
              <a:rPr lang="en-US" sz="900" smtClean="0"/>
              <a:pPr>
                <a:defRPr/>
              </a:pPr>
              <a:t>‹#›</a:t>
            </a:fld>
            <a:endParaRPr lang="en-US" sz="9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85775" y="1713582"/>
            <a:ext cx="8343900" cy="4153263"/>
          </a:xfrm>
        </p:spPr>
        <p:txBody>
          <a:bodyPr/>
          <a:lstStyle>
            <a:lvl2pPr marL="347663" indent="-171450">
              <a:tabLst/>
              <a:defRPr/>
            </a:lvl2pPr>
            <a:lvl3pPr marL="517922" indent="-170260">
              <a:buClr>
                <a:schemeClr val="tx2">
                  <a:lumMod val="65000"/>
                </a:schemeClr>
              </a:buClr>
              <a:tabLst/>
              <a:defRPr/>
            </a:lvl3pPr>
            <a:lvl4pPr marL="689372" indent="-171450">
              <a:buClr>
                <a:schemeClr val="tx2">
                  <a:lumMod val="65000"/>
                </a:schemeClr>
              </a:buClr>
              <a:tabLst/>
              <a:defRPr/>
            </a:lvl4pPr>
            <a:lvl5pPr marL="860822" indent="-171450">
              <a:buClr>
                <a:schemeClr val="tx2">
                  <a:lumMod val="65000"/>
                </a:schemeClr>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84A9B8FB-DCA4-4CCB-93A4-61B7A85375D9}"/>
              </a:ext>
            </a:extLst>
          </p:cNvPr>
          <p:cNvSpPr>
            <a:spLocks noGrp="1"/>
          </p:cNvSpPr>
          <p:nvPr>
            <p:ph type="sldNum" sz="quarter" idx="10"/>
          </p:nvPr>
        </p:nvSpPr>
        <p:spPr>
          <a:xfrm>
            <a:off x="8439150" y="6318250"/>
            <a:ext cx="381000" cy="365125"/>
          </a:xfrm>
        </p:spPr>
        <p:txBody>
          <a:bodyPr/>
          <a:lstStyle>
            <a:lvl1pPr>
              <a:defRPr/>
            </a:lvl1pPr>
          </a:lstStyle>
          <a:p>
            <a:pPr>
              <a:defRPr/>
            </a:pPr>
            <a:fld id="{8A48036F-D3AB-4B59-887A-DA9A58C64CF6}" type="slidenum">
              <a:rPr lang="en-US"/>
              <a:pPr>
                <a:defRPr/>
              </a:pPr>
              <a:t>‹#›</a:t>
            </a:fld>
            <a:endParaRPr lang="en-US" dirty="0"/>
          </a:p>
        </p:txBody>
      </p:sp>
    </p:spTree>
    <p:extLst>
      <p:ext uri="{BB962C8B-B14F-4D97-AF65-F5344CB8AC3E}">
        <p14:creationId xmlns:p14="http://schemas.microsoft.com/office/powerpoint/2010/main" val="3340000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35728CE8-90E7-4E68-AF82-8BAE85A98666}"/>
              </a:ext>
            </a:extLst>
          </p:cNvPr>
          <p:cNvSpPr>
            <a:spLocks noGrp="1" noChangeArrowheads="1"/>
          </p:cNvSpPr>
          <p:nvPr>
            <p:ph type="title"/>
          </p:nvPr>
        </p:nvSpPr>
        <p:spPr bwMode="auto">
          <a:xfrm>
            <a:off x="593725" y="342900"/>
            <a:ext cx="8212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5D6EC3D8-DC8E-4151-AD66-7EC6A4909A4A}"/>
              </a:ext>
            </a:extLst>
          </p:cNvPr>
          <p:cNvSpPr>
            <a:spLocks noGrp="1" noChangeArrowheads="1"/>
          </p:cNvSpPr>
          <p:nvPr>
            <p:ph type="body" idx="1"/>
          </p:nvPr>
        </p:nvSpPr>
        <p:spPr bwMode="auto">
          <a:xfrm>
            <a:off x="609600" y="1524000"/>
            <a:ext cx="805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11">
            <a:extLst>
              <a:ext uri="{FF2B5EF4-FFF2-40B4-BE49-F238E27FC236}">
                <a16:creationId xmlns:a16="http://schemas.microsoft.com/office/drawing/2014/main" id="{16C5D1F2-FC05-4FFC-A5DD-5C93098875A3}"/>
              </a:ext>
            </a:extLst>
          </p:cNvPr>
          <p:cNvSpPr txBox="1">
            <a:spLocks noChangeArrowheads="1"/>
          </p:cNvSpPr>
          <p:nvPr userDrawn="1"/>
        </p:nvSpPr>
        <p:spPr bwMode="auto">
          <a:xfrm>
            <a:off x="3305175" y="6310313"/>
            <a:ext cx="461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
        <p:nvSpPr>
          <p:cNvPr id="1029" name="Text Box 12">
            <a:extLst>
              <a:ext uri="{FF2B5EF4-FFF2-40B4-BE49-F238E27FC236}">
                <a16:creationId xmlns:a16="http://schemas.microsoft.com/office/drawing/2014/main" id="{8CE22A8D-7CB5-4FEA-A0A9-3F56D3E3DF2D}"/>
              </a:ext>
            </a:extLst>
          </p:cNvPr>
          <p:cNvSpPr txBox="1">
            <a:spLocks noChangeArrowheads="1"/>
          </p:cNvSpPr>
          <p:nvPr userDrawn="1"/>
        </p:nvSpPr>
        <p:spPr bwMode="auto">
          <a:xfrm>
            <a:off x="5283200" y="61722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pitchFamily="34" charset="0"/>
              </a:defRPr>
            </a:lvl1pPr>
            <a:lvl2pPr marL="742950" indent="-285750">
              <a:defRPr b="1">
                <a:solidFill>
                  <a:schemeClr val="tx2"/>
                </a:solidFill>
                <a:latin typeface="Arial" pitchFamily="34" charset="0"/>
              </a:defRPr>
            </a:lvl2pPr>
            <a:lvl3pPr marL="1143000" indent="-228600">
              <a:defRPr b="1">
                <a:solidFill>
                  <a:schemeClr val="tx2"/>
                </a:solidFill>
                <a:latin typeface="Arial" pitchFamily="34" charset="0"/>
              </a:defRPr>
            </a:lvl3pPr>
            <a:lvl4pPr marL="1600200" indent="-228600">
              <a:defRPr b="1">
                <a:solidFill>
                  <a:schemeClr val="tx2"/>
                </a:solidFill>
                <a:latin typeface="Arial" pitchFamily="34" charset="0"/>
              </a:defRPr>
            </a:lvl4pPr>
            <a:lvl5pPr marL="2057400" indent="-228600">
              <a:defRPr b="1">
                <a:solidFill>
                  <a:schemeClr val="tx2"/>
                </a:solidFill>
                <a:latin typeface="Arial" pitchFamily="34" charset="0"/>
              </a:defRPr>
            </a:lvl5pPr>
            <a:lvl6pPr marL="2514600" indent="-228600" algn="ctr" eaLnBrk="0" fontAlgn="base" hangingPunct="0">
              <a:spcBef>
                <a:spcPct val="0"/>
              </a:spcBef>
              <a:spcAft>
                <a:spcPct val="0"/>
              </a:spcAft>
              <a:defRPr b="1">
                <a:solidFill>
                  <a:schemeClr val="tx2"/>
                </a:solidFill>
                <a:latin typeface="Arial" pitchFamily="34" charset="0"/>
              </a:defRPr>
            </a:lvl6pPr>
            <a:lvl7pPr marL="2971800" indent="-228600" algn="ctr" eaLnBrk="0" fontAlgn="base" hangingPunct="0">
              <a:spcBef>
                <a:spcPct val="0"/>
              </a:spcBef>
              <a:spcAft>
                <a:spcPct val="0"/>
              </a:spcAft>
              <a:defRPr b="1">
                <a:solidFill>
                  <a:schemeClr val="tx2"/>
                </a:solidFill>
                <a:latin typeface="Arial" pitchFamily="34" charset="0"/>
              </a:defRPr>
            </a:lvl7pPr>
            <a:lvl8pPr marL="3429000" indent="-228600" algn="ctr" eaLnBrk="0" fontAlgn="base" hangingPunct="0">
              <a:spcBef>
                <a:spcPct val="0"/>
              </a:spcBef>
              <a:spcAft>
                <a:spcPct val="0"/>
              </a:spcAft>
              <a:defRPr b="1">
                <a:solidFill>
                  <a:schemeClr val="tx2"/>
                </a:solidFill>
                <a:latin typeface="Arial" pitchFamily="34" charset="0"/>
              </a:defRPr>
            </a:lvl8pPr>
            <a:lvl9pPr marL="3886200" indent="-228600" algn="ctr" eaLnBrk="0" fontAlgn="base" hangingPunct="0">
              <a:spcBef>
                <a:spcPct val="0"/>
              </a:spcBef>
              <a:spcAft>
                <a:spcPct val="0"/>
              </a:spcAft>
              <a:defRPr b="1">
                <a:solidFill>
                  <a:schemeClr val="tx2"/>
                </a:solidFill>
                <a:latin typeface="Arial" pitchFamily="34" charset="0"/>
              </a:defRPr>
            </a:lvl9pPr>
          </a:lstStyle>
          <a:p>
            <a:pPr>
              <a:defRPr/>
            </a:pPr>
            <a:endParaRPr lang="en-US" altLang="en-US" sz="1600" b="0">
              <a:solidFill>
                <a:schemeClr val="tx1"/>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772"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anose="05010101010101010101" pitchFamily="2" charset="2"/>
        <a:buChar char="l"/>
        <a:defRPr sz="28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anose="05010101010101010101" pitchFamily="2" charset="2"/>
        <a:buChar char="ä"/>
        <a:defRPr sz="28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anose="05010101010101010101" pitchFamily="2" charset="2"/>
        <a:buChar char="n"/>
        <a:defRPr sz="28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ext Placeholder 2">
            <a:extLst>
              <a:ext uri="{FF2B5EF4-FFF2-40B4-BE49-F238E27FC236}">
                <a16:creationId xmlns:a16="http://schemas.microsoft.com/office/drawing/2014/main" id="{48FCC856-C110-46F8-B15D-682F73233B7E}"/>
              </a:ext>
            </a:extLst>
          </p:cNvPr>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8"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4">
            <a:extLst>
              <a:ext uri="{FF2B5EF4-FFF2-40B4-BE49-F238E27FC236}">
                <a16:creationId xmlns:a16="http://schemas.microsoft.com/office/drawing/2014/main" id="{2AE92038-643B-4AF6-82A2-2AF4D953E3AD}"/>
              </a:ext>
            </a:extLst>
          </p:cNvPr>
          <p:cNvSpPr>
            <a:spLocks noGrp="1" noChangeArrowheads="1"/>
          </p:cNvSpPr>
          <p:nvPr>
            <p:ph type="title"/>
          </p:nvPr>
        </p:nvSpPr>
        <p:spPr bwMode="auto">
          <a:xfrm>
            <a:off x="423863" y="2609850"/>
            <a:ext cx="8296275"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a:r>
              <a:rPr lang="en-US" altLang="en-US"/>
              <a:t>School Health Education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Kansas">
            <a:extLst>
              <a:ext uri="{FF2B5EF4-FFF2-40B4-BE49-F238E27FC236}">
                <a16:creationId xmlns:a16="http://schemas.microsoft.com/office/drawing/2014/main" id="{BCB39B25-30D3-4098-B204-44829AF9137D}"/>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84675" name="Missouri">
            <a:extLst>
              <a:ext uri="{FF2B5EF4-FFF2-40B4-BE49-F238E27FC236}">
                <a16:creationId xmlns:a16="http://schemas.microsoft.com/office/drawing/2014/main" id="{2F3F5D3C-89D8-496B-87A3-90A8BAF72D47}"/>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84676" name="Illinois">
            <a:extLst>
              <a:ext uri="{FF2B5EF4-FFF2-40B4-BE49-F238E27FC236}">
                <a16:creationId xmlns:a16="http://schemas.microsoft.com/office/drawing/2014/main" id="{22C371BE-3D91-41DD-BF70-3C45C6F705C7}"/>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84677" name="Iowa">
            <a:extLst>
              <a:ext uri="{FF2B5EF4-FFF2-40B4-BE49-F238E27FC236}">
                <a16:creationId xmlns:a16="http://schemas.microsoft.com/office/drawing/2014/main" id="{FA5765F9-F6D4-4DFD-9001-4D4A2AA892D4}"/>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84678" name="New Mexico">
            <a:extLst>
              <a:ext uri="{FF2B5EF4-FFF2-40B4-BE49-F238E27FC236}">
                <a16:creationId xmlns:a16="http://schemas.microsoft.com/office/drawing/2014/main" id="{B4916637-DA12-4C4F-847C-F0DC51C08F10}"/>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84679" name="Oklahoma">
            <a:extLst>
              <a:ext uri="{FF2B5EF4-FFF2-40B4-BE49-F238E27FC236}">
                <a16:creationId xmlns:a16="http://schemas.microsoft.com/office/drawing/2014/main" id="{CF2CBC03-2375-4C3E-A1C3-AA29D7DBEC63}"/>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84680" name="Florida">
            <a:extLst>
              <a:ext uri="{FF2B5EF4-FFF2-40B4-BE49-F238E27FC236}">
                <a16:creationId xmlns:a16="http://schemas.microsoft.com/office/drawing/2014/main" id="{3EA336D2-C7F3-47B0-AFB7-A2D896E83970}"/>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84681" name="Freeform 9">
            <a:extLst>
              <a:ext uri="{FF2B5EF4-FFF2-40B4-BE49-F238E27FC236}">
                <a16:creationId xmlns:a16="http://schemas.microsoft.com/office/drawing/2014/main" id="{2FA5484E-99AE-4B96-8784-D8D6F14F36F5}"/>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84682" name="Freeform 10">
            <a:extLst>
              <a:ext uri="{FF2B5EF4-FFF2-40B4-BE49-F238E27FC236}">
                <a16:creationId xmlns:a16="http://schemas.microsoft.com/office/drawing/2014/main" id="{28D1E2D5-F954-4E02-A89B-856846071D6E}"/>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84683" name="Freeform 11">
            <a:extLst>
              <a:ext uri="{FF2B5EF4-FFF2-40B4-BE49-F238E27FC236}">
                <a16:creationId xmlns:a16="http://schemas.microsoft.com/office/drawing/2014/main" id="{BDBC03E4-64FF-488D-BD90-FFB5450458B0}"/>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84684" name="Michigan Upper">
            <a:extLst>
              <a:ext uri="{FF2B5EF4-FFF2-40B4-BE49-F238E27FC236}">
                <a16:creationId xmlns:a16="http://schemas.microsoft.com/office/drawing/2014/main" id="{110F8BCA-748A-4B05-8B3A-D4E2C2965D73}"/>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84685" name="Michigan">
            <a:extLst>
              <a:ext uri="{FF2B5EF4-FFF2-40B4-BE49-F238E27FC236}">
                <a16:creationId xmlns:a16="http://schemas.microsoft.com/office/drawing/2014/main" id="{B877C789-A4A2-498F-8744-9A6D3AFFB661}"/>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84686" name="New York">
            <a:extLst>
              <a:ext uri="{FF2B5EF4-FFF2-40B4-BE49-F238E27FC236}">
                <a16:creationId xmlns:a16="http://schemas.microsoft.com/office/drawing/2014/main" id="{81BD1309-A9E9-4E80-8710-0ED20C3486AD}"/>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84687" name="Freeform 15">
            <a:extLst>
              <a:ext uri="{FF2B5EF4-FFF2-40B4-BE49-F238E27FC236}">
                <a16:creationId xmlns:a16="http://schemas.microsoft.com/office/drawing/2014/main" id="{E1D6F18D-D033-4388-9DBF-3BD48D5EE510}"/>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688" name="Freeform 16">
            <a:extLst>
              <a:ext uri="{FF2B5EF4-FFF2-40B4-BE49-F238E27FC236}">
                <a16:creationId xmlns:a16="http://schemas.microsoft.com/office/drawing/2014/main" id="{2C82DFF0-7DCD-4EF9-8C55-3F5A7BD10EAA}"/>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689" name="Washington">
            <a:extLst>
              <a:ext uri="{FF2B5EF4-FFF2-40B4-BE49-F238E27FC236}">
                <a16:creationId xmlns:a16="http://schemas.microsoft.com/office/drawing/2014/main" id="{99497D08-C571-46F7-BDDB-913C6F26B06C}"/>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84690" name="Freeform 19">
            <a:extLst>
              <a:ext uri="{FF2B5EF4-FFF2-40B4-BE49-F238E27FC236}">
                <a16:creationId xmlns:a16="http://schemas.microsoft.com/office/drawing/2014/main" id="{4D714615-9D10-40B2-8C81-DF50626A695F}"/>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691" name="Alabama">
            <a:extLst>
              <a:ext uri="{FF2B5EF4-FFF2-40B4-BE49-F238E27FC236}">
                <a16:creationId xmlns:a16="http://schemas.microsoft.com/office/drawing/2014/main" id="{57082909-B474-4972-B86D-8AB73BE468D7}"/>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84692" name="Arizona">
            <a:extLst>
              <a:ext uri="{FF2B5EF4-FFF2-40B4-BE49-F238E27FC236}">
                <a16:creationId xmlns:a16="http://schemas.microsoft.com/office/drawing/2014/main" id="{471DECA9-6AA5-4F12-99B9-97233D9CE5CF}"/>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84693" name="Arkansas">
            <a:extLst>
              <a:ext uri="{FF2B5EF4-FFF2-40B4-BE49-F238E27FC236}">
                <a16:creationId xmlns:a16="http://schemas.microsoft.com/office/drawing/2014/main" id="{D7E7509F-44FF-4226-829C-3B59B059FCF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84694" name="California">
            <a:extLst>
              <a:ext uri="{FF2B5EF4-FFF2-40B4-BE49-F238E27FC236}">
                <a16:creationId xmlns:a16="http://schemas.microsoft.com/office/drawing/2014/main" id="{D4F67341-D37C-4F6B-BB27-E83FA6B4B200}"/>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84695" name="Colorado">
            <a:extLst>
              <a:ext uri="{FF2B5EF4-FFF2-40B4-BE49-F238E27FC236}">
                <a16:creationId xmlns:a16="http://schemas.microsoft.com/office/drawing/2014/main" id="{77339D41-C111-499E-A484-2798CBD9A71D}"/>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84696" name="Connecticut">
            <a:extLst>
              <a:ext uri="{FF2B5EF4-FFF2-40B4-BE49-F238E27FC236}">
                <a16:creationId xmlns:a16="http://schemas.microsoft.com/office/drawing/2014/main" id="{19C9CE56-98BA-4BAF-B8F8-E4C40A91A50F}"/>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84697" name="Delaware">
            <a:extLst>
              <a:ext uri="{FF2B5EF4-FFF2-40B4-BE49-F238E27FC236}">
                <a16:creationId xmlns:a16="http://schemas.microsoft.com/office/drawing/2014/main" id="{54C105B9-C8D9-419C-BFAD-9A3778075DEA}"/>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84698" name="Freeform 27">
            <a:extLst>
              <a:ext uri="{FF2B5EF4-FFF2-40B4-BE49-F238E27FC236}">
                <a16:creationId xmlns:a16="http://schemas.microsoft.com/office/drawing/2014/main" id="{0ACD0CA3-83B5-4A86-8F37-15D744ED12CA}"/>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699" name="Georgia">
            <a:extLst>
              <a:ext uri="{FF2B5EF4-FFF2-40B4-BE49-F238E27FC236}">
                <a16:creationId xmlns:a16="http://schemas.microsoft.com/office/drawing/2014/main" id="{80DA6D22-F7D3-490B-AA69-E0DBA09D1978}"/>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284700" name="Idaho">
            <a:extLst>
              <a:ext uri="{FF2B5EF4-FFF2-40B4-BE49-F238E27FC236}">
                <a16:creationId xmlns:a16="http://schemas.microsoft.com/office/drawing/2014/main" id="{AFC41904-DF57-4CF6-B556-42BF2E8DE7EC}"/>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284701" name="Indiana">
            <a:extLst>
              <a:ext uri="{FF2B5EF4-FFF2-40B4-BE49-F238E27FC236}">
                <a16:creationId xmlns:a16="http://schemas.microsoft.com/office/drawing/2014/main" id="{CFDB7348-41E5-4C8A-9392-12EB8038EB7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84702" name="Kentucky">
            <a:extLst>
              <a:ext uri="{FF2B5EF4-FFF2-40B4-BE49-F238E27FC236}">
                <a16:creationId xmlns:a16="http://schemas.microsoft.com/office/drawing/2014/main" id="{84F86CA4-87F8-4236-82D2-EC758355909A}"/>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84703" name="Louisiana">
            <a:extLst>
              <a:ext uri="{FF2B5EF4-FFF2-40B4-BE49-F238E27FC236}">
                <a16:creationId xmlns:a16="http://schemas.microsoft.com/office/drawing/2014/main" id="{7BC883FA-1C17-4F1E-9351-8DE953FB0EF8}"/>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84704" name="Maine">
            <a:extLst>
              <a:ext uri="{FF2B5EF4-FFF2-40B4-BE49-F238E27FC236}">
                <a16:creationId xmlns:a16="http://schemas.microsoft.com/office/drawing/2014/main" id="{D6BFC0C7-0A78-466C-A9BF-869D1FC95402}"/>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84705" name="Maryland">
            <a:extLst>
              <a:ext uri="{FF2B5EF4-FFF2-40B4-BE49-F238E27FC236}">
                <a16:creationId xmlns:a16="http://schemas.microsoft.com/office/drawing/2014/main" id="{F78F8F4A-EA37-4F11-A35D-D9301CE08793}"/>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84706" name="Minnesota">
            <a:extLst>
              <a:ext uri="{FF2B5EF4-FFF2-40B4-BE49-F238E27FC236}">
                <a16:creationId xmlns:a16="http://schemas.microsoft.com/office/drawing/2014/main" id="{8CB39CA1-6561-4751-8DC6-E1F13F456D26}"/>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84707" name="Mississippi">
            <a:extLst>
              <a:ext uri="{FF2B5EF4-FFF2-40B4-BE49-F238E27FC236}">
                <a16:creationId xmlns:a16="http://schemas.microsoft.com/office/drawing/2014/main" id="{C2B84BC7-CBA4-4DCA-AFFA-D2A8F7A56929}"/>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84708" name="Montana">
            <a:extLst>
              <a:ext uri="{FF2B5EF4-FFF2-40B4-BE49-F238E27FC236}">
                <a16:creationId xmlns:a16="http://schemas.microsoft.com/office/drawing/2014/main" id="{B5380E4C-794A-4275-B07C-BB86AD3BF191}"/>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84709" name="Nebraska">
            <a:extLst>
              <a:ext uri="{FF2B5EF4-FFF2-40B4-BE49-F238E27FC236}">
                <a16:creationId xmlns:a16="http://schemas.microsoft.com/office/drawing/2014/main" id="{0504D23D-8CE4-4CA4-8293-5D986779254A}"/>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84710" name="Nevada">
            <a:extLst>
              <a:ext uri="{FF2B5EF4-FFF2-40B4-BE49-F238E27FC236}">
                <a16:creationId xmlns:a16="http://schemas.microsoft.com/office/drawing/2014/main" id="{E6D29405-F469-4320-94C3-C87D073F3A25}"/>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84711" name="New Hampshire">
            <a:extLst>
              <a:ext uri="{FF2B5EF4-FFF2-40B4-BE49-F238E27FC236}">
                <a16:creationId xmlns:a16="http://schemas.microsoft.com/office/drawing/2014/main" id="{EF47AF20-65E6-4D83-821A-C17D696666B9}"/>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84712" name="New Jersey">
            <a:extLst>
              <a:ext uri="{FF2B5EF4-FFF2-40B4-BE49-F238E27FC236}">
                <a16:creationId xmlns:a16="http://schemas.microsoft.com/office/drawing/2014/main" id="{5FDBBD28-5D6B-4944-8EE9-6E53FED89F3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67A9CF"/>
          </a:solidFill>
          <a:ln w="15875">
            <a:solidFill>
              <a:srgbClr val="003F48"/>
            </a:solidFill>
            <a:prstDash val="solid"/>
            <a:round/>
            <a:headEnd/>
            <a:tailEnd/>
          </a:ln>
        </p:spPr>
        <p:txBody>
          <a:bodyPr/>
          <a:lstStyle/>
          <a:p>
            <a:endParaRPr lang="en-US"/>
          </a:p>
        </p:txBody>
      </p:sp>
      <p:sp>
        <p:nvSpPr>
          <p:cNvPr id="284713" name="North Carolina">
            <a:extLst>
              <a:ext uri="{FF2B5EF4-FFF2-40B4-BE49-F238E27FC236}">
                <a16:creationId xmlns:a16="http://schemas.microsoft.com/office/drawing/2014/main" id="{38EE60C2-F2E1-438A-9E1A-C97BAA89B176}"/>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84714" name="North Dakota">
            <a:extLst>
              <a:ext uri="{FF2B5EF4-FFF2-40B4-BE49-F238E27FC236}">
                <a16:creationId xmlns:a16="http://schemas.microsoft.com/office/drawing/2014/main" id="{695D4513-E898-48D4-8CEF-3AD937069A3F}"/>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84715" name="Ohio">
            <a:extLst>
              <a:ext uri="{FF2B5EF4-FFF2-40B4-BE49-F238E27FC236}">
                <a16:creationId xmlns:a16="http://schemas.microsoft.com/office/drawing/2014/main" id="{E39D83E5-D52E-4ED9-A37A-D6C5BF0DA25F}"/>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284716" name="Oregon">
            <a:extLst>
              <a:ext uri="{FF2B5EF4-FFF2-40B4-BE49-F238E27FC236}">
                <a16:creationId xmlns:a16="http://schemas.microsoft.com/office/drawing/2014/main" id="{91BAADFF-B732-4A1D-9CB5-B5F5D8064BB7}"/>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84717" name="Pennsylvania">
            <a:extLst>
              <a:ext uri="{FF2B5EF4-FFF2-40B4-BE49-F238E27FC236}">
                <a16:creationId xmlns:a16="http://schemas.microsoft.com/office/drawing/2014/main" id="{B14AC2BD-5C02-41C4-BB98-D17E8097259F}"/>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84718" name="Rhode Island">
            <a:extLst>
              <a:ext uri="{FF2B5EF4-FFF2-40B4-BE49-F238E27FC236}">
                <a16:creationId xmlns:a16="http://schemas.microsoft.com/office/drawing/2014/main" id="{04D81F63-81A9-48DC-97B3-B917E3CFB7C5}"/>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84719" name="South Carolina">
            <a:extLst>
              <a:ext uri="{FF2B5EF4-FFF2-40B4-BE49-F238E27FC236}">
                <a16:creationId xmlns:a16="http://schemas.microsoft.com/office/drawing/2014/main" id="{D07BCC86-032E-4051-9B11-3DEA3EB02C3E}"/>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84720" name="South Dakota">
            <a:extLst>
              <a:ext uri="{FF2B5EF4-FFF2-40B4-BE49-F238E27FC236}">
                <a16:creationId xmlns:a16="http://schemas.microsoft.com/office/drawing/2014/main" id="{2EDC550B-1ACD-4B86-8EA5-8A9130C59978}"/>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84721" name="Tennessee">
            <a:extLst>
              <a:ext uri="{FF2B5EF4-FFF2-40B4-BE49-F238E27FC236}">
                <a16:creationId xmlns:a16="http://schemas.microsoft.com/office/drawing/2014/main" id="{09DBC3FC-F11A-40CB-8AB6-942EF9FC66C7}"/>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284722" name="Texas">
            <a:extLst>
              <a:ext uri="{FF2B5EF4-FFF2-40B4-BE49-F238E27FC236}">
                <a16:creationId xmlns:a16="http://schemas.microsoft.com/office/drawing/2014/main" id="{AC60BEE3-4525-4405-9E99-F43483999278}"/>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84723" name="Utah">
            <a:extLst>
              <a:ext uri="{FF2B5EF4-FFF2-40B4-BE49-F238E27FC236}">
                <a16:creationId xmlns:a16="http://schemas.microsoft.com/office/drawing/2014/main" id="{A8D458E8-14BB-4358-B5B4-8A7E90D1BC96}"/>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284724" name="Vermont">
            <a:extLst>
              <a:ext uri="{FF2B5EF4-FFF2-40B4-BE49-F238E27FC236}">
                <a16:creationId xmlns:a16="http://schemas.microsoft.com/office/drawing/2014/main" id="{540FE46C-CFA7-4377-B209-4FCA2B39B9B8}"/>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84725" name="West Virginia">
            <a:extLst>
              <a:ext uri="{FF2B5EF4-FFF2-40B4-BE49-F238E27FC236}">
                <a16:creationId xmlns:a16="http://schemas.microsoft.com/office/drawing/2014/main" id="{F9A696CF-A8FB-4ABA-98E5-C2DDB7EC7340}"/>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84726" name="Wisconsin">
            <a:extLst>
              <a:ext uri="{FF2B5EF4-FFF2-40B4-BE49-F238E27FC236}">
                <a16:creationId xmlns:a16="http://schemas.microsoft.com/office/drawing/2014/main" id="{61EC01FD-063D-43F1-B333-79AD220DA069}"/>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84727" name="Wyoming">
            <a:extLst>
              <a:ext uri="{FF2B5EF4-FFF2-40B4-BE49-F238E27FC236}">
                <a16:creationId xmlns:a16="http://schemas.microsoft.com/office/drawing/2014/main" id="{9F49E293-020E-416D-8E86-4A5906464E0A}"/>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84728" name="Massachusetts">
            <a:extLst>
              <a:ext uri="{FF2B5EF4-FFF2-40B4-BE49-F238E27FC236}">
                <a16:creationId xmlns:a16="http://schemas.microsoft.com/office/drawing/2014/main" id="{51B81ECC-69FF-4E7B-A535-5E5C9F26336B}"/>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84729" name="Freeform 59">
            <a:extLst>
              <a:ext uri="{FF2B5EF4-FFF2-40B4-BE49-F238E27FC236}">
                <a16:creationId xmlns:a16="http://schemas.microsoft.com/office/drawing/2014/main" id="{B081986A-489D-4AFF-9928-E81C9A4FC0AF}"/>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730" name="Freeform 60">
            <a:extLst>
              <a:ext uri="{FF2B5EF4-FFF2-40B4-BE49-F238E27FC236}">
                <a16:creationId xmlns:a16="http://schemas.microsoft.com/office/drawing/2014/main" id="{96AE0E74-C2EC-4130-831A-E6D7505DB846}"/>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731" name="Virginia">
            <a:extLst>
              <a:ext uri="{FF2B5EF4-FFF2-40B4-BE49-F238E27FC236}">
                <a16:creationId xmlns:a16="http://schemas.microsoft.com/office/drawing/2014/main" id="{65DC3468-A77A-485F-9A89-0A4AF22EA48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284732" name="Freeform 62">
            <a:extLst>
              <a:ext uri="{FF2B5EF4-FFF2-40B4-BE49-F238E27FC236}">
                <a16:creationId xmlns:a16="http://schemas.microsoft.com/office/drawing/2014/main" id="{66E5EF4A-5189-4C3B-9EAA-942FE058E464}"/>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4733" name="Hawaii">
            <a:extLst>
              <a:ext uri="{FF2B5EF4-FFF2-40B4-BE49-F238E27FC236}">
                <a16:creationId xmlns:a16="http://schemas.microsoft.com/office/drawing/2014/main" id="{9AB493EC-C2DF-4E5D-95B4-1F192F55E0DC}"/>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84758" name="Freeform 64">
              <a:extLst>
                <a:ext uri="{FF2B5EF4-FFF2-40B4-BE49-F238E27FC236}">
                  <a16:creationId xmlns:a16="http://schemas.microsoft.com/office/drawing/2014/main" id="{CB503918-FFA1-4770-A687-544E3380BB49}"/>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284759" name="Freeform 65">
              <a:extLst>
                <a:ext uri="{FF2B5EF4-FFF2-40B4-BE49-F238E27FC236}">
                  <a16:creationId xmlns:a16="http://schemas.microsoft.com/office/drawing/2014/main" id="{68AFD725-C415-462B-9BD3-DCC8301F81D8}"/>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84760" name="Freeform 66">
              <a:extLst>
                <a:ext uri="{FF2B5EF4-FFF2-40B4-BE49-F238E27FC236}">
                  <a16:creationId xmlns:a16="http://schemas.microsoft.com/office/drawing/2014/main" id="{A6E671FF-C7C2-43DC-8ECC-498F2803F62B}"/>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84761" name="Freeform 67">
              <a:extLst>
                <a:ext uri="{FF2B5EF4-FFF2-40B4-BE49-F238E27FC236}">
                  <a16:creationId xmlns:a16="http://schemas.microsoft.com/office/drawing/2014/main" id="{07853C63-55AF-4381-9FB2-2FC3A63B9DCC}"/>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84762" name="Freeform 68">
              <a:extLst>
                <a:ext uri="{FF2B5EF4-FFF2-40B4-BE49-F238E27FC236}">
                  <a16:creationId xmlns:a16="http://schemas.microsoft.com/office/drawing/2014/main" id="{050BB4B8-65E1-4391-A559-B6759A0A11E5}"/>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84763" name="Freeform 69">
              <a:extLst>
                <a:ext uri="{FF2B5EF4-FFF2-40B4-BE49-F238E27FC236}">
                  <a16:creationId xmlns:a16="http://schemas.microsoft.com/office/drawing/2014/main" id="{8F2FA04A-8288-46E0-B5EC-E136ABD13F82}"/>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84764" name="Freeform 70">
              <a:extLst>
                <a:ext uri="{FF2B5EF4-FFF2-40B4-BE49-F238E27FC236}">
                  <a16:creationId xmlns:a16="http://schemas.microsoft.com/office/drawing/2014/main" id="{909C1844-BE3E-4C00-8F6C-81CDC034544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284765" name="Freeform 71">
              <a:extLst>
                <a:ext uri="{FF2B5EF4-FFF2-40B4-BE49-F238E27FC236}">
                  <a16:creationId xmlns:a16="http://schemas.microsoft.com/office/drawing/2014/main" id="{03381BDF-3F61-4BDE-8440-6F6072CE58BE}"/>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284734" name="Alaska">
            <a:extLst>
              <a:ext uri="{FF2B5EF4-FFF2-40B4-BE49-F238E27FC236}">
                <a16:creationId xmlns:a16="http://schemas.microsoft.com/office/drawing/2014/main" id="{403C5279-AE97-4489-AF61-180239D9F5EA}"/>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84748" name="Freeform 73">
              <a:extLst>
                <a:ext uri="{FF2B5EF4-FFF2-40B4-BE49-F238E27FC236}">
                  <a16:creationId xmlns:a16="http://schemas.microsoft.com/office/drawing/2014/main" id="{02DA0D31-F6E9-4085-AC7A-B9198F780B4B}"/>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84749" name="Freeform 74">
              <a:extLst>
                <a:ext uri="{FF2B5EF4-FFF2-40B4-BE49-F238E27FC236}">
                  <a16:creationId xmlns:a16="http://schemas.microsoft.com/office/drawing/2014/main" id="{69938DEB-D6D7-4D9C-AB82-85C59DD0F9F3}"/>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84750" name="Freeform 75">
              <a:extLst>
                <a:ext uri="{FF2B5EF4-FFF2-40B4-BE49-F238E27FC236}">
                  <a16:creationId xmlns:a16="http://schemas.microsoft.com/office/drawing/2014/main" id="{38EF8AE3-5BB0-47C0-B2DC-361D2B4B66EC}"/>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84751" name="Freeform 76">
              <a:extLst>
                <a:ext uri="{FF2B5EF4-FFF2-40B4-BE49-F238E27FC236}">
                  <a16:creationId xmlns:a16="http://schemas.microsoft.com/office/drawing/2014/main" id="{7535FA84-E5CD-4BD3-A605-2909118DA2B7}"/>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84752" name="Freeform 77">
              <a:extLst>
                <a:ext uri="{FF2B5EF4-FFF2-40B4-BE49-F238E27FC236}">
                  <a16:creationId xmlns:a16="http://schemas.microsoft.com/office/drawing/2014/main" id="{4FF32112-E462-4AED-A71D-22089FDF34E4}"/>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84753" name="Freeform 78">
              <a:extLst>
                <a:ext uri="{FF2B5EF4-FFF2-40B4-BE49-F238E27FC236}">
                  <a16:creationId xmlns:a16="http://schemas.microsoft.com/office/drawing/2014/main" id="{0BCC103D-0A77-41E3-BCE9-B53C3774FED6}"/>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84754" name="Freeform 79">
              <a:extLst>
                <a:ext uri="{FF2B5EF4-FFF2-40B4-BE49-F238E27FC236}">
                  <a16:creationId xmlns:a16="http://schemas.microsoft.com/office/drawing/2014/main" id="{2CD8B20F-6641-46FC-9935-F383A57CBAFF}"/>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84755" name="Freeform 80">
              <a:extLst>
                <a:ext uri="{FF2B5EF4-FFF2-40B4-BE49-F238E27FC236}">
                  <a16:creationId xmlns:a16="http://schemas.microsoft.com/office/drawing/2014/main" id="{C9F6A1A6-B499-4D94-B45D-42481E1EED01}"/>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84756" name="Freeform 81">
              <a:extLst>
                <a:ext uri="{FF2B5EF4-FFF2-40B4-BE49-F238E27FC236}">
                  <a16:creationId xmlns:a16="http://schemas.microsoft.com/office/drawing/2014/main" id="{B644F81E-003F-4660-86D3-42CBE5743386}"/>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84757" name="Freeform 82">
              <a:extLst>
                <a:ext uri="{FF2B5EF4-FFF2-40B4-BE49-F238E27FC236}">
                  <a16:creationId xmlns:a16="http://schemas.microsoft.com/office/drawing/2014/main" id="{0A869F7C-CDB9-4BD2-BDAA-EFD33C2A5D4B}"/>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84735" name="Rectangle 109">
            <a:extLst>
              <a:ext uri="{FF2B5EF4-FFF2-40B4-BE49-F238E27FC236}">
                <a16:creationId xmlns:a16="http://schemas.microsoft.com/office/drawing/2014/main" id="{D305B9B4-AF7C-410F-AA27-82E38F926A24}"/>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4736" name="Rectangle 110">
            <a:extLst>
              <a:ext uri="{FF2B5EF4-FFF2-40B4-BE49-F238E27FC236}">
                <a16:creationId xmlns:a16="http://schemas.microsoft.com/office/drawing/2014/main" id="{DFCE2338-8AA5-497C-A71B-C0C750A69AB7}"/>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4737" name="Rectangle 111">
            <a:extLst>
              <a:ext uri="{FF2B5EF4-FFF2-40B4-BE49-F238E27FC236}">
                <a16:creationId xmlns:a16="http://schemas.microsoft.com/office/drawing/2014/main" id="{972F7416-B91B-4834-A126-F92109A2F369}"/>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4738" name="Rectangle 112">
            <a:extLst>
              <a:ext uri="{FF2B5EF4-FFF2-40B4-BE49-F238E27FC236}">
                <a16:creationId xmlns:a16="http://schemas.microsoft.com/office/drawing/2014/main" id="{A033DFD8-C5E8-4369-99A9-ED5B5FD5DBEB}"/>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4739" name="Rectangle 113">
            <a:extLst>
              <a:ext uri="{FF2B5EF4-FFF2-40B4-BE49-F238E27FC236}">
                <a16:creationId xmlns:a16="http://schemas.microsoft.com/office/drawing/2014/main" id="{B469367C-4F74-4879-B5E3-2F6710C6B1E7}"/>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4740" name="Text Box 114">
            <a:extLst>
              <a:ext uri="{FF2B5EF4-FFF2-40B4-BE49-F238E27FC236}">
                <a16:creationId xmlns:a16="http://schemas.microsoft.com/office/drawing/2014/main" id="{CC9E56A0-491C-4695-BBCE-6BEFDE3FCF9E}"/>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84741" name="Text Box 105">
            <a:extLst>
              <a:ext uri="{FF2B5EF4-FFF2-40B4-BE49-F238E27FC236}">
                <a16:creationId xmlns:a16="http://schemas.microsoft.com/office/drawing/2014/main" id="{273CB001-C397-42A7-9D25-830778D8BB20}"/>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84742" name="Text Box 106">
            <a:extLst>
              <a:ext uri="{FF2B5EF4-FFF2-40B4-BE49-F238E27FC236}">
                <a16:creationId xmlns:a16="http://schemas.microsoft.com/office/drawing/2014/main" id="{5DE9D741-49BD-4522-AC99-DC880BC4801E}"/>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84743" name="Text Box 107">
            <a:extLst>
              <a:ext uri="{FF2B5EF4-FFF2-40B4-BE49-F238E27FC236}">
                <a16:creationId xmlns:a16="http://schemas.microsoft.com/office/drawing/2014/main" id="{2F150D53-CF0A-4E41-9D54-51CDBCE09740}"/>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84744" name="Text Box 108">
            <a:extLst>
              <a:ext uri="{FF2B5EF4-FFF2-40B4-BE49-F238E27FC236}">
                <a16:creationId xmlns:a16="http://schemas.microsoft.com/office/drawing/2014/main" id="{BE47A4C6-4F44-4E29-841B-645D189ACD32}"/>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84745" name="Rectangle 7">
            <a:extLst>
              <a:ext uri="{FF2B5EF4-FFF2-40B4-BE49-F238E27FC236}">
                <a16:creationId xmlns:a16="http://schemas.microsoft.com/office/drawing/2014/main" id="{C020524A-297F-448B-8255-EFCC3728E5DD}"/>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epilepsy or seizure disorder in a required course</a:t>
            </a:r>
          </a:p>
        </p:txBody>
      </p:sp>
      <p:sp>
        <p:nvSpPr>
          <p:cNvPr id="284746" name="Text Box 101">
            <a:extLst>
              <a:ext uri="{FF2B5EF4-FFF2-40B4-BE49-F238E27FC236}">
                <a16:creationId xmlns:a16="http://schemas.microsoft.com/office/drawing/2014/main" id="{0F24DB53-2547-4091-9D67-6D6016F5C11B}"/>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84747" name="Text Box 116">
            <a:extLst>
              <a:ext uri="{FF2B5EF4-FFF2-40B4-BE49-F238E27FC236}">
                <a16:creationId xmlns:a16="http://schemas.microsoft.com/office/drawing/2014/main" id="{A92A48C5-1081-4F1C-B0E7-F7064CB23171}"/>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Kansas">
            <a:extLst>
              <a:ext uri="{FF2B5EF4-FFF2-40B4-BE49-F238E27FC236}">
                <a16:creationId xmlns:a16="http://schemas.microsoft.com/office/drawing/2014/main" id="{2F5F5C8B-E0E1-4291-9DFE-E8A26B7EF056}"/>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286723" name="Missouri">
            <a:extLst>
              <a:ext uri="{FF2B5EF4-FFF2-40B4-BE49-F238E27FC236}">
                <a16:creationId xmlns:a16="http://schemas.microsoft.com/office/drawing/2014/main" id="{12EC6FB4-2648-48A1-A620-BE14A5E1901B}"/>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6724" name="Illinois">
            <a:extLst>
              <a:ext uri="{FF2B5EF4-FFF2-40B4-BE49-F238E27FC236}">
                <a16:creationId xmlns:a16="http://schemas.microsoft.com/office/drawing/2014/main" id="{881E165D-3E74-4382-8350-6FE919FC31A7}"/>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6725" name="Iowa">
            <a:extLst>
              <a:ext uri="{FF2B5EF4-FFF2-40B4-BE49-F238E27FC236}">
                <a16:creationId xmlns:a16="http://schemas.microsoft.com/office/drawing/2014/main" id="{5B3E4292-765E-4D01-8364-ED853AABF0A3}"/>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86726" name="New Mexico">
            <a:extLst>
              <a:ext uri="{FF2B5EF4-FFF2-40B4-BE49-F238E27FC236}">
                <a16:creationId xmlns:a16="http://schemas.microsoft.com/office/drawing/2014/main" id="{D4E995DB-9019-4885-A4D0-6968AD962380}"/>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286727" name="Oklahoma">
            <a:extLst>
              <a:ext uri="{FF2B5EF4-FFF2-40B4-BE49-F238E27FC236}">
                <a16:creationId xmlns:a16="http://schemas.microsoft.com/office/drawing/2014/main" id="{B62154D0-81FF-4A5F-8E8D-515A60B14B2E}"/>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86728" name="Florida">
            <a:extLst>
              <a:ext uri="{FF2B5EF4-FFF2-40B4-BE49-F238E27FC236}">
                <a16:creationId xmlns:a16="http://schemas.microsoft.com/office/drawing/2014/main" id="{4D526F82-8BF8-4C39-880C-999415055DB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286729" name="Freeform 9">
            <a:extLst>
              <a:ext uri="{FF2B5EF4-FFF2-40B4-BE49-F238E27FC236}">
                <a16:creationId xmlns:a16="http://schemas.microsoft.com/office/drawing/2014/main" id="{DE144D77-024A-4490-97DD-FBA08EA0321B}"/>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86730" name="Freeform 10">
            <a:extLst>
              <a:ext uri="{FF2B5EF4-FFF2-40B4-BE49-F238E27FC236}">
                <a16:creationId xmlns:a16="http://schemas.microsoft.com/office/drawing/2014/main" id="{5677476F-12CB-49C0-9EFE-F309D83C0748}"/>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86731" name="Freeform 11">
            <a:extLst>
              <a:ext uri="{FF2B5EF4-FFF2-40B4-BE49-F238E27FC236}">
                <a16:creationId xmlns:a16="http://schemas.microsoft.com/office/drawing/2014/main" id="{0A6A081B-C7CE-4B4E-909D-4279FFBAAF51}"/>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86732" name="Michigan Upper">
            <a:extLst>
              <a:ext uri="{FF2B5EF4-FFF2-40B4-BE49-F238E27FC236}">
                <a16:creationId xmlns:a16="http://schemas.microsoft.com/office/drawing/2014/main" id="{067D6ABC-4E66-4BA4-9F4C-0B25FDFD5973}"/>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286733" name="Michigan">
            <a:extLst>
              <a:ext uri="{FF2B5EF4-FFF2-40B4-BE49-F238E27FC236}">
                <a16:creationId xmlns:a16="http://schemas.microsoft.com/office/drawing/2014/main" id="{7E15E33B-6B54-424C-B6BF-2BF97B513188}"/>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86734" name="New York">
            <a:extLst>
              <a:ext uri="{FF2B5EF4-FFF2-40B4-BE49-F238E27FC236}">
                <a16:creationId xmlns:a16="http://schemas.microsoft.com/office/drawing/2014/main" id="{330E2433-82FF-41AE-8A46-DB14BC17CD52}"/>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86735" name="Freeform 15">
            <a:extLst>
              <a:ext uri="{FF2B5EF4-FFF2-40B4-BE49-F238E27FC236}">
                <a16:creationId xmlns:a16="http://schemas.microsoft.com/office/drawing/2014/main" id="{58B89824-94B6-4993-9459-7F3F3EE07492}"/>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36" name="Freeform 16">
            <a:extLst>
              <a:ext uri="{FF2B5EF4-FFF2-40B4-BE49-F238E27FC236}">
                <a16:creationId xmlns:a16="http://schemas.microsoft.com/office/drawing/2014/main" id="{84CEAB57-F8E4-489A-BF7C-C444CC137194}"/>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37" name="Washington">
            <a:extLst>
              <a:ext uri="{FF2B5EF4-FFF2-40B4-BE49-F238E27FC236}">
                <a16:creationId xmlns:a16="http://schemas.microsoft.com/office/drawing/2014/main" id="{5AE465EF-F85E-4CE8-A602-5B965A01A4A9}"/>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286738" name="Freeform 19">
            <a:extLst>
              <a:ext uri="{FF2B5EF4-FFF2-40B4-BE49-F238E27FC236}">
                <a16:creationId xmlns:a16="http://schemas.microsoft.com/office/drawing/2014/main" id="{E44120E3-079B-4486-920E-524CA98E7D1B}"/>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39" name="Alabama">
            <a:extLst>
              <a:ext uri="{FF2B5EF4-FFF2-40B4-BE49-F238E27FC236}">
                <a16:creationId xmlns:a16="http://schemas.microsoft.com/office/drawing/2014/main" id="{75AF41E1-4735-4D23-B03F-A83FD62621C5}"/>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86740" name="Arizona">
            <a:extLst>
              <a:ext uri="{FF2B5EF4-FFF2-40B4-BE49-F238E27FC236}">
                <a16:creationId xmlns:a16="http://schemas.microsoft.com/office/drawing/2014/main" id="{130EDF84-16CE-4AB0-8C32-93883E366A1B}"/>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86741" name="Arkansas">
            <a:extLst>
              <a:ext uri="{FF2B5EF4-FFF2-40B4-BE49-F238E27FC236}">
                <a16:creationId xmlns:a16="http://schemas.microsoft.com/office/drawing/2014/main" id="{6B2BA516-63CD-4B06-9871-6B08171D60D2}"/>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86742" name="California">
            <a:extLst>
              <a:ext uri="{FF2B5EF4-FFF2-40B4-BE49-F238E27FC236}">
                <a16:creationId xmlns:a16="http://schemas.microsoft.com/office/drawing/2014/main" id="{01945475-0582-4EBD-99E5-A0DABDC9464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86743" name="Colorado">
            <a:extLst>
              <a:ext uri="{FF2B5EF4-FFF2-40B4-BE49-F238E27FC236}">
                <a16:creationId xmlns:a16="http://schemas.microsoft.com/office/drawing/2014/main" id="{1D8A4494-AF68-457E-B579-3653C32F6DA1}"/>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86744" name="Connecticut">
            <a:extLst>
              <a:ext uri="{FF2B5EF4-FFF2-40B4-BE49-F238E27FC236}">
                <a16:creationId xmlns:a16="http://schemas.microsoft.com/office/drawing/2014/main" id="{124BEE4C-7DED-4038-9795-165565BBEF17}"/>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86745" name="Delaware">
            <a:extLst>
              <a:ext uri="{FF2B5EF4-FFF2-40B4-BE49-F238E27FC236}">
                <a16:creationId xmlns:a16="http://schemas.microsoft.com/office/drawing/2014/main" id="{A13ADDCB-429B-4BC6-BA70-F0234B0A983E}"/>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86746" name="Freeform 27">
            <a:extLst>
              <a:ext uri="{FF2B5EF4-FFF2-40B4-BE49-F238E27FC236}">
                <a16:creationId xmlns:a16="http://schemas.microsoft.com/office/drawing/2014/main" id="{379CABB3-6C06-48E9-A7F2-49614C5B6B1A}"/>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47" name="Georgia">
            <a:extLst>
              <a:ext uri="{FF2B5EF4-FFF2-40B4-BE49-F238E27FC236}">
                <a16:creationId xmlns:a16="http://schemas.microsoft.com/office/drawing/2014/main" id="{0A9B8CFD-64EC-4605-9C0C-8BBE1697774A}"/>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286748" name="Idaho">
            <a:extLst>
              <a:ext uri="{FF2B5EF4-FFF2-40B4-BE49-F238E27FC236}">
                <a16:creationId xmlns:a16="http://schemas.microsoft.com/office/drawing/2014/main" id="{B153277F-3B74-4711-A74F-9D90491E4143}"/>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286749" name="Indiana">
            <a:extLst>
              <a:ext uri="{FF2B5EF4-FFF2-40B4-BE49-F238E27FC236}">
                <a16:creationId xmlns:a16="http://schemas.microsoft.com/office/drawing/2014/main" id="{DCC17735-D54B-438B-834B-C93DD2327872}"/>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86750" name="Kentucky">
            <a:extLst>
              <a:ext uri="{FF2B5EF4-FFF2-40B4-BE49-F238E27FC236}">
                <a16:creationId xmlns:a16="http://schemas.microsoft.com/office/drawing/2014/main" id="{24FBAE3B-2F59-4F7B-8BCA-436FF6443468}"/>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6751" name="Louisiana">
            <a:extLst>
              <a:ext uri="{FF2B5EF4-FFF2-40B4-BE49-F238E27FC236}">
                <a16:creationId xmlns:a16="http://schemas.microsoft.com/office/drawing/2014/main" id="{C5623000-4486-4915-B247-37F5AE656AF4}"/>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86752" name="Maine">
            <a:extLst>
              <a:ext uri="{FF2B5EF4-FFF2-40B4-BE49-F238E27FC236}">
                <a16:creationId xmlns:a16="http://schemas.microsoft.com/office/drawing/2014/main" id="{80C60E62-1A3F-4F2B-89B1-D931F916C975}"/>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286753" name="Maryland">
            <a:extLst>
              <a:ext uri="{FF2B5EF4-FFF2-40B4-BE49-F238E27FC236}">
                <a16:creationId xmlns:a16="http://schemas.microsoft.com/office/drawing/2014/main" id="{3067C10D-43BC-4BE8-987E-5751C1A95E58}"/>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86754" name="Minnesota">
            <a:extLst>
              <a:ext uri="{FF2B5EF4-FFF2-40B4-BE49-F238E27FC236}">
                <a16:creationId xmlns:a16="http://schemas.microsoft.com/office/drawing/2014/main" id="{11052475-469E-4A2C-90ED-B924CDDEB835}"/>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86755" name="Mississippi">
            <a:extLst>
              <a:ext uri="{FF2B5EF4-FFF2-40B4-BE49-F238E27FC236}">
                <a16:creationId xmlns:a16="http://schemas.microsoft.com/office/drawing/2014/main" id="{A6DDA6B1-3832-4362-8252-3ED10CCEB7D7}"/>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86756" name="Montana">
            <a:extLst>
              <a:ext uri="{FF2B5EF4-FFF2-40B4-BE49-F238E27FC236}">
                <a16:creationId xmlns:a16="http://schemas.microsoft.com/office/drawing/2014/main" id="{22F9E88E-1051-4BBF-B05F-9C9838A087CC}"/>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286757" name="Nebraska">
            <a:extLst>
              <a:ext uri="{FF2B5EF4-FFF2-40B4-BE49-F238E27FC236}">
                <a16:creationId xmlns:a16="http://schemas.microsoft.com/office/drawing/2014/main" id="{87BEBFEC-F175-4EE0-937C-A363B8BD5F76}"/>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286758" name="Nevada">
            <a:extLst>
              <a:ext uri="{FF2B5EF4-FFF2-40B4-BE49-F238E27FC236}">
                <a16:creationId xmlns:a16="http://schemas.microsoft.com/office/drawing/2014/main" id="{125FAB82-D6C6-4962-8999-AD928072BFFA}"/>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86759" name="New Hampshire">
            <a:extLst>
              <a:ext uri="{FF2B5EF4-FFF2-40B4-BE49-F238E27FC236}">
                <a16:creationId xmlns:a16="http://schemas.microsoft.com/office/drawing/2014/main" id="{6A72B05A-7448-4753-8C7C-B9B6ABB73EC4}"/>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286760" name="New Jersey">
            <a:extLst>
              <a:ext uri="{FF2B5EF4-FFF2-40B4-BE49-F238E27FC236}">
                <a16:creationId xmlns:a16="http://schemas.microsoft.com/office/drawing/2014/main" id="{0A7EE254-6FDE-4B0D-A9E4-95DE2EA5F08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86761" name="North Carolina">
            <a:extLst>
              <a:ext uri="{FF2B5EF4-FFF2-40B4-BE49-F238E27FC236}">
                <a16:creationId xmlns:a16="http://schemas.microsoft.com/office/drawing/2014/main" id="{B42F732D-7F34-48BD-87A5-C02CFDAF7FB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286762" name="North Dakota">
            <a:extLst>
              <a:ext uri="{FF2B5EF4-FFF2-40B4-BE49-F238E27FC236}">
                <a16:creationId xmlns:a16="http://schemas.microsoft.com/office/drawing/2014/main" id="{470E68AD-3452-4B6B-B373-370B62943CC8}"/>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286763" name="Ohio">
            <a:extLst>
              <a:ext uri="{FF2B5EF4-FFF2-40B4-BE49-F238E27FC236}">
                <a16:creationId xmlns:a16="http://schemas.microsoft.com/office/drawing/2014/main" id="{DD8A0DC9-A05E-4DC4-83F9-EECC9AECCE58}"/>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286764" name="Oregon">
            <a:extLst>
              <a:ext uri="{FF2B5EF4-FFF2-40B4-BE49-F238E27FC236}">
                <a16:creationId xmlns:a16="http://schemas.microsoft.com/office/drawing/2014/main" id="{A1055DD5-E55D-4F44-BD1A-12DA8DE32D68}"/>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286765" name="Pennsylvania">
            <a:extLst>
              <a:ext uri="{FF2B5EF4-FFF2-40B4-BE49-F238E27FC236}">
                <a16:creationId xmlns:a16="http://schemas.microsoft.com/office/drawing/2014/main" id="{EBC7A45F-93F9-4489-B762-A7640722C8FE}"/>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286766" name="Rhode Island">
            <a:extLst>
              <a:ext uri="{FF2B5EF4-FFF2-40B4-BE49-F238E27FC236}">
                <a16:creationId xmlns:a16="http://schemas.microsoft.com/office/drawing/2014/main" id="{EEE6EACC-4794-4B56-AB5B-FFE2F59109F9}"/>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86767" name="South Carolina">
            <a:extLst>
              <a:ext uri="{FF2B5EF4-FFF2-40B4-BE49-F238E27FC236}">
                <a16:creationId xmlns:a16="http://schemas.microsoft.com/office/drawing/2014/main" id="{8AEFF6E5-80D2-47DF-9F68-FD644573EDF1}"/>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286768" name="South Dakota">
            <a:extLst>
              <a:ext uri="{FF2B5EF4-FFF2-40B4-BE49-F238E27FC236}">
                <a16:creationId xmlns:a16="http://schemas.microsoft.com/office/drawing/2014/main" id="{D100505A-2301-462A-9645-0152CFD6EF6F}"/>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6769" name="Tennessee">
            <a:extLst>
              <a:ext uri="{FF2B5EF4-FFF2-40B4-BE49-F238E27FC236}">
                <a16:creationId xmlns:a16="http://schemas.microsoft.com/office/drawing/2014/main" id="{50DBF41C-11B0-4AFC-B351-6E432CEDFE7B}"/>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286770" name="Texas">
            <a:extLst>
              <a:ext uri="{FF2B5EF4-FFF2-40B4-BE49-F238E27FC236}">
                <a16:creationId xmlns:a16="http://schemas.microsoft.com/office/drawing/2014/main" id="{E6014A95-4F0E-4174-9981-8930F73A888D}"/>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86771" name="Utah">
            <a:extLst>
              <a:ext uri="{FF2B5EF4-FFF2-40B4-BE49-F238E27FC236}">
                <a16:creationId xmlns:a16="http://schemas.microsoft.com/office/drawing/2014/main" id="{C6350F8F-5417-4C76-97FE-883FF06F2A3C}"/>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286772" name="Vermont">
            <a:extLst>
              <a:ext uri="{FF2B5EF4-FFF2-40B4-BE49-F238E27FC236}">
                <a16:creationId xmlns:a16="http://schemas.microsoft.com/office/drawing/2014/main" id="{620C60FD-9BDF-4AD4-AACF-81A965A08E9C}"/>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86773" name="West Virginia">
            <a:extLst>
              <a:ext uri="{FF2B5EF4-FFF2-40B4-BE49-F238E27FC236}">
                <a16:creationId xmlns:a16="http://schemas.microsoft.com/office/drawing/2014/main" id="{961455E9-08A8-41F4-94CE-6CF51EF688C8}"/>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6774" name="Wisconsin">
            <a:extLst>
              <a:ext uri="{FF2B5EF4-FFF2-40B4-BE49-F238E27FC236}">
                <a16:creationId xmlns:a16="http://schemas.microsoft.com/office/drawing/2014/main" id="{F4A6EC34-A060-4F6D-83E2-14653A7CD041}"/>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86775" name="Wyoming">
            <a:extLst>
              <a:ext uri="{FF2B5EF4-FFF2-40B4-BE49-F238E27FC236}">
                <a16:creationId xmlns:a16="http://schemas.microsoft.com/office/drawing/2014/main" id="{0C3763C9-813C-41F6-9BDF-573ED7FEDF63}"/>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86776" name="Massachusetts">
            <a:extLst>
              <a:ext uri="{FF2B5EF4-FFF2-40B4-BE49-F238E27FC236}">
                <a16:creationId xmlns:a16="http://schemas.microsoft.com/office/drawing/2014/main" id="{3B574292-6A06-49EF-8DBF-8BA2FDEF684F}"/>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86777" name="Freeform 59">
            <a:extLst>
              <a:ext uri="{FF2B5EF4-FFF2-40B4-BE49-F238E27FC236}">
                <a16:creationId xmlns:a16="http://schemas.microsoft.com/office/drawing/2014/main" id="{AD6AA5A6-E5DF-4048-ADC6-1FEC82F44B5D}"/>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8" name="Freeform 60">
            <a:extLst>
              <a:ext uri="{FF2B5EF4-FFF2-40B4-BE49-F238E27FC236}">
                <a16:creationId xmlns:a16="http://schemas.microsoft.com/office/drawing/2014/main" id="{DF2BC365-E4BB-4A97-B6E6-AF8C03616BC2}"/>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9" name="Virginia">
            <a:extLst>
              <a:ext uri="{FF2B5EF4-FFF2-40B4-BE49-F238E27FC236}">
                <a16:creationId xmlns:a16="http://schemas.microsoft.com/office/drawing/2014/main" id="{915FB3F6-069A-48B7-9E9E-DF076DC58EB2}"/>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286780" name="Freeform 62">
            <a:extLst>
              <a:ext uri="{FF2B5EF4-FFF2-40B4-BE49-F238E27FC236}">
                <a16:creationId xmlns:a16="http://schemas.microsoft.com/office/drawing/2014/main" id="{72651CA4-C9EF-4D7E-A285-983849491E8B}"/>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6781" name="Hawaii">
            <a:extLst>
              <a:ext uri="{FF2B5EF4-FFF2-40B4-BE49-F238E27FC236}">
                <a16:creationId xmlns:a16="http://schemas.microsoft.com/office/drawing/2014/main" id="{9D64E4ED-D4D3-4F55-B5B9-9750044FAA36}"/>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86806" name="Freeform 64">
              <a:extLst>
                <a:ext uri="{FF2B5EF4-FFF2-40B4-BE49-F238E27FC236}">
                  <a16:creationId xmlns:a16="http://schemas.microsoft.com/office/drawing/2014/main" id="{0A617AB1-5688-4BFB-BF92-19CB066D7549}"/>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7A9CF"/>
            </a:solidFill>
            <a:ln w="15875">
              <a:solidFill>
                <a:srgbClr val="003F48"/>
              </a:solidFill>
              <a:prstDash val="solid"/>
              <a:round/>
              <a:headEnd/>
              <a:tailEnd/>
            </a:ln>
          </p:spPr>
          <p:txBody>
            <a:bodyPr/>
            <a:lstStyle/>
            <a:p>
              <a:endParaRPr lang="en-US"/>
            </a:p>
          </p:txBody>
        </p:sp>
        <p:sp>
          <p:nvSpPr>
            <p:cNvPr id="286807" name="Freeform 65">
              <a:extLst>
                <a:ext uri="{FF2B5EF4-FFF2-40B4-BE49-F238E27FC236}">
                  <a16:creationId xmlns:a16="http://schemas.microsoft.com/office/drawing/2014/main" id="{D70BE530-EE56-4B23-B275-4DDCB9D23D85}"/>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286808" name="Freeform 66">
              <a:extLst>
                <a:ext uri="{FF2B5EF4-FFF2-40B4-BE49-F238E27FC236}">
                  <a16:creationId xmlns:a16="http://schemas.microsoft.com/office/drawing/2014/main" id="{5A9FFF07-6128-4D68-B4EF-F02ED3C868A7}"/>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86809" name="Freeform 67">
              <a:extLst>
                <a:ext uri="{FF2B5EF4-FFF2-40B4-BE49-F238E27FC236}">
                  <a16:creationId xmlns:a16="http://schemas.microsoft.com/office/drawing/2014/main" id="{E2E53B62-F040-477F-9153-7246E350D079}"/>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286810" name="Freeform 68">
              <a:extLst>
                <a:ext uri="{FF2B5EF4-FFF2-40B4-BE49-F238E27FC236}">
                  <a16:creationId xmlns:a16="http://schemas.microsoft.com/office/drawing/2014/main" id="{9162B9B9-A2FE-475D-913B-E6D10B36184B}"/>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86811" name="Freeform 69">
              <a:extLst>
                <a:ext uri="{FF2B5EF4-FFF2-40B4-BE49-F238E27FC236}">
                  <a16:creationId xmlns:a16="http://schemas.microsoft.com/office/drawing/2014/main" id="{13FE354A-4715-406B-9AB3-A86157E5EB6C}"/>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86812" name="Freeform 70">
              <a:extLst>
                <a:ext uri="{FF2B5EF4-FFF2-40B4-BE49-F238E27FC236}">
                  <a16:creationId xmlns:a16="http://schemas.microsoft.com/office/drawing/2014/main" id="{706C4741-C828-495B-8B0D-79579E33480B}"/>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7A9CF"/>
            </a:solidFill>
            <a:ln w="15875">
              <a:solidFill>
                <a:srgbClr val="003F48"/>
              </a:solidFill>
              <a:prstDash val="solid"/>
              <a:round/>
              <a:headEnd/>
              <a:tailEnd/>
            </a:ln>
          </p:spPr>
          <p:txBody>
            <a:bodyPr/>
            <a:lstStyle/>
            <a:p>
              <a:endParaRPr lang="en-US"/>
            </a:p>
          </p:txBody>
        </p:sp>
        <p:sp>
          <p:nvSpPr>
            <p:cNvPr id="286813" name="Freeform 71">
              <a:extLst>
                <a:ext uri="{FF2B5EF4-FFF2-40B4-BE49-F238E27FC236}">
                  <a16:creationId xmlns:a16="http://schemas.microsoft.com/office/drawing/2014/main" id="{E6A3ADE1-C038-48D8-A413-9EA03D94E099}"/>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7A9CF"/>
            </a:solidFill>
            <a:ln w="15875">
              <a:solidFill>
                <a:srgbClr val="003F48"/>
              </a:solidFill>
              <a:prstDash val="solid"/>
              <a:round/>
              <a:headEnd/>
              <a:tailEnd/>
            </a:ln>
          </p:spPr>
          <p:txBody>
            <a:bodyPr/>
            <a:lstStyle/>
            <a:p>
              <a:endParaRPr lang="en-US"/>
            </a:p>
          </p:txBody>
        </p:sp>
      </p:grpSp>
      <p:grpSp>
        <p:nvGrpSpPr>
          <p:cNvPr id="286782" name="Alaska">
            <a:extLst>
              <a:ext uri="{FF2B5EF4-FFF2-40B4-BE49-F238E27FC236}">
                <a16:creationId xmlns:a16="http://schemas.microsoft.com/office/drawing/2014/main" id="{EF294DDD-27A7-41A2-8643-5711A6347C57}"/>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86796" name="Freeform 73">
              <a:extLst>
                <a:ext uri="{FF2B5EF4-FFF2-40B4-BE49-F238E27FC236}">
                  <a16:creationId xmlns:a16="http://schemas.microsoft.com/office/drawing/2014/main" id="{AD177E35-F723-4EDE-ADC1-4950622419A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286797" name="Freeform 74">
              <a:extLst>
                <a:ext uri="{FF2B5EF4-FFF2-40B4-BE49-F238E27FC236}">
                  <a16:creationId xmlns:a16="http://schemas.microsoft.com/office/drawing/2014/main" id="{DB2CC598-FB01-455A-AF1E-9F47310C69BB}"/>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286798" name="Freeform 75">
              <a:extLst>
                <a:ext uri="{FF2B5EF4-FFF2-40B4-BE49-F238E27FC236}">
                  <a16:creationId xmlns:a16="http://schemas.microsoft.com/office/drawing/2014/main" id="{E51E4FFF-CEE1-4958-870C-E511B4F75F90}"/>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286799" name="Freeform 76">
              <a:extLst>
                <a:ext uri="{FF2B5EF4-FFF2-40B4-BE49-F238E27FC236}">
                  <a16:creationId xmlns:a16="http://schemas.microsoft.com/office/drawing/2014/main" id="{EF130EDA-88FD-4E41-B1EC-3E733AD518D2}"/>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286800" name="Freeform 77">
              <a:extLst>
                <a:ext uri="{FF2B5EF4-FFF2-40B4-BE49-F238E27FC236}">
                  <a16:creationId xmlns:a16="http://schemas.microsoft.com/office/drawing/2014/main" id="{9DDB3A85-3E1C-4C81-BEB9-BC52C9876FF5}"/>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286801" name="Freeform 78">
              <a:extLst>
                <a:ext uri="{FF2B5EF4-FFF2-40B4-BE49-F238E27FC236}">
                  <a16:creationId xmlns:a16="http://schemas.microsoft.com/office/drawing/2014/main" id="{C65F7B12-884B-4C89-A412-930FACE6629B}"/>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286802" name="Freeform 79">
              <a:extLst>
                <a:ext uri="{FF2B5EF4-FFF2-40B4-BE49-F238E27FC236}">
                  <a16:creationId xmlns:a16="http://schemas.microsoft.com/office/drawing/2014/main" id="{D2E9D33A-EB29-4E10-8A6F-5474C4469698}"/>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86803" name="Freeform 80">
              <a:extLst>
                <a:ext uri="{FF2B5EF4-FFF2-40B4-BE49-F238E27FC236}">
                  <a16:creationId xmlns:a16="http://schemas.microsoft.com/office/drawing/2014/main" id="{338A39F5-3ABA-4A7D-A42F-596AA27C0638}"/>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86804" name="Freeform 81">
              <a:extLst>
                <a:ext uri="{FF2B5EF4-FFF2-40B4-BE49-F238E27FC236}">
                  <a16:creationId xmlns:a16="http://schemas.microsoft.com/office/drawing/2014/main" id="{08BBC555-2623-4375-B8FE-C54A0D08D39E}"/>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86805" name="Freeform 82">
              <a:extLst>
                <a:ext uri="{FF2B5EF4-FFF2-40B4-BE49-F238E27FC236}">
                  <a16:creationId xmlns:a16="http://schemas.microsoft.com/office/drawing/2014/main" id="{0C0E7799-A45C-41EB-ACEA-DE082B5199E6}"/>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286783" name="Rectangle 109">
            <a:extLst>
              <a:ext uri="{FF2B5EF4-FFF2-40B4-BE49-F238E27FC236}">
                <a16:creationId xmlns:a16="http://schemas.microsoft.com/office/drawing/2014/main" id="{5B2A06CC-A84E-4C9D-B713-223A8674DDB6}"/>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6784" name="Rectangle 110">
            <a:extLst>
              <a:ext uri="{FF2B5EF4-FFF2-40B4-BE49-F238E27FC236}">
                <a16:creationId xmlns:a16="http://schemas.microsoft.com/office/drawing/2014/main" id="{47C4F192-BB12-481B-9624-B2B2A172062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6785" name="Rectangle 111">
            <a:extLst>
              <a:ext uri="{FF2B5EF4-FFF2-40B4-BE49-F238E27FC236}">
                <a16:creationId xmlns:a16="http://schemas.microsoft.com/office/drawing/2014/main" id="{89D4FD7B-A97F-47D9-9408-1D3EC1B32C43}"/>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6786" name="Rectangle 112">
            <a:extLst>
              <a:ext uri="{FF2B5EF4-FFF2-40B4-BE49-F238E27FC236}">
                <a16:creationId xmlns:a16="http://schemas.microsoft.com/office/drawing/2014/main" id="{70B06E4F-5467-46E7-8016-AB4F098C163E}"/>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6787" name="Rectangle 113">
            <a:extLst>
              <a:ext uri="{FF2B5EF4-FFF2-40B4-BE49-F238E27FC236}">
                <a16:creationId xmlns:a16="http://schemas.microsoft.com/office/drawing/2014/main" id="{6B938B8E-B12B-4C76-821E-0585757B40E3}"/>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6788" name="Text Box 114">
            <a:extLst>
              <a:ext uri="{FF2B5EF4-FFF2-40B4-BE49-F238E27FC236}">
                <a16:creationId xmlns:a16="http://schemas.microsoft.com/office/drawing/2014/main" id="{454CDA12-9506-48CF-B314-06B5871506D9}"/>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86789" name="Text Box 105">
            <a:extLst>
              <a:ext uri="{FF2B5EF4-FFF2-40B4-BE49-F238E27FC236}">
                <a16:creationId xmlns:a16="http://schemas.microsoft.com/office/drawing/2014/main" id="{6E69EAB7-322E-494B-9E06-3D7F8D70DEDE}"/>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86790" name="Text Box 106">
            <a:extLst>
              <a:ext uri="{FF2B5EF4-FFF2-40B4-BE49-F238E27FC236}">
                <a16:creationId xmlns:a16="http://schemas.microsoft.com/office/drawing/2014/main" id="{E0DEA2B0-43ED-42A1-8B9D-01F83B2B7E9E}"/>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86791" name="Text Box 107">
            <a:extLst>
              <a:ext uri="{FF2B5EF4-FFF2-40B4-BE49-F238E27FC236}">
                <a16:creationId xmlns:a16="http://schemas.microsoft.com/office/drawing/2014/main" id="{7D5ABF61-4393-4031-B3C1-FCC377FF424B}"/>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86792" name="Text Box 108">
            <a:extLst>
              <a:ext uri="{FF2B5EF4-FFF2-40B4-BE49-F238E27FC236}">
                <a16:creationId xmlns:a16="http://schemas.microsoft.com/office/drawing/2014/main" id="{DF538EF7-4E0C-455C-9923-3115F573F8F8}"/>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86793" name="Rectangle 7">
            <a:extLst>
              <a:ext uri="{FF2B5EF4-FFF2-40B4-BE49-F238E27FC236}">
                <a16:creationId xmlns:a16="http://schemas.microsoft.com/office/drawing/2014/main" id="{95463D6F-9342-4487-81FE-407E708164E3}"/>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food allergies in a required course</a:t>
            </a:r>
          </a:p>
        </p:txBody>
      </p:sp>
      <p:sp>
        <p:nvSpPr>
          <p:cNvPr id="286794" name="Text Box 101">
            <a:extLst>
              <a:ext uri="{FF2B5EF4-FFF2-40B4-BE49-F238E27FC236}">
                <a16:creationId xmlns:a16="http://schemas.microsoft.com/office/drawing/2014/main" id="{88A90696-6876-4660-B654-770DC6555A5B}"/>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86795" name="Text Box 116">
            <a:extLst>
              <a:ext uri="{FF2B5EF4-FFF2-40B4-BE49-F238E27FC236}">
                <a16:creationId xmlns:a16="http://schemas.microsoft.com/office/drawing/2014/main" id="{30A8821A-90A4-4321-B2B4-C076FF5F93AD}"/>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Kansas">
            <a:extLst>
              <a:ext uri="{FF2B5EF4-FFF2-40B4-BE49-F238E27FC236}">
                <a16:creationId xmlns:a16="http://schemas.microsoft.com/office/drawing/2014/main" id="{9F3B30F3-BF16-4152-9F53-BD54E708B377}"/>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288771" name="Missouri">
            <a:extLst>
              <a:ext uri="{FF2B5EF4-FFF2-40B4-BE49-F238E27FC236}">
                <a16:creationId xmlns:a16="http://schemas.microsoft.com/office/drawing/2014/main" id="{968EF085-6282-4EB6-B501-D3CE885D4BA1}"/>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8772" name="Illinois">
            <a:extLst>
              <a:ext uri="{FF2B5EF4-FFF2-40B4-BE49-F238E27FC236}">
                <a16:creationId xmlns:a16="http://schemas.microsoft.com/office/drawing/2014/main" id="{D27EDD6D-E2DA-4C7A-8F84-9F71DA6F8C65}"/>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8773" name="Iowa">
            <a:extLst>
              <a:ext uri="{FF2B5EF4-FFF2-40B4-BE49-F238E27FC236}">
                <a16:creationId xmlns:a16="http://schemas.microsoft.com/office/drawing/2014/main" id="{0D3263C4-61D1-4774-A501-3C59577D0744}"/>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88774" name="New Mexico">
            <a:extLst>
              <a:ext uri="{FF2B5EF4-FFF2-40B4-BE49-F238E27FC236}">
                <a16:creationId xmlns:a16="http://schemas.microsoft.com/office/drawing/2014/main" id="{195E91A9-1621-4E8C-BCFB-DD8854DBAE33}"/>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288775" name="Oklahoma">
            <a:extLst>
              <a:ext uri="{FF2B5EF4-FFF2-40B4-BE49-F238E27FC236}">
                <a16:creationId xmlns:a16="http://schemas.microsoft.com/office/drawing/2014/main" id="{4049D8DC-3A43-4CB3-A0BA-A6FD6BBC4F82}"/>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88776" name="Florida">
            <a:extLst>
              <a:ext uri="{FF2B5EF4-FFF2-40B4-BE49-F238E27FC236}">
                <a16:creationId xmlns:a16="http://schemas.microsoft.com/office/drawing/2014/main" id="{2F242363-FE63-4A11-8FED-37CD79DDA71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288777" name="Freeform 9">
            <a:extLst>
              <a:ext uri="{FF2B5EF4-FFF2-40B4-BE49-F238E27FC236}">
                <a16:creationId xmlns:a16="http://schemas.microsoft.com/office/drawing/2014/main" id="{1C571CF8-087E-4A38-8BC5-20000E89C3DF}"/>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88778" name="Freeform 10">
            <a:extLst>
              <a:ext uri="{FF2B5EF4-FFF2-40B4-BE49-F238E27FC236}">
                <a16:creationId xmlns:a16="http://schemas.microsoft.com/office/drawing/2014/main" id="{07A98D9C-8BAD-44E5-A61B-6BD1246B8317}"/>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88779" name="Freeform 11">
            <a:extLst>
              <a:ext uri="{FF2B5EF4-FFF2-40B4-BE49-F238E27FC236}">
                <a16:creationId xmlns:a16="http://schemas.microsoft.com/office/drawing/2014/main" id="{911D64D1-A01C-4E54-A7F8-96431E58178E}"/>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88780" name="Michigan Upper">
            <a:extLst>
              <a:ext uri="{FF2B5EF4-FFF2-40B4-BE49-F238E27FC236}">
                <a16:creationId xmlns:a16="http://schemas.microsoft.com/office/drawing/2014/main" id="{EEAFC541-0C46-49ED-B11F-CAD6E4D95874}"/>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288781" name="Michigan">
            <a:extLst>
              <a:ext uri="{FF2B5EF4-FFF2-40B4-BE49-F238E27FC236}">
                <a16:creationId xmlns:a16="http://schemas.microsoft.com/office/drawing/2014/main" id="{9908E0A8-46BE-43F6-B488-5FFED31898DD}"/>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88782" name="New York">
            <a:extLst>
              <a:ext uri="{FF2B5EF4-FFF2-40B4-BE49-F238E27FC236}">
                <a16:creationId xmlns:a16="http://schemas.microsoft.com/office/drawing/2014/main" id="{9FF7A40C-425B-4ACD-B90F-5F0BD3BEC585}"/>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288783" name="Freeform 15">
            <a:extLst>
              <a:ext uri="{FF2B5EF4-FFF2-40B4-BE49-F238E27FC236}">
                <a16:creationId xmlns:a16="http://schemas.microsoft.com/office/drawing/2014/main" id="{353553E7-C314-4B09-A939-232DB04773E4}"/>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84" name="Freeform 16">
            <a:extLst>
              <a:ext uri="{FF2B5EF4-FFF2-40B4-BE49-F238E27FC236}">
                <a16:creationId xmlns:a16="http://schemas.microsoft.com/office/drawing/2014/main" id="{C7975C03-7ADD-410C-922E-01DE7F9446D5}"/>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85" name="Washington">
            <a:extLst>
              <a:ext uri="{FF2B5EF4-FFF2-40B4-BE49-F238E27FC236}">
                <a16:creationId xmlns:a16="http://schemas.microsoft.com/office/drawing/2014/main" id="{D48ED5DD-911C-4247-9E92-4D3D462D7367}"/>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288786" name="Freeform 19">
            <a:extLst>
              <a:ext uri="{FF2B5EF4-FFF2-40B4-BE49-F238E27FC236}">
                <a16:creationId xmlns:a16="http://schemas.microsoft.com/office/drawing/2014/main" id="{2354D1E9-255D-47E3-9150-488EE3363BE0}"/>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87" name="Alabama">
            <a:extLst>
              <a:ext uri="{FF2B5EF4-FFF2-40B4-BE49-F238E27FC236}">
                <a16:creationId xmlns:a16="http://schemas.microsoft.com/office/drawing/2014/main" id="{2D830E75-3834-4274-BB1C-6FE775E6495F}"/>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8788" name="Arizona">
            <a:extLst>
              <a:ext uri="{FF2B5EF4-FFF2-40B4-BE49-F238E27FC236}">
                <a16:creationId xmlns:a16="http://schemas.microsoft.com/office/drawing/2014/main" id="{1AA7EC92-E183-4CA2-88D6-0FFE1FA744C8}"/>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88789" name="Arkansas">
            <a:extLst>
              <a:ext uri="{FF2B5EF4-FFF2-40B4-BE49-F238E27FC236}">
                <a16:creationId xmlns:a16="http://schemas.microsoft.com/office/drawing/2014/main" id="{64ECBEE2-BFD5-49B6-9F30-733B912B3CAD}"/>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88790" name="California">
            <a:extLst>
              <a:ext uri="{FF2B5EF4-FFF2-40B4-BE49-F238E27FC236}">
                <a16:creationId xmlns:a16="http://schemas.microsoft.com/office/drawing/2014/main" id="{EC37F6A2-C5FF-4724-BBD7-6DCAF67C6428}"/>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288791" name="Colorado">
            <a:extLst>
              <a:ext uri="{FF2B5EF4-FFF2-40B4-BE49-F238E27FC236}">
                <a16:creationId xmlns:a16="http://schemas.microsoft.com/office/drawing/2014/main" id="{A19EC6B0-9D0C-4341-8E67-33DF2ACA87A6}"/>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88792" name="Connecticut">
            <a:extLst>
              <a:ext uri="{FF2B5EF4-FFF2-40B4-BE49-F238E27FC236}">
                <a16:creationId xmlns:a16="http://schemas.microsoft.com/office/drawing/2014/main" id="{29614540-1C94-43C0-A903-B9629105B9DC}"/>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88793" name="Delaware">
            <a:extLst>
              <a:ext uri="{FF2B5EF4-FFF2-40B4-BE49-F238E27FC236}">
                <a16:creationId xmlns:a16="http://schemas.microsoft.com/office/drawing/2014/main" id="{E48E2EB4-0B97-40B6-A08B-ED0D857BF96E}"/>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8794" name="Freeform 27">
            <a:extLst>
              <a:ext uri="{FF2B5EF4-FFF2-40B4-BE49-F238E27FC236}">
                <a16:creationId xmlns:a16="http://schemas.microsoft.com/office/drawing/2014/main" id="{81F59C38-05B5-41C0-A527-CF30DD9D44C3}"/>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95" name="Georgia">
            <a:extLst>
              <a:ext uri="{FF2B5EF4-FFF2-40B4-BE49-F238E27FC236}">
                <a16:creationId xmlns:a16="http://schemas.microsoft.com/office/drawing/2014/main" id="{FB2DE01A-1CA3-4682-ABC4-5DF930197FD9}"/>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88796" name="Idaho">
            <a:extLst>
              <a:ext uri="{FF2B5EF4-FFF2-40B4-BE49-F238E27FC236}">
                <a16:creationId xmlns:a16="http://schemas.microsoft.com/office/drawing/2014/main" id="{39E66367-234D-4EDC-A8C9-4BA6E6ACCDDE}"/>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288797" name="Indiana">
            <a:extLst>
              <a:ext uri="{FF2B5EF4-FFF2-40B4-BE49-F238E27FC236}">
                <a16:creationId xmlns:a16="http://schemas.microsoft.com/office/drawing/2014/main" id="{82BD2025-DA21-47D4-A24D-CCCD8D17A2B3}"/>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88798" name="Kentucky">
            <a:extLst>
              <a:ext uri="{FF2B5EF4-FFF2-40B4-BE49-F238E27FC236}">
                <a16:creationId xmlns:a16="http://schemas.microsoft.com/office/drawing/2014/main" id="{AC6F1C24-B0A5-4E29-9CF3-C1FB2030160A}"/>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8799" name="Louisiana">
            <a:extLst>
              <a:ext uri="{FF2B5EF4-FFF2-40B4-BE49-F238E27FC236}">
                <a16:creationId xmlns:a16="http://schemas.microsoft.com/office/drawing/2014/main" id="{A4730F15-3482-4C47-BD90-994D8947AAE8}"/>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88800" name="Maine">
            <a:extLst>
              <a:ext uri="{FF2B5EF4-FFF2-40B4-BE49-F238E27FC236}">
                <a16:creationId xmlns:a16="http://schemas.microsoft.com/office/drawing/2014/main" id="{E11230C4-251A-46BA-B39E-2897806B5783}"/>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288801" name="Maryland">
            <a:extLst>
              <a:ext uri="{FF2B5EF4-FFF2-40B4-BE49-F238E27FC236}">
                <a16:creationId xmlns:a16="http://schemas.microsoft.com/office/drawing/2014/main" id="{3868755E-04AF-4E62-A7B8-BFEEF1A72477}"/>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8802" name="Minnesota">
            <a:extLst>
              <a:ext uri="{FF2B5EF4-FFF2-40B4-BE49-F238E27FC236}">
                <a16:creationId xmlns:a16="http://schemas.microsoft.com/office/drawing/2014/main" id="{3F53A789-A899-4D26-AD97-47B6E5BBB484}"/>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88803" name="Mississippi">
            <a:extLst>
              <a:ext uri="{FF2B5EF4-FFF2-40B4-BE49-F238E27FC236}">
                <a16:creationId xmlns:a16="http://schemas.microsoft.com/office/drawing/2014/main" id="{2B41A33F-1D0E-400C-B7BB-F438FAFFF4FE}"/>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88804" name="Montana">
            <a:extLst>
              <a:ext uri="{FF2B5EF4-FFF2-40B4-BE49-F238E27FC236}">
                <a16:creationId xmlns:a16="http://schemas.microsoft.com/office/drawing/2014/main" id="{72534E4D-7390-43C0-872C-2243308D33B8}"/>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88805" name="Nebraska">
            <a:extLst>
              <a:ext uri="{FF2B5EF4-FFF2-40B4-BE49-F238E27FC236}">
                <a16:creationId xmlns:a16="http://schemas.microsoft.com/office/drawing/2014/main" id="{3A16AE67-7BE4-4898-9968-FD1838100E92}"/>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288806" name="Nevada">
            <a:extLst>
              <a:ext uri="{FF2B5EF4-FFF2-40B4-BE49-F238E27FC236}">
                <a16:creationId xmlns:a16="http://schemas.microsoft.com/office/drawing/2014/main" id="{84769D2F-A6F3-439D-BF1D-FFD3446068BF}"/>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88807" name="New Hampshire">
            <a:extLst>
              <a:ext uri="{FF2B5EF4-FFF2-40B4-BE49-F238E27FC236}">
                <a16:creationId xmlns:a16="http://schemas.microsoft.com/office/drawing/2014/main" id="{BC228270-A78A-49FC-AEA5-2C29926D636F}"/>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288808" name="New Jersey">
            <a:extLst>
              <a:ext uri="{FF2B5EF4-FFF2-40B4-BE49-F238E27FC236}">
                <a16:creationId xmlns:a16="http://schemas.microsoft.com/office/drawing/2014/main" id="{1887C0CA-01F3-4995-AB89-691A3B605975}"/>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88809" name="North Carolina">
            <a:extLst>
              <a:ext uri="{FF2B5EF4-FFF2-40B4-BE49-F238E27FC236}">
                <a16:creationId xmlns:a16="http://schemas.microsoft.com/office/drawing/2014/main" id="{274121F1-A74E-4980-B57C-5F877EC4F750}"/>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288810" name="North Dakota">
            <a:extLst>
              <a:ext uri="{FF2B5EF4-FFF2-40B4-BE49-F238E27FC236}">
                <a16:creationId xmlns:a16="http://schemas.microsoft.com/office/drawing/2014/main" id="{B9F92463-074D-4CE2-A4AD-40E95068D2FB}"/>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288811" name="Ohio">
            <a:extLst>
              <a:ext uri="{FF2B5EF4-FFF2-40B4-BE49-F238E27FC236}">
                <a16:creationId xmlns:a16="http://schemas.microsoft.com/office/drawing/2014/main" id="{7A1BDD0B-39F0-492D-82D2-91BE51AAC02A}"/>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288812" name="Oregon">
            <a:extLst>
              <a:ext uri="{FF2B5EF4-FFF2-40B4-BE49-F238E27FC236}">
                <a16:creationId xmlns:a16="http://schemas.microsoft.com/office/drawing/2014/main" id="{C9D2E729-89F4-4294-8593-9A5156151974}"/>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288813" name="Pennsylvania">
            <a:extLst>
              <a:ext uri="{FF2B5EF4-FFF2-40B4-BE49-F238E27FC236}">
                <a16:creationId xmlns:a16="http://schemas.microsoft.com/office/drawing/2014/main" id="{E6589AA7-CB06-4627-B4E9-5C42198750C4}"/>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288814" name="Rhode Island">
            <a:extLst>
              <a:ext uri="{FF2B5EF4-FFF2-40B4-BE49-F238E27FC236}">
                <a16:creationId xmlns:a16="http://schemas.microsoft.com/office/drawing/2014/main" id="{D7CCED40-ED87-4B6B-8F14-4ECAD3B29D0C}"/>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8815" name="South Carolina">
            <a:extLst>
              <a:ext uri="{FF2B5EF4-FFF2-40B4-BE49-F238E27FC236}">
                <a16:creationId xmlns:a16="http://schemas.microsoft.com/office/drawing/2014/main" id="{FEC003DA-19FA-4930-A393-5B166A04048E}"/>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288816" name="South Dakota">
            <a:extLst>
              <a:ext uri="{FF2B5EF4-FFF2-40B4-BE49-F238E27FC236}">
                <a16:creationId xmlns:a16="http://schemas.microsoft.com/office/drawing/2014/main" id="{522A8931-0FD3-43C3-A33A-0896982AC720}"/>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8817" name="Tennessee">
            <a:extLst>
              <a:ext uri="{FF2B5EF4-FFF2-40B4-BE49-F238E27FC236}">
                <a16:creationId xmlns:a16="http://schemas.microsoft.com/office/drawing/2014/main" id="{00DB1741-BCE8-4722-A5EF-C35ECA0BC74B}"/>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288818" name="Texas">
            <a:extLst>
              <a:ext uri="{FF2B5EF4-FFF2-40B4-BE49-F238E27FC236}">
                <a16:creationId xmlns:a16="http://schemas.microsoft.com/office/drawing/2014/main" id="{ADCB25E9-1C48-4B7B-95EC-7A77ED56F19D}"/>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88819" name="Utah">
            <a:extLst>
              <a:ext uri="{FF2B5EF4-FFF2-40B4-BE49-F238E27FC236}">
                <a16:creationId xmlns:a16="http://schemas.microsoft.com/office/drawing/2014/main" id="{9E1B3FB8-8542-4527-AC43-E560DFC8104E}"/>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288820" name="Vermont">
            <a:extLst>
              <a:ext uri="{FF2B5EF4-FFF2-40B4-BE49-F238E27FC236}">
                <a16:creationId xmlns:a16="http://schemas.microsoft.com/office/drawing/2014/main" id="{1A99EF6E-7BE9-4A6F-8039-D11A18F3D3E8}"/>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88821" name="West Virginia">
            <a:extLst>
              <a:ext uri="{FF2B5EF4-FFF2-40B4-BE49-F238E27FC236}">
                <a16:creationId xmlns:a16="http://schemas.microsoft.com/office/drawing/2014/main" id="{8C7D19A1-F248-43AB-800B-5BA8E92E5FA6}"/>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8822" name="Wisconsin">
            <a:extLst>
              <a:ext uri="{FF2B5EF4-FFF2-40B4-BE49-F238E27FC236}">
                <a16:creationId xmlns:a16="http://schemas.microsoft.com/office/drawing/2014/main" id="{DB2E54BC-8CC1-4E86-AB71-7D3C87E08A33}"/>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288823" name="Wyoming">
            <a:extLst>
              <a:ext uri="{FF2B5EF4-FFF2-40B4-BE49-F238E27FC236}">
                <a16:creationId xmlns:a16="http://schemas.microsoft.com/office/drawing/2014/main" id="{1BC4F302-DE0C-409E-9BA5-B0ADCEA8EEF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88824" name="Massachusetts">
            <a:extLst>
              <a:ext uri="{FF2B5EF4-FFF2-40B4-BE49-F238E27FC236}">
                <a16:creationId xmlns:a16="http://schemas.microsoft.com/office/drawing/2014/main" id="{03A2CF99-5FB4-4840-8457-EB880AED9DBA}"/>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8825" name="Freeform 59">
            <a:extLst>
              <a:ext uri="{FF2B5EF4-FFF2-40B4-BE49-F238E27FC236}">
                <a16:creationId xmlns:a16="http://schemas.microsoft.com/office/drawing/2014/main" id="{FB8A8BAE-BBCD-4CC8-827E-2BE45FD8008C}"/>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826" name="Freeform 60">
            <a:extLst>
              <a:ext uri="{FF2B5EF4-FFF2-40B4-BE49-F238E27FC236}">
                <a16:creationId xmlns:a16="http://schemas.microsoft.com/office/drawing/2014/main" id="{1B17A2FC-D1A7-420C-9AF7-E942EF96966D}"/>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827" name="Virginia">
            <a:extLst>
              <a:ext uri="{FF2B5EF4-FFF2-40B4-BE49-F238E27FC236}">
                <a16:creationId xmlns:a16="http://schemas.microsoft.com/office/drawing/2014/main" id="{162CDFA5-7A1E-4FF1-90ED-5D343C2926EE}"/>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288828" name="Freeform 62">
            <a:extLst>
              <a:ext uri="{FF2B5EF4-FFF2-40B4-BE49-F238E27FC236}">
                <a16:creationId xmlns:a16="http://schemas.microsoft.com/office/drawing/2014/main" id="{EE83AA51-2A70-4F72-82C4-D579CAA3D257}"/>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8829" name="Hawaii">
            <a:extLst>
              <a:ext uri="{FF2B5EF4-FFF2-40B4-BE49-F238E27FC236}">
                <a16:creationId xmlns:a16="http://schemas.microsoft.com/office/drawing/2014/main" id="{714106E1-AD73-4781-952A-CB7ACF44D615}"/>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88854" name="Freeform 64">
              <a:extLst>
                <a:ext uri="{FF2B5EF4-FFF2-40B4-BE49-F238E27FC236}">
                  <a16:creationId xmlns:a16="http://schemas.microsoft.com/office/drawing/2014/main" id="{7FED71E0-C8E0-4523-BE84-A9E36DE364B6}"/>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288855" name="Freeform 65">
              <a:extLst>
                <a:ext uri="{FF2B5EF4-FFF2-40B4-BE49-F238E27FC236}">
                  <a16:creationId xmlns:a16="http://schemas.microsoft.com/office/drawing/2014/main" id="{CE887BCF-E279-42ED-9912-8426637053E6}"/>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88856" name="Freeform 66">
              <a:extLst>
                <a:ext uri="{FF2B5EF4-FFF2-40B4-BE49-F238E27FC236}">
                  <a16:creationId xmlns:a16="http://schemas.microsoft.com/office/drawing/2014/main" id="{60365187-CAEA-4C07-9C9C-BC3A827A17D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8857" name="Freeform 67">
              <a:extLst>
                <a:ext uri="{FF2B5EF4-FFF2-40B4-BE49-F238E27FC236}">
                  <a16:creationId xmlns:a16="http://schemas.microsoft.com/office/drawing/2014/main" id="{45AF4370-E1B5-40FD-99DD-725EC1788310}"/>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88858" name="Freeform 68">
              <a:extLst>
                <a:ext uri="{FF2B5EF4-FFF2-40B4-BE49-F238E27FC236}">
                  <a16:creationId xmlns:a16="http://schemas.microsoft.com/office/drawing/2014/main" id="{BD8D4FFE-D238-4CF6-801B-C3BAAC3F8F1D}"/>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8859" name="Freeform 69">
              <a:extLst>
                <a:ext uri="{FF2B5EF4-FFF2-40B4-BE49-F238E27FC236}">
                  <a16:creationId xmlns:a16="http://schemas.microsoft.com/office/drawing/2014/main" id="{69F3FD86-3F6C-40D3-8953-0964D9FDFAC5}"/>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8860" name="Freeform 70">
              <a:extLst>
                <a:ext uri="{FF2B5EF4-FFF2-40B4-BE49-F238E27FC236}">
                  <a16:creationId xmlns:a16="http://schemas.microsoft.com/office/drawing/2014/main" id="{4C934372-D8F0-4BC2-8721-3AA80FA72477}"/>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288861" name="Freeform 71">
              <a:extLst>
                <a:ext uri="{FF2B5EF4-FFF2-40B4-BE49-F238E27FC236}">
                  <a16:creationId xmlns:a16="http://schemas.microsoft.com/office/drawing/2014/main" id="{4BDFBF28-598A-430D-AFBD-982F9554DCDB}"/>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288830" name="Alaska">
            <a:extLst>
              <a:ext uri="{FF2B5EF4-FFF2-40B4-BE49-F238E27FC236}">
                <a16:creationId xmlns:a16="http://schemas.microsoft.com/office/drawing/2014/main" id="{C225F679-0DDC-4798-A8A7-8D994337878F}"/>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88844" name="Freeform 73">
              <a:extLst>
                <a:ext uri="{FF2B5EF4-FFF2-40B4-BE49-F238E27FC236}">
                  <a16:creationId xmlns:a16="http://schemas.microsoft.com/office/drawing/2014/main" id="{4451A67A-53FE-4DB8-A108-08AEC2206E3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288845" name="Freeform 74">
              <a:extLst>
                <a:ext uri="{FF2B5EF4-FFF2-40B4-BE49-F238E27FC236}">
                  <a16:creationId xmlns:a16="http://schemas.microsoft.com/office/drawing/2014/main" id="{416C1387-61F5-47A8-BADA-AD5C96F8F82D}"/>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288846" name="Freeform 75">
              <a:extLst>
                <a:ext uri="{FF2B5EF4-FFF2-40B4-BE49-F238E27FC236}">
                  <a16:creationId xmlns:a16="http://schemas.microsoft.com/office/drawing/2014/main" id="{F001B2C9-E9C9-4C6D-B13B-1C6D8D815E4A}"/>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88847" name="Freeform 76">
              <a:extLst>
                <a:ext uri="{FF2B5EF4-FFF2-40B4-BE49-F238E27FC236}">
                  <a16:creationId xmlns:a16="http://schemas.microsoft.com/office/drawing/2014/main" id="{0DC78D38-3654-4DCE-B507-0901556F507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288848" name="Freeform 77">
              <a:extLst>
                <a:ext uri="{FF2B5EF4-FFF2-40B4-BE49-F238E27FC236}">
                  <a16:creationId xmlns:a16="http://schemas.microsoft.com/office/drawing/2014/main" id="{8489673F-4037-4A33-9271-48C6E2DEDDD4}"/>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288849" name="Freeform 78">
              <a:extLst>
                <a:ext uri="{FF2B5EF4-FFF2-40B4-BE49-F238E27FC236}">
                  <a16:creationId xmlns:a16="http://schemas.microsoft.com/office/drawing/2014/main" id="{C0B1081A-5E6A-4453-9A5E-DE2BE13E917F}"/>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88850" name="Freeform 79">
              <a:extLst>
                <a:ext uri="{FF2B5EF4-FFF2-40B4-BE49-F238E27FC236}">
                  <a16:creationId xmlns:a16="http://schemas.microsoft.com/office/drawing/2014/main" id="{68E18304-0F4A-4B37-B9D2-930454FAF74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8851" name="Freeform 80">
              <a:extLst>
                <a:ext uri="{FF2B5EF4-FFF2-40B4-BE49-F238E27FC236}">
                  <a16:creationId xmlns:a16="http://schemas.microsoft.com/office/drawing/2014/main" id="{D1AF3966-DE21-4776-804A-15DECA5C78C4}"/>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8852" name="Freeform 81">
              <a:extLst>
                <a:ext uri="{FF2B5EF4-FFF2-40B4-BE49-F238E27FC236}">
                  <a16:creationId xmlns:a16="http://schemas.microsoft.com/office/drawing/2014/main" id="{E988EEB4-C79B-49F2-B0DE-98BCBBA3A151}"/>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8853" name="Freeform 82">
              <a:extLst>
                <a:ext uri="{FF2B5EF4-FFF2-40B4-BE49-F238E27FC236}">
                  <a16:creationId xmlns:a16="http://schemas.microsoft.com/office/drawing/2014/main" id="{2050F6C4-5243-42C8-AF45-29F828027DA0}"/>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288831" name="Rectangle 109">
            <a:extLst>
              <a:ext uri="{FF2B5EF4-FFF2-40B4-BE49-F238E27FC236}">
                <a16:creationId xmlns:a16="http://schemas.microsoft.com/office/drawing/2014/main" id="{70604CC3-9B89-42D8-88E6-021D5EA9D1D1}"/>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8832" name="Rectangle 110">
            <a:extLst>
              <a:ext uri="{FF2B5EF4-FFF2-40B4-BE49-F238E27FC236}">
                <a16:creationId xmlns:a16="http://schemas.microsoft.com/office/drawing/2014/main" id="{977BA8FC-64AA-40D2-8986-372AEEF53254}"/>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8833" name="Rectangle 111">
            <a:extLst>
              <a:ext uri="{FF2B5EF4-FFF2-40B4-BE49-F238E27FC236}">
                <a16:creationId xmlns:a16="http://schemas.microsoft.com/office/drawing/2014/main" id="{4D8442AE-BDA0-402F-B7D5-6B2F9C28A3D9}"/>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8834" name="Rectangle 112">
            <a:extLst>
              <a:ext uri="{FF2B5EF4-FFF2-40B4-BE49-F238E27FC236}">
                <a16:creationId xmlns:a16="http://schemas.microsoft.com/office/drawing/2014/main" id="{74D84BF6-A892-4DEF-943E-8A4123C1C198}"/>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8835" name="Rectangle 113">
            <a:extLst>
              <a:ext uri="{FF2B5EF4-FFF2-40B4-BE49-F238E27FC236}">
                <a16:creationId xmlns:a16="http://schemas.microsoft.com/office/drawing/2014/main" id="{7C1A2D04-40D6-4FDB-8872-33B53DFC30D7}"/>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8836" name="Text Box 114">
            <a:extLst>
              <a:ext uri="{FF2B5EF4-FFF2-40B4-BE49-F238E27FC236}">
                <a16:creationId xmlns:a16="http://schemas.microsoft.com/office/drawing/2014/main" id="{FB59D5C0-B2AD-4305-89C1-BC0AF6D446B9}"/>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88837" name="Text Box 105">
            <a:extLst>
              <a:ext uri="{FF2B5EF4-FFF2-40B4-BE49-F238E27FC236}">
                <a16:creationId xmlns:a16="http://schemas.microsoft.com/office/drawing/2014/main" id="{41728EB6-0A00-42FD-99CB-F79E1025CACC}"/>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88838" name="Text Box 106">
            <a:extLst>
              <a:ext uri="{FF2B5EF4-FFF2-40B4-BE49-F238E27FC236}">
                <a16:creationId xmlns:a16="http://schemas.microsoft.com/office/drawing/2014/main" id="{1ED853A0-2825-4B25-82FC-146F10BB1BDA}"/>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88839" name="Text Box 107">
            <a:extLst>
              <a:ext uri="{FF2B5EF4-FFF2-40B4-BE49-F238E27FC236}">
                <a16:creationId xmlns:a16="http://schemas.microsoft.com/office/drawing/2014/main" id="{2003C66D-48DB-4748-ABE2-577BE72056BA}"/>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88840" name="Text Box 108">
            <a:extLst>
              <a:ext uri="{FF2B5EF4-FFF2-40B4-BE49-F238E27FC236}">
                <a16:creationId xmlns:a16="http://schemas.microsoft.com/office/drawing/2014/main" id="{474D9FBF-0446-471F-9263-7EEB5E44ED13}"/>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88841" name="Rectangle 7">
            <a:extLst>
              <a:ext uri="{FF2B5EF4-FFF2-40B4-BE49-F238E27FC236}">
                <a16:creationId xmlns:a16="http://schemas.microsoft.com/office/drawing/2014/main" id="{5F6C129D-4370-4335-8289-4BF40F575819}"/>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suicide prevention in a required course</a:t>
            </a:r>
          </a:p>
        </p:txBody>
      </p:sp>
      <p:sp>
        <p:nvSpPr>
          <p:cNvPr id="288842" name="Text Box 101">
            <a:extLst>
              <a:ext uri="{FF2B5EF4-FFF2-40B4-BE49-F238E27FC236}">
                <a16:creationId xmlns:a16="http://schemas.microsoft.com/office/drawing/2014/main" id="{0AF415F7-C82E-40B9-8171-3EE1C8CB107B}"/>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88843" name="Text Box 116">
            <a:extLst>
              <a:ext uri="{FF2B5EF4-FFF2-40B4-BE49-F238E27FC236}">
                <a16:creationId xmlns:a16="http://schemas.microsoft.com/office/drawing/2014/main" id="{2140757A-DDAD-4FA9-89CD-12D9627E757C}"/>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Kansas">
            <a:extLst>
              <a:ext uri="{FF2B5EF4-FFF2-40B4-BE49-F238E27FC236}">
                <a16:creationId xmlns:a16="http://schemas.microsoft.com/office/drawing/2014/main" id="{374AAC0D-1DEC-4361-B785-462BF8AA60F4}"/>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290819" name="Missouri">
            <a:extLst>
              <a:ext uri="{FF2B5EF4-FFF2-40B4-BE49-F238E27FC236}">
                <a16:creationId xmlns:a16="http://schemas.microsoft.com/office/drawing/2014/main" id="{6496FF65-1D1B-4870-9E01-4E32FB98F66F}"/>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90820" name="Illinois">
            <a:extLst>
              <a:ext uri="{FF2B5EF4-FFF2-40B4-BE49-F238E27FC236}">
                <a16:creationId xmlns:a16="http://schemas.microsoft.com/office/drawing/2014/main" id="{63349B30-26D9-4B63-8B7C-08DF297DF94F}"/>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90821" name="Iowa">
            <a:extLst>
              <a:ext uri="{FF2B5EF4-FFF2-40B4-BE49-F238E27FC236}">
                <a16:creationId xmlns:a16="http://schemas.microsoft.com/office/drawing/2014/main" id="{D71A0884-C34D-4F91-8F24-470701B732EB}"/>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90822" name="New Mexico">
            <a:extLst>
              <a:ext uri="{FF2B5EF4-FFF2-40B4-BE49-F238E27FC236}">
                <a16:creationId xmlns:a16="http://schemas.microsoft.com/office/drawing/2014/main" id="{866E7F21-76FE-40F0-ABE9-9B25DE880713}"/>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290823" name="Oklahoma">
            <a:extLst>
              <a:ext uri="{FF2B5EF4-FFF2-40B4-BE49-F238E27FC236}">
                <a16:creationId xmlns:a16="http://schemas.microsoft.com/office/drawing/2014/main" id="{CC62F724-5F01-437C-B90B-F5AA85CF04BE}"/>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90824" name="Florida">
            <a:extLst>
              <a:ext uri="{FF2B5EF4-FFF2-40B4-BE49-F238E27FC236}">
                <a16:creationId xmlns:a16="http://schemas.microsoft.com/office/drawing/2014/main" id="{7072CEC3-1262-4123-A904-6A70E918F0B7}"/>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290825" name="Freeform 9">
            <a:extLst>
              <a:ext uri="{FF2B5EF4-FFF2-40B4-BE49-F238E27FC236}">
                <a16:creationId xmlns:a16="http://schemas.microsoft.com/office/drawing/2014/main" id="{A062159B-27B7-44AB-AEAA-BE81F40B08DA}"/>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90826" name="Freeform 10">
            <a:extLst>
              <a:ext uri="{FF2B5EF4-FFF2-40B4-BE49-F238E27FC236}">
                <a16:creationId xmlns:a16="http://schemas.microsoft.com/office/drawing/2014/main" id="{165D52EF-7001-4743-85E5-78B40704AD90}"/>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90827" name="Freeform 11">
            <a:extLst>
              <a:ext uri="{FF2B5EF4-FFF2-40B4-BE49-F238E27FC236}">
                <a16:creationId xmlns:a16="http://schemas.microsoft.com/office/drawing/2014/main" id="{1D8E63B6-92B6-475C-805D-8EBE5822ED25}"/>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90828" name="Michigan Upper">
            <a:extLst>
              <a:ext uri="{FF2B5EF4-FFF2-40B4-BE49-F238E27FC236}">
                <a16:creationId xmlns:a16="http://schemas.microsoft.com/office/drawing/2014/main" id="{72DAEA65-B40D-46C8-A58B-F770E542D32B}"/>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290829" name="Michigan">
            <a:extLst>
              <a:ext uri="{FF2B5EF4-FFF2-40B4-BE49-F238E27FC236}">
                <a16:creationId xmlns:a16="http://schemas.microsoft.com/office/drawing/2014/main" id="{0D2BC603-8D02-4FFA-929F-7F9A0D8C02FB}"/>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90830" name="New York">
            <a:extLst>
              <a:ext uri="{FF2B5EF4-FFF2-40B4-BE49-F238E27FC236}">
                <a16:creationId xmlns:a16="http://schemas.microsoft.com/office/drawing/2014/main" id="{5A35C34B-7DA3-436F-83B0-844C88A2F3DF}"/>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290831" name="Freeform 15">
            <a:extLst>
              <a:ext uri="{FF2B5EF4-FFF2-40B4-BE49-F238E27FC236}">
                <a16:creationId xmlns:a16="http://schemas.microsoft.com/office/drawing/2014/main" id="{A8A60A1E-4A43-419D-BEEE-8B5D84D327F7}"/>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832" name="Freeform 16">
            <a:extLst>
              <a:ext uri="{FF2B5EF4-FFF2-40B4-BE49-F238E27FC236}">
                <a16:creationId xmlns:a16="http://schemas.microsoft.com/office/drawing/2014/main" id="{9653128A-CC84-46C1-96A6-9D0F308DFB60}"/>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833" name="Washington">
            <a:extLst>
              <a:ext uri="{FF2B5EF4-FFF2-40B4-BE49-F238E27FC236}">
                <a16:creationId xmlns:a16="http://schemas.microsoft.com/office/drawing/2014/main" id="{2C9A3941-4937-49C9-A1BA-836982C6A4F6}"/>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290834" name="Freeform 19">
            <a:extLst>
              <a:ext uri="{FF2B5EF4-FFF2-40B4-BE49-F238E27FC236}">
                <a16:creationId xmlns:a16="http://schemas.microsoft.com/office/drawing/2014/main" id="{A7AF48D5-12B7-4145-9868-A54D8864361A}"/>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835" name="Alabama">
            <a:extLst>
              <a:ext uri="{FF2B5EF4-FFF2-40B4-BE49-F238E27FC236}">
                <a16:creationId xmlns:a16="http://schemas.microsoft.com/office/drawing/2014/main" id="{C9C8AF1F-B8C4-4EB6-8C41-0A7CF89530F9}"/>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90836" name="Arizona">
            <a:extLst>
              <a:ext uri="{FF2B5EF4-FFF2-40B4-BE49-F238E27FC236}">
                <a16:creationId xmlns:a16="http://schemas.microsoft.com/office/drawing/2014/main" id="{74B319C1-0B7F-4D7A-9B6A-0F2B75143FAA}"/>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90837" name="Arkansas">
            <a:extLst>
              <a:ext uri="{FF2B5EF4-FFF2-40B4-BE49-F238E27FC236}">
                <a16:creationId xmlns:a16="http://schemas.microsoft.com/office/drawing/2014/main" id="{E095D293-4501-4DB6-A5C5-DA4C06280C82}"/>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90838" name="California">
            <a:extLst>
              <a:ext uri="{FF2B5EF4-FFF2-40B4-BE49-F238E27FC236}">
                <a16:creationId xmlns:a16="http://schemas.microsoft.com/office/drawing/2014/main" id="{0C11412E-F397-45B6-834D-4B6299B02423}"/>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290839" name="Colorado">
            <a:extLst>
              <a:ext uri="{FF2B5EF4-FFF2-40B4-BE49-F238E27FC236}">
                <a16:creationId xmlns:a16="http://schemas.microsoft.com/office/drawing/2014/main" id="{FD70B799-43FF-4D05-8C93-AEE1BE23251E}"/>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90840" name="Connecticut">
            <a:extLst>
              <a:ext uri="{FF2B5EF4-FFF2-40B4-BE49-F238E27FC236}">
                <a16:creationId xmlns:a16="http://schemas.microsoft.com/office/drawing/2014/main" id="{449934C1-58AC-40E8-B982-8E9E1CDB2679}"/>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90841" name="Delaware">
            <a:extLst>
              <a:ext uri="{FF2B5EF4-FFF2-40B4-BE49-F238E27FC236}">
                <a16:creationId xmlns:a16="http://schemas.microsoft.com/office/drawing/2014/main" id="{AB801A85-F4E1-4B0D-AFBC-A99D19B69AB9}"/>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90842" name="Freeform 27">
            <a:extLst>
              <a:ext uri="{FF2B5EF4-FFF2-40B4-BE49-F238E27FC236}">
                <a16:creationId xmlns:a16="http://schemas.microsoft.com/office/drawing/2014/main" id="{101630E3-EC93-4C1C-8720-A7517F2977AF}"/>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843" name="Georgia">
            <a:extLst>
              <a:ext uri="{FF2B5EF4-FFF2-40B4-BE49-F238E27FC236}">
                <a16:creationId xmlns:a16="http://schemas.microsoft.com/office/drawing/2014/main" id="{038F7F00-7558-47C3-877F-C2629735015C}"/>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90844" name="Idaho">
            <a:extLst>
              <a:ext uri="{FF2B5EF4-FFF2-40B4-BE49-F238E27FC236}">
                <a16:creationId xmlns:a16="http://schemas.microsoft.com/office/drawing/2014/main" id="{67B2636B-B704-45D1-A8D0-6190CCD2240F}"/>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290845" name="Indiana">
            <a:extLst>
              <a:ext uri="{FF2B5EF4-FFF2-40B4-BE49-F238E27FC236}">
                <a16:creationId xmlns:a16="http://schemas.microsoft.com/office/drawing/2014/main" id="{4453ACFF-4FF3-428D-B689-167DBBA0CEF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90846" name="Kentucky">
            <a:extLst>
              <a:ext uri="{FF2B5EF4-FFF2-40B4-BE49-F238E27FC236}">
                <a16:creationId xmlns:a16="http://schemas.microsoft.com/office/drawing/2014/main" id="{C0E989F7-33FD-4D5A-B054-78EF22BC1A9C}"/>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90847" name="Louisiana">
            <a:extLst>
              <a:ext uri="{FF2B5EF4-FFF2-40B4-BE49-F238E27FC236}">
                <a16:creationId xmlns:a16="http://schemas.microsoft.com/office/drawing/2014/main" id="{F33D71B3-8ED6-441C-A248-2801DA548896}"/>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90848" name="Maine">
            <a:extLst>
              <a:ext uri="{FF2B5EF4-FFF2-40B4-BE49-F238E27FC236}">
                <a16:creationId xmlns:a16="http://schemas.microsoft.com/office/drawing/2014/main" id="{E51285CB-B345-489E-905E-002768B78C71}"/>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290849" name="Maryland">
            <a:extLst>
              <a:ext uri="{FF2B5EF4-FFF2-40B4-BE49-F238E27FC236}">
                <a16:creationId xmlns:a16="http://schemas.microsoft.com/office/drawing/2014/main" id="{0F7D68AE-F80A-43B5-A61A-EFCB5A8B3D3F}"/>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90850" name="Minnesota">
            <a:extLst>
              <a:ext uri="{FF2B5EF4-FFF2-40B4-BE49-F238E27FC236}">
                <a16:creationId xmlns:a16="http://schemas.microsoft.com/office/drawing/2014/main" id="{275C5144-1C90-43A7-9822-7262E37F1B04}"/>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90851" name="Mississippi">
            <a:extLst>
              <a:ext uri="{FF2B5EF4-FFF2-40B4-BE49-F238E27FC236}">
                <a16:creationId xmlns:a16="http://schemas.microsoft.com/office/drawing/2014/main" id="{408B19BB-2DA4-4378-A696-435DC48219AF}"/>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90852" name="Montana">
            <a:extLst>
              <a:ext uri="{FF2B5EF4-FFF2-40B4-BE49-F238E27FC236}">
                <a16:creationId xmlns:a16="http://schemas.microsoft.com/office/drawing/2014/main" id="{F67EED48-4A46-40E8-90DA-85FCD92F2219}"/>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90853" name="Nebraska">
            <a:extLst>
              <a:ext uri="{FF2B5EF4-FFF2-40B4-BE49-F238E27FC236}">
                <a16:creationId xmlns:a16="http://schemas.microsoft.com/office/drawing/2014/main" id="{7317B53D-DEEA-4BE0-BC4E-C463780773A3}"/>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290854" name="Nevada">
            <a:extLst>
              <a:ext uri="{FF2B5EF4-FFF2-40B4-BE49-F238E27FC236}">
                <a16:creationId xmlns:a16="http://schemas.microsoft.com/office/drawing/2014/main" id="{75B593B6-3BC2-40E2-959F-6B31C9036438}"/>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90855" name="New Hampshire">
            <a:extLst>
              <a:ext uri="{FF2B5EF4-FFF2-40B4-BE49-F238E27FC236}">
                <a16:creationId xmlns:a16="http://schemas.microsoft.com/office/drawing/2014/main" id="{084A76B6-EE58-48D0-80C3-890B085062A8}"/>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290856" name="New Jersey">
            <a:extLst>
              <a:ext uri="{FF2B5EF4-FFF2-40B4-BE49-F238E27FC236}">
                <a16:creationId xmlns:a16="http://schemas.microsoft.com/office/drawing/2014/main" id="{E1F40533-50D9-4440-8B6D-7D2309A42776}"/>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90857" name="North Carolina">
            <a:extLst>
              <a:ext uri="{FF2B5EF4-FFF2-40B4-BE49-F238E27FC236}">
                <a16:creationId xmlns:a16="http://schemas.microsoft.com/office/drawing/2014/main" id="{C8AD3D84-EB24-420B-B6CC-7CE76250B93C}"/>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290858" name="North Dakota">
            <a:extLst>
              <a:ext uri="{FF2B5EF4-FFF2-40B4-BE49-F238E27FC236}">
                <a16:creationId xmlns:a16="http://schemas.microsoft.com/office/drawing/2014/main" id="{31F614EC-95A4-4E77-9BE4-B3409F057AA5}"/>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290859" name="Ohio">
            <a:extLst>
              <a:ext uri="{FF2B5EF4-FFF2-40B4-BE49-F238E27FC236}">
                <a16:creationId xmlns:a16="http://schemas.microsoft.com/office/drawing/2014/main" id="{2C322AF0-701D-4BC3-A030-52D9759C505B}"/>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290860" name="Oregon">
            <a:extLst>
              <a:ext uri="{FF2B5EF4-FFF2-40B4-BE49-F238E27FC236}">
                <a16:creationId xmlns:a16="http://schemas.microsoft.com/office/drawing/2014/main" id="{E5C9B8D6-85F6-4458-8DA2-305394D1FE47}"/>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290861" name="Pennsylvania">
            <a:extLst>
              <a:ext uri="{FF2B5EF4-FFF2-40B4-BE49-F238E27FC236}">
                <a16:creationId xmlns:a16="http://schemas.microsoft.com/office/drawing/2014/main" id="{5B6256A4-8252-4976-97A1-F2EA5F376006}"/>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290862" name="Rhode Island">
            <a:extLst>
              <a:ext uri="{FF2B5EF4-FFF2-40B4-BE49-F238E27FC236}">
                <a16:creationId xmlns:a16="http://schemas.microsoft.com/office/drawing/2014/main" id="{D0BC92F4-7123-47B2-AFE5-844E9472F3CD}"/>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90863" name="South Carolina">
            <a:extLst>
              <a:ext uri="{FF2B5EF4-FFF2-40B4-BE49-F238E27FC236}">
                <a16:creationId xmlns:a16="http://schemas.microsoft.com/office/drawing/2014/main" id="{1A316174-53E2-4A30-8ADB-125C4E6B235E}"/>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290864" name="South Dakota">
            <a:extLst>
              <a:ext uri="{FF2B5EF4-FFF2-40B4-BE49-F238E27FC236}">
                <a16:creationId xmlns:a16="http://schemas.microsoft.com/office/drawing/2014/main" id="{C6202596-A3E7-4369-87BF-F487C43490BE}"/>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90865" name="Tennessee">
            <a:extLst>
              <a:ext uri="{FF2B5EF4-FFF2-40B4-BE49-F238E27FC236}">
                <a16:creationId xmlns:a16="http://schemas.microsoft.com/office/drawing/2014/main" id="{31391CF7-21A8-466D-B1A1-A988D0C4DD75}"/>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290866" name="Texas">
            <a:extLst>
              <a:ext uri="{FF2B5EF4-FFF2-40B4-BE49-F238E27FC236}">
                <a16:creationId xmlns:a16="http://schemas.microsoft.com/office/drawing/2014/main" id="{96F5E8C9-DBBB-4CBD-8FA8-C9EBA50FBE2C}"/>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90867" name="Utah">
            <a:extLst>
              <a:ext uri="{FF2B5EF4-FFF2-40B4-BE49-F238E27FC236}">
                <a16:creationId xmlns:a16="http://schemas.microsoft.com/office/drawing/2014/main" id="{36BFE8D7-024C-4799-9517-43744E14BBC7}"/>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290868" name="Vermont">
            <a:extLst>
              <a:ext uri="{FF2B5EF4-FFF2-40B4-BE49-F238E27FC236}">
                <a16:creationId xmlns:a16="http://schemas.microsoft.com/office/drawing/2014/main" id="{4F86991E-CDCD-4170-A5B5-264B89184F3F}"/>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90869" name="West Virginia">
            <a:extLst>
              <a:ext uri="{FF2B5EF4-FFF2-40B4-BE49-F238E27FC236}">
                <a16:creationId xmlns:a16="http://schemas.microsoft.com/office/drawing/2014/main" id="{572EC1DF-00A3-440B-8DCE-199FCBFE4156}"/>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90870" name="Wisconsin">
            <a:extLst>
              <a:ext uri="{FF2B5EF4-FFF2-40B4-BE49-F238E27FC236}">
                <a16:creationId xmlns:a16="http://schemas.microsoft.com/office/drawing/2014/main" id="{539621B4-77BB-42DD-9558-8BB6F6ADC7BD}"/>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290871" name="Wyoming">
            <a:extLst>
              <a:ext uri="{FF2B5EF4-FFF2-40B4-BE49-F238E27FC236}">
                <a16:creationId xmlns:a16="http://schemas.microsoft.com/office/drawing/2014/main" id="{C328EEAD-E195-429D-BBF3-3B47C83788EB}"/>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90872" name="Massachusetts">
            <a:extLst>
              <a:ext uri="{FF2B5EF4-FFF2-40B4-BE49-F238E27FC236}">
                <a16:creationId xmlns:a16="http://schemas.microsoft.com/office/drawing/2014/main" id="{696C4991-B29C-4622-BE9B-97D661645CB7}"/>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90873" name="Freeform 59">
            <a:extLst>
              <a:ext uri="{FF2B5EF4-FFF2-40B4-BE49-F238E27FC236}">
                <a16:creationId xmlns:a16="http://schemas.microsoft.com/office/drawing/2014/main" id="{2BA3D744-0D94-4F62-9024-9EF652FE2660}"/>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874" name="Freeform 60">
            <a:extLst>
              <a:ext uri="{FF2B5EF4-FFF2-40B4-BE49-F238E27FC236}">
                <a16:creationId xmlns:a16="http://schemas.microsoft.com/office/drawing/2014/main" id="{C6930E69-C417-4549-B84C-B35B45DAAABB}"/>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875" name="Virginia">
            <a:extLst>
              <a:ext uri="{FF2B5EF4-FFF2-40B4-BE49-F238E27FC236}">
                <a16:creationId xmlns:a16="http://schemas.microsoft.com/office/drawing/2014/main" id="{12FA9621-1641-451E-83F9-E6734C9BBEB6}"/>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290876" name="Freeform 62">
            <a:extLst>
              <a:ext uri="{FF2B5EF4-FFF2-40B4-BE49-F238E27FC236}">
                <a16:creationId xmlns:a16="http://schemas.microsoft.com/office/drawing/2014/main" id="{493E040A-28B0-4708-AE3D-1E3E82DB9830}"/>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0877" name="Hawaii">
            <a:extLst>
              <a:ext uri="{FF2B5EF4-FFF2-40B4-BE49-F238E27FC236}">
                <a16:creationId xmlns:a16="http://schemas.microsoft.com/office/drawing/2014/main" id="{CD9A343D-B512-4765-971B-576B81E338BC}"/>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90902" name="Freeform 64">
              <a:extLst>
                <a:ext uri="{FF2B5EF4-FFF2-40B4-BE49-F238E27FC236}">
                  <a16:creationId xmlns:a16="http://schemas.microsoft.com/office/drawing/2014/main" id="{8BC47B41-1B64-43DC-9931-D3F411B351E1}"/>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290903" name="Freeform 65">
              <a:extLst>
                <a:ext uri="{FF2B5EF4-FFF2-40B4-BE49-F238E27FC236}">
                  <a16:creationId xmlns:a16="http://schemas.microsoft.com/office/drawing/2014/main" id="{8F95706A-885F-4712-942B-AEAE965C0639}"/>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90904" name="Freeform 66">
              <a:extLst>
                <a:ext uri="{FF2B5EF4-FFF2-40B4-BE49-F238E27FC236}">
                  <a16:creationId xmlns:a16="http://schemas.microsoft.com/office/drawing/2014/main" id="{3193CA11-73AE-437A-8B42-7FC0BC99DD5D}"/>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90905" name="Freeform 67">
              <a:extLst>
                <a:ext uri="{FF2B5EF4-FFF2-40B4-BE49-F238E27FC236}">
                  <a16:creationId xmlns:a16="http://schemas.microsoft.com/office/drawing/2014/main" id="{4FDE8070-66FF-489D-BBBE-53FDAEA558E0}"/>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90906" name="Freeform 68">
              <a:extLst>
                <a:ext uri="{FF2B5EF4-FFF2-40B4-BE49-F238E27FC236}">
                  <a16:creationId xmlns:a16="http://schemas.microsoft.com/office/drawing/2014/main" id="{AC60822D-794D-49CC-A449-5D237F52389E}"/>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90907" name="Freeform 69">
              <a:extLst>
                <a:ext uri="{FF2B5EF4-FFF2-40B4-BE49-F238E27FC236}">
                  <a16:creationId xmlns:a16="http://schemas.microsoft.com/office/drawing/2014/main" id="{650DD268-5140-4986-B145-0185507735C9}"/>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90908" name="Freeform 70">
              <a:extLst>
                <a:ext uri="{FF2B5EF4-FFF2-40B4-BE49-F238E27FC236}">
                  <a16:creationId xmlns:a16="http://schemas.microsoft.com/office/drawing/2014/main" id="{CEFF9285-977B-4DCB-8AB2-4B35213BED91}"/>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290909" name="Freeform 71">
              <a:extLst>
                <a:ext uri="{FF2B5EF4-FFF2-40B4-BE49-F238E27FC236}">
                  <a16:creationId xmlns:a16="http://schemas.microsoft.com/office/drawing/2014/main" id="{8EC3B463-FD8A-4A21-967A-ABAE548AC775}"/>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290878" name="Alaska">
            <a:extLst>
              <a:ext uri="{FF2B5EF4-FFF2-40B4-BE49-F238E27FC236}">
                <a16:creationId xmlns:a16="http://schemas.microsoft.com/office/drawing/2014/main" id="{1F5C1FFE-4ED4-4BB5-8062-6E046401BAFD}"/>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90892" name="Freeform 73">
              <a:extLst>
                <a:ext uri="{FF2B5EF4-FFF2-40B4-BE49-F238E27FC236}">
                  <a16:creationId xmlns:a16="http://schemas.microsoft.com/office/drawing/2014/main" id="{6A284037-E2FD-445B-A2BE-EBF24CE31E0B}"/>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290893" name="Freeform 74">
              <a:extLst>
                <a:ext uri="{FF2B5EF4-FFF2-40B4-BE49-F238E27FC236}">
                  <a16:creationId xmlns:a16="http://schemas.microsoft.com/office/drawing/2014/main" id="{0F300EFE-E6A4-4387-A9E2-0842F1DC11C4}"/>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290894" name="Freeform 75">
              <a:extLst>
                <a:ext uri="{FF2B5EF4-FFF2-40B4-BE49-F238E27FC236}">
                  <a16:creationId xmlns:a16="http://schemas.microsoft.com/office/drawing/2014/main" id="{0A6D6017-A007-4B02-8390-DC2229385184}"/>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90895" name="Freeform 76">
              <a:extLst>
                <a:ext uri="{FF2B5EF4-FFF2-40B4-BE49-F238E27FC236}">
                  <a16:creationId xmlns:a16="http://schemas.microsoft.com/office/drawing/2014/main" id="{18552D5E-4429-4B54-ACF5-5ED7D047198C}"/>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290896" name="Freeform 77">
              <a:extLst>
                <a:ext uri="{FF2B5EF4-FFF2-40B4-BE49-F238E27FC236}">
                  <a16:creationId xmlns:a16="http://schemas.microsoft.com/office/drawing/2014/main" id="{EFFC02B9-40DA-4AF4-9B77-0F93E681697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290897" name="Freeform 78">
              <a:extLst>
                <a:ext uri="{FF2B5EF4-FFF2-40B4-BE49-F238E27FC236}">
                  <a16:creationId xmlns:a16="http://schemas.microsoft.com/office/drawing/2014/main" id="{D934EA83-B27D-4964-BD7B-47AD05474534}"/>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90898" name="Freeform 79">
              <a:extLst>
                <a:ext uri="{FF2B5EF4-FFF2-40B4-BE49-F238E27FC236}">
                  <a16:creationId xmlns:a16="http://schemas.microsoft.com/office/drawing/2014/main" id="{FB2EC3E6-C54C-430D-909A-32E1383AF989}"/>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90899" name="Freeform 80">
              <a:extLst>
                <a:ext uri="{FF2B5EF4-FFF2-40B4-BE49-F238E27FC236}">
                  <a16:creationId xmlns:a16="http://schemas.microsoft.com/office/drawing/2014/main" id="{24FB6D89-4606-4F1C-9E27-FBE6993797C5}"/>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90900" name="Freeform 81">
              <a:extLst>
                <a:ext uri="{FF2B5EF4-FFF2-40B4-BE49-F238E27FC236}">
                  <a16:creationId xmlns:a16="http://schemas.microsoft.com/office/drawing/2014/main" id="{EFD45D05-DB98-42DA-BA72-D75530E5626C}"/>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90901" name="Freeform 82">
              <a:extLst>
                <a:ext uri="{FF2B5EF4-FFF2-40B4-BE49-F238E27FC236}">
                  <a16:creationId xmlns:a16="http://schemas.microsoft.com/office/drawing/2014/main" id="{9A910C6D-E861-47FD-99BD-3EF7050D4CFD}"/>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290879" name="Rectangle 109">
            <a:extLst>
              <a:ext uri="{FF2B5EF4-FFF2-40B4-BE49-F238E27FC236}">
                <a16:creationId xmlns:a16="http://schemas.microsoft.com/office/drawing/2014/main" id="{D5D402AA-5902-4C29-9663-9CDF80169A90}"/>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0880" name="Rectangle 110">
            <a:extLst>
              <a:ext uri="{FF2B5EF4-FFF2-40B4-BE49-F238E27FC236}">
                <a16:creationId xmlns:a16="http://schemas.microsoft.com/office/drawing/2014/main" id="{B6215027-A7BF-40D1-9442-180D0FDBE86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0881" name="Rectangle 111">
            <a:extLst>
              <a:ext uri="{FF2B5EF4-FFF2-40B4-BE49-F238E27FC236}">
                <a16:creationId xmlns:a16="http://schemas.microsoft.com/office/drawing/2014/main" id="{9E80FD62-E8CF-4781-A200-C5AD886EEB78}"/>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0882" name="Rectangle 112">
            <a:extLst>
              <a:ext uri="{FF2B5EF4-FFF2-40B4-BE49-F238E27FC236}">
                <a16:creationId xmlns:a16="http://schemas.microsoft.com/office/drawing/2014/main" id="{AB48083B-B6B6-46DE-BD20-E85961B689A5}"/>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0883" name="Rectangle 113">
            <a:extLst>
              <a:ext uri="{FF2B5EF4-FFF2-40B4-BE49-F238E27FC236}">
                <a16:creationId xmlns:a16="http://schemas.microsoft.com/office/drawing/2014/main" id="{7B4FC763-02B7-4036-BC23-1B5716EEB4FC}"/>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0884" name="Text Box 114">
            <a:extLst>
              <a:ext uri="{FF2B5EF4-FFF2-40B4-BE49-F238E27FC236}">
                <a16:creationId xmlns:a16="http://schemas.microsoft.com/office/drawing/2014/main" id="{BC294E4B-9D93-45D7-BAFC-305B5BF8BEB9}"/>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90885" name="Text Box 105">
            <a:extLst>
              <a:ext uri="{FF2B5EF4-FFF2-40B4-BE49-F238E27FC236}">
                <a16:creationId xmlns:a16="http://schemas.microsoft.com/office/drawing/2014/main" id="{83EBE606-CEBA-451D-A42C-846E0324FB34}"/>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90886" name="Text Box 106">
            <a:extLst>
              <a:ext uri="{FF2B5EF4-FFF2-40B4-BE49-F238E27FC236}">
                <a16:creationId xmlns:a16="http://schemas.microsoft.com/office/drawing/2014/main" id="{9255931D-292D-4267-A7FD-569C1795672A}"/>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90887" name="Text Box 107">
            <a:extLst>
              <a:ext uri="{FF2B5EF4-FFF2-40B4-BE49-F238E27FC236}">
                <a16:creationId xmlns:a16="http://schemas.microsoft.com/office/drawing/2014/main" id="{64645C1D-617F-40B7-A19D-0DCE244E31EC}"/>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90888" name="Text Box 108">
            <a:extLst>
              <a:ext uri="{FF2B5EF4-FFF2-40B4-BE49-F238E27FC236}">
                <a16:creationId xmlns:a16="http://schemas.microsoft.com/office/drawing/2014/main" id="{9D2E2FD5-364B-4C63-A9F0-FFB0D6353DB8}"/>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90889" name="Rectangle 7">
            <a:extLst>
              <a:ext uri="{FF2B5EF4-FFF2-40B4-BE49-F238E27FC236}">
                <a16:creationId xmlns:a16="http://schemas.microsoft.com/office/drawing/2014/main" id="{BBCFDAA7-9E16-4FA0-9408-8818E61F23E3}"/>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violence prevention in a required course</a:t>
            </a:r>
          </a:p>
        </p:txBody>
      </p:sp>
      <p:sp>
        <p:nvSpPr>
          <p:cNvPr id="290890" name="Text Box 101">
            <a:extLst>
              <a:ext uri="{FF2B5EF4-FFF2-40B4-BE49-F238E27FC236}">
                <a16:creationId xmlns:a16="http://schemas.microsoft.com/office/drawing/2014/main" id="{5B07CAB1-F224-4416-BA03-72B80AD27CEB}"/>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90891" name="Text Box 116">
            <a:extLst>
              <a:ext uri="{FF2B5EF4-FFF2-40B4-BE49-F238E27FC236}">
                <a16:creationId xmlns:a16="http://schemas.microsoft.com/office/drawing/2014/main" id="{A27EC20B-C8D2-4925-B700-D3B6E6BA5E4A}"/>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Kansas">
            <a:extLst>
              <a:ext uri="{FF2B5EF4-FFF2-40B4-BE49-F238E27FC236}">
                <a16:creationId xmlns:a16="http://schemas.microsoft.com/office/drawing/2014/main" id="{C07D5668-3245-4123-B510-22D1B0E9C068}"/>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292867" name="Missouri">
            <a:extLst>
              <a:ext uri="{FF2B5EF4-FFF2-40B4-BE49-F238E27FC236}">
                <a16:creationId xmlns:a16="http://schemas.microsoft.com/office/drawing/2014/main" id="{34BE3F64-DAB8-4B81-90C3-AB49B4623674}"/>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2868" name="Illinois">
            <a:extLst>
              <a:ext uri="{FF2B5EF4-FFF2-40B4-BE49-F238E27FC236}">
                <a16:creationId xmlns:a16="http://schemas.microsoft.com/office/drawing/2014/main" id="{B6F83182-089B-4225-8721-995F4C4A3818}"/>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92869" name="Iowa">
            <a:extLst>
              <a:ext uri="{FF2B5EF4-FFF2-40B4-BE49-F238E27FC236}">
                <a16:creationId xmlns:a16="http://schemas.microsoft.com/office/drawing/2014/main" id="{7F29A137-3F8A-4277-A660-5D639BBDF9A6}"/>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92870" name="New Mexico">
            <a:extLst>
              <a:ext uri="{FF2B5EF4-FFF2-40B4-BE49-F238E27FC236}">
                <a16:creationId xmlns:a16="http://schemas.microsoft.com/office/drawing/2014/main" id="{6EC7A7B3-574B-45BB-B981-01494C1B1AE7}"/>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92871" name="Oklahoma">
            <a:extLst>
              <a:ext uri="{FF2B5EF4-FFF2-40B4-BE49-F238E27FC236}">
                <a16:creationId xmlns:a16="http://schemas.microsoft.com/office/drawing/2014/main" id="{314F0981-1BB4-435A-9F98-D0DD4829AA1D}"/>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92872" name="Florida">
            <a:extLst>
              <a:ext uri="{FF2B5EF4-FFF2-40B4-BE49-F238E27FC236}">
                <a16:creationId xmlns:a16="http://schemas.microsoft.com/office/drawing/2014/main" id="{9636237D-70D9-4D99-BAFA-F41BDF445FCD}"/>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92873" name="Freeform 9">
            <a:extLst>
              <a:ext uri="{FF2B5EF4-FFF2-40B4-BE49-F238E27FC236}">
                <a16:creationId xmlns:a16="http://schemas.microsoft.com/office/drawing/2014/main" id="{3EB1EFF9-8AA2-43FA-B479-E4D4F0483EA5}"/>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92874" name="Freeform 10">
            <a:extLst>
              <a:ext uri="{FF2B5EF4-FFF2-40B4-BE49-F238E27FC236}">
                <a16:creationId xmlns:a16="http://schemas.microsoft.com/office/drawing/2014/main" id="{CFB16762-0DBF-417F-8ABA-D4DE4C6D0C16}"/>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92875" name="Freeform 11">
            <a:extLst>
              <a:ext uri="{FF2B5EF4-FFF2-40B4-BE49-F238E27FC236}">
                <a16:creationId xmlns:a16="http://schemas.microsoft.com/office/drawing/2014/main" id="{E65DF719-6CF6-4EA7-8FC6-D3E7F8DBF400}"/>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92876" name="Michigan Upper">
            <a:extLst>
              <a:ext uri="{FF2B5EF4-FFF2-40B4-BE49-F238E27FC236}">
                <a16:creationId xmlns:a16="http://schemas.microsoft.com/office/drawing/2014/main" id="{05FC7DCA-954E-4A28-AEFC-E125131BEB3E}"/>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292877" name="Michigan">
            <a:extLst>
              <a:ext uri="{FF2B5EF4-FFF2-40B4-BE49-F238E27FC236}">
                <a16:creationId xmlns:a16="http://schemas.microsoft.com/office/drawing/2014/main" id="{A639C822-7F32-4D2C-AC77-C58B1BB5F579}"/>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92878" name="New York">
            <a:extLst>
              <a:ext uri="{FF2B5EF4-FFF2-40B4-BE49-F238E27FC236}">
                <a16:creationId xmlns:a16="http://schemas.microsoft.com/office/drawing/2014/main" id="{B4DF780F-4BE2-47CA-970B-8FF546BB9949}"/>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92879" name="Freeform 15">
            <a:extLst>
              <a:ext uri="{FF2B5EF4-FFF2-40B4-BE49-F238E27FC236}">
                <a16:creationId xmlns:a16="http://schemas.microsoft.com/office/drawing/2014/main" id="{6A272D0F-7CB9-49A8-9519-944B2A209C67}"/>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880" name="Freeform 16">
            <a:extLst>
              <a:ext uri="{FF2B5EF4-FFF2-40B4-BE49-F238E27FC236}">
                <a16:creationId xmlns:a16="http://schemas.microsoft.com/office/drawing/2014/main" id="{57BE7A46-7A06-445F-9971-B904642A6A82}"/>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881" name="Washington">
            <a:extLst>
              <a:ext uri="{FF2B5EF4-FFF2-40B4-BE49-F238E27FC236}">
                <a16:creationId xmlns:a16="http://schemas.microsoft.com/office/drawing/2014/main" id="{D88FBD62-10DB-4AF0-800D-FDDCFBE5CF30}"/>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92882" name="Freeform 19">
            <a:extLst>
              <a:ext uri="{FF2B5EF4-FFF2-40B4-BE49-F238E27FC236}">
                <a16:creationId xmlns:a16="http://schemas.microsoft.com/office/drawing/2014/main" id="{6076D92E-2ECA-43A0-A363-9C48A21A514E}"/>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883" name="Alabama">
            <a:extLst>
              <a:ext uri="{FF2B5EF4-FFF2-40B4-BE49-F238E27FC236}">
                <a16:creationId xmlns:a16="http://schemas.microsoft.com/office/drawing/2014/main" id="{0C439106-1872-4C79-9178-57EDB870E7BA}"/>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2884" name="Arizona">
            <a:extLst>
              <a:ext uri="{FF2B5EF4-FFF2-40B4-BE49-F238E27FC236}">
                <a16:creationId xmlns:a16="http://schemas.microsoft.com/office/drawing/2014/main" id="{65E893E6-22CB-49F9-831E-D8566D9FDC1D}"/>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92885" name="Arkansas">
            <a:extLst>
              <a:ext uri="{FF2B5EF4-FFF2-40B4-BE49-F238E27FC236}">
                <a16:creationId xmlns:a16="http://schemas.microsoft.com/office/drawing/2014/main" id="{60F63502-F930-4426-9ADC-C71E9C50089E}"/>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92886" name="California">
            <a:extLst>
              <a:ext uri="{FF2B5EF4-FFF2-40B4-BE49-F238E27FC236}">
                <a16:creationId xmlns:a16="http://schemas.microsoft.com/office/drawing/2014/main" id="{A23ECB28-6255-4C86-8584-80D3AB60195B}"/>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92887" name="Colorado">
            <a:extLst>
              <a:ext uri="{FF2B5EF4-FFF2-40B4-BE49-F238E27FC236}">
                <a16:creationId xmlns:a16="http://schemas.microsoft.com/office/drawing/2014/main" id="{CB55B9C6-94D7-47E5-AE4A-10F79608FDC4}"/>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92888" name="Connecticut">
            <a:extLst>
              <a:ext uri="{FF2B5EF4-FFF2-40B4-BE49-F238E27FC236}">
                <a16:creationId xmlns:a16="http://schemas.microsoft.com/office/drawing/2014/main" id="{61264FCF-E743-42D3-81B7-A019E7BB9113}"/>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92889" name="Delaware">
            <a:extLst>
              <a:ext uri="{FF2B5EF4-FFF2-40B4-BE49-F238E27FC236}">
                <a16:creationId xmlns:a16="http://schemas.microsoft.com/office/drawing/2014/main" id="{1749CC9B-7505-423E-BD97-E3C18D823861}"/>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92890" name="Freeform 27">
            <a:extLst>
              <a:ext uri="{FF2B5EF4-FFF2-40B4-BE49-F238E27FC236}">
                <a16:creationId xmlns:a16="http://schemas.microsoft.com/office/drawing/2014/main" id="{24C4F901-3A6C-4A34-A3CF-40C79A845109}"/>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891" name="Georgia">
            <a:extLst>
              <a:ext uri="{FF2B5EF4-FFF2-40B4-BE49-F238E27FC236}">
                <a16:creationId xmlns:a16="http://schemas.microsoft.com/office/drawing/2014/main" id="{23C71093-B98E-4114-9FA5-49FE40101D7F}"/>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92892" name="Idaho">
            <a:extLst>
              <a:ext uri="{FF2B5EF4-FFF2-40B4-BE49-F238E27FC236}">
                <a16:creationId xmlns:a16="http://schemas.microsoft.com/office/drawing/2014/main" id="{B6124E0D-496C-4FCB-8FD6-36852540BC8E}"/>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292893" name="Indiana">
            <a:extLst>
              <a:ext uri="{FF2B5EF4-FFF2-40B4-BE49-F238E27FC236}">
                <a16:creationId xmlns:a16="http://schemas.microsoft.com/office/drawing/2014/main" id="{7F3E6599-19ED-4C85-9E97-8D7B67A1B7F9}"/>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92894" name="Kentucky">
            <a:extLst>
              <a:ext uri="{FF2B5EF4-FFF2-40B4-BE49-F238E27FC236}">
                <a16:creationId xmlns:a16="http://schemas.microsoft.com/office/drawing/2014/main" id="{F2F8C3CD-5DA8-4ACE-A330-17238F77E544}"/>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92895" name="Louisiana">
            <a:extLst>
              <a:ext uri="{FF2B5EF4-FFF2-40B4-BE49-F238E27FC236}">
                <a16:creationId xmlns:a16="http://schemas.microsoft.com/office/drawing/2014/main" id="{019E7EC4-63D3-42F7-BAA1-75A9D3DFBE09}"/>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92896" name="Maine">
            <a:extLst>
              <a:ext uri="{FF2B5EF4-FFF2-40B4-BE49-F238E27FC236}">
                <a16:creationId xmlns:a16="http://schemas.microsoft.com/office/drawing/2014/main" id="{CDEC4024-C3AA-4727-873E-DC76D30C478F}"/>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292897" name="Maryland">
            <a:extLst>
              <a:ext uri="{FF2B5EF4-FFF2-40B4-BE49-F238E27FC236}">
                <a16:creationId xmlns:a16="http://schemas.microsoft.com/office/drawing/2014/main" id="{7CA13475-3982-4DB2-9957-677E7DC41A62}"/>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92898" name="Minnesota">
            <a:extLst>
              <a:ext uri="{FF2B5EF4-FFF2-40B4-BE49-F238E27FC236}">
                <a16:creationId xmlns:a16="http://schemas.microsoft.com/office/drawing/2014/main" id="{9445A6E0-F78E-456B-827B-59516C5590B8}"/>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92899" name="Mississippi">
            <a:extLst>
              <a:ext uri="{FF2B5EF4-FFF2-40B4-BE49-F238E27FC236}">
                <a16:creationId xmlns:a16="http://schemas.microsoft.com/office/drawing/2014/main" id="{83EB29D6-5003-4C93-A60A-8E47F45B61C7}"/>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92900" name="Montana">
            <a:extLst>
              <a:ext uri="{FF2B5EF4-FFF2-40B4-BE49-F238E27FC236}">
                <a16:creationId xmlns:a16="http://schemas.microsoft.com/office/drawing/2014/main" id="{C6B56AFD-63C4-4E0B-91F6-F9F07B5FDCFE}"/>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92901" name="Nebraska">
            <a:extLst>
              <a:ext uri="{FF2B5EF4-FFF2-40B4-BE49-F238E27FC236}">
                <a16:creationId xmlns:a16="http://schemas.microsoft.com/office/drawing/2014/main" id="{D50E1D28-97EF-438A-9F79-B32D99168854}"/>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292902" name="Nevada">
            <a:extLst>
              <a:ext uri="{FF2B5EF4-FFF2-40B4-BE49-F238E27FC236}">
                <a16:creationId xmlns:a16="http://schemas.microsoft.com/office/drawing/2014/main" id="{38524924-2116-4D14-A3CA-88EC8CF06F01}"/>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92903" name="New Hampshire">
            <a:extLst>
              <a:ext uri="{FF2B5EF4-FFF2-40B4-BE49-F238E27FC236}">
                <a16:creationId xmlns:a16="http://schemas.microsoft.com/office/drawing/2014/main" id="{B02972A3-DC40-4F88-BC3C-C792E4C04D61}"/>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292904" name="New Jersey">
            <a:extLst>
              <a:ext uri="{FF2B5EF4-FFF2-40B4-BE49-F238E27FC236}">
                <a16:creationId xmlns:a16="http://schemas.microsoft.com/office/drawing/2014/main" id="{D312072D-2FC4-4A0D-B0CE-603C34D34156}"/>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92905" name="North Carolina">
            <a:extLst>
              <a:ext uri="{FF2B5EF4-FFF2-40B4-BE49-F238E27FC236}">
                <a16:creationId xmlns:a16="http://schemas.microsoft.com/office/drawing/2014/main" id="{E81A8BE5-927B-4E36-A8FC-D95E4E036531}"/>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292906" name="North Dakota">
            <a:extLst>
              <a:ext uri="{FF2B5EF4-FFF2-40B4-BE49-F238E27FC236}">
                <a16:creationId xmlns:a16="http://schemas.microsoft.com/office/drawing/2014/main" id="{6A62163A-3EC9-4604-B714-B64398DF4024}"/>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292907" name="Ohio">
            <a:extLst>
              <a:ext uri="{FF2B5EF4-FFF2-40B4-BE49-F238E27FC236}">
                <a16:creationId xmlns:a16="http://schemas.microsoft.com/office/drawing/2014/main" id="{CA59FC6C-3235-4601-90EB-10574B01710A}"/>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292908" name="Oregon">
            <a:extLst>
              <a:ext uri="{FF2B5EF4-FFF2-40B4-BE49-F238E27FC236}">
                <a16:creationId xmlns:a16="http://schemas.microsoft.com/office/drawing/2014/main" id="{85B3687E-7161-4C1E-8296-AE3ADA636D71}"/>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292909" name="Pennsylvania">
            <a:extLst>
              <a:ext uri="{FF2B5EF4-FFF2-40B4-BE49-F238E27FC236}">
                <a16:creationId xmlns:a16="http://schemas.microsoft.com/office/drawing/2014/main" id="{C822C586-227D-4E68-83A9-58FD1B9E7EB4}"/>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292910" name="Rhode Island">
            <a:extLst>
              <a:ext uri="{FF2B5EF4-FFF2-40B4-BE49-F238E27FC236}">
                <a16:creationId xmlns:a16="http://schemas.microsoft.com/office/drawing/2014/main" id="{68ACF09C-8318-4963-94F0-41AB599E2A93}"/>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2911" name="South Carolina">
            <a:extLst>
              <a:ext uri="{FF2B5EF4-FFF2-40B4-BE49-F238E27FC236}">
                <a16:creationId xmlns:a16="http://schemas.microsoft.com/office/drawing/2014/main" id="{6A9D2DB3-F34F-432D-BFF1-EA434DA98147}"/>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92912" name="South Dakota">
            <a:extLst>
              <a:ext uri="{FF2B5EF4-FFF2-40B4-BE49-F238E27FC236}">
                <a16:creationId xmlns:a16="http://schemas.microsoft.com/office/drawing/2014/main" id="{8B5DBEB6-DE6A-4206-96BD-E0AEDBFE6AFE}"/>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92913" name="Tennessee">
            <a:extLst>
              <a:ext uri="{FF2B5EF4-FFF2-40B4-BE49-F238E27FC236}">
                <a16:creationId xmlns:a16="http://schemas.microsoft.com/office/drawing/2014/main" id="{02880962-7BA9-44D2-8F16-DB59E05CF0B3}"/>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292914" name="Texas">
            <a:extLst>
              <a:ext uri="{FF2B5EF4-FFF2-40B4-BE49-F238E27FC236}">
                <a16:creationId xmlns:a16="http://schemas.microsoft.com/office/drawing/2014/main" id="{642000E9-A0FF-47DA-85B1-09C93BD428E6}"/>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92915" name="Utah">
            <a:extLst>
              <a:ext uri="{FF2B5EF4-FFF2-40B4-BE49-F238E27FC236}">
                <a16:creationId xmlns:a16="http://schemas.microsoft.com/office/drawing/2014/main" id="{0C5B3A41-97DC-4885-B189-63280208FFC2}"/>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292916" name="Vermont">
            <a:extLst>
              <a:ext uri="{FF2B5EF4-FFF2-40B4-BE49-F238E27FC236}">
                <a16:creationId xmlns:a16="http://schemas.microsoft.com/office/drawing/2014/main" id="{ACA62D5D-B789-4AC9-BDEE-8173923CF432}"/>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92917" name="West Virginia">
            <a:extLst>
              <a:ext uri="{FF2B5EF4-FFF2-40B4-BE49-F238E27FC236}">
                <a16:creationId xmlns:a16="http://schemas.microsoft.com/office/drawing/2014/main" id="{CDCC3BEA-1856-4119-9099-B728DA03E9D9}"/>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92918" name="Wisconsin">
            <a:extLst>
              <a:ext uri="{FF2B5EF4-FFF2-40B4-BE49-F238E27FC236}">
                <a16:creationId xmlns:a16="http://schemas.microsoft.com/office/drawing/2014/main" id="{5F0A4619-EBB2-4A26-B580-FA6FFB4B9369}"/>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92919" name="Wyoming">
            <a:extLst>
              <a:ext uri="{FF2B5EF4-FFF2-40B4-BE49-F238E27FC236}">
                <a16:creationId xmlns:a16="http://schemas.microsoft.com/office/drawing/2014/main" id="{96657199-E4AE-4686-8D12-E07E59A97ADB}"/>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92920" name="Massachusetts">
            <a:extLst>
              <a:ext uri="{FF2B5EF4-FFF2-40B4-BE49-F238E27FC236}">
                <a16:creationId xmlns:a16="http://schemas.microsoft.com/office/drawing/2014/main" id="{B776688E-12AF-417F-835B-BD1AA8FB4015}"/>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92921" name="Freeform 59">
            <a:extLst>
              <a:ext uri="{FF2B5EF4-FFF2-40B4-BE49-F238E27FC236}">
                <a16:creationId xmlns:a16="http://schemas.microsoft.com/office/drawing/2014/main" id="{E58A4124-567B-4149-98F9-C16679944E23}"/>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922" name="Freeform 60">
            <a:extLst>
              <a:ext uri="{FF2B5EF4-FFF2-40B4-BE49-F238E27FC236}">
                <a16:creationId xmlns:a16="http://schemas.microsoft.com/office/drawing/2014/main" id="{1CBBD98B-5AC4-48B9-9D1A-01A9D76F51AE}"/>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923" name="Virginia">
            <a:extLst>
              <a:ext uri="{FF2B5EF4-FFF2-40B4-BE49-F238E27FC236}">
                <a16:creationId xmlns:a16="http://schemas.microsoft.com/office/drawing/2014/main" id="{8C5ED455-D73E-4209-8F40-771D0801E3B3}"/>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292924" name="Freeform 62">
            <a:extLst>
              <a:ext uri="{FF2B5EF4-FFF2-40B4-BE49-F238E27FC236}">
                <a16:creationId xmlns:a16="http://schemas.microsoft.com/office/drawing/2014/main" id="{7E78B1FF-62F1-48BE-892A-70D429529BD0}"/>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2925" name="Hawaii">
            <a:extLst>
              <a:ext uri="{FF2B5EF4-FFF2-40B4-BE49-F238E27FC236}">
                <a16:creationId xmlns:a16="http://schemas.microsoft.com/office/drawing/2014/main" id="{3264699E-FEE3-49A9-91FC-4A5DD1E3A49B}"/>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92950" name="Freeform 64">
              <a:extLst>
                <a:ext uri="{FF2B5EF4-FFF2-40B4-BE49-F238E27FC236}">
                  <a16:creationId xmlns:a16="http://schemas.microsoft.com/office/drawing/2014/main" id="{12AFF42A-1B78-4736-827D-B6FF9F5CED48}"/>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292951" name="Freeform 65">
              <a:extLst>
                <a:ext uri="{FF2B5EF4-FFF2-40B4-BE49-F238E27FC236}">
                  <a16:creationId xmlns:a16="http://schemas.microsoft.com/office/drawing/2014/main" id="{554BF62C-2993-4B24-AA52-030DC655BD88}"/>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92952" name="Freeform 66">
              <a:extLst>
                <a:ext uri="{FF2B5EF4-FFF2-40B4-BE49-F238E27FC236}">
                  <a16:creationId xmlns:a16="http://schemas.microsoft.com/office/drawing/2014/main" id="{FAEA3C02-A344-45AB-8EBD-896D960FFB8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2953" name="Freeform 67">
              <a:extLst>
                <a:ext uri="{FF2B5EF4-FFF2-40B4-BE49-F238E27FC236}">
                  <a16:creationId xmlns:a16="http://schemas.microsoft.com/office/drawing/2014/main" id="{993A9EA7-D2C6-428D-9EB8-E65E62E8449C}"/>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92954" name="Freeform 68">
              <a:extLst>
                <a:ext uri="{FF2B5EF4-FFF2-40B4-BE49-F238E27FC236}">
                  <a16:creationId xmlns:a16="http://schemas.microsoft.com/office/drawing/2014/main" id="{8DFA8A87-861F-4645-8695-EDD29C87901A}"/>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2955" name="Freeform 69">
              <a:extLst>
                <a:ext uri="{FF2B5EF4-FFF2-40B4-BE49-F238E27FC236}">
                  <a16:creationId xmlns:a16="http://schemas.microsoft.com/office/drawing/2014/main" id="{3662B0F4-3275-4665-A3F2-92EC2F8875D7}"/>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92956" name="Freeform 70">
              <a:extLst>
                <a:ext uri="{FF2B5EF4-FFF2-40B4-BE49-F238E27FC236}">
                  <a16:creationId xmlns:a16="http://schemas.microsoft.com/office/drawing/2014/main" id="{78BFA060-B556-4C70-A164-4EBD8EC68A26}"/>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292957" name="Freeform 71">
              <a:extLst>
                <a:ext uri="{FF2B5EF4-FFF2-40B4-BE49-F238E27FC236}">
                  <a16:creationId xmlns:a16="http://schemas.microsoft.com/office/drawing/2014/main" id="{AC1105FC-1C1F-4EE9-B4C1-9CBD5EADD3AB}"/>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292926" name="Alaska">
            <a:extLst>
              <a:ext uri="{FF2B5EF4-FFF2-40B4-BE49-F238E27FC236}">
                <a16:creationId xmlns:a16="http://schemas.microsoft.com/office/drawing/2014/main" id="{EDCB6DCD-62DD-4C2F-9B74-4D7EEBA40EB8}"/>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92940" name="Freeform 73">
              <a:extLst>
                <a:ext uri="{FF2B5EF4-FFF2-40B4-BE49-F238E27FC236}">
                  <a16:creationId xmlns:a16="http://schemas.microsoft.com/office/drawing/2014/main" id="{8273FB08-8687-4114-B935-8453F6437B4E}"/>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92941" name="Freeform 74">
              <a:extLst>
                <a:ext uri="{FF2B5EF4-FFF2-40B4-BE49-F238E27FC236}">
                  <a16:creationId xmlns:a16="http://schemas.microsoft.com/office/drawing/2014/main" id="{1CF38EC2-0259-4964-A26B-AABBF08A0A0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92942" name="Freeform 75">
              <a:extLst>
                <a:ext uri="{FF2B5EF4-FFF2-40B4-BE49-F238E27FC236}">
                  <a16:creationId xmlns:a16="http://schemas.microsoft.com/office/drawing/2014/main" id="{37B11228-358D-44CC-AD9C-0F2093E593FD}"/>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92943" name="Freeform 76">
              <a:extLst>
                <a:ext uri="{FF2B5EF4-FFF2-40B4-BE49-F238E27FC236}">
                  <a16:creationId xmlns:a16="http://schemas.microsoft.com/office/drawing/2014/main" id="{0E7FEBAF-6434-4372-ADFB-8501446A9E83}"/>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92944" name="Freeform 77">
              <a:extLst>
                <a:ext uri="{FF2B5EF4-FFF2-40B4-BE49-F238E27FC236}">
                  <a16:creationId xmlns:a16="http://schemas.microsoft.com/office/drawing/2014/main" id="{2D2DFDAC-4C95-4BB4-A207-00A3FCE0F790}"/>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92945" name="Freeform 78">
              <a:extLst>
                <a:ext uri="{FF2B5EF4-FFF2-40B4-BE49-F238E27FC236}">
                  <a16:creationId xmlns:a16="http://schemas.microsoft.com/office/drawing/2014/main" id="{6DBE2142-3378-48F2-A963-FA822D37FDA3}"/>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92946" name="Freeform 79">
              <a:extLst>
                <a:ext uri="{FF2B5EF4-FFF2-40B4-BE49-F238E27FC236}">
                  <a16:creationId xmlns:a16="http://schemas.microsoft.com/office/drawing/2014/main" id="{27744366-A3E7-4AE3-B4A7-5A89ED207B8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92947" name="Freeform 80">
              <a:extLst>
                <a:ext uri="{FF2B5EF4-FFF2-40B4-BE49-F238E27FC236}">
                  <a16:creationId xmlns:a16="http://schemas.microsoft.com/office/drawing/2014/main" id="{676B563F-F74D-4939-B182-37FA11836C0A}"/>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92948" name="Freeform 81">
              <a:extLst>
                <a:ext uri="{FF2B5EF4-FFF2-40B4-BE49-F238E27FC236}">
                  <a16:creationId xmlns:a16="http://schemas.microsoft.com/office/drawing/2014/main" id="{B2308E2E-96EB-4CB0-A59D-560D41511D79}"/>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92949" name="Freeform 82">
              <a:extLst>
                <a:ext uri="{FF2B5EF4-FFF2-40B4-BE49-F238E27FC236}">
                  <a16:creationId xmlns:a16="http://schemas.microsoft.com/office/drawing/2014/main" id="{D12B40CF-5E3A-421B-B976-5816921AC811}"/>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92927" name="Rectangle 109">
            <a:extLst>
              <a:ext uri="{FF2B5EF4-FFF2-40B4-BE49-F238E27FC236}">
                <a16:creationId xmlns:a16="http://schemas.microsoft.com/office/drawing/2014/main" id="{0ECFC2BF-FA05-4F24-AA6A-3B534E0350A0}"/>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2928" name="Rectangle 110">
            <a:extLst>
              <a:ext uri="{FF2B5EF4-FFF2-40B4-BE49-F238E27FC236}">
                <a16:creationId xmlns:a16="http://schemas.microsoft.com/office/drawing/2014/main" id="{3BB9FA9D-5EF3-4502-9F0A-C0F63D697F91}"/>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2929" name="Rectangle 111">
            <a:extLst>
              <a:ext uri="{FF2B5EF4-FFF2-40B4-BE49-F238E27FC236}">
                <a16:creationId xmlns:a16="http://schemas.microsoft.com/office/drawing/2014/main" id="{97F7519D-4C94-4FD2-9CD6-345A29729707}"/>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2930" name="Rectangle 112">
            <a:extLst>
              <a:ext uri="{FF2B5EF4-FFF2-40B4-BE49-F238E27FC236}">
                <a16:creationId xmlns:a16="http://schemas.microsoft.com/office/drawing/2014/main" id="{38015BF3-77D6-4F2C-9119-264E2D32FC30}"/>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2931" name="Rectangle 113">
            <a:extLst>
              <a:ext uri="{FF2B5EF4-FFF2-40B4-BE49-F238E27FC236}">
                <a16:creationId xmlns:a16="http://schemas.microsoft.com/office/drawing/2014/main" id="{AFCCD51F-2E6B-4B24-955C-926BA7198CBB}"/>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2932" name="Text Box 114">
            <a:extLst>
              <a:ext uri="{FF2B5EF4-FFF2-40B4-BE49-F238E27FC236}">
                <a16:creationId xmlns:a16="http://schemas.microsoft.com/office/drawing/2014/main" id="{C3505811-C4A1-4E35-ADE2-9B7636BF67F8}"/>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92933" name="Text Box 105">
            <a:extLst>
              <a:ext uri="{FF2B5EF4-FFF2-40B4-BE49-F238E27FC236}">
                <a16:creationId xmlns:a16="http://schemas.microsoft.com/office/drawing/2014/main" id="{D1A8B4D5-E132-4BDF-A421-352D0E52E1F7}"/>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92934" name="Text Box 106">
            <a:extLst>
              <a:ext uri="{FF2B5EF4-FFF2-40B4-BE49-F238E27FC236}">
                <a16:creationId xmlns:a16="http://schemas.microsoft.com/office/drawing/2014/main" id="{021926EC-3E69-4C7B-8CED-5D79812E15ED}"/>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92935" name="Text Box 107">
            <a:extLst>
              <a:ext uri="{FF2B5EF4-FFF2-40B4-BE49-F238E27FC236}">
                <a16:creationId xmlns:a16="http://schemas.microsoft.com/office/drawing/2014/main" id="{DABF8529-35E3-4D30-999A-258C04645936}"/>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92936" name="Text Box 108">
            <a:extLst>
              <a:ext uri="{FF2B5EF4-FFF2-40B4-BE49-F238E27FC236}">
                <a16:creationId xmlns:a16="http://schemas.microsoft.com/office/drawing/2014/main" id="{9CBE5601-79E8-49BB-B444-BF14356E82A4}"/>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92937" name="Rectangle 7">
            <a:extLst>
              <a:ext uri="{FF2B5EF4-FFF2-40B4-BE49-F238E27FC236}">
                <a16:creationId xmlns:a16="http://schemas.microsoft.com/office/drawing/2014/main" id="{DB4BC70B-0E3D-4D25-840C-11DAD01D65F8}"/>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had professional preparation in health education or in health and physical education combined</a:t>
            </a:r>
          </a:p>
        </p:txBody>
      </p:sp>
      <p:sp>
        <p:nvSpPr>
          <p:cNvPr id="292938" name="Text Box 101">
            <a:extLst>
              <a:ext uri="{FF2B5EF4-FFF2-40B4-BE49-F238E27FC236}">
                <a16:creationId xmlns:a16="http://schemas.microsoft.com/office/drawing/2014/main" id="{7F6503B1-10E2-47AF-81A3-4DF323A488ED}"/>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92939" name="Text Box 116">
            <a:extLst>
              <a:ext uri="{FF2B5EF4-FFF2-40B4-BE49-F238E27FC236}">
                <a16:creationId xmlns:a16="http://schemas.microsoft.com/office/drawing/2014/main" id="{55ABD61D-A893-42C2-9109-7F6E99B04464}"/>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Kansas">
            <a:extLst>
              <a:ext uri="{FF2B5EF4-FFF2-40B4-BE49-F238E27FC236}">
                <a16:creationId xmlns:a16="http://schemas.microsoft.com/office/drawing/2014/main" id="{85C05D82-CE86-41AA-AFEB-77F40A5389F2}"/>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94915" name="Missouri">
            <a:extLst>
              <a:ext uri="{FF2B5EF4-FFF2-40B4-BE49-F238E27FC236}">
                <a16:creationId xmlns:a16="http://schemas.microsoft.com/office/drawing/2014/main" id="{D3E84BFC-87E3-4C6D-97B7-6824DF396FC0}"/>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4916" name="Illinois">
            <a:extLst>
              <a:ext uri="{FF2B5EF4-FFF2-40B4-BE49-F238E27FC236}">
                <a16:creationId xmlns:a16="http://schemas.microsoft.com/office/drawing/2014/main" id="{ACDBB672-2A8C-4095-A73B-4EFC6B3DC49B}"/>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94917" name="Iowa">
            <a:extLst>
              <a:ext uri="{FF2B5EF4-FFF2-40B4-BE49-F238E27FC236}">
                <a16:creationId xmlns:a16="http://schemas.microsoft.com/office/drawing/2014/main" id="{A018E13D-3616-4892-B419-BAC7CF8024BC}"/>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94918" name="New Mexico">
            <a:extLst>
              <a:ext uri="{FF2B5EF4-FFF2-40B4-BE49-F238E27FC236}">
                <a16:creationId xmlns:a16="http://schemas.microsoft.com/office/drawing/2014/main" id="{EC7B9488-1F41-4741-BBED-29B5F7CAA92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94919" name="Oklahoma">
            <a:extLst>
              <a:ext uri="{FF2B5EF4-FFF2-40B4-BE49-F238E27FC236}">
                <a16:creationId xmlns:a16="http://schemas.microsoft.com/office/drawing/2014/main" id="{2B2A368E-5033-47F9-AAB8-5A04D0536154}"/>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94920" name="Florida">
            <a:extLst>
              <a:ext uri="{FF2B5EF4-FFF2-40B4-BE49-F238E27FC236}">
                <a16:creationId xmlns:a16="http://schemas.microsoft.com/office/drawing/2014/main" id="{7A9DE15E-D32C-4EB7-B93D-21533E997D6B}"/>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94921" name="Freeform 9">
            <a:extLst>
              <a:ext uri="{FF2B5EF4-FFF2-40B4-BE49-F238E27FC236}">
                <a16:creationId xmlns:a16="http://schemas.microsoft.com/office/drawing/2014/main" id="{1137CD03-3F2B-4CF3-B984-4977158F084A}"/>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94922" name="Freeform 10">
            <a:extLst>
              <a:ext uri="{FF2B5EF4-FFF2-40B4-BE49-F238E27FC236}">
                <a16:creationId xmlns:a16="http://schemas.microsoft.com/office/drawing/2014/main" id="{0425DE61-1FC4-491E-ACA8-2FA33AAAA7E2}"/>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94923" name="Freeform 11">
            <a:extLst>
              <a:ext uri="{FF2B5EF4-FFF2-40B4-BE49-F238E27FC236}">
                <a16:creationId xmlns:a16="http://schemas.microsoft.com/office/drawing/2014/main" id="{5D90D921-0AE3-45FD-9B0B-2BAC437FE429}"/>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94924" name="Michigan Upper">
            <a:extLst>
              <a:ext uri="{FF2B5EF4-FFF2-40B4-BE49-F238E27FC236}">
                <a16:creationId xmlns:a16="http://schemas.microsoft.com/office/drawing/2014/main" id="{1A217EF2-5180-46E9-8F92-93556BD96EE0}"/>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94925" name="Michigan">
            <a:extLst>
              <a:ext uri="{FF2B5EF4-FFF2-40B4-BE49-F238E27FC236}">
                <a16:creationId xmlns:a16="http://schemas.microsoft.com/office/drawing/2014/main" id="{E0743882-8485-4736-A19D-E8807DB63B03}"/>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94926" name="New York">
            <a:extLst>
              <a:ext uri="{FF2B5EF4-FFF2-40B4-BE49-F238E27FC236}">
                <a16:creationId xmlns:a16="http://schemas.microsoft.com/office/drawing/2014/main" id="{9BDD8D7E-3860-4BBC-AF58-F62953C2BC06}"/>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94927" name="Freeform 15">
            <a:extLst>
              <a:ext uri="{FF2B5EF4-FFF2-40B4-BE49-F238E27FC236}">
                <a16:creationId xmlns:a16="http://schemas.microsoft.com/office/drawing/2014/main" id="{4214C05F-F3A3-4999-AD01-028220D467EF}"/>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28" name="Freeform 16">
            <a:extLst>
              <a:ext uri="{FF2B5EF4-FFF2-40B4-BE49-F238E27FC236}">
                <a16:creationId xmlns:a16="http://schemas.microsoft.com/office/drawing/2014/main" id="{C7A67D4A-31A0-4CF7-AB1A-D7ADEFBACC70}"/>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29" name="Washington">
            <a:extLst>
              <a:ext uri="{FF2B5EF4-FFF2-40B4-BE49-F238E27FC236}">
                <a16:creationId xmlns:a16="http://schemas.microsoft.com/office/drawing/2014/main" id="{4694EB9C-BB02-4ABA-9FB4-275CBAA91687}"/>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94930" name="Freeform 19">
            <a:extLst>
              <a:ext uri="{FF2B5EF4-FFF2-40B4-BE49-F238E27FC236}">
                <a16:creationId xmlns:a16="http://schemas.microsoft.com/office/drawing/2014/main" id="{360FB0DA-A808-4301-807E-D056407214E4}"/>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31" name="Alabama">
            <a:extLst>
              <a:ext uri="{FF2B5EF4-FFF2-40B4-BE49-F238E27FC236}">
                <a16:creationId xmlns:a16="http://schemas.microsoft.com/office/drawing/2014/main" id="{7C1B9BB0-CBC0-40DB-BFA4-0D7C98755975}"/>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4932" name="Arizona">
            <a:extLst>
              <a:ext uri="{FF2B5EF4-FFF2-40B4-BE49-F238E27FC236}">
                <a16:creationId xmlns:a16="http://schemas.microsoft.com/office/drawing/2014/main" id="{D74948DF-B004-497A-83E1-BD2B1A3FBE87}"/>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94933" name="Arkansas">
            <a:extLst>
              <a:ext uri="{FF2B5EF4-FFF2-40B4-BE49-F238E27FC236}">
                <a16:creationId xmlns:a16="http://schemas.microsoft.com/office/drawing/2014/main" id="{C9017DCC-153C-46B6-8B47-FCA3D1BFB090}"/>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94934" name="California">
            <a:extLst>
              <a:ext uri="{FF2B5EF4-FFF2-40B4-BE49-F238E27FC236}">
                <a16:creationId xmlns:a16="http://schemas.microsoft.com/office/drawing/2014/main" id="{3B5C7DA3-883B-4440-B50D-D89746B51259}"/>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94935" name="Colorado">
            <a:extLst>
              <a:ext uri="{FF2B5EF4-FFF2-40B4-BE49-F238E27FC236}">
                <a16:creationId xmlns:a16="http://schemas.microsoft.com/office/drawing/2014/main" id="{19F4F6A3-FD35-4143-8072-33FB56956368}"/>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94936" name="Connecticut">
            <a:extLst>
              <a:ext uri="{FF2B5EF4-FFF2-40B4-BE49-F238E27FC236}">
                <a16:creationId xmlns:a16="http://schemas.microsoft.com/office/drawing/2014/main" id="{896101A6-92B4-4F6A-8F8D-D18E217540FE}"/>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94937" name="Delaware">
            <a:extLst>
              <a:ext uri="{FF2B5EF4-FFF2-40B4-BE49-F238E27FC236}">
                <a16:creationId xmlns:a16="http://schemas.microsoft.com/office/drawing/2014/main" id="{9E3A6233-8304-4FB0-A745-7E4CF9BC7BA5}"/>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4938" name="Freeform 27">
            <a:extLst>
              <a:ext uri="{FF2B5EF4-FFF2-40B4-BE49-F238E27FC236}">
                <a16:creationId xmlns:a16="http://schemas.microsoft.com/office/drawing/2014/main" id="{4687F15B-48AD-4607-9194-2FB72ED9D5B3}"/>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39" name="Georgia">
            <a:extLst>
              <a:ext uri="{FF2B5EF4-FFF2-40B4-BE49-F238E27FC236}">
                <a16:creationId xmlns:a16="http://schemas.microsoft.com/office/drawing/2014/main" id="{AE86EBC7-B907-4E26-B3E7-B7DDC94E4E5B}"/>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294940" name="Idaho">
            <a:extLst>
              <a:ext uri="{FF2B5EF4-FFF2-40B4-BE49-F238E27FC236}">
                <a16:creationId xmlns:a16="http://schemas.microsoft.com/office/drawing/2014/main" id="{8EC64AB5-7A12-404C-9246-FFBE1119B181}"/>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94941" name="Indiana">
            <a:extLst>
              <a:ext uri="{FF2B5EF4-FFF2-40B4-BE49-F238E27FC236}">
                <a16:creationId xmlns:a16="http://schemas.microsoft.com/office/drawing/2014/main" id="{F57FFE5A-FE96-413A-BB5A-BD990E2C0A28}"/>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94942" name="Kentucky">
            <a:extLst>
              <a:ext uri="{FF2B5EF4-FFF2-40B4-BE49-F238E27FC236}">
                <a16:creationId xmlns:a16="http://schemas.microsoft.com/office/drawing/2014/main" id="{E14E60BF-4A53-46E9-9ED4-ADF76DB22121}"/>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94943" name="Louisiana">
            <a:extLst>
              <a:ext uri="{FF2B5EF4-FFF2-40B4-BE49-F238E27FC236}">
                <a16:creationId xmlns:a16="http://schemas.microsoft.com/office/drawing/2014/main" id="{F1B84C3E-D89A-496D-BE25-C25D7536F1B5}"/>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94944" name="Maine">
            <a:extLst>
              <a:ext uri="{FF2B5EF4-FFF2-40B4-BE49-F238E27FC236}">
                <a16:creationId xmlns:a16="http://schemas.microsoft.com/office/drawing/2014/main" id="{4E429A13-6CE1-4B15-B2F8-5C75A108821C}"/>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94945" name="Maryland">
            <a:extLst>
              <a:ext uri="{FF2B5EF4-FFF2-40B4-BE49-F238E27FC236}">
                <a16:creationId xmlns:a16="http://schemas.microsoft.com/office/drawing/2014/main" id="{F4A79ED1-95D9-4BF5-9CC5-34B6B40DAE28}"/>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94946" name="Minnesota">
            <a:extLst>
              <a:ext uri="{FF2B5EF4-FFF2-40B4-BE49-F238E27FC236}">
                <a16:creationId xmlns:a16="http://schemas.microsoft.com/office/drawing/2014/main" id="{33A65834-2E38-4ACE-ABE1-9A2C6B5F3CDB}"/>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94947" name="Mississippi">
            <a:extLst>
              <a:ext uri="{FF2B5EF4-FFF2-40B4-BE49-F238E27FC236}">
                <a16:creationId xmlns:a16="http://schemas.microsoft.com/office/drawing/2014/main" id="{B873D68D-CE83-4A85-A3F2-F6E104C42DC0}"/>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94948" name="Montana">
            <a:extLst>
              <a:ext uri="{FF2B5EF4-FFF2-40B4-BE49-F238E27FC236}">
                <a16:creationId xmlns:a16="http://schemas.microsoft.com/office/drawing/2014/main" id="{24852431-776A-4842-95FA-21F682E13ACD}"/>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94949" name="Nebraska">
            <a:extLst>
              <a:ext uri="{FF2B5EF4-FFF2-40B4-BE49-F238E27FC236}">
                <a16:creationId xmlns:a16="http://schemas.microsoft.com/office/drawing/2014/main" id="{5620E376-F360-449D-9718-A0D84D3CEE74}"/>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94950" name="Nevada">
            <a:extLst>
              <a:ext uri="{FF2B5EF4-FFF2-40B4-BE49-F238E27FC236}">
                <a16:creationId xmlns:a16="http://schemas.microsoft.com/office/drawing/2014/main" id="{DE66A287-F506-48EB-B144-883595FB7A43}"/>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94951" name="New Hampshire">
            <a:extLst>
              <a:ext uri="{FF2B5EF4-FFF2-40B4-BE49-F238E27FC236}">
                <a16:creationId xmlns:a16="http://schemas.microsoft.com/office/drawing/2014/main" id="{8711775E-8A38-4943-888B-A7BFF08E0D2F}"/>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294952" name="New Jersey">
            <a:extLst>
              <a:ext uri="{FF2B5EF4-FFF2-40B4-BE49-F238E27FC236}">
                <a16:creationId xmlns:a16="http://schemas.microsoft.com/office/drawing/2014/main" id="{E1039D2C-D5BD-485C-B50B-AAA6C1C02311}"/>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67A9CF"/>
          </a:solidFill>
          <a:ln w="15875">
            <a:solidFill>
              <a:srgbClr val="003F48"/>
            </a:solidFill>
            <a:prstDash val="solid"/>
            <a:round/>
            <a:headEnd/>
            <a:tailEnd/>
          </a:ln>
        </p:spPr>
        <p:txBody>
          <a:bodyPr/>
          <a:lstStyle/>
          <a:p>
            <a:endParaRPr lang="en-US"/>
          </a:p>
        </p:txBody>
      </p:sp>
      <p:sp>
        <p:nvSpPr>
          <p:cNvPr id="294953" name="North Carolina">
            <a:extLst>
              <a:ext uri="{FF2B5EF4-FFF2-40B4-BE49-F238E27FC236}">
                <a16:creationId xmlns:a16="http://schemas.microsoft.com/office/drawing/2014/main" id="{144D1778-845D-4169-96A2-207450B42689}"/>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94954" name="North Dakota">
            <a:extLst>
              <a:ext uri="{FF2B5EF4-FFF2-40B4-BE49-F238E27FC236}">
                <a16:creationId xmlns:a16="http://schemas.microsoft.com/office/drawing/2014/main" id="{A3E2E04E-2EDF-4DC1-ABB6-78171CE3A190}"/>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94955" name="Ohio">
            <a:extLst>
              <a:ext uri="{FF2B5EF4-FFF2-40B4-BE49-F238E27FC236}">
                <a16:creationId xmlns:a16="http://schemas.microsoft.com/office/drawing/2014/main" id="{69F7F04B-9983-4DF6-B9A4-02A8E52EAFAB}"/>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294956" name="Oregon">
            <a:extLst>
              <a:ext uri="{FF2B5EF4-FFF2-40B4-BE49-F238E27FC236}">
                <a16:creationId xmlns:a16="http://schemas.microsoft.com/office/drawing/2014/main" id="{F19E6C0B-292A-40FF-998E-531A71FB7EFD}"/>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94957" name="Pennsylvania">
            <a:extLst>
              <a:ext uri="{FF2B5EF4-FFF2-40B4-BE49-F238E27FC236}">
                <a16:creationId xmlns:a16="http://schemas.microsoft.com/office/drawing/2014/main" id="{D95A10CD-57F7-483D-AD52-C1495330D3A3}"/>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BDC9E1"/>
          </a:solidFill>
          <a:ln w="15875">
            <a:solidFill>
              <a:srgbClr val="003F48"/>
            </a:solidFill>
            <a:prstDash val="solid"/>
            <a:round/>
            <a:headEnd/>
            <a:tailEnd/>
          </a:ln>
        </p:spPr>
        <p:txBody>
          <a:bodyPr/>
          <a:lstStyle/>
          <a:p>
            <a:endParaRPr lang="en-US"/>
          </a:p>
        </p:txBody>
      </p:sp>
      <p:sp>
        <p:nvSpPr>
          <p:cNvPr id="294958" name="Rhode Island">
            <a:extLst>
              <a:ext uri="{FF2B5EF4-FFF2-40B4-BE49-F238E27FC236}">
                <a16:creationId xmlns:a16="http://schemas.microsoft.com/office/drawing/2014/main" id="{B5B5E6AB-2576-4D5D-AD16-AE5089887B2B}"/>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4959" name="South Carolina">
            <a:extLst>
              <a:ext uri="{FF2B5EF4-FFF2-40B4-BE49-F238E27FC236}">
                <a16:creationId xmlns:a16="http://schemas.microsoft.com/office/drawing/2014/main" id="{320F536A-303C-4867-91E1-2BA0CEC863E6}"/>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94960" name="South Dakota">
            <a:extLst>
              <a:ext uri="{FF2B5EF4-FFF2-40B4-BE49-F238E27FC236}">
                <a16:creationId xmlns:a16="http://schemas.microsoft.com/office/drawing/2014/main" id="{EB4BD105-91B5-4ECF-8C02-DB57E0414CA9}"/>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94961" name="Tennessee">
            <a:extLst>
              <a:ext uri="{FF2B5EF4-FFF2-40B4-BE49-F238E27FC236}">
                <a16:creationId xmlns:a16="http://schemas.microsoft.com/office/drawing/2014/main" id="{EB451679-4CAD-4ADB-87BD-8CC1FE134F64}"/>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294962" name="Texas">
            <a:extLst>
              <a:ext uri="{FF2B5EF4-FFF2-40B4-BE49-F238E27FC236}">
                <a16:creationId xmlns:a16="http://schemas.microsoft.com/office/drawing/2014/main" id="{5F7BD861-435A-4D83-9478-679EBB9CC1B9}"/>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94963" name="Utah">
            <a:extLst>
              <a:ext uri="{FF2B5EF4-FFF2-40B4-BE49-F238E27FC236}">
                <a16:creationId xmlns:a16="http://schemas.microsoft.com/office/drawing/2014/main" id="{119A5A29-52CA-4C35-B194-533EA3F58BD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294964" name="Vermont">
            <a:extLst>
              <a:ext uri="{FF2B5EF4-FFF2-40B4-BE49-F238E27FC236}">
                <a16:creationId xmlns:a16="http://schemas.microsoft.com/office/drawing/2014/main" id="{08AE42FA-B4FC-4844-B331-022562CB2026}"/>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94965" name="West Virginia">
            <a:extLst>
              <a:ext uri="{FF2B5EF4-FFF2-40B4-BE49-F238E27FC236}">
                <a16:creationId xmlns:a16="http://schemas.microsoft.com/office/drawing/2014/main" id="{BEC1A050-89F1-4077-9D76-2C424E16E8D3}"/>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94966" name="Wisconsin">
            <a:extLst>
              <a:ext uri="{FF2B5EF4-FFF2-40B4-BE49-F238E27FC236}">
                <a16:creationId xmlns:a16="http://schemas.microsoft.com/office/drawing/2014/main" id="{05EA4F6F-EDB3-4FE8-877F-E746CA7222DE}"/>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294967" name="Wyoming">
            <a:extLst>
              <a:ext uri="{FF2B5EF4-FFF2-40B4-BE49-F238E27FC236}">
                <a16:creationId xmlns:a16="http://schemas.microsoft.com/office/drawing/2014/main" id="{4FC3503E-5BE2-49E7-AD96-C089C05D55E5}"/>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94968" name="Massachusetts">
            <a:extLst>
              <a:ext uri="{FF2B5EF4-FFF2-40B4-BE49-F238E27FC236}">
                <a16:creationId xmlns:a16="http://schemas.microsoft.com/office/drawing/2014/main" id="{57701A0B-4BD9-4052-A4F8-5950D67C3034}"/>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94969" name="Freeform 59">
            <a:extLst>
              <a:ext uri="{FF2B5EF4-FFF2-40B4-BE49-F238E27FC236}">
                <a16:creationId xmlns:a16="http://schemas.microsoft.com/office/drawing/2014/main" id="{8BF7A7A3-1F0F-429C-AA4D-44EF0BF05A84}"/>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70" name="Freeform 60">
            <a:extLst>
              <a:ext uri="{FF2B5EF4-FFF2-40B4-BE49-F238E27FC236}">
                <a16:creationId xmlns:a16="http://schemas.microsoft.com/office/drawing/2014/main" id="{EFAE0AC9-A281-4D5C-B7BD-D0E791800937}"/>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71" name="Virginia">
            <a:extLst>
              <a:ext uri="{FF2B5EF4-FFF2-40B4-BE49-F238E27FC236}">
                <a16:creationId xmlns:a16="http://schemas.microsoft.com/office/drawing/2014/main" id="{01E4288A-0765-4381-A6EF-7FBE80F60C82}"/>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294972" name="Freeform 62">
            <a:extLst>
              <a:ext uri="{FF2B5EF4-FFF2-40B4-BE49-F238E27FC236}">
                <a16:creationId xmlns:a16="http://schemas.microsoft.com/office/drawing/2014/main" id="{69645CEB-41D3-4374-9123-BE728523A628}"/>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4973" name="Hawaii">
            <a:extLst>
              <a:ext uri="{FF2B5EF4-FFF2-40B4-BE49-F238E27FC236}">
                <a16:creationId xmlns:a16="http://schemas.microsoft.com/office/drawing/2014/main" id="{7E4B4B37-EEDE-4F33-8FB8-E0A9315098FF}"/>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94998" name="Freeform 64">
              <a:extLst>
                <a:ext uri="{FF2B5EF4-FFF2-40B4-BE49-F238E27FC236}">
                  <a16:creationId xmlns:a16="http://schemas.microsoft.com/office/drawing/2014/main" id="{14854C4F-2B4C-4FF2-99E3-C77D02F103C6}"/>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94999" name="Freeform 65">
              <a:extLst>
                <a:ext uri="{FF2B5EF4-FFF2-40B4-BE49-F238E27FC236}">
                  <a16:creationId xmlns:a16="http://schemas.microsoft.com/office/drawing/2014/main" id="{31BCB862-ACD8-4A23-9E52-A84C507622AA}"/>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95000" name="Freeform 66">
              <a:extLst>
                <a:ext uri="{FF2B5EF4-FFF2-40B4-BE49-F238E27FC236}">
                  <a16:creationId xmlns:a16="http://schemas.microsoft.com/office/drawing/2014/main" id="{3E36C1B1-8965-4B5F-9F57-41B4EBCF2975}"/>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95001" name="Freeform 67">
              <a:extLst>
                <a:ext uri="{FF2B5EF4-FFF2-40B4-BE49-F238E27FC236}">
                  <a16:creationId xmlns:a16="http://schemas.microsoft.com/office/drawing/2014/main" id="{9B63622A-A7F8-41D8-A9AF-2FB61D1EC84F}"/>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95002" name="Freeform 68">
              <a:extLst>
                <a:ext uri="{FF2B5EF4-FFF2-40B4-BE49-F238E27FC236}">
                  <a16:creationId xmlns:a16="http://schemas.microsoft.com/office/drawing/2014/main" id="{E443D516-0316-4F90-BB4D-676727230D74}"/>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95003" name="Freeform 69">
              <a:extLst>
                <a:ext uri="{FF2B5EF4-FFF2-40B4-BE49-F238E27FC236}">
                  <a16:creationId xmlns:a16="http://schemas.microsoft.com/office/drawing/2014/main" id="{6C69017C-CAFB-49BE-9392-02DBB39C8FB1}"/>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95004" name="Freeform 70">
              <a:extLst>
                <a:ext uri="{FF2B5EF4-FFF2-40B4-BE49-F238E27FC236}">
                  <a16:creationId xmlns:a16="http://schemas.microsoft.com/office/drawing/2014/main" id="{5C4801E8-BFF4-4A9A-B01C-94F84DB770F3}"/>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95005" name="Freeform 71">
              <a:extLst>
                <a:ext uri="{FF2B5EF4-FFF2-40B4-BE49-F238E27FC236}">
                  <a16:creationId xmlns:a16="http://schemas.microsoft.com/office/drawing/2014/main" id="{D9E5629B-EF54-451E-98C8-F99A63A2988C}"/>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94974" name="Alaska">
            <a:extLst>
              <a:ext uri="{FF2B5EF4-FFF2-40B4-BE49-F238E27FC236}">
                <a16:creationId xmlns:a16="http://schemas.microsoft.com/office/drawing/2014/main" id="{A370537D-0299-42B5-8935-243B85189173}"/>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94988" name="Freeform 73">
              <a:extLst>
                <a:ext uri="{FF2B5EF4-FFF2-40B4-BE49-F238E27FC236}">
                  <a16:creationId xmlns:a16="http://schemas.microsoft.com/office/drawing/2014/main" id="{F97F221B-9205-4CAA-8779-C9D0CFD82DB5}"/>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94989" name="Freeform 74">
              <a:extLst>
                <a:ext uri="{FF2B5EF4-FFF2-40B4-BE49-F238E27FC236}">
                  <a16:creationId xmlns:a16="http://schemas.microsoft.com/office/drawing/2014/main" id="{6D528EF9-3FA9-4EEA-B333-0533A8D6701F}"/>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94990" name="Freeform 75">
              <a:extLst>
                <a:ext uri="{FF2B5EF4-FFF2-40B4-BE49-F238E27FC236}">
                  <a16:creationId xmlns:a16="http://schemas.microsoft.com/office/drawing/2014/main" id="{6214A174-890C-4CA6-BA1A-A0A0CE52F3E1}"/>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94991" name="Freeform 76">
              <a:extLst>
                <a:ext uri="{FF2B5EF4-FFF2-40B4-BE49-F238E27FC236}">
                  <a16:creationId xmlns:a16="http://schemas.microsoft.com/office/drawing/2014/main" id="{0A5BF65D-A9DB-4060-BE2D-E742A90B6A9B}"/>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94992" name="Freeform 77">
              <a:extLst>
                <a:ext uri="{FF2B5EF4-FFF2-40B4-BE49-F238E27FC236}">
                  <a16:creationId xmlns:a16="http://schemas.microsoft.com/office/drawing/2014/main" id="{120E9593-DEB3-42EB-BED9-98CAEAF966D5}"/>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94993" name="Freeform 78">
              <a:extLst>
                <a:ext uri="{FF2B5EF4-FFF2-40B4-BE49-F238E27FC236}">
                  <a16:creationId xmlns:a16="http://schemas.microsoft.com/office/drawing/2014/main" id="{E419FE79-F8A4-4401-8ADC-7EA100CE8AE3}"/>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94994" name="Freeform 79">
              <a:extLst>
                <a:ext uri="{FF2B5EF4-FFF2-40B4-BE49-F238E27FC236}">
                  <a16:creationId xmlns:a16="http://schemas.microsoft.com/office/drawing/2014/main" id="{085E3CFE-C2EE-419F-B1D7-10B4C9B72E25}"/>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4995" name="Freeform 80">
              <a:extLst>
                <a:ext uri="{FF2B5EF4-FFF2-40B4-BE49-F238E27FC236}">
                  <a16:creationId xmlns:a16="http://schemas.microsoft.com/office/drawing/2014/main" id="{946EADB0-7274-47B4-BDEE-534A14108253}"/>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4996" name="Freeform 81">
              <a:extLst>
                <a:ext uri="{FF2B5EF4-FFF2-40B4-BE49-F238E27FC236}">
                  <a16:creationId xmlns:a16="http://schemas.microsoft.com/office/drawing/2014/main" id="{80BA5578-7C07-40C1-977E-AC049997418A}"/>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4997" name="Freeform 82">
              <a:extLst>
                <a:ext uri="{FF2B5EF4-FFF2-40B4-BE49-F238E27FC236}">
                  <a16:creationId xmlns:a16="http://schemas.microsoft.com/office/drawing/2014/main" id="{E2BD0282-D9A8-4A0A-9A78-3EA32A16B52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94975" name="Rectangle 109">
            <a:extLst>
              <a:ext uri="{FF2B5EF4-FFF2-40B4-BE49-F238E27FC236}">
                <a16:creationId xmlns:a16="http://schemas.microsoft.com/office/drawing/2014/main" id="{CFAA594E-F6D8-4B63-8312-73CBC5DC2D90}"/>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4976" name="Rectangle 110">
            <a:extLst>
              <a:ext uri="{FF2B5EF4-FFF2-40B4-BE49-F238E27FC236}">
                <a16:creationId xmlns:a16="http://schemas.microsoft.com/office/drawing/2014/main" id="{3282A522-2ABA-42C7-9175-18050B1EED6F}"/>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4977" name="Rectangle 111">
            <a:extLst>
              <a:ext uri="{FF2B5EF4-FFF2-40B4-BE49-F238E27FC236}">
                <a16:creationId xmlns:a16="http://schemas.microsoft.com/office/drawing/2014/main" id="{1B846F34-E830-4479-9A64-49D69B2EADFD}"/>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4978" name="Rectangle 112">
            <a:extLst>
              <a:ext uri="{FF2B5EF4-FFF2-40B4-BE49-F238E27FC236}">
                <a16:creationId xmlns:a16="http://schemas.microsoft.com/office/drawing/2014/main" id="{43FF638C-CCCC-4FFA-9A7B-6FFC6705619C}"/>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4979" name="Rectangle 113">
            <a:extLst>
              <a:ext uri="{FF2B5EF4-FFF2-40B4-BE49-F238E27FC236}">
                <a16:creationId xmlns:a16="http://schemas.microsoft.com/office/drawing/2014/main" id="{7814C94B-A54D-492F-9950-5E86268FBE35}"/>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4980" name="Text Box 114">
            <a:extLst>
              <a:ext uri="{FF2B5EF4-FFF2-40B4-BE49-F238E27FC236}">
                <a16:creationId xmlns:a16="http://schemas.microsoft.com/office/drawing/2014/main" id="{688BE9F9-AAFB-43FA-953E-5D4F0B177934}"/>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94981" name="Text Box 105">
            <a:extLst>
              <a:ext uri="{FF2B5EF4-FFF2-40B4-BE49-F238E27FC236}">
                <a16:creationId xmlns:a16="http://schemas.microsoft.com/office/drawing/2014/main" id="{D4E5CDBB-2F5D-4E5A-B751-29658E8F80B2}"/>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94982" name="Text Box 106">
            <a:extLst>
              <a:ext uri="{FF2B5EF4-FFF2-40B4-BE49-F238E27FC236}">
                <a16:creationId xmlns:a16="http://schemas.microsoft.com/office/drawing/2014/main" id="{56B76599-312B-41EC-BB68-0D557650C20D}"/>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94983" name="Text Box 107">
            <a:extLst>
              <a:ext uri="{FF2B5EF4-FFF2-40B4-BE49-F238E27FC236}">
                <a16:creationId xmlns:a16="http://schemas.microsoft.com/office/drawing/2014/main" id="{D38B6B2C-FCA3-4B08-A82D-C93551DE3F9B}"/>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94984" name="Text Box 108">
            <a:extLst>
              <a:ext uri="{FF2B5EF4-FFF2-40B4-BE49-F238E27FC236}">
                <a16:creationId xmlns:a16="http://schemas.microsoft.com/office/drawing/2014/main" id="{8D83EC7E-A168-465A-94B8-2129EE89ABED}"/>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94985" name="Rectangle 7">
            <a:extLst>
              <a:ext uri="{FF2B5EF4-FFF2-40B4-BE49-F238E27FC236}">
                <a16:creationId xmlns:a16="http://schemas.microsoft.com/office/drawing/2014/main" id="{81A984D5-6895-48A2-BC13-B128C78BF14E}"/>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received professional development on alcohol- or other drug-use prevention</a:t>
            </a:r>
          </a:p>
        </p:txBody>
      </p:sp>
      <p:sp>
        <p:nvSpPr>
          <p:cNvPr id="294986" name="Text Box 101">
            <a:extLst>
              <a:ext uri="{FF2B5EF4-FFF2-40B4-BE49-F238E27FC236}">
                <a16:creationId xmlns:a16="http://schemas.microsoft.com/office/drawing/2014/main" id="{0297AF0C-ED52-419A-98F7-02018B4A4B26}"/>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94987" name="Text Box 116">
            <a:extLst>
              <a:ext uri="{FF2B5EF4-FFF2-40B4-BE49-F238E27FC236}">
                <a16:creationId xmlns:a16="http://schemas.microsoft.com/office/drawing/2014/main" id="{5A387F5B-5536-46B4-B8B8-BD9418B1D9DC}"/>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Kansas">
            <a:extLst>
              <a:ext uri="{FF2B5EF4-FFF2-40B4-BE49-F238E27FC236}">
                <a16:creationId xmlns:a16="http://schemas.microsoft.com/office/drawing/2014/main" id="{A9BD4816-9B0C-4447-BDDE-0E88ED9CE349}"/>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96963" name="Missouri">
            <a:extLst>
              <a:ext uri="{FF2B5EF4-FFF2-40B4-BE49-F238E27FC236}">
                <a16:creationId xmlns:a16="http://schemas.microsoft.com/office/drawing/2014/main" id="{B22D48A8-097B-4876-8148-80E0F54A519B}"/>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6964" name="Illinois">
            <a:extLst>
              <a:ext uri="{FF2B5EF4-FFF2-40B4-BE49-F238E27FC236}">
                <a16:creationId xmlns:a16="http://schemas.microsoft.com/office/drawing/2014/main" id="{7140DA28-09B7-4C38-BE41-B3D0B452B3DE}"/>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96965" name="Iowa">
            <a:extLst>
              <a:ext uri="{FF2B5EF4-FFF2-40B4-BE49-F238E27FC236}">
                <a16:creationId xmlns:a16="http://schemas.microsoft.com/office/drawing/2014/main" id="{6FAE72A5-A48E-4D99-A5EA-4B5A486224A1}"/>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96966" name="New Mexico">
            <a:extLst>
              <a:ext uri="{FF2B5EF4-FFF2-40B4-BE49-F238E27FC236}">
                <a16:creationId xmlns:a16="http://schemas.microsoft.com/office/drawing/2014/main" id="{890D196A-545A-4499-BEDC-615F358B50CE}"/>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96967" name="Oklahoma">
            <a:extLst>
              <a:ext uri="{FF2B5EF4-FFF2-40B4-BE49-F238E27FC236}">
                <a16:creationId xmlns:a16="http://schemas.microsoft.com/office/drawing/2014/main" id="{5942A395-9EB6-4D28-A83B-761CB57B33F3}"/>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96968" name="Florida">
            <a:extLst>
              <a:ext uri="{FF2B5EF4-FFF2-40B4-BE49-F238E27FC236}">
                <a16:creationId xmlns:a16="http://schemas.microsoft.com/office/drawing/2014/main" id="{3C6F00F2-4D59-40CD-8F5D-47A7DEB5499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96969" name="Freeform 9">
            <a:extLst>
              <a:ext uri="{FF2B5EF4-FFF2-40B4-BE49-F238E27FC236}">
                <a16:creationId xmlns:a16="http://schemas.microsoft.com/office/drawing/2014/main" id="{4A613253-E850-420B-B7E6-241AE0FBEDED}"/>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96970" name="Freeform 10">
            <a:extLst>
              <a:ext uri="{FF2B5EF4-FFF2-40B4-BE49-F238E27FC236}">
                <a16:creationId xmlns:a16="http://schemas.microsoft.com/office/drawing/2014/main" id="{8D4FFD5A-7026-4571-825F-C90E78869BF6}"/>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96971" name="Freeform 11">
            <a:extLst>
              <a:ext uri="{FF2B5EF4-FFF2-40B4-BE49-F238E27FC236}">
                <a16:creationId xmlns:a16="http://schemas.microsoft.com/office/drawing/2014/main" id="{0FC5CBC6-C5A4-451C-8AC5-498CE7B477DC}"/>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96972" name="Michigan Upper">
            <a:extLst>
              <a:ext uri="{FF2B5EF4-FFF2-40B4-BE49-F238E27FC236}">
                <a16:creationId xmlns:a16="http://schemas.microsoft.com/office/drawing/2014/main" id="{B3F599FB-EE30-4BFF-B03C-A087BF503092}"/>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96973" name="Michigan">
            <a:extLst>
              <a:ext uri="{FF2B5EF4-FFF2-40B4-BE49-F238E27FC236}">
                <a16:creationId xmlns:a16="http://schemas.microsoft.com/office/drawing/2014/main" id="{FB9190E3-A92E-4A03-98C4-FB0C9880F34C}"/>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96974" name="New York">
            <a:extLst>
              <a:ext uri="{FF2B5EF4-FFF2-40B4-BE49-F238E27FC236}">
                <a16:creationId xmlns:a16="http://schemas.microsoft.com/office/drawing/2014/main" id="{DC6F22B8-EA8D-4F63-8882-0417BCB6423A}"/>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96975" name="Freeform 15">
            <a:extLst>
              <a:ext uri="{FF2B5EF4-FFF2-40B4-BE49-F238E27FC236}">
                <a16:creationId xmlns:a16="http://schemas.microsoft.com/office/drawing/2014/main" id="{409FFCFB-FE63-4E3E-BA8B-F67A93AAAD8E}"/>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76" name="Freeform 16">
            <a:extLst>
              <a:ext uri="{FF2B5EF4-FFF2-40B4-BE49-F238E27FC236}">
                <a16:creationId xmlns:a16="http://schemas.microsoft.com/office/drawing/2014/main" id="{ED326AE2-0884-48B8-99B2-5B38CE9C97DF}"/>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77" name="Washington">
            <a:extLst>
              <a:ext uri="{FF2B5EF4-FFF2-40B4-BE49-F238E27FC236}">
                <a16:creationId xmlns:a16="http://schemas.microsoft.com/office/drawing/2014/main" id="{7F38E4C2-8A13-480E-9A08-05EA55D42FC9}"/>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296978" name="Freeform 19">
            <a:extLst>
              <a:ext uri="{FF2B5EF4-FFF2-40B4-BE49-F238E27FC236}">
                <a16:creationId xmlns:a16="http://schemas.microsoft.com/office/drawing/2014/main" id="{D8D13E29-572F-49F8-ADAF-9CCCF2F5AC34}"/>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79" name="Alabama">
            <a:extLst>
              <a:ext uri="{FF2B5EF4-FFF2-40B4-BE49-F238E27FC236}">
                <a16:creationId xmlns:a16="http://schemas.microsoft.com/office/drawing/2014/main" id="{F7BD4CA4-97CF-4AFD-A15A-B8EF278ABD53}"/>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6980" name="Arizona">
            <a:extLst>
              <a:ext uri="{FF2B5EF4-FFF2-40B4-BE49-F238E27FC236}">
                <a16:creationId xmlns:a16="http://schemas.microsoft.com/office/drawing/2014/main" id="{8AE18255-C097-488E-9613-D78C78E6E744}"/>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96981" name="Arkansas">
            <a:extLst>
              <a:ext uri="{FF2B5EF4-FFF2-40B4-BE49-F238E27FC236}">
                <a16:creationId xmlns:a16="http://schemas.microsoft.com/office/drawing/2014/main" id="{36C1366E-0C56-43B2-BD26-88CFA659408D}"/>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96982" name="California">
            <a:extLst>
              <a:ext uri="{FF2B5EF4-FFF2-40B4-BE49-F238E27FC236}">
                <a16:creationId xmlns:a16="http://schemas.microsoft.com/office/drawing/2014/main" id="{A937D6DA-B91C-428D-90A3-4BE1A57E5676}"/>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296983" name="Colorado">
            <a:extLst>
              <a:ext uri="{FF2B5EF4-FFF2-40B4-BE49-F238E27FC236}">
                <a16:creationId xmlns:a16="http://schemas.microsoft.com/office/drawing/2014/main" id="{3E40FDA1-229F-410F-B89A-C9D04BC146E6}"/>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96984" name="Connecticut">
            <a:extLst>
              <a:ext uri="{FF2B5EF4-FFF2-40B4-BE49-F238E27FC236}">
                <a16:creationId xmlns:a16="http://schemas.microsoft.com/office/drawing/2014/main" id="{DD4F215B-6CFB-426C-9A0F-A3E7C89EB2E7}"/>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96985" name="Delaware">
            <a:extLst>
              <a:ext uri="{FF2B5EF4-FFF2-40B4-BE49-F238E27FC236}">
                <a16:creationId xmlns:a16="http://schemas.microsoft.com/office/drawing/2014/main" id="{2D950F24-BBAF-404C-91A0-D6E8EB3FB7FF}"/>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96986" name="Freeform 27">
            <a:extLst>
              <a:ext uri="{FF2B5EF4-FFF2-40B4-BE49-F238E27FC236}">
                <a16:creationId xmlns:a16="http://schemas.microsoft.com/office/drawing/2014/main" id="{C3576A81-2779-4EAA-8203-0489C3CBCD31}"/>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87" name="Georgia">
            <a:extLst>
              <a:ext uri="{FF2B5EF4-FFF2-40B4-BE49-F238E27FC236}">
                <a16:creationId xmlns:a16="http://schemas.microsoft.com/office/drawing/2014/main" id="{EDA04F6F-1ADC-4F64-9065-C1BBC62E1047}"/>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296988" name="Idaho">
            <a:extLst>
              <a:ext uri="{FF2B5EF4-FFF2-40B4-BE49-F238E27FC236}">
                <a16:creationId xmlns:a16="http://schemas.microsoft.com/office/drawing/2014/main" id="{8B89D08C-3700-495B-9501-F6B5720F21DE}"/>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96989" name="Indiana">
            <a:extLst>
              <a:ext uri="{FF2B5EF4-FFF2-40B4-BE49-F238E27FC236}">
                <a16:creationId xmlns:a16="http://schemas.microsoft.com/office/drawing/2014/main" id="{D56ABC64-C3F2-43D6-99A5-AC5EB7D3BD90}"/>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96990" name="Kentucky">
            <a:extLst>
              <a:ext uri="{FF2B5EF4-FFF2-40B4-BE49-F238E27FC236}">
                <a16:creationId xmlns:a16="http://schemas.microsoft.com/office/drawing/2014/main" id="{2C4E3875-A9C9-4993-AE52-4C7039BA01C5}"/>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96991" name="Louisiana">
            <a:extLst>
              <a:ext uri="{FF2B5EF4-FFF2-40B4-BE49-F238E27FC236}">
                <a16:creationId xmlns:a16="http://schemas.microsoft.com/office/drawing/2014/main" id="{B445F06C-A26B-4BD2-95B0-DE38A522F520}"/>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96992" name="Maine">
            <a:extLst>
              <a:ext uri="{FF2B5EF4-FFF2-40B4-BE49-F238E27FC236}">
                <a16:creationId xmlns:a16="http://schemas.microsoft.com/office/drawing/2014/main" id="{D03817BA-2A9A-4B69-9518-D13F39D20FFE}"/>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296993" name="Maryland">
            <a:extLst>
              <a:ext uri="{FF2B5EF4-FFF2-40B4-BE49-F238E27FC236}">
                <a16:creationId xmlns:a16="http://schemas.microsoft.com/office/drawing/2014/main" id="{DD21AB75-4C7E-4EE5-8847-6B959282197D}"/>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96994" name="Minnesota">
            <a:extLst>
              <a:ext uri="{FF2B5EF4-FFF2-40B4-BE49-F238E27FC236}">
                <a16:creationId xmlns:a16="http://schemas.microsoft.com/office/drawing/2014/main" id="{56CAC1EF-C075-427F-8838-997332822918}"/>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96995" name="Mississippi">
            <a:extLst>
              <a:ext uri="{FF2B5EF4-FFF2-40B4-BE49-F238E27FC236}">
                <a16:creationId xmlns:a16="http://schemas.microsoft.com/office/drawing/2014/main" id="{FF51485D-5BC0-4929-957F-A4D288B4BADA}"/>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96996" name="Montana">
            <a:extLst>
              <a:ext uri="{FF2B5EF4-FFF2-40B4-BE49-F238E27FC236}">
                <a16:creationId xmlns:a16="http://schemas.microsoft.com/office/drawing/2014/main" id="{B6EE7403-6CCF-4145-9370-086CF65BCC61}"/>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296997" name="Nebraska">
            <a:extLst>
              <a:ext uri="{FF2B5EF4-FFF2-40B4-BE49-F238E27FC236}">
                <a16:creationId xmlns:a16="http://schemas.microsoft.com/office/drawing/2014/main" id="{70C433FB-AD23-4FA6-805F-F96356C1B07B}"/>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96998" name="Nevada">
            <a:extLst>
              <a:ext uri="{FF2B5EF4-FFF2-40B4-BE49-F238E27FC236}">
                <a16:creationId xmlns:a16="http://schemas.microsoft.com/office/drawing/2014/main" id="{C1EB23AC-6CAF-41F6-9AD6-7688A9432C94}"/>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96999" name="New Hampshire">
            <a:extLst>
              <a:ext uri="{FF2B5EF4-FFF2-40B4-BE49-F238E27FC236}">
                <a16:creationId xmlns:a16="http://schemas.microsoft.com/office/drawing/2014/main" id="{F0CD84B9-8C37-4708-8EBD-CB9849DC63A9}"/>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297000" name="New Jersey">
            <a:extLst>
              <a:ext uri="{FF2B5EF4-FFF2-40B4-BE49-F238E27FC236}">
                <a16:creationId xmlns:a16="http://schemas.microsoft.com/office/drawing/2014/main" id="{31688D1D-0FFD-459E-A687-E9C742189868}"/>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67A9CF"/>
          </a:solidFill>
          <a:ln w="15875">
            <a:solidFill>
              <a:srgbClr val="003F48"/>
            </a:solidFill>
            <a:prstDash val="solid"/>
            <a:round/>
            <a:headEnd/>
            <a:tailEnd/>
          </a:ln>
        </p:spPr>
        <p:txBody>
          <a:bodyPr/>
          <a:lstStyle/>
          <a:p>
            <a:endParaRPr lang="en-US"/>
          </a:p>
        </p:txBody>
      </p:sp>
      <p:sp>
        <p:nvSpPr>
          <p:cNvPr id="297001" name="North Carolina">
            <a:extLst>
              <a:ext uri="{FF2B5EF4-FFF2-40B4-BE49-F238E27FC236}">
                <a16:creationId xmlns:a16="http://schemas.microsoft.com/office/drawing/2014/main" id="{2F9E396A-C3DE-4B0B-8EA9-2C267EEEA5A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97002" name="North Dakota">
            <a:extLst>
              <a:ext uri="{FF2B5EF4-FFF2-40B4-BE49-F238E27FC236}">
                <a16:creationId xmlns:a16="http://schemas.microsoft.com/office/drawing/2014/main" id="{B4931A0D-0407-471D-9530-1B88808D2210}"/>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297003" name="Ohio">
            <a:extLst>
              <a:ext uri="{FF2B5EF4-FFF2-40B4-BE49-F238E27FC236}">
                <a16:creationId xmlns:a16="http://schemas.microsoft.com/office/drawing/2014/main" id="{B4C5EABE-8CED-4D9E-BEF2-E4B879574760}"/>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297004" name="Oregon">
            <a:extLst>
              <a:ext uri="{FF2B5EF4-FFF2-40B4-BE49-F238E27FC236}">
                <a16:creationId xmlns:a16="http://schemas.microsoft.com/office/drawing/2014/main" id="{4F1F2493-659F-4164-A5BF-B0BA74B24175}"/>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97005" name="Pennsylvania">
            <a:extLst>
              <a:ext uri="{FF2B5EF4-FFF2-40B4-BE49-F238E27FC236}">
                <a16:creationId xmlns:a16="http://schemas.microsoft.com/office/drawing/2014/main" id="{0C9F9B47-55FD-427C-A1EB-7D19D84B6923}"/>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297006" name="Rhode Island">
            <a:extLst>
              <a:ext uri="{FF2B5EF4-FFF2-40B4-BE49-F238E27FC236}">
                <a16:creationId xmlns:a16="http://schemas.microsoft.com/office/drawing/2014/main" id="{BAF5FC3C-2800-447B-8D92-28345A6F3F05}"/>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7007" name="South Carolina">
            <a:extLst>
              <a:ext uri="{FF2B5EF4-FFF2-40B4-BE49-F238E27FC236}">
                <a16:creationId xmlns:a16="http://schemas.microsoft.com/office/drawing/2014/main" id="{0E66FFF6-0F61-4F5C-B5B7-37BDD41D9D6C}"/>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97008" name="South Dakota">
            <a:extLst>
              <a:ext uri="{FF2B5EF4-FFF2-40B4-BE49-F238E27FC236}">
                <a16:creationId xmlns:a16="http://schemas.microsoft.com/office/drawing/2014/main" id="{ED22C1F5-8FC2-40A3-977B-9D61C63B8A44}"/>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97009" name="Tennessee">
            <a:extLst>
              <a:ext uri="{FF2B5EF4-FFF2-40B4-BE49-F238E27FC236}">
                <a16:creationId xmlns:a16="http://schemas.microsoft.com/office/drawing/2014/main" id="{B166E140-39F0-45FE-B143-8A1FCAD8EE8A}"/>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297010" name="Texas">
            <a:extLst>
              <a:ext uri="{FF2B5EF4-FFF2-40B4-BE49-F238E27FC236}">
                <a16:creationId xmlns:a16="http://schemas.microsoft.com/office/drawing/2014/main" id="{453ACDB4-5E14-4949-A5AF-70B2ACFE9611}"/>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97011" name="Utah">
            <a:extLst>
              <a:ext uri="{FF2B5EF4-FFF2-40B4-BE49-F238E27FC236}">
                <a16:creationId xmlns:a16="http://schemas.microsoft.com/office/drawing/2014/main" id="{FBFDD5B1-8D19-4959-813A-1F4E3F495B61}"/>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297012" name="Vermont">
            <a:extLst>
              <a:ext uri="{FF2B5EF4-FFF2-40B4-BE49-F238E27FC236}">
                <a16:creationId xmlns:a16="http://schemas.microsoft.com/office/drawing/2014/main" id="{30AED567-65A2-478A-88EB-63C9C5790E55}"/>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97013" name="West Virginia">
            <a:extLst>
              <a:ext uri="{FF2B5EF4-FFF2-40B4-BE49-F238E27FC236}">
                <a16:creationId xmlns:a16="http://schemas.microsoft.com/office/drawing/2014/main" id="{1EF14396-DB21-43B7-87D7-D8A55DC531AD}"/>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97014" name="Wisconsin">
            <a:extLst>
              <a:ext uri="{FF2B5EF4-FFF2-40B4-BE49-F238E27FC236}">
                <a16:creationId xmlns:a16="http://schemas.microsoft.com/office/drawing/2014/main" id="{2EB40077-D4A0-46E4-A1A1-E544AABFD8B6}"/>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97015" name="Wyoming">
            <a:extLst>
              <a:ext uri="{FF2B5EF4-FFF2-40B4-BE49-F238E27FC236}">
                <a16:creationId xmlns:a16="http://schemas.microsoft.com/office/drawing/2014/main" id="{CAA954AE-12E9-436E-9107-BFDA77DD2454}"/>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97016" name="Massachusetts">
            <a:extLst>
              <a:ext uri="{FF2B5EF4-FFF2-40B4-BE49-F238E27FC236}">
                <a16:creationId xmlns:a16="http://schemas.microsoft.com/office/drawing/2014/main" id="{2BB2C03F-6F14-4FC7-BBA0-2C215ED2F94C}"/>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97017" name="Freeform 59">
            <a:extLst>
              <a:ext uri="{FF2B5EF4-FFF2-40B4-BE49-F238E27FC236}">
                <a16:creationId xmlns:a16="http://schemas.microsoft.com/office/drawing/2014/main" id="{A2E2D7F0-4E55-4E5C-9563-20DA08B709A8}"/>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18" name="Freeform 60">
            <a:extLst>
              <a:ext uri="{FF2B5EF4-FFF2-40B4-BE49-F238E27FC236}">
                <a16:creationId xmlns:a16="http://schemas.microsoft.com/office/drawing/2014/main" id="{71367587-1C77-4D9F-B9A2-7E9F241F90F2}"/>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19" name="Virginia">
            <a:extLst>
              <a:ext uri="{FF2B5EF4-FFF2-40B4-BE49-F238E27FC236}">
                <a16:creationId xmlns:a16="http://schemas.microsoft.com/office/drawing/2014/main" id="{6EB49850-6E7B-46EA-94BF-2AEBFDC09645}"/>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297020" name="Freeform 62">
            <a:extLst>
              <a:ext uri="{FF2B5EF4-FFF2-40B4-BE49-F238E27FC236}">
                <a16:creationId xmlns:a16="http://schemas.microsoft.com/office/drawing/2014/main" id="{F61CB745-7F63-45E0-8118-C0474CB940AE}"/>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021" name="Hawaii">
            <a:extLst>
              <a:ext uri="{FF2B5EF4-FFF2-40B4-BE49-F238E27FC236}">
                <a16:creationId xmlns:a16="http://schemas.microsoft.com/office/drawing/2014/main" id="{262E26A5-BC84-4631-A490-37E9FC015BE2}"/>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97046" name="Freeform 64">
              <a:extLst>
                <a:ext uri="{FF2B5EF4-FFF2-40B4-BE49-F238E27FC236}">
                  <a16:creationId xmlns:a16="http://schemas.microsoft.com/office/drawing/2014/main" id="{236E7F17-937D-454B-9B0B-82342B35F6B6}"/>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297047" name="Freeform 65">
              <a:extLst>
                <a:ext uri="{FF2B5EF4-FFF2-40B4-BE49-F238E27FC236}">
                  <a16:creationId xmlns:a16="http://schemas.microsoft.com/office/drawing/2014/main" id="{9C97ED6A-9001-43C8-8F81-E4C364554052}"/>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97048" name="Freeform 66">
              <a:extLst>
                <a:ext uri="{FF2B5EF4-FFF2-40B4-BE49-F238E27FC236}">
                  <a16:creationId xmlns:a16="http://schemas.microsoft.com/office/drawing/2014/main" id="{A8A0FFF2-4FC8-4F2A-9278-DC5EDD110FB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7049" name="Freeform 67">
              <a:extLst>
                <a:ext uri="{FF2B5EF4-FFF2-40B4-BE49-F238E27FC236}">
                  <a16:creationId xmlns:a16="http://schemas.microsoft.com/office/drawing/2014/main" id="{F1304942-5098-43E9-832D-0CDAC448663B}"/>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97050" name="Freeform 68">
              <a:extLst>
                <a:ext uri="{FF2B5EF4-FFF2-40B4-BE49-F238E27FC236}">
                  <a16:creationId xmlns:a16="http://schemas.microsoft.com/office/drawing/2014/main" id="{43AEEB90-BFA0-4A70-A26A-442C092A07CB}"/>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7051" name="Freeform 69">
              <a:extLst>
                <a:ext uri="{FF2B5EF4-FFF2-40B4-BE49-F238E27FC236}">
                  <a16:creationId xmlns:a16="http://schemas.microsoft.com/office/drawing/2014/main" id="{16DBBFF9-3003-48D5-B021-705EDABB094F}"/>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97052" name="Freeform 70">
              <a:extLst>
                <a:ext uri="{FF2B5EF4-FFF2-40B4-BE49-F238E27FC236}">
                  <a16:creationId xmlns:a16="http://schemas.microsoft.com/office/drawing/2014/main" id="{BB2966D4-AD18-4C1F-BAB7-A741D41F507D}"/>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297053" name="Freeform 71">
              <a:extLst>
                <a:ext uri="{FF2B5EF4-FFF2-40B4-BE49-F238E27FC236}">
                  <a16:creationId xmlns:a16="http://schemas.microsoft.com/office/drawing/2014/main" id="{3579F2B3-B64E-4FF4-8864-CA8E4D8CBC7D}"/>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297022" name="Alaska">
            <a:extLst>
              <a:ext uri="{FF2B5EF4-FFF2-40B4-BE49-F238E27FC236}">
                <a16:creationId xmlns:a16="http://schemas.microsoft.com/office/drawing/2014/main" id="{589FDAC6-1692-4CEB-BA14-703BED734FE5}"/>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97036" name="Freeform 73">
              <a:extLst>
                <a:ext uri="{FF2B5EF4-FFF2-40B4-BE49-F238E27FC236}">
                  <a16:creationId xmlns:a16="http://schemas.microsoft.com/office/drawing/2014/main" id="{402F9DB8-20F4-40CA-B338-AE80BA9B818E}"/>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297037" name="Freeform 74">
              <a:extLst>
                <a:ext uri="{FF2B5EF4-FFF2-40B4-BE49-F238E27FC236}">
                  <a16:creationId xmlns:a16="http://schemas.microsoft.com/office/drawing/2014/main" id="{D4CE52A6-5263-4310-9087-20C1594B6C8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297038" name="Freeform 75">
              <a:extLst>
                <a:ext uri="{FF2B5EF4-FFF2-40B4-BE49-F238E27FC236}">
                  <a16:creationId xmlns:a16="http://schemas.microsoft.com/office/drawing/2014/main" id="{455946B6-044F-4C40-B795-A304E041D0AC}"/>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297039" name="Freeform 76">
              <a:extLst>
                <a:ext uri="{FF2B5EF4-FFF2-40B4-BE49-F238E27FC236}">
                  <a16:creationId xmlns:a16="http://schemas.microsoft.com/office/drawing/2014/main" id="{FE42DCA3-9D05-4D9B-B690-B7303DFEE8A0}"/>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297040" name="Freeform 77">
              <a:extLst>
                <a:ext uri="{FF2B5EF4-FFF2-40B4-BE49-F238E27FC236}">
                  <a16:creationId xmlns:a16="http://schemas.microsoft.com/office/drawing/2014/main" id="{6679AA91-627D-4C40-9A18-BBF9A7AB8142}"/>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297041" name="Freeform 78">
              <a:extLst>
                <a:ext uri="{FF2B5EF4-FFF2-40B4-BE49-F238E27FC236}">
                  <a16:creationId xmlns:a16="http://schemas.microsoft.com/office/drawing/2014/main" id="{76D57D33-7C37-4E07-AFAE-7AC4B5049490}"/>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297042" name="Freeform 79">
              <a:extLst>
                <a:ext uri="{FF2B5EF4-FFF2-40B4-BE49-F238E27FC236}">
                  <a16:creationId xmlns:a16="http://schemas.microsoft.com/office/drawing/2014/main" id="{67DF8F76-CE41-47CE-BFB6-7F9223D43624}"/>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7043" name="Freeform 80">
              <a:extLst>
                <a:ext uri="{FF2B5EF4-FFF2-40B4-BE49-F238E27FC236}">
                  <a16:creationId xmlns:a16="http://schemas.microsoft.com/office/drawing/2014/main" id="{C2251138-06C0-459E-A944-A2191465C855}"/>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7044" name="Freeform 81">
              <a:extLst>
                <a:ext uri="{FF2B5EF4-FFF2-40B4-BE49-F238E27FC236}">
                  <a16:creationId xmlns:a16="http://schemas.microsoft.com/office/drawing/2014/main" id="{F544FD35-ECDD-4DC5-9A7A-4A61795B6E50}"/>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7045" name="Freeform 82">
              <a:extLst>
                <a:ext uri="{FF2B5EF4-FFF2-40B4-BE49-F238E27FC236}">
                  <a16:creationId xmlns:a16="http://schemas.microsoft.com/office/drawing/2014/main" id="{1C7E4555-D200-4CA9-A701-57FB1C0C3957}"/>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297023" name="Rectangle 109">
            <a:extLst>
              <a:ext uri="{FF2B5EF4-FFF2-40B4-BE49-F238E27FC236}">
                <a16:creationId xmlns:a16="http://schemas.microsoft.com/office/drawing/2014/main" id="{53B75E9C-5875-4C3D-9AD3-3605A887AE58}"/>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7024" name="Rectangle 110">
            <a:extLst>
              <a:ext uri="{FF2B5EF4-FFF2-40B4-BE49-F238E27FC236}">
                <a16:creationId xmlns:a16="http://schemas.microsoft.com/office/drawing/2014/main" id="{0BCF2583-83F2-4D22-99C0-1A48EFEAC48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7025" name="Rectangle 111">
            <a:extLst>
              <a:ext uri="{FF2B5EF4-FFF2-40B4-BE49-F238E27FC236}">
                <a16:creationId xmlns:a16="http://schemas.microsoft.com/office/drawing/2014/main" id="{FE6A1E68-CED7-4453-89F0-7BEDE926C967}"/>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7026" name="Rectangle 112">
            <a:extLst>
              <a:ext uri="{FF2B5EF4-FFF2-40B4-BE49-F238E27FC236}">
                <a16:creationId xmlns:a16="http://schemas.microsoft.com/office/drawing/2014/main" id="{E42B00E4-4C4B-4B6A-994E-72728323ACF3}"/>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7027" name="Rectangle 113">
            <a:extLst>
              <a:ext uri="{FF2B5EF4-FFF2-40B4-BE49-F238E27FC236}">
                <a16:creationId xmlns:a16="http://schemas.microsoft.com/office/drawing/2014/main" id="{1734819A-6178-4B14-8F14-FF79F842E0F3}"/>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7028" name="Text Box 114">
            <a:extLst>
              <a:ext uri="{FF2B5EF4-FFF2-40B4-BE49-F238E27FC236}">
                <a16:creationId xmlns:a16="http://schemas.microsoft.com/office/drawing/2014/main" id="{56E04318-EC1C-494A-812B-6B45EA22292E}"/>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97029" name="Text Box 105">
            <a:extLst>
              <a:ext uri="{FF2B5EF4-FFF2-40B4-BE49-F238E27FC236}">
                <a16:creationId xmlns:a16="http://schemas.microsoft.com/office/drawing/2014/main" id="{453D633B-0C1F-4ABB-8671-D82603B17BF1}"/>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97030" name="Text Box 106">
            <a:extLst>
              <a:ext uri="{FF2B5EF4-FFF2-40B4-BE49-F238E27FC236}">
                <a16:creationId xmlns:a16="http://schemas.microsoft.com/office/drawing/2014/main" id="{843F1251-6F6B-40D5-9D6B-EF97148388BA}"/>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97031" name="Text Box 107">
            <a:extLst>
              <a:ext uri="{FF2B5EF4-FFF2-40B4-BE49-F238E27FC236}">
                <a16:creationId xmlns:a16="http://schemas.microsoft.com/office/drawing/2014/main" id="{A4C5EA78-A871-4EF3-A4DC-D32919915EB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97032" name="Text Box 108">
            <a:extLst>
              <a:ext uri="{FF2B5EF4-FFF2-40B4-BE49-F238E27FC236}">
                <a16:creationId xmlns:a16="http://schemas.microsoft.com/office/drawing/2014/main" id="{92C4D9DC-5739-4C7F-BBFB-96A236674F40}"/>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97033" name="Rectangle 7">
            <a:extLst>
              <a:ext uri="{FF2B5EF4-FFF2-40B4-BE49-F238E27FC236}">
                <a16:creationId xmlns:a16="http://schemas.microsoft.com/office/drawing/2014/main" id="{085DEA80-F6D0-4C88-AD25-84AA80DE0C1A}"/>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received professional development on emotional and mental health</a:t>
            </a:r>
          </a:p>
        </p:txBody>
      </p:sp>
      <p:sp>
        <p:nvSpPr>
          <p:cNvPr id="297034" name="Text Box 101">
            <a:extLst>
              <a:ext uri="{FF2B5EF4-FFF2-40B4-BE49-F238E27FC236}">
                <a16:creationId xmlns:a16="http://schemas.microsoft.com/office/drawing/2014/main" id="{AC93EFEB-16A6-414F-B176-A8E5B12BE279}"/>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97035" name="Text Box 116">
            <a:extLst>
              <a:ext uri="{FF2B5EF4-FFF2-40B4-BE49-F238E27FC236}">
                <a16:creationId xmlns:a16="http://schemas.microsoft.com/office/drawing/2014/main" id="{053F8220-6501-4129-9BDD-F6E7D9E78D8A}"/>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Kansas">
            <a:extLst>
              <a:ext uri="{FF2B5EF4-FFF2-40B4-BE49-F238E27FC236}">
                <a16:creationId xmlns:a16="http://schemas.microsoft.com/office/drawing/2014/main" id="{33E03935-EFBD-433E-84BF-9ADD5C3365AD}"/>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299011" name="Missouri">
            <a:extLst>
              <a:ext uri="{FF2B5EF4-FFF2-40B4-BE49-F238E27FC236}">
                <a16:creationId xmlns:a16="http://schemas.microsoft.com/office/drawing/2014/main" id="{82C21EF7-3808-4117-8075-97915B351528}"/>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9012" name="Illinois">
            <a:extLst>
              <a:ext uri="{FF2B5EF4-FFF2-40B4-BE49-F238E27FC236}">
                <a16:creationId xmlns:a16="http://schemas.microsoft.com/office/drawing/2014/main" id="{8D27BF7E-D522-429B-820B-0D4E89431CF8}"/>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99013" name="Iowa">
            <a:extLst>
              <a:ext uri="{FF2B5EF4-FFF2-40B4-BE49-F238E27FC236}">
                <a16:creationId xmlns:a16="http://schemas.microsoft.com/office/drawing/2014/main" id="{3D5B7924-3FA8-494D-BA79-1D1AD2643C0B}"/>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99014" name="New Mexico">
            <a:extLst>
              <a:ext uri="{FF2B5EF4-FFF2-40B4-BE49-F238E27FC236}">
                <a16:creationId xmlns:a16="http://schemas.microsoft.com/office/drawing/2014/main" id="{7BE68D31-E078-453B-8D0E-C76D4C5CA87F}"/>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99015" name="Oklahoma">
            <a:extLst>
              <a:ext uri="{FF2B5EF4-FFF2-40B4-BE49-F238E27FC236}">
                <a16:creationId xmlns:a16="http://schemas.microsoft.com/office/drawing/2014/main" id="{17710BC2-1A4D-4B98-BDCF-00AA5F324348}"/>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99016" name="Florida">
            <a:extLst>
              <a:ext uri="{FF2B5EF4-FFF2-40B4-BE49-F238E27FC236}">
                <a16:creationId xmlns:a16="http://schemas.microsoft.com/office/drawing/2014/main" id="{1FDE355E-3C5D-452A-ABE9-8B26EF0BE35E}"/>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99017" name="Freeform 9">
            <a:extLst>
              <a:ext uri="{FF2B5EF4-FFF2-40B4-BE49-F238E27FC236}">
                <a16:creationId xmlns:a16="http://schemas.microsoft.com/office/drawing/2014/main" id="{2D585F59-4181-4B9F-9D6C-7CF0AF5FAC2D}"/>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99018" name="Freeform 10">
            <a:extLst>
              <a:ext uri="{FF2B5EF4-FFF2-40B4-BE49-F238E27FC236}">
                <a16:creationId xmlns:a16="http://schemas.microsoft.com/office/drawing/2014/main" id="{9EBA887F-2D6D-4BD9-990D-B33F20BCE1E2}"/>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99019" name="Freeform 11">
            <a:extLst>
              <a:ext uri="{FF2B5EF4-FFF2-40B4-BE49-F238E27FC236}">
                <a16:creationId xmlns:a16="http://schemas.microsoft.com/office/drawing/2014/main" id="{2D2CCCB8-AC5E-4B8C-9106-1FA510FB1A91}"/>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99020" name="Michigan Upper">
            <a:extLst>
              <a:ext uri="{FF2B5EF4-FFF2-40B4-BE49-F238E27FC236}">
                <a16:creationId xmlns:a16="http://schemas.microsoft.com/office/drawing/2014/main" id="{EA54046C-CEEC-434C-AF1C-CC7B7F06A681}"/>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99021" name="Michigan">
            <a:extLst>
              <a:ext uri="{FF2B5EF4-FFF2-40B4-BE49-F238E27FC236}">
                <a16:creationId xmlns:a16="http://schemas.microsoft.com/office/drawing/2014/main" id="{4AEAA864-0D88-4EDD-9F0F-942BF1B7FCB2}"/>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99022" name="New York">
            <a:extLst>
              <a:ext uri="{FF2B5EF4-FFF2-40B4-BE49-F238E27FC236}">
                <a16:creationId xmlns:a16="http://schemas.microsoft.com/office/drawing/2014/main" id="{A82BD58A-5563-4E22-B138-2F48952A711E}"/>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99023" name="Freeform 15">
            <a:extLst>
              <a:ext uri="{FF2B5EF4-FFF2-40B4-BE49-F238E27FC236}">
                <a16:creationId xmlns:a16="http://schemas.microsoft.com/office/drawing/2014/main" id="{E5F792ED-E45D-4450-B7B7-2650656DA1B8}"/>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24" name="Freeform 16">
            <a:extLst>
              <a:ext uri="{FF2B5EF4-FFF2-40B4-BE49-F238E27FC236}">
                <a16:creationId xmlns:a16="http://schemas.microsoft.com/office/drawing/2014/main" id="{77B42F18-27A1-4DC8-93E8-ABBBB6C28C94}"/>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25" name="Washington">
            <a:extLst>
              <a:ext uri="{FF2B5EF4-FFF2-40B4-BE49-F238E27FC236}">
                <a16:creationId xmlns:a16="http://schemas.microsoft.com/office/drawing/2014/main" id="{FF1A1156-5D29-4AD9-93A2-7D466CD54D29}"/>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99026" name="Freeform 19">
            <a:extLst>
              <a:ext uri="{FF2B5EF4-FFF2-40B4-BE49-F238E27FC236}">
                <a16:creationId xmlns:a16="http://schemas.microsoft.com/office/drawing/2014/main" id="{9F056B37-B3A4-4FF5-91DE-8B1DB0082549}"/>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27" name="Alabama">
            <a:extLst>
              <a:ext uri="{FF2B5EF4-FFF2-40B4-BE49-F238E27FC236}">
                <a16:creationId xmlns:a16="http://schemas.microsoft.com/office/drawing/2014/main" id="{AFD6F770-02FA-44E9-BCC0-0C6D93320B42}"/>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99028" name="Arizona">
            <a:extLst>
              <a:ext uri="{FF2B5EF4-FFF2-40B4-BE49-F238E27FC236}">
                <a16:creationId xmlns:a16="http://schemas.microsoft.com/office/drawing/2014/main" id="{AFDE94B9-29C3-4D23-9F1C-D13EA6850D96}"/>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99029" name="Arkansas">
            <a:extLst>
              <a:ext uri="{FF2B5EF4-FFF2-40B4-BE49-F238E27FC236}">
                <a16:creationId xmlns:a16="http://schemas.microsoft.com/office/drawing/2014/main" id="{B2BF43DB-591E-43A7-A4BD-9BF76F095991}"/>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99030" name="California">
            <a:extLst>
              <a:ext uri="{FF2B5EF4-FFF2-40B4-BE49-F238E27FC236}">
                <a16:creationId xmlns:a16="http://schemas.microsoft.com/office/drawing/2014/main" id="{71B9B63C-4F79-4A3C-927B-DB52367042AA}"/>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299031" name="Colorado">
            <a:extLst>
              <a:ext uri="{FF2B5EF4-FFF2-40B4-BE49-F238E27FC236}">
                <a16:creationId xmlns:a16="http://schemas.microsoft.com/office/drawing/2014/main" id="{459465F4-8BB6-427E-B335-B294B527DB64}"/>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99032" name="Connecticut">
            <a:extLst>
              <a:ext uri="{FF2B5EF4-FFF2-40B4-BE49-F238E27FC236}">
                <a16:creationId xmlns:a16="http://schemas.microsoft.com/office/drawing/2014/main" id="{C7863F84-B8E7-44AB-ACEF-C37494A265E2}"/>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99033" name="Delaware">
            <a:extLst>
              <a:ext uri="{FF2B5EF4-FFF2-40B4-BE49-F238E27FC236}">
                <a16:creationId xmlns:a16="http://schemas.microsoft.com/office/drawing/2014/main" id="{5031B374-59A3-4FED-A3B0-602268B03FD5}"/>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99034" name="Freeform 27">
            <a:extLst>
              <a:ext uri="{FF2B5EF4-FFF2-40B4-BE49-F238E27FC236}">
                <a16:creationId xmlns:a16="http://schemas.microsoft.com/office/drawing/2014/main" id="{753EEDCD-4517-46B0-958B-987CE6DB1EDA}"/>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35" name="Georgia">
            <a:extLst>
              <a:ext uri="{FF2B5EF4-FFF2-40B4-BE49-F238E27FC236}">
                <a16:creationId xmlns:a16="http://schemas.microsoft.com/office/drawing/2014/main" id="{5391AE03-8ADA-492D-A66C-3CA0809424F6}"/>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299036" name="Idaho">
            <a:extLst>
              <a:ext uri="{FF2B5EF4-FFF2-40B4-BE49-F238E27FC236}">
                <a16:creationId xmlns:a16="http://schemas.microsoft.com/office/drawing/2014/main" id="{39362547-992B-4329-B0CD-10DD3EF28B32}"/>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BDC9E1"/>
          </a:solidFill>
          <a:ln w="15875">
            <a:solidFill>
              <a:srgbClr val="003F48"/>
            </a:solidFill>
            <a:prstDash val="solid"/>
            <a:round/>
            <a:headEnd/>
            <a:tailEnd/>
          </a:ln>
        </p:spPr>
        <p:txBody>
          <a:bodyPr/>
          <a:lstStyle/>
          <a:p>
            <a:endParaRPr lang="en-US"/>
          </a:p>
        </p:txBody>
      </p:sp>
      <p:sp>
        <p:nvSpPr>
          <p:cNvPr id="299037" name="Indiana">
            <a:extLst>
              <a:ext uri="{FF2B5EF4-FFF2-40B4-BE49-F238E27FC236}">
                <a16:creationId xmlns:a16="http://schemas.microsoft.com/office/drawing/2014/main" id="{26E41E86-AAC8-4666-8CE6-0F7EFC7CA83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99038" name="Kentucky">
            <a:extLst>
              <a:ext uri="{FF2B5EF4-FFF2-40B4-BE49-F238E27FC236}">
                <a16:creationId xmlns:a16="http://schemas.microsoft.com/office/drawing/2014/main" id="{55675835-7DFB-4183-9CE6-676497C45C33}"/>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99039" name="Louisiana">
            <a:extLst>
              <a:ext uri="{FF2B5EF4-FFF2-40B4-BE49-F238E27FC236}">
                <a16:creationId xmlns:a16="http://schemas.microsoft.com/office/drawing/2014/main" id="{33F214D1-2F16-46D1-95A9-9683BCCDB988}"/>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99040" name="Maine">
            <a:extLst>
              <a:ext uri="{FF2B5EF4-FFF2-40B4-BE49-F238E27FC236}">
                <a16:creationId xmlns:a16="http://schemas.microsoft.com/office/drawing/2014/main" id="{C9BC3333-79F3-4679-9744-AC3842113F80}"/>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299041" name="Maryland">
            <a:extLst>
              <a:ext uri="{FF2B5EF4-FFF2-40B4-BE49-F238E27FC236}">
                <a16:creationId xmlns:a16="http://schemas.microsoft.com/office/drawing/2014/main" id="{ACE5D186-3CAB-4BCE-BA13-BE3CB4F4F84D}"/>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99042" name="Minnesota">
            <a:extLst>
              <a:ext uri="{FF2B5EF4-FFF2-40B4-BE49-F238E27FC236}">
                <a16:creationId xmlns:a16="http://schemas.microsoft.com/office/drawing/2014/main" id="{43E0FB25-EB25-4E0C-94CE-A04396375836}"/>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99043" name="Mississippi">
            <a:extLst>
              <a:ext uri="{FF2B5EF4-FFF2-40B4-BE49-F238E27FC236}">
                <a16:creationId xmlns:a16="http://schemas.microsoft.com/office/drawing/2014/main" id="{E10BC854-D60A-4D24-B9BC-166D2145E313}"/>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99044" name="Montana">
            <a:extLst>
              <a:ext uri="{FF2B5EF4-FFF2-40B4-BE49-F238E27FC236}">
                <a16:creationId xmlns:a16="http://schemas.microsoft.com/office/drawing/2014/main" id="{8A590D8A-3B7F-49E1-9B31-8DB1BA402223}"/>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299045" name="Nebraska">
            <a:extLst>
              <a:ext uri="{FF2B5EF4-FFF2-40B4-BE49-F238E27FC236}">
                <a16:creationId xmlns:a16="http://schemas.microsoft.com/office/drawing/2014/main" id="{4BFFBD1D-ED78-4244-B68D-B332E4C3A3BE}"/>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299046" name="Nevada">
            <a:extLst>
              <a:ext uri="{FF2B5EF4-FFF2-40B4-BE49-F238E27FC236}">
                <a16:creationId xmlns:a16="http://schemas.microsoft.com/office/drawing/2014/main" id="{E5E73FC1-56F4-4D58-83D4-2F12E037E76D}"/>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99047" name="New Hampshire">
            <a:extLst>
              <a:ext uri="{FF2B5EF4-FFF2-40B4-BE49-F238E27FC236}">
                <a16:creationId xmlns:a16="http://schemas.microsoft.com/office/drawing/2014/main" id="{61C735FC-6366-4D7D-8412-31923C0291AC}"/>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299048" name="New Jersey">
            <a:extLst>
              <a:ext uri="{FF2B5EF4-FFF2-40B4-BE49-F238E27FC236}">
                <a16:creationId xmlns:a16="http://schemas.microsoft.com/office/drawing/2014/main" id="{C07DB869-E5B0-4523-AF80-01DAD67F955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99049" name="North Carolina">
            <a:extLst>
              <a:ext uri="{FF2B5EF4-FFF2-40B4-BE49-F238E27FC236}">
                <a16:creationId xmlns:a16="http://schemas.microsoft.com/office/drawing/2014/main" id="{0563F3BD-2B2B-4B61-8E93-B425BF3113C9}"/>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99050" name="North Dakota">
            <a:extLst>
              <a:ext uri="{FF2B5EF4-FFF2-40B4-BE49-F238E27FC236}">
                <a16:creationId xmlns:a16="http://schemas.microsoft.com/office/drawing/2014/main" id="{143F8580-7B40-44CA-B326-E4335B5B38A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299051" name="Ohio">
            <a:extLst>
              <a:ext uri="{FF2B5EF4-FFF2-40B4-BE49-F238E27FC236}">
                <a16:creationId xmlns:a16="http://schemas.microsoft.com/office/drawing/2014/main" id="{A688324E-49A5-4254-B8B6-7C01513F0DFD}"/>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299052" name="Oregon">
            <a:extLst>
              <a:ext uri="{FF2B5EF4-FFF2-40B4-BE49-F238E27FC236}">
                <a16:creationId xmlns:a16="http://schemas.microsoft.com/office/drawing/2014/main" id="{590AD9FE-AA7A-4F8F-B26E-1FF2AD57BE9F}"/>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99053" name="Pennsylvania">
            <a:extLst>
              <a:ext uri="{FF2B5EF4-FFF2-40B4-BE49-F238E27FC236}">
                <a16:creationId xmlns:a16="http://schemas.microsoft.com/office/drawing/2014/main" id="{D8738907-EEE5-4FCD-8490-EB714361DA09}"/>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299054" name="Rhode Island">
            <a:extLst>
              <a:ext uri="{FF2B5EF4-FFF2-40B4-BE49-F238E27FC236}">
                <a16:creationId xmlns:a16="http://schemas.microsoft.com/office/drawing/2014/main" id="{4F540A2F-95C7-4133-81D2-4F2BFF198138}"/>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99055" name="South Carolina">
            <a:extLst>
              <a:ext uri="{FF2B5EF4-FFF2-40B4-BE49-F238E27FC236}">
                <a16:creationId xmlns:a16="http://schemas.microsoft.com/office/drawing/2014/main" id="{D88BB41F-14F4-45EB-AC78-66C8E1D61CCA}"/>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299056" name="South Dakota">
            <a:extLst>
              <a:ext uri="{FF2B5EF4-FFF2-40B4-BE49-F238E27FC236}">
                <a16:creationId xmlns:a16="http://schemas.microsoft.com/office/drawing/2014/main" id="{41A9E02C-82D1-4CE8-86D2-460AAABA01F4}"/>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99057" name="Tennessee">
            <a:extLst>
              <a:ext uri="{FF2B5EF4-FFF2-40B4-BE49-F238E27FC236}">
                <a16:creationId xmlns:a16="http://schemas.microsoft.com/office/drawing/2014/main" id="{705FFAC0-4F30-4878-980B-823EF2CCB269}"/>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299058" name="Texas">
            <a:extLst>
              <a:ext uri="{FF2B5EF4-FFF2-40B4-BE49-F238E27FC236}">
                <a16:creationId xmlns:a16="http://schemas.microsoft.com/office/drawing/2014/main" id="{9B7AEAE8-809B-49D2-A24D-E917F8E4237F}"/>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99059" name="Utah">
            <a:extLst>
              <a:ext uri="{FF2B5EF4-FFF2-40B4-BE49-F238E27FC236}">
                <a16:creationId xmlns:a16="http://schemas.microsoft.com/office/drawing/2014/main" id="{914E7738-6D99-4BDA-AA5C-F40AAAAB5BB2}"/>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299060" name="Vermont">
            <a:extLst>
              <a:ext uri="{FF2B5EF4-FFF2-40B4-BE49-F238E27FC236}">
                <a16:creationId xmlns:a16="http://schemas.microsoft.com/office/drawing/2014/main" id="{86FCAC20-9ADD-4C94-8939-41846F358983}"/>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99061" name="West Virginia">
            <a:extLst>
              <a:ext uri="{FF2B5EF4-FFF2-40B4-BE49-F238E27FC236}">
                <a16:creationId xmlns:a16="http://schemas.microsoft.com/office/drawing/2014/main" id="{746EA29B-3D75-4830-A4CF-F72ACE842DFD}"/>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99062" name="Wisconsin">
            <a:extLst>
              <a:ext uri="{FF2B5EF4-FFF2-40B4-BE49-F238E27FC236}">
                <a16:creationId xmlns:a16="http://schemas.microsoft.com/office/drawing/2014/main" id="{CB7985CF-96C7-401F-AD2E-061C65B3BF3D}"/>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99063" name="Wyoming">
            <a:extLst>
              <a:ext uri="{FF2B5EF4-FFF2-40B4-BE49-F238E27FC236}">
                <a16:creationId xmlns:a16="http://schemas.microsoft.com/office/drawing/2014/main" id="{7D0C693C-79B9-460C-8081-A0FC8407E54B}"/>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99064" name="Massachusetts">
            <a:extLst>
              <a:ext uri="{FF2B5EF4-FFF2-40B4-BE49-F238E27FC236}">
                <a16:creationId xmlns:a16="http://schemas.microsoft.com/office/drawing/2014/main" id="{CF1E82E7-44AB-48AB-8DA9-4B4659C7C44B}"/>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99065" name="Freeform 59">
            <a:extLst>
              <a:ext uri="{FF2B5EF4-FFF2-40B4-BE49-F238E27FC236}">
                <a16:creationId xmlns:a16="http://schemas.microsoft.com/office/drawing/2014/main" id="{65BA7694-F663-4D13-A64C-67833BA8530F}"/>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66" name="Freeform 60">
            <a:extLst>
              <a:ext uri="{FF2B5EF4-FFF2-40B4-BE49-F238E27FC236}">
                <a16:creationId xmlns:a16="http://schemas.microsoft.com/office/drawing/2014/main" id="{6974A415-CF98-4C7F-8DD7-F6CE405086A3}"/>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67" name="Virginia">
            <a:extLst>
              <a:ext uri="{FF2B5EF4-FFF2-40B4-BE49-F238E27FC236}">
                <a16:creationId xmlns:a16="http://schemas.microsoft.com/office/drawing/2014/main" id="{8099D1BD-B2FA-47A6-ABDA-F710DA077E3D}"/>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299068" name="Freeform 62">
            <a:extLst>
              <a:ext uri="{FF2B5EF4-FFF2-40B4-BE49-F238E27FC236}">
                <a16:creationId xmlns:a16="http://schemas.microsoft.com/office/drawing/2014/main" id="{76F14558-7073-4D8D-B219-A7A309326891}"/>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9069" name="Hawaii">
            <a:extLst>
              <a:ext uri="{FF2B5EF4-FFF2-40B4-BE49-F238E27FC236}">
                <a16:creationId xmlns:a16="http://schemas.microsoft.com/office/drawing/2014/main" id="{6EC890CA-FB50-4C87-83F4-81EF3FA7A5A9}"/>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99094" name="Freeform 64">
              <a:extLst>
                <a:ext uri="{FF2B5EF4-FFF2-40B4-BE49-F238E27FC236}">
                  <a16:creationId xmlns:a16="http://schemas.microsoft.com/office/drawing/2014/main" id="{B6FDB9A3-5A91-40F4-B1C9-72463E159DA5}"/>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299095" name="Freeform 65">
              <a:extLst>
                <a:ext uri="{FF2B5EF4-FFF2-40B4-BE49-F238E27FC236}">
                  <a16:creationId xmlns:a16="http://schemas.microsoft.com/office/drawing/2014/main" id="{B4528CB2-4C90-42FB-AD62-C073CF971350}"/>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99096" name="Freeform 66">
              <a:extLst>
                <a:ext uri="{FF2B5EF4-FFF2-40B4-BE49-F238E27FC236}">
                  <a16:creationId xmlns:a16="http://schemas.microsoft.com/office/drawing/2014/main" id="{5EAC975C-87A5-4ABD-B7BA-6571E8AAABFF}"/>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9097" name="Freeform 67">
              <a:extLst>
                <a:ext uri="{FF2B5EF4-FFF2-40B4-BE49-F238E27FC236}">
                  <a16:creationId xmlns:a16="http://schemas.microsoft.com/office/drawing/2014/main" id="{D517C125-5A79-45B4-BDEF-1C7E8E25683A}"/>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99098" name="Freeform 68">
              <a:extLst>
                <a:ext uri="{FF2B5EF4-FFF2-40B4-BE49-F238E27FC236}">
                  <a16:creationId xmlns:a16="http://schemas.microsoft.com/office/drawing/2014/main" id="{D79A91C2-4BB0-46C3-B734-218281E815A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99099" name="Freeform 69">
              <a:extLst>
                <a:ext uri="{FF2B5EF4-FFF2-40B4-BE49-F238E27FC236}">
                  <a16:creationId xmlns:a16="http://schemas.microsoft.com/office/drawing/2014/main" id="{1535CA90-2846-4675-885E-23AB708A0AD3}"/>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99100" name="Freeform 70">
              <a:extLst>
                <a:ext uri="{FF2B5EF4-FFF2-40B4-BE49-F238E27FC236}">
                  <a16:creationId xmlns:a16="http://schemas.microsoft.com/office/drawing/2014/main" id="{5CC61E04-8A35-4DC4-8F42-A57096A3899E}"/>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299101" name="Freeform 71">
              <a:extLst>
                <a:ext uri="{FF2B5EF4-FFF2-40B4-BE49-F238E27FC236}">
                  <a16:creationId xmlns:a16="http://schemas.microsoft.com/office/drawing/2014/main" id="{7D7BCAC6-5DF0-408E-9CA2-29A5C55676F4}"/>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299070" name="Alaska">
            <a:extLst>
              <a:ext uri="{FF2B5EF4-FFF2-40B4-BE49-F238E27FC236}">
                <a16:creationId xmlns:a16="http://schemas.microsoft.com/office/drawing/2014/main" id="{102B4F70-F41A-400B-AE39-C402BAA8F32C}"/>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99084" name="Freeform 73">
              <a:extLst>
                <a:ext uri="{FF2B5EF4-FFF2-40B4-BE49-F238E27FC236}">
                  <a16:creationId xmlns:a16="http://schemas.microsoft.com/office/drawing/2014/main" id="{0D8823EC-D432-4DF1-B031-2828F668E34C}"/>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299085" name="Freeform 74">
              <a:extLst>
                <a:ext uri="{FF2B5EF4-FFF2-40B4-BE49-F238E27FC236}">
                  <a16:creationId xmlns:a16="http://schemas.microsoft.com/office/drawing/2014/main" id="{1F21E1CA-56A2-4857-B78E-423530EB547D}"/>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299086" name="Freeform 75">
              <a:extLst>
                <a:ext uri="{FF2B5EF4-FFF2-40B4-BE49-F238E27FC236}">
                  <a16:creationId xmlns:a16="http://schemas.microsoft.com/office/drawing/2014/main" id="{33E27D55-58C6-43CB-8190-E1F36CBF31D2}"/>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299087" name="Freeform 76">
              <a:extLst>
                <a:ext uri="{FF2B5EF4-FFF2-40B4-BE49-F238E27FC236}">
                  <a16:creationId xmlns:a16="http://schemas.microsoft.com/office/drawing/2014/main" id="{0156427D-CFE1-4F6A-B567-2DB47B017ADF}"/>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299088" name="Freeform 77">
              <a:extLst>
                <a:ext uri="{FF2B5EF4-FFF2-40B4-BE49-F238E27FC236}">
                  <a16:creationId xmlns:a16="http://schemas.microsoft.com/office/drawing/2014/main" id="{E3346BF7-9E01-4307-952F-F7BAB89DFF1A}"/>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299089" name="Freeform 78">
              <a:extLst>
                <a:ext uri="{FF2B5EF4-FFF2-40B4-BE49-F238E27FC236}">
                  <a16:creationId xmlns:a16="http://schemas.microsoft.com/office/drawing/2014/main" id="{F521238C-76AE-42DC-8511-B7D0F0978D9D}"/>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299090" name="Freeform 79">
              <a:extLst>
                <a:ext uri="{FF2B5EF4-FFF2-40B4-BE49-F238E27FC236}">
                  <a16:creationId xmlns:a16="http://schemas.microsoft.com/office/drawing/2014/main" id="{44A51FF7-7A9E-4FC4-AFBC-B542BCDD4AB9}"/>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9091" name="Freeform 80">
              <a:extLst>
                <a:ext uri="{FF2B5EF4-FFF2-40B4-BE49-F238E27FC236}">
                  <a16:creationId xmlns:a16="http://schemas.microsoft.com/office/drawing/2014/main" id="{0C92BFBC-3088-4ED1-A053-354FCB03227E}"/>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9092" name="Freeform 81">
              <a:extLst>
                <a:ext uri="{FF2B5EF4-FFF2-40B4-BE49-F238E27FC236}">
                  <a16:creationId xmlns:a16="http://schemas.microsoft.com/office/drawing/2014/main" id="{0ACA096F-E1F8-4CD5-884C-5EE4FD56243E}"/>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99093" name="Freeform 82">
              <a:extLst>
                <a:ext uri="{FF2B5EF4-FFF2-40B4-BE49-F238E27FC236}">
                  <a16:creationId xmlns:a16="http://schemas.microsoft.com/office/drawing/2014/main" id="{835075C8-1667-44F2-9901-28E10582DFFA}"/>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299071" name="Rectangle 109">
            <a:extLst>
              <a:ext uri="{FF2B5EF4-FFF2-40B4-BE49-F238E27FC236}">
                <a16:creationId xmlns:a16="http://schemas.microsoft.com/office/drawing/2014/main" id="{4F6760EA-7414-466A-A8F5-457C4A5EDDDB}"/>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9072" name="Rectangle 110">
            <a:extLst>
              <a:ext uri="{FF2B5EF4-FFF2-40B4-BE49-F238E27FC236}">
                <a16:creationId xmlns:a16="http://schemas.microsoft.com/office/drawing/2014/main" id="{3151EDBD-0E0F-421C-84E0-37C8427859A1}"/>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9073" name="Rectangle 111">
            <a:extLst>
              <a:ext uri="{FF2B5EF4-FFF2-40B4-BE49-F238E27FC236}">
                <a16:creationId xmlns:a16="http://schemas.microsoft.com/office/drawing/2014/main" id="{49D86786-74BE-483A-B50E-1F60946B7571}"/>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9074" name="Rectangle 112">
            <a:extLst>
              <a:ext uri="{FF2B5EF4-FFF2-40B4-BE49-F238E27FC236}">
                <a16:creationId xmlns:a16="http://schemas.microsoft.com/office/drawing/2014/main" id="{06446C49-0D80-4DBB-BD0E-F8E1B269468F}"/>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9075" name="Rectangle 113">
            <a:extLst>
              <a:ext uri="{FF2B5EF4-FFF2-40B4-BE49-F238E27FC236}">
                <a16:creationId xmlns:a16="http://schemas.microsoft.com/office/drawing/2014/main" id="{65C3C185-865D-4072-B827-2733C3C98EF3}"/>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99076" name="Text Box 114">
            <a:extLst>
              <a:ext uri="{FF2B5EF4-FFF2-40B4-BE49-F238E27FC236}">
                <a16:creationId xmlns:a16="http://schemas.microsoft.com/office/drawing/2014/main" id="{6B4C60EF-00BF-4911-94CF-A8AAEE54B2BF}"/>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99077" name="Text Box 105">
            <a:extLst>
              <a:ext uri="{FF2B5EF4-FFF2-40B4-BE49-F238E27FC236}">
                <a16:creationId xmlns:a16="http://schemas.microsoft.com/office/drawing/2014/main" id="{905991D5-A1E3-4682-B251-CFA241C725D2}"/>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99078" name="Text Box 106">
            <a:extLst>
              <a:ext uri="{FF2B5EF4-FFF2-40B4-BE49-F238E27FC236}">
                <a16:creationId xmlns:a16="http://schemas.microsoft.com/office/drawing/2014/main" id="{78091CE2-8D3D-42D8-A3D3-D467EF99416B}"/>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99079" name="Text Box 107">
            <a:extLst>
              <a:ext uri="{FF2B5EF4-FFF2-40B4-BE49-F238E27FC236}">
                <a16:creationId xmlns:a16="http://schemas.microsoft.com/office/drawing/2014/main" id="{9E520159-6D8A-4174-8308-9A6573C033CF}"/>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99080" name="Text Box 108">
            <a:extLst>
              <a:ext uri="{FF2B5EF4-FFF2-40B4-BE49-F238E27FC236}">
                <a16:creationId xmlns:a16="http://schemas.microsoft.com/office/drawing/2014/main" id="{BE564EC6-9AC9-4AD0-BF1F-2CD4B6826979}"/>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99081" name="Rectangle 7">
            <a:extLst>
              <a:ext uri="{FF2B5EF4-FFF2-40B4-BE49-F238E27FC236}">
                <a16:creationId xmlns:a16="http://schemas.microsoft.com/office/drawing/2014/main" id="{FAA11388-3D0D-4CC9-AF4A-2ED9DB0948CD}"/>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received professional development on suicide prevention</a:t>
            </a:r>
          </a:p>
        </p:txBody>
      </p:sp>
      <p:sp>
        <p:nvSpPr>
          <p:cNvPr id="299082" name="Text Box 101">
            <a:extLst>
              <a:ext uri="{FF2B5EF4-FFF2-40B4-BE49-F238E27FC236}">
                <a16:creationId xmlns:a16="http://schemas.microsoft.com/office/drawing/2014/main" id="{964CB41A-FBD1-4C01-9655-5715C78E56E1}"/>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99083" name="Text Box 116">
            <a:extLst>
              <a:ext uri="{FF2B5EF4-FFF2-40B4-BE49-F238E27FC236}">
                <a16:creationId xmlns:a16="http://schemas.microsoft.com/office/drawing/2014/main" id="{E9983553-2D69-44C5-B496-C64FA43178F2}"/>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Kansas">
            <a:extLst>
              <a:ext uri="{FF2B5EF4-FFF2-40B4-BE49-F238E27FC236}">
                <a16:creationId xmlns:a16="http://schemas.microsoft.com/office/drawing/2014/main" id="{D408F680-BD42-492E-9AD5-AC2DDD3196C1}"/>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301059" name="Missouri">
            <a:extLst>
              <a:ext uri="{FF2B5EF4-FFF2-40B4-BE49-F238E27FC236}">
                <a16:creationId xmlns:a16="http://schemas.microsoft.com/office/drawing/2014/main" id="{7C2633D4-9DC7-492F-95CD-BF05BD695668}"/>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01060" name="Illinois">
            <a:extLst>
              <a:ext uri="{FF2B5EF4-FFF2-40B4-BE49-F238E27FC236}">
                <a16:creationId xmlns:a16="http://schemas.microsoft.com/office/drawing/2014/main" id="{B2089CA9-CEB9-4913-B4A0-0A62054C6678}"/>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01061" name="Iowa">
            <a:extLst>
              <a:ext uri="{FF2B5EF4-FFF2-40B4-BE49-F238E27FC236}">
                <a16:creationId xmlns:a16="http://schemas.microsoft.com/office/drawing/2014/main" id="{3FB811A3-1ADE-48FA-B460-F97DC8D65230}"/>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301062" name="New Mexico">
            <a:extLst>
              <a:ext uri="{FF2B5EF4-FFF2-40B4-BE49-F238E27FC236}">
                <a16:creationId xmlns:a16="http://schemas.microsoft.com/office/drawing/2014/main" id="{FA97BBB0-565F-45FC-B48C-DB8A00B9727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301063" name="Oklahoma">
            <a:extLst>
              <a:ext uri="{FF2B5EF4-FFF2-40B4-BE49-F238E27FC236}">
                <a16:creationId xmlns:a16="http://schemas.microsoft.com/office/drawing/2014/main" id="{143F1FCA-4EAA-44BF-8BE1-0E6CD0CE2F92}"/>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301064" name="Florida">
            <a:extLst>
              <a:ext uri="{FF2B5EF4-FFF2-40B4-BE49-F238E27FC236}">
                <a16:creationId xmlns:a16="http://schemas.microsoft.com/office/drawing/2014/main" id="{3D018E29-A3A6-4756-AA59-847CCD6E4717}"/>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301065" name="Freeform 9">
            <a:extLst>
              <a:ext uri="{FF2B5EF4-FFF2-40B4-BE49-F238E27FC236}">
                <a16:creationId xmlns:a16="http://schemas.microsoft.com/office/drawing/2014/main" id="{93CF12EE-F53C-45A6-AF06-A35CDD135288}"/>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301066" name="Freeform 10">
            <a:extLst>
              <a:ext uri="{FF2B5EF4-FFF2-40B4-BE49-F238E27FC236}">
                <a16:creationId xmlns:a16="http://schemas.microsoft.com/office/drawing/2014/main" id="{E69923D5-DC78-4B76-9352-6FEE33B1B5E6}"/>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301067" name="Freeform 11">
            <a:extLst>
              <a:ext uri="{FF2B5EF4-FFF2-40B4-BE49-F238E27FC236}">
                <a16:creationId xmlns:a16="http://schemas.microsoft.com/office/drawing/2014/main" id="{8C00EC46-90CF-454F-8F4C-8046AE8E7745}"/>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301068" name="Michigan Upper">
            <a:extLst>
              <a:ext uri="{FF2B5EF4-FFF2-40B4-BE49-F238E27FC236}">
                <a16:creationId xmlns:a16="http://schemas.microsoft.com/office/drawing/2014/main" id="{DD75BBB1-69C3-4644-98C4-39D9722844FA}"/>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301069" name="Michigan">
            <a:extLst>
              <a:ext uri="{FF2B5EF4-FFF2-40B4-BE49-F238E27FC236}">
                <a16:creationId xmlns:a16="http://schemas.microsoft.com/office/drawing/2014/main" id="{8DCA8682-878D-4856-ADA4-2AF6B535EE8F}"/>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01070" name="New York">
            <a:extLst>
              <a:ext uri="{FF2B5EF4-FFF2-40B4-BE49-F238E27FC236}">
                <a16:creationId xmlns:a16="http://schemas.microsoft.com/office/drawing/2014/main" id="{D425FDBC-D04F-43C6-9E2B-35CC989ECC31}"/>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301071" name="Freeform 15">
            <a:extLst>
              <a:ext uri="{FF2B5EF4-FFF2-40B4-BE49-F238E27FC236}">
                <a16:creationId xmlns:a16="http://schemas.microsoft.com/office/drawing/2014/main" id="{23CCE4D5-8957-46E9-B08E-D61D822988B6}"/>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072" name="Freeform 16">
            <a:extLst>
              <a:ext uri="{FF2B5EF4-FFF2-40B4-BE49-F238E27FC236}">
                <a16:creationId xmlns:a16="http://schemas.microsoft.com/office/drawing/2014/main" id="{81A99845-DDBF-47A0-98C9-E73BF654CE2A}"/>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073" name="Washington">
            <a:extLst>
              <a:ext uri="{FF2B5EF4-FFF2-40B4-BE49-F238E27FC236}">
                <a16:creationId xmlns:a16="http://schemas.microsoft.com/office/drawing/2014/main" id="{836134D3-06C0-4E35-B80C-AB8FBD606739}"/>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301074" name="Freeform 19">
            <a:extLst>
              <a:ext uri="{FF2B5EF4-FFF2-40B4-BE49-F238E27FC236}">
                <a16:creationId xmlns:a16="http://schemas.microsoft.com/office/drawing/2014/main" id="{D6BCB41C-A35C-4DBC-AC84-D55DAB8EE721}"/>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075" name="Alabama">
            <a:extLst>
              <a:ext uri="{FF2B5EF4-FFF2-40B4-BE49-F238E27FC236}">
                <a16:creationId xmlns:a16="http://schemas.microsoft.com/office/drawing/2014/main" id="{B60EFA3F-832B-4175-97B7-E1B3484EAD59}"/>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01076" name="Arizona">
            <a:extLst>
              <a:ext uri="{FF2B5EF4-FFF2-40B4-BE49-F238E27FC236}">
                <a16:creationId xmlns:a16="http://schemas.microsoft.com/office/drawing/2014/main" id="{BC1B4BE6-22EA-4569-8091-99E5888672CB}"/>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301077" name="Arkansas">
            <a:extLst>
              <a:ext uri="{FF2B5EF4-FFF2-40B4-BE49-F238E27FC236}">
                <a16:creationId xmlns:a16="http://schemas.microsoft.com/office/drawing/2014/main" id="{4D28E42E-4821-4477-B27F-0B5CA96F2387}"/>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301078" name="California">
            <a:extLst>
              <a:ext uri="{FF2B5EF4-FFF2-40B4-BE49-F238E27FC236}">
                <a16:creationId xmlns:a16="http://schemas.microsoft.com/office/drawing/2014/main" id="{2CF38612-EC87-4771-B95D-EAA86236FA7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301079" name="Colorado">
            <a:extLst>
              <a:ext uri="{FF2B5EF4-FFF2-40B4-BE49-F238E27FC236}">
                <a16:creationId xmlns:a16="http://schemas.microsoft.com/office/drawing/2014/main" id="{30AF324F-0288-4498-98A3-B85B1A169D88}"/>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301080" name="Connecticut">
            <a:extLst>
              <a:ext uri="{FF2B5EF4-FFF2-40B4-BE49-F238E27FC236}">
                <a16:creationId xmlns:a16="http://schemas.microsoft.com/office/drawing/2014/main" id="{22806403-C569-46C2-941F-B3FDFC8051D6}"/>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301081" name="Delaware">
            <a:extLst>
              <a:ext uri="{FF2B5EF4-FFF2-40B4-BE49-F238E27FC236}">
                <a16:creationId xmlns:a16="http://schemas.microsoft.com/office/drawing/2014/main" id="{B3965A55-0432-4F13-B783-756E9E03F2F7}"/>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301082" name="Freeform 27">
            <a:extLst>
              <a:ext uri="{FF2B5EF4-FFF2-40B4-BE49-F238E27FC236}">
                <a16:creationId xmlns:a16="http://schemas.microsoft.com/office/drawing/2014/main" id="{D9EF472E-F52A-424A-A011-37B7288C92C5}"/>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083" name="Georgia">
            <a:extLst>
              <a:ext uri="{FF2B5EF4-FFF2-40B4-BE49-F238E27FC236}">
                <a16:creationId xmlns:a16="http://schemas.microsoft.com/office/drawing/2014/main" id="{D674FC2B-551A-4ED2-A63A-8B65BC37FFBE}"/>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301084" name="Idaho">
            <a:extLst>
              <a:ext uri="{FF2B5EF4-FFF2-40B4-BE49-F238E27FC236}">
                <a16:creationId xmlns:a16="http://schemas.microsoft.com/office/drawing/2014/main" id="{E2B35B22-BC14-42A9-92B4-E65662FBE99D}"/>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301085" name="Indiana">
            <a:extLst>
              <a:ext uri="{FF2B5EF4-FFF2-40B4-BE49-F238E27FC236}">
                <a16:creationId xmlns:a16="http://schemas.microsoft.com/office/drawing/2014/main" id="{10A0967C-ACC9-45AC-ADA9-886958A157E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301086" name="Kentucky">
            <a:extLst>
              <a:ext uri="{FF2B5EF4-FFF2-40B4-BE49-F238E27FC236}">
                <a16:creationId xmlns:a16="http://schemas.microsoft.com/office/drawing/2014/main" id="{E0203B9C-BD11-4D40-9A48-8CC0ACAEE2BB}"/>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01087" name="Louisiana">
            <a:extLst>
              <a:ext uri="{FF2B5EF4-FFF2-40B4-BE49-F238E27FC236}">
                <a16:creationId xmlns:a16="http://schemas.microsoft.com/office/drawing/2014/main" id="{55AEEBBD-18F8-4462-B965-9ED21DC3833E}"/>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301088" name="Maine">
            <a:extLst>
              <a:ext uri="{FF2B5EF4-FFF2-40B4-BE49-F238E27FC236}">
                <a16:creationId xmlns:a16="http://schemas.microsoft.com/office/drawing/2014/main" id="{1196347B-1A75-469C-AFD4-4D7C70CB13E8}"/>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301089" name="Maryland">
            <a:extLst>
              <a:ext uri="{FF2B5EF4-FFF2-40B4-BE49-F238E27FC236}">
                <a16:creationId xmlns:a16="http://schemas.microsoft.com/office/drawing/2014/main" id="{CA3C6319-873E-4DE7-8B14-817656663CDB}"/>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01090" name="Minnesota">
            <a:extLst>
              <a:ext uri="{FF2B5EF4-FFF2-40B4-BE49-F238E27FC236}">
                <a16:creationId xmlns:a16="http://schemas.microsoft.com/office/drawing/2014/main" id="{673A7D0E-C369-4505-8D33-D73E67365EAD}"/>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01091" name="Mississippi">
            <a:extLst>
              <a:ext uri="{FF2B5EF4-FFF2-40B4-BE49-F238E27FC236}">
                <a16:creationId xmlns:a16="http://schemas.microsoft.com/office/drawing/2014/main" id="{1473A9B4-0D18-4E6E-9C8E-9BCF9380A9BC}"/>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301092" name="Montana">
            <a:extLst>
              <a:ext uri="{FF2B5EF4-FFF2-40B4-BE49-F238E27FC236}">
                <a16:creationId xmlns:a16="http://schemas.microsoft.com/office/drawing/2014/main" id="{92330497-307F-47A7-B910-9CFFF1B2B49F}"/>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BDC9E1"/>
          </a:solidFill>
          <a:ln w="15875">
            <a:solidFill>
              <a:srgbClr val="003F48"/>
            </a:solidFill>
            <a:prstDash val="solid"/>
            <a:round/>
            <a:headEnd/>
            <a:tailEnd/>
          </a:ln>
        </p:spPr>
        <p:txBody>
          <a:bodyPr/>
          <a:lstStyle/>
          <a:p>
            <a:endParaRPr lang="en-US"/>
          </a:p>
        </p:txBody>
      </p:sp>
      <p:sp>
        <p:nvSpPr>
          <p:cNvPr id="301093" name="Nebraska">
            <a:extLst>
              <a:ext uri="{FF2B5EF4-FFF2-40B4-BE49-F238E27FC236}">
                <a16:creationId xmlns:a16="http://schemas.microsoft.com/office/drawing/2014/main" id="{9294C3C4-880F-4D16-BCA3-C2B3901E220B}"/>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301094" name="Nevada">
            <a:extLst>
              <a:ext uri="{FF2B5EF4-FFF2-40B4-BE49-F238E27FC236}">
                <a16:creationId xmlns:a16="http://schemas.microsoft.com/office/drawing/2014/main" id="{66F81365-26FC-4AC3-B256-5B22F1D27B60}"/>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301095" name="New Hampshire">
            <a:extLst>
              <a:ext uri="{FF2B5EF4-FFF2-40B4-BE49-F238E27FC236}">
                <a16:creationId xmlns:a16="http://schemas.microsoft.com/office/drawing/2014/main" id="{FFD601B6-52A2-43AF-986C-9D6291CA04B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301096" name="New Jersey">
            <a:extLst>
              <a:ext uri="{FF2B5EF4-FFF2-40B4-BE49-F238E27FC236}">
                <a16:creationId xmlns:a16="http://schemas.microsoft.com/office/drawing/2014/main" id="{0B4A8DB1-2428-4775-9091-1FDB1A03571D}"/>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301097" name="North Carolina">
            <a:extLst>
              <a:ext uri="{FF2B5EF4-FFF2-40B4-BE49-F238E27FC236}">
                <a16:creationId xmlns:a16="http://schemas.microsoft.com/office/drawing/2014/main" id="{6D07F1BD-7294-413A-B812-6150EA25CE5C}"/>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301098" name="North Dakota">
            <a:extLst>
              <a:ext uri="{FF2B5EF4-FFF2-40B4-BE49-F238E27FC236}">
                <a16:creationId xmlns:a16="http://schemas.microsoft.com/office/drawing/2014/main" id="{DE983FC2-561D-4A75-8450-EBDC031A30C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301099" name="Ohio">
            <a:extLst>
              <a:ext uri="{FF2B5EF4-FFF2-40B4-BE49-F238E27FC236}">
                <a16:creationId xmlns:a16="http://schemas.microsoft.com/office/drawing/2014/main" id="{77E439C9-FA60-4AFA-ADF1-E2A00E1C8791}"/>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301100" name="Oregon">
            <a:extLst>
              <a:ext uri="{FF2B5EF4-FFF2-40B4-BE49-F238E27FC236}">
                <a16:creationId xmlns:a16="http://schemas.microsoft.com/office/drawing/2014/main" id="{233DBDAA-999E-4BE2-998F-3FF337603E0F}"/>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301101" name="Pennsylvania">
            <a:extLst>
              <a:ext uri="{FF2B5EF4-FFF2-40B4-BE49-F238E27FC236}">
                <a16:creationId xmlns:a16="http://schemas.microsoft.com/office/drawing/2014/main" id="{681102A8-7F07-4BD6-92BA-986DBA6F7261}"/>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301102" name="Rhode Island">
            <a:extLst>
              <a:ext uri="{FF2B5EF4-FFF2-40B4-BE49-F238E27FC236}">
                <a16:creationId xmlns:a16="http://schemas.microsoft.com/office/drawing/2014/main" id="{23DE42F4-2433-4DDA-874C-447C87BE616D}"/>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01103" name="South Carolina">
            <a:extLst>
              <a:ext uri="{FF2B5EF4-FFF2-40B4-BE49-F238E27FC236}">
                <a16:creationId xmlns:a16="http://schemas.microsoft.com/office/drawing/2014/main" id="{18F72ABD-A2C4-4301-8D63-36842F4D009B}"/>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301104" name="South Dakota">
            <a:extLst>
              <a:ext uri="{FF2B5EF4-FFF2-40B4-BE49-F238E27FC236}">
                <a16:creationId xmlns:a16="http://schemas.microsoft.com/office/drawing/2014/main" id="{190F905B-6585-498A-B4AA-9F4F1480A665}"/>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301105" name="Tennessee">
            <a:extLst>
              <a:ext uri="{FF2B5EF4-FFF2-40B4-BE49-F238E27FC236}">
                <a16:creationId xmlns:a16="http://schemas.microsoft.com/office/drawing/2014/main" id="{4EB29FB1-D7AA-4104-966F-F34DDFB9DA84}"/>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301106" name="Texas">
            <a:extLst>
              <a:ext uri="{FF2B5EF4-FFF2-40B4-BE49-F238E27FC236}">
                <a16:creationId xmlns:a16="http://schemas.microsoft.com/office/drawing/2014/main" id="{5F8DCE5E-5309-487A-A780-5AF891B3CEBB}"/>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301107" name="Utah">
            <a:extLst>
              <a:ext uri="{FF2B5EF4-FFF2-40B4-BE49-F238E27FC236}">
                <a16:creationId xmlns:a16="http://schemas.microsoft.com/office/drawing/2014/main" id="{2EF721EA-122B-458D-B187-D755DF67FFB0}"/>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301108" name="Vermont">
            <a:extLst>
              <a:ext uri="{FF2B5EF4-FFF2-40B4-BE49-F238E27FC236}">
                <a16:creationId xmlns:a16="http://schemas.microsoft.com/office/drawing/2014/main" id="{411EDA4F-2333-4F62-8A4E-903ED9313E81}"/>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301109" name="West Virginia">
            <a:extLst>
              <a:ext uri="{FF2B5EF4-FFF2-40B4-BE49-F238E27FC236}">
                <a16:creationId xmlns:a16="http://schemas.microsoft.com/office/drawing/2014/main" id="{9AD2A17D-89BB-406F-A90B-5D140CEBDE55}"/>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301110" name="Wisconsin">
            <a:extLst>
              <a:ext uri="{FF2B5EF4-FFF2-40B4-BE49-F238E27FC236}">
                <a16:creationId xmlns:a16="http://schemas.microsoft.com/office/drawing/2014/main" id="{1CC1335C-1436-44B7-B0EC-9E2C0A6CD1F5}"/>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BDC9E1"/>
          </a:solidFill>
          <a:ln w="15875">
            <a:solidFill>
              <a:srgbClr val="003F48"/>
            </a:solidFill>
            <a:prstDash val="solid"/>
            <a:round/>
            <a:headEnd/>
            <a:tailEnd/>
          </a:ln>
        </p:spPr>
        <p:txBody>
          <a:bodyPr/>
          <a:lstStyle/>
          <a:p>
            <a:endParaRPr lang="en-US"/>
          </a:p>
        </p:txBody>
      </p:sp>
      <p:sp>
        <p:nvSpPr>
          <p:cNvPr id="301111" name="Wyoming">
            <a:extLst>
              <a:ext uri="{FF2B5EF4-FFF2-40B4-BE49-F238E27FC236}">
                <a16:creationId xmlns:a16="http://schemas.microsoft.com/office/drawing/2014/main" id="{228D989F-3FFE-4711-BD53-B3AB17C38FFE}"/>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301112" name="Massachusetts">
            <a:extLst>
              <a:ext uri="{FF2B5EF4-FFF2-40B4-BE49-F238E27FC236}">
                <a16:creationId xmlns:a16="http://schemas.microsoft.com/office/drawing/2014/main" id="{42A20560-5358-4C90-BAF0-42B7717EB90C}"/>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301113" name="Freeform 59">
            <a:extLst>
              <a:ext uri="{FF2B5EF4-FFF2-40B4-BE49-F238E27FC236}">
                <a16:creationId xmlns:a16="http://schemas.microsoft.com/office/drawing/2014/main" id="{485861D2-3BBE-40DD-A106-90DE5AFEB546}"/>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114" name="Freeform 60">
            <a:extLst>
              <a:ext uri="{FF2B5EF4-FFF2-40B4-BE49-F238E27FC236}">
                <a16:creationId xmlns:a16="http://schemas.microsoft.com/office/drawing/2014/main" id="{541692F9-93CE-4FFE-8D42-5BC6922AEC1D}"/>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1115" name="Virginia">
            <a:extLst>
              <a:ext uri="{FF2B5EF4-FFF2-40B4-BE49-F238E27FC236}">
                <a16:creationId xmlns:a16="http://schemas.microsoft.com/office/drawing/2014/main" id="{A5385BCB-B0CB-4CC4-8EA5-99797FCBEA2E}"/>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301116" name="Freeform 62">
            <a:extLst>
              <a:ext uri="{FF2B5EF4-FFF2-40B4-BE49-F238E27FC236}">
                <a16:creationId xmlns:a16="http://schemas.microsoft.com/office/drawing/2014/main" id="{29511E36-999E-45EA-B48A-D44B7DC36840}"/>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1117" name="Hawaii">
            <a:extLst>
              <a:ext uri="{FF2B5EF4-FFF2-40B4-BE49-F238E27FC236}">
                <a16:creationId xmlns:a16="http://schemas.microsoft.com/office/drawing/2014/main" id="{01059C1E-1C7B-4228-9EA6-2D2CC259D680}"/>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301142" name="Freeform 64">
              <a:extLst>
                <a:ext uri="{FF2B5EF4-FFF2-40B4-BE49-F238E27FC236}">
                  <a16:creationId xmlns:a16="http://schemas.microsoft.com/office/drawing/2014/main" id="{A42A6F68-EDB4-43E7-A3A2-66AAF506052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301143" name="Freeform 65">
              <a:extLst>
                <a:ext uri="{FF2B5EF4-FFF2-40B4-BE49-F238E27FC236}">
                  <a16:creationId xmlns:a16="http://schemas.microsoft.com/office/drawing/2014/main" id="{525E9991-0B96-4874-8EC4-4C2E974F867E}"/>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301144" name="Freeform 66">
              <a:extLst>
                <a:ext uri="{FF2B5EF4-FFF2-40B4-BE49-F238E27FC236}">
                  <a16:creationId xmlns:a16="http://schemas.microsoft.com/office/drawing/2014/main" id="{776654C0-7446-4FF7-807F-241F0F7E9B71}"/>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01145" name="Freeform 67">
              <a:extLst>
                <a:ext uri="{FF2B5EF4-FFF2-40B4-BE49-F238E27FC236}">
                  <a16:creationId xmlns:a16="http://schemas.microsoft.com/office/drawing/2014/main" id="{E704E6DE-7271-4B16-99A7-602F8757BBCF}"/>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301146" name="Freeform 68">
              <a:extLst>
                <a:ext uri="{FF2B5EF4-FFF2-40B4-BE49-F238E27FC236}">
                  <a16:creationId xmlns:a16="http://schemas.microsoft.com/office/drawing/2014/main" id="{4548CE49-26E5-4458-91A0-DD4A7248CD63}"/>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301147" name="Freeform 69">
              <a:extLst>
                <a:ext uri="{FF2B5EF4-FFF2-40B4-BE49-F238E27FC236}">
                  <a16:creationId xmlns:a16="http://schemas.microsoft.com/office/drawing/2014/main" id="{A58FF7CD-AB57-4E06-9D08-600DEA65CBF8}"/>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301148" name="Freeform 70">
              <a:extLst>
                <a:ext uri="{FF2B5EF4-FFF2-40B4-BE49-F238E27FC236}">
                  <a16:creationId xmlns:a16="http://schemas.microsoft.com/office/drawing/2014/main" id="{5435CFF5-CCEA-4CA0-8D6D-96CB14AF2CA6}"/>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301149" name="Freeform 71">
              <a:extLst>
                <a:ext uri="{FF2B5EF4-FFF2-40B4-BE49-F238E27FC236}">
                  <a16:creationId xmlns:a16="http://schemas.microsoft.com/office/drawing/2014/main" id="{943DEDA3-98D7-472C-AC07-4832F010CCE1}"/>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301118" name="Alaska">
            <a:extLst>
              <a:ext uri="{FF2B5EF4-FFF2-40B4-BE49-F238E27FC236}">
                <a16:creationId xmlns:a16="http://schemas.microsoft.com/office/drawing/2014/main" id="{C4E3DCE3-0C31-400F-ABCB-42A5D1A6B754}"/>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301132" name="Freeform 73">
              <a:extLst>
                <a:ext uri="{FF2B5EF4-FFF2-40B4-BE49-F238E27FC236}">
                  <a16:creationId xmlns:a16="http://schemas.microsoft.com/office/drawing/2014/main" id="{1266BDAB-0F0C-4B6E-BECD-D7B35DC21559}"/>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7A9CF"/>
            </a:solidFill>
            <a:ln w="15875">
              <a:solidFill>
                <a:srgbClr val="003F48"/>
              </a:solidFill>
              <a:prstDash val="solid"/>
              <a:round/>
              <a:headEnd/>
              <a:tailEnd/>
            </a:ln>
          </p:spPr>
          <p:txBody>
            <a:bodyPr/>
            <a:lstStyle/>
            <a:p>
              <a:endParaRPr lang="en-US"/>
            </a:p>
          </p:txBody>
        </p:sp>
        <p:sp>
          <p:nvSpPr>
            <p:cNvPr id="301133" name="Freeform 74">
              <a:extLst>
                <a:ext uri="{FF2B5EF4-FFF2-40B4-BE49-F238E27FC236}">
                  <a16:creationId xmlns:a16="http://schemas.microsoft.com/office/drawing/2014/main" id="{CA2369B5-BC08-436C-8875-AFF30BE0D146}"/>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7A9CF"/>
            </a:solidFill>
            <a:ln w="15875">
              <a:solidFill>
                <a:srgbClr val="003F48"/>
              </a:solidFill>
              <a:prstDash val="solid"/>
              <a:round/>
              <a:headEnd/>
              <a:tailEnd/>
            </a:ln>
          </p:spPr>
          <p:txBody>
            <a:bodyPr/>
            <a:lstStyle/>
            <a:p>
              <a:endParaRPr lang="en-US"/>
            </a:p>
          </p:txBody>
        </p:sp>
        <p:sp>
          <p:nvSpPr>
            <p:cNvPr id="301134" name="Freeform 75">
              <a:extLst>
                <a:ext uri="{FF2B5EF4-FFF2-40B4-BE49-F238E27FC236}">
                  <a16:creationId xmlns:a16="http://schemas.microsoft.com/office/drawing/2014/main" id="{B80EA74C-8A1F-499D-A22D-C366BCBEFC45}"/>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301135" name="Freeform 76">
              <a:extLst>
                <a:ext uri="{FF2B5EF4-FFF2-40B4-BE49-F238E27FC236}">
                  <a16:creationId xmlns:a16="http://schemas.microsoft.com/office/drawing/2014/main" id="{85B5BAEB-FE74-458A-8761-762DAC82BC62}"/>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7A9CF"/>
            </a:solidFill>
            <a:ln w="15875">
              <a:solidFill>
                <a:srgbClr val="003F48"/>
              </a:solidFill>
              <a:prstDash val="solid"/>
              <a:round/>
              <a:headEnd/>
              <a:tailEnd/>
            </a:ln>
          </p:spPr>
          <p:txBody>
            <a:bodyPr/>
            <a:lstStyle/>
            <a:p>
              <a:endParaRPr lang="en-US"/>
            </a:p>
          </p:txBody>
        </p:sp>
        <p:sp>
          <p:nvSpPr>
            <p:cNvPr id="301136" name="Freeform 77">
              <a:extLst>
                <a:ext uri="{FF2B5EF4-FFF2-40B4-BE49-F238E27FC236}">
                  <a16:creationId xmlns:a16="http://schemas.microsoft.com/office/drawing/2014/main" id="{51FC8B1F-EF20-4855-BDFD-B159C7D1B3D2}"/>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7A9CF"/>
            </a:solidFill>
            <a:ln w="15875">
              <a:solidFill>
                <a:srgbClr val="003F48"/>
              </a:solidFill>
              <a:prstDash val="solid"/>
              <a:round/>
              <a:headEnd/>
              <a:tailEnd/>
            </a:ln>
          </p:spPr>
          <p:txBody>
            <a:bodyPr/>
            <a:lstStyle/>
            <a:p>
              <a:endParaRPr lang="en-US"/>
            </a:p>
          </p:txBody>
        </p:sp>
        <p:sp>
          <p:nvSpPr>
            <p:cNvPr id="301137" name="Freeform 78">
              <a:extLst>
                <a:ext uri="{FF2B5EF4-FFF2-40B4-BE49-F238E27FC236}">
                  <a16:creationId xmlns:a16="http://schemas.microsoft.com/office/drawing/2014/main" id="{65FD9795-EB8C-44D6-84E8-D15AE8B6EFE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301138" name="Freeform 79">
              <a:extLst>
                <a:ext uri="{FF2B5EF4-FFF2-40B4-BE49-F238E27FC236}">
                  <a16:creationId xmlns:a16="http://schemas.microsoft.com/office/drawing/2014/main" id="{A2116DF0-20F2-4923-AF36-35427992778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01139" name="Freeform 80">
              <a:extLst>
                <a:ext uri="{FF2B5EF4-FFF2-40B4-BE49-F238E27FC236}">
                  <a16:creationId xmlns:a16="http://schemas.microsoft.com/office/drawing/2014/main" id="{BB96E85C-F663-410D-B11C-894C30EE996B}"/>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01140" name="Freeform 81">
              <a:extLst>
                <a:ext uri="{FF2B5EF4-FFF2-40B4-BE49-F238E27FC236}">
                  <a16:creationId xmlns:a16="http://schemas.microsoft.com/office/drawing/2014/main" id="{D7BD5A0A-40E7-4D5B-8DC5-132AA6789604}"/>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301141" name="Freeform 82">
              <a:extLst>
                <a:ext uri="{FF2B5EF4-FFF2-40B4-BE49-F238E27FC236}">
                  <a16:creationId xmlns:a16="http://schemas.microsoft.com/office/drawing/2014/main" id="{E510AC79-2746-4474-9948-59CA7C556184}"/>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7A9CF"/>
            </a:solidFill>
            <a:ln w="15875">
              <a:solidFill>
                <a:srgbClr val="003F48"/>
              </a:solidFill>
              <a:prstDash val="solid"/>
              <a:round/>
              <a:headEnd/>
              <a:tailEnd/>
            </a:ln>
          </p:spPr>
          <p:txBody>
            <a:bodyPr/>
            <a:lstStyle/>
            <a:p>
              <a:endParaRPr lang="en-US"/>
            </a:p>
          </p:txBody>
        </p:sp>
      </p:grpSp>
      <p:sp>
        <p:nvSpPr>
          <p:cNvPr id="301119" name="Rectangle 109">
            <a:extLst>
              <a:ext uri="{FF2B5EF4-FFF2-40B4-BE49-F238E27FC236}">
                <a16:creationId xmlns:a16="http://schemas.microsoft.com/office/drawing/2014/main" id="{1B196650-0A2A-4853-A71E-A1E235C2B024}"/>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01120" name="Rectangle 110">
            <a:extLst>
              <a:ext uri="{FF2B5EF4-FFF2-40B4-BE49-F238E27FC236}">
                <a16:creationId xmlns:a16="http://schemas.microsoft.com/office/drawing/2014/main" id="{7EBA3865-1B3F-49F3-8885-629D1B2275EC}"/>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01121" name="Rectangle 111">
            <a:extLst>
              <a:ext uri="{FF2B5EF4-FFF2-40B4-BE49-F238E27FC236}">
                <a16:creationId xmlns:a16="http://schemas.microsoft.com/office/drawing/2014/main" id="{5538E410-B1FF-44B8-AA29-F95265EE89FF}"/>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01122" name="Rectangle 112">
            <a:extLst>
              <a:ext uri="{FF2B5EF4-FFF2-40B4-BE49-F238E27FC236}">
                <a16:creationId xmlns:a16="http://schemas.microsoft.com/office/drawing/2014/main" id="{AFB08A5E-9EAC-4AB9-BE8A-8DC0D5749CCA}"/>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01123" name="Rectangle 113">
            <a:extLst>
              <a:ext uri="{FF2B5EF4-FFF2-40B4-BE49-F238E27FC236}">
                <a16:creationId xmlns:a16="http://schemas.microsoft.com/office/drawing/2014/main" id="{F05B7B26-1EC8-427D-8A51-F7B0C9D54CF8}"/>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301124" name="Text Box 114">
            <a:extLst>
              <a:ext uri="{FF2B5EF4-FFF2-40B4-BE49-F238E27FC236}">
                <a16:creationId xmlns:a16="http://schemas.microsoft.com/office/drawing/2014/main" id="{95605562-0F5F-4B6D-A563-8DA378D849B3}"/>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301125" name="Text Box 105">
            <a:extLst>
              <a:ext uri="{FF2B5EF4-FFF2-40B4-BE49-F238E27FC236}">
                <a16:creationId xmlns:a16="http://schemas.microsoft.com/office/drawing/2014/main" id="{9F71F657-7D38-43C0-94C0-4BECA58CD664}"/>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301126" name="Text Box 106">
            <a:extLst>
              <a:ext uri="{FF2B5EF4-FFF2-40B4-BE49-F238E27FC236}">
                <a16:creationId xmlns:a16="http://schemas.microsoft.com/office/drawing/2014/main" id="{B57B0C79-A01B-4400-85B1-9D7DDE03E7AF}"/>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301127" name="Text Box 107">
            <a:extLst>
              <a:ext uri="{FF2B5EF4-FFF2-40B4-BE49-F238E27FC236}">
                <a16:creationId xmlns:a16="http://schemas.microsoft.com/office/drawing/2014/main" id="{85D457C2-0A1B-4FF0-8E08-31CE6CC17B10}"/>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301128" name="Text Box 108">
            <a:extLst>
              <a:ext uri="{FF2B5EF4-FFF2-40B4-BE49-F238E27FC236}">
                <a16:creationId xmlns:a16="http://schemas.microsoft.com/office/drawing/2014/main" id="{2C0B9630-F10A-43D1-97E2-EF19703CB997}"/>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301129" name="Rectangle 7">
            <a:extLst>
              <a:ext uri="{FF2B5EF4-FFF2-40B4-BE49-F238E27FC236}">
                <a16:creationId xmlns:a16="http://schemas.microsoft.com/office/drawing/2014/main" id="{B4E6FA5A-5104-4B35-8DAD-57AFA1FEE308}"/>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received professional development on violence prevention</a:t>
            </a:r>
          </a:p>
        </p:txBody>
      </p:sp>
      <p:sp>
        <p:nvSpPr>
          <p:cNvPr id="301130" name="Text Box 101">
            <a:extLst>
              <a:ext uri="{FF2B5EF4-FFF2-40B4-BE49-F238E27FC236}">
                <a16:creationId xmlns:a16="http://schemas.microsoft.com/office/drawing/2014/main" id="{10DE2E33-00B6-47F7-9423-E6094A2B9619}"/>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301131" name="Text Box 116">
            <a:extLst>
              <a:ext uri="{FF2B5EF4-FFF2-40B4-BE49-F238E27FC236}">
                <a16:creationId xmlns:a16="http://schemas.microsoft.com/office/drawing/2014/main" id="{C40FEEE8-B4CB-4137-8C33-7D6F67C60535}"/>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Kansas">
            <a:extLst>
              <a:ext uri="{FF2B5EF4-FFF2-40B4-BE49-F238E27FC236}">
                <a16:creationId xmlns:a16="http://schemas.microsoft.com/office/drawing/2014/main" id="{D9C1D57D-CB7E-4A4F-893B-24B5832DB26C}"/>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68291" name="Missouri">
            <a:extLst>
              <a:ext uri="{FF2B5EF4-FFF2-40B4-BE49-F238E27FC236}">
                <a16:creationId xmlns:a16="http://schemas.microsoft.com/office/drawing/2014/main" id="{5A4F62F4-0007-4DAC-857E-2BD89B036E1D}"/>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68292" name="Illinois">
            <a:extLst>
              <a:ext uri="{FF2B5EF4-FFF2-40B4-BE49-F238E27FC236}">
                <a16:creationId xmlns:a16="http://schemas.microsoft.com/office/drawing/2014/main" id="{A7E82B47-2CE7-404D-B775-50BC41BAC8E3}"/>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68293" name="Iowa">
            <a:extLst>
              <a:ext uri="{FF2B5EF4-FFF2-40B4-BE49-F238E27FC236}">
                <a16:creationId xmlns:a16="http://schemas.microsoft.com/office/drawing/2014/main" id="{B2785177-B2D1-4902-83CC-31262A4483AC}"/>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68294" name="New Mexico">
            <a:extLst>
              <a:ext uri="{FF2B5EF4-FFF2-40B4-BE49-F238E27FC236}">
                <a16:creationId xmlns:a16="http://schemas.microsoft.com/office/drawing/2014/main" id="{F31CFD3D-3478-4B99-9A90-046B83D888AC}"/>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68295" name="Oklahoma">
            <a:extLst>
              <a:ext uri="{FF2B5EF4-FFF2-40B4-BE49-F238E27FC236}">
                <a16:creationId xmlns:a16="http://schemas.microsoft.com/office/drawing/2014/main" id="{347AF967-75F4-47E7-AFB7-616B0E344382}"/>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68296" name="Florida">
            <a:extLst>
              <a:ext uri="{FF2B5EF4-FFF2-40B4-BE49-F238E27FC236}">
                <a16:creationId xmlns:a16="http://schemas.microsoft.com/office/drawing/2014/main" id="{38FD81F2-88EC-41DA-9498-CC7EAE73485A}"/>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68297" name="Freeform 9">
            <a:extLst>
              <a:ext uri="{FF2B5EF4-FFF2-40B4-BE49-F238E27FC236}">
                <a16:creationId xmlns:a16="http://schemas.microsoft.com/office/drawing/2014/main" id="{DEFB1012-1969-42B5-AE7B-64DC1895800F}"/>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68298" name="Freeform 10">
            <a:extLst>
              <a:ext uri="{FF2B5EF4-FFF2-40B4-BE49-F238E27FC236}">
                <a16:creationId xmlns:a16="http://schemas.microsoft.com/office/drawing/2014/main" id="{6CB7CA71-B534-4C5D-98A1-0BAC9C4F17F8}"/>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68299" name="Freeform 11">
            <a:extLst>
              <a:ext uri="{FF2B5EF4-FFF2-40B4-BE49-F238E27FC236}">
                <a16:creationId xmlns:a16="http://schemas.microsoft.com/office/drawing/2014/main" id="{C7B87328-D5C2-4314-8254-42C2FDE29572}"/>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68300" name="Michigan Upper">
            <a:extLst>
              <a:ext uri="{FF2B5EF4-FFF2-40B4-BE49-F238E27FC236}">
                <a16:creationId xmlns:a16="http://schemas.microsoft.com/office/drawing/2014/main" id="{9AC3A7E6-5F1D-4DF5-A5C7-A200E0FB4707}"/>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68301" name="Michigan">
            <a:extLst>
              <a:ext uri="{FF2B5EF4-FFF2-40B4-BE49-F238E27FC236}">
                <a16:creationId xmlns:a16="http://schemas.microsoft.com/office/drawing/2014/main" id="{C6B7B19A-FE1A-40ED-A386-16ECE32A72EE}"/>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68302" name="New York">
            <a:extLst>
              <a:ext uri="{FF2B5EF4-FFF2-40B4-BE49-F238E27FC236}">
                <a16:creationId xmlns:a16="http://schemas.microsoft.com/office/drawing/2014/main" id="{9E0E0C2B-E787-4E98-9519-EEFAFBB96EE8}"/>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68303" name="Freeform 15">
            <a:extLst>
              <a:ext uri="{FF2B5EF4-FFF2-40B4-BE49-F238E27FC236}">
                <a16:creationId xmlns:a16="http://schemas.microsoft.com/office/drawing/2014/main" id="{25BE7986-2465-4C99-9F76-5EBBCF601B97}"/>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04" name="Freeform 16">
            <a:extLst>
              <a:ext uri="{FF2B5EF4-FFF2-40B4-BE49-F238E27FC236}">
                <a16:creationId xmlns:a16="http://schemas.microsoft.com/office/drawing/2014/main" id="{44726DAB-8FD1-46E6-BA1F-2166E3BC2536}"/>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05" name="Washington">
            <a:extLst>
              <a:ext uri="{FF2B5EF4-FFF2-40B4-BE49-F238E27FC236}">
                <a16:creationId xmlns:a16="http://schemas.microsoft.com/office/drawing/2014/main" id="{6AA0CE35-1C5C-4747-B5A7-3AF4387A844B}"/>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68306" name="Freeform 19">
            <a:extLst>
              <a:ext uri="{FF2B5EF4-FFF2-40B4-BE49-F238E27FC236}">
                <a16:creationId xmlns:a16="http://schemas.microsoft.com/office/drawing/2014/main" id="{B88A1C73-B9E1-49F1-AD70-22DD7867236A}"/>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07" name="Alabama">
            <a:extLst>
              <a:ext uri="{FF2B5EF4-FFF2-40B4-BE49-F238E27FC236}">
                <a16:creationId xmlns:a16="http://schemas.microsoft.com/office/drawing/2014/main" id="{45C7C76A-EEBF-4BB8-9E94-9DF8776D116D}"/>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68308" name="Arizona">
            <a:extLst>
              <a:ext uri="{FF2B5EF4-FFF2-40B4-BE49-F238E27FC236}">
                <a16:creationId xmlns:a16="http://schemas.microsoft.com/office/drawing/2014/main" id="{E28ABE87-895E-480F-A486-C49C23AB09A9}"/>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68309" name="Arkansas">
            <a:extLst>
              <a:ext uri="{FF2B5EF4-FFF2-40B4-BE49-F238E27FC236}">
                <a16:creationId xmlns:a16="http://schemas.microsoft.com/office/drawing/2014/main" id="{50130382-3C46-47BC-AC72-59B0658A00AA}"/>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68310" name="California">
            <a:extLst>
              <a:ext uri="{FF2B5EF4-FFF2-40B4-BE49-F238E27FC236}">
                <a16:creationId xmlns:a16="http://schemas.microsoft.com/office/drawing/2014/main" id="{F3C8FA48-90DC-4CDC-AA9A-7DAE15EDD9D6}"/>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68311" name="Colorado">
            <a:extLst>
              <a:ext uri="{FF2B5EF4-FFF2-40B4-BE49-F238E27FC236}">
                <a16:creationId xmlns:a16="http://schemas.microsoft.com/office/drawing/2014/main" id="{C63A248F-B0CD-4495-976C-C9B004202528}"/>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68312" name="Connecticut">
            <a:extLst>
              <a:ext uri="{FF2B5EF4-FFF2-40B4-BE49-F238E27FC236}">
                <a16:creationId xmlns:a16="http://schemas.microsoft.com/office/drawing/2014/main" id="{65B45EDA-87E0-47A5-9FD6-8F042ACB618A}"/>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68313" name="Delaware">
            <a:extLst>
              <a:ext uri="{FF2B5EF4-FFF2-40B4-BE49-F238E27FC236}">
                <a16:creationId xmlns:a16="http://schemas.microsoft.com/office/drawing/2014/main" id="{AFC93C97-70F3-4393-96CD-8ECECA2B39EF}"/>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68314" name="Freeform 27">
            <a:extLst>
              <a:ext uri="{FF2B5EF4-FFF2-40B4-BE49-F238E27FC236}">
                <a16:creationId xmlns:a16="http://schemas.microsoft.com/office/drawing/2014/main" id="{736D9E55-2837-445A-A76A-47BA5A12E2D4}"/>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15" name="Georgia">
            <a:extLst>
              <a:ext uri="{FF2B5EF4-FFF2-40B4-BE49-F238E27FC236}">
                <a16:creationId xmlns:a16="http://schemas.microsoft.com/office/drawing/2014/main" id="{F2C2277B-B5C7-4B29-AC6E-D07F1BC16FDE}"/>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BDC9E1"/>
          </a:solidFill>
          <a:ln w="15875">
            <a:solidFill>
              <a:srgbClr val="003F48"/>
            </a:solidFill>
            <a:prstDash val="solid"/>
            <a:round/>
            <a:headEnd/>
            <a:tailEnd/>
          </a:ln>
        </p:spPr>
        <p:txBody>
          <a:bodyPr/>
          <a:lstStyle/>
          <a:p>
            <a:endParaRPr lang="en-US"/>
          </a:p>
        </p:txBody>
      </p:sp>
      <p:sp>
        <p:nvSpPr>
          <p:cNvPr id="268316" name="Idaho">
            <a:extLst>
              <a:ext uri="{FF2B5EF4-FFF2-40B4-BE49-F238E27FC236}">
                <a16:creationId xmlns:a16="http://schemas.microsoft.com/office/drawing/2014/main" id="{D4623C3B-21D0-402C-8B91-6E0D98D48A39}"/>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268317" name="Indiana">
            <a:extLst>
              <a:ext uri="{FF2B5EF4-FFF2-40B4-BE49-F238E27FC236}">
                <a16:creationId xmlns:a16="http://schemas.microsoft.com/office/drawing/2014/main" id="{B17344A2-2CF1-47BD-9526-C6E06CB50C75}"/>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68318" name="Kentucky">
            <a:extLst>
              <a:ext uri="{FF2B5EF4-FFF2-40B4-BE49-F238E27FC236}">
                <a16:creationId xmlns:a16="http://schemas.microsoft.com/office/drawing/2014/main" id="{25A895E9-5721-451C-AF36-C74EC13F8CFE}"/>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68319" name="Louisiana">
            <a:extLst>
              <a:ext uri="{FF2B5EF4-FFF2-40B4-BE49-F238E27FC236}">
                <a16:creationId xmlns:a16="http://schemas.microsoft.com/office/drawing/2014/main" id="{DACAFEDA-8DDA-48AB-9711-A6319CA38DC5}"/>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68320" name="Maine">
            <a:extLst>
              <a:ext uri="{FF2B5EF4-FFF2-40B4-BE49-F238E27FC236}">
                <a16:creationId xmlns:a16="http://schemas.microsoft.com/office/drawing/2014/main" id="{E9B0E81F-B5FA-4200-AA9D-F6AFA2E67C8D}"/>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268321" name="Maryland">
            <a:extLst>
              <a:ext uri="{FF2B5EF4-FFF2-40B4-BE49-F238E27FC236}">
                <a16:creationId xmlns:a16="http://schemas.microsoft.com/office/drawing/2014/main" id="{A64C7B7A-30B8-4276-884B-F9247C396EEA}"/>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68322" name="Minnesota">
            <a:extLst>
              <a:ext uri="{FF2B5EF4-FFF2-40B4-BE49-F238E27FC236}">
                <a16:creationId xmlns:a16="http://schemas.microsoft.com/office/drawing/2014/main" id="{210BE0A4-FAE2-4DBE-A857-F1D627ECD43A}"/>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68323" name="Mississippi">
            <a:extLst>
              <a:ext uri="{FF2B5EF4-FFF2-40B4-BE49-F238E27FC236}">
                <a16:creationId xmlns:a16="http://schemas.microsoft.com/office/drawing/2014/main" id="{9A032317-8B25-4189-998E-77DF264C491A}"/>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68324" name="Montana">
            <a:extLst>
              <a:ext uri="{FF2B5EF4-FFF2-40B4-BE49-F238E27FC236}">
                <a16:creationId xmlns:a16="http://schemas.microsoft.com/office/drawing/2014/main" id="{3A241C63-87F3-433F-837A-9B96DB0E9B85}"/>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68325" name="Nebraska">
            <a:extLst>
              <a:ext uri="{FF2B5EF4-FFF2-40B4-BE49-F238E27FC236}">
                <a16:creationId xmlns:a16="http://schemas.microsoft.com/office/drawing/2014/main" id="{D8F5F37A-642E-424B-A4A5-3FEDB3BCE16C}"/>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68326" name="Nevada">
            <a:extLst>
              <a:ext uri="{FF2B5EF4-FFF2-40B4-BE49-F238E27FC236}">
                <a16:creationId xmlns:a16="http://schemas.microsoft.com/office/drawing/2014/main" id="{ADE6DB6D-07B7-4689-9950-6713FD7EAB23}"/>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68327" name="New Hampshire">
            <a:extLst>
              <a:ext uri="{FF2B5EF4-FFF2-40B4-BE49-F238E27FC236}">
                <a16:creationId xmlns:a16="http://schemas.microsoft.com/office/drawing/2014/main" id="{B6118648-7A95-46AE-B8B6-AC0C6990A921}"/>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68328" name="New Jersey">
            <a:extLst>
              <a:ext uri="{FF2B5EF4-FFF2-40B4-BE49-F238E27FC236}">
                <a16:creationId xmlns:a16="http://schemas.microsoft.com/office/drawing/2014/main" id="{3215D9AE-B49F-4F22-9B8F-9526B1B1FC1A}"/>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68329" name="North Carolina">
            <a:extLst>
              <a:ext uri="{FF2B5EF4-FFF2-40B4-BE49-F238E27FC236}">
                <a16:creationId xmlns:a16="http://schemas.microsoft.com/office/drawing/2014/main" id="{BDA3F384-EE33-4821-8E05-EB90A1077156}"/>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BDC9E1"/>
          </a:solidFill>
          <a:ln w="15875">
            <a:solidFill>
              <a:srgbClr val="003F48"/>
            </a:solidFill>
            <a:prstDash val="solid"/>
            <a:round/>
            <a:headEnd/>
            <a:tailEnd/>
          </a:ln>
        </p:spPr>
        <p:txBody>
          <a:bodyPr/>
          <a:lstStyle/>
          <a:p>
            <a:endParaRPr lang="en-US"/>
          </a:p>
        </p:txBody>
      </p:sp>
      <p:sp>
        <p:nvSpPr>
          <p:cNvPr id="268330" name="North Dakota">
            <a:extLst>
              <a:ext uri="{FF2B5EF4-FFF2-40B4-BE49-F238E27FC236}">
                <a16:creationId xmlns:a16="http://schemas.microsoft.com/office/drawing/2014/main" id="{5C70F946-FD98-4B61-B256-A73328EC83C3}"/>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268331" name="Ohio">
            <a:extLst>
              <a:ext uri="{FF2B5EF4-FFF2-40B4-BE49-F238E27FC236}">
                <a16:creationId xmlns:a16="http://schemas.microsoft.com/office/drawing/2014/main" id="{BD3F22EA-34DB-4C0F-8085-50D3D7DF957C}"/>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BDC9E1"/>
          </a:solidFill>
          <a:ln w="15875">
            <a:solidFill>
              <a:srgbClr val="003F48"/>
            </a:solidFill>
            <a:prstDash val="solid"/>
            <a:round/>
            <a:headEnd/>
            <a:tailEnd/>
          </a:ln>
        </p:spPr>
        <p:txBody>
          <a:bodyPr/>
          <a:lstStyle/>
          <a:p>
            <a:endParaRPr lang="en-US"/>
          </a:p>
        </p:txBody>
      </p:sp>
      <p:sp>
        <p:nvSpPr>
          <p:cNvPr id="268332" name="Oregon">
            <a:extLst>
              <a:ext uri="{FF2B5EF4-FFF2-40B4-BE49-F238E27FC236}">
                <a16:creationId xmlns:a16="http://schemas.microsoft.com/office/drawing/2014/main" id="{6B27D30B-EAA1-4338-BEF8-A6D450D69F68}"/>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268333" name="Pennsylvania">
            <a:extLst>
              <a:ext uri="{FF2B5EF4-FFF2-40B4-BE49-F238E27FC236}">
                <a16:creationId xmlns:a16="http://schemas.microsoft.com/office/drawing/2014/main" id="{B7AA4A76-EEBB-4590-ACE2-1FD871A9E205}"/>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268334" name="Rhode Island">
            <a:extLst>
              <a:ext uri="{FF2B5EF4-FFF2-40B4-BE49-F238E27FC236}">
                <a16:creationId xmlns:a16="http://schemas.microsoft.com/office/drawing/2014/main" id="{68431B06-07FF-49F5-93C8-E3C95C0B3EF1}"/>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68335" name="South Carolina">
            <a:extLst>
              <a:ext uri="{FF2B5EF4-FFF2-40B4-BE49-F238E27FC236}">
                <a16:creationId xmlns:a16="http://schemas.microsoft.com/office/drawing/2014/main" id="{37AF9822-1ADC-45BB-B7BF-55E5EF19DB21}"/>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68336" name="South Dakota">
            <a:extLst>
              <a:ext uri="{FF2B5EF4-FFF2-40B4-BE49-F238E27FC236}">
                <a16:creationId xmlns:a16="http://schemas.microsoft.com/office/drawing/2014/main" id="{24F41FE7-62FA-4D5B-BB97-2746209E3C05}"/>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BDC9E1"/>
          </a:solidFill>
          <a:ln w="15875">
            <a:solidFill>
              <a:srgbClr val="003F48"/>
            </a:solidFill>
            <a:prstDash val="solid"/>
            <a:round/>
            <a:headEnd/>
            <a:tailEnd/>
          </a:ln>
        </p:spPr>
        <p:txBody>
          <a:bodyPr/>
          <a:lstStyle/>
          <a:p>
            <a:endParaRPr lang="en-US"/>
          </a:p>
        </p:txBody>
      </p:sp>
      <p:sp>
        <p:nvSpPr>
          <p:cNvPr id="268337" name="Tennessee">
            <a:extLst>
              <a:ext uri="{FF2B5EF4-FFF2-40B4-BE49-F238E27FC236}">
                <a16:creationId xmlns:a16="http://schemas.microsoft.com/office/drawing/2014/main" id="{CC48896D-7FD0-4BF1-BC1F-011C2F563D87}"/>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268338" name="Texas">
            <a:extLst>
              <a:ext uri="{FF2B5EF4-FFF2-40B4-BE49-F238E27FC236}">
                <a16:creationId xmlns:a16="http://schemas.microsoft.com/office/drawing/2014/main" id="{B9F095CD-070C-47B3-852A-DE7F1A4BF581}"/>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68339" name="Utah">
            <a:extLst>
              <a:ext uri="{FF2B5EF4-FFF2-40B4-BE49-F238E27FC236}">
                <a16:creationId xmlns:a16="http://schemas.microsoft.com/office/drawing/2014/main" id="{D1043E9D-77C8-4604-B999-279890A489E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268340" name="Vermont">
            <a:extLst>
              <a:ext uri="{FF2B5EF4-FFF2-40B4-BE49-F238E27FC236}">
                <a16:creationId xmlns:a16="http://schemas.microsoft.com/office/drawing/2014/main" id="{F48D5D7A-3794-4280-899F-194838E0E137}"/>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68341" name="West Virginia">
            <a:extLst>
              <a:ext uri="{FF2B5EF4-FFF2-40B4-BE49-F238E27FC236}">
                <a16:creationId xmlns:a16="http://schemas.microsoft.com/office/drawing/2014/main" id="{60121558-364F-46BF-8654-D7A0A9D826D4}"/>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68342" name="Wisconsin">
            <a:extLst>
              <a:ext uri="{FF2B5EF4-FFF2-40B4-BE49-F238E27FC236}">
                <a16:creationId xmlns:a16="http://schemas.microsoft.com/office/drawing/2014/main" id="{C5F3B27C-31C8-4CE3-BE65-FE15FC375871}"/>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68343" name="Wyoming">
            <a:extLst>
              <a:ext uri="{FF2B5EF4-FFF2-40B4-BE49-F238E27FC236}">
                <a16:creationId xmlns:a16="http://schemas.microsoft.com/office/drawing/2014/main" id="{3E793FB2-5AC5-4902-A4EA-C4B382A75EBA}"/>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68344" name="Massachusetts">
            <a:extLst>
              <a:ext uri="{FF2B5EF4-FFF2-40B4-BE49-F238E27FC236}">
                <a16:creationId xmlns:a16="http://schemas.microsoft.com/office/drawing/2014/main" id="{1ED8B4D7-2EDE-46CD-824F-E4F6B417B355}"/>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68345" name="Freeform 59">
            <a:extLst>
              <a:ext uri="{FF2B5EF4-FFF2-40B4-BE49-F238E27FC236}">
                <a16:creationId xmlns:a16="http://schemas.microsoft.com/office/drawing/2014/main" id="{9608EA77-63AE-4D53-9CA4-BDBA949B5980}"/>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46" name="Freeform 60">
            <a:extLst>
              <a:ext uri="{FF2B5EF4-FFF2-40B4-BE49-F238E27FC236}">
                <a16:creationId xmlns:a16="http://schemas.microsoft.com/office/drawing/2014/main" id="{3531DB8A-48C5-4EFC-B1F5-9A4FF753589C}"/>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47" name="Virginia">
            <a:extLst>
              <a:ext uri="{FF2B5EF4-FFF2-40B4-BE49-F238E27FC236}">
                <a16:creationId xmlns:a16="http://schemas.microsoft.com/office/drawing/2014/main" id="{3D99F58F-53FD-4E45-AF56-361160FA1F04}"/>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268348" name="Freeform 62">
            <a:extLst>
              <a:ext uri="{FF2B5EF4-FFF2-40B4-BE49-F238E27FC236}">
                <a16:creationId xmlns:a16="http://schemas.microsoft.com/office/drawing/2014/main" id="{7F36FD26-C823-4AAF-97A1-890C78DB9849}"/>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68349" name="Hawaii">
            <a:extLst>
              <a:ext uri="{FF2B5EF4-FFF2-40B4-BE49-F238E27FC236}">
                <a16:creationId xmlns:a16="http://schemas.microsoft.com/office/drawing/2014/main" id="{6BFCBDEA-FE9B-4227-88CC-ACF2D5D388DD}"/>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68374" name="Freeform 64">
              <a:extLst>
                <a:ext uri="{FF2B5EF4-FFF2-40B4-BE49-F238E27FC236}">
                  <a16:creationId xmlns:a16="http://schemas.microsoft.com/office/drawing/2014/main" id="{B51574E9-F405-4A91-BF9F-4603D9F73906}"/>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268375" name="Freeform 65">
              <a:extLst>
                <a:ext uri="{FF2B5EF4-FFF2-40B4-BE49-F238E27FC236}">
                  <a16:creationId xmlns:a16="http://schemas.microsoft.com/office/drawing/2014/main" id="{CD12FA75-FE78-4499-92D5-AF34B3187AE4}"/>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68376" name="Freeform 66">
              <a:extLst>
                <a:ext uri="{FF2B5EF4-FFF2-40B4-BE49-F238E27FC236}">
                  <a16:creationId xmlns:a16="http://schemas.microsoft.com/office/drawing/2014/main" id="{3D3B1AC9-92CB-4557-B3FB-C855E04FDFFD}"/>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68377" name="Freeform 67">
              <a:extLst>
                <a:ext uri="{FF2B5EF4-FFF2-40B4-BE49-F238E27FC236}">
                  <a16:creationId xmlns:a16="http://schemas.microsoft.com/office/drawing/2014/main" id="{B1614A62-CADD-4F97-B673-9F82FFC25486}"/>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68378" name="Freeform 68">
              <a:extLst>
                <a:ext uri="{FF2B5EF4-FFF2-40B4-BE49-F238E27FC236}">
                  <a16:creationId xmlns:a16="http://schemas.microsoft.com/office/drawing/2014/main" id="{A5709B0E-2F2A-4CD4-9DEC-4AE923B79A04}"/>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68379" name="Freeform 69">
              <a:extLst>
                <a:ext uri="{FF2B5EF4-FFF2-40B4-BE49-F238E27FC236}">
                  <a16:creationId xmlns:a16="http://schemas.microsoft.com/office/drawing/2014/main" id="{49EBFC67-6C20-4D4F-8889-093FFFBFDB0A}"/>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68380" name="Freeform 70">
              <a:extLst>
                <a:ext uri="{FF2B5EF4-FFF2-40B4-BE49-F238E27FC236}">
                  <a16:creationId xmlns:a16="http://schemas.microsoft.com/office/drawing/2014/main" id="{B87F89F5-C18A-488B-A64E-37EB660F146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268381" name="Freeform 71">
              <a:extLst>
                <a:ext uri="{FF2B5EF4-FFF2-40B4-BE49-F238E27FC236}">
                  <a16:creationId xmlns:a16="http://schemas.microsoft.com/office/drawing/2014/main" id="{C7E1DE4D-31C7-4760-B8CF-FB57467C50FC}"/>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268350" name="Alaska">
            <a:extLst>
              <a:ext uri="{FF2B5EF4-FFF2-40B4-BE49-F238E27FC236}">
                <a16:creationId xmlns:a16="http://schemas.microsoft.com/office/drawing/2014/main" id="{9A0C75DA-5818-4D83-B645-E5AA84B160C8}"/>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68364" name="Freeform 73">
              <a:extLst>
                <a:ext uri="{FF2B5EF4-FFF2-40B4-BE49-F238E27FC236}">
                  <a16:creationId xmlns:a16="http://schemas.microsoft.com/office/drawing/2014/main" id="{14699104-BF0D-4E9A-8C13-4E842EEA120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68365" name="Freeform 74">
              <a:extLst>
                <a:ext uri="{FF2B5EF4-FFF2-40B4-BE49-F238E27FC236}">
                  <a16:creationId xmlns:a16="http://schemas.microsoft.com/office/drawing/2014/main" id="{1434331B-EC1C-4103-B0C0-ECE4A6520EA4}"/>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68366" name="Freeform 75">
              <a:extLst>
                <a:ext uri="{FF2B5EF4-FFF2-40B4-BE49-F238E27FC236}">
                  <a16:creationId xmlns:a16="http://schemas.microsoft.com/office/drawing/2014/main" id="{B6A226B9-B3AD-454F-8AC4-F4D3D07A2FF1}"/>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68367" name="Freeform 76">
              <a:extLst>
                <a:ext uri="{FF2B5EF4-FFF2-40B4-BE49-F238E27FC236}">
                  <a16:creationId xmlns:a16="http://schemas.microsoft.com/office/drawing/2014/main" id="{5A90B39E-9257-4DFE-B1A5-409AA239E219}"/>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68368" name="Freeform 77">
              <a:extLst>
                <a:ext uri="{FF2B5EF4-FFF2-40B4-BE49-F238E27FC236}">
                  <a16:creationId xmlns:a16="http://schemas.microsoft.com/office/drawing/2014/main" id="{9CDABB3D-B48B-47CE-813D-EA5A53C008C1}"/>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68369" name="Freeform 78">
              <a:extLst>
                <a:ext uri="{FF2B5EF4-FFF2-40B4-BE49-F238E27FC236}">
                  <a16:creationId xmlns:a16="http://schemas.microsoft.com/office/drawing/2014/main" id="{032B2883-F50D-4621-B0D9-5323AB17C034}"/>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68370" name="Freeform 79">
              <a:extLst>
                <a:ext uri="{FF2B5EF4-FFF2-40B4-BE49-F238E27FC236}">
                  <a16:creationId xmlns:a16="http://schemas.microsoft.com/office/drawing/2014/main" id="{1223B468-A9FD-4C3F-9E2E-A7D723B20DE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68371" name="Freeform 80">
              <a:extLst>
                <a:ext uri="{FF2B5EF4-FFF2-40B4-BE49-F238E27FC236}">
                  <a16:creationId xmlns:a16="http://schemas.microsoft.com/office/drawing/2014/main" id="{97C5EBEE-0B6C-47E7-A981-C7A9AC40F2B3}"/>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68372" name="Freeform 81">
              <a:extLst>
                <a:ext uri="{FF2B5EF4-FFF2-40B4-BE49-F238E27FC236}">
                  <a16:creationId xmlns:a16="http://schemas.microsoft.com/office/drawing/2014/main" id="{BE803FA1-2618-4AD7-99EF-5E3DD82A3ECB}"/>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68373" name="Freeform 82">
              <a:extLst>
                <a:ext uri="{FF2B5EF4-FFF2-40B4-BE49-F238E27FC236}">
                  <a16:creationId xmlns:a16="http://schemas.microsoft.com/office/drawing/2014/main" id="{BC579C5E-C5BA-4281-9C80-712E5921C9EF}"/>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68351" name="Rectangle 109">
            <a:extLst>
              <a:ext uri="{FF2B5EF4-FFF2-40B4-BE49-F238E27FC236}">
                <a16:creationId xmlns:a16="http://schemas.microsoft.com/office/drawing/2014/main" id="{C6D54B53-216F-4580-9944-F12F12832239}"/>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68352" name="Rectangle 110">
            <a:extLst>
              <a:ext uri="{FF2B5EF4-FFF2-40B4-BE49-F238E27FC236}">
                <a16:creationId xmlns:a16="http://schemas.microsoft.com/office/drawing/2014/main" id="{17B148AA-C6B5-4D9A-8868-E31EFEB42B2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68353" name="Rectangle 111">
            <a:extLst>
              <a:ext uri="{FF2B5EF4-FFF2-40B4-BE49-F238E27FC236}">
                <a16:creationId xmlns:a16="http://schemas.microsoft.com/office/drawing/2014/main" id="{1707292A-5598-427E-9507-4D1053A80839}"/>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68354" name="Rectangle 112">
            <a:extLst>
              <a:ext uri="{FF2B5EF4-FFF2-40B4-BE49-F238E27FC236}">
                <a16:creationId xmlns:a16="http://schemas.microsoft.com/office/drawing/2014/main" id="{63EF5BC4-ECB6-4719-9A93-AE6E8929A452}"/>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68355" name="Rectangle 113">
            <a:extLst>
              <a:ext uri="{FF2B5EF4-FFF2-40B4-BE49-F238E27FC236}">
                <a16:creationId xmlns:a16="http://schemas.microsoft.com/office/drawing/2014/main" id="{35752A81-6028-4317-B5E4-944C023F7367}"/>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68356" name="Text Box 114">
            <a:extLst>
              <a:ext uri="{FF2B5EF4-FFF2-40B4-BE49-F238E27FC236}">
                <a16:creationId xmlns:a16="http://schemas.microsoft.com/office/drawing/2014/main" id="{AD07B62F-2C04-4DBE-B03E-A23594D0AB81}"/>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68357" name="Text Box 105">
            <a:extLst>
              <a:ext uri="{FF2B5EF4-FFF2-40B4-BE49-F238E27FC236}">
                <a16:creationId xmlns:a16="http://schemas.microsoft.com/office/drawing/2014/main" id="{3D1B96DE-28BE-4E18-93AE-3191C5AC2E1C}"/>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68358" name="Text Box 106">
            <a:extLst>
              <a:ext uri="{FF2B5EF4-FFF2-40B4-BE49-F238E27FC236}">
                <a16:creationId xmlns:a16="http://schemas.microsoft.com/office/drawing/2014/main" id="{BA59B7AD-E4D3-4530-B7C3-DC8F6FC385D7}"/>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68359" name="Text Box 107">
            <a:extLst>
              <a:ext uri="{FF2B5EF4-FFF2-40B4-BE49-F238E27FC236}">
                <a16:creationId xmlns:a16="http://schemas.microsoft.com/office/drawing/2014/main" id="{5F7B4C0D-3268-44B0-845A-9B5741B504B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68360" name="Text Box 108">
            <a:extLst>
              <a:ext uri="{FF2B5EF4-FFF2-40B4-BE49-F238E27FC236}">
                <a16:creationId xmlns:a16="http://schemas.microsoft.com/office/drawing/2014/main" id="{8F4790B3-35FF-451A-8AA9-E309910E6CB5}"/>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68361" name="Rectangle 7">
            <a:extLst>
              <a:ext uri="{FF2B5EF4-FFF2-40B4-BE49-F238E27FC236}">
                <a16:creationId xmlns:a16="http://schemas.microsoft.com/office/drawing/2014/main" id="{FDBD7E30-600C-4F8F-98D0-67A786C068AD}"/>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required students to take 2 or more health education courses</a:t>
            </a:r>
          </a:p>
        </p:txBody>
      </p:sp>
      <p:sp>
        <p:nvSpPr>
          <p:cNvPr id="268362" name="Text Box 101">
            <a:extLst>
              <a:ext uri="{FF2B5EF4-FFF2-40B4-BE49-F238E27FC236}">
                <a16:creationId xmlns:a16="http://schemas.microsoft.com/office/drawing/2014/main" id="{01DBA198-7454-4C79-8144-C697953135D9}"/>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68363" name="Text Box 116">
            <a:extLst>
              <a:ext uri="{FF2B5EF4-FFF2-40B4-BE49-F238E27FC236}">
                <a16:creationId xmlns:a16="http://schemas.microsoft.com/office/drawing/2014/main" id="{1017C375-2D87-41E2-BDEE-6421356E1DD5}"/>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Kansas">
            <a:extLst>
              <a:ext uri="{FF2B5EF4-FFF2-40B4-BE49-F238E27FC236}">
                <a16:creationId xmlns:a16="http://schemas.microsoft.com/office/drawing/2014/main" id="{8BA8321C-386E-488C-A53F-22520D847CEA}"/>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270339" name="Missouri">
            <a:extLst>
              <a:ext uri="{FF2B5EF4-FFF2-40B4-BE49-F238E27FC236}">
                <a16:creationId xmlns:a16="http://schemas.microsoft.com/office/drawing/2014/main" id="{B8A23FBE-94F7-4572-92A9-E8EA1582C48D}"/>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70340" name="Illinois">
            <a:extLst>
              <a:ext uri="{FF2B5EF4-FFF2-40B4-BE49-F238E27FC236}">
                <a16:creationId xmlns:a16="http://schemas.microsoft.com/office/drawing/2014/main" id="{C3ED1CD2-D47B-4799-8153-5DE659FD52BD}"/>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70341" name="Iowa">
            <a:extLst>
              <a:ext uri="{FF2B5EF4-FFF2-40B4-BE49-F238E27FC236}">
                <a16:creationId xmlns:a16="http://schemas.microsoft.com/office/drawing/2014/main" id="{A2FBD2C0-59FF-4EB9-B1B8-B889F731D51D}"/>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70342" name="New Mexico">
            <a:extLst>
              <a:ext uri="{FF2B5EF4-FFF2-40B4-BE49-F238E27FC236}">
                <a16:creationId xmlns:a16="http://schemas.microsoft.com/office/drawing/2014/main" id="{0FE8596E-F09E-42DC-AB3E-23EA8C7712FF}"/>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270343" name="Oklahoma">
            <a:extLst>
              <a:ext uri="{FF2B5EF4-FFF2-40B4-BE49-F238E27FC236}">
                <a16:creationId xmlns:a16="http://schemas.microsoft.com/office/drawing/2014/main" id="{739A01C1-0C26-4B41-BE18-E7AC131EDE43}"/>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70344" name="Florida">
            <a:extLst>
              <a:ext uri="{FF2B5EF4-FFF2-40B4-BE49-F238E27FC236}">
                <a16:creationId xmlns:a16="http://schemas.microsoft.com/office/drawing/2014/main" id="{240CAB99-28DC-4109-8308-8A92CEE67D01}"/>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270345" name="Freeform 9">
            <a:extLst>
              <a:ext uri="{FF2B5EF4-FFF2-40B4-BE49-F238E27FC236}">
                <a16:creationId xmlns:a16="http://schemas.microsoft.com/office/drawing/2014/main" id="{956ED600-D06F-46A3-8F79-F8B9111EF15F}"/>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70346" name="Freeform 10">
            <a:extLst>
              <a:ext uri="{FF2B5EF4-FFF2-40B4-BE49-F238E27FC236}">
                <a16:creationId xmlns:a16="http://schemas.microsoft.com/office/drawing/2014/main" id="{324FE8F4-82F6-49B7-9847-705ECA53C6BB}"/>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70347" name="Freeform 11">
            <a:extLst>
              <a:ext uri="{FF2B5EF4-FFF2-40B4-BE49-F238E27FC236}">
                <a16:creationId xmlns:a16="http://schemas.microsoft.com/office/drawing/2014/main" id="{DD5670CD-F786-4B8F-9944-3AB287C52855}"/>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70348" name="Michigan Upper">
            <a:extLst>
              <a:ext uri="{FF2B5EF4-FFF2-40B4-BE49-F238E27FC236}">
                <a16:creationId xmlns:a16="http://schemas.microsoft.com/office/drawing/2014/main" id="{472CCA91-F26D-4C89-A2D2-39FDE1F7B736}"/>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270349" name="Michigan">
            <a:extLst>
              <a:ext uri="{FF2B5EF4-FFF2-40B4-BE49-F238E27FC236}">
                <a16:creationId xmlns:a16="http://schemas.microsoft.com/office/drawing/2014/main" id="{39ADF4C7-1890-4471-ACF2-BBACE6C91677}"/>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70350" name="New York">
            <a:extLst>
              <a:ext uri="{FF2B5EF4-FFF2-40B4-BE49-F238E27FC236}">
                <a16:creationId xmlns:a16="http://schemas.microsoft.com/office/drawing/2014/main" id="{7FF1C94F-0369-49CA-A59C-395592AB637F}"/>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70351" name="Freeform 15">
            <a:extLst>
              <a:ext uri="{FF2B5EF4-FFF2-40B4-BE49-F238E27FC236}">
                <a16:creationId xmlns:a16="http://schemas.microsoft.com/office/drawing/2014/main" id="{A7A01E1A-179B-4695-9A5E-C710A1604FD2}"/>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52" name="Freeform 16">
            <a:extLst>
              <a:ext uri="{FF2B5EF4-FFF2-40B4-BE49-F238E27FC236}">
                <a16:creationId xmlns:a16="http://schemas.microsoft.com/office/drawing/2014/main" id="{6E70551F-0EDD-4C26-8069-BE430BFEEA13}"/>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53" name="Washington">
            <a:extLst>
              <a:ext uri="{FF2B5EF4-FFF2-40B4-BE49-F238E27FC236}">
                <a16:creationId xmlns:a16="http://schemas.microsoft.com/office/drawing/2014/main" id="{27CC5F62-F886-4867-AC74-430F0359994F}"/>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67A9CF"/>
          </a:solidFill>
          <a:ln w="15875">
            <a:solidFill>
              <a:srgbClr val="003F48"/>
            </a:solidFill>
            <a:prstDash val="solid"/>
            <a:round/>
            <a:headEnd/>
            <a:tailEnd/>
          </a:ln>
        </p:spPr>
        <p:txBody>
          <a:bodyPr/>
          <a:lstStyle/>
          <a:p>
            <a:endParaRPr lang="en-US"/>
          </a:p>
        </p:txBody>
      </p:sp>
      <p:sp>
        <p:nvSpPr>
          <p:cNvPr id="270354" name="Freeform 19">
            <a:extLst>
              <a:ext uri="{FF2B5EF4-FFF2-40B4-BE49-F238E27FC236}">
                <a16:creationId xmlns:a16="http://schemas.microsoft.com/office/drawing/2014/main" id="{C1B06C18-34BC-478D-BBC7-F01464871E90}"/>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55" name="Alabama">
            <a:extLst>
              <a:ext uri="{FF2B5EF4-FFF2-40B4-BE49-F238E27FC236}">
                <a16:creationId xmlns:a16="http://schemas.microsoft.com/office/drawing/2014/main" id="{D92A814B-B71F-4EAD-8128-7BCE6A0213EA}"/>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70356" name="Arizona">
            <a:extLst>
              <a:ext uri="{FF2B5EF4-FFF2-40B4-BE49-F238E27FC236}">
                <a16:creationId xmlns:a16="http://schemas.microsoft.com/office/drawing/2014/main" id="{F5BB0E87-B081-4A3D-AA73-D2F5165F85C0}"/>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70357" name="Arkansas">
            <a:extLst>
              <a:ext uri="{FF2B5EF4-FFF2-40B4-BE49-F238E27FC236}">
                <a16:creationId xmlns:a16="http://schemas.microsoft.com/office/drawing/2014/main" id="{84B6ADE9-003D-45AB-98CB-8F6BB3219EEC}"/>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70358" name="California">
            <a:extLst>
              <a:ext uri="{FF2B5EF4-FFF2-40B4-BE49-F238E27FC236}">
                <a16:creationId xmlns:a16="http://schemas.microsoft.com/office/drawing/2014/main" id="{ED4FC690-3713-4177-8471-8C4D643DBD82}"/>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270359" name="Colorado">
            <a:extLst>
              <a:ext uri="{FF2B5EF4-FFF2-40B4-BE49-F238E27FC236}">
                <a16:creationId xmlns:a16="http://schemas.microsoft.com/office/drawing/2014/main" id="{5AEAD158-C611-40C1-A248-091D41EFB698}"/>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70360" name="Connecticut">
            <a:extLst>
              <a:ext uri="{FF2B5EF4-FFF2-40B4-BE49-F238E27FC236}">
                <a16:creationId xmlns:a16="http://schemas.microsoft.com/office/drawing/2014/main" id="{F9E4FDFD-F8E5-4A32-AF9B-BF2C97908892}"/>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70361" name="Delaware">
            <a:extLst>
              <a:ext uri="{FF2B5EF4-FFF2-40B4-BE49-F238E27FC236}">
                <a16:creationId xmlns:a16="http://schemas.microsoft.com/office/drawing/2014/main" id="{0EF30294-5FC4-4131-BA7A-62CBDC97B2D5}"/>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70362" name="Freeform 27">
            <a:extLst>
              <a:ext uri="{FF2B5EF4-FFF2-40B4-BE49-F238E27FC236}">
                <a16:creationId xmlns:a16="http://schemas.microsoft.com/office/drawing/2014/main" id="{EB058D7B-A596-4756-A24D-1C346F0815C5}"/>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63" name="Georgia">
            <a:extLst>
              <a:ext uri="{FF2B5EF4-FFF2-40B4-BE49-F238E27FC236}">
                <a16:creationId xmlns:a16="http://schemas.microsoft.com/office/drawing/2014/main" id="{2309244C-6E82-42F9-AA35-6699BAAC7BF4}"/>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70364" name="Idaho">
            <a:extLst>
              <a:ext uri="{FF2B5EF4-FFF2-40B4-BE49-F238E27FC236}">
                <a16:creationId xmlns:a16="http://schemas.microsoft.com/office/drawing/2014/main" id="{73828D2A-6129-4CDA-A671-07FB09D3671C}"/>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270365" name="Indiana">
            <a:extLst>
              <a:ext uri="{FF2B5EF4-FFF2-40B4-BE49-F238E27FC236}">
                <a16:creationId xmlns:a16="http://schemas.microsoft.com/office/drawing/2014/main" id="{C6820E49-C6C4-4A76-BEDA-8BF3178460D3}"/>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70366" name="Kentucky">
            <a:extLst>
              <a:ext uri="{FF2B5EF4-FFF2-40B4-BE49-F238E27FC236}">
                <a16:creationId xmlns:a16="http://schemas.microsoft.com/office/drawing/2014/main" id="{3F27457F-F106-4C34-8311-8F549B363C7A}"/>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70367" name="Louisiana">
            <a:extLst>
              <a:ext uri="{FF2B5EF4-FFF2-40B4-BE49-F238E27FC236}">
                <a16:creationId xmlns:a16="http://schemas.microsoft.com/office/drawing/2014/main" id="{10182092-13C1-4CD6-A6EE-0899BBC3AAA0}"/>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70368" name="Maine">
            <a:extLst>
              <a:ext uri="{FF2B5EF4-FFF2-40B4-BE49-F238E27FC236}">
                <a16:creationId xmlns:a16="http://schemas.microsoft.com/office/drawing/2014/main" id="{94F3BD09-D9DC-4A44-9E29-357239484774}"/>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7A9CF"/>
          </a:solidFill>
          <a:ln w="15875">
            <a:solidFill>
              <a:srgbClr val="003F48"/>
            </a:solidFill>
            <a:prstDash val="solid"/>
            <a:round/>
            <a:headEnd/>
            <a:tailEnd/>
          </a:ln>
        </p:spPr>
        <p:txBody>
          <a:bodyPr/>
          <a:lstStyle/>
          <a:p>
            <a:endParaRPr lang="en-US"/>
          </a:p>
        </p:txBody>
      </p:sp>
      <p:sp>
        <p:nvSpPr>
          <p:cNvPr id="270369" name="Maryland">
            <a:extLst>
              <a:ext uri="{FF2B5EF4-FFF2-40B4-BE49-F238E27FC236}">
                <a16:creationId xmlns:a16="http://schemas.microsoft.com/office/drawing/2014/main" id="{9AAE29E7-3D75-4DF9-BD27-F93774B7D620}"/>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0370" name="Minnesota">
            <a:extLst>
              <a:ext uri="{FF2B5EF4-FFF2-40B4-BE49-F238E27FC236}">
                <a16:creationId xmlns:a16="http://schemas.microsoft.com/office/drawing/2014/main" id="{75ECD844-B0E2-42AF-839C-866F7B14CD03}"/>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70371" name="Mississippi">
            <a:extLst>
              <a:ext uri="{FF2B5EF4-FFF2-40B4-BE49-F238E27FC236}">
                <a16:creationId xmlns:a16="http://schemas.microsoft.com/office/drawing/2014/main" id="{55126857-8EF0-4562-85C7-24966E24889D}"/>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70372" name="Montana">
            <a:extLst>
              <a:ext uri="{FF2B5EF4-FFF2-40B4-BE49-F238E27FC236}">
                <a16:creationId xmlns:a16="http://schemas.microsoft.com/office/drawing/2014/main" id="{1ED6C82D-F1A6-4A48-BBE0-0244D4C704C6}"/>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270373" name="Nebraska">
            <a:extLst>
              <a:ext uri="{FF2B5EF4-FFF2-40B4-BE49-F238E27FC236}">
                <a16:creationId xmlns:a16="http://schemas.microsoft.com/office/drawing/2014/main" id="{9D2E9679-A9BE-408B-812C-0F928596FBF6}"/>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270374" name="Nevada">
            <a:extLst>
              <a:ext uri="{FF2B5EF4-FFF2-40B4-BE49-F238E27FC236}">
                <a16:creationId xmlns:a16="http://schemas.microsoft.com/office/drawing/2014/main" id="{5D796F4F-AEDF-483E-9613-5B3B29DB41A6}"/>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70375" name="New Hampshire">
            <a:extLst>
              <a:ext uri="{FF2B5EF4-FFF2-40B4-BE49-F238E27FC236}">
                <a16:creationId xmlns:a16="http://schemas.microsoft.com/office/drawing/2014/main" id="{05037BA6-A3A6-46EE-8CCD-3FABC54D9EF7}"/>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270376" name="New Jersey">
            <a:extLst>
              <a:ext uri="{FF2B5EF4-FFF2-40B4-BE49-F238E27FC236}">
                <a16:creationId xmlns:a16="http://schemas.microsoft.com/office/drawing/2014/main" id="{53268E1C-0330-4199-A783-12F0F66DB943}"/>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BDC9E1"/>
          </a:solidFill>
          <a:ln w="15875">
            <a:solidFill>
              <a:srgbClr val="003F48"/>
            </a:solidFill>
            <a:prstDash val="solid"/>
            <a:round/>
            <a:headEnd/>
            <a:tailEnd/>
          </a:ln>
        </p:spPr>
        <p:txBody>
          <a:bodyPr/>
          <a:lstStyle/>
          <a:p>
            <a:endParaRPr lang="en-US"/>
          </a:p>
        </p:txBody>
      </p:sp>
      <p:sp>
        <p:nvSpPr>
          <p:cNvPr id="270377" name="North Carolina">
            <a:extLst>
              <a:ext uri="{FF2B5EF4-FFF2-40B4-BE49-F238E27FC236}">
                <a16:creationId xmlns:a16="http://schemas.microsoft.com/office/drawing/2014/main" id="{F5A48253-3FC7-404A-B6E4-F1B4BA8A136E}"/>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270378" name="North Dakota">
            <a:extLst>
              <a:ext uri="{FF2B5EF4-FFF2-40B4-BE49-F238E27FC236}">
                <a16:creationId xmlns:a16="http://schemas.microsoft.com/office/drawing/2014/main" id="{1E774911-AF2C-418F-8B9A-3532F76B2A83}"/>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270379" name="Ohio">
            <a:extLst>
              <a:ext uri="{FF2B5EF4-FFF2-40B4-BE49-F238E27FC236}">
                <a16:creationId xmlns:a16="http://schemas.microsoft.com/office/drawing/2014/main" id="{5AE5C240-F310-4FD7-BA80-76798739E075}"/>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270380" name="Oregon">
            <a:extLst>
              <a:ext uri="{FF2B5EF4-FFF2-40B4-BE49-F238E27FC236}">
                <a16:creationId xmlns:a16="http://schemas.microsoft.com/office/drawing/2014/main" id="{946A6229-2578-4610-9F1D-E27CDF4E9491}"/>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67A9CF"/>
          </a:solidFill>
          <a:ln w="15875">
            <a:solidFill>
              <a:srgbClr val="003F48"/>
            </a:solidFill>
            <a:prstDash val="solid"/>
            <a:round/>
            <a:headEnd/>
            <a:tailEnd/>
          </a:ln>
        </p:spPr>
        <p:txBody>
          <a:bodyPr/>
          <a:lstStyle/>
          <a:p>
            <a:endParaRPr lang="en-US"/>
          </a:p>
        </p:txBody>
      </p:sp>
      <p:sp>
        <p:nvSpPr>
          <p:cNvPr id="270381" name="Pennsylvania">
            <a:extLst>
              <a:ext uri="{FF2B5EF4-FFF2-40B4-BE49-F238E27FC236}">
                <a16:creationId xmlns:a16="http://schemas.microsoft.com/office/drawing/2014/main" id="{78540EDD-BA9D-40AF-91A2-681E56F71BC0}"/>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270382" name="Rhode Island">
            <a:extLst>
              <a:ext uri="{FF2B5EF4-FFF2-40B4-BE49-F238E27FC236}">
                <a16:creationId xmlns:a16="http://schemas.microsoft.com/office/drawing/2014/main" id="{993D4013-2232-4EF2-8DD2-86F8CC021702}"/>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70383" name="South Carolina">
            <a:extLst>
              <a:ext uri="{FF2B5EF4-FFF2-40B4-BE49-F238E27FC236}">
                <a16:creationId xmlns:a16="http://schemas.microsoft.com/office/drawing/2014/main" id="{CF996A02-8B1B-4A88-BD9C-5F85722D71E2}"/>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70384" name="South Dakota">
            <a:extLst>
              <a:ext uri="{FF2B5EF4-FFF2-40B4-BE49-F238E27FC236}">
                <a16:creationId xmlns:a16="http://schemas.microsoft.com/office/drawing/2014/main" id="{E733864D-D289-452B-8318-805AEFCC2DA1}"/>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70385" name="Tennessee">
            <a:extLst>
              <a:ext uri="{FF2B5EF4-FFF2-40B4-BE49-F238E27FC236}">
                <a16:creationId xmlns:a16="http://schemas.microsoft.com/office/drawing/2014/main" id="{EAE067F2-8F3E-44D1-BD57-C6142C18CB24}"/>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270386" name="Texas">
            <a:extLst>
              <a:ext uri="{FF2B5EF4-FFF2-40B4-BE49-F238E27FC236}">
                <a16:creationId xmlns:a16="http://schemas.microsoft.com/office/drawing/2014/main" id="{11A25881-27AC-4A6F-81AF-81B152CEBA9B}"/>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70387" name="Utah">
            <a:extLst>
              <a:ext uri="{FF2B5EF4-FFF2-40B4-BE49-F238E27FC236}">
                <a16:creationId xmlns:a16="http://schemas.microsoft.com/office/drawing/2014/main" id="{3CB9E981-18AE-4601-AF0B-6795A63F023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270388" name="Vermont">
            <a:extLst>
              <a:ext uri="{FF2B5EF4-FFF2-40B4-BE49-F238E27FC236}">
                <a16:creationId xmlns:a16="http://schemas.microsoft.com/office/drawing/2014/main" id="{89EBB490-0637-437D-AE9A-FBE2B261A10E}"/>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70389" name="West Virginia">
            <a:extLst>
              <a:ext uri="{FF2B5EF4-FFF2-40B4-BE49-F238E27FC236}">
                <a16:creationId xmlns:a16="http://schemas.microsoft.com/office/drawing/2014/main" id="{4C02F734-BCF5-448D-A30B-6CD7CF806A80}"/>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BDC9E1"/>
          </a:solidFill>
          <a:ln w="15875">
            <a:solidFill>
              <a:srgbClr val="003F48"/>
            </a:solidFill>
            <a:prstDash val="solid"/>
            <a:round/>
            <a:headEnd/>
            <a:tailEnd/>
          </a:ln>
        </p:spPr>
        <p:txBody>
          <a:bodyPr/>
          <a:lstStyle/>
          <a:p>
            <a:endParaRPr lang="en-US"/>
          </a:p>
        </p:txBody>
      </p:sp>
      <p:sp>
        <p:nvSpPr>
          <p:cNvPr id="270390" name="Wisconsin">
            <a:extLst>
              <a:ext uri="{FF2B5EF4-FFF2-40B4-BE49-F238E27FC236}">
                <a16:creationId xmlns:a16="http://schemas.microsoft.com/office/drawing/2014/main" id="{1A3D06E7-5195-441C-A4C7-BA2EB795015F}"/>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70391" name="Wyoming">
            <a:extLst>
              <a:ext uri="{FF2B5EF4-FFF2-40B4-BE49-F238E27FC236}">
                <a16:creationId xmlns:a16="http://schemas.microsoft.com/office/drawing/2014/main" id="{E739C202-7C9C-4F5C-A6AD-1AA7F91C0956}"/>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70392" name="Massachusetts">
            <a:extLst>
              <a:ext uri="{FF2B5EF4-FFF2-40B4-BE49-F238E27FC236}">
                <a16:creationId xmlns:a16="http://schemas.microsoft.com/office/drawing/2014/main" id="{721CAF3B-B8DA-470A-9EBE-F2E3F35DFB03}"/>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0393" name="Freeform 59">
            <a:extLst>
              <a:ext uri="{FF2B5EF4-FFF2-40B4-BE49-F238E27FC236}">
                <a16:creationId xmlns:a16="http://schemas.microsoft.com/office/drawing/2014/main" id="{53C45733-56BC-4742-B0D2-3EEDCC24C609}"/>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94" name="Freeform 60">
            <a:extLst>
              <a:ext uri="{FF2B5EF4-FFF2-40B4-BE49-F238E27FC236}">
                <a16:creationId xmlns:a16="http://schemas.microsoft.com/office/drawing/2014/main" id="{3D1D1968-8F9B-4152-A32B-F44386199C1C}"/>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395" name="Virginia">
            <a:extLst>
              <a:ext uri="{FF2B5EF4-FFF2-40B4-BE49-F238E27FC236}">
                <a16:creationId xmlns:a16="http://schemas.microsoft.com/office/drawing/2014/main" id="{FF22BCBF-4DAD-43E7-8C9F-1A4D66AD1B7A}"/>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BDC9E1"/>
          </a:solidFill>
          <a:ln w="15875">
            <a:solidFill>
              <a:srgbClr val="003F48"/>
            </a:solidFill>
            <a:prstDash val="solid"/>
            <a:round/>
            <a:headEnd/>
            <a:tailEnd/>
          </a:ln>
        </p:spPr>
        <p:txBody>
          <a:bodyPr/>
          <a:lstStyle/>
          <a:p>
            <a:endParaRPr lang="en-US"/>
          </a:p>
        </p:txBody>
      </p:sp>
      <p:sp>
        <p:nvSpPr>
          <p:cNvPr id="270396" name="Freeform 62">
            <a:extLst>
              <a:ext uri="{FF2B5EF4-FFF2-40B4-BE49-F238E27FC236}">
                <a16:creationId xmlns:a16="http://schemas.microsoft.com/office/drawing/2014/main" id="{39F68810-06C0-4F75-B27D-5F39CFCC4D60}"/>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0397" name="Hawaii">
            <a:extLst>
              <a:ext uri="{FF2B5EF4-FFF2-40B4-BE49-F238E27FC236}">
                <a16:creationId xmlns:a16="http://schemas.microsoft.com/office/drawing/2014/main" id="{717E6938-F9F2-416C-833C-9903714020F0}"/>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70422" name="Freeform 64">
              <a:extLst>
                <a:ext uri="{FF2B5EF4-FFF2-40B4-BE49-F238E27FC236}">
                  <a16:creationId xmlns:a16="http://schemas.microsoft.com/office/drawing/2014/main" id="{65E43659-1B49-4901-B42D-304E708B8B44}"/>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7A9CF"/>
            </a:solidFill>
            <a:ln w="15875">
              <a:solidFill>
                <a:srgbClr val="003F48"/>
              </a:solidFill>
              <a:prstDash val="solid"/>
              <a:round/>
              <a:headEnd/>
              <a:tailEnd/>
            </a:ln>
          </p:spPr>
          <p:txBody>
            <a:bodyPr/>
            <a:lstStyle/>
            <a:p>
              <a:endParaRPr lang="en-US"/>
            </a:p>
          </p:txBody>
        </p:sp>
        <p:sp>
          <p:nvSpPr>
            <p:cNvPr id="270423" name="Freeform 65">
              <a:extLst>
                <a:ext uri="{FF2B5EF4-FFF2-40B4-BE49-F238E27FC236}">
                  <a16:creationId xmlns:a16="http://schemas.microsoft.com/office/drawing/2014/main" id="{C4326F4D-B188-47C6-90E5-31AAC5CA22C5}"/>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7A9CF"/>
            </a:solidFill>
            <a:ln w="15875">
              <a:solidFill>
                <a:srgbClr val="003F48"/>
              </a:solidFill>
              <a:prstDash val="solid"/>
              <a:round/>
              <a:headEnd/>
              <a:tailEnd/>
            </a:ln>
          </p:spPr>
          <p:txBody>
            <a:bodyPr/>
            <a:lstStyle/>
            <a:p>
              <a:endParaRPr lang="en-US"/>
            </a:p>
          </p:txBody>
        </p:sp>
        <p:sp>
          <p:nvSpPr>
            <p:cNvPr id="270424" name="Freeform 66">
              <a:extLst>
                <a:ext uri="{FF2B5EF4-FFF2-40B4-BE49-F238E27FC236}">
                  <a16:creationId xmlns:a16="http://schemas.microsoft.com/office/drawing/2014/main" id="{068239EE-540F-44ED-9BAC-4F90BE3FB5F4}"/>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70425" name="Freeform 67">
              <a:extLst>
                <a:ext uri="{FF2B5EF4-FFF2-40B4-BE49-F238E27FC236}">
                  <a16:creationId xmlns:a16="http://schemas.microsoft.com/office/drawing/2014/main" id="{3B08CB2B-27F4-4A91-ACFF-16F52745A75B}"/>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7A9CF"/>
            </a:solidFill>
            <a:ln w="15875">
              <a:solidFill>
                <a:srgbClr val="003F48"/>
              </a:solidFill>
              <a:prstDash val="solid"/>
              <a:round/>
              <a:headEnd/>
              <a:tailEnd/>
            </a:ln>
          </p:spPr>
          <p:txBody>
            <a:bodyPr/>
            <a:lstStyle/>
            <a:p>
              <a:endParaRPr lang="en-US"/>
            </a:p>
          </p:txBody>
        </p:sp>
        <p:sp>
          <p:nvSpPr>
            <p:cNvPr id="270426" name="Freeform 68">
              <a:extLst>
                <a:ext uri="{FF2B5EF4-FFF2-40B4-BE49-F238E27FC236}">
                  <a16:creationId xmlns:a16="http://schemas.microsoft.com/office/drawing/2014/main" id="{3FCB7EA6-3376-4F78-829E-027578761CEE}"/>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70427" name="Freeform 69">
              <a:extLst>
                <a:ext uri="{FF2B5EF4-FFF2-40B4-BE49-F238E27FC236}">
                  <a16:creationId xmlns:a16="http://schemas.microsoft.com/office/drawing/2014/main" id="{0D2041E1-3DB9-4FBE-B18D-AD95F9554604}"/>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70428" name="Freeform 70">
              <a:extLst>
                <a:ext uri="{FF2B5EF4-FFF2-40B4-BE49-F238E27FC236}">
                  <a16:creationId xmlns:a16="http://schemas.microsoft.com/office/drawing/2014/main" id="{0774B4E8-2539-4AD2-B5DE-44E6A68796B7}"/>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7A9CF"/>
            </a:solidFill>
            <a:ln w="15875">
              <a:solidFill>
                <a:srgbClr val="003F48"/>
              </a:solidFill>
              <a:prstDash val="solid"/>
              <a:round/>
              <a:headEnd/>
              <a:tailEnd/>
            </a:ln>
          </p:spPr>
          <p:txBody>
            <a:bodyPr/>
            <a:lstStyle/>
            <a:p>
              <a:endParaRPr lang="en-US"/>
            </a:p>
          </p:txBody>
        </p:sp>
        <p:sp>
          <p:nvSpPr>
            <p:cNvPr id="270429" name="Freeform 71">
              <a:extLst>
                <a:ext uri="{FF2B5EF4-FFF2-40B4-BE49-F238E27FC236}">
                  <a16:creationId xmlns:a16="http://schemas.microsoft.com/office/drawing/2014/main" id="{049BF1AD-0243-44C6-B98B-57F98D78B1CA}"/>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7A9CF"/>
            </a:solidFill>
            <a:ln w="15875">
              <a:solidFill>
                <a:srgbClr val="003F48"/>
              </a:solidFill>
              <a:prstDash val="solid"/>
              <a:round/>
              <a:headEnd/>
              <a:tailEnd/>
            </a:ln>
          </p:spPr>
          <p:txBody>
            <a:bodyPr/>
            <a:lstStyle/>
            <a:p>
              <a:endParaRPr lang="en-US"/>
            </a:p>
          </p:txBody>
        </p:sp>
      </p:grpSp>
      <p:grpSp>
        <p:nvGrpSpPr>
          <p:cNvPr id="270398" name="Alaska">
            <a:extLst>
              <a:ext uri="{FF2B5EF4-FFF2-40B4-BE49-F238E27FC236}">
                <a16:creationId xmlns:a16="http://schemas.microsoft.com/office/drawing/2014/main" id="{62C4C085-AA0D-488A-91A6-6BCD723280FC}"/>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70412" name="Freeform 73">
              <a:extLst>
                <a:ext uri="{FF2B5EF4-FFF2-40B4-BE49-F238E27FC236}">
                  <a16:creationId xmlns:a16="http://schemas.microsoft.com/office/drawing/2014/main" id="{6828DE3C-2FA4-4E83-8C32-C733DC3B9AEA}"/>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270413" name="Freeform 74">
              <a:extLst>
                <a:ext uri="{FF2B5EF4-FFF2-40B4-BE49-F238E27FC236}">
                  <a16:creationId xmlns:a16="http://schemas.microsoft.com/office/drawing/2014/main" id="{1BBAEC59-6AB9-4C11-A3DA-9310D6EF3A8D}"/>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270414" name="Freeform 75">
              <a:extLst>
                <a:ext uri="{FF2B5EF4-FFF2-40B4-BE49-F238E27FC236}">
                  <a16:creationId xmlns:a16="http://schemas.microsoft.com/office/drawing/2014/main" id="{59576894-E705-468A-8E6C-05189E65E32A}"/>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70415" name="Freeform 76">
              <a:extLst>
                <a:ext uri="{FF2B5EF4-FFF2-40B4-BE49-F238E27FC236}">
                  <a16:creationId xmlns:a16="http://schemas.microsoft.com/office/drawing/2014/main" id="{E8A2E5FF-9998-44EB-B5C2-10EEDBF35580}"/>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270416" name="Freeform 77">
              <a:extLst>
                <a:ext uri="{FF2B5EF4-FFF2-40B4-BE49-F238E27FC236}">
                  <a16:creationId xmlns:a16="http://schemas.microsoft.com/office/drawing/2014/main" id="{AD20141E-357B-40BD-91FF-B534A432B06F}"/>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270417" name="Freeform 78">
              <a:extLst>
                <a:ext uri="{FF2B5EF4-FFF2-40B4-BE49-F238E27FC236}">
                  <a16:creationId xmlns:a16="http://schemas.microsoft.com/office/drawing/2014/main" id="{E60597F3-0E2B-409D-81FF-39F31F6B85FE}"/>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70418" name="Freeform 79">
              <a:extLst>
                <a:ext uri="{FF2B5EF4-FFF2-40B4-BE49-F238E27FC236}">
                  <a16:creationId xmlns:a16="http://schemas.microsoft.com/office/drawing/2014/main" id="{9CADCAC9-C276-4E3E-B0D9-307502CCED82}"/>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0419" name="Freeform 80">
              <a:extLst>
                <a:ext uri="{FF2B5EF4-FFF2-40B4-BE49-F238E27FC236}">
                  <a16:creationId xmlns:a16="http://schemas.microsoft.com/office/drawing/2014/main" id="{52C9712A-56DC-4B27-8B51-97587A98B00D}"/>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0420" name="Freeform 81">
              <a:extLst>
                <a:ext uri="{FF2B5EF4-FFF2-40B4-BE49-F238E27FC236}">
                  <a16:creationId xmlns:a16="http://schemas.microsoft.com/office/drawing/2014/main" id="{292259C0-B91A-4450-A820-872F9A08E6B1}"/>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0421" name="Freeform 82">
              <a:extLst>
                <a:ext uri="{FF2B5EF4-FFF2-40B4-BE49-F238E27FC236}">
                  <a16:creationId xmlns:a16="http://schemas.microsoft.com/office/drawing/2014/main" id="{22E731EA-CA10-4336-A99E-534FECAE88BD}"/>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270399" name="Rectangle 109">
            <a:extLst>
              <a:ext uri="{FF2B5EF4-FFF2-40B4-BE49-F238E27FC236}">
                <a16:creationId xmlns:a16="http://schemas.microsoft.com/office/drawing/2014/main" id="{2A11FD88-F0D7-450A-83A9-02A62AB74885}"/>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0400" name="Rectangle 110">
            <a:extLst>
              <a:ext uri="{FF2B5EF4-FFF2-40B4-BE49-F238E27FC236}">
                <a16:creationId xmlns:a16="http://schemas.microsoft.com/office/drawing/2014/main" id="{9C93B1C6-9643-4231-8502-079301122D82}"/>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0401" name="Rectangle 111">
            <a:extLst>
              <a:ext uri="{FF2B5EF4-FFF2-40B4-BE49-F238E27FC236}">
                <a16:creationId xmlns:a16="http://schemas.microsoft.com/office/drawing/2014/main" id="{14F38EAB-55AC-4C7A-B4DD-08581D6CAE3B}"/>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0402" name="Rectangle 112">
            <a:extLst>
              <a:ext uri="{FF2B5EF4-FFF2-40B4-BE49-F238E27FC236}">
                <a16:creationId xmlns:a16="http://schemas.microsoft.com/office/drawing/2014/main" id="{2EA4D041-05AE-4CB0-8919-ECBFCBFE8E22}"/>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0403" name="Rectangle 113">
            <a:extLst>
              <a:ext uri="{FF2B5EF4-FFF2-40B4-BE49-F238E27FC236}">
                <a16:creationId xmlns:a16="http://schemas.microsoft.com/office/drawing/2014/main" id="{0F93E392-ACC4-4853-8A8D-C0809C53F7C4}"/>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0404" name="Text Box 114">
            <a:extLst>
              <a:ext uri="{FF2B5EF4-FFF2-40B4-BE49-F238E27FC236}">
                <a16:creationId xmlns:a16="http://schemas.microsoft.com/office/drawing/2014/main" id="{50F8DA6B-47D9-4639-90A2-20D02409806B}"/>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70405" name="Text Box 105">
            <a:extLst>
              <a:ext uri="{FF2B5EF4-FFF2-40B4-BE49-F238E27FC236}">
                <a16:creationId xmlns:a16="http://schemas.microsoft.com/office/drawing/2014/main" id="{3F416FA8-3075-4B90-8FFD-7421B63881DE}"/>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70406" name="Text Box 106">
            <a:extLst>
              <a:ext uri="{FF2B5EF4-FFF2-40B4-BE49-F238E27FC236}">
                <a16:creationId xmlns:a16="http://schemas.microsoft.com/office/drawing/2014/main" id="{87F7F255-F472-457E-AE1F-CF7EE990EF93}"/>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70407" name="Text Box 107">
            <a:extLst>
              <a:ext uri="{FF2B5EF4-FFF2-40B4-BE49-F238E27FC236}">
                <a16:creationId xmlns:a16="http://schemas.microsoft.com/office/drawing/2014/main" id="{2CC6F509-F216-42F8-8028-3135E6777F26}"/>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70408" name="Text Box 108">
            <a:extLst>
              <a:ext uri="{FF2B5EF4-FFF2-40B4-BE49-F238E27FC236}">
                <a16:creationId xmlns:a16="http://schemas.microsoft.com/office/drawing/2014/main" id="{CC5C2DCE-9624-4B62-B305-EA54DEDDDF31}"/>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70409" name="Rectangle 7">
            <a:extLst>
              <a:ext uri="{FF2B5EF4-FFF2-40B4-BE49-F238E27FC236}">
                <a16:creationId xmlns:a16="http://schemas.microsoft.com/office/drawing/2014/main" id="{283E454F-27FF-4503-B327-FEFF8B42405C}"/>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Among secondary schools that required a health education course, percentage that required students who fail the course to repeat it</a:t>
            </a:r>
          </a:p>
        </p:txBody>
      </p:sp>
      <p:sp>
        <p:nvSpPr>
          <p:cNvPr id="270410" name="Text Box 101">
            <a:extLst>
              <a:ext uri="{FF2B5EF4-FFF2-40B4-BE49-F238E27FC236}">
                <a16:creationId xmlns:a16="http://schemas.microsoft.com/office/drawing/2014/main" id="{DF46C92F-6260-423E-9193-A1B3E083AE1E}"/>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70411" name="Text Box 116">
            <a:extLst>
              <a:ext uri="{FF2B5EF4-FFF2-40B4-BE49-F238E27FC236}">
                <a16:creationId xmlns:a16="http://schemas.microsoft.com/office/drawing/2014/main" id="{A4F97280-3136-430D-BE68-DFE40FA1EAB7}"/>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Kansas">
            <a:extLst>
              <a:ext uri="{FF2B5EF4-FFF2-40B4-BE49-F238E27FC236}">
                <a16:creationId xmlns:a16="http://schemas.microsoft.com/office/drawing/2014/main" id="{4377AC2D-AAED-453B-A72C-3B0B9C773280}"/>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6EFF7"/>
          </a:solidFill>
          <a:ln w="15875">
            <a:solidFill>
              <a:srgbClr val="003F48"/>
            </a:solidFill>
            <a:prstDash val="solid"/>
            <a:round/>
            <a:headEnd/>
            <a:tailEnd/>
          </a:ln>
        </p:spPr>
        <p:txBody>
          <a:bodyPr/>
          <a:lstStyle/>
          <a:p>
            <a:endParaRPr lang="en-US"/>
          </a:p>
        </p:txBody>
      </p:sp>
      <p:sp>
        <p:nvSpPr>
          <p:cNvPr id="272387" name="Missouri">
            <a:extLst>
              <a:ext uri="{FF2B5EF4-FFF2-40B4-BE49-F238E27FC236}">
                <a16:creationId xmlns:a16="http://schemas.microsoft.com/office/drawing/2014/main" id="{99160754-A190-4715-ADF4-6D0B1F198292}"/>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2388" name="Illinois">
            <a:extLst>
              <a:ext uri="{FF2B5EF4-FFF2-40B4-BE49-F238E27FC236}">
                <a16:creationId xmlns:a16="http://schemas.microsoft.com/office/drawing/2014/main" id="{97C97580-6D66-43A0-A3B4-C9A079AD712B}"/>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72389" name="Iowa">
            <a:extLst>
              <a:ext uri="{FF2B5EF4-FFF2-40B4-BE49-F238E27FC236}">
                <a16:creationId xmlns:a16="http://schemas.microsoft.com/office/drawing/2014/main" id="{DF3CF2E3-76AC-455F-BF64-165B6DEE8497}"/>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72390" name="New Mexico">
            <a:extLst>
              <a:ext uri="{FF2B5EF4-FFF2-40B4-BE49-F238E27FC236}">
                <a16:creationId xmlns:a16="http://schemas.microsoft.com/office/drawing/2014/main" id="{7C7E3E34-55CB-4EFD-8A73-F69C43C7B36E}"/>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6EFF7"/>
          </a:solidFill>
          <a:ln w="15875">
            <a:solidFill>
              <a:srgbClr val="003F48"/>
            </a:solidFill>
            <a:prstDash val="solid"/>
            <a:round/>
            <a:headEnd/>
            <a:tailEnd/>
          </a:ln>
        </p:spPr>
        <p:txBody>
          <a:bodyPr/>
          <a:lstStyle/>
          <a:p>
            <a:endParaRPr lang="en-US"/>
          </a:p>
        </p:txBody>
      </p:sp>
      <p:sp>
        <p:nvSpPr>
          <p:cNvPr id="272391" name="Oklahoma">
            <a:extLst>
              <a:ext uri="{FF2B5EF4-FFF2-40B4-BE49-F238E27FC236}">
                <a16:creationId xmlns:a16="http://schemas.microsoft.com/office/drawing/2014/main" id="{F92D87F1-DDEB-4EE4-83E7-06EA8D991EEE}"/>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72392" name="Florida">
            <a:extLst>
              <a:ext uri="{FF2B5EF4-FFF2-40B4-BE49-F238E27FC236}">
                <a16:creationId xmlns:a16="http://schemas.microsoft.com/office/drawing/2014/main" id="{8303350F-496D-4019-82E6-C16034FFE3F0}"/>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F6EFF7"/>
          </a:solidFill>
          <a:ln w="15875">
            <a:solidFill>
              <a:srgbClr val="003F48"/>
            </a:solidFill>
            <a:prstDash val="solid"/>
            <a:round/>
            <a:headEnd/>
            <a:tailEnd/>
          </a:ln>
        </p:spPr>
        <p:txBody>
          <a:bodyPr/>
          <a:lstStyle/>
          <a:p>
            <a:endParaRPr lang="en-US"/>
          </a:p>
        </p:txBody>
      </p:sp>
      <p:sp>
        <p:nvSpPr>
          <p:cNvPr id="272393" name="Freeform 9">
            <a:extLst>
              <a:ext uri="{FF2B5EF4-FFF2-40B4-BE49-F238E27FC236}">
                <a16:creationId xmlns:a16="http://schemas.microsoft.com/office/drawing/2014/main" id="{0522541B-1D30-4081-BFC8-4EA2C3315325}"/>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72394" name="Freeform 10">
            <a:extLst>
              <a:ext uri="{FF2B5EF4-FFF2-40B4-BE49-F238E27FC236}">
                <a16:creationId xmlns:a16="http://schemas.microsoft.com/office/drawing/2014/main" id="{A1B8BA84-4C92-4ECF-80E8-565267C50F9C}"/>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72395" name="Freeform 11">
            <a:extLst>
              <a:ext uri="{FF2B5EF4-FFF2-40B4-BE49-F238E27FC236}">
                <a16:creationId xmlns:a16="http://schemas.microsoft.com/office/drawing/2014/main" id="{C54C1639-3B91-49D0-A24E-FE28F3D39533}"/>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72396" name="Michigan Upper">
            <a:extLst>
              <a:ext uri="{FF2B5EF4-FFF2-40B4-BE49-F238E27FC236}">
                <a16:creationId xmlns:a16="http://schemas.microsoft.com/office/drawing/2014/main" id="{612BE540-4654-498B-A904-707799207CEA}"/>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F6EFF7"/>
          </a:solidFill>
          <a:ln w="15875">
            <a:solidFill>
              <a:srgbClr val="003F48"/>
            </a:solidFill>
            <a:prstDash val="solid"/>
            <a:round/>
            <a:headEnd/>
            <a:tailEnd/>
          </a:ln>
        </p:spPr>
        <p:txBody>
          <a:bodyPr/>
          <a:lstStyle/>
          <a:p>
            <a:endParaRPr lang="en-US"/>
          </a:p>
        </p:txBody>
      </p:sp>
      <p:sp>
        <p:nvSpPr>
          <p:cNvPr id="272397" name="Michigan">
            <a:extLst>
              <a:ext uri="{FF2B5EF4-FFF2-40B4-BE49-F238E27FC236}">
                <a16:creationId xmlns:a16="http://schemas.microsoft.com/office/drawing/2014/main" id="{7557F2B2-63A5-4BEC-BF56-33ABC23C3998}"/>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72398" name="New York">
            <a:extLst>
              <a:ext uri="{FF2B5EF4-FFF2-40B4-BE49-F238E27FC236}">
                <a16:creationId xmlns:a16="http://schemas.microsoft.com/office/drawing/2014/main" id="{422F23E6-976E-4FD0-AB8F-48BE167850D0}"/>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72399" name="Freeform 15">
            <a:extLst>
              <a:ext uri="{FF2B5EF4-FFF2-40B4-BE49-F238E27FC236}">
                <a16:creationId xmlns:a16="http://schemas.microsoft.com/office/drawing/2014/main" id="{23D0521F-52E8-490F-BC61-CC336CE453B6}"/>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00" name="Freeform 16">
            <a:extLst>
              <a:ext uri="{FF2B5EF4-FFF2-40B4-BE49-F238E27FC236}">
                <a16:creationId xmlns:a16="http://schemas.microsoft.com/office/drawing/2014/main" id="{FF81A8C5-B7F7-4878-9674-93F397AC619C}"/>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01" name="Washington">
            <a:extLst>
              <a:ext uri="{FF2B5EF4-FFF2-40B4-BE49-F238E27FC236}">
                <a16:creationId xmlns:a16="http://schemas.microsoft.com/office/drawing/2014/main" id="{D8AB6D61-D617-4DB8-A128-DC51B50C2735}"/>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6EFF7"/>
          </a:solidFill>
          <a:ln w="15875">
            <a:solidFill>
              <a:srgbClr val="003F48"/>
            </a:solidFill>
            <a:prstDash val="solid"/>
            <a:round/>
            <a:headEnd/>
            <a:tailEnd/>
          </a:ln>
        </p:spPr>
        <p:txBody>
          <a:bodyPr/>
          <a:lstStyle/>
          <a:p>
            <a:endParaRPr lang="en-US"/>
          </a:p>
        </p:txBody>
      </p:sp>
      <p:sp>
        <p:nvSpPr>
          <p:cNvPr id="272402" name="Freeform 19">
            <a:extLst>
              <a:ext uri="{FF2B5EF4-FFF2-40B4-BE49-F238E27FC236}">
                <a16:creationId xmlns:a16="http://schemas.microsoft.com/office/drawing/2014/main" id="{A3AD206D-6A69-46FA-95D7-6B8D49F8B8BB}"/>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03" name="Alabama">
            <a:extLst>
              <a:ext uri="{FF2B5EF4-FFF2-40B4-BE49-F238E27FC236}">
                <a16:creationId xmlns:a16="http://schemas.microsoft.com/office/drawing/2014/main" id="{231D59FA-BD38-4057-8CE2-A7E81B1DEBBB}"/>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72404" name="Arizona">
            <a:extLst>
              <a:ext uri="{FF2B5EF4-FFF2-40B4-BE49-F238E27FC236}">
                <a16:creationId xmlns:a16="http://schemas.microsoft.com/office/drawing/2014/main" id="{F2319CC4-99B6-417A-ABB3-D317AC789F87}"/>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72405" name="Arkansas">
            <a:extLst>
              <a:ext uri="{FF2B5EF4-FFF2-40B4-BE49-F238E27FC236}">
                <a16:creationId xmlns:a16="http://schemas.microsoft.com/office/drawing/2014/main" id="{D27D2C0C-1763-4952-84BA-3B368C978AED}"/>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72406" name="California">
            <a:extLst>
              <a:ext uri="{FF2B5EF4-FFF2-40B4-BE49-F238E27FC236}">
                <a16:creationId xmlns:a16="http://schemas.microsoft.com/office/drawing/2014/main" id="{0ECFB4CA-6209-40D6-B0CE-0E4B683D7B60}"/>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72407" name="Colorado">
            <a:extLst>
              <a:ext uri="{FF2B5EF4-FFF2-40B4-BE49-F238E27FC236}">
                <a16:creationId xmlns:a16="http://schemas.microsoft.com/office/drawing/2014/main" id="{D5C819A7-B991-4339-AA81-CEF38E9DA3F7}"/>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72408" name="Connecticut">
            <a:extLst>
              <a:ext uri="{FF2B5EF4-FFF2-40B4-BE49-F238E27FC236}">
                <a16:creationId xmlns:a16="http://schemas.microsoft.com/office/drawing/2014/main" id="{EAD3A3DF-796E-4336-B494-249AF212208F}"/>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72409" name="Delaware">
            <a:extLst>
              <a:ext uri="{FF2B5EF4-FFF2-40B4-BE49-F238E27FC236}">
                <a16:creationId xmlns:a16="http://schemas.microsoft.com/office/drawing/2014/main" id="{B77FB87B-ACC9-4467-BD6B-7A8E8E8655D5}"/>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72410" name="Freeform 27">
            <a:extLst>
              <a:ext uri="{FF2B5EF4-FFF2-40B4-BE49-F238E27FC236}">
                <a16:creationId xmlns:a16="http://schemas.microsoft.com/office/drawing/2014/main" id="{7258458D-8003-447B-A9F7-28E22751C82A}"/>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11" name="Georgia">
            <a:extLst>
              <a:ext uri="{FF2B5EF4-FFF2-40B4-BE49-F238E27FC236}">
                <a16:creationId xmlns:a16="http://schemas.microsoft.com/office/drawing/2014/main" id="{88870F47-C154-4DF5-9AFF-BC6354895595}"/>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6EFF7"/>
          </a:solidFill>
          <a:ln w="15875">
            <a:solidFill>
              <a:srgbClr val="003F48"/>
            </a:solidFill>
            <a:prstDash val="solid"/>
            <a:round/>
            <a:headEnd/>
            <a:tailEnd/>
          </a:ln>
        </p:spPr>
        <p:txBody>
          <a:bodyPr/>
          <a:lstStyle/>
          <a:p>
            <a:endParaRPr lang="en-US"/>
          </a:p>
        </p:txBody>
      </p:sp>
      <p:sp>
        <p:nvSpPr>
          <p:cNvPr id="272412" name="Idaho">
            <a:extLst>
              <a:ext uri="{FF2B5EF4-FFF2-40B4-BE49-F238E27FC236}">
                <a16:creationId xmlns:a16="http://schemas.microsoft.com/office/drawing/2014/main" id="{889C796D-C98B-4B3E-813C-350DB37AA8D1}"/>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6EFF7"/>
          </a:solidFill>
          <a:ln w="15875">
            <a:solidFill>
              <a:srgbClr val="003F48"/>
            </a:solidFill>
            <a:prstDash val="solid"/>
            <a:round/>
            <a:headEnd/>
            <a:tailEnd/>
          </a:ln>
        </p:spPr>
        <p:txBody>
          <a:bodyPr/>
          <a:lstStyle/>
          <a:p>
            <a:endParaRPr lang="en-US"/>
          </a:p>
        </p:txBody>
      </p:sp>
      <p:sp>
        <p:nvSpPr>
          <p:cNvPr id="272413" name="Indiana">
            <a:extLst>
              <a:ext uri="{FF2B5EF4-FFF2-40B4-BE49-F238E27FC236}">
                <a16:creationId xmlns:a16="http://schemas.microsoft.com/office/drawing/2014/main" id="{B5C2E7BB-CB77-4AB3-A100-F87C172286EF}"/>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72414" name="Kentucky">
            <a:extLst>
              <a:ext uri="{FF2B5EF4-FFF2-40B4-BE49-F238E27FC236}">
                <a16:creationId xmlns:a16="http://schemas.microsoft.com/office/drawing/2014/main" id="{4CE6C307-4A52-4816-B203-76A5E86CCD05}"/>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72415" name="Louisiana">
            <a:extLst>
              <a:ext uri="{FF2B5EF4-FFF2-40B4-BE49-F238E27FC236}">
                <a16:creationId xmlns:a16="http://schemas.microsoft.com/office/drawing/2014/main" id="{99831ECF-5404-4FDE-B3B4-94C0CA64F55E}"/>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72416" name="Maine">
            <a:extLst>
              <a:ext uri="{FF2B5EF4-FFF2-40B4-BE49-F238E27FC236}">
                <a16:creationId xmlns:a16="http://schemas.microsoft.com/office/drawing/2014/main" id="{D71DFFDD-8C72-44BD-AAB8-6A2413B76D09}"/>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6EFF7"/>
          </a:solidFill>
          <a:ln w="15875">
            <a:solidFill>
              <a:srgbClr val="003F48"/>
            </a:solidFill>
            <a:prstDash val="solid"/>
            <a:round/>
            <a:headEnd/>
            <a:tailEnd/>
          </a:ln>
        </p:spPr>
        <p:txBody>
          <a:bodyPr/>
          <a:lstStyle/>
          <a:p>
            <a:endParaRPr lang="en-US"/>
          </a:p>
        </p:txBody>
      </p:sp>
      <p:sp>
        <p:nvSpPr>
          <p:cNvPr id="272417" name="Maryland">
            <a:extLst>
              <a:ext uri="{FF2B5EF4-FFF2-40B4-BE49-F238E27FC236}">
                <a16:creationId xmlns:a16="http://schemas.microsoft.com/office/drawing/2014/main" id="{9BCD4EDF-0DA8-45C6-BDB9-8D49E63D25F6}"/>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72418" name="Minnesota">
            <a:extLst>
              <a:ext uri="{FF2B5EF4-FFF2-40B4-BE49-F238E27FC236}">
                <a16:creationId xmlns:a16="http://schemas.microsoft.com/office/drawing/2014/main" id="{D7887900-94D9-4EB5-BFC6-E68EC894DCBD}"/>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72419" name="Mississippi">
            <a:extLst>
              <a:ext uri="{FF2B5EF4-FFF2-40B4-BE49-F238E27FC236}">
                <a16:creationId xmlns:a16="http://schemas.microsoft.com/office/drawing/2014/main" id="{7ABD157F-D270-4BA1-8510-333A46DE1E64}"/>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6EFF7"/>
          </a:solidFill>
          <a:ln w="15875">
            <a:solidFill>
              <a:srgbClr val="003F48"/>
            </a:solidFill>
            <a:prstDash val="solid"/>
            <a:round/>
            <a:headEnd/>
            <a:tailEnd/>
          </a:ln>
        </p:spPr>
        <p:txBody>
          <a:bodyPr/>
          <a:lstStyle/>
          <a:p>
            <a:endParaRPr lang="en-US"/>
          </a:p>
        </p:txBody>
      </p:sp>
      <p:sp>
        <p:nvSpPr>
          <p:cNvPr id="272420" name="Montana">
            <a:extLst>
              <a:ext uri="{FF2B5EF4-FFF2-40B4-BE49-F238E27FC236}">
                <a16:creationId xmlns:a16="http://schemas.microsoft.com/office/drawing/2014/main" id="{2A4D0EDC-12E6-4E59-BACF-D0A2AF65C957}"/>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6EFF7"/>
          </a:solidFill>
          <a:ln w="15875">
            <a:solidFill>
              <a:srgbClr val="003F48"/>
            </a:solidFill>
            <a:prstDash val="solid"/>
            <a:round/>
            <a:headEnd/>
            <a:tailEnd/>
          </a:ln>
        </p:spPr>
        <p:txBody>
          <a:bodyPr/>
          <a:lstStyle/>
          <a:p>
            <a:endParaRPr lang="en-US"/>
          </a:p>
        </p:txBody>
      </p:sp>
      <p:sp>
        <p:nvSpPr>
          <p:cNvPr id="272421" name="Nebraska">
            <a:extLst>
              <a:ext uri="{FF2B5EF4-FFF2-40B4-BE49-F238E27FC236}">
                <a16:creationId xmlns:a16="http://schemas.microsoft.com/office/drawing/2014/main" id="{F2766C41-D591-402B-A601-A94E469CEEA4}"/>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F6EFF7"/>
          </a:solidFill>
          <a:ln w="15875">
            <a:solidFill>
              <a:srgbClr val="003F48"/>
            </a:solidFill>
            <a:prstDash val="solid"/>
            <a:round/>
            <a:headEnd/>
            <a:tailEnd/>
          </a:ln>
        </p:spPr>
        <p:txBody>
          <a:bodyPr/>
          <a:lstStyle/>
          <a:p>
            <a:endParaRPr lang="en-US"/>
          </a:p>
        </p:txBody>
      </p:sp>
      <p:sp>
        <p:nvSpPr>
          <p:cNvPr id="272422" name="Nevada">
            <a:extLst>
              <a:ext uri="{FF2B5EF4-FFF2-40B4-BE49-F238E27FC236}">
                <a16:creationId xmlns:a16="http://schemas.microsoft.com/office/drawing/2014/main" id="{6D0607CD-8C3F-4B20-B71D-4653032A9F8A}"/>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72423" name="New Hampshire">
            <a:extLst>
              <a:ext uri="{FF2B5EF4-FFF2-40B4-BE49-F238E27FC236}">
                <a16:creationId xmlns:a16="http://schemas.microsoft.com/office/drawing/2014/main" id="{6ABD5CAB-A1EA-43F2-B1CB-5F2C5A24603C}"/>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6EFF7"/>
          </a:solidFill>
          <a:ln w="15875">
            <a:solidFill>
              <a:srgbClr val="003F48"/>
            </a:solidFill>
            <a:prstDash val="solid"/>
            <a:round/>
            <a:headEnd/>
            <a:tailEnd/>
          </a:ln>
        </p:spPr>
        <p:txBody>
          <a:bodyPr/>
          <a:lstStyle/>
          <a:p>
            <a:endParaRPr lang="en-US"/>
          </a:p>
        </p:txBody>
      </p:sp>
      <p:sp>
        <p:nvSpPr>
          <p:cNvPr id="272424" name="New Jersey">
            <a:extLst>
              <a:ext uri="{FF2B5EF4-FFF2-40B4-BE49-F238E27FC236}">
                <a16:creationId xmlns:a16="http://schemas.microsoft.com/office/drawing/2014/main" id="{DFFEBD15-2BBD-4CF6-9861-0DF5CE017532}"/>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6EFF7"/>
          </a:solidFill>
          <a:ln w="15875">
            <a:solidFill>
              <a:srgbClr val="003F48"/>
            </a:solidFill>
            <a:prstDash val="solid"/>
            <a:round/>
            <a:headEnd/>
            <a:tailEnd/>
          </a:ln>
        </p:spPr>
        <p:txBody>
          <a:bodyPr/>
          <a:lstStyle/>
          <a:p>
            <a:endParaRPr lang="en-US"/>
          </a:p>
        </p:txBody>
      </p:sp>
      <p:sp>
        <p:nvSpPr>
          <p:cNvPr id="272425" name="North Carolina">
            <a:extLst>
              <a:ext uri="{FF2B5EF4-FFF2-40B4-BE49-F238E27FC236}">
                <a16:creationId xmlns:a16="http://schemas.microsoft.com/office/drawing/2014/main" id="{723E1BFD-CABB-4D34-ADD6-CAB251B2AC9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6EFF7"/>
          </a:solidFill>
          <a:ln w="15875">
            <a:solidFill>
              <a:srgbClr val="003F48"/>
            </a:solidFill>
            <a:prstDash val="solid"/>
            <a:round/>
            <a:headEnd/>
            <a:tailEnd/>
          </a:ln>
        </p:spPr>
        <p:txBody>
          <a:bodyPr/>
          <a:lstStyle/>
          <a:p>
            <a:endParaRPr lang="en-US"/>
          </a:p>
        </p:txBody>
      </p:sp>
      <p:sp>
        <p:nvSpPr>
          <p:cNvPr id="272426" name="North Dakota">
            <a:extLst>
              <a:ext uri="{FF2B5EF4-FFF2-40B4-BE49-F238E27FC236}">
                <a16:creationId xmlns:a16="http://schemas.microsoft.com/office/drawing/2014/main" id="{10D27D5F-4F2A-4530-BA8D-51A91640364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6EFF7"/>
          </a:solidFill>
          <a:ln w="15875">
            <a:solidFill>
              <a:srgbClr val="003F48"/>
            </a:solidFill>
            <a:prstDash val="solid"/>
            <a:round/>
            <a:headEnd/>
            <a:tailEnd/>
          </a:ln>
        </p:spPr>
        <p:txBody>
          <a:bodyPr/>
          <a:lstStyle/>
          <a:p>
            <a:endParaRPr lang="en-US"/>
          </a:p>
        </p:txBody>
      </p:sp>
      <p:sp>
        <p:nvSpPr>
          <p:cNvPr id="272427" name="Ohio">
            <a:extLst>
              <a:ext uri="{FF2B5EF4-FFF2-40B4-BE49-F238E27FC236}">
                <a16:creationId xmlns:a16="http://schemas.microsoft.com/office/drawing/2014/main" id="{E5EF346D-5830-4032-A95F-FB88F4EE5BFB}"/>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6EFF7"/>
          </a:solidFill>
          <a:ln w="15875">
            <a:solidFill>
              <a:srgbClr val="003F48"/>
            </a:solidFill>
            <a:prstDash val="solid"/>
            <a:round/>
            <a:headEnd/>
            <a:tailEnd/>
          </a:ln>
        </p:spPr>
        <p:txBody>
          <a:bodyPr/>
          <a:lstStyle/>
          <a:p>
            <a:endParaRPr lang="en-US"/>
          </a:p>
        </p:txBody>
      </p:sp>
      <p:sp>
        <p:nvSpPr>
          <p:cNvPr id="272428" name="Oregon">
            <a:extLst>
              <a:ext uri="{FF2B5EF4-FFF2-40B4-BE49-F238E27FC236}">
                <a16:creationId xmlns:a16="http://schemas.microsoft.com/office/drawing/2014/main" id="{943DE74C-F202-4948-8D8F-E59DA53EC45A}"/>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6EFF7"/>
          </a:solidFill>
          <a:ln w="15875">
            <a:solidFill>
              <a:srgbClr val="003F48"/>
            </a:solidFill>
            <a:prstDash val="solid"/>
            <a:round/>
            <a:headEnd/>
            <a:tailEnd/>
          </a:ln>
        </p:spPr>
        <p:txBody>
          <a:bodyPr/>
          <a:lstStyle/>
          <a:p>
            <a:endParaRPr lang="en-US"/>
          </a:p>
        </p:txBody>
      </p:sp>
      <p:sp>
        <p:nvSpPr>
          <p:cNvPr id="272429" name="Pennsylvania">
            <a:extLst>
              <a:ext uri="{FF2B5EF4-FFF2-40B4-BE49-F238E27FC236}">
                <a16:creationId xmlns:a16="http://schemas.microsoft.com/office/drawing/2014/main" id="{74E82D02-4D3D-4936-914C-C2F93C2ACB01}"/>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F6EFF7"/>
          </a:solidFill>
          <a:ln w="15875">
            <a:solidFill>
              <a:srgbClr val="003F48"/>
            </a:solidFill>
            <a:prstDash val="solid"/>
            <a:round/>
            <a:headEnd/>
            <a:tailEnd/>
          </a:ln>
        </p:spPr>
        <p:txBody>
          <a:bodyPr/>
          <a:lstStyle/>
          <a:p>
            <a:endParaRPr lang="en-US"/>
          </a:p>
        </p:txBody>
      </p:sp>
      <p:sp>
        <p:nvSpPr>
          <p:cNvPr id="272430" name="Rhode Island">
            <a:extLst>
              <a:ext uri="{FF2B5EF4-FFF2-40B4-BE49-F238E27FC236}">
                <a16:creationId xmlns:a16="http://schemas.microsoft.com/office/drawing/2014/main" id="{77484C93-7A46-4021-9055-7BBB260511B5}"/>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2431" name="South Carolina">
            <a:extLst>
              <a:ext uri="{FF2B5EF4-FFF2-40B4-BE49-F238E27FC236}">
                <a16:creationId xmlns:a16="http://schemas.microsoft.com/office/drawing/2014/main" id="{48361CD1-0A45-4366-A0A0-FC02A9AE1166}"/>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F6EFF7"/>
          </a:solidFill>
          <a:ln w="15875">
            <a:solidFill>
              <a:srgbClr val="003F48"/>
            </a:solidFill>
            <a:prstDash val="solid"/>
            <a:round/>
            <a:headEnd/>
            <a:tailEnd/>
          </a:ln>
        </p:spPr>
        <p:txBody>
          <a:bodyPr/>
          <a:lstStyle/>
          <a:p>
            <a:endParaRPr lang="en-US"/>
          </a:p>
        </p:txBody>
      </p:sp>
      <p:sp>
        <p:nvSpPr>
          <p:cNvPr id="272432" name="South Dakota">
            <a:extLst>
              <a:ext uri="{FF2B5EF4-FFF2-40B4-BE49-F238E27FC236}">
                <a16:creationId xmlns:a16="http://schemas.microsoft.com/office/drawing/2014/main" id="{1E114B6C-7120-4B5F-8C62-4D8DF89CC586}"/>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6EFF7"/>
          </a:solidFill>
          <a:ln w="15875">
            <a:solidFill>
              <a:srgbClr val="003F48"/>
            </a:solidFill>
            <a:prstDash val="solid"/>
            <a:round/>
            <a:headEnd/>
            <a:tailEnd/>
          </a:ln>
        </p:spPr>
        <p:txBody>
          <a:bodyPr/>
          <a:lstStyle/>
          <a:p>
            <a:endParaRPr lang="en-US"/>
          </a:p>
        </p:txBody>
      </p:sp>
      <p:sp>
        <p:nvSpPr>
          <p:cNvPr id="272433" name="Tennessee">
            <a:extLst>
              <a:ext uri="{FF2B5EF4-FFF2-40B4-BE49-F238E27FC236}">
                <a16:creationId xmlns:a16="http://schemas.microsoft.com/office/drawing/2014/main" id="{4F0CD8B3-9351-48F3-BDCE-F25900C2C574}"/>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6EFF7"/>
          </a:solidFill>
          <a:ln w="15875">
            <a:solidFill>
              <a:srgbClr val="003F48"/>
            </a:solidFill>
            <a:prstDash val="solid"/>
            <a:round/>
            <a:headEnd/>
            <a:tailEnd/>
          </a:ln>
        </p:spPr>
        <p:txBody>
          <a:bodyPr/>
          <a:lstStyle/>
          <a:p>
            <a:endParaRPr lang="en-US"/>
          </a:p>
        </p:txBody>
      </p:sp>
      <p:sp>
        <p:nvSpPr>
          <p:cNvPr id="272434" name="Texas">
            <a:extLst>
              <a:ext uri="{FF2B5EF4-FFF2-40B4-BE49-F238E27FC236}">
                <a16:creationId xmlns:a16="http://schemas.microsoft.com/office/drawing/2014/main" id="{90149382-42FC-4A14-89C1-4BD2A93BCF66}"/>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72435" name="Utah">
            <a:extLst>
              <a:ext uri="{FF2B5EF4-FFF2-40B4-BE49-F238E27FC236}">
                <a16:creationId xmlns:a16="http://schemas.microsoft.com/office/drawing/2014/main" id="{8E130710-9B66-45DF-97D2-EE39B8779508}"/>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272436" name="Vermont">
            <a:extLst>
              <a:ext uri="{FF2B5EF4-FFF2-40B4-BE49-F238E27FC236}">
                <a16:creationId xmlns:a16="http://schemas.microsoft.com/office/drawing/2014/main" id="{F502EB51-C0AC-42AB-AB9B-873908452459}"/>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6EFF7"/>
          </a:solidFill>
          <a:ln w="15875">
            <a:solidFill>
              <a:srgbClr val="003F48"/>
            </a:solidFill>
            <a:prstDash val="solid"/>
            <a:round/>
            <a:headEnd/>
            <a:tailEnd/>
          </a:ln>
        </p:spPr>
        <p:txBody>
          <a:bodyPr/>
          <a:lstStyle/>
          <a:p>
            <a:endParaRPr lang="en-US"/>
          </a:p>
        </p:txBody>
      </p:sp>
      <p:sp>
        <p:nvSpPr>
          <p:cNvPr id="272437" name="West Virginia">
            <a:extLst>
              <a:ext uri="{FF2B5EF4-FFF2-40B4-BE49-F238E27FC236}">
                <a16:creationId xmlns:a16="http://schemas.microsoft.com/office/drawing/2014/main" id="{335F6B56-9476-4BCD-BF18-40D1974B1015}"/>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F6EFF7"/>
          </a:solidFill>
          <a:ln w="15875">
            <a:solidFill>
              <a:srgbClr val="003F48"/>
            </a:solidFill>
            <a:prstDash val="solid"/>
            <a:round/>
            <a:headEnd/>
            <a:tailEnd/>
          </a:ln>
        </p:spPr>
        <p:txBody>
          <a:bodyPr/>
          <a:lstStyle/>
          <a:p>
            <a:endParaRPr lang="en-US"/>
          </a:p>
        </p:txBody>
      </p:sp>
      <p:sp>
        <p:nvSpPr>
          <p:cNvPr id="272438" name="Wisconsin">
            <a:extLst>
              <a:ext uri="{FF2B5EF4-FFF2-40B4-BE49-F238E27FC236}">
                <a16:creationId xmlns:a16="http://schemas.microsoft.com/office/drawing/2014/main" id="{77FCFF23-CC0A-4911-B53F-B96556836725}"/>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6EFF7"/>
          </a:solidFill>
          <a:ln w="15875">
            <a:solidFill>
              <a:srgbClr val="003F48"/>
            </a:solidFill>
            <a:prstDash val="solid"/>
            <a:round/>
            <a:headEnd/>
            <a:tailEnd/>
          </a:ln>
        </p:spPr>
        <p:txBody>
          <a:bodyPr/>
          <a:lstStyle/>
          <a:p>
            <a:endParaRPr lang="en-US"/>
          </a:p>
        </p:txBody>
      </p:sp>
      <p:sp>
        <p:nvSpPr>
          <p:cNvPr id="272439" name="Wyoming">
            <a:extLst>
              <a:ext uri="{FF2B5EF4-FFF2-40B4-BE49-F238E27FC236}">
                <a16:creationId xmlns:a16="http://schemas.microsoft.com/office/drawing/2014/main" id="{1063474D-00D5-43A3-950D-088CA050D20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72440" name="Massachusetts">
            <a:extLst>
              <a:ext uri="{FF2B5EF4-FFF2-40B4-BE49-F238E27FC236}">
                <a16:creationId xmlns:a16="http://schemas.microsoft.com/office/drawing/2014/main" id="{57872EFD-2354-41D5-A81A-ABE090698311}"/>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2441" name="Freeform 59">
            <a:extLst>
              <a:ext uri="{FF2B5EF4-FFF2-40B4-BE49-F238E27FC236}">
                <a16:creationId xmlns:a16="http://schemas.microsoft.com/office/drawing/2014/main" id="{15D406C0-089B-40FB-B133-88AF7E0AB047}"/>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42" name="Freeform 60">
            <a:extLst>
              <a:ext uri="{FF2B5EF4-FFF2-40B4-BE49-F238E27FC236}">
                <a16:creationId xmlns:a16="http://schemas.microsoft.com/office/drawing/2014/main" id="{DE78D1AB-DC35-4692-9BB4-2C7FD4807338}"/>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443" name="Virginia">
            <a:extLst>
              <a:ext uri="{FF2B5EF4-FFF2-40B4-BE49-F238E27FC236}">
                <a16:creationId xmlns:a16="http://schemas.microsoft.com/office/drawing/2014/main" id="{0AF03FCC-8E92-4F60-93CC-BB633AB6CBC1}"/>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6EFF7"/>
          </a:solidFill>
          <a:ln w="15875">
            <a:solidFill>
              <a:srgbClr val="003F48"/>
            </a:solidFill>
            <a:prstDash val="solid"/>
            <a:round/>
            <a:headEnd/>
            <a:tailEnd/>
          </a:ln>
        </p:spPr>
        <p:txBody>
          <a:bodyPr/>
          <a:lstStyle/>
          <a:p>
            <a:endParaRPr lang="en-US"/>
          </a:p>
        </p:txBody>
      </p:sp>
      <p:sp>
        <p:nvSpPr>
          <p:cNvPr id="272444" name="Freeform 62">
            <a:extLst>
              <a:ext uri="{FF2B5EF4-FFF2-40B4-BE49-F238E27FC236}">
                <a16:creationId xmlns:a16="http://schemas.microsoft.com/office/drawing/2014/main" id="{B62FDEF7-1AEF-432B-AD76-D526173F1837}"/>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2445" name="Hawaii">
            <a:extLst>
              <a:ext uri="{FF2B5EF4-FFF2-40B4-BE49-F238E27FC236}">
                <a16:creationId xmlns:a16="http://schemas.microsoft.com/office/drawing/2014/main" id="{B9459C1E-7674-4B9B-B2F6-247DF616BC1C}"/>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72470" name="Freeform 64">
              <a:extLst>
                <a:ext uri="{FF2B5EF4-FFF2-40B4-BE49-F238E27FC236}">
                  <a16:creationId xmlns:a16="http://schemas.microsoft.com/office/drawing/2014/main" id="{8322F588-B432-40D6-B6DF-1EC9CC3F672B}"/>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6EFF7"/>
            </a:solidFill>
            <a:ln w="15875">
              <a:solidFill>
                <a:srgbClr val="003F48"/>
              </a:solidFill>
              <a:prstDash val="solid"/>
              <a:round/>
              <a:headEnd/>
              <a:tailEnd/>
            </a:ln>
          </p:spPr>
          <p:txBody>
            <a:bodyPr/>
            <a:lstStyle/>
            <a:p>
              <a:endParaRPr lang="en-US"/>
            </a:p>
          </p:txBody>
        </p:sp>
        <p:sp>
          <p:nvSpPr>
            <p:cNvPr id="272471" name="Freeform 65">
              <a:extLst>
                <a:ext uri="{FF2B5EF4-FFF2-40B4-BE49-F238E27FC236}">
                  <a16:creationId xmlns:a16="http://schemas.microsoft.com/office/drawing/2014/main" id="{820BAE0F-328C-4EFB-B3B5-06EABC9FE15C}"/>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72472" name="Freeform 66">
              <a:extLst>
                <a:ext uri="{FF2B5EF4-FFF2-40B4-BE49-F238E27FC236}">
                  <a16:creationId xmlns:a16="http://schemas.microsoft.com/office/drawing/2014/main" id="{854DE1A0-73A2-4C77-94E3-6A6D20A14E33}"/>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72473" name="Freeform 67">
              <a:extLst>
                <a:ext uri="{FF2B5EF4-FFF2-40B4-BE49-F238E27FC236}">
                  <a16:creationId xmlns:a16="http://schemas.microsoft.com/office/drawing/2014/main" id="{6D377F88-185B-4EFB-8F35-712B6DB9538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72474" name="Freeform 68">
              <a:extLst>
                <a:ext uri="{FF2B5EF4-FFF2-40B4-BE49-F238E27FC236}">
                  <a16:creationId xmlns:a16="http://schemas.microsoft.com/office/drawing/2014/main" id="{C38C9273-7E23-4FDB-9BAD-06CB8228F9BF}"/>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6EFF7"/>
            </a:solidFill>
            <a:ln w="15875">
              <a:solidFill>
                <a:srgbClr val="003F48"/>
              </a:solidFill>
              <a:prstDash val="solid"/>
              <a:round/>
              <a:headEnd/>
              <a:tailEnd/>
            </a:ln>
          </p:spPr>
          <p:txBody>
            <a:bodyPr/>
            <a:lstStyle/>
            <a:p>
              <a:endParaRPr lang="en-US"/>
            </a:p>
          </p:txBody>
        </p:sp>
        <p:sp>
          <p:nvSpPr>
            <p:cNvPr id="272475" name="Freeform 69">
              <a:extLst>
                <a:ext uri="{FF2B5EF4-FFF2-40B4-BE49-F238E27FC236}">
                  <a16:creationId xmlns:a16="http://schemas.microsoft.com/office/drawing/2014/main" id="{38B88BF4-7339-420F-B465-EFF250258F86}"/>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6EFF7"/>
            </a:solidFill>
            <a:ln w="15875">
              <a:solidFill>
                <a:srgbClr val="003F48"/>
              </a:solidFill>
              <a:prstDash val="solid"/>
              <a:round/>
              <a:headEnd/>
              <a:tailEnd/>
            </a:ln>
          </p:spPr>
          <p:txBody>
            <a:bodyPr/>
            <a:lstStyle/>
            <a:p>
              <a:endParaRPr lang="en-US"/>
            </a:p>
          </p:txBody>
        </p:sp>
        <p:sp>
          <p:nvSpPr>
            <p:cNvPr id="272476" name="Freeform 70">
              <a:extLst>
                <a:ext uri="{FF2B5EF4-FFF2-40B4-BE49-F238E27FC236}">
                  <a16:creationId xmlns:a16="http://schemas.microsoft.com/office/drawing/2014/main" id="{0F92B4C5-99B9-45CD-8E82-C6469D196335}"/>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6EFF7"/>
            </a:solidFill>
            <a:ln w="15875">
              <a:solidFill>
                <a:srgbClr val="003F48"/>
              </a:solidFill>
              <a:prstDash val="solid"/>
              <a:round/>
              <a:headEnd/>
              <a:tailEnd/>
            </a:ln>
          </p:spPr>
          <p:txBody>
            <a:bodyPr/>
            <a:lstStyle/>
            <a:p>
              <a:endParaRPr lang="en-US"/>
            </a:p>
          </p:txBody>
        </p:sp>
        <p:sp>
          <p:nvSpPr>
            <p:cNvPr id="272477" name="Freeform 71">
              <a:extLst>
                <a:ext uri="{FF2B5EF4-FFF2-40B4-BE49-F238E27FC236}">
                  <a16:creationId xmlns:a16="http://schemas.microsoft.com/office/drawing/2014/main" id="{756724CD-8A8B-44E2-A74B-5C56188803B0}"/>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6EFF7"/>
            </a:solidFill>
            <a:ln w="15875">
              <a:solidFill>
                <a:srgbClr val="003F48"/>
              </a:solidFill>
              <a:prstDash val="solid"/>
              <a:round/>
              <a:headEnd/>
              <a:tailEnd/>
            </a:ln>
          </p:spPr>
          <p:txBody>
            <a:bodyPr/>
            <a:lstStyle/>
            <a:p>
              <a:endParaRPr lang="en-US"/>
            </a:p>
          </p:txBody>
        </p:sp>
      </p:grpSp>
      <p:grpSp>
        <p:nvGrpSpPr>
          <p:cNvPr id="272446" name="Alaska">
            <a:extLst>
              <a:ext uri="{FF2B5EF4-FFF2-40B4-BE49-F238E27FC236}">
                <a16:creationId xmlns:a16="http://schemas.microsoft.com/office/drawing/2014/main" id="{58647188-657C-4ED2-8B2B-2E3D85FE5084}"/>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72460" name="Freeform 73">
              <a:extLst>
                <a:ext uri="{FF2B5EF4-FFF2-40B4-BE49-F238E27FC236}">
                  <a16:creationId xmlns:a16="http://schemas.microsoft.com/office/drawing/2014/main" id="{B708D010-190A-4FF9-AA45-99669BD8CF93}"/>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72461" name="Freeform 74">
              <a:extLst>
                <a:ext uri="{FF2B5EF4-FFF2-40B4-BE49-F238E27FC236}">
                  <a16:creationId xmlns:a16="http://schemas.microsoft.com/office/drawing/2014/main" id="{F1D72E4A-494B-4842-8DFA-630C23B322A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72462" name="Freeform 75">
              <a:extLst>
                <a:ext uri="{FF2B5EF4-FFF2-40B4-BE49-F238E27FC236}">
                  <a16:creationId xmlns:a16="http://schemas.microsoft.com/office/drawing/2014/main" id="{213D9ABF-9367-4670-9966-1A62D53CD6F6}"/>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72463" name="Freeform 76">
              <a:extLst>
                <a:ext uri="{FF2B5EF4-FFF2-40B4-BE49-F238E27FC236}">
                  <a16:creationId xmlns:a16="http://schemas.microsoft.com/office/drawing/2014/main" id="{AF627165-F9D9-4BE7-837D-D346C681B455}"/>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72464" name="Freeform 77">
              <a:extLst>
                <a:ext uri="{FF2B5EF4-FFF2-40B4-BE49-F238E27FC236}">
                  <a16:creationId xmlns:a16="http://schemas.microsoft.com/office/drawing/2014/main" id="{2A5E0BEA-4DB9-4310-9B9E-261A3C5D8E12}"/>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72465" name="Freeform 78">
              <a:extLst>
                <a:ext uri="{FF2B5EF4-FFF2-40B4-BE49-F238E27FC236}">
                  <a16:creationId xmlns:a16="http://schemas.microsoft.com/office/drawing/2014/main" id="{88E43957-085B-43F5-9B28-2E2257341B7C}"/>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72466" name="Freeform 79">
              <a:extLst>
                <a:ext uri="{FF2B5EF4-FFF2-40B4-BE49-F238E27FC236}">
                  <a16:creationId xmlns:a16="http://schemas.microsoft.com/office/drawing/2014/main" id="{4B98C7FD-F2BE-46AC-8FE8-75DE2D97A743}"/>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2467" name="Freeform 80">
              <a:extLst>
                <a:ext uri="{FF2B5EF4-FFF2-40B4-BE49-F238E27FC236}">
                  <a16:creationId xmlns:a16="http://schemas.microsoft.com/office/drawing/2014/main" id="{21CAE41C-C762-4675-B400-BF50C7E5088F}"/>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2468" name="Freeform 81">
              <a:extLst>
                <a:ext uri="{FF2B5EF4-FFF2-40B4-BE49-F238E27FC236}">
                  <a16:creationId xmlns:a16="http://schemas.microsoft.com/office/drawing/2014/main" id="{81FBE30A-1A7D-4ADF-835A-1CB06B3F4D25}"/>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2469" name="Freeform 82">
              <a:extLst>
                <a:ext uri="{FF2B5EF4-FFF2-40B4-BE49-F238E27FC236}">
                  <a16:creationId xmlns:a16="http://schemas.microsoft.com/office/drawing/2014/main" id="{692ED669-5BE0-4258-8C53-DE855B2ADE7F}"/>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72447" name="Rectangle 109">
            <a:extLst>
              <a:ext uri="{FF2B5EF4-FFF2-40B4-BE49-F238E27FC236}">
                <a16:creationId xmlns:a16="http://schemas.microsoft.com/office/drawing/2014/main" id="{796EA0B0-8940-4231-9DA2-7A0628D6740B}"/>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2448" name="Rectangle 110">
            <a:extLst>
              <a:ext uri="{FF2B5EF4-FFF2-40B4-BE49-F238E27FC236}">
                <a16:creationId xmlns:a16="http://schemas.microsoft.com/office/drawing/2014/main" id="{5D99B03B-B724-4787-A938-086D4745BF9F}"/>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2449" name="Rectangle 111">
            <a:extLst>
              <a:ext uri="{FF2B5EF4-FFF2-40B4-BE49-F238E27FC236}">
                <a16:creationId xmlns:a16="http://schemas.microsoft.com/office/drawing/2014/main" id="{0EE39EAE-F185-446E-9443-0140F1D981EA}"/>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2450" name="Rectangle 112">
            <a:extLst>
              <a:ext uri="{FF2B5EF4-FFF2-40B4-BE49-F238E27FC236}">
                <a16:creationId xmlns:a16="http://schemas.microsoft.com/office/drawing/2014/main" id="{94EBA82F-F323-435D-9F6B-4D87DD1AD4A5}"/>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2451" name="Rectangle 113">
            <a:extLst>
              <a:ext uri="{FF2B5EF4-FFF2-40B4-BE49-F238E27FC236}">
                <a16:creationId xmlns:a16="http://schemas.microsoft.com/office/drawing/2014/main" id="{C915E954-73D8-45AE-8E09-54A744C1EE7E}"/>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2452" name="Text Box 114">
            <a:extLst>
              <a:ext uri="{FF2B5EF4-FFF2-40B4-BE49-F238E27FC236}">
                <a16:creationId xmlns:a16="http://schemas.microsoft.com/office/drawing/2014/main" id="{72B76F44-6CDD-4B71-8C02-3BE1C1AD888F}"/>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72453" name="Text Box 105">
            <a:extLst>
              <a:ext uri="{FF2B5EF4-FFF2-40B4-BE49-F238E27FC236}">
                <a16:creationId xmlns:a16="http://schemas.microsoft.com/office/drawing/2014/main" id="{C7240600-FA64-4320-9C33-FDF024715934}"/>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72454" name="Text Box 106">
            <a:extLst>
              <a:ext uri="{FF2B5EF4-FFF2-40B4-BE49-F238E27FC236}">
                <a16:creationId xmlns:a16="http://schemas.microsoft.com/office/drawing/2014/main" id="{C0280C4F-0C31-4F6F-8C23-BB639B04C000}"/>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72455" name="Text Box 107">
            <a:extLst>
              <a:ext uri="{FF2B5EF4-FFF2-40B4-BE49-F238E27FC236}">
                <a16:creationId xmlns:a16="http://schemas.microsoft.com/office/drawing/2014/main" id="{C1B150E6-3F5A-4629-BFB7-389EBABB895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72456" name="Text Box 108">
            <a:extLst>
              <a:ext uri="{FF2B5EF4-FFF2-40B4-BE49-F238E27FC236}">
                <a16:creationId xmlns:a16="http://schemas.microsoft.com/office/drawing/2014/main" id="{EC4EE798-F07A-44ED-B62F-2459F5113BCD}"/>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72457" name="Rectangle 7">
            <a:extLst>
              <a:ext uri="{FF2B5EF4-FFF2-40B4-BE49-F238E27FC236}">
                <a16:creationId xmlns:a16="http://schemas.microsoft.com/office/drawing/2014/main" id="{13FC8322-D766-4209-B7E8-9E773F8E556E}"/>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had professional preparation in health education</a:t>
            </a:r>
          </a:p>
        </p:txBody>
      </p:sp>
      <p:sp>
        <p:nvSpPr>
          <p:cNvPr id="272458" name="Text Box 101">
            <a:extLst>
              <a:ext uri="{FF2B5EF4-FFF2-40B4-BE49-F238E27FC236}">
                <a16:creationId xmlns:a16="http://schemas.microsoft.com/office/drawing/2014/main" id="{6C8CFB21-DB30-41D5-B5DC-5514F9513601}"/>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72459" name="Text Box 116">
            <a:extLst>
              <a:ext uri="{FF2B5EF4-FFF2-40B4-BE49-F238E27FC236}">
                <a16:creationId xmlns:a16="http://schemas.microsoft.com/office/drawing/2014/main" id="{19ED8808-0110-495E-8ECF-9F8F1F1FC1FA}"/>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Kansas">
            <a:extLst>
              <a:ext uri="{FF2B5EF4-FFF2-40B4-BE49-F238E27FC236}">
                <a16:creationId xmlns:a16="http://schemas.microsoft.com/office/drawing/2014/main" id="{EB2ABD21-F6C9-4850-9603-379A270532B5}"/>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7A9CF"/>
          </a:solidFill>
          <a:ln w="15875">
            <a:solidFill>
              <a:srgbClr val="003F48"/>
            </a:solidFill>
            <a:prstDash val="solid"/>
            <a:round/>
            <a:headEnd/>
            <a:tailEnd/>
          </a:ln>
        </p:spPr>
        <p:txBody>
          <a:bodyPr/>
          <a:lstStyle/>
          <a:p>
            <a:endParaRPr lang="en-US"/>
          </a:p>
        </p:txBody>
      </p:sp>
      <p:sp>
        <p:nvSpPr>
          <p:cNvPr id="274435" name="Missouri">
            <a:extLst>
              <a:ext uri="{FF2B5EF4-FFF2-40B4-BE49-F238E27FC236}">
                <a16:creationId xmlns:a16="http://schemas.microsoft.com/office/drawing/2014/main" id="{60668F82-92D5-45BE-973F-7D5FDEA0ED68}"/>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74436" name="Illinois">
            <a:extLst>
              <a:ext uri="{FF2B5EF4-FFF2-40B4-BE49-F238E27FC236}">
                <a16:creationId xmlns:a16="http://schemas.microsoft.com/office/drawing/2014/main" id="{543B4AC9-8AC1-41EC-A311-77DFCC927647}"/>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74437" name="Iowa">
            <a:extLst>
              <a:ext uri="{FF2B5EF4-FFF2-40B4-BE49-F238E27FC236}">
                <a16:creationId xmlns:a16="http://schemas.microsoft.com/office/drawing/2014/main" id="{796ACB16-EC61-453B-BF9E-77F1B6A4E76D}"/>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74438" name="New Mexico">
            <a:extLst>
              <a:ext uri="{FF2B5EF4-FFF2-40B4-BE49-F238E27FC236}">
                <a16:creationId xmlns:a16="http://schemas.microsoft.com/office/drawing/2014/main" id="{7B8CFD1E-EE49-423B-BC77-D0A087DD6614}"/>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BDC9E1"/>
          </a:solidFill>
          <a:ln w="15875">
            <a:solidFill>
              <a:srgbClr val="003F48"/>
            </a:solidFill>
            <a:prstDash val="solid"/>
            <a:round/>
            <a:headEnd/>
            <a:tailEnd/>
          </a:ln>
        </p:spPr>
        <p:txBody>
          <a:bodyPr/>
          <a:lstStyle/>
          <a:p>
            <a:endParaRPr lang="en-US"/>
          </a:p>
        </p:txBody>
      </p:sp>
      <p:sp>
        <p:nvSpPr>
          <p:cNvPr id="274439" name="Oklahoma">
            <a:extLst>
              <a:ext uri="{FF2B5EF4-FFF2-40B4-BE49-F238E27FC236}">
                <a16:creationId xmlns:a16="http://schemas.microsoft.com/office/drawing/2014/main" id="{77D47519-7BB2-44B8-A783-84621FC9D46D}"/>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74440" name="Florida">
            <a:extLst>
              <a:ext uri="{FF2B5EF4-FFF2-40B4-BE49-F238E27FC236}">
                <a16:creationId xmlns:a16="http://schemas.microsoft.com/office/drawing/2014/main" id="{445F5F5D-88AE-447C-937D-76673DAC0F9B}"/>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BDC9E1"/>
          </a:solidFill>
          <a:ln w="15875">
            <a:solidFill>
              <a:srgbClr val="003F48"/>
            </a:solidFill>
            <a:prstDash val="solid"/>
            <a:round/>
            <a:headEnd/>
            <a:tailEnd/>
          </a:ln>
        </p:spPr>
        <p:txBody>
          <a:bodyPr/>
          <a:lstStyle/>
          <a:p>
            <a:endParaRPr lang="en-US"/>
          </a:p>
        </p:txBody>
      </p:sp>
      <p:sp>
        <p:nvSpPr>
          <p:cNvPr id="274441" name="Freeform 9">
            <a:extLst>
              <a:ext uri="{FF2B5EF4-FFF2-40B4-BE49-F238E27FC236}">
                <a16:creationId xmlns:a16="http://schemas.microsoft.com/office/drawing/2014/main" id="{DD051B69-76AB-4C6B-8D90-FCB02E4E38D7}"/>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74442" name="Freeform 10">
            <a:extLst>
              <a:ext uri="{FF2B5EF4-FFF2-40B4-BE49-F238E27FC236}">
                <a16:creationId xmlns:a16="http://schemas.microsoft.com/office/drawing/2014/main" id="{7D307939-4DFE-4CAA-94BD-C67D35A5D64F}"/>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74443" name="Freeform 11">
            <a:extLst>
              <a:ext uri="{FF2B5EF4-FFF2-40B4-BE49-F238E27FC236}">
                <a16:creationId xmlns:a16="http://schemas.microsoft.com/office/drawing/2014/main" id="{1841495A-B8A0-4BAE-BA38-5328734647AA}"/>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74444" name="Michigan Upper">
            <a:extLst>
              <a:ext uri="{FF2B5EF4-FFF2-40B4-BE49-F238E27FC236}">
                <a16:creationId xmlns:a16="http://schemas.microsoft.com/office/drawing/2014/main" id="{3849523E-769E-44FB-8C42-9AA92AEF2224}"/>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7A9CF"/>
          </a:solidFill>
          <a:ln w="15875">
            <a:solidFill>
              <a:srgbClr val="003F48"/>
            </a:solidFill>
            <a:prstDash val="solid"/>
            <a:round/>
            <a:headEnd/>
            <a:tailEnd/>
          </a:ln>
        </p:spPr>
        <p:txBody>
          <a:bodyPr/>
          <a:lstStyle/>
          <a:p>
            <a:endParaRPr lang="en-US"/>
          </a:p>
        </p:txBody>
      </p:sp>
      <p:sp>
        <p:nvSpPr>
          <p:cNvPr id="274445" name="Michigan">
            <a:extLst>
              <a:ext uri="{FF2B5EF4-FFF2-40B4-BE49-F238E27FC236}">
                <a16:creationId xmlns:a16="http://schemas.microsoft.com/office/drawing/2014/main" id="{1765EE11-BCA3-4469-B35F-D9C96B205A60}"/>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74446" name="New York">
            <a:extLst>
              <a:ext uri="{FF2B5EF4-FFF2-40B4-BE49-F238E27FC236}">
                <a16:creationId xmlns:a16="http://schemas.microsoft.com/office/drawing/2014/main" id="{115F4499-E64E-48AD-A7D8-772D40AAD7EB}"/>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BDC9E1"/>
          </a:solidFill>
          <a:ln w="15875">
            <a:solidFill>
              <a:srgbClr val="003F48"/>
            </a:solidFill>
            <a:prstDash val="solid"/>
            <a:round/>
            <a:headEnd/>
            <a:tailEnd/>
          </a:ln>
        </p:spPr>
        <p:txBody>
          <a:bodyPr/>
          <a:lstStyle/>
          <a:p>
            <a:endParaRPr lang="en-US"/>
          </a:p>
        </p:txBody>
      </p:sp>
      <p:sp>
        <p:nvSpPr>
          <p:cNvPr id="274447" name="Freeform 15">
            <a:extLst>
              <a:ext uri="{FF2B5EF4-FFF2-40B4-BE49-F238E27FC236}">
                <a16:creationId xmlns:a16="http://schemas.microsoft.com/office/drawing/2014/main" id="{0B122ECB-74D4-4C3C-8D57-DB633113CFAD}"/>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48" name="Freeform 16">
            <a:extLst>
              <a:ext uri="{FF2B5EF4-FFF2-40B4-BE49-F238E27FC236}">
                <a16:creationId xmlns:a16="http://schemas.microsoft.com/office/drawing/2014/main" id="{9D4EE0D9-C5D3-4487-8A9A-5E5F5F65CD79}"/>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49" name="Washington">
            <a:extLst>
              <a:ext uri="{FF2B5EF4-FFF2-40B4-BE49-F238E27FC236}">
                <a16:creationId xmlns:a16="http://schemas.microsoft.com/office/drawing/2014/main" id="{BD954536-17E3-461D-A895-95BF95990406}"/>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74450" name="Freeform 19">
            <a:extLst>
              <a:ext uri="{FF2B5EF4-FFF2-40B4-BE49-F238E27FC236}">
                <a16:creationId xmlns:a16="http://schemas.microsoft.com/office/drawing/2014/main" id="{775C7585-13F4-4F56-A9FB-E5C629C5823D}"/>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51" name="Alabama">
            <a:extLst>
              <a:ext uri="{FF2B5EF4-FFF2-40B4-BE49-F238E27FC236}">
                <a16:creationId xmlns:a16="http://schemas.microsoft.com/office/drawing/2014/main" id="{44E16E83-3598-445D-9796-B057245E6A90}"/>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74452" name="Arizona">
            <a:extLst>
              <a:ext uri="{FF2B5EF4-FFF2-40B4-BE49-F238E27FC236}">
                <a16:creationId xmlns:a16="http://schemas.microsoft.com/office/drawing/2014/main" id="{D4A9BB67-9A78-49C7-A3D1-791C5AA5E10F}"/>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74453" name="Arkansas">
            <a:extLst>
              <a:ext uri="{FF2B5EF4-FFF2-40B4-BE49-F238E27FC236}">
                <a16:creationId xmlns:a16="http://schemas.microsoft.com/office/drawing/2014/main" id="{E918074E-E950-4227-A5BD-FA42B5C25097}"/>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74454" name="California">
            <a:extLst>
              <a:ext uri="{FF2B5EF4-FFF2-40B4-BE49-F238E27FC236}">
                <a16:creationId xmlns:a16="http://schemas.microsoft.com/office/drawing/2014/main" id="{3AC9B9E4-0E47-445C-9D76-5A2A4F432BB8}"/>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6EFF7"/>
          </a:solidFill>
          <a:ln w="15875">
            <a:solidFill>
              <a:srgbClr val="003F48"/>
            </a:solidFill>
            <a:prstDash val="solid"/>
            <a:round/>
            <a:headEnd/>
            <a:tailEnd/>
          </a:ln>
        </p:spPr>
        <p:txBody>
          <a:bodyPr/>
          <a:lstStyle/>
          <a:p>
            <a:endParaRPr lang="en-US"/>
          </a:p>
        </p:txBody>
      </p:sp>
      <p:sp>
        <p:nvSpPr>
          <p:cNvPr id="274455" name="Colorado">
            <a:extLst>
              <a:ext uri="{FF2B5EF4-FFF2-40B4-BE49-F238E27FC236}">
                <a16:creationId xmlns:a16="http://schemas.microsoft.com/office/drawing/2014/main" id="{5415DAE7-3C6E-439D-83C9-96B6F01FB8B8}"/>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74456" name="Connecticut">
            <a:extLst>
              <a:ext uri="{FF2B5EF4-FFF2-40B4-BE49-F238E27FC236}">
                <a16:creationId xmlns:a16="http://schemas.microsoft.com/office/drawing/2014/main" id="{14867F63-ED66-45D2-8A1E-5662628A37E1}"/>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74457" name="Delaware">
            <a:extLst>
              <a:ext uri="{FF2B5EF4-FFF2-40B4-BE49-F238E27FC236}">
                <a16:creationId xmlns:a16="http://schemas.microsoft.com/office/drawing/2014/main" id="{7C2A735C-CB0A-4C9E-B1D7-C4843ACD131E}"/>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74458" name="Freeform 27">
            <a:extLst>
              <a:ext uri="{FF2B5EF4-FFF2-40B4-BE49-F238E27FC236}">
                <a16:creationId xmlns:a16="http://schemas.microsoft.com/office/drawing/2014/main" id="{0B84E2A8-D194-4BB3-AAA7-CFB26EA167F7}"/>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59" name="Georgia">
            <a:extLst>
              <a:ext uri="{FF2B5EF4-FFF2-40B4-BE49-F238E27FC236}">
                <a16:creationId xmlns:a16="http://schemas.microsoft.com/office/drawing/2014/main" id="{AE024BE2-8F3E-47F9-8C82-6F9292F7C0F5}"/>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74460" name="Idaho">
            <a:extLst>
              <a:ext uri="{FF2B5EF4-FFF2-40B4-BE49-F238E27FC236}">
                <a16:creationId xmlns:a16="http://schemas.microsoft.com/office/drawing/2014/main" id="{FE1C7B79-B650-4876-B2D6-3735D1729E29}"/>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274461" name="Indiana">
            <a:extLst>
              <a:ext uri="{FF2B5EF4-FFF2-40B4-BE49-F238E27FC236}">
                <a16:creationId xmlns:a16="http://schemas.microsoft.com/office/drawing/2014/main" id="{BD5D6402-381E-4ECF-B95F-6A3260DBC6FC}"/>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74462" name="Kentucky">
            <a:extLst>
              <a:ext uri="{FF2B5EF4-FFF2-40B4-BE49-F238E27FC236}">
                <a16:creationId xmlns:a16="http://schemas.microsoft.com/office/drawing/2014/main" id="{D1A0F3EF-70EC-4B55-BF40-A218688F78C2}"/>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74463" name="Louisiana">
            <a:extLst>
              <a:ext uri="{FF2B5EF4-FFF2-40B4-BE49-F238E27FC236}">
                <a16:creationId xmlns:a16="http://schemas.microsoft.com/office/drawing/2014/main" id="{85EC6AD9-2294-4E61-9D1E-1D14B50F4BFA}"/>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74464" name="Maine">
            <a:extLst>
              <a:ext uri="{FF2B5EF4-FFF2-40B4-BE49-F238E27FC236}">
                <a16:creationId xmlns:a16="http://schemas.microsoft.com/office/drawing/2014/main" id="{D9D017A0-1374-4F5F-A4C6-A1A0328F0780}"/>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74465" name="Maryland">
            <a:extLst>
              <a:ext uri="{FF2B5EF4-FFF2-40B4-BE49-F238E27FC236}">
                <a16:creationId xmlns:a16="http://schemas.microsoft.com/office/drawing/2014/main" id="{6337ECFB-FCFE-4E61-B590-14370D997ACD}"/>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4466" name="Minnesota">
            <a:extLst>
              <a:ext uri="{FF2B5EF4-FFF2-40B4-BE49-F238E27FC236}">
                <a16:creationId xmlns:a16="http://schemas.microsoft.com/office/drawing/2014/main" id="{46791621-D0CE-4F20-B7C0-026190CAA7AB}"/>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67A9CF"/>
          </a:solidFill>
          <a:ln w="15875">
            <a:solidFill>
              <a:srgbClr val="003F48"/>
            </a:solidFill>
            <a:prstDash val="solid"/>
            <a:round/>
            <a:headEnd/>
            <a:tailEnd/>
          </a:ln>
        </p:spPr>
        <p:txBody>
          <a:bodyPr/>
          <a:lstStyle/>
          <a:p>
            <a:endParaRPr lang="en-US"/>
          </a:p>
        </p:txBody>
      </p:sp>
      <p:sp>
        <p:nvSpPr>
          <p:cNvPr id="274467" name="Mississippi">
            <a:extLst>
              <a:ext uri="{FF2B5EF4-FFF2-40B4-BE49-F238E27FC236}">
                <a16:creationId xmlns:a16="http://schemas.microsoft.com/office/drawing/2014/main" id="{3E3139D9-84C9-4CF6-8DEA-A534D2F17B04}"/>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74468" name="Montana">
            <a:extLst>
              <a:ext uri="{FF2B5EF4-FFF2-40B4-BE49-F238E27FC236}">
                <a16:creationId xmlns:a16="http://schemas.microsoft.com/office/drawing/2014/main" id="{930A68BB-4459-450B-9522-1F3BA10D2A2D}"/>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74469" name="Nebraska">
            <a:extLst>
              <a:ext uri="{FF2B5EF4-FFF2-40B4-BE49-F238E27FC236}">
                <a16:creationId xmlns:a16="http://schemas.microsoft.com/office/drawing/2014/main" id="{DDE99E33-C39D-4E45-9DE5-AEF71FD7742F}"/>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BDC9E1"/>
          </a:solidFill>
          <a:ln w="15875">
            <a:solidFill>
              <a:srgbClr val="003F48"/>
            </a:solidFill>
            <a:prstDash val="solid"/>
            <a:round/>
            <a:headEnd/>
            <a:tailEnd/>
          </a:ln>
        </p:spPr>
        <p:txBody>
          <a:bodyPr/>
          <a:lstStyle/>
          <a:p>
            <a:endParaRPr lang="en-US"/>
          </a:p>
        </p:txBody>
      </p:sp>
      <p:sp>
        <p:nvSpPr>
          <p:cNvPr id="274470" name="Nevada">
            <a:extLst>
              <a:ext uri="{FF2B5EF4-FFF2-40B4-BE49-F238E27FC236}">
                <a16:creationId xmlns:a16="http://schemas.microsoft.com/office/drawing/2014/main" id="{4F511271-D1BC-41C6-8D00-73FF162E3F3C}"/>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74471" name="New Hampshire">
            <a:extLst>
              <a:ext uri="{FF2B5EF4-FFF2-40B4-BE49-F238E27FC236}">
                <a16:creationId xmlns:a16="http://schemas.microsoft.com/office/drawing/2014/main" id="{7C6D8B67-70A9-4C35-A9CD-13E21BE0A57A}"/>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BDC9E1"/>
          </a:solidFill>
          <a:ln w="15875">
            <a:solidFill>
              <a:srgbClr val="003F48"/>
            </a:solidFill>
            <a:prstDash val="solid"/>
            <a:round/>
            <a:headEnd/>
            <a:tailEnd/>
          </a:ln>
        </p:spPr>
        <p:txBody>
          <a:bodyPr/>
          <a:lstStyle/>
          <a:p>
            <a:endParaRPr lang="en-US"/>
          </a:p>
        </p:txBody>
      </p:sp>
      <p:sp>
        <p:nvSpPr>
          <p:cNvPr id="274472" name="New Jersey">
            <a:extLst>
              <a:ext uri="{FF2B5EF4-FFF2-40B4-BE49-F238E27FC236}">
                <a16:creationId xmlns:a16="http://schemas.microsoft.com/office/drawing/2014/main" id="{BDCC2BF6-C304-4165-AAD9-9ECA6E8167DA}"/>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74473" name="North Carolina">
            <a:extLst>
              <a:ext uri="{FF2B5EF4-FFF2-40B4-BE49-F238E27FC236}">
                <a16:creationId xmlns:a16="http://schemas.microsoft.com/office/drawing/2014/main" id="{27CC8014-4A26-4F29-901D-E44F6531FCC6}"/>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274474" name="North Dakota">
            <a:extLst>
              <a:ext uri="{FF2B5EF4-FFF2-40B4-BE49-F238E27FC236}">
                <a16:creationId xmlns:a16="http://schemas.microsoft.com/office/drawing/2014/main" id="{141571A3-CCAE-45F4-A127-BB3080238156}"/>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BDC9E1"/>
          </a:solidFill>
          <a:ln w="15875">
            <a:solidFill>
              <a:srgbClr val="003F48"/>
            </a:solidFill>
            <a:prstDash val="solid"/>
            <a:round/>
            <a:headEnd/>
            <a:tailEnd/>
          </a:ln>
        </p:spPr>
        <p:txBody>
          <a:bodyPr/>
          <a:lstStyle/>
          <a:p>
            <a:endParaRPr lang="en-US"/>
          </a:p>
        </p:txBody>
      </p:sp>
      <p:sp>
        <p:nvSpPr>
          <p:cNvPr id="274475" name="Ohio">
            <a:extLst>
              <a:ext uri="{FF2B5EF4-FFF2-40B4-BE49-F238E27FC236}">
                <a16:creationId xmlns:a16="http://schemas.microsoft.com/office/drawing/2014/main" id="{5FEF93B6-4FA6-4111-98DF-B3D136993034}"/>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274476" name="Oregon">
            <a:extLst>
              <a:ext uri="{FF2B5EF4-FFF2-40B4-BE49-F238E27FC236}">
                <a16:creationId xmlns:a16="http://schemas.microsoft.com/office/drawing/2014/main" id="{622DD71D-9F66-4140-B249-DF016BEDD8A3}"/>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74477" name="Pennsylvania">
            <a:extLst>
              <a:ext uri="{FF2B5EF4-FFF2-40B4-BE49-F238E27FC236}">
                <a16:creationId xmlns:a16="http://schemas.microsoft.com/office/drawing/2014/main" id="{326EC281-3439-4FB6-B0D2-DFA6EF267D21}"/>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274478" name="Rhode Island">
            <a:extLst>
              <a:ext uri="{FF2B5EF4-FFF2-40B4-BE49-F238E27FC236}">
                <a16:creationId xmlns:a16="http://schemas.microsoft.com/office/drawing/2014/main" id="{14E440B3-6E7F-4C94-A1E9-FEB571979DB0}"/>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74479" name="South Carolina">
            <a:extLst>
              <a:ext uri="{FF2B5EF4-FFF2-40B4-BE49-F238E27FC236}">
                <a16:creationId xmlns:a16="http://schemas.microsoft.com/office/drawing/2014/main" id="{BA5C436A-8FC0-43F2-9C49-0098F9E21DE6}"/>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BDC9E1"/>
          </a:solidFill>
          <a:ln w="15875">
            <a:solidFill>
              <a:srgbClr val="003F48"/>
            </a:solidFill>
            <a:prstDash val="solid"/>
            <a:round/>
            <a:headEnd/>
            <a:tailEnd/>
          </a:ln>
        </p:spPr>
        <p:txBody>
          <a:bodyPr/>
          <a:lstStyle/>
          <a:p>
            <a:endParaRPr lang="en-US"/>
          </a:p>
        </p:txBody>
      </p:sp>
      <p:sp>
        <p:nvSpPr>
          <p:cNvPr id="274480" name="South Dakota">
            <a:extLst>
              <a:ext uri="{FF2B5EF4-FFF2-40B4-BE49-F238E27FC236}">
                <a16:creationId xmlns:a16="http://schemas.microsoft.com/office/drawing/2014/main" id="{CFE53E88-2E9E-44FC-9431-7E5B5ADE2A38}"/>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74481" name="Tennessee">
            <a:extLst>
              <a:ext uri="{FF2B5EF4-FFF2-40B4-BE49-F238E27FC236}">
                <a16:creationId xmlns:a16="http://schemas.microsoft.com/office/drawing/2014/main" id="{AFC9FC9A-BBE5-4E1A-A278-C6CCD066F8BA}"/>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BDC9E1"/>
          </a:solidFill>
          <a:ln w="15875">
            <a:solidFill>
              <a:srgbClr val="003F48"/>
            </a:solidFill>
            <a:prstDash val="solid"/>
            <a:round/>
            <a:headEnd/>
            <a:tailEnd/>
          </a:ln>
        </p:spPr>
        <p:txBody>
          <a:bodyPr/>
          <a:lstStyle/>
          <a:p>
            <a:endParaRPr lang="en-US"/>
          </a:p>
        </p:txBody>
      </p:sp>
      <p:sp>
        <p:nvSpPr>
          <p:cNvPr id="274482" name="Texas">
            <a:extLst>
              <a:ext uri="{FF2B5EF4-FFF2-40B4-BE49-F238E27FC236}">
                <a16:creationId xmlns:a16="http://schemas.microsoft.com/office/drawing/2014/main" id="{45F1D605-A02E-4B09-AA24-EBCE92DCB808}"/>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74483" name="Utah">
            <a:extLst>
              <a:ext uri="{FF2B5EF4-FFF2-40B4-BE49-F238E27FC236}">
                <a16:creationId xmlns:a16="http://schemas.microsoft.com/office/drawing/2014/main" id="{FE68906E-2B85-4093-8AA2-38317FDFE322}"/>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BDC9E1"/>
          </a:solidFill>
          <a:ln w="15875">
            <a:solidFill>
              <a:srgbClr val="003F48"/>
            </a:solidFill>
            <a:prstDash val="solid"/>
            <a:round/>
            <a:headEnd/>
            <a:tailEnd/>
          </a:ln>
        </p:spPr>
        <p:txBody>
          <a:bodyPr/>
          <a:lstStyle/>
          <a:p>
            <a:endParaRPr lang="en-US"/>
          </a:p>
        </p:txBody>
      </p:sp>
      <p:sp>
        <p:nvSpPr>
          <p:cNvPr id="274484" name="Vermont">
            <a:extLst>
              <a:ext uri="{FF2B5EF4-FFF2-40B4-BE49-F238E27FC236}">
                <a16:creationId xmlns:a16="http://schemas.microsoft.com/office/drawing/2014/main" id="{8AC7D25C-BF69-428B-98BE-CD71A0763DF1}"/>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74485" name="West Virginia">
            <a:extLst>
              <a:ext uri="{FF2B5EF4-FFF2-40B4-BE49-F238E27FC236}">
                <a16:creationId xmlns:a16="http://schemas.microsoft.com/office/drawing/2014/main" id="{AE0FD6D9-A1BA-4277-87FC-6F554B514474}"/>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74486" name="Wisconsin">
            <a:extLst>
              <a:ext uri="{FF2B5EF4-FFF2-40B4-BE49-F238E27FC236}">
                <a16:creationId xmlns:a16="http://schemas.microsoft.com/office/drawing/2014/main" id="{13FE466F-E338-4BBA-8C7D-9D729631E5FC}"/>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74487" name="Wyoming">
            <a:extLst>
              <a:ext uri="{FF2B5EF4-FFF2-40B4-BE49-F238E27FC236}">
                <a16:creationId xmlns:a16="http://schemas.microsoft.com/office/drawing/2014/main" id="{283BEA83-FC4C-4D69-B1C2-8DBB10490517}"/>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74488" name="Massachusetts">
            <a:extLst>
              <a:ext uri="{FF2B5EF4-FFF2-40B4-BE49-F238E27FC236}">
                <a16:creationId xmlns:a16="http://schemas.microsoft.com/office/drawing/2014/main" id="{63BD1BF3-319E-4724-8530-B2DC10B1D114}"/>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4489" name="Freeform 59">
            <a:extLst>
              <a:ext uri="{FF2B5EF4-FFF2-40B4-BE49-F238E27FC236}">
                <a16:creationId xmlns:a16="http://schemas.microsoft.com/office/drawing/2014/main" id="{12324A20-968B-43DD-85BA-EA30355CC2C9}"/>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90" name="Freeform 60">
            <a:extLst>
              <a:ext uri="{FF2B5EF4-FFF2-40B4-BE49-F238E27FC236}">
                <a16:creationId xmlns:a16="http://schemas.microsoft.com/office/drawing/2014/main" id="{15C00ABE-ACDB-4026-8363-F642E107EAC9}"/>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491" name="Virginia">
            <a:extLst>
              <a:ext uri="{FF2B5EF4-FFF2-40B4-BE49-F238E27FC236}">
                <a16:creationId xmlns:a16="http://schemas.microsoft.com/office/drawing/2014/main" id="{F9AB630B-4E80-4F94-8D0D-9C0456CE42F0}"/>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274492" name="Freeform 62">
            <a:extLst>
              <a:ext uri="{FF2B5EF4-FFF2-40B4-BE49-F238E27FC236}">
                <a16:creationId xmlns:a16="http://schemas.microsoft.com/office/drawing/2014/main" id="{57CF30E6-D184-4D2E-9CEA-56471413FED8}"/>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4493" name="Hawaii">
            <a:extLst>
              <a:ext uri="{FF2B5EF4-FFF2-40B4-BE49-F238E27FC236}">
                <a16:creationId xmlns:a16="http://schemas.microsoft.com/office/drawing/2014/main" id="{3C3A87DA-D76F-4588-B21F-D78FC465B5E7}"/>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74518" name="Freeform 64">
              <a:extLst>
                <a:ext uri="{FF2B5EF4-FFF2-40B4-BE49-F238E27FC236}">
                  <a16:creationId xmlns:a16="http://schemas.microsoft.com/office/drawing/2014/main" id="{D88C568B-7EA4-48FD-AE6B-C270228B804F}"/>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274519" name="Freeform 65">
              <a:extLst>
                <a:ext uri="{FF2B5EF4-FFF2-40B4-BE49-F238E27FC236}">
                  <a16:creationId xmlns:a16="http://schemas.microsoft.com/office/drawing/2014/main" id="{32B52970-34BE-4E38-8BE0-ED1C0930E6F8}"/>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74520" name="Freeform 66">
              <a:extLst>
                <a:ext uri="{FF2B5EF4-FFF2-40B4-BE49-F238E27FC236}">
                  <a16:creationId xmlns:a16="http://schemas.microsoft.com/office/drawing/2014/main" id="{29D43C2C-D960-4ED1-8482-1C019EFC5492}"/>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74521" name="Freeform 67">
              <a:extLst>
                <a:ext uri="{FF2B5EF4-FFF2-40B4-BE49-F238E27FC236}">
                  <a16:creationId xmlns:a16="http://schemas.microsoft.com/office/drawing/2014/main" id="{F9BD909E-CA44-429D-87A6-741A00244542}"/>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74522" name="Freeform 68">
              <a:extLst>
                <a:ext uri="{FF2B5EF4-FFF2-40B4-BE49-F238E27FC236}">
                  <a16:creationId xmlns:a16="http://schemas.microsoft.com/office/drawing/2014/main" id="{FDCEF73F-5FF9-4ED3-B074-860D382ED1BD}"/>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74523" name="Freeform 69">
              <a:extLst>
                <a:ext uri="{FF2B5EF4-FFF2-40B4-BE49-F238E27FC236}">
                  <a16:creationId xmlns:a16="http://schemas.microsoft.com/office/drawing/2014/main" id="{C69026BD-2809-4876-8295-84384EB30FC3}"/>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4524" name="Freeform 70">
              <a:extLst>
                <a:ext uri="{FF2B5EF4-FFF2-40B4-BE49-F238E27FC236}">
                  <a16:creationId xmlns:a16="http://schemas.microsoft.com/office/drawing/2014/main" id="{08CEBC38-9D81-43C3-8F21-A8E0321FFCFA}"/>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274525" name="Freeform 71">
              <a:extLst>
                <a:ext uri="{FF2B5EF4-FFF2-40B4-BE49-F238E27FC236}">
                  <a16:creationId xmlns:a16="http://schemas.microsoft.com/office/drawing/2014/main" id="{DEC6B182-F305-4DF9-BDC7-AD86AC638D48}"/>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274494" name="Alaska">
            <a:extLst>
              <a:ext uri="{FF2B5EF4-FFF2-40B4-BE49-F238E27FC236}">
                <a16:creationId xmlns:a16="http://schemas.microsoft.com/office/drawing/2014/main" id="{24323DA7-36C8-4C64-8B79-B38B3258E379}"/>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74508" name="Freeform 73">
              <a:extLst>
                <a:ext uri="{FF2B5EF4-FFF2-40B4-BE49-F238E27FC236}">
                  <a16:creationId xmlns:a16="http://schemas.microsoft.com/office/drawing/2014/main" id="{B3231237-DE1E-4F56-8E8D-F039FB503AE2}"/>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6EFF7"/>
            </a:solidFill>
            <a:ln w="15875">
              <a:solidFill>
                <a:srgbClr val="003F48"/>
              </a:solidFill>
              <a:prstDash val="solid"/>
              <a:round/>
              <a:headEnd/>
              <a:tailEnd/>
            </a:ln>
          </p:spPr>
          <p:txBody>
            <a:bodyPr/>
            <a:lstStyle/>
            <a:p>
              <a:endParaRPr lang="en-US"/>
            </a:p>
          </p:txBody>
        </p:sp>
        <p:sp>
          <p:nvSpPr>
            <p:cNvPr id="274509" name="Freeform 74">
              <a:extLst>
                <a:ext uri="{FF2B5EF4-FFF2-40B4-BE49-F238E27FC236}">
                  <a16:creationId xmlns:a16="http://schemas.microsoft.com/office/drawing/2014/main" id="{FE49104A-F649-445A-B008-2A70BEC83E0C}"/>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6EFF7"/>
            </a:solidFill>
            <a:ln w="15875">
              <a:solidFill>
                <a:srgbClr val="003F48"/>
              </a:solidFill>
              <a:prstDash val="solid"/>
              <a:round/>
              <a:headEnd/>
              <a:tailEnd/>
            </a:ln>
          </p:spPr>
          <p:txBody>
            <a:bodyPr/>
            <a:lstStyle/>
            <a:p>
              <a:endParaRPr lang="en-US"/>
            </a:p>
          </p:txBody>
        </p:sp>
        <p:sp>
          <p:nvSpPr>
            <p:cNvPr id="274510" name="Freeform 75">
              <a:extLst>
                <a:ext uri="{FF2B5EF4-FFF2-40B4-BE49-F238E27FC236}">
                  <a16:creationId xmlns:a16="http://schemas.microsoft.com/office/drawing/2014/main" id="{3442B1FD-92A1-44AE-A8B4-B5C01A10FBD7}"/>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6EFF7"/>
            </a:solidFill>
            <a:ln w="15875">
              <a:solidFill>
                <a:srgbClr val="003F48"/>
              </a:solidFill>
              <a:prstDash val="solid"/>
              <a:round/>
              <a:headEnd/>
              <a:tailEnd/>
            </a:ln>
          </p:spPr>
          <p:txBody>
            <a:bodyPr/>
            <a:lstStyle/>
            <a:p>
              <a:endParaRPr lang="en-US"/>
            </a:p>
          </p:txBody>
        </p:sp>
        <p:sp>
          <p:nvSpPr>
            <p:cNvPr id="274511" name="Freeform 76">
              <a:extLst>
                <a:ext uri="{FF2B5EF4-FFF2-40B4-BE49-F238E27FC236}">
                  <a16:creationId xmlns:a16="http://schemas.microsoft.com/office/drawing/2014/main" id="{FA1282EA-A567-40CA-A71D-5A8ACDEEB0A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6EFF7"/>
            </a:solidFill>
            <a:ln w="15875">
              <a:solidFill>
                <a:srgbClr val="003F48"/>
              </a:solidFill>
              <a:prstDash val="solid"/>
              <a:round/>
              <a:headEnd/>
              <a:tailEnd/>
            </a:ln>
          </p:spPr>
          <p:txBody>
            <a:bodyPr/>
            <a:lstStyle/>
            <a:p>
              <a:endParaRPr lang="en-US"/>
            </a:p>
          </p:txBody>
        </p:sp>
        <p:sp>
          <p:nvSpPr>
            <p:cNvPr id="274512" name="Freeform 77">
              <a:extLst>
                <a:ext uri="{FF2B5EF4-FFF2-40B4-BE49-F238E27FC236}">
                  <a16:creationId xmlns:a16="http://schemas.microsoft.com/office/drawing/2014/main" id="{64942536-404D-4D38-94CE-3B81B1E996A9}"/>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6EFF7"/>
            </a:solidFill>
            <a:ln w="15875">
              <a:solidFill>
                <a:srgbClr val="003F48"/>
              </a:solidFill>
              <a:prstDash val="solid"/>
              <a:round/>
              <a:headEnd/>
              <a:tailEnd/>
            </a:ln>
          </p:spPr>
          <p:txBody>
            <a:bodyPr/>
            <a:lstStyle/>
            <a:p>
              <a:endParaRPr lang="en-US"/>
            </a:p>
          </p:txBody>
        </p:sp>
        <p:sp>
          <p:nvSpPr>
            <p:cNvPr id="274513" name="Freeform 78">
              <a:extLst>
                <a:ext uri="{FF2B5EF4-FFF2-40B4-BE49-F238E27FC236}">
                  <a16:creationId xmlns:a16="http://schemas.microsoft.com/office/drawing/2014/main" id="{BA06D978-F6B1-426D-B807-9F90461608F4}"/>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6EFF7"/>
            </a:solidFill>
            <a:ln w="15875">
              <a:solidFill>
                <a:srgbClr val="003F48"/>
              </a:solidFill>
              <a:prstDash val="solid"/>
              <a:round/>
              <a:headEnd/>
              <a:tailEnd/>
            </a:ln>
          </p:spPr>
          <p:txBody>
            <a:bodyPr/>
            <a:lstStyle/>
            <a:p>
              <a:endParaRPr lang="en-US"/>
            </a:p>
          </p:txBody>
        </p:sp>
        <p:sp>
          <p:nvSpPr>
            <p:cNvPr id="274514" name="Freeform 79">
              <a:extLst>
                <a:ext uri="{FF2B5EF4-FFF2-40B4-BE49-F238E27FC236}">
                  <a16:creationId xmlns:a16="http://schemas.microsoft.com/office/drawing/2014/main" id="{A75330E7-4E35-4BE9-ACA3-DE1D1071396E}"/>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4515" name="Freeform 80">
              <a:extLst>
                <a:ext uri="{FF2B5EF4-FFF2-40B4-BE49-F238E27FC236}">
                  <a16:creationId xmlns:a16="http://schemas.microsoft.com/office/drawing/2014/main" id="{C603F1C7-AC9F-4525-9693-33CC86976E78}"/>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4516" name="Freeform 81">
              <a:extLst>
                <a:ext uri="{FF2B5EF4-FFF2-40B4-BE49-F238E27FC236}">
                  <a16:creationId xmlns:a16="http://schemas.microsoft.com/office/drawing/2014/main" id="{1CE05B57-CB06-4BE4-8C2B-A5B4201F0DFE}"/>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6EFF7"/>
            </a:solidFill>
            <a:ln w="15875">
              <a:solidFill>
                <a:srgbClr val="003F48"/>
              </a:solidFill>
              <a:prstDash val="solid"/>
              <a:round/>
              <a:headEnd/>
              <a:tailEnd/>
            </a:ln>
          </p:spPr>
          <p:txBody>
            <a:bodyPr/>
            <a:lstStyle/>
            <a:p>
              <a:endParaRPr lang="en-US"/>
            </a:p>
          </p:txBody>
        </p:sp>
        <p:sp>
          <p:nvSpPr>
            <p:cNvPr id="274517" name="Freeform 82">
              <a:extLst>
                <a:ext uri="{FF2B5EF4-FFF2-40B4-BE49-F238E27FC236}">
                  <a16:creationId xmlns:a16="http://schemas.microsoft.com/office/drawing/2014/main" id="{C42E4537-9205-44E4-B8B7-29086F9313F9}"/>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6EFF7"/>
            </a:solidFill>
            <a:ln w="15875">
              <a:solidFill>
                <a:srgbClr val="003F48"/>
              </a:solidFill>
              <a:prstDash val="solid"/>
              <a:round/>
              <a:headEnd/>
              <a:tailEnd/>
            </a:ln>
          </p:spPr>
          <p:txBody>
            <a:bodyPr/>
            <a:lstStyle/>
            <a:p>
              <a:endParaRPr lang="en-US"/>
            </a:p>
          </p:txBody>
        </p:sp>
      </p:grpSp>
      <p:sp>
        <p:nvSpPr>
          <p:cNvPr id="274495" name="Rectangle 109">
            <a:extLst>
              <a:ext uri="{FF2B5EF4-FFF2-40B4-BE49-F238E27FC236}">
                <a16:creationId xmlns:a16="http://schemas.microsoft.com/office/drawing/2014/main" id="{A3F6B4C4-34EF-4039-B232-A53CF97671C6}"/>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4496" name="Rectangle 110">
            <a:extLst>
              <a:ext uri="{FF2B5EF4-FFF2-40B4-BE49-F238E27FC236}">
                <a16:creationId xmlns:a16="http://schemas.microsoft.com/office/drawing/2014/main" id="{AEDA9B86-4A22-47D1-AE35-C557AF614E5B}"/>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4497" name="Rectangle 111">
            <a:extLst>
              <a:ext uri="{FF2B5EF4-FFF2-40B4-BE49-F238E27FC236}">
                <a16:creationId xmlns:a16="http://schemas.microsoft.com/office/drawing/2014/main" id="{A9641571-BA91-43FC-BFD0-7F5964597686}"/>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4498" name="Rectangle 112">
            <a:extLst>
              <a:ext uri="{FF2B5EF4-FFF2-40B4-BE49-F238E27FC236}">
                <a16:creationId xmlns:a16="http://schemas.microsoft.com/office/drawing/2014/main" id="{DAB2F0F2-0387-4F83-985C-D8BC704C4178}"/>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4499" name="Rectangle 113">
            <a:extLst>
              <a:ext uri="{FF2B5EF4-FFF2-40B4-BE49-F238E27FC236}">
                <a16:creationId xmlns:a16="http://schemas.microsoft.com/office/drawing/2014/main" id="{1132ED1A-2BC5-439D-A4AC-AAD312DEC24B}"/>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4500" name="Text Box 114">
            <a:extLst>
              <a:ext uri="{FF2B5EF4-FFF2-40B4-BE49-F238E27FC236}">
                <a16:creationId xmlns:a16="http://schemas.microsoft.com/office/drawing/2014/main" id="{AAE84699-3636-450A-8C72-3DFB22FEACE2}"/>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74501" name="Text Box 105">
            <a:extLst>
              <a:ext uri="{FF2B5EF4-FFF2-40B4-BE49-F238E27FC236}">
                <a16:creationId xmlns:a16="http://schemas.microsoft.com/office/drawing/2014/main" id="{7DA46700-3B6F-4BA9-B015-94FDD3FFE5BC}"/>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74502" name="Text Box 106">
            <a:extLst>
              <a:ext uri="{FF2B5EF4-FFF2-40B4-BE49-F238E27FC236}">
                <a16:creationId xmlns:a16="http://schemas.microsoft.com/office/drawing/2014/main" id="{A405490F-93C3-474F-88A4-9F793BC68F53}"/>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74503" name="Text Box 107">
            <a:extLst>
              <a:ext uri="{FF2B5EF4-FFF2-40B4-BE49-F238E27FC236}">
                <a16:creationId xmlns:a16="http://schemas.microsoft.com/office/drawing/2014/main" id="{217D62F2-8361-4E6A-BD1D-425793EE7ED5}"/>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74504" name="Text Box 108">
            <a:extLst>
              <a:ext uri="{FF2B5EF4-FFF2-40B4-BE49-F238E27FC236}">
                <a16:creationId xmlns:a16="http://schemas.microsoft.com/office/drawing/2014/main" id="{4EE7AD07-9E65-453C-AA1D-33B44462AEBB}"/>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74505" name="Rectangle 7">
            <a:extLst>
              <a:ext uri="{FF2B5EF4-FFF2-40B4-BE49-F238E27FC236}">
                <a16:creationId xmlns:a16="http://schemas.microsoft.com/office/drawing/2014/main" id="{9F010A78-A462-4F2B-80B8-A1F947194537}"/>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in which the lead health education teacher had professional preparation in health and physical education combined</a:t>
            </a:r>
          </a:p>
        </p:txBody>
      </p:sp>
      <p:sp>
        <p:nvSpPr>
          <p:cNvPr id="274506" name="Text Box 101">
            <a:extLst>
              <a:ext uri="{FF2B5EF4-FFF2-40B4-BE49-F238E27FC236}">
                <a16:creationId xmlns:a16="http://schemas.microsoft.com/office/drawing/2014/main" id="{A97721A2-A8B6-4DC2-B192-10EF6994BCB5}"/>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74507" name="Text Box 116">
            <a:extLst>
              <a:ext uri="{FF2B5EF4-FFF2-40B4-BE49-F238E27FC236}">
                <a16:creationId xmlns:a16="http://schemas.microsoft.com/office/drawing/2014/main" id="{48FD7AB3-F358-43C3-A7DD-815514CDFF76}"/>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Kansas">
            <a:extLst>
              <a:ext uri="{FF2B5EF4-FFF2-40B4-BE49-F238E27FC236}">
                <a16:creationId xmlns:a16="http://schemas.microsoft.com/office/drawing/2014/main" id="{7706C876-3996-4F5C-BEE7-40ED39A5AADD}"/>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276483" name="Missouri">
            <a:extLst>
              <a:ext uri="{FF2B5EF4-FFF2-40B4-BE49-F238E27FC236}">
                <a16:creationId xmlns:a16="http://schemas.microsoft.com/office/drawing/2014/main" id="{6092ED34-49EE-48B8-8FCC-5B803C0155C8}"/>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6484" name="Illinois">
            <a:extLst>
              <a:ext uri="{FF2B5EF4-FFF2-40B4-BE49-F238E27FC236}">
                <a16:creationId xmlns:a16="http://schemas.microsoft.com/office/drawing/2014/main" id="{9C392C4B-69D8-4940-9DD9-9425208739B8}"/>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76485" name="Iowa">
            <a:extLst>
              <a:ext uri="{FF2B5EF4-FFF2-40B4-BE49-F238E27FC236}">
                <a16:creationId xmlns:a16="http://schemas.microsoft.com/office/drawing/2014/main" id="{015C4421-CAE7-47D6-B8D8-1D5D0D056C82}"/>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76486" name="New Mexico">
            <a:extLst>
              <a:ext uri="{FF2B5EF4-FFF2-40B4-BE49-F238E27FC236}">
                <a16:creationId xmlns:a16="http://schemas.microsoft.com/office/drawing/2014/main" id="{ABB7FD70-C2D7-4A24-AACE-69561926B585}"/>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276487" name="Oklahoma">
            <a:extLst>
              <a:ext uri="{FF2B5EF4-FFF2-40B4-BE49-F238E27FC236}">
                <a16:creationId xmlns:a16="http://schemas.microsoft.com/office/drawing/2014/main" id="{83546FDA-0CA9-4DA2-B7B7-AAD6F32191FD}"/>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76488" name="Florida">
            <a:extLst>
              <a:ext uri="{FF2B5EF4-FFF2-40B4-BE49-F238E27FC236}">
                <a16:creationId xmlns:a16="http://schemas.microsoft.com/office/drawing/2014/main" id="{6A2C3D61-DAD4-461D-9D3C-AA43B9488221}"/>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276489" name="Freeform 9">
            <a:extLst>
              <a:ext uri="{FF2B5EF4-FFF2-40B4-BE49-F238E27FC236}">
                <a16:creationId xmlns:a16="http://schemas.microsoft.com/office/drawing/2014/main" id="{59412FDC-1BF8-480A-82E2-8ED3ED66AB61}"/>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76490" name="Freeform 10">
            <a:extLst>
              <a:ext uri="{FF2B5EF4-FFF2-40B4-BE49-F238E27FC236}">
                <a16:creationId xmlns:a16="http://schemas.microsoft.com/office/drawing/2014/main" id="{72719A1F-D78C-4CD8-91BE-FA63EF50008F}"/>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76491" name="Freeform 11">
            <a:extLst>
              <a:ext uri="{FF2B5EF4-FFF2-40B4-BE49-F238E27FC236}">
                <a16:creationId xmlns:a16="http://schemas.microsoft.com/office/drawing/2014/main" id="{98D6DFC3-81FD-4CAE-BE02-AE99B74DCCE4}"/>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76492" name="Michigan Upper">
            <a:extLst>
              <a:ext uri="{FF2B5EF4-FFF2-40B4-BE49-F238E27FC236}">
                <a16:creationId xmlns:a16="http://schemas.microsoft.com/office/drawing/2014/main" id="{CF02A382-7CB4-4F4A-B001-81EEC2EAC571}"/>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276493" name="Michigan">
            <a:extLst>
              <a:ext uri="{FF2B5EF4-FFF2-40B4-BE49-F238E27FC236}">
                <a16:creationId xmlns:a16="http://schemas.microsoft.com/office/drawing/2014/main" id="{1F166477-69F8-48F4-A2AC-B7654B4656BC}"/>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76494" name="New York">
            <a:extLst>
              <a:ext uri="{FF2B5EF4-FFF2-40B4-BE49-F238E27FC236}">
                <a16:creationId xmlns:a16="http://schemas.microsoft.com/office/drawing/2014/main" id="{105F2793-22AC-49C4-8F70-3EB9C056C59B}"/>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276495" name="Freeform 15">
            <a:extLst>
              <a:ext uri="{FF2B5EF4-FFF2-40B4-BE49-F238E27FC236}">
                <a16:creationId xmlns:a16="http://schemas.microsoft.com/office/drawing/2014/main" id="{F49965FC-D3EA-4AED-B263-6BC01EDDA6BA}"/>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96" name="Freeform 16">
            <a:extLst>
              <a:ext uri="{FF2B5EF4-FFF2-40B4-BE49-F238E27FC236}">
                <a16:creationId xmlns:a16="http://schemas.microsoft.com/office/drawing/2014/main" id="{C6AB23ED-3074-46AD-99F3-7A486D2A09B2}"/>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97" name="Washington">
            <a:extLst>
              <a:ext uri="{FF2B5EF4-FFF2-40B4-BE49-F238E27FC236}">
                <a16:creationId xmlns:a16="http://schemas.microsoft.com/office/drawing/2014/main" id="{52330B2C-91BB-45E5-9E87-EA8DD2756AF6}"/>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276498" name="Freeform 19">
            <a:extLst>
              <a:ext uri="{FF2B5EF4-FFF2-40B4-BE49-F238E27FC236}">
                <a16:creationId xmlns:a16="http://schemas.microsoft.com/office/drawing/2014/main" id="{FEF82B90-1913-461A-850B-49B0092F2476}"/>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499" name="Alabama">
            <a:extLst>
              <a:ext uri="{FF2B5EF4-FFF2-40B4-BE49-F238E27FC236}">
                <a16:creationId xmlns:a16="http://schemas.microsoft.com/office/drawing/2014/main" id="{71A8FDE4-FAB5-4593-9634-6CBEA3E94890}"/>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76500" name="Arizona">
            <a:extLst>
              <a:ext uri="{FF2B5EF4-FFF2-40B4-BE49-F238E27FC236}">
                <a16:creationId xmlns:a16="http://schemas.microsoft.com/office/drawing/2014/main" id="{B2FC0499-88A7-445A-BFBD-0503B2674022}"/>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76501" name="Arkansas">
            <a:extLst>
              <a:ext uri="{FF2B5EF4-FFF2-40B4-BE49-F238E27FC236}">
                <a16:creationId xmlns:a16="http://schemas.microsoft.com/office/drawing/2014/main" id="{5E3AA1BB-349C-491F-9B0C-B2E2F7ED243B}"/>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76502" name="California">
            <a:extLst>
              <a:ext uri="{FF2B5EF4-FFF2-40B4-BE49-F238E27FC236}">
                <a16:creationId xmlns:a16="http://schemas.microsoft.com/office/drawing/2014/main" id="{918C1365-4162-4929-8B84-E76E5740468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2818A"/>
          </a:solidFill>
          <a:ln w="15875">
            <a:solidFill>
              <a:srgbClr val="003F48"/>
            </a:solidFill>
            <a:prstDash val="solid"/>
            <a:round/>
            <a:headEnd/>
            <a:tailEnd/>
          </a:ln>
        </p:spPr>
        <p:txBody>
          <a:bodyPr/>
          <a:lstStyle/>
          <a:p>
            <a:endParaRPr lang="en-US"/>
          </a:p>
        </p:txBody>
      </p:sp>
      <p:sp>
        <p:nvSpPr>
          <p:cNvPr id="276503" name="Colorado">
            <a:extLst>
              <a:ext uri="{FF2B5EF4-FFF2-40B4-BE49-F238E27FC236}">
                <a16:creationId xmlns:a16="http://schemas.microsoft.com/office/drawing/2014/main" id="{3203C0D3-A9AE-4668-BA87-10823A872375}"/>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76504" name="Connecticut">
            <a:extLst>
              <a:ext uri="{FF2B5EF4-FFF2-40B4-BE49-F238E27FC236}">
                <a16:creationId xmlns:a16="http://schemas.microsoft.com/office/drawing/2014/main" id="{9EB8C2E5-774C-4336-8EC0-16250005295E}"/>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76505" name="Delaware">
            <a:extLst>
              <a:ext uri="{FF2B5EF4-FFF2-40B4-BE49-F238E27FC236}">
                <a16:creationId xmlns:a16="http://schemas.microsoft.com/office/drawing/2014/main" id="{3387CFA2-9C3D-4D22-B803-D7D9818D666C}"/>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76506" name="Freeform 27">
            <a:extLst>
              <a:ext uri="{FF2B5EF4-FFF2-40B4-BE49-F238E27FC236}">
                <a16:creationId xmlns:a16="http://schemas.microsoft.com/office/drawing/2014/main" id="{097AE5DB-8060-4517-BABB-F5A713BE6E36}"/>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07" name="Georgia">
            <a:extLst>
              <a:ext uri="{FF2B5EF4-FFF2-40B4-BE49-F238E27FC236}">
                <a16:creationId xmlns:a16="http://schemas.microsoft.com/office/drawing/2014/main" id="{70DB6D64-5E06-4E38-BBBD-F131D9A707B9}"/>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76508" name="Idaho">
            <a:extLst>
              <a:ext uri="{FF2B5EF4-FFF2-40B4-BE49-F238E27FC236}">
                <a16:creationId xmlns:a16="http://schemas.microsoft.com/office/drawing/2014/main" id="{8B167CA4-B1D8-453C-B851-25722F9706A1}"/>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276509" name="Indiana">
            <a:extLst>
              <a:ext uri="{FF2B5EF4-FFF2-40B4-BE49-F238E27FC236}">
                <a16:creationId xmlns:a16="http://schemas.microsoft.com/office/drawing/2014/main" id="{ACBE582D-CC50-41B7-86F7-7F39D2A4E853}"/>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76510" name="Kentucky">
            <a:extLst>
              <a:ext uri="{FF2B5EF4-FFF2-40B4-BE49-F238E27FC236}">
                <a16:creationId xmlns:a16="http://schemas.microsoft.com/office/drawing/2014/main" id="{0F0371ED-0FA2-4B34-8275-79E5A54B0701}"/>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76511" name="Louisiana">
            <a:extLst>
              <a:ext uri="{FF2B5EF4-FFF2-40B4-BE49-F238E27FC236}">
                <a16:creationId xmlns:a16="http://schemas.microsoft.com/office/drawing/2014/main" id="{9C8F4716-1E70-46A1-AF36-9538BE51BAEA}"/>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76512" name="Maine">
            <a:extLst>
              <a:ext uri="{FF2B5EF4-FFF2-40B4-BE49-F238E27FC236}">
                <a16:creationId xmlns:a16="http://schemas.microsoft.com/office/drawing/2014/main" id="{4C0F81CE-B2CE-4C2B-AF9F-662D7C202059}"/>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276513" name="Maryland">
            <a:extLst>
              <a:ext uri="{FF2B5EF4-FFF2-40B4-BE49-F238E27FC236}">
                <a16:creationId xmlns:a16="http://schemas.microsoft.com/office/drawing/2014/main" id="{666BBE0D-8613-46B0-8313-C8B77F6BA4CF}"/>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76514" name="Minnesota">
            <a:extLst>
              <a:ext uri="{FF2B5EF4-FFF2-40B4-BE49-F238E27FC236}">
                <a16:creationId xmlns:a16="http://schemas.microsoft.com/office/drawing/2014/main" id="{779FEE59-02B5-4437-93A7-D4C16E1274E3}"/>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76515" name="Mississippi">
            <a:extLst>
              <a:ext uri="{FF2B5EF4-FFF2-40B4-BE49-F238E27FC236}">
                <a16:creationId xmlns:a16="http://schemas.microsoft.com/office/drawing/2014/main" id="{9F1EAF65-8F6B-4A83-91B2-FF239F4CB1E5}"/>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76516" name="Montana">
            <a:extLst>
              <a:ext uri="{FF2B5EF4-FFF2-40B4-BE49-F238E27FC236}">
                <a16:creationId xmlns:a16="http://schemas.microsoft.com/office/drawing/2014/main" id="{A2414171-9FCC-4CF6-9AA9-F9C230E3F26B}"/>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76517" name="Nebraska">
            <a:extLst>
              <a:ext uri="{FF2B5EF4-FFF2-40B4-BE49-F238E27FC236}">
                <a16:creationId xmlns:a16="http://schemas.microsoft.com/office/drawing/2014/main" id="{40279E4E-67A1-418D-8430-368B02EEA622}"/>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276518" name="Nevada">
            <a:extLst>
              <a:ext uri="{FF2B5EF4-FFF2-40B4-BE49-F238E27FC236}">
                <a16:creationId xmlns:a16="http://schemas.microsoft.com/office/drawing/2014/main" id="{10476B55-43D0-4334-9976-F493A46FDAB3}"/>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76519" name="New Hampshire">
            <a:extLst>
              <a:ext uri="{FF2B5EF4-FFF2-40B4-BE49-F238E27FC236}">
                <a16:creationId xmlns:a16="http://schemas.microsoft.com/office/drawing/2014/main" id="{AE5FC4F0-5F7A-4C4F-891B-1093BF27AEA8}"/>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276520" name="New Jersey">
            <a:extLst>
              <a:ext uri="{FF2B5EF4-FFF2-40B4-BE49-F238E27FC236}">
                <a16:creationId xmlns:a16="http://schemas.microsoft.com/office/drawing/2014/main" id="{36ED54BA-8165-4933-9580-CCD3D8083805}"/>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76521" name="North Carolina">
            <a:extLst>
              <a:ext uri="{FF2B5EF4-FFF2-40B4-BE49-F238E27FC236}">
                <a16:creationId xmlns:a16="http://schemas.microsoft.com/office/drawing/2014/main" id="{DF986A7C-6E22-4BD0-BEE9-12CA62BF74C8}"/>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276522" name="North Dakota">
            <a:extLst>
              <a:ext uri="{FF2B5EF4-FFF2-40B4-BE49-F238E27FC236}">
                <a16:creationId xmlns:a16="http://schemas.microsoft.com/office/drawing/2014/main" id="{B6242B3F-D386-4A87-80EA-EACBB77293B5}"/>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276523" name="Ohio">
            <a:extLst>
              <a:ext uri="{FF2B5EF4-FFF2-40B4-BE49-F238E27FC236}">
                <a16:creationId xmlns:a16="http://schemas.microsoft.com/office/drawing/2014/main" id="{60EB93F0-1ADF-496F-AED3-E522571ABB0F}"/>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276524" name="Oregon">
            <a:extLst>
              <a:ext uri="{FF2B5EF4-FFF2-40B4-BE49-F238E27FC236}">
                <a16:creationId xmlns:a16="http://schemas.microsoft.com/office/drawing/2014/main" id="{9977D8DF-03B1-4C9D-AC97-FB488CFFE4A7}"/>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276525" name="Pennsylvania">
            <a:extLst>
              <a:ext uri="{FF2B5EF4-FFF2-40B4-BE49-F238E27FC236}">
                <a16:creationId xmlns:a16="http://schemas.microsoft.com/office/drawing/2014/main" id="{60C475E5-E1F1-44E4-8F6E-81459BC34C72}"/>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276526" name="Rhode Island">
            <a:extLst>
              <a:ext uri="{FF2B5EF4-FFF2-40B4-BE49-F238E27FC236}">
                <a16:creationId xmlns:a16="http://schemas.microsoft.com/office/drawing/2014/main" id="{46D05C15-0BE1-4511-B954-83FFC6C1D88F}"/>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6527" name="South Carolina">
            <a:extLst>
              <a:ext uri="{FF2B5EF4-FFF2-40B4-BE49-F238E27FC236}">
                <a16:creationId xmlns:a16="http://schemas.microsoft.com/office/drawing/2014/main" id="{88A63130-5A1F-41D9-9BB6-3A5E9E13CC08}"/>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276528" name="South Dakota">
            <a:extLst>
              <a:ext uri="{FF2B5EF4-FFF2-40B4-BE49-F238E27FC236}">
                <a16:creationId xmlns:a16="http://schemas.microsoft.com/office/drawing/2014/main" id="{F5DB2F66-60EE-41DE-B6B1-744D8F173D49}"/>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76529" name="Tennessee">
            <a:extLst>
              <a:ext uri="{FF2B5EF4-FFF2-40B4-BE49-F238E27FC236}">
                <a16:creationId xmlns:a16="http://schemas.microsoft.com/office/drawing/2014/main" id="{0D577901-47B7-4EDA-9F19-C5D1D9ADD3E5}"/>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276530" name="Texas">
            <a:extLst>
              <a:ext uri="{FF2B5EF4-FFF2-40B4-BE49-F238E27FC236}">
                <a16:creationId xmlns:a16="http://schemas.microsoft.com/office/drawing/2014/main" id="{8941BF7D-641E-4977-9185-164C5D76A7B5}"/>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76531" name="Utah">
            <a:extLst>
              <a:ext uri="{FF2B5EF4-FFF2-40B4-BE49-F238E27FC236}">
                <a16:creationId xmlns:a16="http://schemas.microsoft.com/office/drawing/2014/main" id="{366A9ADF-6A67-450B-B03D-316E9FC3DA8A}"/>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276532" name="Vermont">
            <a:extLst>
              <a:ext uri="{FF2B5EF4-FFF2-40B4-BE49-F238E27FC236}">
                <a16:creationId xmlns:a16="http://schemas.microsoft.com/office/drawing/2014/main" id="{B2A22ACF-1181-4A04-A681-F96A4FCCDE68}"/>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76533" name="West Virginia">
            <a:extLst>
              <a:ext uri="{FF2B5EF4-FFF2-40B4-BE49-F238E27FC236}">
                <a16:creationId xmlns:a16="http://schemas.microsoft.com/office/drawing/2014/main" id="{4470211B-C5EC-4075-8B9B-E7D027CDFE3C}"/>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76534" name="Wisconsin">
            <a:extLst>
              <a:ext uri="{FF2B5EF4-FFF2-40B4-BE49-F238E27FC236}">
                <a16:creationId xmlns:a16="http://schemas.microsoft.com/office/drawing/2014/main" id="{7AD56846-F708-4AC0-940F-732257718339}"/>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276535" name="Wyoming">
            <a:extLst>
              <a:ext uri="{FF2B5EF4-FFF2-40B4-BE49-F238E27FC236}">
                <a16:creationId xmlns:a16="http://schemas.microsoft.com/office/drawing/2014/main" id="{5BE9AC73-5C11-4A8B-9397-5CF824FDD28C}"/>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76536" name="Massachusetts">
            <a:extLst>
              <a:ext uri="{FF2B5EF4-FFF2-40B4-BE49-F238E27FC236}">
                <a16:creationId xmlns:a16="http://schemas.microsoft.com/office/drawing/2014/main" id="{31F69C4F-14E1-4BCB-B814-FFCE8652EE34}"/>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76537" name="Freeform 59">
            <a:extLst>
              <a:ext uri="{FF2B5EF4-FFF2-40B4-BE49-F238E27FC236}">
                <a16:creationId xmlns:a16="http://schemas.microsoft.com/office/drawing/2014/main" id="{A69B5C87-C78D-4DEF-B2E5-51353DC9B2CD}"/>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38" name="Freeform 60">
            <a:extLst>
              <a:ext uri="{FF2B5EF4-FFF2-40B4-BE49-F238E27FC236}">
                <a16:creationId xmlns:a16="http://schemas.microsoft.com/office/drawing/2014/main" id="{8284D909-F108-4F71-9C7D-A396A347A918}"/>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39" name="Virginia">
            <a:extLst>
              <a:ext uri="{FF2B5EF4-FFF2-40B4-BE49-F238E27FC236}">
                <a16:creationId xmlns:a16="http://schemas.microsoft.com/office/drawing/2014/main" id="{BBC99676-E16D-453A-9B3D-E55A5F704839}"/>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276540" name="Freeform 62">
            <a:extLst>
              <a:ext uri="{FF2B5EF4-FFF2-40B4-BE49-F238E27FC236}">
                <a16:creationId xmlns:a16="http://schemas.microsoft.com/office/drawing/2014/main" id="{7E059219-ACEA-45B3-80C2-33914EAC7EAF}"/>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6541" name="Hawaii">
            <a:extLst>
              <a:ext uri="{FF2B5EF4-FFF2-40B4-BE49-F238E27FC236}">
                <a16:creationId xmlns:a16="http://schemas.microsoft.com/office/drawing/2014/main" id="{4BA45663-9502-4EC7-94B0-9DD369B123E4}"/>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76566" name="Freeform 64">
              <a:extLst>
                <a:ext uri="{FF2B5EF4-FFF2-40B4-BE49-F238E27FC236}">
                  <a16:creationId xmlns:a16="http://schemas.microsoft.com/office/drawing/2014/main" id="{52D96710-DCE3-4A66-B5A9-049E999B7C92}"/>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276567" name="Freeform 65">
              <a:extLst>
                <a:ext uri="{FF2B5EF4-FFF2-40B4-BE49-F238E27FC236}">
                  <a16:creationId xmlns:a16="http://schemas.microsoft.com/office/drawing/2014/main" id="{A9555A48-C160-40F2-B149-EBD7B788259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76568" name="Freeform 66">
              <a:extLst>
                <a:ext uri="{FF2B5EF4-FFF2-40B4-BE49-F238E27FC236}">
                  <a16:creationId xmlns:a16="http://schemas.microsoft.com/office/drawing/2014/main" id="{BF93AA72-5465-414D-9408-42A47D027392}"/>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76569" name="Freeform 67">
              <a:extLst>
                <a:ext uri="{FF2B5EF4-FFF2-40B4-BE49-F238E27FC236}">
                  <a16:creationId xmlns:a16="http://schemas.microsoft.com/office/drawing/2014/main" id="{D728AC77-5BB7-4023-BDEC-A2BA788C5E24}"/>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76570" name="Freeform 68">
              <a:extLst>
                <a:ext uri="{FF2B5EF4-FFF2-40B4-BE49-F238E27FC236}">
                  <a16:creationId xmlns:a16="http://schemas.microsoft.com/office/drawing/2014/main" id="{450534E4-37C5-4BD6-80CE-1BDFDC500CAA}"/>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76571" name="Freeform 69">
              <a:extLst>
                <a:ext uri="{FF2B5EF4-FFF2-40B4-BE49-F238E27FC236}">
                  <a16:creationId xmlns:a16="http://schemas.microsoft.com/office/drawing/2014/main" id="{0A7B40A6-FAFE-4B12-9CEE-D9749240A8DB}"/>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76572" name="Freeform 70">
              <a:extLst>
                <a:ext uri="{FF2B5EF4-FFF2-40B4-BE49-F238E27FC236}">
                  <a16:creationId xmlns:a16="http://schemas.microsoft.com/office/drawing/2014/main" id="{8EE955AF-0F30-46E3-90DA-C2AD801AF323}"/>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276573" name="Freeform 71">
              <a:extLst>
                <a:ext uri="{FF2B5EF4-FFF2-40B4-BE49-F238E27FC236}">
                  <a16:creationId xmlns:a16="http://schemas.microsoft.com/office/drawing/2014/main" id="{87E7984F-01AD-4220-B960-4C901B64FAD3}"/>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276542" name="Alaska">
            <a:extLst>
              <a:ext uri="{FF2B5EF4-FFF2-40B4-BE49-F238E27FC236}">
                <a16:creationId xmlns:a16="http://schemas.microsoft.com/office/drawing/2014/main" id="{AA678051-9A63-4396-A52A-4D9BA60E682B}"/>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76556" name="Freeform 73">
              <a:extLst>
                <a:ext uri="{FF2B5EF4-FFF2-40B4-BE49-F238E27FC236}">
                  <a16:creationId xmlns:a16="http://schemas.microsoft.com/office/drawing/2014/main" id="{23B9E999-BD64-4E4C-979D-01EFDA296639}"/>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276557" name="Freeform 74">
              <a:extLst>
                <a:ext uri="{FF2B5EF4-FFF2-40B4-BE49-F238E27FC236}">
                  <a16:creationId xmlns:a16="http://schemas.microsoft.com/office/drawing/2014/main" id="{7230CD3B-915A-44FD-B57F-0D3AAF8DF4E6}"/>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276558" name="Freeform 75">
              <a:extLst>
                <a:ext uri="{FF2B5EF4-FFF2-40B4-BE49-F238E27FC236}">
                  <a16:creationId xmlns:a16="http://schemas.microsoft.com/office/drawing/2014/main" id="{ACD5F6EC-FF2D-4BDB-B8FB-3ED1EB76443C}"/>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76559" name="Freeform 76">
              <a:extLst>
                <a:ext uri="{FF2B5EF4-FFF2-40B4-BE49-F238E27FC236}">
                  <a16:creationId xmlns:a16="http://schemas.microsoft.com/office/drawing/2014/main" id="{C61781E9-1758-42A6-8A2C-E173C6DEF7D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276560" name="Freeform 77">
              <a:extLst>
                <a:ext uri="{FF2B5EF4-FFF2-40B4-BE49-F238E27FC236}">
                  <a16:creationId xmlns:a16="http://schemas.microsoft.com/office/drawing/2014/main" id="{536A029A-8653-4928-ACA6-63A19EF0344C}"/>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276561" name="Freeform 78">
              <a:extLst>
                <a:ext uri="{FF2B5EF4-FFF2-40B4-BE49-F238E27FC236}">
                  <a16:creationId xmlns:a16="http://schemas.microsoft.com/office/drawing/2014/main" id="{7E5C089A-BA6E-4F1A-8635-9C2E40EA7CA1}"/>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76562" name="Freeform 79">
              <a:extLst>
                <a:ext uri="{FF2B5EF4-FFF2-40B4-BE49-F238E27FC236}">
                  <a16:creationId xmlns:a16="http://schemas.microsoft.com/office/drawing/2014/main" id="{81BA331D-B1F3-45BE-9AF1-A601BA82CAE6}"/>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6563" name="Freeform 80">
              <a:extLst>
                <a:ext uri="{FF2B5EF4-FFF2-40B4-BE49-F238E27FC236}">
                  <a16:creationId xmlns:a16="http://schemas.microsoft.com/office/drawing/2014/main" id="{3C870E1D-2646-4EA7-B308-EBA0A7D2D996}"/>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6564" name="Freeform 81">
              <a:extLst>
                <a:ext uri="{FF2B5EF4-FFF2-40B4-BE49-F238E27FC236}">
                  <a16:creationId xmlns:a16="http://schemas.microsoft.com/office/drawing/2014/main" id="{4E715BB4-F935-42E2-B5A7-3CC6D4F122E4}"/>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76565" name="Freeform 82">
              <a:extLst>
                <a:ext uri="{FF2B5EF4-FFF2-40B4-BE49-F238E27FC236}">
                  <a16:creationId xmlns:a16="http://schemas.microsoft.com/office/drawing/2014/main" id="{44568E03-48FF-4D14-9ED6-BE7E991CD999}"/>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276543" name="Rectangle 109">
            <a:extLst>
              <a:ext uri="{FF2B5EF4-FFF2-40B4-BE49-F238E27FC236}">
                <a16:creationId xmlns:a16="http://schemas.microsoft.com/office/drawing/2014/main" id="{0B88F130-7ABB-43A1-B48A-E16321A4E9F9}"/>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6544" name="Rectangle 110">
            <a:extLst>
              <a:ext uri="{FF2B5EF4-FFF2-40B4-BE49-F238E27FC236}">
                <a16:creationId xmlns:a16="http://schemas.microsoft.com/office/drawing/2014/main" id="{0182E179-8887-403D-B7FA-F63186B6F173}"/>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6545" name="Rectangle 111">
            <a:extLst>
              <a:ext uri="{FF2B5EF4-FFF2-40B4-BE49-F238E27FC236}">
                <a16:creationId xmlns:a16="http://schemas.microsoft.com/office/drawing/2014/main" id="{6A3C2DCA-786B-414C-8C82-821A9FBF1153}"/>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6546" name="Rectangle 112">
            <a:extLst>
              <a:ext uri="{FF2B5EF4-FFF2-40B4-BE49-F238E27FC236}">
                <a16:creationId xmlns:a16="http://schemas.microsoft.com/office/drawing/2014/main" id="{296183CD-D7F7-4800-BF73-6481AEBC0CD9}"/>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6547" name="Rectangle 113">
            <a:extLst>
              <a:ext uri="{FF2B5EF4-FFF2-40B4-BE49-F238E27FC236}">
                <a16:creationId xmlns:a16="http://schemas.microsoft.com/office/drawing/2014/main" id="{910299C5-9B1E-43FD-B99D-DE06A23288DF}"/>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6548" name="Text Box 114">
            <a:extLst>
              <a:ext uri="{FF2B5EF4-FFF2-40B4-BE49-F238E27FC236}">
                <a16:creationId xmlns:a16="http://schemas.microsoft.com/office/drawing/2014/main" id="{75DA7487-CA0A-4CFA-AA15-6ECE6D5E0D5A}"/>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76549" name="Text Box 105">
            <a:extLst>
              <a:ext uri="{FF2B5EF4-FFF2-40B4-BE49-F238E27FC236}">
                <a16:creationId xmlns:a16="http://schemas.microsoft.com/office/drawing/2014/main" id="{34DA966F-4580-4B26-8776-F044FD0D8CC7}"/>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76550" name="Text Box 106">
            <a:extLst>
              <a:ext uri="{FF2B5EF4-FFF2-40B4-BE49-F238E27FC236}">
                <a16:creationId xmlns:a16="http://schemas.microsoft.com/office/drawing/2014/main" id="{F9ECA9FA-0FF3-41EC-9688-35D78CF4C7E8}"/>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76551" name="Text Box 107">
            <a:extLst>
              <a:ext uri="{FF2B5EF4-FFF2-40B4-BE49-F238E27FC236}">
                <a16:creationId xmlns:a16="http://schemas.microsoft.com/office/drawing/2014/main" id="{16E60930-AF15-4FC5-95FA-D1E6CEF3A689}"/>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76552" name="Text Box 108">
            <a:extLst>
              <a:ext uri="{FF2B5EF4-FFF2-40B4-BE49-F238E27FC236}">
                <a16:creationId xmlns:a16="http://schemas.microsoft.com/office/drawing/2014/main" id="{3EFEE475-53CD-4A37-97EC-99646AC278F0}"/>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76553" name="Rectangle 7">
            <a:extLst>
              <a:ext uri="{FF2B5EF4-FFF2-40B4-BE49-F238E27FC236}">
                <a16:creationId xmlns:a16="http://schemas.microsoft.com/office/drawing/2014/main" id="{C2F07FD8-16FD-49C6-8365-C6EB785D1F49}"/>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alcohol- or other drug-use prevention in a required course</a:t>
            </a:r>
          </a:p>
        </p:txBody>
      </p:sp>
      <p:sp>
        <p:nvSpPr>
          <p:cNvPr id="276554" name="Text Box 101">
            <a:extLst>
              <a:ext uri="{FF2B5EF4-FFF2-40B4-BE49-F238E27FC236}">
                <a16:creationId xmlns:a16="http://schemas.microsoft.com/office/drawing/2014/main" id="{D20253BB-16F9-4E80-9450-2214473027CE}"/>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76555" name="Text Box 116">
            <a:extLst>
              <a:ext uri="{FF2B5EF4-FFF2-40B4-BE49-F238E27FC236}">
                <a16:creationId xmlns:a16="http://schemas.microsoft.com/office/drawing/2014/main" id="{738848B9-9BE1-4BEA-902B-7CB97C4A320D}"/>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Kansas">
            <a:extLst>
              <a:ext uri="{FF2B5EF4-FFF2-40B4-BE49-F238E27FC236}">
                <a16:creationId xmlns:a16="http://schemas.microsoft.com/office/drawing/2014/main" id="{8EF29ECB-831D-4733-A2CA-44A800F07712}"/>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BDC9E1"/>
          </a:solidFill>
          <a:ln w="15875">
            <a:solidFill>
              <a:srgbClr val="003F48"/>
            </a:solidFill>
            <a:prstDash val="solid"/>
            <a:round/>
            <a:headEnd/>
            <a:tailEnd/>
          </a:ln>
        </p:spPr>
        <p:txBody>
          <a:bodyPr/>
          <a:lstStyle/>
          <a:p>
            <a:endParaRPr lang="en-US"/>
          </a:p>
        </p:txBody>
      </p:sp>
      <p:sp>
        <p:nvSpPr>
          <p:cNvPr id="278531" name="Missouri">
            <a:extLst>
              <a:ext uri="{FF2B5EF4-FFF2-40B4-BE49-F238E27FC236}">
                <a16:creationId xmlns:a16="http://schemas.microsoft.com/office/drawing/2014/main" id="{25A11E2E-8CC0-408C-8E63-005EF16664B8}"/>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78532" name="Illinois">
            <a:extLst>
              <a:ext uri="{FF2B5EF4-FFF2-40B4-BE49-F238E27FC236}">
                <a16:creationId xmlns:a16="http://schemas.microsoft.com/office/drawing/2014/main" id="{0BC8DFA0-2AC2-4266-BCAD-55A2539CC637}"/>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7A9CF"/>
          </a:solidFill>
          <a:ln w="15875">
            <a:solidFill>
              <a:srgbClr val="003F48"/>
            </a:solidFill>
            <a:prstDash val="solid"/>
            <a:round/>
            <a:headEnd/>
            <a:tailEnd/>
          </a:ln>
        </p:spPr>
        <p:txBody>
          <a:bodyPr/>
          <a:lstStyle/>
          <a:p>
            <a:endParaRPr lang="en-US"/>
          </a:p>
        </p:txBody>
      </p:sp>
      <p:sp>
        <p:nvSpPr>
          <p:cNvPr id="278533" name="Iowa">
            <a:extLst>
              <a:ext uri="{FF2B5EF4-FFF2-40B4-BE49-F238E27FC236}">
                <a16:creationId xmlns:a16="http://schemas.microsoft.com/office/drawing/2014/main" id="{29D47DA3-4842-4F46-9678-C221C4954F8F}"/>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78534" name="New Mexico">
            <a:extLst>
              <a:ext uri="{FF2B5EF4-FFF2-40B4-BE49-F238E27FC236}">
                <a16:creationId xmlns:a16="http://schemas.microsoft.com/office/drawing/2014/main" id="{7C56D258-96A5-4BA8-9108-F02C5C7D9E4F}"/>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7A9CF"/>
          </a:solidFill>
          <a:ln w="15875">
            <a:solidFill>
              <a:srgbClr val="003F48"/>
            </a:solidFill>
            <a:prstDash val="solid"/>
            <a:round/>
            <a:headEnd/>
            <a:tailEnd/>
          </a:ln>
        </p:spPr>
        <p:txBody>
          <a:bodyPr/>
          <a:lstStyle/>
          <a:p>
            <a:endParaRPr lang="en-US"/>
          </a:p>
        </p:txBody>
      </p:sp>
      <p:sp>
        <p:nvSpPr>
          <p:cNvPr id="278535" name="Oklahoma">
            <a:extLst>
              <a:ext uri="{FF2B5EF4-FFF2-40B4-BE49-F238E27FC236}">
                <a16:creationId xmlns:a16="http://schemas.microsoft.com/office/drawing/2014/main" id="{E8F2693C-B39B-4D94-AA1E-CC315A6C1C13}"/>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78536" name="Florida">
            <a:extLst>
              <a:ext uri="{FF2B5EF4-FFF2-40B4-BE49-F238E27FC236}">
                <a16:creationId xmlns:a16="http://schemas.microsoft.com/office/drawing/2014/main" id="{2D54009D-631A-4488-BAEB-A1C45E8DBF4C}"/>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7A9CF"/>
          </a:solidFill>
          <a:ln w="15875">
            <a:solidFill>
              <a:srgbClr val="003F48"/>
            </a:solidFill>
            <a:prstDash val="solid"/>
            <a:round/>
            <a:headEnd/>
            <a:tailEnd/>
          </a:ln>
        </p:spPr>
        <p:txBody>
          <a:bodyPr/>
          <a:lstStyle/>
          <a:p>
            <a:endParaRPr lang="en-US"/>
          </a:p>
        </p:txBody>
      </p:sp>
      <p:sp>
        <p:nvSpPr>
          <p:cNvPr id="278537" name="Freeform 9">
            <a:extLst>
              <a:ext uri="{FF2B5EF4-FFF2-40B4-BE49-F238E27FC236}">
                <a16:creationId xmlns:a16="http://schemas.microsoft.com/office/drawing/2014/main" id="{F28E5DC7-B4D0-4896-9A5C-41C5B753EE9D}"/>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78538" name="Freeform 10">
            <a:extLst>
              <a:ext uri="{FF2B5EF4-FFF2-40B4-BE49-F238E27FC236}">
                <a16:creationId xmlns:a16="http://schemas.microsoft.com/office/drawing/2014/main" id="{74DACEC3-D7EE-4BE5-AC31-0ECB2646CF70}"/>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78539" name="Freeform 11">
            <a:extLst>
              <a:ext uri="{FF2B5EF4-FFF2-40B4-BE49-F238E27FC236}">
                <a16:creationId xmlns:a16="http://schemas.microsoft.com/office/drawing/2014/main" id="{E036902B-E4C0-48F3-8E4C-00C798E8928B}"/>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78540" name="Michigan Upper">
            <a:extLst>
              <a:ext uri="{FF2B5EF4-FFF2-40B4-BE49-F238E27FC236}">
                <a16:creationId xmlns:a16="http://schemas.microsoft.com/office/drawing/2014/main" id="{54E58842-017B-4EA6-9276-62AFFC751E34}"/>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BDC9E1"/>
          </a:solidFill>
          <a:ln w="15875">
            <a:solidFill>
              <a:srgbClr val="003F48"/>
            </a:solidFill>
            <a:prstDash val="solid"/>
            <a:round/>
            <a:headEnd/>
            <a:tailEnd/>
          </a:ln>
        </p:spPr>
        <p:txBody>
          <a:bodyPr/>
          <a:lstStyle/>
          <a:p>
            <a:endParaRPr lang="en-US"/>
          </a:p>
        </p:txBody>
      </p:sp>
      <p:sp>
        <p:nvSpPr>
          <p:cNvPr id="278541" name="Michigan">
            <a:extLst>
              <a:ext uri="{FF2B5EF4-FFF2-40B4-BE49-F238E27FC236}">
                <a16:creationId xmlns:a16="http://schemas.microsoft.com/office/drawing/2014/main" id="{00E6AEA7-C1A9-4889-9054-17EBB13B226D}"/>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BDC9E1"/>
          </a:solidFill>
          <a:ln w="15875">
            <a:solidFill>
              <a:srgbClr val="003F48"/>
            </a:solidFill>
            <a:prstDash val="solid"/>
            <a:round/>
            <a:headEnd/>
            <a:tailEnd/>
          </a:ln>
        </p:spPr>
        <p:txBody>
          <a:bodyPr/>
          <a:lstStyle/>
          <a:p>
            <a:endParaRPr lang="en-US"/>
          </a:p>
        </p:txBody>
      </p:sp>
      <p:sp>
        <p:nvSpPr>
          <p:cNvPr id="278542" name="New York">
            <a:extLst>
              <a:ext uri="{FF2B5EF4-FFF2-40B4-BE49-F238E27FC236}">
                <a16:creationId xmlns:a16="http://schemas.microsoft.com/office/drawing/2014/main" id="{46B307B1-FBFE-46F6-9793-AD758B6E4AD6}"/>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7A9CF"/>
          </a:solidFill>
          <a:ln w="15875">
            <a:solidFill>
              <a:srgbClr val="003F48"/>
            </a:solidFill>
            <a:prstDash val="solid"/>
            <a:round/>
            <a:headEnd/>
            <a:tailEnd/>
          </a:ln>
        </p:spPr>
        <p:txBody>
          <a:bodyPr/>
          <a:lstStyle/>
          <a:p>
            <a:endParaRPr lang="en-US"/>
          </a:p>
        </p:txBody>
      </p:sp>
      <p:sp>
        <p:nvSpPr>
          <p:cNvPr id="278543" name="Freeform 15">
            <a:extLst>
              <a:ext uri="{FF2B5EF4-FFF2-40B4-BE49-F238E27FC236}">
                <a16:creationId xmlns:a16="http://schemas.microsoft.com/office/drawing/2014/main" id="{184F5256-325D-4429-A1DA-35BEF7826357}"/>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44" name="Freeform 16">
            <a:extLst>
              <a:ext uri="{FF2B5EF4-FFF2-40B4-BE49-F238E27FC236}">
                <a16:creationId xmlns:a16="http://schemas.microsoft.com/office/drawing/2014/main" id="{F12ECB98-4409-47D8-8F9A-ABF68E8660D9}"/>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45" name="Washington">
            <a:extLst>
              <a:ext uri="{FF2B5EF4-FFF2-40B4-BE49-F238E27FC236}">
                <a16:creationId xmlns:a16="http://schemas.microsoft.com/office/drawing/2014/main" id="{EF4A3541-2C0B-495D-997B-9E96638F789C}"/>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BDC9E1"/>
          </a:solidFill>
          <a:ln w="15875">
            <a:solidFill>
              <a:srgbClr val="003F48"/>
            </a:solidFill>
            <a:prstDash val="solid"/>
            <a:round/>
            <a:headEnd/>
            <a:tailEnd/>
          </a:ln>
        </p:spPr>
        <p:txBody>
          <a:bodyPr/>
          <a:lstStyle/>
          <a:p>
            <a:endParaRPr lang="en-US"/>
          </a:p>
        </p:txBody>
      </p:sp>
      <p:sp>
        <p:nvSpPr>
          <p:cNvPr id="278546" name="Freeform 19">
            <a:extLst>
              <a:ext uri="{FF2B5EF4-FFF2-40B4-BE49-F238E27FC236}">
                <a16:creationId xmlns:a16="http://schemas.microsoft.com/office/drawing/2014/main" id="{EA88CA7A-C79C-484C-B0E2-FD426254FFAD}"/>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47" name="Alabama">
            <a:extLst>
              <a:ext uri="{FF2B5EF4-FFF2-40B4-BE49-F238E27FC236}">
                <a16:creationId xmlns:a16="http://schemas.microsoft.com/office/drawing/2014/main" id="{F2D474E4-BEC8-408E-AF47-A62F9E9CCC11}"/>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67A9CF"/>
          </a:solidFill>
          <a:ln w="15875">
            <a:solidFill>
              <a:srgbClr val="003F48"/>
            </a:solidFill>
            <a:prstDash val="solid"/>
            <a:round/>
            <a:headEnd/>
            <a:tailEnd/>
          </a:ln>
        </p:spPr>
        <p:txBody>
          <a:bodyPr/>
          <a:lstStyle/>
          <a:p>
            <a:endParaRPr lang="en-US"/>
          </a:p>
        </p:txBody>
      </p:sp>
      <p:sp>
        <p:nvSpPr>
          <p:cNvPr id="278548" name="Arizona">
            <a:extLst>
              <a:ext uri="{FF2B5EF4-FFF2-40B4-BE49-F238E27FC236}">
                <a16:creationId xmlns:a16="http://schemas.microsoft.com/office/drawing/2014/main" id="{D379CC4A-6AF7-48DC-A3C8-C314CC366A5C}"/>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78549" name="Arkansas">
            <a:extLst>
              <a:ext uri="{FF2B5EF4-FFF2-40B4-BE49-F238E27FC236}">
                <a16:creationId xmlns:a16="http://schemas.microsoft.com/office/drawing/2014/main" id="{7F409873-9597-4D79-A120-6F102D42A068}"/>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78550" name="California">
            <a:extLst>
              <a:ext uri="{FF2B5EF4-FFF2-40B4-BE49-F238E27FC236}">
                <a16:creationId xmlns:a16="http://schemas.microsoft.com/office/drawing/2014/main" id="{055C8D91-D5DF-4A33-9852-6CE8AF0A2996}"/>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BDC9E1"/>
          </a:solidFill>
          <a:ln w="15875">
            <a:solidFill>
              <a:srgbClr val="003F48"/>
            </a:solidFill>
            <a:prstDash val="solid"/>
            <a:round/>
            <a:headEnd/>
            <a:tailEnd/>
          </a:ln>
        </p:spPr>
        <p:txBody>
          <a:bodyPr/>
          <a:lstStyle/>
          <a:p>
            <a:endParaRPr lang="en-US"/>
          </a:p>
        </p:txBody>
      </p:sp>
      <p:sp>
        <p:nvSpPr>
          <p:cNvPr id="278551" name="Colorado">
            <a:extLst>
              <a:ext uri="{FF2B5EF4-FFF2-40B4-BE49-F238E27FC236}">
                <a16:creationId xmlns:a16="http://schemas.microsoft.com/office/drawing/2014/main" id="{A2EDD115-4D56-43BC-9FC2-A28876187F57}"/>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78552" name="Connecticut">
            <a:extLst>
              <a:ext uri="{FF2B5EF4-FFF2-40B4-BE49-F238E27FC236}">
                <a16:creationId xmlns:a16="http://schemas.microsoft.com/office/drawing/2014/main" id="{C4DE9BFA-3189-45EB-A122-98BFAE4099A5}"/>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78553" name="Delaware">
            <a:extLst>
              <a:ext uri="{FF2B5EF4-FFF2-40B4-BE49-F238E27FC236}">
                <a16:creationId xmlns:a16="http://schemas.microsoft.com/office/drawing/2014/main" id="{6B246668-BC78-426E-8C78-F414A41C9EF4}"/>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78554" name="Freeform 27">
            <a:extLst>
              <a:ext uri="{FF2B5EF4-FFF2-40B4-BE49-F238E27FC236}">
                <a16:creationId xmlns:a16="http://schemas.microsoft.com/office/drawing/2014/main" id="{BFFFD4A9-3E63-4BDF-9A44-59CAE63B689D}"/>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55" name="Georgia">
            <a:extLst>
              <a:ext uri="{FF2B5EF4-FFF2-40B4-BE49-F238E27FC236}">
                <a16:creationId xmlns:a16="http://schemas.microsoft.com/office/drawing/2014/main" id="{DE8B4597-DC3C-40ED-8D95-AF34387F74EB}"/>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67A9CF"/>
          </a:solidFill>
          <a:ln w="15875">
            <a:solidFill>
              <a:srgbClr val="003F48"/>
            </a:solidFill>
            <a:prstDash val="solid"/>
            <a:round/>
            <a:headEnd/>
            <a:tailEnd/>
          </a:ln>
        </p:spPr>
        <p:txBody>
          <a:bodyPr/>
          <a:lstStyle/>
          <a:p>
            <a:endParaRPr lang="en-US"/>
          </a:p>
        </p:txBody>
      </p:sp>
      <p:sp>
        <p:nvSpPr>
          <p:cNvPr id="278556" name="Idaho">
            <a:extLst>
              <a:ext uri="{FF2B5EF4-FFF2-40B4-BE49-F238E27FC236}">
                <a16:creationId xmlns:a16="http://schemas.microsoft.com/office/drawing/2014/main" id="{6273CB91-15E8-467C-8229-657B95125806}"/>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67A9CF"/>
          </a:solidFill>
          <a:ln w="15875">
            <a:solidFill>
              <a:srgbClr val="003F48"/>
            </a:solidFill>
            <a:prstDash val="solid"/>
            <a:round/>
            <a:headEnd/>
            <a:tailEnd/>
          </a:ln>
        </p:spPr>
        <p:txBody>
          <a:bodyPr/>
          <a:lstStyle/>
          <a:p>
            <a:endParaRPr lang="en-US"/>
          </a:p>
        </p:txBody>
      </p:sp>
      <p:sp>
        <p:nvSpPr>
          <p:cNvPr id="278557" name="Indiana">
            <a:extLst>
              <a:ext uri="{FF2B5EF4-FFF2-40B4-BE49-F238E27FC236}">
                <a16:creationId xmlns:a16="http://schemas.microsoft.com/office/drawing/2014/main" id="{D91DAE75-B70F-4982-A8F1-0CD2E1D1DF8A}"/>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78558" name="Kentucky">
            <a:extLst>
              <a:ext uri="{FF2B5EF4-FFF2-40B4-BE49-F238E27FC236}">
                <a16:creationId xmlns:a16="http://schemas.microsoft.com/office/drawing/2014/main" id="{4576866B-3938-40C4-846D-DF9C9BC3589E}"/>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78559" name="Louisiana">
            <a:extLst>
              <a:ext uri="{FF2B5EF4-FFF2-40B4-BE49-F238E27FC236}">
                <a16:creationId xmlns:a16="http://schemas.microsoft.com/office/drawing/2014/main" id="{25569BD4-FA37-41E3-A9A6-4030675929CF}"/>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78560" name="Maine">
            <a:extLst>
              <a:ext uri="{FF2B5EF4-FFF2-40B4-BE49-F238E27FC236}">
                <a16:creationId xmlns:a16="http://schemas.microsoft.com/office/drawing/2014/main" id="{CCB55123-75D5-47DE-A7B8-99A95E05E4E4}"/>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BDC9E1"/>
          </a:solidFill>
          <a:ln w="15875">
            <a:solidFill>
              <a:srgbClr val="003F48"/>
            </a:solidFill>
            <a:prstDash val="solid"/>
            <a:round/>
            <a:headEnd/>
            <a:tailEnd/>
          </a:ln>
        </p:spPr>
        <p:txBody>
          <a:bodyPr/>
          <a:lstStyle/>
          <a:p>
            <a:endParaRPr lang="en-US"/>
          </a:p>
        </p:txBody>
      </p:sp>
      <p:sp>
        <p:nvSpPr>
          <p:cNvPr id="278561" name="Maryland">
            <a:extLst>
              <a:ext uri="{FF2B5EF4-FFF2-40B4-BE49-F238E27FC236}">
                <a16:creationId xmlns:a16="http://schemas.microsoft.com/office/drawing/2014/main" id="{0D06C9F9-5126-45A1-8C2F-44B40C974457}"/>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7A9CF"/>
          </a:solidFill>
          <a:ln w="15875">
            <a:solidFill>
              <a:srgbClr val="003F48"/>
            </a:solidFill>
            <a:prstDash val="solid"/>
            <a:round/>
            <a:headEnd/>
            <a:tailEnd/>
          </a:ln>
        </p:spPr>
        <p:txBody>
          <a:bodyPr/>
          <a:lstStyle/>
          <a:p>
            <a:endParaRPr lang="en-US"/>
          </a:p>
        </p:txBody>
      </p:sp>
      <p:sp>
        <p:nvSpPr>
          <p:cNvPr id="278562" name="Minnesota">
            <a:extLst>
              <a:ext uri="{FF2B5EF4-FFF2-40B4-BE49-F238E27FC236}">
                <a16:creationId xmlns:a16="http://schemas.microsoft.com/office/drawing/2014/main" id="{FDE51BDC-885F-40F4-83D6-A570824FD5EA}"/>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78563" name="Mississippi">
            <a:extLst>
              <a:ext uri="{FF2B5EF4-FFF2-40B4-BE49-F238E27FC236}">
                <a16:creationId xmlns:a16="http://schemas.microsoft.com/office/drawing/2014/main" id="{ED958A79-0335-4BB3-A788-DFBD3FEDB79E}"/>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67A9CF"/>
          </a:solidFill>
          <a:ln w="15875">
            <a:solidFill>
              <a:srgbClr val="003F48"/>
            </a:solidFill>
            <a:prstDash val="solid"/>
            <a:round/>
            <a:headEnd/>
            <a:tailEnd/>
          </a:ln>
        </p:spPr>
        <p:txBody>
          <a:bodyPr/>
          <a:lstStyle/>
          <a:p>
            <a:endParaRPr lang="en-US"/>
          </a:p>
        </p:txBody>
      </p:sp>
      <p:sp>
        <p:nvSpPr>
          <p:cNvPr id="278564" name="Montana">
            <a:extLst>
              <a:ext uri="{FF2B5EF4-FFF2-40B4-BE49-F238E27FC236}">
                <a16:creationId xmlns:a16="http://schemas.microsoft.com/office/drawing/2014/main" id="{58BB972E-D362-4927-B5E2-1305ADEC5614}"/>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7A9CF"/>
          </a:solidFill>
          <a:ln w="15875">
            <a:solidFill>
              <a:srgbClr val="003F48"/>
            </a:solidFill>
            <a:prstDash val="solid"/>
            <a:round/>
            <a:headEnd/>
            <a:tailEnd/>
          </a:ln>
        </p:spPr>
        <p:txBody>
          <a:bodyPr/>
          <a:lstStyle/>
          <a:p>
            <a:endParaRPr lang="en-US"/>
          </a:p>
        </p:txBody>
      </p:sp>
      <p:sp>
        <p:nvSpPr>
          <p:cNvPr id="278565" name="Nebraska">
            <a:extLst>
              <a:ext uri="{FF2B5EF4-FFF2-40B4-BE49-F238E27FC236}">
                <a16:creationId xmlns:a16="http://schemas.microsoft.com/office/drawing/2014/main" id="{8FDE9D05-CF1E-46B1-BF46-D1026C15282B}"/>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67A9CF"/>
          </a:solidFill>
          <a:ln w="15875">
            <a:solidFill>
              <a:srgbClr val="003F48"/>
            </a:solidFill>
            <a:prstDash val="solid"/>
            <a:round/>
            <a:headEnd/>
            <a:tailEnd/>
          </a:ln>
        </p:spPr>
        <p:txBody>
          <a:bodyPr/>
          <a:lstStyle/>
          <a:p>
            <a:endParaRPr lang="en-US"/>
          </a:p>
        </p:txBody>
      </p:sp>
      <p:sp>
        <p:nvSpPr>
          <p:cNvPr id="278566" name="Nevada">
            <a:extLst>
              <a:ext uri="{FF2B5EF4-FFF2-40B4-BE49-F238E27FC236}">
                <a16:creationId xmlns:a16="http://schemas.microsoft.com/office/drawing/2014/main" id="{2C196000-D53F-4E7F-BBFE-EC0AC97A833B}"/>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78567" name="New Hampshire">
            <a:extLst>
              <a:ext uri="{FF2B5EF4-FFF2-40B4-BE49-F238E27FC236}">
                <a16:creationId xmlns:a16="http://schemas.microsoft.com/office/drawing/2014/main" id="{543A012C-6E0F-4D88-AE9E-A169C79D143F}"/>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7A9CF"/>
          </a:solidFill>
          <a:ln w="15875">
            <a:solidFill>
              <a:srgbClr val="003F48"/>
            </a:solidFill>
            <a:prstDash val="solid"/>
            <a:round/>
            <a:headEnd/>
            <a:tailEnd/>
          </a:ln>
        </p:spPr>
        <p:txBody>
          <a:bodyPr/>
          <a:lstStyle/>
          <a:p>
            <a:endParaRPr lang="en-US"/>
          </a:p>
        </p:txBody>
      </p:sp>
      <p:sp>
        <p:nvSpPr>
          <p:cNvPr id="278568" name="New Jersey">
            <a:extLst>
              <a:ext uri="{FF2B5EF4-FFF2-40B4-BE49-F238E27FC236}">
                <a16:creationId xmlns:a16="http://schemas.microsoft.com/office/drawing/2014/main" id="{5785942B-F5B8-4966-8545-2FAA85BCD40B}"/>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78569" name="North Carolina">
            <a:extLst>
              <a:ext uri="{FF2B5EF4-FFF2-40B4-BE49-F238E27FC236}">
                <a16:creationId xmlns:a16="http://schemas.microsoft.com/office/drawing/2014/main" id="{D9AC89F6-ECB7-4DC5-A44F-8CC4E802D1E6}"/>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7A9CF"/>
          </a:solidFill>
          <a:ln w="15875">
            <a:solidFill>
              <a:srgbClr val="003F48"/>
            </a:solidFill>
            <a:prstDash val="solid"/>
            <a:round/>
            <a:headEnd/>
            <a:tailEnd/>
          </a:ln>
        </p:spPr>
        <p:txBody>
          <a:bodyPr/>
          <a:lstStyle/>
          <a:p>
            <a:endParaRPr lang="en-US"/>
          </a:p>
        </p:txBody>
      </p:sp>
      <p:sp>
        <p:nvSpPr>
          <p:cNvPr id="278570" name="North Dakota">
            <a:extLst>
              <a:ext uri="{FF2B5EF4-FFF2-40B4-BE49-F238E27FC236}">
                <a16:creationId xmlns:a16="http://schemas.microsoft.com/office/drawing/2014/main" id="{503C4D57-B542-4741-8D59-447F4E9219D1}"/>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7A9CF"/>
          </a:solidFill>
          <a:ln w="15875">
            <a:solidFill>
              <a:srgbClr val="003F48"/>
            </a:solidFill>
            <a:prstDash val="solid"/>
            <a:round/>
            <a:headEnd/>
            <a:tailEnd/>
          </a:ln>
        </p:spPr>
        <p:txBody>
          <a:bodyPr/>
          <a:lstStyle/>
          <a:p>
            <a:endParaRPr lang="en-US"/>
          </a:p>
        </p:txBody>
      </p:sp>
      <p:sp>
        <p:nvSpPr>
          <p:cNvPr id="278571" name="Ohio">
            <a:extLst>
              <a:ext uri="{FF2B5EF4-FFF2-40B4-BE49-F238E27FC236}">
                <a16:creationId xmlns:a16="http://schemas.microsoft.com/office/drawing/2014/main" id="{34E77DF8-7001-43AE-915A-ADE8573A23B2}"/>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67A9CF"/>
          </a:solidFill>
          <a:ln w="15875">
            <a:solidFill>
              <a:srgbClr val="003F48"/>
            </a:solidFill>
            <a:prstDash val="solid"/>
            <a:round/>
            <a:headEnd/>
            <a:tailEnd/>
          </a:ln>
        </p:spPr>
        <p:txBody>
          <a:bodyPr/>
          <a:lstStyle/>
          <a:p>
            <a:endParaRPr lang="en-US"/>
          </a:p>
        </p:txBody>
      </p:sp>
      <p:sp>
        <p:nvSpPr>
          <p:cNvPr id="278572" name="Oregon">
            <a:extLst>
              <a:ext uri="{FF2B5EF4-FFF2-40B4-BE49-F238E27FC236}">
                <a16:creationId xmlns:a16="http://schemas.microsoft.com/office/drawing/2014/main" id="{7F01D908-B589-4E23-9B6B-2D9D6870C262}"/>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BDC9E1"/>
          </a:solidFill>
          <a:ln w="15875">
            <a:solidFill>
              <a:srgbClr val="003F48"/>
            </a:solidFill>
            <a:prstDash val="solid"/>
            <a:round/>
            <a:headEnd/>
            <a:tailEnd/>
          </a:ln>
        </p:spPr>
        <p:txBody>
          <a:bodyPr/>
          <a:lstStyle/>
          <a:p>
            <a:endParaRPr lang="en-US"/>
          </a:p>
        </p:txBody>
      </p:sp>
      <p:sp>
        <p:nvSpPr>
          <p:cNvPr id="278573" name="Pennsylvania">
            <a:extLst>
              <a:ext uri="{FF2B5EF4-FFF2-40B4-BE49-F238E27FC236}">
                <a16:creationId xmlns:a16="http://schemas.microsoft.com/office/drawing/2014/main" id="{39F6477D-57A4-49A3-BD14-D29F03B9F57E}"/>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7A9CF"/>
          </a:solidFill>
          <a:ln w="15875">
            <a:solidFill>
              <a:srgbClr val="003F48"/>
            </a:solidFill>
            <a:prstDash val="solid"/>
            <a:round/>
            <a:headEnd/>
            <a:tailEnd/>
          </a:ln>
        </p:spPr>
        <p:txBody>
          <a:bodyPr/>
          <a:lstStyle/>
          <a:p>
            <a:endParaRPr lang="en-US"/>
          </a:p>
        </p:txBody>
      </p:sp>
      <p:sp>
        <p:nvSpPr>
          <p:cNvPr id="278574" name="Rhode Island">
            <a:extLst>
              <a:ext uri="{FF2B5EF4-FFF2-40B4-BE49-F238E27FC236}">
                <a16:creationId xmlns:a16="http://schemas.microsoft.com/office/drawing/2014/main" id="{95C3F6C4-8727-43CF-9CCD-075BC9474733}"/>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7A9CF"/>
          </a:solidFill>
          <a:ln w="15875">
            <a:solidFill>
              <a:srgbClr val="003F48"/>
            </a:solidFill>
            <a:prstDash val="solid"/>
            <a:round/>
            <a:headEnd/>
            <a:tailEnd/>
          </a:ln>
        </p:spPr>
        <p:txBody>
          <a:bodyPr/>
          <a:lstStyle/>
          <a:p>
            <a:endParaRPr lang="en-US"/>
          </a:p>
        </p:txBody>
      </p:sp>
      <p:sp>
        <p:nvSpPr>
          <p:cNvPr id="278575" name="South Carolina">
            <a:extLst>
              <a:ext uri="{FF2B5EF4-FFF2-40B4-BE49-F238E27FC236}">
                <a16:creationId xmlns:a16="http://schemas.microsoft.com/office/drawing/2014/main" id="{56A3049B-FDBE-470F-8A75-12CF9C739946}"/>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7A9CF"/>
          </a:solidFill>
          <a:ln w="15875">
            <a:solidFill>
              <a:srgbClr val="003F48"/>
            </a:solidFill>
            <a:prstDash val="solid"/>
            <a:round/>
            <a:headEnd/>
            <a:tailEnd/>
          </a:ln>
        </p:spPr>
        <p:txBody>
          <a:bodyPr/>
          <a:lstStyle/>
          <a:p>
            <a:endParaRPr lang="en-US"/>
          </a:p>
        </p:txBody>
      </p:sp>
      <p:sp>
        <p:nvSpPr>
          <p:cNvPr id="278576" name="South Dakota">
            <a:extLst>
              <a:ext uri="{FF2B5EF4-FFF2-40B4-BE49-F238E27FC236}">
                <a16:creationId xmlns:a16="http://schemas.microsoft.com/office/drawing/2014/main" id="{CCD08968-DE57-4E2A-A48D-835B9FEFAF21}"/>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67A9CF"/>
          </a:solidFill>
          <a:ln w="15875">
            <a:solidFill>
              <a:srgbClr val="003F48"/>
            </a:solidFill>
            <a:prstDash val="solid"/>
            <a:round/>
            <a:headEnd/>
            <a:tailEnd/>
          </a:ln>
        </p:spPr>
        <p:txBody>
          <a:bodyPr/>
          <a:lstStyle/>
          <a:p>
            <a:endParaRPr lang="en-US"/>
          </a:p>
        </p:txBody>
      </p:sp>
      <p:sp>
        <p:nvSpPr>
          <p:cNvPr id="278577" name="Tennessee">
            <a:extLst>
              <a:ext uri="{FF2B5EF4-FFF2-40B4-BE49-F238E27FC236}">
                <a16:creationId xmlns:a16="http://schemas.microsoft.com/office/drawing/2014/main" id="{5D6569D1-5FA1-4EAE-AF96-A6E668556F28}"/>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67A9CF"/>
          </a:solidFill>
          <a:ln w="15875">
            <a:solidFill>
              <a:srgbClr val="003F48"/>
            </a:solidFill>
            <a:prstDash val="solid"/>
            <a:round/>
            <a:headEnd/>
            <a:tailEnd/>
          </a:ln>
        </p:spPr>
        <p:txBody>
          <a:bodyPr/>
          <a:lstStyle/>
          <a:p>
            <a:endParaRPr lang="en-US"/>
          </a:p>
        </p:txBody>
      </p:sp>
      <p:sp>
        <p:nvSpPr>
          <p:cNvPr id="278578" name="Texas">
            <a:extLst>
              <a:ext uri="{FF2B5EF4-FFF2-40B4-BE49-F238E27FC236}">
                <a16:creationId xmlns:a16="http://schemas.microsoft.com/office/drawing/2014/main" id="{0FB1F1D6-1D1B-4B1E-A328-9C1442343AE5}"/>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78579" name="Utah">
            <a:extLst>
              <a:ext uri="{FF2B5EF4-FFF2-40B4-BE49-F238E27FC236}">
                <a16:creationId xmlns:a16="http://schemas.microsoft.com/office/drawing/2014/main" id="{5745153C-E5ED-4669-B235-2118CDE643DD}"/>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67A9CF"/>
          </a:solidFill>
          <a:ln w="15875">
            <a:solidFill>
              <a:srgbClr val="003F48"/>
            </a:solidFill>
            <a:prstDash val="solid"/>
            <a:round/>
            <a:headEnd/>
            <a:tailEnd/>
          </a:ln>
        </p:spPr>
        <p:txBody>
          <a:bodyPr/>
          <a:lstStyle/>
          <a:p>
            <a:endParaRPr lang="en-US"/>
          </a:p>
        </p:txBody>
      </p:sp>
      <p:sp>
        <p:nvSpPr>
          <p:cNvPr id="278580" name="Vermont">
            <a:extLst>
              <a:ext uri="{FF2B5EF4-FFF2-40B4-BE49-F238E27FC236}">
                <a16:creationId xmlns:a16="http://schemas.microsoft.com/office/drawing/2014/main" id="{BDDF8862-78B8-4209-8D48-B213971E2083}"/>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BDC9E1"/>
          </a:solidFill>
          <a:ln w="15875">
            <a:solidFill>
              <a:srgbClr val="003F48"/>
            </a:solidFill>
            <a:prstDash val="solid"/>
            <a:round/>
            <a:headEnd/>
            <a:tailEnd/>
          </a:ln>
        </p:spPr>
        <p:txBody>
          <a:bodyPr/>
          <a:lstStyle/>
          <a:p>
            <a:endParaRPr lang="en-US"/>
          </a:p>
        </p:txBody>
      </p:sp>
      <p:sp>
        <p:nvSpPr>
          <p:cNvPr id="278581" name="West Virginia">
            <a:extLst>
              <a:ext uri="{FF2B5EF4-FFF2-40B4-BE49-F238E27FC236}">
                <a16:creationId xmlns:a16="http://schemas.microsoft.com/office/drawing/2014/main" id="{31AAEF1D-333B-457F-8143-1B2FEB76C399}"/>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78582" name="Wisconsin">
            <a:extLst>
              <a:ext uri="{FF2B5EF4-FFF2-40B4-BE49-F238E27FC236}">
                <a16:creationId xmlns:a16="http://schemas.microsoft.com/office/drawing/2014/main" id="{8D5497A6-5B13-47A5-83E5-69535497E695}"/>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7A9CF"/>
          </a:solidFill>
          <a:ln w="15875">
            <a:solidFill>
              <a:srgbClr val="003F48"/>
            </a:solidFill>
            <a:prstDash val="solid"/>
            <a:round/>
            <a:headEnd/>
            <a:tailEnd/>
          </a:ln>
        </p:spPr>
        <p:txBody>
          <a:bodyPr/>
          <a:lstStyle/>
          <a:p>
            <a:endParaRPr lang="en-US"/>
          </a:p>
        </p:txBody>
      </p:sp>
      <p:sp>
        <p:nvSpPr>
          <p:cNvPr id="278583" name="Wyoming">
            <a:extLst>
              <a:ext uri="{FF2B5EF4-FFF2-40B4-BE49-F238E27FC236}">
                <a16:creationId xmlns:a16="http://schemas.microsoft.com/office/drawing/2014/main" id="{B58CFA25-308C-418A-9BE7-927966DFC655}"/>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78584" name="Massachusetts">
            <a:extLst>
              <a:ext uri="{FF2B5EF4-FFF2-40B4-BE49-F238E27FC236}">
                <a16:creationId xmlns:a16="http://schemas.microsoft.com/office/drawing/2014/main" id="{BE0A91CB-077B-4C8F-8F3D-8CCCF872AF70}"/>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8585" name="Freeform 59">
            <a:extLst>
              <a:ext uri="{FF2B5EF4-FFF2-40B4-BE49-F238E27FC236}">
                <a16:creationId xmlns:a16="http://schemas.microsoft.com/office/drawing/2014/main" id="{6949AD89-9DA7-4E6C-AB1D-7505C235D19C}"/>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86" name="Freeform 60">
            <a:extLst>
              <a:ext uri="{FF2B5EF4-FFF2-40B4-BE49-F238E27FC236}">
                <a16:creationId xmlns:a16="http://schemas.microsoft.com/office/drawing/2014/main" id="{B0A640C1-2C55-4F11-B856-6832EF17B6E5}"/>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587" name="Virginia">
            <a:extLst>
              <a:ext uri="{FF2B5EF4-FFF2-40B4-BE49-F238E27FC236}">
                <a16:creationId xmlns:a16="http://schemas.microsoft.com/office/drawing/2014/main" id="{DF04F3D0-F1B7-4722-A8BD-E44E4389AED2}"/>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67A9CF"/>
          </a:solidFill>
          <a:ln w="15875">
            <a:solidFill>
              <a:srgbClr val="003F48"/>
            </a:solidFill>
            <a:prstDash val="solid"/>
            <a:round/>
            <a:headEnd/>
            <a:tailEnd/>
          </a:ln>
        </p:spPr>
        <p:txBody>
          <a:bodyPr/>
          <a:lstStyle/>
          <a:p>
            <a:endParaRPr lang="en-US"/>
          </a:p>
        </p:txBody>
      </p:sp>
      <p:sp>
        <p:nvSpPr>
          <p:cNvPr id="278588" name="Freeform 62">
            <a:extLst>
              <a:ext uri="{FF2B5EF4-FFF2-40B4-BE49-F238E27FC236}">
                <a16:creationId xmlns:a16="http://schemas.microsoft.com/office/drawing/2014/main" id="{227E8D42-4C81-462C-A81A-7CE5BBBC6B74}"/>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8589" name="Hawaii">
            <a:extLst>
              <a:ext uri="{FF2B5EF4-FFF2-40B4-BE49-F238E27FC236}">
                <a16:creationId xmlns:a16="http://schemas.microsoft.com/office/drawing/2014/main" id="{92853AC3-F41B-43D9-8E47-3E9256868C09}"/>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78614" name="Freeform 64">
              <a:extLst>
                <a:ext uri="{FF2B5EF4-FFF2-40B4-BE49-F238E27FC236}">
                  <a16:creationId xmlns:a16="http://schemas.microsoft.com/office/drawing/2014/main" id="{62720126-8319-4D91-8CBA-C70FCA6FA1FB}"/>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BDC9E1"/>
            </a:solidFill>
            <a:ln w="15875">
              <a:solidFill>
                <a:srgbClr val="003F48"/>
              </a:solidFill>
              <a:prstDash val="solid"/>
              <a:round/>
              <a:headEnd/>
              <a:tailEnd/>
            </a:ln>
          </p:spPr>
          <p:txBody>
            <a:bodyPr/>
            <a:lstStyle/>
            <a:p>
              <a:endParaRPr lang="en-US"/>
            </a:p>
          </p:txBody>
        </p:sp>
        <p:sp>
          <p:nvSpPr>
            <p:cNvPr id="278615" name="Freeform 65">
              <a:extLst>
                <a:ext uri="{FF2B5EF4-FFF2-40B4-BE49-F238E27FC236}">
                  <a16:creationId xmlns:a16="http://schemas.microsoft.com/office/drawing/2014/main" id="{E8FB1D5F-80E0-49CA-B4BE-3B0F8F6C7AC1}"/>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78616" name="Freeform 66">
              <a:extLst>
                <a:ext uri="{FF2B5EF4-FFF2-40B4-BE49-F238E27FC236}">
                  <a16:creationId xmlns:a16="http://schemas.microsoft.com/office/drawing/2014/main" id="{247FD03C-2A46-4E61-953B-1D11FF343860}"/>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78617" name="Freeform 67">
              <a:extLst>
                <a:ext uri="{FF2B5EF4-FFF2-40B4-BE49-F238E27FC236}">
                  <a16:creationId xmlns:a16="http://schemas.microsoft.com/office/drawing/2014/main" id="{21A39B40-10F0-4C18-A83F-C67180FEA86D}"/>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78618" name="Freeform 68">
              <a:extLst>
                <a:ext uri="{FF2B5EF4-FFF2-40B4-BE49-F238E27FC236}">
                  <a16:creationId xmlns:a16="http://schemas.microsoft.com/office/drawing/2014/main" id="{D516070A-878D-405E-A8CF-468688FCA028}"/>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BDC9E1"/>
            </a:solidFill>
            <a:ln w="15875">
              <a:solidFill>
                <a:srgbClr val="003F48"/>
              </a:solidFill>
              <a:prstDash val="solid"/>
              <a:round/>
              <a:headEnd/>
              <a:tailEnd/>
            </a:ln>
          </p:spPr>
          <p:txBody>
            <a:bodyPr/>
            <a:lstStyle/>
            <a:p>
              <a:endParaRPr lang="en-US"/>
            </a:p>
          </p:txBody>
        </p:sp>
        <p:sp>
          <p:nvSpPr>
            <p:cNvPr id="278619" name="Freeform 69">
              <a:extLst>
                <a:ext uri="{FF2B5EF4-FFF2-40B4-BE49-F238E27FC236}">
                  <a16:creationId xmlns:a16="http://schemas.microsoft.com/office/drawing/2014/main" id="{D01B927D-ADAB-46DE-986D-80C13E5E1BE0}"/>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BDC9E1"/>
            </a:solidFill>
            <a:ln w="15875">
              <a:solidFill>
                <a:srgbClr val="003F48"/>
              </a:solidFill>
              <a:prstDash val="solid"/>
              <a:round/>
              <a:headEnd/>
              <a:tailEnd/>
            </a:ln>
          </p:spPr>
          <p:txBody>
            <a:bodyPr/>
            <a:lstStyle/>
            <a:p>
              <a:endParaRPr lang="en-US"/>
            </a:p>
          </p:txBody>
        </p:sp>
        <p:sp>
          <p:nvSpPr>
            <p:cNvPr id="278620" name="Freeform 70">
              <a:extLst>
                <a:ext uri="{FF2B5EF4-FFF2-40B4-BE49-F238E27FC236}">
                  <a16:creationId xmlns:a16="http://schemas.microsoft.com/office/drawing/2014/main" id="{7941B321-DDC6-44A7-B149-43FB20F43C90}"/>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BDC9E1"/>
            </a:solidFill>
            <a:ln w="15875">
              <a:solidFill>
                <a:srgbClr val="003F48"/>
              </a:solidFill>
              <a:prstDash val="solid"/>
              <a:round/>
              <a:headEnd/>
              <a:tailEnd/>
            </a:ln>
          </p:spPr>
          <p:txBody>
            <a:bodyPr/>
            <a:lstStyle/>
            <a:p>
              <a:endParaRPr lang="en-US"/>
            </a:p>
          </p:txBody>
        </p:sp>
        <p:sp>
          <p:nvSpPr>
            <p:cNvPr id="278621" name="Freeform 71">
              <a:extLst>
                <a:ext uri="{FF2B5EF4-FFF2-40B4-BE49-F238E27FC236}">
                  <a16:creationId xmlns:a16="http://schemas.microsoft.com/office/drawing/2014/main" id="{504E8C00-E6F6-41D1-B18A-6F3851400BA9}"/>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BDC9E1"/>
            </a:solidFill>
            <a:ln w="15875">
              <a:solidFill>
                <a:srgbClr val="003F48"/>
              </a:solidFill>
              <a:prstDash val="solid"/>
              <a:round/>
              <a:headEnd/>
              <a:tailEnd/>
            </a:ln>
          </p:spPr>
          <p:txBody>
            <a:bodyPr/>
            <a:lstStyle/>
            <a:p>
              <a:endParaRPr lang="en-US"/>
            </a:p>
          </p:txBody>
        </p:sp>
      </p:grpSp>
      <p:grpSp>
        <p:nvGrpSpPr>
          <p:cNvPr id="278590" name="Alaska">
            <a:extLst>
              <a:ext uri="{FF2B5EF4-FFF2-40B4-BE49-F238E27FC236}">
                <a16:creationId xmlns:a16="http://schemas.microsoft.com/office/drawing/2014/main" id="{E421C46F-5C55-4BC4-81BA-D9FEF85EB93A}"/>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78604" name="Freeform 73">
              <a:extLst>
                <a:ext uri="{FF2B5EF4-FFF2-40B4-BE49-F238E27FC236}">
                  <a16:creationId xmlns:a16="http://schemas.microsoft.com/office/drawing/2014/main" id="{A543B536-E3E2-48EB-AFAC-1A78E30C1460}"/>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BDC9E1"/>
            </a:solidFill>
            <a:ln w="15875">
              <a:solidFill>
                <a:srgbClr val="003F48"/>
              </a:solidFill>
              <a:prstDash val="solid"/>
              <a:round/>
              <a:headEnd/>
              <a:tailEnd/>
            </a:ln>
          </p:spPr>
          <p:txBody>
            <a:bodyPr/>
            <a:lstStyle/>
            <a:p>
              <a:endParaRPr lang="en-US"/>
            </a:p>
          </p:txBody>
        </p:sp>
        <p:sp>
          <p:nvSpPr>
            <p:cNvPr id="278605" name="Freeform 74">
              <a:extLst>
                <a:ext uri="{FF2B5EF4-FFF2-40B4-BE49-F238E27FC236}">
                  <a16:creationId xmlns:a16="http://schemas.microsoft.com/office/drawing/2014/main" id="{C569FD22-E825-4253-879F-01AE4887DA87}"/>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BDC9E1"/>
            </a:solidFill>
            <a:ln w="15875">
              <a:solidFill>
                <a:srgbClr val="003F48"/>
              </a:solidFill>
              <a:prstDash val="solid"/>
              <a:round/>
              <a:headEnd/>
              <a:tailEnd/>
            </a:ln>
          </p:spPr>
          <p:txBody>
            <a:bodyPr/>
            <a:lstStyle/>
            <a:p>
              <a:endParaRPr lang="en-US"/>
            </a:p>
          </p:txBody>
        </p:sp>
        <p:sp>
          <p:nvSpPr>
            <p:cNvPr id="278606" name="Freeform 75">
              <a:extLst>
                <a:ext uri="{FF2B5EF4-FFF2-40B4-BE49-F238E27FC236}">
                  <a16:creationId xmlns:a16="http://schemas.microsoft.com/office/drawing/2014/main" id="{34E92AB6-53C7-4248-BE0A-595BFFA6C790}"/>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BDC9E1"/>
            </a:solidFill>
            <a:ln w="15875">
              <a:solidFill>
                <a:srgbClr val="003F48"/>
              </a:solidFill>
              <a:prstDash val="solid"/>
              <a:round/>
              <a:headEnd/>
              <a:tailEnd/>
            </a:ln>
          </p:spPr>
          <p:txBody>
            <a:bodyPr/>
            <a:lstStyle/>
            <a:p>
              <a:endParaRPr lang="en-US"/>
            </a:p>
          </p:txBody>
        </p:sp>
        <p:sp>
          <p:nvSpPr>
            <p:cNvPr id="278607" name="Freeform 76">
              <a:extLst>
                <a:ext uri="{FF2B5EF4-FFF2-40B4-BE49-F238E27FC236}">
                  <a16:creationId xmlns:a16="http://schemas.microsoft.com/office/drawing/2014/main" id="{52B68603-82FC-4337-AA8C-DCEA310A30A3}"/>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BDC9E1"/>
            </a:solidFill>
            <a:ln w="15875">
              <a:solidFill>
                <a:srgbClr val="003F48"/>
              </a:solidFill>
              <a:prstDash val="solid"/>
              <a:round/>
              <a:headEnd/>
              <a:tailEnd/>
            </a:ln>
          </p:spPr>
          <p:txBody>
            <a:bodyPr/>
            <a:lstStyle/>
            <a:p>
              <a:endParaRPr lang="en-US"/>
            </a:p>
          </p:txBody>
        </p:sp>
        <p:sp>
          <p:nvSpPr>
            <p:cNvPr id="278608" name="Freeform 77">
              <a:extLst>
                <a:ext uri="{FF2B5EF4-FFF2-40B4-BE49-F238E27FC236}">
                  <a16:creationId xmlns:a16="http://schemas.microsoft.com/office/drawing/2014/main" id="{54D111F1-8458-4433-9A0C-9666F3D9F5AE}"/>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BDC9E1"/>
            </a:solidFill>
            <a:ln w="15875">
              <a:solidFill>
                <a:srgbClr val="003F48"/>
              </a:solidFill>
              <a:prstDash val="solid"/>
              <a:round/>
              <a:headEnd/>
              <a:tailEnd/>
            </a:ln>
          </p:spPr>
          <p:txBody>
            <a:bodyPr/>
            <a:lstStyle/>
            <a:p>
              <a:endParaRPr lang="en-US"/>
            </a:p>
          </p:txBody>
        </p:sp>
        <p:sp>
          <p:nvSpPr>
            <p:cNvPr id="278609" name="Freeform 78">
              <a:extLst>
                <a:ext uri="{FF2B5EF4-FFF2-40B4-BE49-F238E27FC236}">
                  <a16:creationId xmlns:a16="http://schemas.microsoft.com/office/drawing/2014/main" id="{4B1D313E-985E-464F-9A0C-DD1FFC1ED4B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BDC9E1"/>
            </a:solidFill>
            <a:ln w="15875">
              <a:solidFill>
                <a:srgbClr val="003F48"/>
              </a:solidFill>
              <a:prstDash val="solid"/>
              <a:round/>
              <a:headEnd/>
              <a:tailEnd/>
            </a:ln>
          </p:spPr>
          <p:txBody>
            <a:bodyPr/>
            <a:lstStyle/>
            <a:p>
              <a:endParaRPr lang="en-US"/>
            </a:p>
          </p:txBody>
        </p:sp>
        <p:sp>
          <p:nvSpPr>
            <p:cNvPr id="278610" name="Freeform 79">
              <a:extLst>
                <a:ext uri="{FF2B5EF4-FFF2-40B4-BE49-F238E27FC236}">
                  <a16:creationId xmlns:a16="http://schemas.microsoft.com/office/drawing/2014/main" id="{6A6B6BF2-6989-4EDC-9A8A-B1C4CD52B4BD}"/>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78611" name="Freeform 80">
              <a:extLst>
                <a:ext uri="{FF2B5EF4-FFF2-40B4-BE49-F238E27FC236}">
                  <a16:creationId xmlns:a16="http://schemas.microsoft.com/office/drawing/2014/main" id="{7E8C2F32-9044-4A89-BA45-BF31102B4D4D}"/>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78612" name="Freeform 81">
              <a:extLst>
                <a:ext uri="{FF2B5EF4-FFF2-40B4-BE49-F238E27FC236}">
                  <a16:creationId xmlns:a16="http://schemas.microsoft.com/office/drawing/2014/main" id="{EFEAF4BF-6F6A-425B-8AEF-E4012700EA83}"/>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BDC9E1"/>
            </a:solidFill>
            <a:ln w="15875">
              <a:solidFill>
                <a:srgbClr val="003F48"/>
              </a:solidFill>
              <a:prstDash val="solid"/>
              <a:round/>
              <a:headEnd/>
              <a:tailEnd/>
            </a:ln>
          </p:spPr>
          <p:txBody>
            <a:bodyPr/>
            <a:lstStyle/>
            <a:p>
              <a:endParaRPr lang="en-US"/>
            </a:p>
          </p:txBody>
        </p:sp>
        <p:sp>
          <p:nvSpPr>
            <p:cNvPr id="278613" name="Freeform 82">
              <a:extLst>
                <a:ext uri="{FF2B5EF4-FFF2-40B4-BE49-F238E27FC236}">
                  <a16:creationId xmlns:a16="http://schemas.microsoft.com/office/drawing/2014/main" id="{14470F26-0DAE-4C43-AE67-A4A800730561}"/>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BDC9E1"/>
            </a:solidFill>
            <a:ln w="15875">
              <a:solidFill>
                <a:srgbClr val="003F48"/>
              </a:solidFill>
              <a:prstDash val="solid"/>
              <a:round/>
              <a:headEnd/>
              <a:tailEnd/>
            </a:ln>
          </p:spPr>
          <p:txBody>
            <a:bodyPr/>
            <a:lstStyle/>
            <a:p>
              <a:endParaRPr lang="en-US"/>
            </a:p>
          </p:txBody>
        </p:sp>
      </p:grpSp>
      <p:sp>
        <p:nvSpPr>
          <p:cNvPr id="278591" name="Rectangle 109">
            <a:extLst>
              <a:ext uri="{FF2B5EF4-FFF2-40B4-BE49-F238E27FC236}">
                <a16:creationId xmlns:a16="http://schemas.microsoft.com/office/drawing/2014/main" id="{9F486415-03F5-4706-93F9-70A4E41D709F}"/>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8592" name="Rectangle 110">
            <a:extLst>
              <a:ext uri="{FF2B5EF4-FFF2-40B4-BE49-F238E27FC236}">
                <a16:creationId xmlns:a16="http://schemas.microsoft.com/office/drawing/2014/main" id="{BECF7169-BD0B-452E-9319-103DB71E3AB5}"/>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8593" name="Rectangle 111">
            <a:extLst>
              <a:ext uri="{FF2B5EF4-FFF2-40B4-BE49-F238E27FC236}">
                <a16:creationId xmlns:a16="http://schemas.microsoft.com/office/drawing/2014/main" id="{FAF6B12D-D24C-4EC8-82B0-92B951B18C3C}"/>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8594" name="Rectangle 112">
            <a:extLst>
              <a:ext uri="{FF2B5EF4-FFF2-40B4-BE49-F238E27FC236}">
                <a16:creationId xmlns:a16="http://schemas.microsoft.com/office/drawing/2014/main" id="{195BCA14-9309-4A76-923B-7F98416EF44F}"/>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8595" name="Rectangle 113">
            <a:extLst>
              <a:ext uri="{FF2B5EF4-FFF2-40B4-BE49-F238E27FC236}">
                <a16:creationId xmlns:a16="http://schemas.microsoft.com/office/drawing/2014/main" id="{48629360-1DCB-492C-9234-0D725FCBF2F7}"/>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78596" name="Text Box 114">
            <a:extLst>
              <a:ext uri="{FF2B5EF4-FFF2-40B4-BE49-F238E27FC236}">
                <a16:creationId xmlns:a16="http://schemas.microsoft.com/office/drawing/2014/main" id="{27655D70-B21B-4981-B849-D99FAE0EC4A3}"/>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78597" name="Text Box 105">
            <a:extLst>
              <a:ext uri="{FF2B5EF4-FFF2-40B4-BE49-F238E27FC236}">
                <a16:creationId xmlns:a16="http://schemas.microsoft.com/office/drawing/2014/main" id="{2C480D96-DF1B-4E7D-AC5B-D71EA19743F3}"/>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78598" name="Text Box 106">
            <a:extLst>
              <a:ext uri="{FF2B5EF4-FFF2-40B4-BE49-F238E27FC236}">
                <a16:creationId xmlns:a16="http://schemas.microsoft.com/office/drawing/2014/main" id="{E6984B1C-EA06-4C8F-8189-A13E1C1172D0}"/>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78599" name="Text Box 107">
            <a:extLst>
              <a:ext uri="{FF2B5EF4-FFF2-40B4-BE49-F238E27FC236}">
                <a16:creationId xmlns:a16="http://schemas.microsoft.com/office/drawing/2014/main" id="{8AFFC64C-AEBF-49B9-84A3-D3A4126135A4}"/>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78600" name="Text Box 108">
            <a:extLst>
              <a:ext uri="{FF2B5EF4-FFF2-40B4-BE49-F238E27FC236}">
                <a16:creationId xmlns:a16="http://schemas.microsoft.com/office/drawing/2014/main" id="{04CC8E74-7713-468C-93C4-B7231594BD42}"/>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78601" name="Rectangle 7">
            <a:extLst>
              <a:ext uri="{FF2B5EF4-FFF2-40B4-BE49-F238E27FC236}">
                <a16:creationId xmlns:a16="http://schemas.microsoft.com/office/drawing/2014/main" id="{275DDA2C-06D6-4CF7-96CF-DFF1FDD3E135}"/>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asthma in a required course</a:t>
            </a:r>
          </a:p>
        </p:txBody>
      </p:sp>
      <p:sp>
        <p:nvSpPr>
          <p:cNvPr id="278602" name="Text Box 101">
            <a:extLst>
              <a:ext uri="{FF2B5EF4-FFF2-40B4-BE49-F238E27FC236}">
                <a16:creationId xmlns:a16="http://schemas.microsoft.com/office/drawing/2014/main" id="{F76E10BD-7635-42AF-9370-AB20B337A874}"/>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78603" name="Text Box 116">
            <a:extLst>
              <a:ext uri="{FF2B5EF4-FFF2-40B4-BE49-F238E27FC236}">
                <a16:creationId xmlns:a16="http://schemas.microsoft.com/office/drawing/2014/main" id="{5742D407-85B5-4CD2-814D-6BDDE2A95E19}"/>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Kansas">
            <a:extLst>
              <a:ext uri="{FF2B5EF4-FFF2-40B4-BE49-F238E27FC236}">
                <a16:creationId xmlns:a16="http://schemas.microsoft.com/office/drawing/2014/main" id="{71CF7F5E-CE11-4262-8107-90CF4716A65A}"/>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280579" name="Missouri">
            <a:extLst>
              <a:ext uri="{FF2B5EF4-FFF2-40B4-BE49-F238E27FC236}">
                <a16:creationId xmlns:a16="http://schemas.microsoft.com/office/drawing/2014/main" id="{50B523EC-ED0F-4D8A-AFCA-1FCBD26DC066}"/>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0580" name="Illinois">
            <a:extLst>
              <a:ext uri="{FF2B5EF4-FFF2-40B4-BE49-F238E27FC236}">
                <a16:creationId xmlns:a16="http://schemas.microsoft.com/office/drawing/2014/main" id="{4B157B59-6D0C-4018-AE14-24AA785BB2FD}"/>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0581" name="Iowa">
            <a:extLst>
              <a:ext uri="{FF2B5EF4-FFF2-40B4-BE49-F238E27FC236}">
                <a16:creationId xmlns:a16="http://schemas.microsoft.com/office/drawing/2014/main" id="{707E435C-EA54-4D6C-A904-36006055BC17}"/>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80582" name="New Mexico">
            <a:extLst>
              <a:ext uri="{FF2B5EF4-FFF2-40B4-BE49-F238E27FC236}">
                <a16:creationId xmlns:a16="http://schemas.microsoft.com/office/drawing/2014/main" id="{A927F40E-BC88-4C02-8EF5-12AD6725298B}"/>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280583" name="Oklahoma">
            <a:extLst>
              <a:ext uri="{FF2B5EF4-FFF2-40B4-BE49-F238E27FC236}">
                <a16:creationId xmlns:a16="http://schemas.microsoft.com/office/drawing/2014/main" id="{3DB547AF-4739-4B56-B97F-95CF58C35929}"/>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80584" name="Florida">
            <a:extLst>
              <a:ext uri="{FF2B5EF4-FFF2-40B4-BE49-F238E27FC236}">
                <a16:creationId xmlns:a16="http://schemas.microsoft.com/office/drawing/2014/main" id="{E7BECEF4-917D-4E8A-86E0-020AD2E3962F}"/>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280585" name="Freeform 9">
            <a:extLst>
              <a:ext uri="{FF2B5EF4-FFF2-40B4-BE49-F238E27FC236}">
                <a16:creationId xmlns:a16="http://schemas.microsoft.com/office/drawing/2014/main" id="{73C3AE23-2107-4C02-91F0-02EF814AE713}"/>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80586" name="Freeform 10">
            <a:extLst>
              <a:ext uri="{FF2B5EF4-FFF2-40B4-BE49-F238E27FC236}">
                <a16:creationId xmlns:a16="http://schemas.microsoft.com/office/drawing/2014/main" id="{AAE98354-D8FA-4FC7-8782-E04EF0B45D9B}"/>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80587" name="Freeform 11">
            <a:extLst>
              <a:ext uri="{FF2B5EF4-FFF2-40B4-BE49-F238E27FC236}">
                <a16:creationId xmlns:a16="http://schemas.microsoft.com/office/drawing/2014/main" id="{914360CF-FFD1-43A0-A690-391F9ECA46F9}"/>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80588" name="Michigan Upper">
            <a:extLst>
              <a:ext uri="{FF2B5EF4-FFF2-40B4-BE49-F238E27FC236}">
                <a16:creationId xmlns:a16="http://schemas.microsoft.com/office/drawing/2014/main" id="{3A43DA79-0D82-4F8A-9A74-EDCB187B5C0F}"/>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280589" name="Michigan">
            <a:extLst>
              <a:ext uri="{FF2B5EF4-FFF2-40B4-BE49-F238E27FC236}">
                <a16:creationId xmlns:a16="http://schemas.microsoft.com/office/drawing/2014/main" id="{67CF158D-0593-4A59-81B8-DB59BE72B6F8}"/>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80590" name="New York">
            <a:extLst>
              <a:ext uri="{FF2B5EF4-FFF2-40B4-BE49-F238E27FC236}">
                <a16:creationId xmlns:a16="http://schemas.microsoft.com/office/drawing/2014/main" id="{45BA268C-740C-4D3D-B14F-6AA9663D7A81}"/>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280591" name="Freeform 15">
            <a:extLst>
              <a:ext uri="{FF2B5EF4-FFF2-40B4-BE49-F238E27FC236}">
                <a16:creationId xmlns:a16="http://schemas.microsoft.com/office/drawing/2014/main" id="{6126AFFF-6D1B-4068-8F0F-FCE1A32D8D7F}"/>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592" name="Freeform 16">
            <a:extLst>
              <a:ext uri="{FF2B5EF4-FFF2-40B4-BE49-F238E27FC236}">
                <a16:creationId xmlns:a16="http://schemas.microsoft.com/office/drawing/2014/main" id="{9414F858-1FF1-4DF6-A014-B44AE63B7E79}"/>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593" name="Washington">
            <a:extLst>
              <a:ext uri="{FF2B5EF4-FFF2-40B4-BE49-F238E27FC236}">
                <a16:creationId xmlns:a16="http://schemas.microsoft.com/office/drawing/2014/main" id="{350C5AF2-B46D-4D36-9CC4-ED8C8342F99F}"/>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280594" name="Freeform 19">
            <a:extLst>
              <a:ext uri="{FF2B5EF4-FFF2-40B4-BE49-F238E27FC236}">
                <a16:creationId xmlns:a16="http://schemas.microsoft.com/office/drawing/2014/main" id="{B942AB8C-62D6-4DA8-B35B-BFD3F18E1021}"/>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595" name="Alabama">
            <a:extLst>
              <a:ext uri="{FF2B5EF4-FFF2-40B4-BE49-F238E27FC236}">
                <a16:creationId xmlns:a16="http://schemas.microsoft.com/office/drawing/2014/main" id="{5170F262-E0C3-4A09-A8E8-F9A0A6FE1AF0}"/>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0596" name="Arizona">
            <a:extLst>
              <a:ext uri="{FF2B5EF4-FFF2-40B4-BE49-F238E27FC236}">
                <a16:creationId xmlns:a16="http://schemas.microsoft.com/office/drawing/2014/main" id="{A0671D57-BA7A-40EF-801D-C6154EEA6E35}"/>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80597" name="Arkansas">
            <a:extLst>
              <a:ext uri="{FF2B5EF4-FFF2-40B4-BE49-F238E27FC236}">
                <a16:creationId xmlns:a16="http://schemas.microsoft.com/office/drawing/2014/main" id="{212EAD4C-3FCC-4A82-8C83-1A5F82ADA76E}"/>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80598" name="California">
            <a:extLst>
              <a:ext uri="{FF2B5EF4-FFF2-40B4-BE49-F238E27FC236}">
                <a16:creationId xmlns:a16="http://schemas.microsoft.com/office/drawing/2014/main" id="{86619BFB-F10B-411A-B465-640BBA0DE5D0}"/>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280599" name="Colorado">
            <a:extLst>
              <a:ext uri="{FF2B5EF4-FFF2-40B4-BE49-F238E27FC236}">
                <a16:creationId xmlns:a16="http://schemas.microsoft.com/office/drawing/2014/main" id="{4B8E5083-FFCC-4338-8B7F-543A72C7C952}"/>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80600" name="Connecticut">
            <a:extLst>
              <a:ext uri="{FF2B5EF4-FFF2-40B4-BE49-F238E27FC236}">
                <a16:creationId xmlns:a16="http://schemas.microsoft.com/office/drawing/2014/main" id="{E968607A-B17E-419E-A3B4-7E84755F7F83}"/>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80601" name="Delaware">
            <a:extLst>
              <a:ext uri="{FF2B5EF4-FFF2-40B4-BE49-F238E27FC236}">
                <a16:creationId xmlns:a16="http://schemas.microsoft.com/office/drawing/2014/main" id="{315FE865-956E-4B42-B527-D6747EB105B4}"/>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0602" name="Freeform 27">
            <a:extLst>
              <a:ext uri="{FF2B5EF4-FFF2-40B4-BE49-F238E27FC236}">
                <a16:creationId xmlns:a16="http://schemas.microsoft.com/office/drawing/2014/main" id="{EBADDE29-DB56-477E-A90B-826A9C60D73D}"/>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603" name="Georgia">
            <a:extLst>
              <a:ext uri="{FF2B5EF4-FFF2-40B4-BE49-F238E27FC236}">
                <a16:creationId xmlns:a16="http://schemas.microsoft.com/office/drawing/2014/main" id="{BE845E70-6471-4E70-9AEB-3EFAB491FAD7}"/>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80604" name="Idaho">
            <a:extLst>
              <a:ext uri="{FF2B5EF4-FFF2-40B4-BE49-F238E27FC236}">
                <a16:creationId xmlns:a16="http://schemas.microsoft.com/office/drawing/2014/main" id="{466F80BA-CDAA-4EED-AEA8-003628CF0046}"/>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280605" name="Indiana">
            <a:extLst>
              <a:ext uri="{FF2B5EF4-FFF2-40B4-BE49-F238E27FC236}">
                <a16:creationId xmlns:a16="http://schemas.microsoft.com/office/drawing/2014/main" id="{7F160C73-1843-4185-95EA-C97CF0A88DC4}"/>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80606" name="Kentucky">
            <a:extLst>
              <a:ext uri="{FF2B5EF4-FFF2-40B4-BE49-F238E27FC236}">
                <a16:creationId xmlns:a16="http://schemas.microsoft.com/office/drawing/2014/main" id="{1C4E2C40-F5D0-4351-8EBB-BC9C60036473}"/>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0607" name="Louisiana">
            <a:extLst>
              <a:ext uri="{FF2B5EF4-FFF2-40B4-BE49-F238E27FC236}">
                <a16:creationId xmlns:a16="http://schemas.microsoft.com/office/drawing/2014/main" id="{BDF1724C-DAD0-44E1-B253-1595B560B307}"/>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80608" name="Maine">
            <a:extLst>
              <a:ext uri="{FF2B5EF4-FFF2-40B4-BE49-F238E27FC236}">
                <a16:creationId xmlns:a16="http://schemas.microsoft.com/office/drawing/2014/main" id="{9EE32A6D-1262-4033-BCA9-AF73FAA2FD3E}"/>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280609" name="Maryland">
            <a:extLst>
              <a:ext uri="{FF2B5EF4-FFF2-40B4-BE49-F238E27FC236}">
                <a16:creationId xmlns:a16="http://schemas.microsoft.com/office/drawing/2014/main" id="{8888C7AE-81C6-4D49-A26C-63F14C8AE85D}"/>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0610" name="Minnesota">
            <a:extLst>
              <a:ext uri="{FF2B5EF4-FFF2-40B4-BE49-F238E27FC236}">
                <a16:creationId xmlns:a16="http://schemas.microsoft.com/office/drawing/2014/main" id="{B6691FB7-9AF0-4D7A-BF18-A2C1F3EE6EF9}"/>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80611" name="Mississippi">
            <a:extLst>
              <a:ext uri="{FF2B5EF4-FFF2-40B4-BE49-F238E27FC236}">
                <a16:creationId xmlns:a16="http://schemas.microsoft.com/office/drawing/2014/main" id="{0C8357B4-4571-4ABF-91F5-7CD465DCBB0B}"/>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80612" name="Montana">
            <a:extLst>
              <a:ext uri="{FF2B5EF4-FFF2-40B4-BE49-F238E27FC236}">
                <a16:creationId xmlns:a16="http://schemas.microsoft.com/office/drawing/2014/main" id="{F75FBBA2-0D4F-45FE-BFAD-5A99D5E4B186}"/>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80613" name="Nebraska">
            <a:extLst>
              <a:ext uri="{FF2B5EF4-FFF2-40B4-BE49-F238E27FC236}">
                <a16:creationId xmlns:a16="http://schemas.microsoft.com/office/drawing/2014/main" id="{3E103AE2-2A5D-4EBF-8FF1-BF73D5333553}"/>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280614" name="Nevada">
            <a:extLst>
              <a:ext uri="{FF2B5EF4-FFF2-40B4-BE49-F238E27FC236}">
                <a16:creationId xmlns:a16="http://schemas.microsoft.com/office/drawing/2014/main" id="{AA746AF7-7627-40AB-A0FA-07166956CF67}"/>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80615" name="New Hampshire">
            <a:extLst>
              <a:ext uri="{FF2B5EF4-FFF2-40B4-BE49-F238E27FC236}">
                <a16:creationId xmlns:a16="http://schemas.microsoft.com/office/drawing/2014/main" id="{2BBB59D9-137C-4367-96E1-EF9E2C97D69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280616" name="New Jersey">
            <a:extLst>
              <a:ext uri="{FF2B5EF4-FFF2-40B4-BE49-F238E27FC236}">
                <a16:creationId xmlns:a16="http://schemas.microsoft.com/office/drawing/2014/main" id="{7587D9AD-0E02-4747-AD7C-16A8ADE85EB3}"/>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80617" name="North Carolina">
            <a:extLst>
              <a:ext uri="{FF2B5EF4-FFF2-40B4-BE49-F238E27FC236}">
                <a16:creationId xmlns:a16="http://schemas.microsoft.com/office/drawing/2014/main" id="{FE989378-D71E-492C-AAD0-6A20CB062E09}"/>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280618" name="North Dakota">
            <a:extLst>
              <a:ext uri="{FF2B5EF4-FFF2-40B4-BE49-F238E27FC236}">
                <a16:creationId xmlns:a16="http://schemas.microsoft.com/office/drawing/2014/main" id="{D69C14BE-D564-4559-B98F-E485A2DA445D}"/>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280619" name="Ohio">
            <a:extLst>
              <a:ext uri="{FF2B5EF4-FFF2-40B4-BE49-F238E27FC236}">
                <a16:creationId xmlns:a16="http://schemas.microsoft.com/office/drawing/2014/main" id="{DA9A1952-1B49-4B6D-9772-C656688D9E0E}"/>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280620" name="Oregon">
            <a:extLst>
              <a:ext uri="{FF2B5EF4-FFF2-40B4-BE49-F238E27FC236}">
                <a16:creationId xmlns:a16="http://schemas.microsoft.com/office/drawing/2014/main" id="{E1CB1CFC-6677-40B7-93CA-99EBB7A96474}"/>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280621" name="Pennsylvania">
            <a:extLst>
              <a:ext uri="{FF2B5EF4-FFF2-40B4-BE49-F238E27FC236}">
                <a16:creationId xmlns:a16="http://schemas.microsoft.com/office/drawing/2014/main" id="{B947B325-966C-4631-B3CC-DB1B25167EFF}"/>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280622" name="Rhode Island">
            <a:extLst>
              <a:ext uri="{FF2B5EF4-FFF2-40B4-BE49-F238E27FC236}">
                <a16:creationId xmlns:a16="http://schemas.microsoft.com/office/drawing/2014/main" id="{64C1749A-0B69-463F-AEF5-C18F7B8E8090}"/>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0623" name="South Carolina">
            <a:extLst>
              <a:ext uri="{FF2B5EF4-FFF2-40B4-BE49-F238E27FC236}">
                <a16:creationId xmlns:a16="http://schemas.microsoft.com/office/drawing/2014/main" id="{997CC8B5-A594-4A33-B066-6AF388822B12}"/>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280624" name="South Dakota">
            <a:extLst>
              <a:ext uri="{FF2B5EF4-FFF2-40B4-BE49-F238E27FC236}">
                <a16:creationId xmlns:a16="http://schemas.microsoft.com/office/drawing/2014/main" id="{87802BBA-E493-408F-A53A-864B13C3538B}"/>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0625" name="Tennessee">
            <a:extLst>
              <a:ext uri="{FF2B5EF4-FFF2-40B4-BE49-F238E27FC236}">
                <a16:creationId xmlns:a16="http://schemas.microsoft.com/office/drawing/2014/main" id="{19CE2E5C-AF6F-4E63-957D-7EC057265171}"/>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280626" name="Texas">
            <a:extLst>
              <a:ext uri="{FF2B5EF4-FFF2-40B4-BE49-F238E27FC236}">
                <a16:creationId xmlns:a16="http://schemas.microsoft.com/office/drawing/2014/main" id="{B65EC9EA-9AF6-447F-9E86-CA74756399D0}"/>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80627" name="Utah">
            <a:extLst>
              <a:ext uri="{FF2B5EF4-FFF2-40B4-BE49-F238E27FC236}">
                <a16:creationId xmlns:a16="http://schemas.microsoft.com/office/drawing/2014/main" id="{0544B35C-4206-4B9C-88AF-AD6B5D18A1C2}"/>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280628" name="Vermont">
            <a:extLst>
              <a:ext uri="{FF2B5EF4-FFF2-40B4-BE49-F238E27FC236}">
                <a16:creationId xmlns:a16="http://schemas.microsoft.com/office/drawing/2014/main" id="{B0473BC3-9015-4235-9180-4948590DB6F4}"/>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80629" name="West Virginia">
            <a:extLst>
              <a:ext uri="{FF2B5EF4-FFF2-40B4-BE49-F238E27FC236}">
                <a16:creationId xmlns:a16="http://schemas.microsoft.com/office/drawing/2014/main" id="{EE702D67-A9D3-4E3C-86AC-2B768C4D37FE}"/>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0630" name="Wisconsin">
            <a:extLst>
              <a:ext uri="{FF2B5EF4-FFF2-40B4-BE49-F238E27FC236}">
                <a16:creationId xmlns:a16="http://schemas.microsoft.com/office/drawing/2014/main" id="{AFEDF563-8067-4716-8263-EBEBB97CD8A4}"/>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280631" name="Wyoming">
            <a:extLst>
              <a:ext uri="{FF2B5EF4-FFF2-40B4-BE49-F238E27FC236}">
                <a16:creationId xmlns:a16="http://schemas.microsoft.com/office/drawing/2014/main" id="{FF7FE464-729B-4523-B08A-FC2DC02066B9}"/>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80632" name="Massachusetts">
            <a:extLst>
              <a:ext uri="{FF2B5EF4-FFF2-40B4-BE49-F238E27FC236}">
                <a16:creationId xmlns:a16="http://schemas.microsoft.com/office/drawing/2014/main" id="{109D6082-FE07-4222-A899-8EBBE94A1552}"/>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0633" name="Freeform 59">
            <a:extLst>
              <a:ext uri="{FF2B5EF4-FFF2-40B4-BE49-F238E27FC236}">
                <a16:creationId xmlns:a16="http://schemas.microsoft.com/office/drawing/2014/main" id="{D32EC536-7353-4FA0-9CD1-9C8FF890C82B}"/>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634" name="Freeform 60">
            <a:extLst>
              <a:ext uri="{FF2B5EF4-FFF2-40B4-BE49-F238E27FC236}">
                <a16:creationId xmlns:a16="http://schemas.microsoft.com/office/drawing/2014/main" id="{C5EE974A-85D2-4832-8ECE-849F76C7A1A2}"/>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635" name="Virginia">
            <a:extLst>
              <a:ext uri="{FF2B5EF4-FFF2-40B4-BE49-F238E27FC236}">
                <a16:creationId xmlns:a16="http://schemas.microsoft.com/office/drawing/2014/main" id="{5BF904FE-CF34-41E2-A578-7E4F21A158D3}"/>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280636" name="Freeform 62">
            <a:extLst>
              <a:ext uri="{FF2B5EF4-FFF2-40B4-BE49-F238E27FC236}">
                <a16:creationId xmlns:a16="http://schemas.microsoft.com/office/drawing/2014/main" id="{D251EF8F-C0CB-498A-9B4D-819A12AA99C2}"/>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0637" name="Hawaii">
            <a:extLst>
              <a:ext uri="{FF2B5EF4-FFF2-40B4-BE49-F238E27FC236}">
                <a16:creationId xmlns:a16="http://schemas.microsoft.com/office/drawing/2014/main" id="{A4DF5287-39D8-40B6-913F-213EC9EE5AB5}"/>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80662" name="Freeform 64">
              <a:extLst>
                <a:ext uri="{FF2B5EF4-FFF2-40B4-BE49-F238E27FC236}">
                  <a16:creationId xmlns:a16="http://schemas.microsoft.com/office/drawing/2014/main" id="{5B8270D3-09D7-48AB-96AC-B33021F49DB5}"/>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280663" name="Freeform 65">
              <a:extLst>
                <a:ext uri="{FF2B5EF4-FFF2-40B4-BE49-F238E27FC236}">
                  <a16:creationId xmlns:a16="http://schemas.microsoft.com/office/drawing/2014/main" id="{990321A8-2742-491A-89E7-3A7B0B6ED2DD}"/>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80664" name="Freeform 66">
              <a:extLst>
                <a:ext uri="{FF2B5EF4-FFF2-40B4-BE49-F238E27FC236}">
                  <a16:creationId xmlns:a16="http://schemas.microsoft.com/office/drawing/2014/main" id="{13497658-69CF-4563-9754-B7CDD3CFB0EE}"/>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0665" name="Freeform 67">
              <a:extLst>
                <a:ext uri="{FF2B5EF4-FFF2-40B4-BE49-F238E27FC236}">
                  <a16:creationId xmlns:a16="http://schemas.microsoft.com/office/drawing/2014/main" id="{1B8FBF79-F763-43FA-AD4A-B7C5D9BC3B6B}"/>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80666" name="Freeform 68">
              <a:extLst>
                <a:ext uri="{FF2B5EF4-FFF2-40B4-BE49-F238E27FC236}">
                  <a16:creationId xmlns:a16="http://schemas.microsoft.com/office/drawing/2014/main" id="{14BD01BA-D467-49A6-8478-500D59E60280}"/>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0667" name="Freeform 69">
              <a:extLst>
                <a:ext uri="{FF2B5EF4-FFF2-40B4-BE49-F238E27FC236}">
                  <a16:creationId xmlns:a16="http://schemas.microsoft.com/office/drawing/2014/main" id="{51DBBD13-4018-46D7-8C96-742D6AA9AA3B}"/>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0668" name="Freeform 70">
              <a:extLst>
                <a:ext uri="{FF2B5EF4-FFF2-40B4-BE49-F238E27FC236}">
                  <a16:creationId xmlns:a16="http://schemas.microsoft.com/office/drawing/2014/main" id="{64F0DB0A-0113-4823-A729-02D8CBB15606}"/>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280669" name="Freeform 71">
              <a:extLst>
                <a:ext uri="{FF2B5EF4-FFF2-40B4-BE49-F238E27FC236}">
                  <a16:creationId xmlns:a16="http://schemas.microsoft.com/office/drawing/2014/main" id="{A414B7BB-E0D3-4633-9A40-152DE69CDF6F}"/>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280638" name="Alaska">
            <a:extLst>
              <a:ext uri="{FF2B5EF4-FFF2-40B4-BE49-F238E27FC236}">
                <a16:creationId xmlns:a16="http://schemas.microsoft.com/office/drawing/2014/main" id="{13F38E83-AB66-42C4-9E72-CA2EFC5EEB86}"/>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80652" name="Freeform 73">
              <a:extLst>
                <a:ext uri="{FF2B5EF4-FFF2-40B4-BE49-F238E27FC236}">
                  <a16:creationId xmlns:a16="http://schemas.microsoft.com/office/drawing/2014/main" id="{8D8F9D1E-334D-4E25-8760-881FC84F92E1}"/>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280653" name="Freeform 74">
              <a:extLst>
                <a:ext uri="{FF2B5EF4-FFF2-40B4-BE49-F238E27FC236}">
                  <a16:creationId xmlns:a16="http://schemas.microsoft.com/office/drawing/2014/main" id="{89D9BED4-8D18-4ACD-A9EB-357C4E3A0EB0}"/>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280654" name="Freeform 75">
              <a:extLst>
                <a:ext uri="{FF2B5EF4-FFF2-40B4-BE49-F238E27FC236}">
                  <a16:creationId xmlns:a16="http://schemas.microsoft.com/office/drawing/2014/main" id="{8290CC99-9847-4744-BB3D-1F59C2441B15}"/>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80655" name="Freeform 76">
              <a:extLst>
                <a:ext uri="{FF2B5EF4-FFF2-40B4-BE49-F238E27FC236}">
                  <a16:creationId xmlns:a16="http://schemas.microsoft.com/office/drawing/2014/main" id="{0F7B37E0-1CF8-4E10-B1A9-A1F61A7C06D8}"/>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280656" name="Freeform 77">
              <a:extLst>
                <a:ext uri="{FF2B5EF4-FFF2-40B4-BE49-F238E27FC236}">
                  <a16:creationId xmlns:a16="http://schemas.microsoft.com/office/drawing/2014/main" id="{A3F7255C-B613-4A51-8F32-B442A19EE46D}"/>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280657" name="Freeform 78">
              <a:extLst>
                <a:ext uri="{FF2B5EF4-FFF2-40B4-BE49-F238E27FC236}">
                  <a16:creationId xmlns:a16="http://schemas.microsoft.com/office/drawing/2014/main" id="{D639BCB1-F9EE-4DD9-B8D6-02734904DAC8}"/>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80658" name="Freeform 79">
              <a:extLst>
                <a:ext uri="{FF2B5EF4-FFF2-40B4-BE49-F238E27FC236}">
                  <a16:creationId xmlns:a16="http://schemas.microsoft.com/office/drawing/2014/main" id="{BE158526-6A7D-4E66-81A9-4957F9258C8F}"/>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0659" name="Freeform 80">
              <a:extLst>
                <a:ext uri="{FF2B5EF4-FFF2-40B4-BE49-F238E27FC236}">
                  <a16:creationId xmlns:a16="http://schemas.microsoft.com/office/drawing/2014/main" id="{4DB5ADB6-C526-402C-9DEE-4290AFD3CC3B}"/>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0660" name="Freeform 81">
              <a:extLst>
                <a:ext uri="{FF2B5EF4-FFF2-40B4-BE49-F238E27FC236}">
                  <a16:creationId xmlns:a16="http://schemas.microsoft.com/office/drawing/2014/main" id="{13541DA5-9CDD-41FE-BDBA-AEEC78CE6346}"/>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0661" name="Freeform 82">
              <a:extLst>
                <a:ext uri="{FF2B5EF4-FFF2-40B4-BE49-F238E27FC236}">
                  <a16:creationId xmlns:a16="http://schemas.microsoft.com/office/drawing/2014/main" id="{8ADBB942-BA79-46E8-9299-895270EC7DA5}"/>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280639" name="Rectangle 109">
            <a:extLst>
              <a:ext uri="{FF2B5EF4-FFF2-40B4-BE49-F238E27FC236}">
                <a16:creationId xmlns:a16="http://schemas.microsoft.com/office/drawing/2014/main" id="{42C98DBA-D97C-4370-9FA1-2D1A9487A568}"/>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0640" name="Rectangle 110">
            <a:extLst>
              <a:ext uri="{FF2B5EF4-FFF2-40B4-BE49-F238E27FC236}">
                <a16:creationId xmlns:a16="http://schemas.microsoft.com/office/drawing/2014/main" id="{AFF088C0-AC56-41E4-B8AC-DF890A2CEB0B}"/>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0641" name="Rectangle 111">
            <a:extLst>
              <a:ext uri="{FF2B5EF4-FFF2-40B4-BE49-F238E27FC236}">
                <a16:creationId xmlns:a16="http://schemas.microsoft.com/office/drawing/2014/main" id="{818AB8D7-B8E1-4321-B567-23EF950C75A4}"/>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0642" name="Rectangle 112">
            <a:extLst>
              <a:ext uri="{FF2B5EF4-FFF2-40B4-BE49-F238E27FC236}">
                <a16:creationId xmlns:a16="http://schemas.microsoft.com/office/drawing/2014/main" id="{B4F56E4E-52E3-4B61-9F19-AECC21D22FD9}"/>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0643" name="Rectangle 113">
            <a:extLst>
              <a:ext uri="{FF2B5EF4-FFF2-40B4-BE49-F238E27FC236}">
                <a16:creationId xmlns:a16="http://schemas.microsoft.com/office/drawing/2014/main" id="{899748FE-AEDB-4F0E-A5C9-9BBA5244C97A}"/>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0644" name="Text Box 114">
            <a:extLst>
              <a:ext uri="{FF2B5EF4-FFF2-40B4-BE49-F238E27FC236}">
                <a16:creationId xmlns:a16="http://schemas.microsoft.com/office/drawing/2014/main" id="{6909212A-6013-4A81-8264-21119B178A40}"/>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80645" name="Text Box 105">
            <a:extLst>
              <a:ext uri="{FF2B5EF4-FFF2-40B4-BE49-F238E27FC236}">
                <a16:creationId xmlns:a16="http://schemas.microsoft.com/office/drawing/2014/main" id="{F35CFA46-AF7F-45E2-B41B-472BE61A41CC}"/>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80646" name="Text Box 106">
            <a:extLst>
              <a:ext uri="{FF2B5EF4-FFF2-40B4-BE49-F238E27FC236}">
                <a16:creationId xmlns:a16="http://schemas.microsoft.com/office/drawing/2014/main" id="{0FAF110C-30A3-4015-89B2-91DBA6603ECF}"/>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80647" name="Text Box 107">
            <a:extLst>
              <a:ext uri="{FF2B5EF4-FFF2-40B4-BE49-F238E27FC236}">
                <a16:creationId xmlns:a16="http://schemas.microsoft.com/office/drawing/2014/main" id="{BB2A5B44-6C28-440F-9516-94FF64521C36}"/>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80648" name="Text Box 108">
            <a:extLst>
              <a:ext uri="{FF2B5EF4-FFF2-40B4-BE49-F238E27FC236}">
                <a16:creationId xmlns:a16="http://schemas.microsoft.com/office/drawing/2014/main" id="{89C71A71-08F2-4795-ABF0-72FFD839A39F}"/>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80649" name="Rectangle 7">
            <a:extLst>
              <a:ext uri="{FF2B5EF4-FFF2-40B4-BE49-F238E27FC236}">
                <a16:creationId xmlns:a16="http://schemas.microsoft.com/office/drawing/2014/main" id="{37B750F3-9A5A-4701-A55C-F0B8E48CE9D1}"/>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chronic disease prevention in a required course*</a:t>
            </a:r>
          </a:p>
        </p:txBody>
      </p:sp>
      <p:sp>
        <p:nvSpPr>
          <p:cNvPr id="280650" name="Text Box 101">
            <a:extLst>
              <a:ext uri="{FF2B5EF4-FFF2-40B4-BE49-F238E27FC236}">
                <a16:creationId xmlns:a16="http://schemas.microsoft.com/office/drawing/2014/main" id="{5C68C7F6-4659-4602-AC07-2F838A0B5B71}"/>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1000">
                <a:solidFill>
                  <a:srgbClr val="00788A"/>
                </a:solidFill>
              </a:rPr>
              <a:t>*For example, diabetes or obesity prevention.</a:t>
            </a:r>
          </a:p>
        </p:txBody>
      </p:sp>
      <p:sp>
        <p:nvSpPr>
          <p:cNvPr id="280651" name="Text Box 116">
            <a:extLst>
              <a:ext uri="{FF2B5EF4-FFF2-40B4-BE49-F238E27FC236}">
                <a16:creationId xmlns:a16="http://schemas.microsoft.com/office/drawing/2014/main" id="{FA4D0B5E-1623-4715-96E6-A7E7594EBB2D}"/>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Kansas">
            <a:extLst>
              <a:ext uri="{FF2B5EF4-FFF2-40B4-BE49-F238E27FC236}">
                <a16:creationId xmlns:a16="http://schemas.microsoft.com/office/drawing/2014/main" id="{67BD6D65-E0F3-4E54-8992-3456BF59E586}"/>
              </a:ext>
              <a:ext uri="{C183D7F6-B498-43B3-948B-1728B52AA6E4}">
                <adec:decorative xmlns:adec="http://schemas.microsoft.com/office/drawing/2017/decorative" val="1"/>
              </a:ext>
            </a:extLst>
          </p:cNvPr>
          <p:cNvSpPr>
            <a:spLocks noChangeAspect="1"/>
          </p:cNvSpPr>
          <p:nvPr/>
        </p:nvSpPr>
        <p:spPr bwMode="auto">
          <a:xfrm>
            <a:off x="4151313" y="3081338"/>
            <a:ext cx="909637" cy="490537"/>
          </a:xfrm>
          <a:custGeom>
            <a:avLst/>
            <a:gdLst>
              <a:gd name="T0" fmla="*/ 0 w 116"/>
              <a:gd name="T1" fmla="*/ 2147483646 h 63"/>
              <a:gd name="T2" fmla="*/ 2147483646 w 116"/>
              <a:gd name="T3" fmla="*/ 0 h 63"/>
              <a:gd name="T4" fmla="*/ 2147483646 w 116"/>
              <a:gd name="T5" fmla="*/ 2147483646 h 63"/>
              <a:gd name="T6" fmla="*/ 2147483646 w 116"/>
              <a:gd name="T7" fmla="*/ 2147483646 h 63"/>
              <a:gd name="T8" fmla="*/ 2147483646 w 116"/>
              <a:gd name="T9" fmla="*/ 2147483646 h 63"/>
              <a:gd name="T10" fmla="*/ 2147483646 w 116"/>
              <a:gd name="T11" fmla="*/ 2147483646 h 63"/>
              <a:gd name="T12" fmla="*/ 2147483646 w 116"/>
              <a:gd name="T13" fmla="*/ 2147483646 h 63"/>
              <a:gd name="T14" fmla="*/ 2147483646 w 116"/>
              <a:gd name="T15" fmla="*/ 2147483646 h 63"/>
              <a:gd name="T16" fmla="*/ 2147483646 w 116"/>
              <a:gd name="T17" fmla="*/ 2147483646 h 63"/>
              <a:gd name="T18" fmla="*/ 2147483646 w 116"/>
              <a:gd name="T19" fmla="*/ 2147483646 h 63"/>
              <a:gd name="T20" fmla="*/ 2147483646 w 116"/>
              <a:gd name="T21" fmla="*/ 2147483646 h 63"/>
              <a:gd name="T22" fmla="*/ 2147483646 w 116"/>
              <a:gd name="T23" fmla="*/ 2147483646 h 63"/>
              <a:gd name="T24" fmla="*/ 2147483646 w 116"/>
              <a:gd name="T25" fmla="*/ 2147483646 h 63"/>
              <a:gd name="T26" fmla="*/ 2147483646 w 116"/>
              <a:gd name="T27" fmla="*/ 2147483646 h 63"/>
              <a:gd name="T28" fmla="*/ 0 w 116"/>
              <a:gd name="T29" fmla="*/ 214748364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2818A"/>
          </a:solidFill>
          <a:ln w="15875">
            <a:solidFill>
              <a:srgbClr val="003F48"/>
            </a:solidFill>
            <a:prstDash val="solid"/>
            <a:round/>
            <a:headEnd/>
            <a:tailEnd/>
          </a:ln>
        </p:spPr>
        <p:txBody>
          <a:bodyPr/>
          <a:lstStyle/>
          <a:p>
            <a:endParaRPr lang="en-US"/>
          </a:p>
        </p:txBody>
      </p:sp>
      <p:sp>
        <p:nvSpPr>
          <p:cNvPr id="282627" name="Missouri">
            <a:extLst>
              <a:ext uri="{FF2B5EF4-FFF2-40B4-BE49-F238E27FC236}">
                <a16:creationId xmlns:a16="http://schemas.microsoft.com/office/drawing/2014/main" id="{A433B725-5381-41CE-A985-E8E2AD4C57FF}"/>
              </a:ext>
              <a:ext uri="{C183D7F6-B498-43B3-948B-1728B52AA6E4}">
                <adec:decorative xmlns:adec="http://schemas.microsoft.com/office/drawing/2017/decorative" val="1"/>
              </a:ext>
            </a:extLst>
          </p:cNvPr>
          <p:cNvSpPr>
            <a:spLocks noChangeAspect="1"/>
          </p:cNvSpPr>
          <p:nvPr/>
        </p:nvSpPr>
        <p:spPr bwMode="auto">
          <a:xfrm>
            <a:off x="4926013" y="3014663"/>
            <a:ext cx="809625" cy="698500"/>
          </a:xfrm>
          <a:custGeom>
            <a:avLst/>
            <a:gdLst>
              <a:gd name="T0" fmla="*/ 0 w 103"/>
              <a:gd name="T1" fmla="*/ 2147483646 h 90"/>
              <a:gd name="T2" fmla="*/ 2147483646 w 103"/>
              <a:gd name="T3" fmla="*/ 2147483646 h 90"/>
              <a:gd name="T4" fmla="*/ 2147483646 w 103"/>
              <a:gd name="T5" fmla="*/ 2147483646 h 90"/>
              <a:gd name="T6" fmla="*/ 2147483646 w 103"/>
              <a:gd name="T7" fmla="*/ 2147483646 h 90"/>
              <a:gd name="T8" fmla="*/ 2147483646 w 103"/>
              <a:gd name="T9" fmla="*/ 2147483646 h 90"/>
              <a:gd name="T10" fmla="*/ 2147483646 w 103"/>
              <a:gd name="T11" fmla="*/ 2147483646 h 90"/>
              <a:gd name="T12" fmla="*/ 2147483646 w 103"/>
              <a:gd name="T13" fmla="*/ 2147483646 h 90"/>
              <a:gd name="T14" fmla="*/ 2147483646 w 103"/>
              <a:gd name="T15" fmla="*/ 2147483646 h 90"/>
              <a:gd name="T16" fmla="*/ 2147483646 w 103"/>
              <a:gd name="T17" fmla="*/ 2147483646 h 90"/>
              <a:gd name="T18" fmla="*/ 2147483646 w 103"/>
              <a:gd name="T19" fmla="*/ 2147483646 h 90"/>
              <a:gd name="T20" fmla="*/ 2147483646 w 103"/>
              <a:gd name="T21" fmla="*/ 2147483646 h 90"/>
              <a:gd name="T22" fmla="*/ 2147483646 w 103"/>
              <a:gd name="T23" fmla="*/ 2147483646 h 90"/>
              <a:gd name="T24" fmla="*/ 2147483646 w 103"/>
              <a:gd name="T25" fmla="*/ 2147483646 h 90"/>
              <a:gd name="T26" fmla="*/ 2147483646 w 103"/>
              <a:gd name="T27" fmla="*/ 2147483646 h 90"/>
              <a:gd name="T28" fmla="*/ 2147483646 w 103"/>
              <a:gd name="T29" fmla="*/ 2147483646 h 90"/>
              <a:gd name="T30" fmla="*/ 2147483646 w 103"/>
              <a:gd name="T31" fmla="*/ 2147483646 h 90"/>
              <a:gd name="T32" fmla="*/ 2147483646 w 103"/>
              <a:gd name="T33" fmla="*/ 2147483646 h 90"/>
              <a:gd name="T34" fmla="*/ 2147483646 w 103"/>
              <a:gd name="T35" fmla="*/ 2147483646 h 90"/>
              <a:gd name="T36" fmla="*/ 2147483646 w 103"/>
              <a:gd name="T37" fmla="*/ 2147483646 h 90"/>
              <a:gd name="T38" fmla="*/ 2147483646 w 103"/>
              <a:gd name="T39" fmla="*/ 2147483646 h 90"/>
              <a:gd name="T40" fmla="*/ 2147483646 w 103"/>
              <a:gd name="T41" fmla="*/ 2147483646 h 90"/>
              <a:gd name="T42" fmla="*/ 2147483646 w 103"/>
              <a:gd name="T43" fmla="*/ 2147483646 h 90"/>
              <a:gd name="T44" fmla="*/ 2147483646 w 103"/>
              <a:gd name="T45" fmla="*/ 2147483646 h 90"/>
              <a:gd name="T46" fmla="*/ 2147483646 w 103"/>
              <a:gd name="T47" fmla="*/ 2147483646 h 90"/>
              <a:gd name="T48" fmla="*/ 2147483646 w 103"/>
              <a:gd name="T49" fmla="*/ 2147483646 h 90"/>
              <a:gd name="T50" fmla="*/ 2147483646 w 103"/>
              <a:gd name="T51" fmla="*/ 2147483646 h 90"/>
              <a:gd name="T52" fmla="*/ 2147483646 w 103"/>
              <a:gd name="T53" fmla="*/ 2147483646 h 90"/>
              <a:gd name="T54" fmla="*/ 2147483646 w 103"/>
              <a:gd name="T55" fmla="*/ 2147483646 h 90"/>
              <a:gd name="T56" fmla="*/ 2147483646 w 103"/>
              <a:gd name="T57" fmla="*/ 2147483646 h 90"/>
              <a:gd name="T58" fmla="*/ 2147483646 w 103"/>
              <a:gd name="T59" fmla="*/ 2147483646 h 90"/>
              <a:gd name="T60" fmla="*/ 2147483646 w 103"/>
              <a:gd name="T61" fmla="*/ 2147483646 h 90"/>
              <a:gd name="T62" fmla="*/ 2147483646 w 103"/>
              <a:gd name="T63" fmla="*/ 2147483646 h 90"/>
              <a:gd name="T64" fmla="*/ 2147483646 w 103"/>
              <a:gd name="T65" fmla="*/ 2147483646 h 90"/>
              <a:gd name="T66" fmla="*/ 2147483646 w 103"/>
              <a:gd name="T67" fmla="*/ 2147483646 h 90"/>
              <a:gd name="T68" fmla="*/ 2147483646 w 103"/>
              <a:gd name="T69" fmla="*/ 2147483646 h 90"/>
              <a:gd name="T70" fmla="*/ 2147483646 w 103"/>
              <a:gd name="T71" fmla="*/ 2147483646 h 90"/>
              <a:gd name="T72" fmla="*/ 2147483646 w 103"/>
              <a:gd name="T73" fmla="*/ 2147483646 h 90"/>
              <a:gd name="T74" fmla="*/ 2147483646 w 103"/>
              <a:gd name="T75" fmla="*/ 0 h 90"/>
              <a:gd name="T76" fmla="*/ 0 w 103"/>
              <a:gd name="T77" fmla="*/ 2147483646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2628" name="Illinois">
            <a:extLst>
              <a:ext uri="{FF2B5EF4-FFF2-40B4-BE49-F238E27FC236}">
                <a16:creationId xmlns:a16="http://schemas.microsoft.com/office/drawing/2014/main" id="{C17D0941-BA95-4C8B-B8B5-38C969F9C5E4}"/>
              </a:ext>
              <a:ext uri="{C183D7F6-B498-43B3-948B-1728B52AA6E4}">
                <adec:decorative xmlns:adec="http://schemas.microsoft.com/office/drawing/2017/decorative" val="1"/>
              </a:ext>
            </a:extLst>
          </p:cNvPr>
          <p:cNvSpPr>
            <a:spLocks noChangeAspect="1"/>
          </p:cNvSpPr>
          <p:nvPr/>
        </p:nvSpPr>
        <p:spPr bwMode="auto">
          <a:xfrm>
            <a:off x="5421313" y="2693988"/>
            <a:ext cx="477837" cy="854075"/>
          </a:xfrm>
          <a:custGeom>
            <a:avLst/>
            <a:gdLst>
              <a:gd name="T0" fmla="*/ 0 w 61"/>
              <a:gd name="T1" fmla="*/ 2147483646 h 110"/>
              <a:gd name="T2" fmla="*/ 2147483646 w 61"/>
              <a:gd name="T3" fmla="*/ 2147483646 h 110"/>
              <a:gd name="T4" fmla="*/ 2147483646 w 61"/>
              <a:gd name="T5" fmla="*/ 2147483646 h 110"/>
              <a:gd name="T6" fmla="*/ 2147483646 w 61"/>
              <a:gd name="T7" fmla="*/ 2147483646 h 110"/>
              <a:gd name="T8" fmla="*/ 2147483646 w 61"/>
              <a:gd name="T9" fmla="*/ 2147483646 h 110"/>
              <a:gd name="T10" fmla="*/ 2147483646 w 61"/>
              <a:gd name="T11" fmla="*/ 2147483646 h 110"/>
              <a:gd name="T12" fmla="*/ 2147483646 w 61"/>
              <a:gd name="T13" fmla="*/ 2147483646 h 110"/>
              <a:gd name="T14" fmla="*/ 2147483646 w 61"/>
              <a:gd name="T15" fmla="*/ 2147483646 h 110"/>
              <a:gd name="T16" fmla="*/ 2147483646 w 61"/>
              <a:gd name="T17" fmla="*/ 2147483646 h 110"/>
              <a:gd name="T18" fmla="*/ 2147483646 w 61"/>
              <a:gd name="T19" fmla="*/ 0 h 110"/>
              <a:gd name="T20" fmla="*/ 2147483646 w 61"/>
              <a:gd name="T21" fmla="*/ 2147483646 h 110"/>
              <a:gd name="T22" fmla="*/ 2147483646 w 61"/>
              <a:gd name="T23" fmla="*/ 2147483646 h 110"/>
              <a:gd name="T24" fmla="*/ 2147483646 w 61"/>
              <a:gd name="T25" fmla="*/ 2147483646 h 110"/>
              <a:gd name="T26" fmla="*/ 2147483646 w 61"/>
              <a:gd name="T27" fmla="*/ 2147483646 h 110"/>
              <a:gd name="T28" fmla="*/ 2147483646 w 61"/>
              <a:gd name="T29" fmla="*/ 2147483646 h 110"/>
              <a:gd name="T30" fmla="*/ 2147483646 w 61"/>
              <a:gd name="T31" fmla="*/ 2147483646 h 110"/>
              <a:gd name="T32" fmla="*/ 2147483646 w 61"/>
              <a:gd name="T33" fmla="*/ 2147483646 h 110"/>
              <a:gd name="T34" fmla="*/ 2147483646 w 61"/>
              <a:gd name="T35" fmla="*/ 2147483646 h 110"/>
              <a:gd name="T36" fmla="*/ 2147483646 w 61"/>
              <a:gd name="T37" fmla="*/ 2147483646 h 110"/>
              <a:gd name="T38" fmla="*/ 2147483646 w 61"/>
              <a:gd name="T39" fmla="*/ 2147483646 h 110"/>
              <a:gd name="T40" fmla="*/ 2147483646 w 61"/>
              <a:gd name="T41" fmla="*/ 2147483646 h 110"/>
              <a:gd name="T42" fmla="*/ 2147483646 w 61"/>
              <a:gd name="T43" fmla="*/ 2147483646 h 110"/>
              <a:gd name="T44" fmla="*/ 2147483646 w 61"/>
              <a:gd name="T45" fmla="*/ 2147483646 h 110"/>
              <a:gd name="T46" fmla="*/ 2147483646 w 61"/>
              <a:gd name="T47" fmla="*/ 2147483646 h 110"/>
              <a:gd name="T48" fmla="*/ 2147483646 w 61"/>
              <a:gd name="T49" fmla="*/ 2147483646 h 110"/>
              <a:gd name="T50" fmla="*/ 2147483646 w 61"/>
              <a:gd name="T51" fmla="*/ 2147483646 h 110"/>
              <a:gd name="T52" fmla="*/ 2147483646 w 61"/>
              <a:gd name="T53" fmla="*/ 2147483646 h 110"/>
              <a:gd name="T54" fmla="*/ 2147483646 w 61"/>
              <a:gd name="T55" fmla="*/ 2147483646 h 110"/>
              <a:gd name="T56" fmla="*/ 2147483646 w 61"/>
              <a:gd name="T57" fmla="*/ 2147483646 h 110"/>
              <a:gd name="T58" fmla="*/ 2147483646 w 61"/>
              <a:gd name="T59" fmla="*/ 2147483646 h 110"/>
              <a:gd name="T60" fmla="*/ 2147483646 w 61"/>
              <a:gd name="T61" fmla="*/ 2147483646 h 110"/>
              <a:gd name="T62" fmla="*/ 2147483646 w 61"/>
              <a:gd name="T63" fmla="*/ 2147483646 h 110"/>
              <a:gd name="T64" fmla="*/ 2147483646 w 61"/>
              <a:gd name="T65" fmla="*/ 2147483646 h 110"/>
              <a:gd name="T66" fmla="*/ 2147483646 w 61"/>
              <a:gd name="T67" fmla="*/ 2147483646 h 110"/>
              <a:gd name="T68" fmla="*/ 2147483646 w 61"/>
              <a:gd name="T69" fmla="*/ 2147483646 h 110"/>
              <a:gd name="T70" fmla="*/ 2147483646 w 61"/>
              <a:gd name="T71" fmla="*/ 2147483646 h 110"/>
              <a:gd name="T72" fmla="*/ 2147483646 w 61"/>
              <a:gd name="T73" fmla="*/ 2147483646 h 110"/>
              <a:gd name="T74" fmla="*/ 2147483646 w 61"/>
              <a:gd name="T75" fmla="*/ 2147483646 h 110"/>
              <a:gd name="T76" fmla="*/ 0 w 61"/>
              <a:gd name="T77" fmla="*/ 2147483646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2629" name="Iowa">
            <a:extLst>
              <a:ext uri="{FF2B5EF4-FFF2-40B4-BE49-F238E27FC236}">
                <a16:creationId xmlns:a16="http://schemas.microsoft.com/office/drawing/2014/main" id="{5E2F2271-B5D3-47AD-A595-1A5DFAF23B91}"/>
              </a:ext>
              <a:ext uri="{C183D7F6-B498-43B3-948B-1728B52AA6E4}">
                <adec:decorative xmlns:adec="http://schemas.microsoft.com/office/drawing/2017/decorative" val="1"/>
              </a:ext>
            </a:extLst>
          </p:cNvPr>
          <p:cNvSpPr>
            <a:spLocks noChangeAspect="1"/>
          </p:cNvSpPr>
          <p:nvPr/>
        </p:nvSpPr>
        <p:spPr bwMode="auto">
          <a:xfrm>
            <a:off x="4833938" y="2562225"/>
            <a:ext cx="728662" cy="482600"/>
          </a:xfrm>
          <a:custGeom>
            <a:avLst/>
            <a:gdLst>
              <a:gd name="T0" fmla="*/ 0 w 93"/>
              <a:gd name="T1" fmla="*/ 2147483646 h 62"/>
              <a:gd name="T2" fmla="*/ 0 w 93"/>
              <a:gd name="T3" fmla="*/ 2147483646 h 62"/>
              <a:gd name="T4" fmla="*/ 2147483646 w 93"/>
              <a:gd name="T5" fmla="*/ 2147483646 h 62"/>
              <a:gd name="T6" fmla="*/ 2147483646 w 93"/>
              <a:gd name="T7" fmla="*/ 2147483646 h 62"/>
              <a:gd name="T8" fmla="*/ 2147483646 w 93"/>
              <a:gd name="T9" fmla="*/ 2147483646 h 62"/>
              <a:gd name="T10" fmla="*/ 2147483646 w 93"/>
              <a:gd name="T11" fmla="*/ 2147483646 h 62"/>
              <a:gd name="T12" fmla="*/ 2147483646 w 93"/>
              <a:gd name="T13" fmla="*/ 2147483646 h 62"/>
              <a:gd name="T14" fmla="*/ 2147483646 w 93"/>
              <a:gd name="T15" fmla="*/ 2147483646 h 62"/>
              <a:gd name="T16" fmla="*/ 2147483646 w 93"/>
              <a:gd name="T17" fmla="*/ 2147483646 h 62"/>
              <a:gd name="T18" fmla="*/ 2147483646 w 93"/>
              <a:gd name="T19" fmla="*/ 2147483646 h 62"/>
              <a:gd name="T20" fmla="*/ 2147483646 w 93"/>
              <a:gd name="T21" fmla="*/ 2147483646 h 62"/>
              <a:gd name="T22" fmla="*/ 2147483646 w 93"/>
              <a:gd name="T23" fmla="*/ 2147483646 h 62"/>
              <a:gd name="T24" fmla="*/ 2147483646 w 93"/>
              <a:gd name="T25" fmla="*/ 2147483646 h 62"/>
              <a:gd name="T26" fmla="*/ 2147483646 w 93"/>
              <a:gd name="T27" fmla="*/ 2147483646 h 62"/>
              <a:gd name="T28" fmla="*/ 2147483646 w 93"/>
              <a:gd name="T29" fmla="*/ 2147483646 h 62"/>
              <a:gd name="T30" fmla="*/ 2147483646 w 93"/>
              <a:gd name="T31" fmla="*/ 2147483646 h 62"/>
              <a:gd name="T32" fmla="*/ 2147483646 w 93"/>
              <a:gd name="T33" fmla="*/ 2147483646 h 62"/>
              <a:gd name="T34" fmla="*/ 2147483646 w 93"/>
              <a:gd name="T35" fmla="*/ 2147483646 h 62"/>
              <a:gd name="T36" fmla="*/ 2147483646 w 93"/>
              <a:gd name="T37" fmla="*/ 2147483646 h 62"/>
              <a:gd name="T38" fmla="*/ 2147483646 w 93"/>
              <a:gd name="T39" fmla="*/ 2147483646 h 62"/>
              <a:gd name="T40" fmla="*/ 2147483646 w 93"/>
              <a:gd name="T41" fmla="*/ 2147483646 h 62"/>
              <a:gd name="T42" fmla="*/ 2147483646 w 93"/>
              <a:gd name="T43" fmla="*/ 0 h 62"/>
              <a:gd name="T44" fmla="*/ 2147483646 w 93"/>
              <a:gd name="T45" fmla="*/ 2147483646 h 62"/>
              <a:gd name="T46" fmla="*/ 0 w 93"/>
              <a:gd name="T47" fmla="*/ 2147483646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DCEDC8"/>
          </a:solidFill>
          <a:ln w="15875">
            <a:solidFill>
              <a:srgbClr val="003F48"/>
            </a:solidFill>
            <a:prstDash val="solid"/>
            <a:round/>
            <a:headEnd/>
            <a:tailEnd/>
          </a:ln>
        </p:spPr>
        <p:txBody>
          <a:bodyPr/>
          <a:lstStyle/>
          <a:p>
            <a:endParaRPr lang="en-US"/>
          </a:p>
        </p:txBody>
      </p:sp>
      <p:sp>
        <p:nvSpPr>
          <p:cNvPr id="282630" name="New Mexico">
            <a:extLst>
              <a:ext uri="{FF2B5EF4-FFF2-40B4-BE49-F238E27FC236}">
                <a16:creationId xmlns:a16="http://schemas.microsoft.com/office/drawing/2014/main" id="{C922BC51-9A38-4C65-8262-0E822CC5D848}"/>
              </a:ext>
              <a:ext uri="{C183D7F6-B498-43B3-948B-1728B52AA6E4}">
                <adec:decorative xmlns:adec="http://schemas.microsoft.com/office/drawing/2017/decorative" val="1"/>
              </a:ext>
            </a:extLst>
          </p:cNvPr>
          <p:cNvSpPr>
            <a:spLocks noChangeAspect="1"/>
          </p:cNvSpPr>
          <p:nvPr/>
        </p:nvSpPr>
        <p:spPr bwMode="auto">
          <a:xfrm>
            <a:off x="3176588" y="3455988"/>
            <a:ext cx="865187" cy="871537"/>
          </a:xfrm>
          <a:custGeom>
            <a:avLst/>
            <a:gdLst>
              <a:gd name="T0" fmla="*/ 0 w 110"/>
              <a:gd name="T1" fmla="*/ 2147483646 h 112"/>
              <a:gd name="T2" fmla="*/ 2147483646 w 110"/>
              <a:gd name="T3" fmla="*/ 2147483646 h 112"/>
              <a:gd name="T4" fmla="*/ 2147483646 w 110"/>
              <a:gd name="T5" fmla="*/ 2147483646 h 112"/>
              <a:gd name="T6" fmla="*/ 2147483646 w 110"/>
              <a:gd name="T7" fmla="*/ 2147483646 h 112"/>
              <a:gd name="T8" fmla="*/ 2147483646 w 110"/>
              <a:gd name="T9" fmla="*/ 2147483646 h 112"/>
              <a:gd name="T10" fmla="*/ 2147483646 w 110"/>
              <a:gd name="T11" fmla="*/ 2147483646 h 112"/>
              <a:gd name="T12" fmla="*/ 2147483646 w 110"/>
              <a:gd name="T13" fmla="*/ 2147483646 h 112"/>
              <a:gd name="T14" fmla="*/ 2147483646 w 110"/>
              <a:gd name="T15" fmla="*/ 2147483646 h 112"/>
              <a:gd name="T16" fmla="*/ 2147483646 w 110"/>
              <a:gd name="T17" fmla="*/ 2147483646 h 112"/>
              <a:gd name="T18" fmla="*/ 2147483646 w 110"/>
              <a:gd name="T19" fmla="*/ 2147483646 h 112"/>
              <a:gd name="T20" fmla="*/ 2147483646 w 110"/>
              <a:gd name="T21" fmla="*/ 0 h 112"/>
              <a:gd name="T22" fmla="*/ 0 w 110"/>
              <a:gd name="T23" fmla="*/ 2147483646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2818A"/>
          </a:solidFill>
          <a:ln w="15875">
            <a:solidFill>
              <a:srgbClr val="003F48"/>
            </a:solidFill>
            <a:prstDash val="solid"/>
            <a:round/>
            <a:headEnd/>
            <a:tailEnd/>
          </a:ln>
        </p:spPr>
        <p:txBody>
          <a:bodyPr/>
          <a:lstStyle/>
          <a:p>
            <a:endParaRPr lang="en-US"/>
          </a:p>
        </p:txBody>
      </p:sp>
      <p:sp>
        <p:nvSpPr>
          <p:cNvPr id="282631" name="Oklahoma">
            <a:extLst>
              <a:ext uri="{FF2B5EF4-FFF2-40B4-BE49-F238E27FC236}">
                <a16:creationId xmlns:a16="http://schemas.microsoft.com/office/drawing/2014/main" id="{551C0288-91DD-4224-BFAD-0082B1EE5E96}"/>
              </a:ext>
              <a:ext uri="{C183D7F6-B498-43B3-948B-1728B52AA6E4}">
                <adec:decorative xmlns:adec="http://schemas.microsoft.com/office/drawing/2017/decorative" val="1"/>
              </a:ext>
            </a:extLst>
          </p:cNvPr>
          <p:cNvSpPr>
            <a:spLocks noChangeAspect="1"/>
          </p:cNvSpPr>
          <p:nvPr/>
        </p:nvSpPr>
        <p:spPr bwMode="auto">
          <a:xfrm>
            <a:off x="4033838" y="3541713"/>
            <a:ext cx="1049337" cy="546100"/>
          </a:xfrm>
          <a:custGeom>
            <a:avLst/>
            <a:gdLst>
              <a:gd name="T0" fmla="*/ 0 w 134"/>
              <a:gd name="T1" fmla="*/ 2147483646 h 70"/>
              <a:gd name="T2" fmla="*/ 2147483646 w 134"/>
              <a:gd name="T3" fmla="*/ 0 h 70"/>
              <a:gd name="T4" fmla="*/ 2147483646 w 134"/>
              <a:gd name="T5" fmla="*/ 2147483646 h 70"/>
              <a:gd name="T6" fmla="*/ 2147483646 w 134"/>
              <a:gd name="T7" fmla="*/ 2147483646 h 70"/>
              <a:gd name="T8" fmla="*/ 2147483646 w 134"/>
              <a:gd name="T9" fmla="*/ 2147483646 h 70"/>
              <a:gd name="T10" fmla="*/ 2147483646 w 134"/>
              <a:gd name="T11" fmla="*/ 2147483646 h 70"/>
              <a:gd name="T12" fmla="*/ 2147483646 w 134"/>
              <a:gd name="T13" fmla="*/ 2147483646 h 70"/>
              <a:gd name="T14" fmla="*/ 2147483646 w 134"/>
              <a:gd name="T15" fmla="*/ 2147483646 h 70"/>
              <a:gd name="T16" fmla="*/ 2147483646 w 134"/>
              <a:gd name="T17" fmla="*/ 2147483646 h 70"/>
              <a:gd name="T18" fmla="*/ 2147483646 w 134"/>
              <a:gd name="T19" fmla="*/ 2147483646 h 70"/>
              <a:gd name="T20" fmla="*/ 2147483646 w 134"/>
              <a:gd name="T21" fmla="*/ 2147483646 h 70"/>
              <a:gd name="T22" fmla="*/ 2147483646 w 134"/>
              <a:gd name="T23" fmla="*/ 2147483646 h 70"/>
              <a:gd name="T24" fmla="*/ 2147483646 w 134"/>
              <a:gd name="T25" fmla="*/ 2147483646 h 70"/>
              <a:gd name="T26" fmla="*/ 2147483646 w 134"/>
              <a:gd name="T27" fmla="*/ 2147483646 h 70"/>
              <a:gd name="T28" fmla="*/ 2147483646 w 134"/>
              <a:gd name="T29" fmla="*/ 2147483646 h 70"/>
              <a:gd name="T30" fmla="*/ 2147483646 w 134"/>
              <a:gd name="T31" fmla="*/ 2147483646 h 70"/>
              <a:gd name="T32" fmla="*/ 2147483646 w 134"/>
              <a:gd name="T33" fmla="*/ 2147483646 h 70"/>
              <a:gd name="T34" fmla="*/ 2147483646 w 134"/>
              <a:gd name="T35" fmla="*/ 2147483646 h 70"/>
              <a:gd name="T36" fmla="*/ 2147483646 w 134"/>
              <a:gd name="T37" fmla="*/ 2147483646 h 70"/>
              <a:gd name="T38" fmla="*/ 2147483646 w 134"/>
              <a:gd name="T39" fmla="*/ 2147483646 h 70"/>
              <a:gd name="T40" fmla="*/ 2147483646 w 134"/>
              <a:gd name="T41" fmla="*/ 2147483646 h 70"/>
              <a:gd name="T42" fmla="*/ 2147483646 w 134"/>
              <a:gd name="T43" fmla="*/ 2147483646 h 70"/>
              <a:gd name="T44" fmla="*/ 2147483646 w 134"/>
              <a:gd name="T45" fmla="*/ 2147483646 h 70"/>
              <a:gd name="T46" fmla="*/ 2147483646 w 134"/>
              <a:gd name="T47" fmla="*/ 2147483646 h 70"/>
              <a:gd name="T48" fmla="*/ 2147483646 w 134"/>
              <a:gd name="T49" fmla="*/ 2147483646 h 70"/>
              <a:gd name="T50" fmla="*/ 2147483646 w 134"/>
              <a:gd name="T51" fmla="*/ 2147483646 h 70"/>
              <a:gd name="T52" fmla="*/ 2147483646 w 134"/>
              <a:gd name="T53" fmla="*/ 2147483646 h 70"/>
              <a:gd name="T54" fmla="*/ 2147483646 w 134"/>
              <a:gd name="T55" fmla="*/ 2147483646 h 70"/>
              <a:gd name="T56" fmla="*/ 2147483646 w 134"/>
              <a:gd name="T57" fmla="*/ 2147483646 h 70"/>
              <a:gd name="T58" fmla="*/ 2147483646 w 134"/>
              <a:gd name="T59" fmla="*/ 2147483646 h 70"/>
              <a:gd name="T60" fmla="*/ 2147483646 w 134"/>
              <a:gd name="T61" fmla="*/ 2147483646 h 70"/>
              <a:gd name="T62" fmla="*/ 2147483646 w 134"/>
              <a:gd name="T63" fmla="*/ 2147483646 h 70"/>
              <a:gd name="T64" fmla="*/ 2147483646 w 134"/>
              <a:gd name="T65" fmla="*/ 2147483646 h 70"/>
              <a:gd name="T66" fmla="*/ 2147483646 w 134"/>
              <a:gd name="T67" fmla="*/ 2147483646 h 70"/>
              <a:gd name="T68" fmla="*/ 2147483646 w 134"/>
              <a:gd name="T69" fmla="*/ 2147483646 h 70"/>
              <a:gd name="T70" fmla="*/ 2147483646 w 134"/>
              <a:gd name="T71" fmla="*/ 2147483646 h 70"/>
              <a:gd name="T72" fmla="*/ 0 w 134"/>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DCEDC8"/>
          </a:solidFill>
          <a:ln w="15875">
            <a:solidFill>
              <a:srgbClr val="003F48"/>
            </a:solidFill>
            <a:prstDash val="solid"/>
            <a:round/>
            <a:headEnd/>
            <a:tailEnd/>
          </a:ln>
        </p:spPr>
        <p:txBody>
          <a:bodyPr/>
          <a:lstStyle/>
          <a:p>
            <a:endParaRPr lang="en-US"/>
          </a:p>
        </p:txBody>
      </p:sp>
      <p:sp>
        <p:nvSpPr>
          <p:cNvPr id="282632" name="Florida">
            <a:extLst>
              <a:ext uri="{FF2B5EF4-FFF2-40B4-BE49-F238E27FC236}">
                <a16:creationId xmlns:a16="http://schemas.microsoft.com/office/drawing/2014/main" id="{2AB5C54D-F5D0-418C-9409-B0361EB0478A}"/>
              </a:ext>
              <a:ext uri="{C183D7F6-B498-43B3-948B-1728B52AA6E4}">
                <adec:decorative xmlns:adec="http://schemas.microsoft.com/office/drawing/2017/decorative" val="1"/>
              </a:ext>
            </a:extLst>
          </p:cNvPr>
          <p:cNvSpPr>
            <a:spLocks noChangeAspect="1"/>
          </p:cNvSpPr>
          <p:nvPr/>
        </p:nvSpPr>
        <p:spPr bwMode="auto">
          <a:xfrm>
            <a:off x="5994400" y="4397375"/>
            <a:ext cx="1106488" cy="831850"/>
          </a:xfrm>
          <a:custGeom>
            <a:avLst/>
            <a:gdLst>
              <a:gd name="T0" fmla="*/ 0 w 141"/>
              <a:gd name="T1" fmla="*/ 2147483646 h 107"/>
              <a:gd name="T2" fmla="*/ 2147483646 w 141"/>
              <a:gd name="T3" fmla="*/ 2147483646 h 107"/>
              <a:gd name="T4" fmla="*/ 2147483646 w 141"/>
              <a:gd name="T5" fmla="*/ 2147483646 h 107"/>
              <a:gd name="T6" fmla="*/ 2147483646 w 141"/>
              <a:gd name="T7" fmla="*/ 2147483646 h 107"/>
              <a:gd name="T8" fmla="*/ 2147483646 w 141"/>
              <a:gd name="T9" fmla="*/ 2147483646 h 107"/>
              <a:gd name="T10" fmla="*/ 2147483646 w 141"/>
              <a:gd name="T11" fmla="*/ 2147483646 h 107"/>
              <a:gd name="T12" fmla="*/ 2147483646 w 141"/>
              <a:gd name="T13" fmla="*/ 2147483646 h 107"/>
              <a:gd name="T14" fmla="*/ 2147483646 w 141"/>
              <a:gd name="T15" fmla="*/ 2147483646 h 107"/>
              <a:gd name="T16" fmla="*/ 2147483646 w 141"/>
              <a:gd name="T17" fmla="*/ 2147483646 h 107"/>
              <a:gd name="T18" fmla="*/ 2147483646 w 141"/>
              <a:gd name="T19" fmla="*/ 2147483646 h 107"/>
              <a:gd name="T20" fmla="*/ 2147483646 w 141"/>
              <a:gd name="T21" fmla="*/ 2147483646 h 107"/>
              <a:gd name="T22" fmla="*/ 2147483646 w 141"/>
              <a:gd name="T23" fmla="*/ 2147483646 h 107"/>
              <a:gd name="T24" fmla="*/ 2147483646 w 141"/>
              <a:gd name="T25" fmla="*/ 2147483646 h 107"/>
              <a:gd name="T26" fmla="*/ 2147483646 w 141"/>
              <a:gd name="T27" fmla="*/ 2147483646 h 107"/>
              <a:gd name="T28" fmla="*/ 2147483646 w 141"/>
              <a:gd name="T29" fmla="*/ 2147483646 h 107"/>
              <a:gd name="T30" fmla="*/ 2147483646 w 141"/>
              <a:gd name="T31" fmla="*/ 2147483646 h 107"/>
              <a:gd name="T32" fmla="*/ 2147483646 w 141"/>
              <a:gd name="T33" fmla="*/ 2147483646 h 107"/>
              <a:gd name="T34" fmla="*/ 2147483646 w 141"/>
              <a:gd name="T35" fmla="*/ 2147483646 h 107"/>
              <a:gd name="T36" fmla="*/ 2147483646 w 141"/>
              <a:gd name="T37" fmla="*/ 2147483646 h 107"/>
              <a:gd name="T38" fmla="*/ 2147483646 w 141"/>
              <a:gd name="T39" fmla="*/ 2147483646 h 107"/>
              <a:gd name="T40" fmla="*/ 2147483646 w 141"/>
              <a:gd name="T41" fmla="*/ 2147483646 h 107"/>
              <a:gd name="T42" fmla="*/ 2147483646 w 141"/>
              <a:gd name="T43" fmla="*/ 2147483646 h 107"/>
              <a:gd name="T44" fmla="*/ 2147483646 w 141"/>
              <a:gd name="T45" fmla="*/ 2147483646 h 107"/>
              <a:gd name="T46" fmla="*/ 2147483646 w 141"/>
              <a:gd name="T47" fmla="*/ 2147483646 h 107"/>
              <a:gd name="T48" fmla="*/ 2147483646 w 141"/>
              <a:gd name="T49" fmla="*/ 2147483646 h 107"/>
              <a:gd name="T50" fmla="*/ 2147483646 w 141"/>
              <a:gd name="T51" fmla="*/ 2147483646 h 107"/>
              <a:gd name="T52" fmla="*/ 2147483646 w 141"/>
              <a:gd name="T53" fmla="*/ 2147483646 h 107"/>
              <a:gd name="T54" fmla="*/ 2147483646 w 141"/>
              <a:gd name="T55" fmla="*/ 2147483646 h 107"/>
              <a:gd name="T56" fmla="*/ 2147483646 w 141"/>
              <a:gd name="T57" fmla="*/ 2147483646 h 107"/>
              <a:gd name="T58" fmla="*/ 2147483646 w 141"/>
              <a:gd name="T59" fmla="*/ 2147483646 h 107"/>
              <a:gd name="T60" fmla="*/ 2147483646 w 141"/>
              <a:gd name="T61" fmla="*/ 2147483646 h 107"/>
              <a:gd name="T62" fmla="*/ 2147483646 w 141"/>
              <a:gd name="T63" fmla="*/ 2147483646 h 107"/>
              <a:gd name="T64" fmla="*/ 2147483646 w 141"/>
              <a:gd name="T65" fmla="*/ 2147483646 h 107"/>
              <a:gd name="T66" fmla="*/ 2147483646 w 141"/>
              <a:gd name="T67" fmla="*/ 2147483646 h 107"/>
              <a:gd name="T68" fmla="*/ 2147483646 w 141"/>
              <a:gd name="T69" fmla="*/ 2147483646 h 107"/>
              <a:gd name="T70" fmla="*/ 2147483646 w 141"/>
              <a:gd name="T71" fmla="*/ 2147483646 h 107"/>
              <a:gd name="T72" fmla="*/ 2147483646 w 141"/>
              <a:gd name="T73" fmla="*/ 2147483646 h 107"/>
              <a:gd name="T74" fmla="*/ 2147483646 w 141"/>
              <a:gd name="T75" fmla="*/ 2147483646 h 107"/>
              <a:gd name="T76" fmla="*/ 2147483646 w 141"/>
              <a:gd name="T77" fmla="*/ 2147483646 h 107"/>
              <a:gd name="T78" fmla="*/ 2147483646 w 141"/>
              <a:gd name="T79" fmla="*/ 2147483646 h 107"/>
              <a:gd name="T80" fmla="*/ 2147483646 w 141"/>
              <a:gd name="T81" fmla="*/ 2147483646 h 107"/>
              <a:gd name="T82" fmla="*/ 2147483646 w 141"/>
              <a:gd name="T83" fmla="*/ 2147483646 h 107"/>
              <a:gd name="T84" fmla="*/ 2147483646 w 141"/>
              <a:gd name="T85" fmla="*/ 2147483646 h 107"/>
              <a:gd name="T86" fmla="*/ 2147483646 w 141"/>
              <a:gd name="T87" fmla="*/ 2147483646 h 107"/>
              <a:gd name="T88" fmla="*/ 2147483646 w 141"/>
              <a:gd name="T89" fmla="*/ 2147483646 h 107"/>
              <a:gd name="T90" fmla="*/ 2147483646 w 141"/>
              <a:gd name="T91" fmla="*/ 2147483646 h 107"/>
              <a:gd name="T92" fmla="*/ 2147483646 w 141"/>
              <a:gd name="T93" fmla="*/ 2147483646 h 107"/>
              <a:gd name="T94" fmla="*/ 2147483646 w 141"/>
              <a:gd name="T95" fmla="*/ 2147483646 h 107"/>
              <a:gd name="T96" fmla="*/ 2147483646 w 141"/>
              <a:gd name="T97" fmla="*/ 2147483646 h 107"/>
              <a:gd name="T98" fmla="*/ 2147483646 w 141"/>
              <a:gd name="T99" fmla="*/ 2147483646 h 107"/>
              <a:gd name="T100" fmla="*/ 2147483646 w 141"/>
              <a:gd name="T101" fmla="*/ 2147483646 h 107"/>
              <a:gd name="T102" fmla="*/ 2147483646 w 141"/>
              <a:gd name="T103" fmla="*/ 2147483646 h 107"/>
              <a:gd name="T104" fmla="*/ 2147483646 w 141"/>
              <a:gd name="T105" fmla="*/ 2147483646 h 107"/>
              <a:gd name="T106" fmla="*/ 2147483646 w 141"/>
              <a:gd name="T107" fmla="*/ 2147483646 h 107"/>
              <a:gd name="T108" fmla="*/ 0 w 141"/>
              <a:gd name="T109" fmla="*/ 2147483646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2818A"/>
          </a:solidFill>
          <a:ln w="15875">
            <a:solidFill>
              <a:srgbClr val="003F48"/>
            </a:solidFill>
            <a:prstDash val="solid"/>
            <a:round/>
            <a:headEnd/>
            <a:tailEnd/>
          </a:ln>
        </p:spPr>
        <p:txBody>
          <a:bodyPr/>
          <a:lstStyle/>
          <a:p>
            <a:endParaRPr lang="en-US"/>
          </a:p>
        </p:txBody>
      </p:sp>
      <p:sp>
        <p:nvSpPr>
          <p:cNvPr id="282633" name="Freeform 9">
            <a:extLst>
              <a:ext uri="{FF2B5EF4-FFF2-40B4-BE49-F238E27FC236}">
                <a16:creationId xmlns:a16="http://schemas.microsoft.com/office/drawing/2014/main" id="{66AE4596-2908-4FF4-9CC2-0BB22CE67355}"/>
              </a:ext>
              <a:ext uri="{C183D7F6-B498-43B3-948B-1728B52AA6E4}">
                <adec:decorative xmlns:adec="http://schemas.microsoft.com/office/drawing/2017/decorative" val="1"/>
              </a:ext>
            </a:extLst>
          </p:cNvPr>
          <p:cNvSpPr>
            <a:spLocks noChangeAspect="1"/>
          </p:cNvSpPr>
          <p:nvPr/>
        </p:nvSpPr>
        <p:spPr bwMode="auto">
          <a:xfrm>
            <a:off x="6911975" y="5292725"/>
            <a:ext cx="53975" cy="36513"/>
          </a:xfrm>
          <a:custGeom>
            <a:avLst/>
            <a:gdLst>
              <a:gd name="T0" fmla="*/ 0 w 7"/>
              <a:gd name="T1" fmla="*/ 2147483646 h 5"/>
              <a:gd name="T2" fmla="*/ 0 w 7"/>
              <a:gd name="T3" fmla="*/ 2147483646 h 5"/>
              <a:gd name="T4" fmla="*/ 2147483646 w 7"/>
              <a:gd name="T5" fmla="*/ 2147483646 h 5"/>
              <a:gd name="T6" fmla="*/ 2147483646 w 7"/>
              <a:gd name="T7" fmla="*/ 0 h 5"/>
              <a:gd name="T8" fmla="*/ 2147483646 w 7"/>
              <a:gd name="T9" fmla="*/ 2147483646 h 5"/>
              <a:gd name="T10" fmla="*/ 2147483646 w 7"/>
              <a:gd name="T11" fmla="*/ 2147483646 h 5"/>
              <a:gd name="T12" fmla="*/ 2147483646 w 7"/>
              <a:gd name="T13" fmla="*/ 2147483646 h 5"/>
              <a:gd name="T14" fmla="*/ 2147483646 w 7"/>
              <a:gd name="T15" fmla="*/ 2147483646 h 5"/>
              <a:gd name="T16" fmla="*/ 0 w 7"/>
              <a:gd name="T17" fmla="*/ 2147483646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rgbClr val="003F48"/>
            </a:solidFill>
            <a:prstDash val="solid"/>
            <a:round/>
            <a:headEnd/>
            <a:tailEnd/>
          </a:ln>
        </p:spPr>
        <p:txBody>
          <a:bodyPr/>
          <a:lstStyle/>
          <a:p>
            <a:endParaRPr lang="en-US"/>
          </a:p>
        </p:txBody>
      </p:sp>
      <p:sp>
        <p:nvSpPr>
          <p:cNvPr id="282634" name="Freeform 10">
            <a:extLst>
              <a:ext uri="{FF2B5EF4-FFF2-40B4-BE49-F238E27FC236}">
                <a16:creationId xmlns:a16="http://schemas.microsoft.com/office/drawing/2014/main" id="{F89CB648-E73A-423A-BB69-CACFFBC63B19}"/>
              </a:ext>
              <a:ext uri="{C183D7F6-B498-43B3-948B-1728B52AA6E4}">
                <adec:decorative xmlns:adec="http://schemas.microsoft.com/office/drawing/2017/decorative" val="1"/>
              </a:ext>
            </a:extLst>
          </p:cNvPr>
          <p:cNvSpPr>
            <a:spLocks noChangeAspect="1"/>
          </p:cNvSpPr>
          <p:nvPr/>
        </p:nvSpPr>
        <p:spPr bwMode="auto">
          <a:xfrm>
            <a:off x="6981825" y="5267325"/>
            <a:ext cx="49213" cy="31750"/>
          </a:xfrm>
          <a:custGeom>
            <a:avLst/>
            <a:gdLst>
              <a:gd name="T0" fmla="*/ 0 w 6"/>
              <a:gd name="T1" fmla="*/ 2147483646 h 4"/>
              <a:gd name="T2" fmla="*/ 2147483646 w 6"/>
              <a:gd name="T3" fmla="*/ 2147483646 h 4"/>
              <a:gd name="T4" fmla="*/ 2147483646 w 6"/>
              <a:gd name="T5" fmla="*/ 0 h 4"/>
              <a:gd name="T6" fmla="*/ 2147483646 w 6"/>
              <a:gd name="T7" fmla="*/ 2147483646 h 4"/>
              <a:gd name="T8" fmla="*/ 0 w 6"/>
              <a:gd name="T9" fmla="*/ 214748364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rgbClr val="003F48"/>
            </a:solidFill>
            <a:prstDash val="solid"/>
            <a:round/>
            <a:headEnd/>
            <a:tailEnd/>
          </a:ln>
        </p:spPr>
        <p:txBody>
          <a:bodyPr/>
          <a:lstStyle/>
          <a:p>
            <a:endParaRPr lang="en-US"/>
          </a:p>
        </p:txBody>
      </p:sp>
      <p:sp>
        <p:nvSpPr>
          <p:cNvPr id="282635" name="Freeform 11">
            <a:extLst>
              <a:ext uri="{FF2B5EF4-FFF2-40B4-BE49-F238E27FC236}">
                <a16:creationId xmlns:a16="http://schemas.microsoft.com/office/drawing/2014/main" id="{C499F6E6-F9F7-4A11-B617-FD4AC0E121C8}"/>
              </a:ext>
              <a:ext uri="{C183D7F6-B498-43B3-948B-1728B52AA6E4}">
                <adec:decorative xmlns:adec="http://schemas.microsoft.com/office/drawing/2017/decorative" val="1"/>
              </a:ext>
            </a:extLst>
          </p:cNvPr>
          <p:cNvSpPr>
            <a:spLocks noChangeAspect="1"/>
          </p:cNvSpPr>
          <p:nvPr/>
        </p:nvSpPr>
        <p:spPr bwMode="auto">
          <a:xfrm>
            <a:off x="7061200" y="5183188"/>
            <a:ext cx="31750" cy="53975"/>
          </a:xfrm>
          <a:custGeom>
            <a:avLst/>
            <a:gdLst>
              <a:gd name="T0" fmla="*/ 0 w 4"/>
              <a:gd name="T1" fmla="*/ 2147483646 h 7"/>
              <a:gd name="T2" fmla="*/ 2147483646 w 4"/>
              <a:gd name="T3" fmla="*/ 2147483646 h 7"/>
              <a:gd name="T4" fmla="*/ 2147483646 w 4"/>
              <a:gd name="T5" fmla="*/ 0 h 7"/>
              <a:gd name="T6" fmla="*/ 2147483646 w 4"/>
              <a:gd name="T7" fmla="*/ 2147483646 h 7"/>
              <a:gd name="T8" fmla="*/ 0 w 4"/>
              <a:gd name="T9" fmla="*/ 2147483646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rgbClr val="003F48"/>
            </a:solidFill>
            <a:prstDash val="solid"/>
            <a:round/>
            <a:headEnd/>
            <a:tailEnd/>
          </a:ln>
        </p:spPr>
        <p:txBody>
          <a:bodyPr/>
          <a:lstStyle/>
          <a:p>
            <a:endParaRPr lang="en-US"/>
          </a:p>
        </p:txBody>
      </p:sp>
      <p:sp>
        <p:nvSpPr>
          <p:cNvPr id="282636" name="Michigan Upper">
            <a:extLst>
              <a:ext uri="{FF2B5EF4-FFF2-40B4-BE49-F238E27FC236}">
                <a16:creationId xmlns:a16="http://schemas.microsoft.com/office/drawing/2014/main" id="{9AE0EC11-1A27-4D97-A9B7-A1E351FA0A38}"/>
              </a:ext>
              <a:ext uri="{C183D7F6-B498-43B3-948B-1728B52AA6E4}">
                <adec:decorative xmlns:adec="http://schemas.microsoft.com/office/drawing/2017/decorative" val="1"/>
              </a:ext>
            </a:extLst>
          </p:cNvPr>
          <p:cNvSpPr>
            <a:spLocks noChangeAspect="1"/>
          </p:cNvSpPr>
          <p:nvPr/>
        </p:nvSpPr>
        <p:spPr bwMode="auto">
          <a:xfrm>
            <a:off x="5491163" y="1939925"/>
            <a:ext cx="708025" cy="357188"/>
          </a:xfrm>
          <a:custGeom>
            <a:avLst/>
            <a:gdLst>
              <a:gd name="T0" fmla="*/ 2147483646 w 90"/>
              <a:gd name="T1" fmla="*/ 2147483646 h 46"/>
              <a:gd name="T2" fmla="*/ 2147483646 w 90"/>
              <a:gd name="T3" fmla="*/ 2147483646 h 46"/>
              <a:gd name="T4" fmla="*/ 2147483646 w 90"/>
              <a:gd name="T5" fmla="*/ 2147483646 h 46"/>
              <a:gd name="T6" fmla="*/ 2147483646 w 90"/>
              <a:gd name="T7" fmla="*/ 2147483646 h 46"/>
              <a:gd name="T8" fmla="*/ 2147483646 w 90"/>
              <a:gd name="T9" fmla="*/ 2147483646 h 46"/>
              <a:gd name="T10" fmla="*/ 2147483646 w 90"/>
              <a:gd name="T11" fmla="*/ 2147483646 h 46"/>
              <a:gd name="T12" fmla="*/ 2147483646 w 90"/>
              <a:gd name="T13" fmla="*/ 2147483646 h 46"/>
              <a:gd name="T14" fmla="*/ 2147483646 w 90"/>
              <a:gd name="T15" fmla="*/ 2147483646 h 46"/>
              <a:gd name="T16" fmla="*/ 2147483646 w 90"/>
              <a:gd name="T17" fmla="*/ 2147483646 h 46"/>
              <a:gd name="T18" fmla="*/ 2147483646 w 90"/>
              <a:gd name="T19" fmla="*/ 2147483646 h 46"/>
              <a:gd name="T20" fmla="*/ 2147483646 w 90"/>
              <a:gd name="T21" fmla="*/ 2147483646 h 46"/>
              <a:gd name="T22" fmla="*/ 2147483646 w 90"/>
              <a:gd name="T23" fmla="*/ 2147483646 h 46"/>
              <a:gd name="T24" fmla="*/ 2147483646 w 90"/>
              <a:gd name="T25" fmla="*/ 2147483646 h 46"/>
              <a:gd name="T26" fmla="*/ 2147483646 w 90"/>
              <a:gd name="T27" fmla="*/ 2147483646 h 46"/>
              <a:gd name="T28" fmla="*/ 2147483646 w 90"/>
              <a:gd name="T29" fmla="*/ 2147483646 h 46"/>
              <a:gd name="T30" fmla="*/ 2147483646 w 90"/>
              <a:gd name="T31" fmla="*/ 2147483646 h 46"/>
              <a:gd name="T32" fmla="*/ 2147483646 w 90"/>
              <a:gd name="T33" fmla="*/ 2147483646 h 46"/>
              <a:gd name="T34" fmla="*/ 2147483646 w 90"/>
              <a:gd name="T35" fmla="*/ 2147483646 h 46"/>
              <a:gd name="T36" fmla="*/ 2147483646 w 90"/>
              <a:gd name="T37" fmla="*/ 2147483646 h 46"/>
              <a:gd name="T38" fmla="*/ 2147483646 w 90"/>
              <a:gd name="T39" fmla="*/ 2147483646 h 46"/>
              <a:gd name="T40" fmla="*/ 2147483646 w 90"/>
              <a:gd name="T41" fmla="*/ 2147483646 h 46"/>
              <a:gd name="T42" fmla="*/ 2147483646 w 90"/>
              <a:gd name="T43" fmla="*/ 2147483646 h 46"/>
              <a:gd name="T44" fmla="*/ 2147483646 w 90"/>
              <a:gd name="T45" fmla="*/ 2147483646 h 46"/>
              <a:gd name="T46" fmla="*/ 2147483646 w 90"/>
              <a:gd name="T47" fmla="*/ 2147483646 h 46"/>
              <a:gd name="T48" fmla="*/ 2147483646 w 90"/>
              <a:gd name="T49" fmla="*/ 2147483646 h 46"/>
              <a:gd name="T50" fmla="*/ 2147483646 w 90"/>
              <a:gd name="T51" fmla="*/ 2147483646 h 46"/>
              <a:gd name="T52" fmla="*/ 2147483646 w 90"/>
              <a:gd name="T53" fmla="*/ 2147483646 h 46"/>
              <a:gd name="T54" fmla="*/ 2147483646 w 90"/>
              <a:gd name="T55" fmla="*/ 2147483646 h 46"/>
              <a:gd name="T56" fmla="*/ 2147483646 w 90"/>
              <a:gd name="T57" fmla="*/ 2147483646 h 46"/>
              <a:gd name="T58" fmla="*/ 2147483646 w 90"/>
              <a:gd name="T59" fmla="*/ 2147483646 h 46"/>
              <a:gd name="T60" fmla="*/ 2147483646 w 90"/>
              <a:gd name="T61" fmla="*/ 2147483646 h 46"/>
              <a:gd name="T62" fmla="*/ 2147483646 w 90"/>
              <a:gd name="T63" fmla="*/ 0 h 46"/>
              <a:gd name="T64" fmla="*/ 2147483646 w 90"/>
              <a:gd name="T65" fmla="*/ 2147483646 h 46"/>
              <a:gd name="T66" fmla="*/ 2147483646 w 90"/>
              <a:gd name="T67" fmla="*/ 2147483646 h 46"/>
              <a:gd name="T68" fmla="*/ 2147483646 w 90"/>
              <a:gd name="T69" fmla="*/ 2147483646 h 46"/>
              <a:gd name="T70" fmla="*/ 2147483646 w 90"/>
              <a:gd name="T71" fmla="*/ 2147483646 h 46"/>
              <a:gd name="T72" fmla="*/ 2147483646 w 90"/>
              <a:gd name="T73" fmla="*/ 2147483646 h 46"/>
              <a:gd name="T74" fmla="*/ 0 w 90"/>
              <a:gd name="T75" fmla="*/ 214748364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2818A"/>
          </a:solidFill>
          <a:ln w="15875">
            <a:solidFill>
              <a:srgbClr val="003F48"/>
            </a:solidFill>
            <a:prstDash val="solid"/>
            <a:round/>
            <a:headEnd/>
            <a:tailEnd/>
          </a:ln>
        </p:spPr>
        <p:txBody>
          <a:bodyPr/>
          <a:lstStyle/>
          <a:p>
            <a:endParaRPr lang="en-US"/>
          </a:p>
        </p:txBody>
      </p:sp>
      <p:sp>
        <p:nvSpPr>
          <p:cNvPr id="282637" name="Michigan">
            <a:extLst>
              <a:ext uri="{FF2B5EF4-FFF2-40B4-BE49-F238E27FC236}">
                <a16:creationId xmlns:a16="http://schemas.microsoft.com/office/drawing/2014/main" id="{AF5F9A69-D536-46A8-A850-72F159FF3DE6}"/>
              </a:ext>
              <a:ext uri="{C183D7F6-B498-43B3-948B-1728B52AA6E4}">
                <adec:decorative xmlns:adec="http://schemas.microsoft.com/office/drawing/2017/decorative" val="1"/>
              </a:ext>
            </a:extLst>
          </p:cNvPr>
          <p:cNvSpPr>
            <a:spLocks noChangeAspect="1"/>
          </p:cNvSpPr>
          <p:nvPr/>
        </p:nvSpPr>
        <p:spPr bwMode="auto">
          <a:xfrm>
            <a:off x="5946775" y="2157413"/>
            <a:ext cx="471488" cy="638175"/>
          </a:xfrm>
          <a:custGeom>
            <a:avLst/>
            <a:gdLst>
              <a:gd name="T0" fmla="*/ 0 w 60"/>
              <a:gd name="T1" fmla="*/ 2147483646 h 82"/>
              <a:gd name="T2" fmla="*/ 2147483646 w 60"/>
              <a:gd name="T3" fmla="*/ 2147483646 h 82"/>
              <a:gd name="T4" fmla="*/ 2147483646 w 60"/>
              <a:gd name="T5" fmla="*/ 2147483646 h 82"/>
              <a:gd name="T6" fmla="*/ 2147483646 w 60"/>
              <a:gd name="T7" fmla="*/ 2147483646 h 82"/>
              <a:gd name="T8" fmla="*/ 2147483646 w 60"/>
              <a:gd name="T9" fmla="*/ 2147483646 h 82"/>
              <a:gd name="T10" fmla="*/ 2147483646 w 60"/>
              <a:gd name="T11" fmla="*/ 2147483646 h 82"/>
              <a:gd name="T12" fmla="*/ 2147483646 w 60"/>
              <a:gd name="T13" fmla="*/ 2147483646 h 82"/>
              <a:gd name="T14" fmla="*/ 2147483646 w 60"/>
              <a:gd name="T15" fmla="*/ 2147483646 h 82"/>
              <a:gd name="T16" fmla="*/ 0 w 60"/>
              <a:gd name="T17" fmla="*/ 2147483646 h 82"/>
              <a:gd name="T18" fmla="*/ 2147483646 w 60"/>
              <a:gd name="T19" fmla="*/ 2147483646 h 82"/>
              <a:gd name="T20" fmla="*/ 2147483646 w 60"/>
              <a:gd name="T21" fmla="*/ 2147483646 h 82"/>
              <a:gd name="T22" fmla="*/ 2147483646 w 60"/>
              <a:gd name="T23" fmla="*/ 2147483646 h 82"/>
              <a:gd name="T24" fmla="*/ 2147483646 w 60"/>
              <a:gd name="T25" fmla="*/ 2147483646 h 82"/>
              <a:gd name="T26" fmla="*/ 2147483646 w 60"/>
              <a:gd name="T27" fmla="*/ 2147483646 h 82"/>
              <a:gd name="T28" fmla="*/ 2147483646 w 60"/>
              <a:gd name="T29" fmla="*/ 2147483646 h 82"/>
              <a:gd name="T30" fmla="*/ 2147483646 w 60"/>
              <a:gd name="T31" fmla="*/ 2147483646 h 82"/>
              <a:gd name="T32" fmla="*/ 2147483646 w 60"/>
              <a:gd name="T33" fmla="*/ 2147483646 h 82"/>
              <a:gd name="T34" fmla="*/ 2147483646 w 60"/>
              <a:gd name="T35" fmla="*/ 2147483646 h 82"/>
              <a:gd name="T36" fmla="*/ 2147483646 w 60"/>
              <a:gd name="T37" fmla="*/ 2147483646 h 82"/>
              <a:gd name="T38" fmla="*/ 2147483646 w 60"/>
              <a:gd name="T39" fmla="*/ 2147483646 h 82"/>
              <a:gd name="T40" fmla="*/ 2147483646 w 60"/>
              <a:gd name="T41" fmla="*/ 2147483646 h 82"/>
              <a:gd name="T42" fmla="*/ 2147483646 w 60"/>
              <a:gd name="T43" fmla="*/ 2147483646 h 82"/>
              <a:gd name="T44" fmla="*/ 2147483646 w 60"/>
              <a:gd name="T45" fmla="*/ 2147483646 h 82"/>
              <a:gd name="T46" fmla="*/ 2147483646 w 60"/>
              <a:gd name="T47" fmla="*/ 2147483646 h 82"/>
              <a:gd name="T48" fmla="*/ 2147483646 w 60"/>
              <a:gd name="T49" fmla="*/ 0 h 82"/>
              <a:gd name="T50" fmla="*/ 2147483646 w 60"/>
              <a:gd name="T51" fmla="*/ 2147483646 h 82"/>
              <a:gd name="T52" fmla="*/ 2147483646 w 60"/>
              <a:gd name="T53" fmla="*/ 2147483646 h 82"/>
              <a:gd name="T54" fmla="*/ 2147483646 w 60"/>
              <a:gd name="T55" fmla="*/ 2147483646 h 82"/>
              <a:gd name="T56" fmla="*/ 2147483646 w 60"/>
              <a:gd name="T57" fmla="*/ 2147483646 h 82"/>
              <a:gd name="T58" fmla="*/ 2147483646 w 60"/>
              <a:gd name="T59" fmla="*/ 2147483646 h 82"/>
              <a:gd name="T60" fmla="*/ 2147483646 w 60"/>
              <a:gd name="T61" fmla="*/ 2147483646 h 82"/>
              <a:gd name="T62" fmla="*/ 2147483646 w 60"/>
              <a:gd name="T63" fmla="*/ 2147483646 h 82"/>
              <a:gd name="T64" fmla="*/ 2147483646 w 60"/>
              <a:gd name="T65" fmla="*/ 2147483646 h 82"/>
              <a:gd name="T66" fmla="*/ 2147483646 w 60"/>
              <a:gd name="T67" fmla="*/ 2147483646 h 82"/>
              <a:gd name="T68" fmla="*/ 2147483646 w 60"/>
              <a:gd name="T69" fmla="*/ 2147483646 h 82"/>
              <a:gd name="T70" fmla="*/ 2147483646 w 60"/>
              <a:gd name="T71" fmla="*/ 2147483646 h 82"/>
              <a:gd name="T72" fmla="*/ 2147483646 w 60"/>
              <a:gd name="T73" fmla="*/ 2147483646 h 82"/>
              <a:gd name="T74" fmla="*/ 2147483646 w 60"/>
              <a:gd name="T75" fmla="*/ 2147483646 h 82"/>
              <a:gd name="T76" fmla="*/ 2147483646 w 60"/>
              <a:gd name="T77" fmla="*/ 2147483646 h 82"/>
              <a:gd name="T78" fmla="*/ 2147483646 w 60"/>
              <a:gd name="T79" fmla="*/ 2147483646 h 82"/>
              <a:gd name="T80" fmla="*/ 2147483646 w 60"/>
              <a:gd name="T81" fmla="*/ 2147483646 h 82"/>
              <a:gd name="T82" fmla="*/ 2147483646 w 60"/>
              <a:gd name="T83" fmla="*/ 2147483646 h 82"/>
              <a:gd name="T84" fmla="*/ 2147483646 w 60"/>
              <a:gd name="T85" fmla="*/ 2147483646 h 82"/>
              <a:gd name="T86" fmla="*/ 2147483646 w 60"/>
              <a:gd name="T87" fmla="*/ 2147483646 h 82"/>
              <a:gd name="T88" fmla="*/ 2147483646 w 60"/>
              <a:gd name="T89" fmla="*/ 2147483646 h 82"/>
              <a:gd name="T90" fmla="*/ 2147483646 w 60"/>
              <a:gd name="T91" fmla="*/ 2147483646 h 82"/>
              <a:gd name="T92" fmla="*/ 2147483646 w 60"/>
              <a:gd name="T93" fmla="*/ 2147483646 h 82"/>
              <a:gd name="T94" fmla="*/ 2147483646 w 60"/>
              <a:gd name="T95" fmla="*/ 2147483646 h 82"/>
              <a:gd name="T96" fmla="*/ 2147483646 w 60"/>
              <a:gd name="T97" fmla="*/ 2147483646 h 82"/>
              <a:gd name="T98" fmla="*/ 2147483646 w 60"/>
              <a:gd name="T99" fmla="*/ 2147483646 h 82"/>
              <a:gd name="T100" fmla="*/ 2147483646 w 60"/>
              <a:gd name="T101" fmla="*/ 2147483646 h 82"/>
              <a:gd name="T102" fmla="*/ 2147483646 w 60"/>
              <a:gd name="T103" fmla="*/ 2147483646 h 82"/>
              <a:gd name="T104" fmla="*/ 2147483646 w 60"/>
              <a:gd name="T105" fmla="*/ 2147483646 h 82"/>
              <a:gd name="T106" fmla="*/ 2147483646 w 60"/>
              <a:gd name="T107" fmla="*/ 2147483646 h 82"/>
              <a:gd name="T108" fmla="*/ 2147483646 w 60"/>
              <a:gd name="T109" fmla="*/ 2147483646 h 82"/>
              <a:gd name="T110" fmla="*/ 2147483646 w 60"/>
              <a:gd name="T111" fmla="*/ 2147483646 h 82"/>
              <a:gd name="T112" fmla="*/ 2147483646 w 60"/>
              <a:gd name="T113" fmla="*/ 2147483646 h 82"/>
              <a:gd name="T114" fmla="*/ 2147483646 w 60"/>
              <a:gd name="T115" fmla="*/ 2147483646 h 82"/>
              <a:gd name="T116" fmla="*/ 2147483646 w 60"/>
              <a:gd name="T117" fmla="*/ 2147483646 h 82"/>
              <a:gd name="T118" fmla="*/ 2147483646 w 60"/>
              <a:gd name="T119" fmla="*/ 2147483646 h 82"/>
              <a:gd name="T120" fmla="*/ 2147483646 w 60"/>
              <a:gd name="T121" fmla="*/ 2147483646 h 82"/>
              <a:gd name="T122" fmla="*/ 0 w 60"/>
              <a:gd name="T123" fmla="*/ 2147483646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82638" name="New York">
            <a:extLst>
              <a:ext uri="{FF2B5EF4-FFF2-40B4-BE49-F238E27FC236}">
                <a16:creationId xmlns:a16="http://schemas.microsoft.com/office/drawing/2014/main" id="{9ECE1C2A-0155-47A5-8D39-4EA893F89FC4}"/>
              </a:ext>
              <a:ext uri="{C183D7F6-B498-43B3-948B-1728B52AA6E4}">
                <adec:decorative xmlns:adec="http://schemas.microsoft.com/office/drawing/2017/decorative" val="1"/>
              </a:ext>
            </a:extLst>
          </p:cNvPr>
          <p:cNvSpPr>
            <a:spLocks noChangeAspect="1"/>
          </p:cNvSpPr>
          <p:nvPr/>
        </p:nvSpPr>
        <p:spPr bwMode="auto">
          <a:xfrm>
            <a:off x="6731000" y="2063750"/>
            <a:ext cx="723900" cy="646113"/>
          </a:xfrm>
          <a:custGeom>
            <a:avLst/>
            <a:gdLst>
              <a:gd name="T0" fmla="*/ 0 w 92"/>
              <a:gd name="T1" fmla="*/ 2147483646 h 83"/>
              <a:gd name="T2" fmla="*/ 2147483646 w 92"/>
              <a:gd name="T3" fmla="*/ 2147483646 h 83"/>
              <a:gd name="T4" fmla="*/ 2147483646 w 92"/>
              <a:gd name="T5" fmla="*/ 2147483646 h 83"/>
              <a:gd name="T6" fmla="*/ 2147483646 w 92"/>
              <a:gd name="T7" fmla="*/ 2147483646 h 83"/>
              <a:gd name="T8" fmla="*/ 2147483646 w 92"/>
              <a:gd name="T9" fmla="*/ 2147483646 h 83"/>
              <a:gd name="T10" fmla="*/ 2147483646 w 92"/>
              <a:gd name="T11" fmla="*/ 2147483646 h 83"/>
              <a:gd name="T12" fmla="*/ 2147483646 w 92"/>
              <a:gd name="T13" fmla="*/ 2147483646 h 83"/>
              <a:gd name="T14" fmla="*/ 2147483646 w 92"/>
              <a:gd name="T15" fmla="*/ 2147483646 h 83"/>
              <a:gd name="T16" fmla="*/ 2147483646 w 92"/>
              <a:gd name="T17" fmla="*/ 2147483646 h 83"/>
              <a:gd name="T18" fmla="*/ 2147483646 w 92"/>
              <a:gd name="T19" fmla="*/ 2147483646 h 83"/>
              <a:gd name="T20" fmla="*/ 2147483646 w 92"/>
              <a:gd name="T21" fmla="*/ 2147483646 h 83"/>
              <a:gd name="T22" fmla="*/ 2147483646 w 92"/>
              <a:gd name="T23" fmla="*/ 2147483646 h 83"/>
              <a:gd name="T24" fmla="*/ 2147483646 w 92"/>
              <a:gd name="T25" fmla="*/ 2147483646 h 83"/>
              <a:gd name="T26" fmla="*/ 2147483646 w 92"/>
              <a:gd name="T27" fmla="*/ 2147483646 h 83"/>
              <a:gd name="T28" fmla="*/ 2147483646 w 92"/>
              <a:gd name="T29" fmla="*/ 2147483646 h 83"/>
              <a:gd name="T30" fmla="*/ 2147483646 w 92"/>
              <a:gd name="T31" fmla="*/ 2147483646 h 83"/>
              <a:gd name="T32" fmla="*/ 2147483646 w 92"/>
              <a:gd name="T33" fmla="*/ 2147483646 h 83"/>
              <a:gd name="T34" fmla="*/ 2147483646 w 92"/>
              <a:gd name="T35" fmla="*/ 0 h 83"/>
              <a:gd name="T36" fmla="*/ 2147483646 w 92"/>
              <a:gd name="T37" fmla="*/ 2147483646 h 83"/>
              <a:gd name="T38" fmla="*/ 2147483646 w 92"/>
              <a:gd name="T39" fmla="*/ 2147483646 h 83"/>
              <a:gd name="T40" fmla="*/ 2147483646 w 92"/>
              <a:gd name="T41" fmla="*/ 2147483646 h 83"/>
              <a:gd name="T42" fmla="*/ 2147483646 w 92"/>
              <a:gd name="T43" fmla="*/ 2147483646 h 83"/>
              <a:gd name="T44" fmla="*/ 2147483646 w 92"/>
              <a:gd name="T45" fmla="*/ 2147483646 h 83"/>
              <a:gd name="T46" fmla="*/ 2147483646 w 92"/>
              <a:gd name="T47" fmla="*/ 2147483646 h 83"/>
              <a:gd name="T48" fmla="*/ 2147483646 w 92"/>
              <a:gd name="T49" fmla="*/ 2147483646 h 83"/>
              <a:gd name="T50" fmla="*/ 2147483646 w 92"/>
              <a:gd name="T51" fmla="*/ 2147483646 h 83"/>
              <a:gd name="T52" fmla="*/ 2147483646 w 92"/>
              <a:gd name="T53" fmla="*/ 2147483646 h 83"/>
              <a:gd name="T54" fmla="*/ 2147483646 w 92"/>
              <a:gd name="T55" fmla="*/ 2147483646 h 83"/>
              <a:gd name="T56" fmla="*/ 2147483646 w 92"/>
              <a:gd name="T57" fmla="*/ 2147483646 h 83"/>
              <a:gd name="T58" fmla="*/ 2147483646 w 92"/>
              <a:gd name="T59" fmla="*/ 2147483646 h 83"/>
              <a:gd name="T60" fmla="*/ 2147483646 w 92"/>
              <a:gd name="T61" fmla="*/ 2147483646 h 83"/>
              <a:gd name="T62" fmla="*/ 2147483646 w 92"/>
              <a:gd name="T63" fmla="*/ 2147483646 h 83"/>
              <a:gd name="T64" fmla="*/ 2147483646 w 92"/>
              <a:gd name="T65" fmla="*/ 2147483646 h 83"/>
              <a:gd name="T66" fmla="*/ 2147483646 w 92"/>
              <a:gd name="T67" fmla="*/ 2147483646 h 83"/>
              <a:gd name="T68" fmla="*/ 2147483646 w 92"/>
              <a:gd name="T69" fmla="*/ 2147483646 h 83"/>
              <a:gd name="T70" fmla="*/ 2147483646 w 92"/>
              <a:gd name="T71" fmla="*/ 2147483646 h 83"/>
              <a:gd name="T72" fmla="*/ 2147483646 w 92"/>
              <a:gd name="T73" fmla="*/ 2147483646 h 83"/>
              <a:gd name="T74" fmla="*/ 2147483646 w 92"/>
              <a:gd name="T75" fmla="*/ 2147483646 h 83"/>
              <a:gd name="T76" fmla="*/ 2147483646 w 92"/>
              <a:gd name="T77" fmla="*/ 2147483646 h 83"/>
              <a:gd name="T78" fmla="*/ 2147483646 w 92"/>
              <a:gd name="T79" fmla="*/ 2147483646 h 83"/>
              <a:gd name="T80" fmla="*/ 2147483646 w 92"/>
              <a:gd name="T81" fmla="*/ 2147483646 h 83"/>
              <a:gd name="T82" fmla="*/ 2147483646 w 92"/>
              <a:gd name="T83" fmla="*/ 2147483646 h 83"/>
              <a:gd name="T84" fmla="*/ 2147483646 w 92"/>
              <a:gd name="T85" fmla="*/ 2147483646 h 83"/>
              <a:gd name="T86" fmla="*/ 2147483646 w 92"/>
              <a:gd name="T87" fmla="*/ 2147483646 h 83"/>
              <a:gd name="T88" fmla="*/ 2147483646 w 92"/>
              <a:gd name="T89" fmla="*/ 2147483646 h 83"/>
              <a:gd name="T90" fmla="*/ 2147483646 w 92"/>
              <a:gd name="T91" fmla="*/ 2147483646 h 83"/>
              <a:gd name="T92" fmla="*/ 2147483646 w 92"/>
              <a:gd name="T93" fmla="*/ 2147483646 h 83"/>
              <a:gd name="T94" fmla="*/ 2147483646 w 92"/>
              <a:gd name="T95" fmla="*/ 2147483646 h 83"/>
              <a:gd name="T96" fmla="*/ 2147483646 w 92"/>
              <a:gd name="T97" fmla="*/ 2147483646 h 83"/>
              <a:gd name="T98" fmla="*/ 2147483646 w 92"/>
              <a:gd name="T99" fmla="*/ 2147483646 h 83"/>
              <a:gd name="T100" fmla="*/ 2147483646 w 92"/>
              <a:gd name="T101" fmla="*/ 2147483646 h 83"/>
              <a:gd name="T102" fmla="*/ 2147483646 w 92"/>
              <a:gd name="T103" fmla="*/ 2147483646 h 83"/>
              <a:gd name="T104" fmla="*/ 0 w 92"/>
              <a:gd name="T105" fmla="*/ 2147483646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2818A"/>
          </a:solidFill>
          <a:ln w="15875">
            <a:solidFill>
              <a:srgbClr val="003F48"/>
            </a:solidFill>
            <a:prstDash val="solid"/>
            <a:round/>
            <a:headEnd/>
            <a:tailEnd/>
          </a:ln>
        </p:spPr>
        <p:txBody>
          <a:bodyPr/>
          <a:lstStyle/>
          <a:p>
            <a:endParaRPr lang="en-US"/>
          </a:p>
        </p:txBody>
      </p:sp>
      <p:sp>
        <p:nvSpPr>
          <p:cNvPr id="282639" name="Freeform 15">
            <a:extLst>
              <a:ext uri="{FF2B5EF4-FFF2-40B4-BE49-F238E27FC236}">
                <a16:creationId xmlns:a16="http://schemas.microsoft.com/office/drawing/2014/main" id="{6DC5E93E-44A1-4AF2-9ED5-7F4B976085C8}"/>
              </a:ext>
              <a:ext uri="{C183D7F6-B498-43B3-948B-1728B52AA6E4}">
                <adec:decorative xmlns:adec="http://schemas.microsoft.com/office/drawing/2017/decorative" val="1"/>
              </a:ext>
            </a:extLst>
          </p:cNvPr>
          <p:cNvSpPr>
            <a:spLocks noChangeAspect="1"/>
          </p:cNvSpPr>
          <p:nvPr/>
        </p:nvSpPr>
        <p:spPr bwMode="auto">
          <a:xfrm>
            <a:off x="7405688" y="2733675"/>
            <a:ext cx="17462" cy="28575"/>
          </a:xfrm>
          <a:custGeom>
            <a:avLst/>
            <a:gdLst>
              <a:gd name="T0" fmla="*/ 0 w 2"/>
              <a:gd name="T1" fmla="*/ 2147483646 h 4"/>
              <a:gd name="T2" fmla="*/ 0 w 2"/>
              <a:gd name="T3" fmla="*/ 2147483646 h 4"/>
              <a:gd name="T4" fmla="*/ 2147483646 w 2"/>
              <a:gd name="T5" fmla="*/ 0 h 4"/>
              <a:gd name="T6" fmla="*/ 2147483646 w 2"/>
              <a:gd name="T7" fmla="*/ 2147483646 h 4"/>
              <a:gd name="T8" fmla="*/ 2147483646 w 2"/>
              <a:gd name="T9" fmla="*/ 2147483646 h 4"/>
              <a:gd name="T10" fmla="*/ 0 w 2"/>
              <a:gd name="T11" fmla="*/ 2147483646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640" name="Freeform 16">
            <a:extLst>
              <a:ext uri="{FF2B5EF4-FFF2-40B4-BE49-F238E27FC236}">
                <a16:creationId xmlns:a16="http://schemas.microsoft.com/office/drawing/2014/main" id="{EFE36B7D-BD86-4A2A-9970-E11FE99F5B27}"/>
              </a:ext>
              <a:ext uri="{C183D7F6-B498-43B3-948B-1728B52AA6E4}">
                <adec:decorative xmlns:adec="http://schemas.microsoft.com/office/drawing/2017/decorative" val="1"/>
              </a:ext>
            </a:extLst>
          </p:cNvPr>
          <p:cNvSpPr>
            <a:spLocks noChangeAspect="1"/>
          </p:cNvSpPr>
          <p:nvPr/>
        </p:nvSpPr>
        <p:spPr bwMode="auto">
          <a:xfrm>
            <a:off x="7431088" y="2608263"/>
            <a:ext cx="217487" cy="141287"/>
          </a:xfrm>
          <a:custGeom>
            <a:avLst/>
            <a:gdLst>
              <a:gd name="T0" fmla="*/ 0 w 28"/>
              <a:gd name="T1" fmla="*/ 2147483646 h 18"/>
              <a:gd name="T2" fmla="*/ 0 w 28"/>
              <a:gd name="T3" fmla="*/ 2147483646 h 18"/>
              <a:gd name="T4" fmla="*/ 2147483646 w 28"/>
              <a:gd name="T5" fmla="*/ 2147483646 h 18"/>
              <a:gd name="T6" fmla="*/ 2147483646 w 28"/>
              <a:gd name="T7" fmla="*/ 2147483646 h 18"/>
              <a:gd name="T8" fmla="*/ 2147483646 w 28"/>
              <a:gd name="T9" fmla="*/ 2147483646 h 18"/>
              <a:gd name="T10" fmla="*/ 2147483646 w 28"/>
              <a:gd name="T11" fmla="*/ 2147483646 h 18"/>
              <a:gd name="T12" fmla="*/ 2147483646 w 28"/>
              <a:gd name="T13" fmla="*/ 2147483646 h 18"/>
              <a:gd name="T14" fmla="*/ 2147483646 w 28"/>
              <a:gd name="T15" fmla="*/ 2147483646 h 18"/>
              <a:gd name="T16" fmla="*/ 2147483646 w 28"/>
              <a:gd name="T17" fmla="*/ 2147483646 h 18"/>
              <a:gd name="T18" fmla="*/ 2147483646 w 28"/>
              <a:gd name="T19" fmla="*/ 2147483646 h 18"/>
              <a:gd name="T20" fmla="*/ 2147483646 w 28"/>
              <a:gd name="T21" fmla="*/ 2147483646 h 18"/>
              <a:gd name="T22" fmla="*/ 2147483646 w 28"/>
              <a:gd name="T23" fmla="*/ 2147483646 h 18"/>
              <a:gd name="T24" fmla="*/ 2147483646 w 28"/>
              <a:gd name="T25" fmla="*/ 2147483646 h 18"/>
              <a:gd name="T26" fmla="*/ 2147483646 w 28"/>
              <a:gd name="T27" fmla="*/ 2147483646 h 18"/>
              <a:gd name="T28" fmla="*/ 2147483646 w 28"/>
              <a:gd name="T29" fmla="*/ 2147483646 h 18"/>
              <a:gd name="T30" fmla="*/ 2147483646 w 28"/>
              <a:gd name="T31" fmla="*/ 2147483646 h 18"/>
              <a:gd name="T32" fmla="*/ 2147483646 w 28"/>
              <a:gd name="T33" fmla="*/ 2147483646 h 18"/>
              <a:gd name="T34" fmla="*/ 2147483646 w 28"/>
              <a:gd name="T35" fmla="*/ 2147483646 h 18"/>
              <a:gd name="T36" fmla="*/ 2147483646 w 28"/>
              <a:gd name="T37" fmla="*/ 2147483646 h 18"/>
              <a:gd name="T38" fmla="*/ 2147483646 w 28"/>
              <a:gd name="T39" fmla="*/ 2147483646 h 18"/>
              <a:gd name="T40" fmla="*/ 2147483646 w 28"/>
              <a:gd name="T41" fmla="*/ 2147483646 h 18"/>
              <a:gd name="T42" fmla="*/ 2147483646 w 28"/>
              <a:gd name="T43" fmla="*/ 2147483646 h 18"/>
              <a:gd name="T44" fmla="*/ 2147483646 w 28"/>
              <a:gd name="T45" fmla="*/ 2147483646 h 18"/>
              <a:gd name="T46" fmla="*/ 2147483646 w 28"/>
              <a:gd name="T47" fmla="*/ 2147483646 h 18"/>
              <a:gd name="T48" fmla="*/ 2147483646 w 28"/>
              <a:gd name="T49" fmla="*/ 2147483646 h 18"/>
              <a:gd name="T50" fmla="*/ 2147483646 w 28"/>
              <a:gd name="T51" fmla="*/ 2147483646 h 18"/>
              <a:gd name="T52" fmla="*/ 2147483646 w 28"/>
              <a:gd name="T53" fmla="*/ 2147483646 h 18"/>
              <a:gd name="T54" fmla="*/ 2147483646 w 28"/>
              <a:gd name="T55" fmla="*/ 2147483646 h 18"/>
              <a:gd name="T56" fmla="*/ 2147483646 w 28"/>
              <a:gd name="T57" fmla="*/ 2147483646 h 18"/>
              <a:gd name="T58" fmla="*/ 2147483646 w 28"/>
              <a:gd name="T59" fmla="*/ 2147483646 h 18"/>
              <a:gd name="T60" fmla="*/ 2147483646 w 28"/>
              <a:gd name="T61" fmla="*/ 2147483646 h 18"/>
              <a:gd name="T62" fmla="*/ 2147483646 w 28"/>
              <a:gd name="T63" fmla="*/ 2147483646 h 18"/>
              <a:gd name="T64" fmla="*/ 2147483646 w 28"/>
              <a:gd name="T65" fmla="*/ 0 h 18"/>
              <a:gd name="T66" fmla="*/ 2147483646 w 28"/>
              <a:gd name="T67" fmla="*/ 0 h 18"/>
              <a:gd name="T68" fmla="*/ 2147483646 w 28"/>
              <a:gd name="T69" fmla="*/ 2147483646 h 18"/>
              <a:gd name="T70" fmla="*/ 2147483646 w 28"/>
              <a:gd name="T71" fmla="*/ 2147483646 h 18"/>
              <a:gd name="T72" fmla="*/ 2147483646 w 28"/>
              <a:gd name="T73" fmla="*/ 2147483646 h 18"/>
              <a:gd name="T74" fmla="*/ 2147483646 w 28"/>
              <a:gd name="T75" fmla="*/ 2147483646 h 18"/>
              <a:gd name="T76" fmla="*/ 2147483646 w 28"/>
              <a:gd name="T77" fmla="*/ 2147483646 h 18"/>
              <a:gd name="T78" fmla="*/ 2147483646 w 28"/>
              <a:gd name="T79" fmla="*/ 2147483646 h 18"/>
              <a:gd name="T80" fmla="*/ 2147483646 w 28"/>
              <a:gd name="T81" fmla="*/ 2147483646 h 18"/>
              <a:gd name="T82" fmla="*/ 2147483646 w 28"/>
              <a:gd name="T83" fmla="*/ 2147483646 h 18"/>
              <a:gd name="T84" fmla="*/ 2147483646 w 28"/>
              <a:gd name="T85" fmla="*/ 2147483646 h 18"/>
              <a:gd name="T86" fmla="*/ 2147483646 w 28"/>
              <a:gd name="T87" fmla="*/ 2147483646 h 18"/>
              <a:gd name="T88" fmla="*/ 2147483646 w 28"/>
              <a:gd name="T89" fmla="*/ 2147483646 h 18"/>
              <a:gd name="T90" fmla="*/ 2147483646 w 28"/>
              <a:gd name="T91" fmla="*/ 2147483646 h 18"/>
              <a:gd name="T92" fmla="*/ 2147483646 w 28"/>
              <a:gd name="T93" fmla="*/ 2147483646 h 18"/>
              <a:gd name="T94" fmla="*/ 0 w 28"/>
              <a:gd name="T95" fmla="*/ 2147483646 h 18"/>
              <a:gd name="T96" fmla="*/ 0 w 28"/>
              <a:gd name="T97" fmla="*/ 2147483646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641" name="Washington">
            <a:extLst>
              <a:ext uri="{FF2B5EF4-FFF2-40B4-BE49-F238E27FC236}">
                <a16:creationId xmlns:a16="http://schemas.microsoft.com/office/drawing/2014/main" id="{CF9800C6-CE8A-4803-A372-FFB94D355EF2}"/>
              </a:ext>
              <a:ext uri="{C183D7F6-B498-43B3-948B-1728B52AA6E4}">
                <adec:decorative xmlns:adec="http://schemas.microsoft.com/office/drawing/2017/decorative" val="1"/>
              </a:ext>
            </a:extLst>
          </p:cNvPr>
          <p:cNvSpPr>
            <a:spLocks noChangeAspect="1"/>
          </p:cNvSpPr>
          <p:nvPr/>
        </p:nvSpPr>
        <p:spPr bwMode="auto">
          <a:xfrm>
            <a:off x="1946275" y="1349375"/>
            <a:ext cx="815975" cy="584200"/>
          </a:xfrm>
          <a:custGeom>
            <a:avLst/>
            <a:gdLst>
              <a:gd name="T0" fmla="*/ 2147483646 w 104"/>
              <a:gd name="T1" fmla="*/ 2147483646 h 75"/>
              <a:gd name="T2" fmla="*/ 2147483646 w 104"/>
              <a:gd name="T3" fmla="*/ 2147483646 h 75"/>
              <a:gd name="T4" fmla="*/ 2147483646 w 104"/>
              <a:gd name="T5" fmla="*/ 2147483646 h 75"/>
              <a:gd name="T6" fmla="*/ 2147483646 w 104"/>
              <a:gd name="T7" fmla="*/ 2147483646 h 75"/>
              <a:gd name="T8" fmla="*/ 2147483646 w 104"/>
              <a:gd name="T9" fmla="*/ 2147483646 h 75"/>
              <a:gd name="T10" fmla="*/ 2147483646 w 104"/>
              <a:gd name="T11" fmla="*/ 2147483646 h 75"/>
              <a:gd name="T12" fmla="*/ 0 w 104"/>
              <a:gd name="T13" fmla="*/ 2147483646 h 75"/>
              <a:gd name="T14" fmla="*/ 2147483646 w 104"/>
              <a:gd name="T15" fmla="*/ 2147483646 h 75"/>
              <a:gd name="T16" fmla="*/ 2147483646 w 104"/>
              <a:gd name="T17" fmla="*/ 2147483646 h 75"/>
              <a:gd name="T18" fmla="*/ 2147483646 w 104"/>
              <a:gd name="T19" fmla="*/ 2147483646 h 75"/>
              <a:gd name="T20" fmla="*/ 2147483646 w 104"/>
              <a:gd name="T21" fmla="*/ 2147483646 h 75"/>
              <a:gd name="T22" fmla="*/ 2147483646 w 104"/>
              <a:gd name="T23" fmla="*/ 0 h 75"/>
              <a:gd name="T24" fmla="*/ 2147483646 w 104"/>
              <a:gd name="T25" fmla="*/ 2147483646 h 75"/>
              <a:gd name="T26" fmla="*/ 2147483646 w 104"/>
              <a:gd name="T27" fmla="*/ 2147483646 h 75"/>
              <a:gd name="T28" fmla="*/ 2147483646 w 104"/>
              <a:gd name="T29" fmla="*/ 2147483646 h 75"/>
              <a:gd name="T30" fmla="*/ 2147483646 w 104"/>
              <a:gd name="T31" fmla="*/ 2147483646 h 75"/>
              <a:gd name="T32" fmla="*/ 2147483646 w 104"/>
              <a:gd name="T33" fmla="*/ 2147483646 h 75"/>
              <a:gd name="T34" fmla="*/ 2147483646 w 104"/>
              <a:gd name="T35" fmla="*/ 2147483646 h 75"/>
              <a:gd name="T36" fmla="*/ 2147483646 w 104"/>
              <a:gd name="T37" fmla="*/ 2147483646 h 75"/>
              <a:gd name="T38" fmla="*/ 2147483646 w 104"/>
              <a:gd name="T39" fmla="*/ 2147483646 h 75"/>
              <a:gd name="T40" fmla="*/ 2147483646 w 104"/>
              <a:gd name="T41" fmla="*/ 2147483646 h 75"/>
              <a:gd name="T42" fmla="*/ 2147483646 w 104"/>
              <a:gd name="T43" fmla="*/ 2147483646 h 75"/>
              <a:gd name="T44" fmla="*/ 2147483646 w 104"/>
              <a:gd name="T45" fmla="*/ 2147483646 h 75"/>
              <a:gd name="T46" fmla="*/ 2147483646 w 104"/>
              <a:gd name="T47" fmla="*/ 2147483646 h 75"/>
              <a:gd name="T48" fmla="*/ 2147483646 w 104"/>
              <a:gd name="T49" fmla="*/ 2147483646 h 75"/>
              <a:gd name="T50" fmla="*/ 2147483646 w 104"/>
              <a:gd name="T51" fmla="*/ 2147483646 h 75"/>
              <a:gd name="T52" fmla="*/ 2147483646 w 104"/>
              <a:gd name="T53" fmla="*/ 2147483646 h 75"/>
              <a:gd name="T54" fmla="*/ 2147483646 w 104"/>
              <a:gd name="T55" fmla="*/ 2147483646 h 75"/>
              <a:gd name="T56" fmla="*/ 2147483646 w 104"/>
              <a:gd name="T57" fmla="*/ 2147483646 h 75"/>
              <a:gd name="T58" fmla="*/ 2147483646 w 104"/>
              <a:gd name="T59" fmla="*/ 2147483646 h 75"/>
              <a:gd name="T60" fmla="*/ 2147483646 w 104"/>
              <a:gd name="T61" fmla="*/ 2147483646 h 75"/>
              <a:gd name="T62" fmla="*/ 2147483646 w 104"/>
              <a:gd name="T63" fmla="*/ 2147483646 h 75"/>
              <a:gd name="T64" fmla="*/ 2147483646 w 104"/>
              <a:gd name="T65" fmla="*/ 2147483646 h 75"/>
              <a:gd name="T66" fmla="*/ 2147483646 w 104"/>
              <a:gd name="T67" fmla="*/ 2147483646 h 75"/>
              <a:gd name="T68" fmla="*/ 2147483646 w 104"/>
              <a:gd name="T69" fmla="*/ 2147483646 h 75"/>
              <a:gd name="T70" fmla="*/ 2147483646 w 104"/>
              <a:gd name="T71" fmla="*/ 2147483646 h 75"/>
              <a:gd name="T72" fmla="*/ 2147483646 w 104"/>
              <a:gd name="T73" fmla="*/ 2147483646 h 75"/>
              <a:gd name="T74" fmla="*/ 2147483646 w 104"/>
              <a:gd name="T75" fmla="*/ 2147483646 h 75"/>
              <a:gd name="T76" fmla="*/ 2147483646 w 104"/>
              <a:gd name="T77" fmla="*/ 2147483646 h 75"/>
              <a:gd name="T78" fmla="*/ 2147483646 w 104"/>
              <a:gd name="T79" fmla="*/ 2147483646 h 75"/>
              <a:gd name="T80" fmla="*/ 2147483646 w 104"/>
              <a:gd name="T81" fmla="*/ 2147483646 h 75"/>
              <a:gd name="T82" fmla="*/ 2147483646 w 104"/>
              <a:gd name="T83" fmla="*/ 2147483646 h 75"/>
              <a:gd name="T84" fmla="*/ 2147483646 w 104"/>
              <a:gd name="T85" fmla="*/ 2147483646 h 75"/>
              <a:gd name="T86" fmla="*/ 2147483646 w 104"/>
              <a:gd name="T87" fmla="*/ 2147483646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02818A"/>
          </a:solidFill>
          <a:ln w="15875">
            <a:solidFill>
              <a:srgbClr val="003F48"/>
            </a:solidFill>
            <a:prstDash val="solid"/>
            <a:round/>
            <a:headEnd/>
            <a:tailEnd/>
          </a:ln>
        </p:spPr>
        <p:txBody>
          <a:bodyPr/>
          <a:lstStyle/>
          <a:p>
            <a:endParaRPr lang="en-US"/>
          </a:p>
        </p:txBody>
      </p:sp>
      <p:sp>
        <p:nvSpPr>
          <p:cNvPr id="282642" name="Freeform 19">
            <a:extLst>
              <a:ext uri="{FF2B5EF4-FFF2-40B4-BE49-F238E27FC236}">
                <a16:creationId xmlns:a16="http://schemas.microsoft.com/office/drawing/2014/main" id="{96E23589-1AD2-4621-B794-6FCE9E8619A7}"/>
              </a:ext>
              <a:ext uri="{C183D7F6-B498-43B3-948B-1728B52AA6E4}">
                <adec:decorative xmlns:adec="http://schemas.microsoft.com/office/drawing/2017/decorative" val="1"/>
              </a:ext>
            </a:extLst>
          </p:cNvPr>
          <p:cNvSpPr>
            <a:spLocks noChangeAspect="1"/>
          </p:cNvSpPr>
          <p:nvPr/>
        </p:nvSpPr>
        <p:spPr bwMode="auto">
          <a:xfrm>
            <a:off x="2165350" y="1435100"/>
            <a:ext cx="23813" cy="61913"/>
          </a:xfrm>
          <a:custGeom>
            <a:avLst/>
            <a:gdLst>
              <a:gd name="T0" fmla="*/ 0 w 3"/>
              <a:gd name="T1" fmla="*/ 2147483646 h 8"/>
              <a:gd name="T2" fmla="*/ 2147483646 w 3"/>
              <a:gd name="T3" fmla="*/ 0 h 8"/>
              <a:gd name="T4" fmla="*/ 2147483646 w 3"/>
              <a:gd name="T5" fmla="*/ 2147483646 h 8"/>
              <a:gd name="T6" fmla="*/ 2147483646 w 3"/>
              <a:gd name="T7" fmla="*/ 2147483646 h 8"/>
              <a:gd name="T8" fmla="*/ 0 w 3"/>
              <a:gd name="T9" fmla="*/ 2147483646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643" name="Alabama">
            <a:extLst>
              <a:ext uri="{FF2B5EF4-FFF2-40B4-BE49-F238E27FC236}">
                <a16:creationId xmlns:a16="http://schemas.microsoft.com/office/drawing/2014/main" id="{480BA8AA-4C53-43AC-A495-03D66887F0F1}"/>
              </a:ext>
              <a:ext uri="{C183D7F6-B498-43B3-948B-1728B52AA6E4}">
                <adec:decorative xmlns:adec="http://schemas.microsoft.com/office/drawing/2017/decorative" val="1"/>
              </a:ext>
            </a:extLst>
          </p:cNvPr>
          <p:cNvSpPr>
            <a:spLocks noChangeAspect="1"/>
          </p:cNvSpPr>
          <p:nvPr/>
        </p:nvSpPr>
        <p:spPr bwMode="auto">
          <a:xfrm>
            <a:off x="5868988" y="3822700"/>
            <a:ext cx="461962" cy="744538"/>
          </a:xfrm>
          <a:custGeom>
            <a:avLst/>
            <a:gdLst>
              <a:gd name="T0" fmla="*/ 0 w 59"/>
              <a:gd name="T1" fmla="*/ 2147483646 h 96"/>
              <a:gd name="T2" fmla="*/ 2147483646 w 59"/>
              <a:gd name="T3" fmla="*/ 2147483646 h 96"/>
              <a:gd name="T4" fmla="*/ 0 w 59"/>
              <a:gd name="T5" fmla="*/ 2147483646 h 96"/>
              <a:gd name="T6" fmla="*/ 2147483646 w 59"/>
              <a:gd name="T7" fmla="*/ 2147483646 h 96"/>
              <a:gd name="T8" fmla="*/ 2147483646 w 59"/>
              <a:gd name="T9" fmla="*/ 2147483646 h 96"/>
              <a:gd name="T10" fmla="*/ 2147483646 w 59"/>
              <a:gd name="T11" fmla="*/ 2147483646 h 96"/>
              <a:gd name="T12" fmla="*/ 2147483646 w 59"/>
              <a:gd name="T13" fmla="*/ 2147483646 h 96"/>
              <a:gd name="T14" fmla="*/ 2147483646 w 59"/>
              <a:gd name="T15" fmla="*/ 2147483646 h 96"/>
              <a:gd name="T16" fmla="*/ 2147483646 w 59"/>
              <a:gd name="T17" fmla="*/ 2147483646 h 96"/>
              <a:gd name="T18" fmla="*/ 2147483646 w 59"/>
              <a:gd name="T19" fmla="*/ 2147483646 h 96"/>
              <a:gd name="T20" fmla="*/ 2147483646 w 59"/>
              <a:gd name="T21" fmla="*/ 2147483646 h 96"/>
              <a:gd name="T22" fmla="*/ 2147483646 w 59"/>
              <a:gd name="T23" fmla="*/ 2147483646 h 96"/>
              <a:gd name="T24" fmla="*/ 2147483646 w 59"/>
              <a:gd name="T25" fmla="*/ 2147483646 h 96"/>
              <a:gd name="T26" fmla="*/ 2147483646 w 59"/>
              <a:gd name="T27" fmla="*/ 2147483646 h 96"/>
              <a:gd name="T28" fmla="*/ 2147483646 w 59"/>
              <a:gd name="T29" fmla="*/ 2147483646 h 96"/>
              <a:gd name="T30" fmla="*/ 2147483646 w 59"/>
              <a:gd name="T31" fmla="*/ 2147483646 h 96"/>
              <a:gd name="T32" fmla="*/ 2147483646 w 59"/>
              <a:gd name="T33" fmla="*/ 2147483646 h 96"/>
              <a:gd name="T34" fmla="*/ 2147483646 w 59"/>
              <a:gd name="T35" fmla="*/ 2147483646 h 96"/>
              <a:gd name="T36" fmla="*/ 2147483646 w 59"/>
              <a:gd name="T37" fmla="*/ 2147483646 h 96"/>
              <a:gd name="T38" fmla="*/ 2147483646 w 59"/>
              <a:gd name="T39" fmla="*/ 2147483646 h 96"/>
              <a:gd name="T40" fmla="*/ 2147483646 w 59"/>
              <a:gd name="T41" fmla="*/ 2147483646 h 96"/>
              <a:gd name="T42" fmla="*/ 2147483646 w 59"/>
              <a:gd name="T43" fmla="*/ 2147483646 h 96"/>
              <a:gd name="T44" fmla="*/ 2147483646 w 59"/>
              <a:gd name="T45" fmla="*/ 0 h 96"/>
              <a:gd name="T46" fmla="*/ 0 w 59"/>
              <a:gd name="T47" fmla="*/ 2147483646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2644" name="Arizona">
            <a:extLst>
              <a:ext uri="{FF2B5EF4-FFF2-40B4-BE49-F238E27FC236}">
                <a16:creationId xmlns:a16="http://schemas.microsoft.com/office/drawing/2014/main" id="{2F94F7A0-650F-48C6-89A1-5E795BCFEE65}"/>
              </a:ext>
              <a:ext uri="{C183D7F6-B498-43B3-948B-1728B52AA6E4}">
                <adec:decorative xmlns:adec="http://schemas.microsoft.com/office/drawing/2017/decorative" val="1"/>
              </a:ext>
            </a:extLst>
          </p:cNvPr>
          <p:cNvSpPr>
            <a:spLocks noChangeAspect="1"/>
          </p:cNvSpPr>
          <p:nvPr/>
        </p:nvSpPr>
        <p:spPr bwMode="auto">
          <a:xfrm>
            <a:off x="2470150" y="3354388"/>
            <a:ext cx="833438" cy="957262"/>
          </a:xfrm>
          <a:custGeom>
            <a:avLst/>
            <a:gdLst>
              <a:gd name="T0" fmla="*/ 0 w 106"/>
              <a:gd name="T1" fmla="*/ 2147483646 h 123"/>
              <a:gd name="T2" fmla="*/ 2147483646 w 106"/>
              <a:gd name="T3" fmla="*/ 2147483646 h 123"/>
              <a:gd name="T4" fmla="*/ 2147483646 w 106"/>
              <a:gd name="T5" fmla="*/ 2147483646 h 123"/>
              <a:gd name="T6" fmla="*/ 2147483646 w 106"/>
              <a:gd name="T7" fmla="*/ 2147483646 h 123"/>
              <a:gd name="T8" fmla="*/ 2147483646 w 106"/>
              <a:gd name="T9" fmla="*/ 2147483646 h 123"/>
              <a:gd name="T10" fmla="*/ 2147483646 w 106"/>
              <a:gd name="T11" fmla="*/ 2147483646 h 123"/>
              <a:gd name="T12" fmla="*/ 2147483646 w 106"/>
              <a:gd name="T13" fmla="*/ 2147483646 h 123"/>
              <a:gd name="T14" fmla="*/ 2147483646 w 106"/>
              <a:gd name="T15" fmla="*/ 2147483646 h 123"/>
              <a:gd name="T16" fmla="*/ 2147483646 w 106"/>
              <a:gd name="T17" fmla="*/ 2147483646 h 123"/>
              <a:gd name="T18" fmla="*/ 2147483646 w 106"/>
              <a:gd name="T19" fmla="*/ 2147483646 h 123"/>
              <a:gd name="T20" fmla="*/ 2147483646 w 106"/>
              <a:gd name="T21" fmla="*/ 2147483646 h 123"/>
              <a:gd name="T22" fmla="*/ 2147483646 w 106"/>
              <a:gd name="T23" fmla="*/ 0 h 123"/>
              <a:gd name="T24" fmla="*/ 2147483646 w 106"/>
              <a:gd name="T25" fmla="*/ 2147483646 h 123"/>
              <a:gd name="T26" fmla="*/ 2147483646 w 106"/>
              <a:gd name="T27" fmla="*/ 2147483646 h 123"/>
              <a:gd name="T28" fmla="*/ 2147483646 w 106"/>
              <a:gd name="T29" fmla="*/ 2147483646 h 123"/>
              <a:gd name="T30" fmla="*/ 2147483646 w 106"/>
              <a:gd name="T31" fmla="*/ 2147483646 h 123"/>
              <a:gd name="T32" fmla="*/ 2147483646 w 106"/>
              <a:gd name="T33" fmla="*/ 2147483646 h 123"/>
              <a:gd name="T34" fmla="*/ 0 w 106"/>
              <a:gd name="T35" fmla="*/ 2147483646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DCEDC8"/>
          </a:solidFill>
          <a:ln w="15875">
            <a:solidFill>
              <a:srgbClr val="003F48"/>
            </a:solidFill>
            <a:prstDash val="solid"/>
            <a:round/>
            <a:headEnd/>
            <a:tailEnd/>
          </a:ln>
        </p:spPr>
        <p:txBody>
          <a:bodyPr/>
          <a:lstStyle/>
          <a:p>
            <a:endParaRPr lang="en-US"/>
          </a:p>
        </p:txBody>
      </p:sp>
      <p:sp>
        <p:nvSpPr>
          <p:cNvPr id="282645" name="Arkansas">
            <a:extLst>
              <a:ext uri="{FF2B5EF4-FFF2-40B4-BE49-F238E27FC236}">
                <a16:creationId xmlns:a16="http://schemas.microsoft.com/office/drawing/2014/main" id="{2367C756-9A69-4B58-BEF4-BE1794E23C1D}"/>
              </a:ext>
              <a:ext uri="{C183D7F6-B498-43B3-948B-1728B52AA6E4}">
                <adec:decorative xmlns:adec="http://schemas.microsoft.com/office/drawing/2017/decorative" val="1"/>
              </a:ext>
            </a:extLst>
          </p:cNvPr>
          <p:cNvSpPr>
            <a:spLocks noChangeAspect="1"/>
          </p:cNvSpPr>
          <p:nvPr/>
        </p:nvSpPr>
        <p:spPr bwMode="auto">
          <a:xfrm>
            <a:off x="5060950" y="3635375"/>
            <a:ext cx="620713" cy="544513"/>
          </a:xfrm>
          <a:custGeom>
            <a:avLst/>
            <a:gdLst>
              <a:gd name="T0" fmla="*/ 0 w 79"/>
              <a:gd name="T1" fmla="*/ 2147483646 h 70"/>
              <a:gd name="T2" fmla="*/ 2147483646 w 79"/>
              <a:gd name="T3" fmla="*/ 2147483646 h 70"/>
              <a:gd name="T4" fmla="*/ 2147483646 w 79"/>
              <a:gd name="T5" fmla="*/ 2147483646 h 70"/>
              <a:gd name="T6" fmla="*/ 2147483646 w 79"/>
              <a:gd name="T7" fmla="*/ 2147483646 h 70"/>
              <a:gd name="T8" fmla="*/ 2147483646 w 79"/>
              <a:gd name="T9" fmla="*/ 2147483646 h 70"/>
              <a:gd name="T10" fmla="*/ 2147483646 w 79"/>
              <a:gd name="T11" fmla="*/ 2147483646 h 70"/>
              <a:gd name="T12" fmla="*/ 2147483646 w 79"/>
              <a:gd name="T13" fmla="*/ 2147483646 h 70"/>
              <a:gd name="T14" fmla="*/ 2147483646 w 79"/>
              <a:gd name="T15" fmla="*/ 2147483646 h 70"/>
              <a:gd name="T16" fmla="*/ 2147483646 w 79"/>
              <a:gd name="T17" fmla="*/ 2147483646 h 70"/>
              <a:gd name="T18" fmla="*/ 2147483646 w 79"/>
              <a:gd name="T19" fmla="*/ 2147483646 h 70"/>
              <a:gd name="T20" fmla="*/ 2147483646 w 79"/>
              <a:gd name="T21" fmla="*/ 2147483646 h 70"/>
              <a:gd name="T22" fmla="*/ 2147483646 w 79"/>
              <a:gd name="T23" fmla="*/ 2147483646 h 70"/>
              <a:gd name="T24" fmla="*/ 2147483646 w 79"/>
              <a:gd name="T25" fmla="*/ 2147483646 h 70"/>
              <a:gd name="T26" fmla="*/ 2147483646 w 79"/>
              <a:gd name="T27" fmla="*/ 2147483646 h 70"/>
              <a:gd name="T28" fmla="*/ 2147483646 w 79"/>
              <a:gd name="T29" fmla="*/ 2147483646 h 70"/>
              <a:gd name="T30" fmla="*/ 2147483646 w 79"/>
              <a:gd name="T31" fmla="*/ 2147483646 h 70"/>
              <a:gd name="T32" fmla="*/ 2147483646 w 79"/>
              <a:gd name="T33" fmla="*/ 2147483646 h 70"/>
              <a:gd name="T34" fmla="*/ 2147483646 w 79"/>
              <a:gd name="T35" fmla="*/ 2147483646 h 70"/>
              <a:gd name="T36" fmla="*/ 2147483646 w 79"/>
              <a:gd name="T37" fmla="*/ 2147483646 h 70"/>
              <a:gd name="T38" fmla="*/ 2147483646 w 79"/>
              <a:gd name="T39" fmla="*/ 0 h 70"/>
              <a:gd name="T40" fmla="*/ 0 w 79"/>
              <a:gd name="T41" fmla="*/ 2147483646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DCEDC8"/>
          </a:solidFill>
          <a:ln w="15875">
            <a:solidFill>
              <a:srgbClr val="003F48"/>
            </a:solidFill>
            <a:prstDash val="solid"/>
            <a:round/>
            <a:headEnd/>
            <a:tailEnd/>
          </a:ln>
        </p:spPr>
        <p:txBody>
          <a:bodyPr/>
          <a:lstStyle/>
          <a:p>
            <a:endParaRPr lang="en-US"/>
          </a:p>
        </p:txBody>
      </p:sp>
      <p:sp>
        <p:nvSpPr>
          <p:cNvPr id="282646" name="California">
            <a:extLst>
              <a:ext uri="{FF2B5EF4-FFF2-40B4-BE49-F238E27FC236}">
                <a16:creationId xmlns:a16="http://schemas.microsoft.com/office/drawing/2014/main" id="{4BC9FB72-2AAD-4031-90E1-53F69E3AED04}"/>
              </a:ext>
              <a:ext uri="{C183D7F6-B498-43B3-948B-1728B52AA6E4}">
                <adec:decorative xmlns:adec="http://schemas.microsoft.com/office/drawing/2017/decorative" val="1"/>
              </a:ext>
            </a:extLst>
          </p:cNvPr>
          <p:cNvSpPr>
            <a:spLocks noChangeAspect="1"/>
          </p:cNvSpPr>
          <p:nvPr/>
        </p:nvSpPr>
        <p:spPr bwMode="auto">
          <a:xfrm>
            <a:off x="1638300" y="2320925"/>
            <a:ext cx="966788" cy="1647825"/>
          </a:xfrm>
          <a:custGeom>
            <a:avLst/>
            <a:gdLst>
              <a:gd name="T0" fmla="*/ 2147483646 w 123"/>
              <a:gd name="T1" fmla="*/ 2147483646 h 212"/>
              <a:gd name="T2" fmla="*/ 2147483646 w 123"/>
              <a:gd name="T3" fmla="*/ 2147483646 h 212"/>
              <a:gd name="T4" fmla="*/ 2147483646 w 123"/>
              <a:gd name="T5" fmla="*/ 2147483646 h 212"/>
              <a:gd name="T6" fmla="*/ 2147483646 w 123"/>
              <a:gd name="T7" fmla="*/ 2147483646 h 212"/>
              <a:gd name="T8" fmla="*/ 2147483646 w 123"/>
              <a:gd name="T9" fmla="*/ 2147483646 h 212"/>
              <a:gd name="T10" fmla="*/ 2147483646 w 123"/>
              <a:gd name="T11" fmla="*/ 2147483646 h 212"/>
              <a:gd name="T12" fmla="*/ 2147483646 w 123"/>
              <a:gd name="T13" fmla="*/ 2147483646 h 212"/>
              <a:gd name="T14" fmla="*/ 2147483646 w 123"/>
              <a:gd name="T15" fmla="*/ 2147483646 h 212"/>
              <a:gd name="T16" fmla="*/ 2147483646 w 123"/>
              <a:gd name="T17" fmla="*/ 2147483646 h 212"/>
              <a:gd name="T18" fmla="*/ 2147483646 w 123"/>
              <a:gd name="T19" fmla="*/ 2147483646 h 212"/>
              <a:gd name="T20" fmla="*/ 2147483646 w 123"/>
              <a:gd name="T21" fmla="*/ 2147483646 h 212"/>
              <a:gd name="T22" fmla="*/ 2147483646 w 123"/>
              <a:gd name="T23" fmla="*/ 2147483646 h 212"/>
              <a:gd name="T24" fmla="*/ 2147483646 w 123"/>
              <a:gd name="T25" fmla="*/ 2147483646 h 212"/>
              <a:gd name="T26" fmla="*/ 2147483646 w 123"/>
              <a:gd name="T27" fmla="*/ 2147483646 h 212"/>
              <a:gd name="T28" fmla="*/ 2147483646 w 123"/>
              <a:gd name="T29" fmla="*/ 2147483646 h 212"/>
              <a:gd name="T30" fmla="*/ 2147483646 w 123"/>
              <a:gd name="T31" fmla="*/ 2147483646 h 212"/>
              <a:gd name="T32" fmla="*/ 2147483646 w 123"/>
              <a:gd name="T33" fmla="*/ 2147483646 h 212"/>
              <a:gd name="T34" fmla="*/ 2147483646 w 123"/>
              <a:gd name="T35" fmla="*/ 2147483646 h 212"/>
              <a:gd name="T36" fmla="*/ 2147483646 w 123"/>
              <a:gd name="T37" fmla="*/ 2147483646 h 212"/>
              <a:gd name="T38" fmla="*/ 2147483646 w 123"/>
              <a:gd name="T39" fmla="*/ 2147483646 h 212"/>
              <a:gd name="T40" fmla="*/ 2147483646 w 123"/>
              <a:gd name="T41" fmla="*/ 2147483646 h 212"/>
              <a:gd name="T42" fmla="*/ 2147483646 w 123"/>
              <a:gd name="T43" fmla="*/ 2147483646 h 212"/>
              <a:gd name="T44" fmla="*/ 2147483646 w 123"/>
              <a:gd name="T45" fmla="*/ 2147483646 h 212"/>
              <a:gd name="T46" fmla="*/ 2147483646 w 123"/>
              <a:gd name="T47" fmla="*/ 2147483646 h 212"/>
              <a:gd name="T48" fmla="*/ 2147483646 w 123"/>
              <a:gd name="T49" fmla="*/ 2147483646 h 212"/>
              <a:gd name="T50" fmla="*/ 2147483646 w 123"/>
              <a:gd name="T51" fmla="*/ 2147483646 h 212"/>
              <a:gd name="T52" fmla="*/ 2147483646 w 123"/>
              <a:gd name="T53" fmla="*/ 2147483646 h 212"/>
              <a:gd name="T54" fmla="*/ 2147483646 w 123"/>
              <a:gd name="T55" fmla="*/ 2147483646 h 212"/>
              <a:gd name="T56" fmla="*/ 2147483646 w 123"/>
              <a:gd name="T57" fmla="*/ 2147483646 h 212"/>
              <a:gd name="T58" fmla="*/ 2147483646 w 123"/>
              <a:gd name="T59" fmla="*/ 2147483646 h 212"/>
              <a:gd name="T60" fmla="*/ 2147483646 w 123"/>
              <a:gd name="T61" fmla="*/ 2147483646 h 212"/>
              <a:gd name="T62" fmla="*/ 2147483646 w 123"/>
              <a:gd name="T63" fmla="*/ 2147483646 h 212"/>
              <a:gd name="T64" fmla="*/ 2147483646 w 123"/>
              <a:gd name="T65" fmla="*/ 2147483646 h 212"/>
              <a:gd name="T66" fmla="*/ 2147483646 w 123"/>
              <a:gd name="T67" fmla="*/ 2147483646 h 212"/>
              <a:gd name="T68" fmla="*/ 2147483646 w 123"/>
              <a:gd name="T69" fmla="*/ 2147483646 h 212"/>
              <a:gd name="T70" fmla="*/ 2147483646 w 123"/>
              <a:gd name="T71" fmla="*/ 2147483646 h 212"/>
              <a:gd name="T72" fmla="*/ 2147483646 w 123"/>
              <a:gd name="T73" fmla="*/ 2147483646 h 212"/>
              <a:gd name="T74" fmla="*/ 2147483646 w 123"/>
              <a:gd name="T75" fmla="*/ 2147483646 h 212"/>
              <a:gd name="T76" fmla="*/ 2147483646 w 123"/>
              <a:gd name="T77" fmla="*/ 2147483646 h 212"/>
              <a:gd name="T78" fmla="*/ 2147483646 w 123"/>
              <a:gd name="T79" fmla="*/ 2147483646 h 212"/>
              <a:gd name="T80" fmla="*/ 2147483646 w 123"/>
              <a:gd name="T81" fmla="*/ 2147483646 h 212"/>
              <a:gd name="T82" fmla="*/ 2147483646 w 123"/>
              <a:gd name="T83" fmla="*/ 2147483646 h 212"/>
              <a:gd name="T84" fmla="*/ 2147483646 w 123"/>
              <a:gd name="T85" fmla="*/ 2147483646 h 212"/>
              <a:gd name="T86" fmla="*/ 2147483646 w 123"/>
              <a:gd name="T87" fmla="*/ 2147483646 h 212"/>
              <a:gd name="T88" fmla="*/ 2147483646 w 123"/>
              <a:gd name="T89" fmla="*/ 2147483646 h 212"/>
              <a:gd name="T90" fmla="*/ 2147483646 w 123"/>
              <a:gd name="T91" fmla="*/ 2147483646 h 212"/>
              <a:gd name="T92" fmla="*/ 2147483646 w 123"/>
              <a:gd name="T93" fmla="*/ 2147483646 h 212"/>
              <a:gd name="T94" fmla="*/ 2147483646 w 123"/>
              <a:gd name="T95" fmla="*/ 2147483646 h 212"/>
              <a:gd name="T96" fmla="*/ 2147483646 w 123"/>
              <a:gd name="T97" fmla="*/ 0 h 212"/>
              <a:gd name="T98" fmla="*/ 2147483646 w 123"/>
              <a:gd name="T99" fmla="*/ 2147483646 h 212"/>
              <a:gd name="T100" fmla="*/ 2147483646 w 123"/>
              <a:gd name="T101" fmla="*/ 2147483646 h 212"/>
              <a:gd name="T102" fmla="*/ 0 w 123"/>
              <a:gd name="T103" fmla="*/ 2147483646 h 212"/>
              <a:gd name="T104" fmla="*/ 2147483646 w 123"/>
              <a:gd name="T105" fmla="*/ 2147483646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67A9CF"/>
          </a:solidFill>
          <a:ln w="15875">
            <a:solidFill>
              <a:srgbClr val="003F48"/>
            </a:solidFill>
            <a:prstDash val="solid"/>
            <a:round/>
            <a:headEnd/>
            <a:tailEnd/>
          </a:ln>
        </p:spPr>
        <p:txBody>
          <a:bodyPr/>
          <a:lstStyle/>
          <a:p>
            <a:endParaRPr lang="en-US"/>
          </a:p>
        </p:txBody>
      </p:sp>
      <p:sp>
        <p:nvSpPr>
          <p:cNvPr id="282647" name="Colorado">
            <a:extLst>
              <a:ext uri="{FF2B5EF4-FFF2-40B4-BE49-F238E27FC236}">
                <a16:creationId xmlns:a16="http://schemas.microsoft.com/office/drawing/2014/main" id="{F3131886-09CC-41E5-A060-509E0A05FC56}"/>
              </a:ext>
              <a:ext uri="{C183D7F6-B498-43B3-948B-1728B52AA6E4}">
                <adec:decorative xmlns:adec="http://schemas.microsoft.com/office/drawing/2017/decorative" val="1"/>
              </a:ext>
            </a:extLst>
          </p:cNvPr>
          <p:cNvSpPr>
            <a:spLocks noChangeAspect="1"/>
          </p:cNvSpPr>
          <p:nvPr/>
        </p:nvSpPr>
        <p:spPr bwMode="auto">
          <a:xfrm>
            <a:off x="3303588" y="2849563"/>
            <a:ext cx="893762" cy="698500"/>
          </a:xfrm>
          <a:custGeom>
            <a:avLst/>
            <a:gdLst>
              <a:gd name="T0" fmla="*/ 0 w 114"/>
              <a:gd name="T1" fmla="*/ 2147483646 h 90"/>
              <a:gd name="T2" fmla="*/ 2147483646 w 114"/>
              <a:gd name="T3" fmla="*/ 0 h 90"/>
              <a:gd name="T4" fmla="*/ 2147483646 w 114"/>
              <a:gd name="T5" fmla="*/ 2147483646 h 90"/>
              <a:gd name="T6" fmla="*/ 2147483646 w 114"/>
              <a:gd name="T7" fmla="*/ 2147483646 h 90"/>
              <a:gd name="T8" fmla="*/ 2147483646 w 114"/>
              <a:gd name="T9" fmla="*/ 2147483646 h 90"/>
              <a:gd name="T10" fmla="*/ 2147483646 w 114"/>
              <a:gd name="T11" fmla="*/ 2147483646 h 90"/>
              <a:gd name="T12" fmla="*/ 2147483646 w 114"/>
              <a:gd name="T13" fmla="*/ 2147483646 h 90"/>
              <a:gd name="T14" fmla="*/ 2147483646 w 114"/>
              <a:gd name="T15" fmla="*/ 2147483646 h 90"/>
              <a:gd name="T16" fmla="*/ 0 w 114"/>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DCEDC8"/>
          </a:solidFill>
          <a:ln w="15875">
            <a:solidFill>
              <a:srgbClr val="003F48"/>
            </a:solidFill>
            <a:prstDash val="solid"/>
            <a:round/>
            <a:headEnd/>
            <a:tailEnd/>
          </a:ln>
        </p:spPr>
        <p:txBody>
          <a:bodyPr/>
          <a:lstStyle/>
          <a:p>
            <a:endParaRPr lang="en-US"/>
          </a:p>
        </p:txBody>
      </p:sp>
      <p:sp>
        <p:nvSpPr>
          <p:cNvPr id="282648" name="Connecticut">
            <a:extLst>
              <a:ext uri="{FF2B5EF4-FFF2-40B4-BE49-F238E27FC236}">
                <a16:creationId xmlns:a16="http://schemas.microsoft.com/office/drawing/2014/main" id="{B2B5EEF1-203B-4B99-BA5E-873AD4C25339}"/>
              </a:ext>
              <a:ext uri="{C183D7F6-B498-43B3-948B-1728B52AA6E4}">
                <adec:decorative xmlns:adec="http://schemas.microsoft.com/office/drawing/2017/decorative" val="1"/>
              </a:ext>
            </a:extLst>
          </p:cNvPr>
          <p:cNvSpPr>
            <a:spLocks noChangeAspect="1"/>
          </p:cNvSpPr>
          <p:nvPr/>
        </p:nvSpPr>
        <p:spPr bwMode="auto">
          <a:xfrm>
            <a:off x="7439025" y="2468563"/>
            <a:ext cx="203200" cy="201612"/>
          </a:xfrm>
          <a:custGeom>
            <a:avLst/>
            <a:gdLst>
              <a:gd name="T0" fmla="*/ 0 w 26"/>
              <a:gd name="T1" fmla="*/ 2147483646 h 26"/>
              <a:gd name="T2" fmla="*/ 2147483646 w 26"/>
              <a:gd name="T3" fmla="*/ 2147483646 h 26"/>
              <a:gd name="T4" fmla="*/ 2147483646 w 26"/>
              <a:gd name="T5" fmla="*/ 2147483646 h 26"/>
              <a:gd name="T6" fmla="*/ 2147483646 w 26"/>
              <a:gd name="T7" fmla="*/ 2147483646 h 26"/>
              <a:gd name="T8" fmla="*/ 2147483646 w 26"/>
              <a:gd name="T9" fmla="*/ 2147483646 h 26"/>
              <a:gd name="T10" fmla="*/ 2147483646 w 26"/>
              <a:gd name="T11" fmla="*/ 2147483646 h 26"/>
              <a:gd name="T12" fmla="*/ 2147483646 w 26"/>
              <a:gd name="T13" fmla="*/ 2147483646 h 26"/>
              <a:gd name="T14" fmla="*/ 2147483646 w 26"/>
              <a:gd name="T15" fmla="*/ 2147483646 h 26"/>
              <a:gd name="T16" fmla="*/ 2147483646 w 26"/>
              <a:gd name="T17" fmla="*/ 2147483646 h 26"/>
              <a:gd name="T18" fmla="*/ 2147483646 w 26"/>
              <a:gd name="T19" fmla="*/ 2147483646 h 26"/>
              <a:gd name="T20" fmla="*/ 2147483646 w 26"/>
              <a:gd name="T21" fmla="*/ 2147483646 h 26"/>
              <a:gd name="T22" fmla="*/ 2147483646 w 26"/>
              <a:gd name="T23" fmla="*/ 2147483646 h 26"/>
              <a:gd name="T24" fmla="*/ 2147483646 w 26"/>
              <a:gd name="T25" fmla="*/ 2147483646 h 26"/>
              <a:gd name="T26" fmla="*/ 2147483646 w 26"/>
              <a:gd name="T27" fmla="*/ 2147483646 h 26"/>
              <a:gd name="T28" fmla="*/ 2147483646 w 26"/>
              <a:gd name="T29" fmla="*/ 2147483646 h 26"/>
              <a:gd name="T30" fmla="*/ 2147483646 w 26"/>
              <a:gd name="T31" fmla="*/ 0 h 26"/>
              <a:gd name="T32" fmla="*/ 0 w 26"/>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DCEDC8"/>
          </a:solidFill>
          <a:ln w="15875">
            <a:solidFill>
              <a:srgbClr val="003F48"/>
            </a:solidFill>
            <a:prstDash val="solid"/>
            <a:round/>
            <a:headEnd/>
            <a:tailEnd/>
          </a:ln>
        </p:spPr>
        <p:txBody>
          <a:bodyPr/>
          <a:lstStyle/>
          <a:p>
            <a:endParaRPr lang="en-US"/>
          </a:p>
        </p:txBody>
      </p:sp>
      <p:sp>
        <p:nvSpPr>
          <p:cNvPr id="282649" name="Delaware">
            <a:extLst>
              <a:ext uri="{FF2B5EF4-FFF2-40B4-BE49-F238E27FC236}">
                <a16:creationId xmlns:a16="http://schemas.microsoft.com/office/drawing/2014/main" id="{2617B27F-D98A-498F-B23C-071DB99FCE0C}"/>
              </a:ext>
              <a:ext uri="{C183D7F6-B498-43B3-948B-1728B52AA6E4}">
                <adec:decorative xmlns:adec="http://schemas.microsoft.com/office/drawing/2017/decorative" val="1"/>
              </a:ext>
            </a:extLst>
          </p:cNvPr>
          <p:cNvSpPr>
            <a:spLocks noChangeAspect="1"/>
          </p:cNvSpPr>
          <p:nvPr/>
        </p:nvSpPr>
        <p:spPr bwMode="auto">
          <a:xfrm>
            <a:off x="7256463" y="2895600"/>
            <a:ext cx="127000" cy="211138"/>
          </a:xfrm>
          <a:custGeom>
            <a:avLst/>
            <a:gdLst>
              <a:gd name="T0" fmla="*/ 0 w 16"/>
              <a:gd name="T1" fmla="*/ 2147483646 h 27"/>
              <a:gd name="T2" fmla="*/ 2147483646 w 16"/>
              <a:gd name="T3" fmla="*/ 0 h 27"/>
              <a:gd name="T4" fmla="*/ 2147483646 w 16"/>
              <a:gd name="T5" fmla="*/ 0 h 27"/>
              <a:gd name="T6" fmla="*/ 2147483646 w 16"/>
              <a:gd name="T7" fmla="*/ 2147483646 h 27"/>
              <a:gd name="T8" fmla="*/ 2147483646 w 16"/>
              <a:gd name="T9" fmla="*/ 2147483646 h 27"/>
              <a:gd name="T10" fmla="*/ 2147483646 w 16"/>
              <a:gd name="T11" fmla="*/ 2147483646 h 27"/>
              <a:gd name="T12" fmla="*/ 2147483646 w 16"/>
              <a:gd name="T13" fmla="*/ 2147483646 h 27"/>
              <a:gd name="T14" fmla="*/ 2147483646 w 16"/>
              <a:gd name="T15" fmla="*/ 2147483646 h 27"/>
              <a:gd name="T16" fmla="*/ 2147483646 w 16"/>
              <a:gd name="T17" fmla="*/ 2147483646 h 27"/>
              <a:gd name="T18" fmla="*/ 2147483646 w 16"/>
              <a:gd name="T19" fmla="*/ 2147483646 h 27"/>
              <a:gd name="T20" fmla="*/ 2147483646 w 16"/>
              <a:gd name="T21" fmla="*/ 2147483646 h 27"/>
              <a:gd name="T22" fmla="*/ 2147483646 w 16"/>
              <a:gd name="T23" fmla="*/ 2147483646 h 27"/>
              <a:gd name="T24" fmla="*/ 2147483646 w 16"/>
              <a:gd name="T25" fmla="*/ 2147483646 h 27"/>
              <a:gd name="T26" fmla="*/ 2147483646 w 16"/>
              <a:gd name="T27" fmla="*/ 2147483646 h 27"/>
              <a:gd name="T28" fmla="*/ 2147483646 w 16"/>
              <a:gd name="T29" fmla="*/ 2147483646 h 27"/>
              <a:gd name="T30" fmla="*/ 2147483646 w 16"/>
              <a:gd name="T31" fmla="*/ 2147483646 h 27"/>
              <a:gd name="T32" fmla="*/ 2147483646 w 16"/>
              <a:gd name="T33" fmla="*/ 2147483646 h 27"/>
              <a:gd name="T34" fmla="*/ 2147483646 w 16"/>
              <a:gd name="T35" fmla="*/ 2147483646 h 27"/>
              <a:gd name="T36" fmla="*/ 2147483646 w 16"/>
              <a:gd name="T37" fmla="*/ 2147483646 h 27"/>
              <a:gd name="T38" fmla="*/ 0 w 16"/>
              <a:gd name="T39" fmla="*/ 2147483646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2650" name="Freeform 27">
            <a:extLst>
              <a:ext uri="{FF2B5EF4-FFF2-40B4-BE49-F238E27FC236}">
                <a16:creationId xmlns:a16="http://schemas.microsoft.com/office/drawing/2014/main" id="{D26B96B9-DE40-452B-A4E3-D7CFDEEAC340}"/>
              </a:ext>
              <a:ext uri="{C183D7F6-B498-43B3-948B-1728B52AA6E4}">
                <adec:decorative xmlns:adec="http://schemas.microsoft.com/office/drawing/2017/decorative" val="1"/>
              </a:ext>
            </a:extLst>
          </p:cNvPr>
          <p:cNvSpPr>
            <a:spLocks noChangeAspect="1"/>
          </p:cNvSpPr>
          <p:nvPr/>
        </p:nvSpPr>
        <p:spPr bwMode="auto">
          <a:xfrm>
            <a:off x="7123113" y="3060700"/>
            <a:ext cx="23812" cy="20638"/>
          </a:xfrm>
          <a:custGeom>
            <a:avLst/>
            <a:gdLst>
              <a:gd name="T0" fmla="*/ 0 w 3"/>
              <a:gd name="T1" fmla="*/ 2147483646 h 3"/>
              <a:gd name="T2" fmla="*/ 2147483646 w 3"/>
              <a:gd name="T3" fmla="*/ 0 h 3"/>
              <a:gd name="T4" fmla="*/ 2147483646 w 3"/>
              <a:gd name="T5" fmla="*/ 2147483646 h 3"/>
              <a:gd name="T6" fmla="*/ 2147483646 w 3"/>
              <a:gd name="T7" fmla="*/ 2147483646 h 3"/>
              <a:gd name="T8" fmla="*/ 0 w 3"/>
              <a:gd name="T9" fmla="*/ 214748364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651" name="Georgia">
            <a:extLst>
              <a:ext uri="{FF2B5EF4-FFF2-40B4-BE49-F238E27FC236}">
                <a16:creationId xmlns:a16="http://schemas.microsoft.com/office/drawing/2014/main" id="{386C971D-14D8-4106-A1F8-5CBB8ECD8482}"/>
              </a:ext>
              <a:ext uri="{C183D7F6-B498-43B3-948B-1728B52AA6E4}">
                <adec:decorative xmlns:adec="http://schemas.microsoft.com/office/drawing/2017/decorative" val="1"/>
              </a:ext>
            </a:extLst>
          </p:cNvPr>
          <p:cNvSpPr>
            <a:spLocks noChangeAspect="1"/>
          </p:cNvSpPr>
          <p:nvPr/>
        </p:nvSpPr>
        <p:spPr bwMode="auto">
          <a:xfrm>
            <a:off x="6191250" y="3783013"/>
            <a:ext cx="665163" cy="684212"/>
          </a:xfrm>
          <a:custGeom>
            <a:avLst/>
            <a:gdLst>
              <a:gd name="T0" fmla="*/ 0 w 85"/>
              <a:gd name="T1" fmla="*/ 2147483646 h 88"/>
              <a:gd name="T2" fmla="*/ 2147483646 w 85"/>
              <a:gd name="T3" fmla="*/ 2147483646 h 88"/>
              <a:gd name="T4" fmla="*/ 2147483646 w 85"/>
              <a:gd name="T5" fmla="*/ 2147483646 h 88"/>
              <a:gd name="T6" fmla="*/ 2147483646 w 85"/>
              <a:gd name="T7" fmla="*/ 2147483646 h 88"/>
              <a:gd name="T8" fmla="*/ 2147483646 w 85"/>
              <a:gd name="T9" fmla="*/ 2147483646 h 88"/>
              <a:gd name="T10" fmla="*/ 2147483646 w 85"/>
              <a:gd name="T11" fmla="*/ 2147483646 h 88"/>
              <a:gd name="T12" fmla="*/ 2147483646 w 85"/>
              <a:gd name="T13" fmla="*/ 2147483646 h 88"/>
              <a:gd name="T14" fmla="*/ 2147483646 w 85"/>
              <a:gd name="T15" fmla="*/ 2147483646 h 88"/>
              <a:gd name="T16" fmla="*/ 2147483646 w 85"/>
              <a:gd name="T17" fmla="*/ 2147483646 h 88"/>
              <a:gd name="T18" fmla="*/ 2147483646 w 85"/>
              <a:gd name="T19" fmla="*/ 2147483646 h 88"/>
              <a:gd name="T20" fmla="*/ 2147483646 w 85"/>
              <a:gd name="T21" fmla="*/ 2147483646 h 88"/>
              <a:gd name="T22" fmla="*/ 2147483646 w 85"/>
              <a:gd name="T23" fmla="*/ 2147483646 h 88"/>
              <a:gd name="T24" fmla="*/ 2147483646 w 85"/>
              <a:gd name="T25" fmla="*/ 2147483646 h 88"/>
              <a:gd name="T26" fmla="*/ 2147483646 w 85"/>
              <a:gd name="T27" fmla="*/ 2147483646 h 88"/>
              <a:gd name="T28" fmla="*/ 2147483646 w 85"/>
              <a:gd name="T29" fmla="*/ 2147483646 h 88"/>
              <a:gd name="T30" fmla="*/ 2147483646 w 85"/>
              <a:gd name="T31" fmla="*/ 2147483646 h 88"/>
              <a:gd name="T32" fmla="*/ 2147483646 w 85"/>
              <a:gd name="T33" fmla="*/ 2147483646 h 88"/>
              <a:gd name="T34" fmla="*/ 2147483646 w 85"/>
              <a:gd name="T35" fmla="*/ 2147483646 h 88"/>
              <a:gd name="T36" fmla="*/ 2147483646 w 85"/>
              <a:gd name="T37" fmla="*/ 2147483646 h 88"/>
              <a:gd name="T38" fmla="*/ 2147483646 w 85"/>
              <a:gd name="T39" fmla="*/ 2147483646 h 88"/>
              <a:gd name="T40" fmla="*/ 2147483646 w 85"/>
              <a:gd name="T41" fmla="*/ 2147483646 h 88"/>
              <a:gd name="T42" fmla="*/ 2147483646 w 85"/>
              <a:gd name="T43" fmla="*/ 2147483646 h 88"/>
              <a:gd name="T44" fmla="*/ 2147483646 w 85"/>
              <a:gd name="T45" fmla="*/ 2147483646 h 88"/>
              <a:gd name="T46" fmla="*/ 2147483646 w 85"/>
              <a:gd name="T47" fmla="*/ 2147483646 h 88"/>
              <a:gd name="T48" fmla="*/ 2147483646 w 85"/>
              <a:gd name="T49" fmla="*/ 2147483646 h 88"/>
              <a:gd name="T50" fmla="*/ 2147483646 w 85"/>
              <a:gd name="T51" fmla="*/ 2147483646 h 88"/>
              <a:gd name="T52" fmla="*/ 2147483646 w 85"/>
              <a:gd name="T53" fmla="*/ 2147483646 h 88"/>
              <a:gd name="T54" fmla="*/ 2147483646 w 85"/>
              <a:gd name="T55" fmla="*/ 2147483646 h 88"/>
              <a:gd name="T56" fmla="*/ 2147483646 w 85"/>
              <a:gd name="T57" fmla="*/ 2147483646 h 88"/>
              <a:gd name="T58" fmla="*/ 2147483646 w 85"/>
              <a:gd name="T59" fmla="*/ 2147483646 h 88"/>
              <a:gd name="T60" fmla="*/ 2147483646 w 85"/>
              <a:gd name="T61" fmla="*/ 2147483646 h 88"/>
              <a:gd name="T62" fmla="*/ 2147483646 w 85"/>
              <a:gd name="T63" fmla="*/ 2147483646 h 88"/>
              <a:gd name="T64" fmla="*/ 2147483646 w 85"/>
              <a:gd name="T65" fmla="*/ 2147483646 h 88"/>
              <a:gd name="T66" fmla="*/ 2147483646 w 85"/>
              <a:gd name="T67" fmla="*/ 2147483646 h 88"/>
              <a:gd name="T68" fmla="*/ 2147483646 w 85"/>
              <a:gd name="T69" fmla="*/ 2147483646 h 88"/>
              <a:gd name="T70" fmla="*/ 2147483646 w 85"/>
              <a:gd name="T71" fmla="*/ 2147483646 h 88"/>
              <a:gd name="T72" fmla="*/ 2147483646 w 85"/>
              <a:gd name="T73" fmla="*/ 2147483646 h 88"/>
              <a:gd name="T74" fmla="*/ 2147483646 w 85"/>
              <a:gd name="T75" fmla="*/ 2147483646 h 88"/>
              <a:gd name="T76" fmla="*/ 2147483646 w 85"/>
              <a:gd name="T77" fmla="*/ 2147483646 h 88"/>
              <a:gd name="T78" fmla="*/ 2147483646 w 85"/>
              <a:gd name="T79" fmla="*/ 2147483646 h 88"/>
              <a:gd name="T80" fmla="*/ 2147483646 w 85"/>
              <a:gd name="T81" fmla="*/ 0 h 88"/>
              <a:gd name="T82" fmla="*/ 2147483646 w 85"/>
              <a:gd name="T83" fmla="*/ 2147483646 h 88"/>
              <a:gd name="T84" fmla="*/ 0 w 85"/>
              <a:gd name="T85" fmla="*/ 2147483646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2818A"/>
          </a:solidFill>
          <a:ln w="15875">
            <a:solidFill>
              <a:srgbClr val="003F48"/>
            </a:solidFill>
            <a:prstDash val="solid"/>
            <a:round/>
            <a:headEnd/>
            <a:tailEnd/>
          </a:ln>
        </p:spPr>
        <p:txBody>
          <a:bodyPr/>
          <a:lstStyle/>
          <a:p>
            <a:endParaRPr lang="en-US"/>
          </a:p>
        </p:txBody>
      </p:sp>
      <p:sp>
        <p:nvSpPr>
          <p:cNvPr id="282652" name="Idaho">
            <a:extLst>
              <a:ext uri="{FF2B5EF4-FFF2-40B4-BE49-F238E27FC236}">
                <a16:creationId xmlns:a16="http://schemas.microsoft.com/office/drawing/2014/main" id="{59C1F598-269D-40E4-BA76-1CB1BE01AEC6}"/>
              </a:ext>
              <a:ext uri="{C183D7F6-B498-43B3-948B-1728B52AA6E4}">
                <adec:decorative xmlns:adec="http://schemas.microsoft.com/office/drawing/2017/decorative" val="1"/>
              </a:ext>
            </a:extLst>
          </p:cNvPr>
          <p:cNvSpPr>
            <a:spLocks noChangeAspect="1"/>
          </p:cNvSpPr>
          <p:nvPr/>
        </p:nvSpPr>
        <p:spPr bwMode="auto">
          <a:xfrm>
            <a:off x="2519363" y="1497013"/>
            <a:ext cx="728662" cy="1166812"/>
          </a:xfrm>
          <a:custGeom>
            <a:avLst/>
            <a:gdLst>
              <a:gd name="T0" fmla="*/ 0 w 93"/>
              <a:gd name="T1" fmla="*/ 2147483646 h 150"/>
              <a:gd name="T2" fmla="*/ 2147483646 w 93"/>
              <a:gd name="T3" fmla="*/ 2147483646 h 150"/>
              <a:gd name="T4" fmla="*/ 2147483646 w 93"/>
              <a:gd name="T5" fmla="*/ 2147483646 h 150"/>
              <a:gd name="T6" fmla="*/ 2147483646 w 93"/>
              <a:gd name="T7" fmla="*/ 2147483646 h 150"/>
              <a:gd name="T8" fmla="*/ 2147483646 w 93"/>
              <a:gd name="T9" fmla="*/ 2147483646 h 150"/>
              <a:gd name="T10" fmla="*/ 2147483646 w 93"/>
              <a:gd name="T11" fmla="*/ 2147483646 h 150"/>
              <a:gd name="T12" fmla="*/ 2147483646 w 93"/>
              <a:gd name="T13" fmla="*/ 2147483646 h 150"/>
              <a:gd name="T14" fmla="*/ 2147483646 w 93"/>
              <a:gd name="T15" fmla="*/ 2147483646 h 150"/>
              <a:gd name="T16" fmla="*/ 2147483646 w 93"/>
              <a:gd name="T17" fmla="*/ 2147483646 h 150"/>
              <a:gd name="T18" fmla="*/ 2147483646 w 93"/>
              <a:gd name="T19" fmla="*/ 2147483646 h 150"/>
              <a:gd name="T20" fmla="*/ 2147483646 w 93"/>
              <a:gd name="T21" fmla="*/ 2147483646 h 150"/>
              <a:gd name="T22" fmla="*/ 2147483646 w 93"/>
              <a:gd name="T23" fmla="*/ 0 h 150"/>
              <a:gd name="T24" fmla="*/ 2147483646 w 93"/>
              <a:gd name="T25" fmla="*/ 2147483646 h 150"/>
              <a:gd name="T26" fmla="*/ 2147483646 w 93"/>
              <a:gd name="T27" fmla="*/ 2147483646 h 150"/>
              <a:gd name="T28" fmla="*/ 2147483646 w 93"/>
              <a:gd name="T29" fmla="*/ 2147483646 h 150"/>
              <a:gd name="T30" fmla="*/ 2147483646 w 93"/>
              <a:gd name="T31" fmla="*/ 2147483646 h 150"/>
              <a:gd name="T32" fmla="*/ 2147483646 w 93"/>
              <a:gd name="T33" fmla="*/ 2147483646 h 150"/>
              <a:gd name="T34" fmla="*/ 2147483646 w 93"/>
              <a:gd name="T35" fmla="*/ 2147483646 h 150"/>
              <a:gd name="T36" fmla="*/ 2147483646 w 93"/>
              <a:gd name="T37" fmla="*/ 2147483646 h 150"/>
              <a:gd name="T38" fmla="*/ 2147483646 w 93"/>
              <a:gd name="T39" fmla="*/ 2147483646 h 150"/>
              <a:gd name="T40" fmla="*/ 2147483646 w 93"/>
              <a:gd name="T41" fmla="*/ 2147483646 h 150"/>
              <a:gd name="T42" fmla="*/ 2147483646 w 93"/>
              <a:gd name="T43" fmla="*/ 2147483646 h 150"/>
              <a:gd name="T44" fmla="*/ 2147483646 w 93"/>
              <a:gd name="T45" fmla="*/ 2147483646 h 150"/>
              <a:gd name="T46" fmla="*/ 2147483646 w 93"/>
              <a:gd name="T47" fmla="*/ 2147483646 h 150"/>
              <a:gd name="T48" fmla="*/ 2147483646 w 93"/>
              <a:gd name="T49" fmla="*/ 2147483646 h 150"/>
              <a:gd name="T50" fmla="*/ 2147483646 w 93"/>
              <a:gd name="T51" fmla="*/ 2147483646 h 150"/>
              <a:gd name="T52" fmla="*/ 2147483646 w 93"/>
              <a:gd name="T53" fmla="*/ 2147483646 h 150"/>
              <a:gd name="T54" fmla="*/ 2147483646 w 93"/>
              <a:gd name="T55" fmla="*/ 2147483646 h 150"/>
              <a:gd name="T56" fmla="*/ 2147483646 w 93"/>
              <a:gd name="T57" fmla="*/ 2147483646 h 150"/>
              <a:gd name="T58" fmla="*/ 2147483646 w 93"/>
              <a:gd name="T59" fmla="*/ 2147483646 h 150"/>
              <a:gd name="T60" fmla="*/ 2147483646 w 93"/>
              <a:gd name="T61" fmla="*/ 2147483646 h 150"/>
              <a:gd name="T62" fmla="*/ 2147483646 w 93"/>
              <a:gd name="T63" fmla="*/ 2147483646 h 150"/>
              <a:gd name="T64" fmla="*/ 2147483646 w 93"/>
              <a:gd name="T65" fmla="*/ 2147483646 h 150"/>
              <a:gd name="T66" fmla="*/ 2147483646 w 93"/>
              <a:gd name="T67" fmla="*/ 2147483646 h 150"/>
              <a:gd name="T68" fmla="*/ 2147483646 w 93"/>
              <a:gd name="T69" fmla="*/ 2147483646 h 150"/>
              <a:gd name="T70" fmla="*/ 2147483646 w 93"/>
              <a:gd name="T71" fmla="*/ 2147483646 h 150"/>
              <a:gd name="T72" fmla="*/ 2147483646 w 93"/>
              <a:gd name="T73" fmla="*/ 2147483646 h 150"/>
              <a:gd name="T74" fmla="*/ 2147483646 w 93"/>
              <a:gd name="T75" fmla="*/ 2147483646 h 150"/>
              <a:gd name="T76" fmla="*/ 2147483646 w 93"/>
              <a:gd name="T77" fmla="*/ 2147483646 h 150"/>
              <a:gd name="T78" fmla="*/ 2147483646 w 93"/>
              <a:gd name="T79" fmla="*/ 2147483646 h 150"/>
              <a:gd name="T80" fmla="*/ 2147483646 w 93"/>
              <a:gd name="T81" fmla="*/ 2147483646 h 150"/>
              <a:gd name="T82" fmla="*/ 0 w 93"/>
              <a:gd name="T83" fmla="*/ 2147483646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2818A"/>
          </a:solidFill>
          <a:ln w="15875">
            <a:solidFill>
              <a:srgbClr val="003F48"/>
            </a:solidFill>
            <a:prstDash val="solid"/>
            <a:round/>
            <a:headEnd/>
            <a:tailEnd/>
          </a:ln>
        </p:spPr>
        <p:txBody>
          <a:bodyPr/>
          <a:lstStyle/>
          <a:p>
            <a:endParaRPr lang="en-US"/>
          </a:p>
        </p:txBody>
      </p:sp>
      <p:sp>
        <p:nvSpPr>
          <p:cNvPr id="282653" name="Indiana">
            <a:extLst>
              <a:ext uri="{FF2B5EF4-FFF2-40B4-BE49-F238E27FC236}">
                <a16:creationId xmlns:a16="http://schemas.microsoft.com/office/drawing/2014/main" id="{DA779394-0692-4C62-BC06-11D4EA8A2BA1}"/>
              </a:ext>
              <a:ext uri="{C183D7F6-B498-43B3-948B-1728B52AA6E4}">
                <adec:decorative xmlns:adec="http://schemas.microsoft.com/office/drawing/2017/decorative" val="1"/>
              </a:ext>
            </a:extLst>
          </p:cNvPr>
          <p:cNvSpPr>
            <a:spLocks noChangeAspect="1"/>
          </p:cNvSpPr>
          <p:nvPr/>
        </p:nvSpPr>
        <p:spPr bwMode="auto">
          <a:xfrm>
            <a:off x="5846763" y="2773363"/>
            <a:ext cx="374650" cy="644525"/>
          </a:xfrm>
          <a:custGeom>
            <a:avLst/>
            <a:gdLst>
              <a:gd name="T0" fmla="*/ 0 w 48"/>
              <a:gd name="T1" fmla="*/ 2147483646 h 83"/>
              <a:gd name="T2" fmla="*/ 2147483646 w 48"/>
              <a:gd name="T3" fmla="*/ 2147483646 h 83"/>
              <a:gd name="T4" fmla="*/ 2147483646 w 48"/>
              <a:gd name="T5" fmla="*/ 2147483646 h 83"/>
              <a:gd name="T6" fmla="*/ 2147483646 w 48"/>
              <a:gd name="T7" fmla="*/ 2147483646 h 83"/>
              <a:gd name="T8" fmla="*/ 2147483646 w 48"/>
              <a:gd name="T9" fmla="*/ 2147483646 h 83"/>
              <a:gd name="T10" fmla="*/ 2147483646 w 48"/>
              <a:gd name="T11" fmla="*/ 2147483646 h 83"/>
              <a:gd name="T12" fmla="*/ 2147483646 w 48"/>
              <a:gd name="T13" fmla="*/ 2147483646 h 83"/>
              <a:gd name="T14" fmla="*/ 2147483646 w 48"/>
              <a:gd name="T15" fmla="*/ 2147483646 h 83"/>
              <a:gd name="T16" fmla="*/ 2147483646 w 48"/>
              <a:gd name="T17" fmla="*/ 2147483646 h 83"/>
              <a:gd name="T18" fmla="*/ 2147483646 w 48"/>
              <a:gd name="T19" fmla="*/ 2147483646 h 83"/>
              <a:gd name="T20" fmla="*/ 2147483646 w 48"/>
              <a:gd name="T21" fmla="*/ 2147483646 h 83"/>
              <a:gd name="T22" fmla="*/ 2147483646 w 48"/>
              <a:gd name="T23" fmla="*/ 2147483646 h 83"/>
              <a:gd name="T24" fmla="*/ 2147483646 w 48"/>
              <a:gd name="T25" fmla="*/ 2147483646 h 83"/>
              <a:gd name="T26" fmla="*/ 2147483646 w 48"/>
              <a:gd name="T27" fmla="*/ 2147483646 h 83"/>
              <a:gd name="T28" fmla="*/ 2147483646 w 48"/>
              <a:gd name="T29" fmla="*/ 2147483646 h 83"/>
              <a:gd name="T30" fmla="*/ 2147483646 w 48"/>
              <a:gd name="T31" fmla="*/ 2147483646 h 83"/>
              <a:gd name="T32" fmla="*/ 2147483646 w 48"/>
              <a:gd name="T33" fmla="*/ 2147483646 h 83"/>
              <a:gd name="T34" fmla="*/ 2147483646 w 48"/>
              <a:gd name="T35" fmla="*/ 2147483646 h 83"/>
              <a:gd name="T36" fmla="*/ 2147483646 w 48"/>
              <a:gd name="T37" fmla="*/ 0 h 83"/>
              <a:gd name="T38" fmla="*/ 2147483646 w 48"/>
              <a:gd name="T39" fmla="*/ 2147483646 h 83"/>
              <a:gd name="T40" fmla="*/ 2147483646 w 48"/>
              <a:gd name="T41" fmla="*/ 2147483646 h 83"/>
              <a:gd name="T42" fmla="*/ 2147483646 w 48"/>
              <a:gd name="T43" fmla="*/ 2147483646 h 83"/>
              <a:gd name="T44" fmla="*/ 2147483646 w 48"/>
              <a:gd name="T45" fmla="*/ 2147483646 h 83"/>
              <a:gd name="T46" fmla="*/ 2147483646 w 48"/>
              <a:gd name="T47" fmla="*/ 2147483646 h 83"/>
              <a:gd name="T48" fmla="*/ 2147483646 w 48"/>
              <a:gd name="T49" fmla="*/ 2147483646 h 83"/>
              <a:gd name="T50" fmla="*/ 2147483646 w 48"/>
              <a:gd name="T51" fmla="*/ 2147483646 h 83"/>
              <a:gd name="T52" fmla="*/ 2147483646 w 48"/>
              <a:gd name="T53" fmla="*/ 2147483646 h 83"/>
              <a:gd name="T54" fmla="*/ 0 w 48"/>
              <a:gd name="T55" fmla="*/ 2147483646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DCEDC8"/>
          </a:solidFill>
          <a:ln w="15875">
            <a:solidFill>
              <a:srgbClr val="003F48"/>
            </a:solidFill>
            <a:prstDash val="solid"/>
            <a:round/>
            <a:headEnd/>
            <a:tailEnd/>
          </a:ln>
        </p:spPr>
        <p:txBody>
          <a:bodyPr/>
          <a:lstStyle/>
          <a:p>
            <a:endParaRPr lang="en-US"/>
          </a:p>
        </p:txBody>
      </p:sp>
      <p:sp>
        <p:nvSpPr>
          <p:cNvPr id="282654" name="Kentucky">
            <a:extLst>
              <a:ext uri="{FF2B5EF4-FFF2-40B4-BE49-F238E27FC236}">
                <a16:creationId xmlns:a16="http://schemas.microsoft.com/office/drawing/2014/main" id="{F6F9CB54-5F98-4D6A-83EC-1257B2FCD698}"/>
              </a:ext>
              <a:ext uri="{C183D7F6-B498-43B3-948B-1728B52AA6E4}">
                <adec:decorative xmlns:adec="http://schemas.microsoft.com/office/drawing/2017/decorative" val="1"/>
              </a:ext>
            </a:extLst>
          </p:cNvPr>
          <p:cNvSpPr>
            <a:spLocks noChangeAspect="1"/>
          </p:cNvSpPr>
          <p:nvPr/>
        </p:nvSpPr>
        <p:spPr bwMode="auto">
          <a:xfrm>
            <a:off x="5703888" y="3175000"/>
            <a:ext cx="885825" cy="452438"/>
          </a:xfrm>
          <a:custGeom>
            <a:avLst/>
            <a:gdLst>
              <a:gd name="T0" fmla="*/ 0 w 113"/>
              <a:gd name="T1" fmla="*/ 2147483646 h 58"/>
              <a:gd name="T2" fmla="*/ 2147483646 w 113"/>
              <a:gd name="T3" fmla="*/ 2147483646 h 58"/>
              <a:gd name="T4" fmla="*/ 2147483646 w 113"/>
              <a:gd name="T5" fmla="*/ 2147483646 h 58"/>
              <a:gd name="T6" fmla="*/ 2147483646 w 113"/>
              <a:gd name="T7" fmla="*/ 2147483646 h 58"/>
              <a:gd name="T8" fmla="*/ 2147483646 w 113"/>
              <a:gd name="T9" fmla="*/ 2147483646 h 58"/>
              <a:gd name="T10" fmla="*/ 2147483646 w 113"/>
              <a:gd name="T11" fmla="*/ 2147483646 h 58"/>
              <a:gd name="T12" fmla="*/ 2147483646 w 113"/>
              <a:gd name="T13" fmla="*/ 2147483646 h 58"/>
              <a:gd name="T14" fmla="*/ 2147483646 w 113"/>
              <a:gd name="T15" fmla="*/ 2147483646 h 58"/>
              <a:gd name="T16" fmla="*/ 2147483646 w 113"/>
              <a:gd name="T17" fmla="*/ 2147483646 h 58"/>
              <a:gd name="T18" fmla="*/ 2147483646 w 113"/>
              <a:gd name="T19" fmla="*/ 2147483646 h 58"/>
              <a:gd name="T20" fmla="*/ 2147483646 w 113"/>
              <a:gd name="T21" fmla="*/ 2147483646 h 58"/>
              <a:gd name="T22" fmla="*/ 2147483646 w 113"/>
              <a:gd name="T23" fmla="*/ 2147483646 h 58"/>
              <a:gd name="T24" fmla="*/ 2147483646 w 113"/>
              <a:gd name="T25" fmla="*/ 2147483646 h 58"/>
              <a:gd name="T26" fmla="*/ 2147483646 w 113"/>
              <a:gd name="T27" fmla="*/ 2147483646 h 58"/>
              <a:gd name="T28" fmla="*/ 2147483646 w 113"/>
              <a:gd name="T29" fmla="*/ 2147483646 h 58"/>
              <a:gd name="T30" fmla="*/ 2147483646 w 113"/>
              <a:gd name="T31" fmla="*/ 2147483646 h 58"/>
              <a:gd name="T32" fmla="*/ 2147483646 w 113"/>
              <a:gd name="T33" fmla="*/ 2147483646 h 58"/>
              <a:gd name="T34" fmla="*/ 2147483646 w 113"/>
              <a:gd name="T35" fmla="*/ 2147483646 h 58"/>
              <a:gd name="T36" fmla="*/ 2147483646 w 113"/>
              <a:gd name="T37" fmla="*/ 2147483646 h 58"/>
              <a:gd name="T38" fmla="*/ 2147483646 w 113"/>
              <a:gd name="T39" fmla="*/ 2147483646 h 58"/>
              <a:gd name="T40" fmla="*/ 2147483646 w 113"/>
              <a:gd name="T41" fmla="*/ 2147483646 h 58"/>
              <a:gd name="T42" fmla="*/ 2147483646 w 113"/>
              <a:gd name="T43" fmla="*/ 2147483646 h 58"/>
              <a:gd name="T44" fmla="*/ 2147483646 w 113"/>
              <a:gd name="T45" fmla="*/ 2147483646 h 58"/>
              <a:gd name="T46" fmla="*/ 2147483646 w 113"/>
              <a:gd name="T47" fmla="*/ 2147483646 h 58"/>
              <a:gd name="T48" fmla="*/ 2147483646 w 113"/>
              <a:gd name="T49" fmla="*/ 2147483646 h 58"/>
              <a:gd name="T50" fmla="*/ 2147483646 w 113"/>
              <a:gd name="T51" fmla="*/ 2147483646 h 58"/>
              <a:gd name="T52" fmla="*/ 2147483646 w 113"/>
              <a:gd name="T53" fmla="*/ 0 h 58"/>
              <a:gd name="T54" fmla="*/ 2147483646 w 113"/>
              <a:gd name="T55" fmla="*/ 0 h 58"/>
              <a:gd name="T56" fmla="*/ 2147483646 w 113"/>
              <a:gd name="T57" fmla="*/ 2147483646 h 58"/>
              <a:gd name="T58" fmla="*/ 2147483646 w 113"/>
              <a:gd name="T59" fmla="*/ 2147483646 h 58"/>
              <a:gd name="T60" fmla="*/ 2147483646 w 113"/>
              <a:gd name="T61" fmla="*/ 2147483646 h 58"/>
              <a:gd name="T62" fmla="*/ 2147483646 w 113"/>
              <a:gd name="T63" fmla="*/ 2147483646 h 58"/>
              <a:gd name="T64" fmla="*/ 2147483646 w 113"/>
              <a:gd name="T65" fmla="*/ 2147483646 h 58"/>
              <a:gd name="T66" fmla="*/ 2147483646 w 113"/>
              <a:gd name="T67" fmla="*/ 2147483646 h 58"/>
              <a:gd name="T68" fmla="*/ 2147483646 w 113"/>
              <a:gd name="T69" fmla="*/ 2147483646 h 58"/>
              <a:gd name="T70" fmla="*/ 2147483646 w 113"/>
              <a:gd name="T71" fmla="*/ 2147483646 h 58"/>
              <a:gd name="T72" fmla="*/ 2147483646 w 113"/>
              <a:gd name="T73" fmla="*/ 2147483646 h 58"/>
              <a:gd name="T74" fmla="*/ 2147483646 w 113"/>
              <a:gd name="T75" fmla="*/ 2147483646 h 58"/>
              <a:gd name="T76" fmla="*/ 2147483646 w 113"/>
              <a:gd name="T77" fmla="*/ 2147483646 h 58"/>
              <a:gd name="T78" fmla="*/ 2147483646 w 113"/>
              <a:gd name="T79" fmla="*/ 2147483646 h 58"/>
              <a:gd name="T80" fmla="*/ 2147483646 w 113"/>
              <a:gd name="T81" fmla="*/ 2147483646 h 58"/>
              <a:gd name="T82" fmla="*/ 2147483646 w 113"/>
              <a:gd name="T83" fmla="*/ 2147483646 h 58"/>
              <a:gd name="T84" fmla="*/ 2147483646 w 113"/>
              <a:gd name="T85" fmla="*/ 2147483646 h 58"/>
              <a:gd name="T86" fmla="*/ 2147483646 w 113"/>
              <a:gd name="T87" fmla="*/ 2147483646 h 58"/>
              <a:gd name="T88" fmla="*/ 2147483646 w 113"/>
              <a:gd name="T89" fmla="*/ 2147483646 h 58"/>
              <a:gd name="T90" fmla="*/ 2147483646 w 113"/>
              <a:gd name="T91" fmla="*/ 2147483646 h 58"/>
              <a:gd name="T92" fmla="*/ 0 w 113"/>
              <a:gd name="T93" fmla="*/ 2147483646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2655" name="Louisiana">
            <a:extLst>
              <a:ext uri="{FF2B5EF4-FFF2-40B4-BE49-F238E27FC236}">
                <a16:creationId xmlns:a16="http://schemas.microsoft.com/office/drawing/2014/main" id="{C87E4538-4CF4-4E9C-A9A7-76D92D1A4B8E}"/>
              </a:ext>
              <a:ext uri="{C183D7F6-B498-43B3-948B-1728B52AA6E4}">
                <adec:decorative xmlns:adec="http://schemas.microsoft.com/office/drawing/2017/decorative" val="1"/>
              </a:ext>
            </a:extLst>
          </p:cNvPr>
          <p:cNvSpPr>
            <a:spLocks noChangeAspect="1"/>
          </p:cNvSpPr>
          <p:nvPr/>
        </p:nvSpPr>
        <p:spPr bwMode="auto">
          <a:xfrm>
            <a:off x="5140325" y="4179888"/>
            <a:ext cx="688975" cy="598487"/>
          </a:xfrm>
          <a:custGeom>
            <a:avLst/>
            <a:gdLst>
              <a:gd name="T0" fmla="*/ 2147483646 w 88"/>
              <a:gd name="T1" fmla="*/ 2147483646 h 77"/>
              <a:gd name="T2" fmla="*/ 2147483646 w 88"/>
              <a:gd name="T3" fmla="*/ 2147483646 h 77"/>
              <a:gd name="T4" fmla="*/ 2147483646 w 88"/>
              <a:gd name="T5" fmla="*/ 2147483646 h 77"/>
              <a:gd name="T6" fmla="*/ 2147483646 w 88"/>
              <a:gd name="T7" fmla="*/ 2147483646 h 77"/>
              <a:gd name="T8" fmla="*/ 2147483646 w 88"/>
              <a:gd name="T9" fmla="*/ 2147483646 h 77"/>
              <a:gd name="T10" fmla="*/ 2147483646 w 88"/>
              <a:gd name="T11" fmla="*/ 2147483646 h 77"/>
              <a:gd name="T12" fmla="*/ 2147483646 w 88"/>
              <a:gd name="T13" fmla="*/ 2147483646 h 77"/>
              <a:gd name="T14" fmla="*/ 2147483646 w 88"/>
              <a:gd name="T15" fmla="*/ 2147483646 h 77"/>
              <a:gd name="T16" fmla="*/ 2147483646 w 88"/>
              <a:gd name="T17" fmla="*/ 2147483646 h 77"/>
              <a:gd name="T18" fmla="*/ 2147483646 w 88"/>
              <a:gd name="T19" fmla="*/ 2147483646 h 77"/>
              <a:gd name="T20" fmla="*/ 2147483646 w 88"/>
              <a:gd name="T21" fmla="*/ 2147483646 h 77"/>
              <a:gd name="T22" fmla="*/ 2147483646 w 88"/>
              <a:gd name="T23" fmla="*/ 2147483646 h 77"/>
              <a:gd name="T24" fmla="*/ 2147483646 w 88"/>
              <a:gd name="T25" fmla="*/ 2147483646 h 77"/>
              <a:gd name="T26" fmla="*/ 2147483646 w 88"/>
              <a:gd name="T27" fmla="*/ 2147483646 h 77"/>
              <a:gd name="T28" fmla="*/ 2147483646 w 88"/>
              <a:gd name="T29" fmla="*/ 2147483646 h 77"/>
              <a:gd name="T30" fmla="*/ 2147483646 w 88"/>
              <a:gd name="T31" fmla="*/ 2147483646 h 77"/>
              <a:gd name="T32" fmla="*/ 2147483646 w 88"/>
              <a:gd name="T33" fmla="*/ 2147483646 h 77"/>
              <a:gd name="T34" fmla="*/ 2147483646 w 88"/>
              <a:gd name="T35" fmla="*/ 2147483646 h 77"/>
              <a:gd name="T36" fmla="*/ 2147483646 w 88"/>
              <a:gd name="T37" fmla="*/ 2147483646 h 77"/>
              <a:gd name="T38" fmla="*/ 2147483646 w 88"/>
              <a:gd name="T39" fmla="*/ 2147483646 h 77"/>
              <a:gd name="T40" fmla="*/ 2147483646 w 88"/>
              <a:gd name="T41" fmla="*/ 2147483646 h 77"/>
              <a:gd name="T42" fmla="*/ 2147483646 w 88"/>
              <a:gd name="T43" fmla="*/ 2147483646 h 77"/>
              <a:gd name="T44" fmla="*/ 2147483646 w 88"/>
              <a:gd name="T45" fmla="*/ 2147483646 h 77"/>
              <a:gd name="T46" fmla="*/ 2147483646 w 88"/>
              <a:gd name="T47" fmla="*/ 2147483646 h 77"/>
              <a:gd name="T48" fmla="*/ 2147483646 w 88"/>
              <a:gd name="T49" fmla="*/ 2147483646 h 77"/>
              <a:gd name="T50" fmla="*/ 2147483646 w 88"/>
              <a:gd name="T51" fmla="*/ 2147483646 h 77"/>
              <a:gd name="T52" fmla="*/ 2147483646 w 88"/>
              <a:gd name="T53" fmla="*/ 2147483646 h 77"/>
              <a:gd name="T54" fmla="*/ 2147483646 w 88"/>
              <a:gd name="T55" fmla="*/ 2147483646 h 77"/>
              <a:gd name="T56" fmla="*/ 2147483646 w 88"/>
              <a:gd name="T57" fmla="*/ 2147483646 h 77"/>
              <a:gd name="T58" fmla="*/ 2147483646 w 88"/>
              <a:gd name="T59" fmla="*/ 2147483646 h 77"/>
              <a:gd name="T60" fmla="*/ 2147483646 w 88"/>
              <a:gd name="T61" fmla="*/ 2147483646 h 77"/>
              <a:gd name="T62" fmla="*/ 2147483646 w 88"/>
              <a:gd name="T63" fmla="*/ 2147483646 h 77"/>
              <a:gd name="T64" fmla="*/ 2147483646 w 88"/>
              <a:gd name="T65" fmla="*/ 2147483646 h 77"/>
              <a:gd name="T66" fmla="*/ 2147483646 w 88"/>
              <a:gd name="T67" fmla="*/ 2147483646 h 77"/>
              <a:gd name="T68" fmla="*/ 2147483646 w 88"/>
              <a:gd name="T69" fmla="*/ 2147483646 h 77"/>
              <a:gd name="T70" fmla="*/ 2147483646 w 88"/>
              <a:gd name="T71" fmla="*/ 2147483646 h 77"/>
              <a:gd name="T72" fmla="*/ 2147483646 w 88"/>
              <a:gd name="T73" fmla="*/ 2147483646 h 77"/>
              <a:gd name="T74" fmla="*/ 2147483646 w 88"/>
              <a:gd name="T75" fmla="*/ 2147483646 h 77"/>
              <a:gd name="T76" fmla="*/ 2147483646 w 88"/>
              <a:gd name="T77" fmla="*/ 2147483646 h 77"/>
              <a:gd name="T78" fmla="*/ 2147483646 w 88"/>
              <a:gd name="T79" fmla="*/ 2147483646 h 77"/>
              <a:gd name="T80" fmla="*/ 2147483646 w 88"/>
              <a:gd name="T81" fmla="*/ 2147483646 h 77"/>
              <a:gd name="T82" fmla="*/ 2147483646 w 88"/>
              <a:gd name="T83" fmla="*/ 2147483646 h 77"/>
              <a:gd name="T84" fmla="*/ 2147483646 w 88"/>
              <a:gd name="T85" fmla="*/ 2147483646 h 77"/>
              <a:gd name="T86" fmla="*/ 2147483646 w 88"/>
              <a:gd name="T87" fmla="*/ 2147483646 h 77"/>
              <a:gd name="T88" fmla="*/ 2147483646 w 88"/>
              <a:gd name="T89" fmla="*/ 2147483646 h 77"/>
              <a:gd name="T90" fmla="*/ 2147483646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DCEDC8"/>
          </a:solidFill>
          <a:ln w="15875">
            <a:solidFill>
              <a:srgbClr val="003F48"/>
            </a:solidFill>
            <a:prstDash val="solid"/>
            <a:round/>
            <a:headEnd/>
            <a:tailEnd/>
          </a:ln>
        </p:spPr>
        <p:txBody>
          <a:bodyPr/>
          <a:lstStyle/>
          <a:p>
            <a:endParaRPr lang="en-US"/>
          </a:p>
        </p:txBody>
      </p:sp>
      <p:sp>
        <p:nvSpPr>
          <p:cNvPr id="282656" name="Maine">
            <a:extLst>
              <a:ext uri="{FF2B5EF4-FFF2-40B4-BE49-F238E27FC236}">
                <a16:creationId xmlns:a16="http://schemas.microsoft.com/office/drawing/2014/main" id="{D3D47EEE-7662-436D-82AB-7128718E9BC3}"/>
              </a:ext>
              <a:ext uri="{C183D7F6-B498-43B3-948B-1728B52AA6E4}">
                <adec:decorative xmlns:adec="http://schemas.microsoft.com/office/drawing/2017/decorative" val="1"/>
              </a:ext>
            </a:extLst>
          </p:cNvPr>
          <p:cNvSpPr>
            <a:spLocks noChangeAspect="1"/>
          </p:cNvSpPr>
          <p:nvPr/>
        </p:nvSpPr>
        <p:spPr bwMode="auto">
          <a:xfrm>
            <a:off x="7572375" y="1582738"/>
            <a:ext cx="454025" cy="698500"/>
          </a:xfrm>
          <a:custGeom>
            <a:avLst/>
            <a:gdLst>
              <a:gd name="T0" fmla="*/ 0 w 58"/>
              <a:gd name="T1" fmla="*/ 2147483646 h 90"/>
              <a:gd name="T2" fmla="*/ 2147483646 w 58"/>
              <a:gd name="T3" fmla="*/ 2147483646 h 90"/>
              <a:gd name="T4" fmla="*/ 2147483646 w 58"/>
              <a:gd name="T5" fmla="*/ 2147483646 h 90"/>
              <a:gd name="T6" fmla="*/ 2147483646 w 58"/>
              <a:gd name="T7" fmla="*/ 2147483646 h 90"/>
              <a:gd name="T8" fmla="*/ 2147483646 w 58"/>
              <a:gd name="T9" fmla="*/ 2147483646 h 90"/>
              <a:gd name="T10" fmla="*/ 2147483646 w 58"/>
              <a:gd name="T11" fmla="*/ 2147483646 h 90"/>
              <a:gd name="T12" fmla="*/ 2147483646 w 58"/>
              <a:gd name="T13" fmla="*/ 2147483646 h 90"/>
              <a:gd name="T14" fmla="*/ 2147483646 w 58"/>
              <a:gd name="T15" fmla="*/ 2147483646 h 90"/>
              <a:gd name="T16" fmla="*/ 2147483646 w 58"/>
              <a:gd name="T17" fmla="*/ 2147483646 h 90"/>
              <a:gd name="T18" fmla="*/ 2147483646 w 58"/>
              <a:gd name="T19" fmla="*/ 2147483646 h 90"/>
              <a:gd name="T20" fmla="*/ 2147483646 w 58"/>
              <a:gd name="T21" fmla="*/ 2147483646 h 90"/>
              <a:gd name="T22" fmla="*/ 2147483646 w 58"/>
              <a:gd name="T23" fmla="*/ 2147483646 h 90"/>
              <a:gd name="T24" fmla="*/ 2147483646 w 58"/>
              <a:gd name="T25" fmla="*/ 0 h 90"/>
              <a:gd name="T26" fmla="*/ 2147483646 w 58"/>
              <a:gd name="T27" fmla="*/ 2147483646 h 90"/>
              <a:gd name="T28" fmla="*/ 2147483646 w 58"/>
              <a:gd name="T29" fmla="*/ 2147483646 h 90"/>
              <a:gd name="T30" fmla="*/ 2147483646 w 58"/>
              <a:gd name="T31" fmla="*/ 2147483646 h 90"/>
              <a:gd name="T32" fmla="*/ 2147483646 w 58"/>
              <a:gd name="T33" fmla="*/ 2147483646 h 90"/>
              <a:gd name="T34" fmla="*/ 2147483646 w 58"/>
              <a:gd name="T35" fmla="*/ 2147483646 h 90"/>
              <a:gd name="T36" fmla="*/ 2147483646 w 58"/>
              <a:gd name="T37" fmla="*/ 2147483646 h 90"/>
              <a:gd name="T38" fmla="*/ 2147483646 w 58"/>
              <a:gd name="T39" fmla="*/ 2147483646 h 90"/>
              <a:gd name="T40" fmla="*/ 2147483646 w 58"/>
              <a:gd name="T41" fmla="*/ 2147483646 h 90"/>
              <a:gd name="T42" fmla="*/ 2147483646 w 58"/>
              <a:gd name="T43" fmla="*/ 2147483646 h 90"/>
              <a:gd name="T44" fmla="*/ 2147483646 w 58"/>
              <a:gd name="T45" fmla="*/ 2147483646 h 90"/>
              <a:gd name="T46" fmla="*/ 2147483646 w 58"/>
              <a:gd name="T47" fmla="*/ 2147483646 h 90"/>
              <a:gd name="T48" fmla="*/ 2147483646 w 58"/>
              <a:gd name="T49" fmla="*/ 2147483646 h 90"/>
              <a:gd name="T50" fmla="*/ 2147483646 w 58"/>
              <a:gd name="T51" fmla="*/ 2147483646 h 90"/>
              <a:gd name="T52" fmla="*/ 2147483646 w 58"/>
              <a:gd name="T53" fmla="*/ 2147483646 h 90"/>
              <a:gd name="T54" fmla="*/ 2147483646 w 58"/>
              <a:gd name="T55" fmla="*/ 2147483646 h 90"/>
              <a:gd name="T56" fmla="*/ 2147483646 w 58"/>
              <a:gd name="T57" fmla="*/ 2147483646 h 90"/>
              <a:gd name="T58" fmla="*/ 2147483646 w 58"/>
              <a:gd name="T59" fmla="*/ 2147483646 h 90"/>
              <a:gd name="T60" fmla="*/ 2147483646 w 58"/>
              <a:gd name="T61" fmla="*/ 2147483646 h 90"/>
              <a:gd name="T62" fmla="*/ 2147483646 w 58"/>
              <a:gd name="T63" fmla="*/ 2147483646 h 90"/>
              <a:gd name="T64" fmla="*/ 2147483646 w 58"/>
              <a:gd name="T65" fmla="*/ 2147483646 h 90"/>
              <a:gd name="T66" fmla="*/ 2147483646 w 58"/>
              <a:gd name="T67" fmla="*/ 2147483646 h 90"/>
              <a:gd name="T68" fmla="*/ 2147483646 w 58"/>
              <a:gd name="T69" fmla="*/ 2147483646 h 90"/>
              <a:gd name="T70" fmla="*/ 2147483646 w 58"/>
              <a:gd name="T71" fmla="*/ 2147483646 h 90"/>
              <a:gd name="T72" fmla="*/ 2147483646 w 58"/>
              <a:gd name="T73" fmla="*/ 2147483646 h 90"/>
              <a:gd name="T74" fmla="*/ 2147483646 w 58"/>
              <a:gd name="T75" fmla="*/ 2147483646 h 90"/>
              <a:gd name="T76" fmla="*/ 2147483646 w 58"/>
              <a:gd name="T77" fmla="*/ 2147483646 h 90"/>
              <a:gd name="T78" fmla="*/ 2147483646 w 58"/>
              <a:gd name="T79" fmla="*/ 2147483646 h 90"/>
              <a:gd name="T80" fmla="*/ 2147483646 w 58"/>
              <a:gd name="T81" fmla="*/ 2147483646 h 90"/>
              <a:gd name="T82" fmla="*/ 2147483646 w 58"/>
              <a:gd name="T83" fmla="*/ 2147483646 h 90"/>
              <a:gd name="T84" fmla="*/ 2147483646 w 58"/>
              <a:gd name="T85" fmla="*/ 2147483646 h 90"/>
              <a:gd name="T86" fmla="*/ 2147483646 w 58"/>
              <a:gd name="T87" fmla="*/ 2147483646 h 90"/>
              <a:gd name="T88" fmla="*/ 2147483646 w 58"/>
              <a:gd name="T89" fmla="*/ 2147483646 h 90"/>
              <a:gd name="T90" fmla="*/ 2147483646 w 58"/>
              <a:gd name="T91" fmla="*/ 2147483646 h 90"/>
              <a:gd name="T92" fmla="*/ 2147483646 w 58"/>
              <a:gd name="T93" fmla="*/ 2147483646 h 90"/>
              <a:gd name="T94" fmla="*/ 2147483646 w 58"/>
              <a:gd name="T95" fmla="*/ 2147483646 h 90"/>
              <a:gd name="T96" fmla="*/ 2147483646 w 58"/>
              <a:gd name="T97" fmla="*/ 2147483646 h 90"/>
              <a:gd name="T98" fmla="*/ 2147483646 w 58"/>
              <a:gd name="T99" fmla="*/ 2147483646 h 90"/>
              <a:gd name="T100" fmla="*/ 2147483646 w 58"/>
              <a:gd name="T101" fmla="*/ 2147483646 h 90"/>
              <a:gd name="T102" fmla="*/ 2147483646 w 58"/>
              <a:gd name="T103" fmla="*/ 2147483646 h 90"/>
              <a:gd name="T104" fmla="*/ 2147483646 w 58"/>
              <a:gd name="T105" fmla="*/ 2147483646 h 90"/>
              <a:gd name="T106" fmla="*/ 2147483646 w 58"/>
              <a:gd name="T107" fmla="*/ 2147483646 h 90"/>
              <a:gd name="T108" fmla="*/ 2147483646 w 58"/>
              <a:gd name="T109" fmla="*/ 2147483646 h 90"/>
              <a:gd name="T110" fmla="*/ 2147483646 w 58"/>
              <a:gd name="T111" fmla="*/ 2147483646 h 90"/>
              <a:gd name="T112" fmla="*/ 2147483646 w 58"/>
              <a:gd name="T113" fmla="*/ 2147483646 h 90"/>
              <a:gd name="T114" fmla="*/ 2147483646 w 58"/>
              <a:gd name="T115" fmla="*/ 2147483646 h 90"/>
              <a:gd name="T116" fmla="*/ 2147483646 w 58"/>
              <a:gd name="T117" fmla="*/ 2147483646 h 90"/>
              <a:gd name="T118" fmla="*/ 0 w 58"/>
              <a:gd name="T119" fmla="*/ 2147483646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2818A"/>
          </a:solidFill>
          <a:ln w="15875">
            <a:solidFill>
              <a:srgbClr val="003F48"/>
            </a:solidFill>
            <a:prstDash val="solid"/>
            <a:round/>
            <a:headEnd/>
            <a:tailEnd/>
          </a:ln>
        </p:spPr>
        <p:txBody>
          <a:bodyPr/>
          <a:lstStyle/>
          <a:p>
            <a:endParaRPr lang="en-US"/>
          </a:p>
        </p:txBody>
      </p:sp>
      <p:sp>
        <p:nvSpPr>
          <p:cNvPr id="282657" name="Maryland">
            <a:extLst>
              <a:ext uri="{FF2B5EF4-FFF2-40B4-BE49-F238E27FC236}">
                <a16:creationId xmlns:a16="http://schemas.microsoft.com/office/drawing/2014/main" id="{32EDA1C4-4F6C-4A15-9B6F-889CF08009EA}"/>
              </a:ext>
              <a:ext uri="{C183D7F6-B498-43B3-948B-1728B52AA6E4}">
                <adec:decorative xmlns:adec="http://schemas.microsoft.com/office/drawing/2017/decorative" val="1"/>
              </a:ext>
            </a:extLst>
          </p:cNvPr>
          <p:cNvSpPr>
            <a:spLocks noChangeAspect="1"/>
          </p:cNvSpPr>
          <p:nvPr/>
        </p:nvSpPr>
        <p:spPr bwMode="auto">
          <a:xfrm>
            <a:off x="6832600" y="2921000"/>
            <a:ext cx="550863" cy="271463"/>
          </a:xfrm>
          <a:custGeom>
            <a:avLst/>
            <a:gdLst>
              <a:gd name="T0" fmla="*/ 2147483646 w 70"/>
              <a:gd name="T1" fmla="*/ 2147483646 h 35"/>
              <a:gd name="T2" fmla="*/ 2147483646 w 70"/>
              <a:gd name="T3" fmla="*/ 2147483646 h 35"/>
              <a:gd name="T4" fmla="*/ 2147483646 w 70"/>
              <a:gd name="T5" fmla="*/ 2147483646 h 35"/>
              <a:gd name="T6" fmla="*/ 2147483646 w 70"/>
              <a:gd name="T7" fmla="*/ 2147483646 h 35"/>
              <a:gd name="T8" fmla="*/ 2147483646 w 70"/>
              <a:gd name="T9" fmla="*/ 2147483646 h 35"/>
              <a:gd name="T10" fmla="*/ 2147483646 w 70"/>
              <a:gd name="T11" fmla="*/ 2147483646 h 35"/>
              <a:gd name="T12" fmla="*/ 2147483646 w 70"/>
              <a:gd name="T13" fmla="*/ 2147483646 h 35"/>
              <a:gd name="T14" fmla="*/ 2147483646 w 70"/>
              <a:gd name="T15" fmla="*/ 2147483646 h 35"/>
              <a:gd name="T16" fmla="*/ 2147483646 w 70"/>
              <a:gd name="T17" fmla="*/ 2147483646 h 35"/>
              <a:gd name="T18" fmla="*/ 2147483646 w 70"/>
              <a:gd name="T19" fmla="*/ 2147483646 h 35"/>
              <a:gd name="T20" fmla="*/ 2147483646 w 70"/>
              <a:gd name="T21" fmla="*/ 2147483646 h 35"/>
              <a:gd name="T22" fmla="*/ 2147483646 w 70"/>
              <a:gd name="T23" fmla="*/ 2147483646 h 35"/>
              <a:gd name="T24" fmla="*/ 2147483646 w 70"/>
              <a:gd name="T25" fmla="*/ 2147483646 h 35"/>
              <a:gd name="T26" fmla="*/ 2147483646 w 70"/>
              <a:gd name="T27" fmla="*/ 2147483646 h 35"/>
              <a:gd name="T28" fmla="*/ 2147483646 w 70"/>
              <a:gd name="T29" fmla="*/ 2147483646 h 35"/>
              <a:gd name="T30" fmla="*/ 2147483646 w 70"/>
              <a:gd name="T31" fmla="*/ 2147483646 h 35"/>
              <a:gd name="T32" fmla="*/ 2147483646 w 70"/>
              <a:gd name="T33" fmla="*/ 2147483646 h 35"/>
              <a:gd name="T34" fmla="*/ 2147483646 w 70"/>
              <a:gd name="T35" fmla="*/ 2147483646 h 35"/>
              <a:gd name="T36" fmla="*/ 2147483646 w 70"/>
              <a:gd name="T37" fmla="*/ 2147483646 h 35"/>
              <a:gd name="T38" fmla="*/ 2147483646 w 70"/>
              <a:gd name="T39" fmla="*/ 2147483646 h 35"/>
              <a:gd name="T40" fmla="*/ 2147483646 w 70"/>
              <a:gd name="T41" fmla="*/ 2147483646 h 35"/>
              <a:gd name="T42" fmla="*/ 2147483646 w 70"/>
              <a:gd name="T43" fmla="*/ 2147483646 h 35"/>
              <a:gd name="T44" fmla="*/ 2147483646 w 70"/>
              <a:gd name="T45" fmla="*/ 2147483646 h 35"/>
              <a:gd name="T46" fmla="*/ 2147483646 w 70"/>
              <a:gd name="T47" fmla="*/ 2147483646 h 35"/>
              <a:gd name="T48" fmla="*/ 2147483646 w 70"/>
              <a:gd name="T49" fmla="*/ 2147483646 h 35"/>
              <a:gd name="T50" fmla="*/ 2147483646 w 70"/>
              <a:gd name="T51" fmla="*/ 2147483646 h 35"/>
              <a:gd name="T52" fmla="*/ 2147483646 w 70"/>
              <a:gd name="T53" fmla="*/ 2147483646 h 35"/>
              <a:gd name="T54" fmla="*/ 2147483646 w 70"/>
              <a:gd name="T55" fmla="*/ 2147483646 h 35"/>
              <a:gd name="T56" fmla="*/ 2147483646 w 70"/>
              <a:gd name="T57" fmla="*/ 2147483646 h 35"/>
              <a:gd name="T58" fmla="*/ 2147483646 w 70"/>
              <a:gd name="T59" fmla="*/ 2147483646 h 35"/>
              <a:gd name="T60" fmla="*/ 2147483646 w 70"/>
              <a:gd name="T61" fmla="*/ 2147483646 h 35"/>
              <a:gd name="T62" fmla="*/ 2147483646 w 70"/>
              <a:gd name="T63" fmla="*/ 2147483646 h 35"/>
              <a:gd name="T64" fmla="*/ 2147483646 w 70"/>
              <a:gd name="T65" fmla="*/ 2147483646 h 35"/>
              <a:gd name="T66" fmla="*/ 2147483646 w 70"/>
              <a:gd name="T67" fmla="*/ 2147483646 h 35"/>
              <a:gd name="T68" fmla="*/ 2147483646 w 70"/>
              <a:gd name="T69" fmla="*/ 2147483646 h 35"/>
              <a:gd name="T70" fmla="*/ 2147483646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2658" name="Minnesota">
            <a:extLst>
              <a:ext uri="{FF2B5EF4-FFF2-40B4-BE49-F238E27FC236}">
                <a16:creationId xmlns:a16="http://schemas.microsoft.com/office/drawing/2014/main" id="{26444439-8497-4309-9BF0-16789D7A7B91}"/>
              </a:ext>
              <a:ext uri="{C183D7F6-B498-43B3-948B-1728B52AA6E4}">
                <adec:decorative xmlns:adec="http://schemas.microsoft.com/office/drawing/2017/decorative" val="1"/>
              </a:ext>
            </a:extLst>
          </p:cNvPr>
          <p:cNvSpPr>
            <a:spLocks noChangeAspect="1"/>
          </p:cNvSpPr>
          <p:nvPr/>
        </p:nvSpPr>
        <p:spPr bwMode="auto">
          <a:xfrm>
            <a:off x="4778375" y="1682750"/>
            <a:ext cx="800100" cy="893763"/>
          </a:xfrm>
          <a:custGeom>
            <a:avLst/>
            <a:gdLst>
              <a:gd name="T0" fmla="*/ 0 w 102"/>
              <a:gd name="T1" fmla="*/ 2147483646 h 115"/>
              <a:gd name="T2" fmla="*/ 2147483646 w 102"/>
              <a:gd name="T3" fmla="*/ 2147483646 h 115"/>
              <a:gd name="T4" fmla="*/ 2147483646 w 102"/>
              <a:gd name="T5" fmla="*/ 2147483646 h 115"/>
              <a:gd name="T6" fmla="*/ 2147483646 w 102"/>
              <a:gd name="T7" fmla="*/ 2147483646 h 115"/>
              <a:gd name="T8" fmla="*/ 2147483646 w 102"/>
              <a:gd name="T9" fmla="*/ 2147483646 h 115"/>
              <a:gd name="T10" fmla="*/ 2147483646 w 102"/>
              <a:gd name="T11" fmla="*/ 2147483646 h 115"/>
              <a:gd name="T12" fmla="*/ 2147483646 w 102"/>
              <a:gd name="T13" fmla="*/ 2147483646 h 115"/>
              <a:gd name="T14" fmla="*/ 2147483646 w 102"/>
              <a:gd name="T15" fmla="*/ 2147483646 h 115"/>
              <a:gd name="T16" fmla="*/ 2147483646 w 102"/>
              <a:gd name="T17" fmla="*/ 2147483646 h 115"/>
              <a:gd name="T18" fmla="*/ 2147483646 w 102"/>
              <a:gd name="T19" fmla="*/ 2147483646 h 115"/>
              <a:gd name="T20" fmla="*/ 2147483646 w 102"/>
              <a:gd name="T21" fmla="*/ 2147483646 h 115"/>
              <a:gd name="T22" fmla="*/ 2147483646 w 102"/>
              <a:gd name="T23" fmla="*/ 2147483646 h 115"/>
              <a:gd name="T24" fmla="*/ 2147483646 w 102"/>
              <a:gd name="T25" fmla="*/ 2147483646 h 115"/>
              <a:gd name="T26" fmla="*/ 2147483646 w 102"/>
              <a:gd name="T27" fmla="*/ 2147483646 h 115"/>
              <a:gd name="T28" fmla="*/ 2147483646 w 102"/>
              <a:gd name="T29" fmla="*/ 2147483646 h 115"/>
              <a:gd name="T30" fmla="*/ 2147483646 w 102"/>
              <a:gd name="T31" fmla="*/ 2147483646 h 115"/>
              <a:gd name="T32" fmla="*/ 2147483646 w 102"/>
              <a:gd name="T33" fmla="*/ 2147483646 h 115"/>
              <a:gd name="T34" fmla="*/ 2147483646 w 102"/>
              <a:gd name="T35" fmla="*/ 2147483646 h 115"/>
              <a:gd name="T36" fmla="*/ 2147483646 w 102"/>
              <a:gd name="T37" fmla="*/ 2147483646 h 115"/>
              <a:gd name="T38" fmla="*/ 2147483646 w 102"/>
              <a:gd name="T39" fmla="*/ 2147483646 h 115"/>
              <a:gd name="T40" fmla="*/ 2147483646 w 102"/>
              <a:gd name="T41" fmla="*/ 2147483646 h 115"/>
              <a:gd name="T42" fmla="*/ 2147483646 w 102"/>
              <a:gd name="T43" fmla="*/ 2147483646 h 115"/>
              <a:gd name="T44" fmla="*/ 2147483646 w 102"/>
              <a:gd name="T45" fmla="*/ 2147483646 h 115"/>
              <a:gd name="T46" fmla="*/ 2147483646 w 102"/>
              <a:gd name="T47" fmla="*/ 2147483646 h 115"/>
              <a:gd name="T48" fmla="*/ 2147483646 w 102"/>
              <a:gd name="T49" fmla="*/ 2147483646 h 115"/>
              <a:gd name="T50" fmla="*/ 2147483646 w 102"/>
              <a:gd name="T51" fmla="*/ 2147483646 h 115"/>
              <a:gd name="T52" fmla="*/ 2147483646 w 102"/>
              <a:gd name="T53" fmla="*/ 2147483646 h 115"/>
              <a:gd name="T54" fmla="*/ 2147483646 w 102"/>
              <a:gd name="T55" fmla="*/ 2147483646 h 115"/>
              <a:gd name="T56" fmla="*/ 2147483646 w 102"/>
              <a:gd name="T57" fmla="*/ 2147483646 h 115"/>
              <a:gd name="T58" fmla="*/ 2147483646 w 102"/>
              <a:gd name="T59" fmla="*/ 2147483646 h 115"/>
              <a:gd name="T60" fmla="*/ 2147483646 w 102"/>
              <a:gd name="T61" fmla="*/ 2147483646 h 115"/>
              <a:gd name="T62" fmla="*/ 2147483646 w 102"/>
              <a:gd name="T63" fmla="*/ 2147483646 h 115"/>
              <a:gd name="T64" fmla="*/ 2147483646 w 102"/>
              <a:gd name="T65" fmla="*/ 2147483646 h 115"/>
              <a:gd name="T66" fmla="*/ 2147483646 w 102"/>
              <a:gd name="T67" fmla="*/ 2147483646 h 115"/>
              <a:gd name="T68" fmla="*/ 2147483646 w 102"/>
              <a:gd name="T69" fmla="*/ 2147483646 h 115"/>
              <a:gd name="T70" fmla="*/ 2147483646 w 102"/>
              <a:gd name="T71" fmla="*/ 2147483646 h 115"/>
              <a:gd name="T72" fmla="*/ 2147483646 w 102"/>
              <a:gd name="T73" fmla="*/ 2147483646 h 115"/>
              <a:gd name="T74" fmla="*/ 2147483646 w 102"/>
              <a:gd name="T75" fmla="*/ 2147483646 h 115"/>
              <a:gd name="T76" fmla="*/ 2147483646 w 102"/>
              <a:gd name="T77" fmla="*/ 2147483646 h 115"/>
              <a:gd name="T78" fmla="*/ 2147483646 w 102"/>
              <a:gd name="T79" fmla="*/ 2147483646 h 115"/>
              <a:gd name="T80" fmla="*/ 2147483646 w 102"/>
              <a:gd name="T81" fmla="*/ 2147483646 h 115"/>
              <a:gd name="T82" fmla="*/ 2147483646 w 102"/>
              <a:gd name="T83" fmla="*/ 2147483646 h 115"/>
              <a:gd name="T84" fmla="*/ 2147483646 w 102"/>
              <a:gd name="T85" fmla="*/ 2147483646 h 115"/>
              <a:gd name="T86" fmla="*/ 2147483646 w 102"/>
              <a:gd name="T87" fmla="*/ 2147483646 h 115"/>
              <a:gd name="T88" fmla="*/ 2147483646 w 102"/>
              <a:gd name="T89" fmla="*/ 0 h 115"/>
              <a:gd name="T90" fmla="*/ 2147483646 w 102"/>
              <a:gd name="T91" fmla="*/ 0 h 115"/>
              <a:gd name="T92" fmla="*/ 2147483646 w 102"/>
              <a:gd name="T93" fmla="*/ 2147483646 h 115"/>
              <a:gd name="T94" fmla="*/ 0 w 102"/>
              <a:gd name="T95" fmla="*/ 2147483646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82659" name="Mississippi">
            <a:extLst>
              <a:ext uri="{FF2B5EF4-FFF2-40B4-BE49-F238E27FC236}">
                <a16:creationId xmlns:a16="http://schemas.microsoft.com/office/drawing/2014/main" id="{462477B5-3FBF-41F8-8C94-88256A8FD498}"/>
              </a:ext>
              <a:ext uri="{C183D7F6-B498-43B3-948B-1728B52AA6E4}">
                <adec:decorative xmlns:adec="http://schemas.microsoft.com/office/drawing/2017/decorative" val="1"/>
              </a:ext>
            </a:extLst>
          </p:cNvPr>
          <p:cNvSpPr>
            <a:spLocks noChangeAspect="1"/>
          </p:cNvSpPr>
          <p:nvPr/>
        </p:nvSpPr>
        <p:spPr bwMode="auto">
          <a:xfrm>
            <a:off x="5461000" y="3846513"/>
            <a:ext cx="438150" cy="746125"/>
          </a:xfrm>
          <a:custGeom>
            <a:avLst/>
            <a:gdLst>
              <a:gd name="T0" fmla="*/ 0 w 56"/>
              <a:gd name="T1" fmla="*/ 2147483646 h 96"/>
              <a:gd name="T2" fmla="*/ 2147483646 w 56"/>
              <a:gd name="T3" fmla="*/ 2147483646 h 96"/>
              <a:gd name="T4" fmla="*/ 2147483646 w 56"/>
              <a:gd name="T5" fmla="*/ 2147483646 h 96"/>
              <a:gd name="T6" fmla="*/ 2147483646 w 56"/>
              <a:gd name="T7" fmla="*/ 2147483646 h 96"/>
              <a:gd name="T8" fmla="*/ 2147483646 w 56"/>
              <a:gd name="T9" fmla="*/ 2147483646 h 96"/>
              <a:gd name="T10" fmla="*/ 2147483646 w 56"/>
              <a:gd name="T11" fmla="*/ 2147483646 h 96"/>
              <a:gd name="T12" fmla="*/ 2147483646 w 56"/>
              <a:gd name="T13" fmla="*/ 2147483646 h 96"/>
              <a:gd name="T14" fmla="*/ 2147483646 w 56"/>
              <a:gd name="T15" fmla="*/ 2147483646 h 96"/>
              <a:gd name="T16" fmla="*/ 2147483646 w 56"/>
              <a:gd name="T17" fmla="*/ 2147483646 h 96"/>
              <a:gd name="T18" fmla="*/ 2147483646 w 56"/>
              <a:gd name="T19" fmla="*/ 2147483646 h 96"/>
              <a:gd name="T20" fmla="*/ 2147483646 w 56"/>
              <a:gd name="T21" fmla="*/ 2147483646 h 96"/>
              <a:gd name="T22" fmla="*/ 2147483646 w 56"/>
              <a:gd name="T23" fmla="*/ 2147483646 h 96"/>
              <a:gd name="T24" fmla="*/ 2147483646 w 56"/>
              <a:gd name="T25" fmla="*/ 0 h 96"/>
              <a:gd name="T26" fmla="*/ 2147483646 w 56"/>
              <a:gd name="T27" fmla="*/ 2147483646 h 96"/>
              <a:gd name="T28" fmla="*/ 2147483646 w 56"/>
              <a:gd name="T29" fmla="*/ 2147483646 h 96"/>
              <a:gd name="T30" fmla="*/ 2147483646 w 56"/>
              <a:gd name="T31" fmla="*/ 2147483646 h 96"/>
              <a:gd name="T32" fmla="*/ 2147483646 w 56"/>
              <a:gd name="T33" fmla="*/ 2147483646 h 96"/>
              <a:gd name="T34" fmla="*/ 2147483646 w 56"/>
              <a:gd name="T35" fmla="*/ 2147483646 h 96"/>
              <a:gd name="T36" fmla="*/ 2147483646 w 56"/>
              <a:gd name="T37" fmla="*/ 2147483646 h 96"/>
              <a:gd name="T38" fmla="*/ 2147483646 w 56"/>
              <a:gd name="T39" fmla="*/ 2147483646 h 96"/>
              <a:gd name="T40" fmla="*/ 2147483646 w 56"/>
              <a:gd name="T41" fmla="*/ 2147483646 h 96"/>
              <a:gd name="T42" fmla="*/ 2147483646 w 56"/>
              <a:gd name="T43" fmla="*/ 2147483646 h 96"/>
              <a:gd name="T44" fmla="*/ 2147483646 w 56"/>
              <a:gd name="T45" fmla="*/ 2147483646 h 96"/>
              <a:gd name="T46" fmla="*/ 2147483646 w 56"/>
              <a:gd name="T47" fmla="*/ 2147483646 h 96"/>
              <a:gd name="T48" fmla="*/ 2147483646 w 56"/>
              <a:gd name="T49" fmla="*/ 2147483646 h 96"/>
              <a:gd name="T50" fmla="*/ 2147483646 w 56"/>
              <a:gd name="T51" fmla="*/ 2147483646 h 96"/>
              <a:gd name="T52" fmla="*/ 2147483646 w 56"/>
              <a:gd name="T53" fmla="*/ 2147483646 h 96"/>
              <a:gd name="T54" fmla="*/ 2147483646 w 56"/>
              <a:gd name="T55" fmla="*/ 2147483646 h 96"/>
              <a:gd name="T56" fmla="*/ 0 w 56"/>
              <a:gd name="T57" fmla="*/ 2147483646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2818A"/>
          </a:solidFill>
          <a:ln w="15875">
            <a:solidFill>
              <a:srgbClr val="003F48"/>
            </a:solidFill>
            <a:prstDash val="solid"/>
            <a:round/>
            <a:headEnd/>
            <a:tailEnd/>
          </a:ln>
        </p:spPr>
        <p:txBody>
          <a:bodyPr/>
          <a:lstStyle/>
          <a:p>
            <a:endParaRPr lang="en-US"/>
          </a:p>
        </p:txBody>
      </p:sp>
      <p:sp>
        <p:nvSpPr>
          <p:cNvPr id="282660" name="Montana">
            <a:extLst>
              <a:ext uri="{FF2B5EF4-FFF2-40B4-BE49-F238E27FC236}">
                <a16:creationId xmlns:a16="http://schemas.microsoft.com/office/drawing/2014/main" id="{E46F066B-7BD4-4CF4-9FEB-90D3BE72FA56}"/>
              </a:ext>
              <a:ext uri="{C183D7F6-B498-43B3-948B-1728B52AA6E4}">
                <adec:decorative xmlns:adec="http://schemas.microsoft.com/office/drawing/2017/decorative" val="1"/>
              </a:ext>
            </a:extLst>
          </p:cNvPr>
          <p:cNvSpPr>
            <a:spLocks noChangeAspect="1"/>
          </p:cNvSpPr>
          <p:nvPr/>
        </p:nvSpPr>
        <p:spPr bwMode="auto">
          <a:xfrm>
            <a:off x="2832100" y="1512888"/>
            <a:ext cx="1239838" cy="793750"/>
          </a:xfrm>
          <a:custGeom>
            <a:avLst/>
            <a:gdLst>
              <a:gd name="T0" fmla="*/ 0 w 158"/>
              <a:gd name="T1" fmla="*/ 2147483646 h 102"/>
              <a:gd name="T2" fmla="*/ 2147483646 w 158"/>
              <a:gd name="T3" fmla="*/ 2147483646 h 102"/>
              <a:gd name="T4" fmla="*/ 2147483646 w 158"/>
              <a:gd name="T5" fmla="*/ 2147483646 h 102"/>
              <a:gd name="T6" fmla="*/ 2147483646 w 158"/>
              <a:gd name="T7" fmla="*/ 2147483646 h 102"/>
              <a:gd name="T8" fmla="*/ 2147483646 w 158"/>
              <a:gd name="T9" fmla="*/ 2147483646 h 102"/>
              <a:gd name="T10" fmla="*/ 2147483646 w 158"/>
              <a:gd name="T11" fmla="*/ 2147483646 h 102"/>
              <a:gd name="T12" fmla="*/ 2147483646 w 158"/>
              <a:gd name="T13" fmla="*/ 2147483646 h 102"/>
              <a:gd name="T14" fmla="*/ 2147483646 w 158"/>
              <a:gd name="T15" fmla="*/ 2147483646 h 102"/>
              <a:gd name="T16" fmla="*/ 2147483646 w 158"/>
              <a:gd name="T17" fmla="*/ 2147483646 h 102"/>
              <a:gd name="T18" fmla="*/ 2147483646 w 158"/>
              <a:gd name="T19" fmla="*/ 2147483646 h 102"/>
              <a:gd name="T20" fmla="*/ 2147483646 w 158"/>
              <a:gd name="T21" fmla="*/ 2147483646 h 102"/>
              <a:gd name="T22" fmla="*/ 2147483646 w 158"/>
              <a:gd name="T23" fmla="*/ 2147483646 h 102"/>
              <a:gd name="T24" fmla="*/ 2147483646 w 158"/>
              <a:gd name="T25" fmla="*/ 2147483646 h 102"/>
              <a:gd name="T26" fmla="*/ 2147483646 w 158"/>
              <a:gd name="T27" fmla="*/ 2147483646 h 102"/>
              <a:gd name="T28" fmla="*/ 2147483646 w 158"/>
              <a:gd name="T29" fmla="*/ 2147483646 h 102"/>
              <a:gd name="T30" fmla="*/ 2147483646 w 158"/>
              <a:gd name="T31" fmla="*/ 2147483646 h 102"/>
              <a:gd name="T32" fmla="*/ 2147483646 w 158"/>
              <a:gd name="T33" fmla="*/ 2147483646 h 102"/>
              <a:gd name="T34" fmla="*/ 2147483646 w 158"/>
              <a:gd name="T35" fmla="*/ 2147483646 h 102"/>
              <a:gd name="T36" fmla="*/ 2147483646 w 158"/>
              <a:gd name="T37" fmla="*/ 2147483646 h 102"/>
              <a:gd name="T38" fmla="*/ 2147483646 w 158"/>
              <a:gd name="T39" fmla="*/ 2147483646 h 102"/>
              <a:gd name="T40" fmla="*/ 2147483646 w 158"/>
              <a:gd name="T41" fmla="*/ 2147483646 h 102"/>
              <a:gd name="T42" fmla="*/ 2147483646 w 158"/>
              <a:gd name="T43" fmla="*/ 2147483646 h 102"/>
              <a:gd name="T44" fmla="*/ 2147483646 w 158"/>
              <a:gd name="T45" fmla="*/ 2147483646 h 102"/>
              <a:gd name="T46" fmla="*/ 2147483646 w 158"/>
              <a:gd name="T47" fmla="*/ 2147483646 h 102"/>
              <a:gd name="T48" fmla="*/ 2147483646 w 158"/>
              <a:gd name="T49" fmla="*/ 2147483646 h 102"/>
              <a:gd name="T50" fmla="*/ 2147483646 w 158"/>
              <a:gd name="T51" fmla="*/ 2147483646 h 102"/>
              <a:gd name="T52" fmla="*/ 2147483646 w 158"/>
              <a:gd name="T53" fmla="*/ 2147483646 h 102"/>
              <a:gd name="T54" fmla="*/ 2147483646 w 158"/>
              <a:gd name="T55" fmla="*/ 2147483646 h 102"/>
              <a:gd name="T56" fmla="*/ 2147483646 w 158"/>
              <a:gd name="T57" fmla="*/ 2147483646 h 102"/>
              <a:gd name="T58" fmla="*/ 2147483646 w 158"/>
              <a:gd name="T59" fmla="*/ 2147483646 h 102"/>
              <a:gd name="T60" fmla="*/ 2147483646 w 158"/>
              <a:gd name="T61" fmla="*/ 2147483646 h 102"/>
              <a:gd name="T62" fmla="*/ 2147483646 w 158"/>
              <a:gd name="T63" fmla="*/ 2147483646 h 102"/>
              <a:gd name="T64" fmla="*/ 2147483646 w 158"/>
              <a:gd name="T65" fmla="*/ 2147483646 h 102"/>
              <a:gd name="T66" fmla="*/ 2147483646 w 158"/>
              <a:gd name="T67" fmla="*/ 0 h 102"/>
              <a:gd name="T68" fmla="*/ 0 w 158"/>
              <a:gd name="T69" fmla="*/ 2147483646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2818A"/>
          </a:solidFill>
          <a:ln w="15875">
            <a:solidFill>
              <a:srgbClr val="003F48"/>
            </a:solidFill>
            <a:prstDash val="solid"/>
            <a:round/>
            <a:headEnd/>
            <a:tailEnd/>
          </a:ln>
        </p:spPr>
        <p:txBody>
          <a:bodyPr/>
          <a:lstStyle/>
          <a:p>
            <a:endParaRPr lang="en-US"/>
          </a:p>
        </p:txBody>
      </p:sp>
      <p:sp>
        <p:nvSpPr>
          <p:cNvPr id="282661" name="Nebraska">
            <a:extLst>
              <a:ext uri="{FF2B5EF4-FFF2-40B4-BE49-F238E27FC236}">
                <a16:creationId xmlns:a16="http://schemas.microsoft.com/office/drawing/2014/main" id="{D4D6E20F-5ECA-428B-8C96-9955D4BF9996}"/>
              </a:ext>
              <a:ext uri="{C183D7F6-B498-43B3-948B-1728B52AA6E4}">
                <adec:decorative xmlns:adec="http://schemas.microsoft.com/office/drawing/2017/decorative" val="1"/>
              </a:ext>
            </a:extLst>
          </p:cNvPr>
          <p:cNvSpPr>
            <a:spLocks noChangeAspect="1"/>
          </p:cNvSpPr>
          <p:nvPr/>
        </p:nvSpPr>
        <p:spPr bwMode="auto">
          <a:xfrm>
            <a:off x="3962400" y="2608263"/>
            <a:ext cx="1011238" cy="498475"/>
          </a:xfrm>
          <a:custGeom>
            <a:avLst/>
            <a:gdLst>
              <a:gd name="T0" fmla="*/ 0 w 129"/>
              <a:gd name="T1" fmla="*/ 2147483646 h 64"/>
              <a:gd name="T2" fmla="*/ 2147483646 w 129"/>
              <a:gd name="T3" fmla="*/ 0 h 64"/>
              <a:gd name="T4" fmla="*/ 2147483646 w 129"/>
              <a:gd name="T5" fmla="*/ 2147483646 h 64"/>
              <a:gd name="T6" fmla="*/ 2147483646 w 129"/>
              <a:gd name="T7" fmla="*/ 2147483646 h 64"/>
              <a:gd name="T8" fmla="*/ 2147483646 w 129"/>
              <a:gd name="T9" fmla="*/ 2147483646 h 64"/>
              <a:gd name="T10" fmla="*/ 2147483646 w 129"/>
              <a:gd name="T11" fmla="*/ 2147483646 h 64"/>
              <a:gd name="T12" fmla="*/ 2147483646 w 129"/>
              <a:gd name="T13" fmla="*/ 2147483646 h 64"/>
              <a:gd name="T14" fmla="*/ 2147483646 w 129"/>
              <a:gd name="T15" fmla="*/ 2147483646 h 64"/>
              <a:gd name="T16" fmla="*/ 2147483646 w 129"/>
              <a:gd name="T17" fmla="*/ 2147483646 h 64"/>
              <a:gd name="T18" fmla="*/ 2147483646 w 129"/>
              <a:gd name="T19" fmla="*/ 2147483646 h 64"/>
              <a:gd name="T20" fmla="*/ 2147483646 w 129"/>
              <a:gd name="T21" fmla="*/ 2147483646 h 64"/>
              <a:gd name="T22" fmla="*/ 2147483646 w 129"/>
              <a:gd name="T23" fmla="*/ 2147483646 h 64"/>
              <a:gd name="T24" fmla="*/ 2147483646 w 129"/>
              <a:gd name="T25" fmla="*/ 2147483646 h 64"/>
              <a:gd name="T26" fmla="*/ 2147483646 w 129"/>
              <a:gd name="T27" fmla="*/ 2147483646 h 64"/>
              <a:gd name="T28" fmla="*/ 2147483646 w 129"/>
              <a:gd name="T29" fmla="*/ 2147483646 h 64"/>
              <a:gd name="T30" fmla="*/ 2147483646 w 129"/>
              <a:gd name="T31" fmla="*/ 2147483646 h 64"/>
              <a:gd name="T32" fmla="*/ 2147483646 w 129"/>
              <a:gd name="T33" fmla="*/ 2147483646 h 64"/>
              <a:gd name="T34" fmla="*/ 2147483646 w 129"/>
              <a:gd name="T35" fmla="*/ 2147483646 h 64"/>
              <a:gd name="T36" fmla="*/ 2147483646 w 129"/>
              <a:gd name="T37" fmla="*/ 2147483646 h 64"/>
              <a:gd name="T38" fmla="*/ 0 w 129"/>
              <a:gd name="T39" fmla="*/ 2147483646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2818A"/>
          </a:solidFill>
          <a:ln w="15875">
            <a:solidFill>
              <a:srgbClr val="003F48"/>
            </a:solidFill>
            <a:prstDash val="solid"/>
            <a:round/>
            <a:headEnd/>
            <a:tailEnd/>
          </a:ln>
        </p:spPr>
        <p:txBody>
          <a:bodyPr/>
          <a:lstStyle/>
          <a:p>
            <a:endParaRPr lang="en-US"/>
          </a:p>
        </p:txBody>
      </p:sp>
      <p:sp>
        <p:nvSpPr>
          <p:cNvPr id="282662" name="Nevada">
            <a:extLst>
              <a:ext uri="{FF2B5EF4-FFF2-40B4-BE49-F238E27FC236}">
                <a16:creationId xmlns:a16="http://schemas.microsoft.com/office/drawing/2014/main" id="{18C65D69-51EA-48C0-8297-CDF1FADDB36E}"/>
              </a:ext>
              <a:ext uri="{C183D7F6-B498-43B3-948B-1728B52AA6E4}">
                <adec:decorative xmlns:adec="http://schemas.microsoft.com/office/drawing/2017/decorative" val="1"/>
              </a:ext>
            </a:extLst>
          </p:cNvPr>
          <p:cNvSpPr>
            <a:spLocks noChangeAspect="1"/>
          </p:cNvSpPr>
          <p:nvPr/>
        </p:nvSpPr>
        <p:spPr bwMode="auto">
          <a:xfrm>
            <a:off x="2079625" y="2446338"/>
            <a:ext cx="768350" cy="1195387"/>
          </a:xfrm>
          <a:custGeom>
            <a:avLst/>
            <a:gdLst>
              <a:gd name="T0" fmla="*/ 0 w 98"/>
              <a:gd name="T1" fmla="*/ 2147483646 h 154"/>
              <a:gd name="T2" fmla="*/ 2147483646 w 98"/>
              <a:gd name="T3" fmla="*/ 2147483646 h 154"/>
              <a:gd name="T4" fmla="*/ 2147483646 w 98"/>
              <a:gd name="T5" fmla="*/ 2147483646 h 154"/>
              <a:gd name="T6" fmla="*/ 2147483646 w 98"/>
              <a:gd name="T7" fmla="*/ 2147483646 h 154"/>
              <a:gd name="T8" fmla="*/ 2147483646 w 98"/>
              <a:gd name="T9" fmla="*/ 2147483646 h 154"/>
              <a:gd name="T10" fmla="*/ 2147483646 w 98"/>
              <a:gd name="T11" fmla="*/ 2147483646 h 154"/>
              <a:gd name="T12" fmla="*/ 2147483646 w 98"/>
              <a:gd name="T13" fmla="*/ 2147483646 h 154"/>
              <a:gd name="T14" fmla="*/ 2147483646 w 98"/>
              <a:gd name="T15" fmla="*/ 2147483646 h 154"/>
              <a:gd name="T16" fmla="*/ 2147483646 w 98"/>
              <a:gd name="T17" fmla="*/ 2147483646 h 154"/>
              <a:gd name="T18" fmla="*/ 2147483646 w 98"/>
              <a:gd name="T19" fmla="*/ 0 h 154"/>
              <a:gd name="T20" fmla="*/ 0 w 98"/>
              <a:gd name="T21" fmla="*/ 214748364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DCEDC8"/>
          </a:solidFill>
          <a:ln w="15875">
            <a:solidFill>
              <a:srgbClr val="003F48"/>
            </a:solidFill>
            <a:prstDash val="solid"/>
            <a:round/>
            <a:headEnd/>
            <a:tailEnd/>
          </a:ln>
        </p:spPr>
        <p:txBody>
          <a:bodyPr/>
          <a:lstStyle/>
          <a:p>
            <a:endParaRPr lang="en-US"/>
          </a:p>
        </p:txBody>
      </p:sp>
      <p:sp>
        <p:nvSpPr>
          <p:cNvPr id="282663" name="New Hampshire">
            <a:extLst>
              <a:ext uri="{FF2B5EF4-FFF2-40B4-BE49-F238E27FC236}">
                <a16:creationId xmlns:a16="http://schemas.microsoft.com/office/drawing/2014/main" id="{21A871BA-828E-4CF6-9E91-C67BA0715366}"/>
              </a:ext>
              <a:ext uri="{C183D7F6-B498-43B3-948B-1728B52AA6E4}">
                <adec:decorative xmlns:adec="http://schemas.microsoft.com/office/drawing/2017/decorative" val="1"/>
              </a:ext>
            </a:extLst>
          </p:cNvPr>
          <p:cNvSpPr>
            <a:spLocks noChangeAspect="1"/>
          </p:cNvSpPr>
          <p:nvPr/>
        </p:nvSpPr>
        <p:spPr bwMode="auto">
          <a:xfrm>
            <a:off x="7508875" y="1963738"/>
            <a:ext cx="196850" cy="419100"/>
          </a:xfrm>
          <a:custGeom>
            <a:avLst/>
            <a:gdLst>
              <a:gd name="T0" fmla="*/ 0 w 25"/>
              <a:gd name="T1" fmla="*/ 2147483646 h 54"/>
              <a:gd name="T2" fmla="*/ 2147483646 w 25"/>
              <a:gd name="T3" fmla="*/ 2147483646 h 54"/>
              <a:gd name="T4" fmla="*/ 2147483646 w 25"/>
              <a:gd name="T5" fmla="*/ 2147483646 h 54"/>
              <a:gd name="T6" fmla="*/ 2147483646 w 25"/>
              <a:gd name="T7" fmla="*/ 2147483646 h 54"/>
              <a:gd name="T8" fmla="*/ 2147483646 w 25"/>
              <a:gd name="T9" fmla="*/ 2147483646 h 54"/>
              <a:gd name="T10" fmla="*/ 2147483646 w 25"/>
              <a:gd name="T11" fmla="*/ 0 h 54"/>
              <a:gd name="T12" fmla="*/ 2147483646 w 25"/>
              <a:gd name="T13" fmla="*/ 2147483646 h 54"/>
              <a:gd name="T14" fmla="*/ 2147483646 w 25"/>
              <a:gd name="T15" fmla="*/ 2147483646 h 54"/>
              <a:gd name="T16" fmla="*/ 2147483646 w 25"/>
              <a:gd name="T17" fmla="*/ 2147483646 h 54"/>
              <a:gd name="T18" fmla="*/ 2147483646 w 25"/>
              <a:gd name="T19" fmla="*/ 2147483646 h 54"/>
              <a:gd name="T20" fmla="*/ 2147483646 w 25"/>
              <a:gd name="T21" fmla="*/ 2147483646 h 54"/>
              <a:gd name="T22" fmla="*/ 2147483646 w 25"/>
              <a:gd name="T23" fmla="*/ 2147483646 h 54"/>
              <a:gd name="T24" fmla="*/ 0 w 25"/>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2818A"/>
          </a:solidFill>
          <a:ln w="15875">
            <a:solidFill>
              <a:srgbClr val="003F48"/>
            </a:solidFill>
            <a:prstDash val="solid"/>
            <a:round/>
            <a:headEnd/>
            <a:tailEnd/>
          </a:ln>
        </p:spPr>
        <p:txBody>
          <a:bodyPr/>
          <a:lstStyle/>
          <a:p>
            <a:endParaRPr lang="en-US"/>
          </a:p>
        </p:txBody>
      </p:sp>
      <p:sp>
        <p:nvSpPr>
          <p:cNvPr id="282664" name="New Jersey">
            <a:extLst>
              <a:ext uri="{FF2B5EF4-FFF2-40B4-BE49-F238E27FC236}">
                <a16:creationId xmlns:a16="http://schemas.microsoft.com/office/drawing/2014/main" id="{DFFC9943-2EDD-4F64-B76D-2EC76C613C85}"/>
              </a:ext>
              <a:ext uri="{C183D7F6-B498-43B3-948B-1728B52AA6E4}">
                <adec:decorative xmlns:adec="http://schemas.microsoft.com/office/drawing/2017/decorative" val="1"/>
              </a:ext>
            </a:extLst>
          </p:cNvPr>
          <p:cNvSpPr>
            <a:spLocks noChangeAspect="1"/>
          </p:cNvSpPr>
          <p:nvPr/>
        </p:nvSpPr>
        <p:spPr bwMode="auto">
          <a:xfrm>
            <a:off x="7291388" y="2641600"/>
            <a:ext cx="163512" cy="373063"/>
          </a:xfrm>
          <a:custGeom>
            <a:avLst/>
            <a:gdLst>
              <a:gd name="T0" fmla="*/ 0 w 21"/>
              <a:gd name="T1" fmla="*/ 2147483646 h 48"/>
              <a:gd name="T2" fmla="*/ 2147483646 w 21"/>
              <a:gd name="T3" fmla="*/ 2147483646 h 48"/>
              <a:gd name="T4" fmla="*/ 2147483646 w 21"/>
              <a:gd name="T5" fmla="*/ 2147483646 h 48"/>
              <a:gd name="T6" fmla="*/ 2147483646 w 21"/>
              <a:gd name="T7" fmla="*/ 2147483646 h 48"/>
              <a:gd name="T8" fmla="*/ 2147483646 w 21"/>
              <a:gd name="T9" fmla="*/ 2147483646 h 48"/>
              <a:gd name="T10" fmla="*/ 2147483646 w 21"/>
              <a:gd name="T11" fmla="*/ 2147483646 h 48"/>
              <a:gd name="T12" fmla="*/ 0 w 21"/>
              <a:gd name="T13" fmla="*/ 2147483646 h 48"/>
              <a:gd name="T14" fmla="*/ 2147483646 w 21"/>
              <a:gd name="T15" fmla="*/ 0 h 48"/>
              <a:gd name="T16" fmla="*/ 2147483646 w 21"/>
              <a:gd name="T17" fmla="*/ 2147483646 h 48"/>
              <a:gd name="T18" fmla="*/ 2147483646 w 21"/>
              <a:gd name="T19" fmla="*/ 2147483646 h 48"/>
              <a:gd name="T20" fmla="*/ 2147483646 w 21"/>
              <a:gd name="T21" fmla="*/ 2147483646 h 48"/>
              <a:gd name="T22" fmla="*/ 2147483646 w 21"/>
              <a:gd name="T23" fmla="*/ 2147483646 h 48"/>
              <a:gd name="T24" fmla="*/ 2147483646 w 21"/>
              <a:gd name="T25" fmla="*/ 2147483646 h 48"/>
              <a:gd name="T26" fmla="*/ 2147483646 w 21"/>
              <a:gd name="T27" fmla="*/ 2147483646 h 48"/>
              <a:gd name="T28" fmla="*/ 2147483646 w 21"/>
              <a:gd name="T29" fmla="*/ 2147483646 h 48"/>
              <a:gd name="T30" fmla="*/ 2147483646 w 21"/>
              <a:gd name="T31" fmla="*/ 2147483646 h 48"/>
              <a:gd name="T32" fmla="*/ 2147483646 w 21"/>
              <a:gd name="T33" fmla="*/ 2147483646 h 48"/>
              <a:gd name="T34" fmla="*/ 2147483646 w 21"/>
              <a:gd name="T35" fmla="*/ 2147483646 h 48"/>
              <a:gd name="T36" fmla="*/ 2147483646 w 21"/>
              <a:gd name="T37" fmla="*/ 2147483646 h 48"/>
              <a:gd name="T38" fmla="*/ 2147483646 w 21"/>
              <a:gd name="T39" fmla="*/ 2147483646 h 48"/>
              <a:gd name="T40" fmla="*/ 2147483646 w 21"/>
              <a:gd name="T41" fmla="*/ 2147483646 h 48"/>
              <a:gd name="T42" fmla="*/ 2147483646 w 21"/>
              <a:gd name="T43" fmla="*/ 2147483646 h 48"/>
              <a:gd name="T44" fmla="*/ 2147483646 w 21"/>
              <a:gd name="T45" fmla="*/ 2147483646 h 48"/>
              <a:gd name="T46" fmla="*/ 2147483646 w 21"/>
              <a:gd name="T47" fmla="*/ 2147483646 h 48"/>
              <a:gd name="T48" fmla="*/ 2147483646 w 21"/>
              <a:gd name="T49" fmla="*/ 2147483646 h 48"/>
              <a:gd name="T50" fmla="*/ 2147483646 w 21"/>
              <a:gd name="T51" fmla="*/ 2147483646 h 48"/>
              <a:gd name="T52" fmla="*/ 2147483646 w 21"/>
              <a:gd name="T53" fmla="*/ 2147483646 h 48"/>
              <a:gd name="T54" fmla="*/ 2147483646 w 21"/>
              <a:gd name="T55" fmla="*/ 2147483646 h 48"/>
              <a:gd name="T56" fmla="*/ 2147483646 w 21"/>
              <a:gd name="T57" fmla="*/ 2147483646 h 48"/>
              <a:gd name="T58" fmla="*/ 2147483646 w 21"/>
              <a:gd name="T59" fmla="*/ 2147483646 h 48"/>
              <a:gd name="T60" fmla="*/ 2147483646 w 21"/>
              <a:gd name="T61" fmla="*/ 2147483646 h 48"/>
              <a:gd name="T62" fmla="*/ 2147483646 w 21"/>
              <a:gd name="T63" fmla="*/ 2147483646 h 48"/>
              <a:gd name="T64" fmla="*/ 2147483646 w 21"/>
              <a:gd name="T65" fmla="*/ 2147483646 h 48"/>
              <a:gd name="T66" fmla="*/ 2147483646 w 21"/>
              <a:gd name="T67" fmla="*/ 2147483646 h 48"/>
              <a:gd name="T68" fmla="*/ 2147483646 w 21"/>
              <a:gd name="T69" fmla="*/ 2147483646 h 48"/>
              <a:gd name="T70" fmla="*/ 2147483646 w 21"/>
              <a:gd name="T71" fmla="*/ 2147483646 h 48"/>
              <a:gd name="T72" fmla="*/ 2147483646 w 21"/>
              <a:gd name="T73" fmla="*/ 2147483646 h 48"/>
              <a:gd name="T74" fmla="*/ 0 w 21"/>
              <a:gd name="T75" fmla="*/ 2147483646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2818A"/>
          </a:solidFill>
          <a:ln w="15875">
            <a:solidFill>
              <a:srgbClr val="003F48"/>
            </a:solidFill>
            <a:prstDash val="solid"/>
            <a:round/>
            <a:headEnd/>
            <a:tailEnd/>
          </a:ln>
        </p:spPr>
        <p:txBody>
          <a:bodyPr/>
          <a:lstStyle/>
          <a:p>
            <a:endParaRPr lang="en-US"/>
          </a:p>
        </p:txBody>
      </p:sp>
      <p:sp>
        <p:nvSpPr>
          <p:cNvPr id="282665" name="North Carolina">
            <a:extLst>
              <a:ext uri="{FF2B5EF4-FFF2-40B4-BE49-F238E27FC236}">
                <a16:creationId xmlns:a16="http://schemas.microsoft.com/office/drawing/2014/main" id="{5F7DAB28-4579-4B55-9D96-B27E4F512350}"/>
              </a:ext>
              <a:ext uri="{C183D7F6-B498-43B3-948B-1728B52AA6E4}">
                <adec:decorative xmlns:adec="http://schemas.microsoft.com/office/drawing/2017/decorative" val="1"/>
              </a:ext>
            </a:extLst>
          </p:cNvPr>
          <p:cNvSpPr>
            <a:spLocks noChangeAspect="1"/>
          </p:cNvSpPr>
          <p:nvPr/>
        </p:nvSpPr>
        <p:spPr bwMode="auto">
          <a:xfrm>
            <a:off x="6354763" y="3400425"/>
            <a:ext cx="1035050" cy="460375"/>
          </a:xfrm>
          <a:custGeom>
            <a:avLst/>
            <a:gdLst>
              <a:gd name="T0" fmla="*/ 0 w 132"/>
              <a:gd name="T1" fmla="*/ 2147483646 h 59"/>
              <a:gd name="T2" fmla="*/ 2147483646 w 132"/>
              <a:gd name="T3" fmla="*/ 2147483646 h 59"/>
              <a:gd name="T4" fmla="*/ 2147483646 w 132"/>
              <a:gd name="T5" fmla="*/ 2147483646 h 59"/>
              <a:gd name="T6" fmla="*/ 2147483646 w 132"/>
              <a:gd name="T7" fmla="*/ 2147483646 h 59"/>
              <a:gd name="T8" fmla="*/ 2147483646 w 132"/>
              <a:gd name="T9" fmla="*/ 2147483646 h 59"/>
              <a:gd name="T10" fmla="*/ 2147483646 w 132"/>
              <a:gd name="T11" fmla="*/ 2147483646 h 59"/>
              <a:gd name="T12" fmla="*/ 2147483646 w 132"/>
              <a:gd name="T13" fmla="*/ 2147483646 h 59"/>
              <a:gd name="T14" fmla="*/ 2147483646 w 132"/>
              <a:gd name="T15" fmla="*/ 2147483646 h 59"/>
              <a:gd name="T16" fmla="*/ 2147483646 w 132"/>
              <a:gd name="T17" fmla="*/ 2147483646 h 59"/>
              <a:gd name="T18" fmla="*/ 2147483646 w 132"/>
              <a:gd name="T19" fmla="*/ 2147483646 h 59"/>
              <a:gd name="T20" fmla="*/ 2147483646 w 132"/>
              <a:gd name="T21" fmla="*/ 2147483646 h 59"/>
              <a:gd name="T22" fmla="*/ 2147483646 w 132"/>
              <a:gd name="T23" fmla="*/ 2147483646 h 59"/>
              <a:gd name="T24" fmla="*/ 2147483646 w 132"/>
              <a:gd name="T25" fmla="*/ 2147483646 h 59"/>
              <a:gd name="T26" fmla="*/ 2147483646 w 132"/>
              <a:gd name="T27" fmla="*/ 2147483646 h 59"/>
              <a:gd name="T28" fmla="*/ 2147483646 w 132"/>
              <a:gd name="T29" fmla="*/ 2147483646 h 59"/>
              <a:gd name="T30" fmla="*/ 2147483646 w 132"/>
              <a:gd name="T31" fmla="*/ 2147483646 h 59"/>
              <a:gd name="T32" fmla="*/ 2147483646 w 132"/>
              <a:gd name="T33" fmla="*/ 2147483646 h 59"/>
              <a:gd name="T34" fmla="*/ 2147483646 w 132"/>
              <a:gd name="T35" fmla="*/ 2147483646 h 59"/>
              <a:gd name="T36" fmla="*/ 2147483646 w 132"/>
              <a:gd name="T37" fmla="*/ 2147483646 h 59"/>
              <a:gd name="T38" fmla="*/ 2147483646 w 132"/>
              <a:gd name="T39" fmla="*/ 2147483646 h 59"/>
              <a:gd name="T40" fmla="*/ 2147483646 w 132"/>
              <a:gd name="T41" fmla="*/ 2147483646 h 59"/>
              <a:gd name="T42" fmla="*/ 2147483646 w 132"/>
              <a:gd name="T43" fmla="*/ 2147483646 h 59"/>
              <a:gd name="T44" fmla="*/ 2147483646 w 132"/>
              <a:gd name="T45" fmla="*/ 2147483646 h 59"/>
              <a:gd name="T46" fmla="*/ 2147483646 w 132"/>
              <a:gd name="T47" fmla="*/ 2147483646 h 59"/>
              <a:gd name="T48" fmla="*/ 2147483646 w 132"/>
              <a:gd name="T49" fmla="*/ 2147483646 h 59"/>
              <a:gd name="T50" fmla="*/ 2147483646 w 132"/>
              <a:gd name="T51" fmla="*/ 2147483646 h 59"/>
              <a:gd name="T52" fmla="*/ 2147483646 w 132"/>
              <a:gd name="T53" fmla="*/ 2147483646 h 59"/>
              <a:gd name="T54" fmla="*/ 2147483646 w 132"/>
              <a:gd name="T55" fmla="*/ 2147483646 h 59"/>
              <a:gd name="T56" fmla="*/ 2147483646 w 132"/>
              <a:gd name="T57" fmla="*/ 2147483646 h 59"/>
              <a:gd name="T58" fmla="*/ 2147483646 w 132"/>
              <a:gd name="T59" fmla="*/ 2147483646 h 59"/>
              <a:gd name="T60" fmla="*/ 2147483646 w 132"/>
              <a:gd name="T61" fmla="*/ 2147483646 h 59"/>
              <a:gd name="T62" fmla="*/ 2147483646 w 132"/>
              <a:gd name="T63" fmla="*/ 2147483646 h 59"/>
              <a:gd name="T64" fmla="*/ 2147483646 w 132"/>
              <a:gd name="T65" fmla="*/ 2147483646 h 59"/>
              <a:gd name="T66" fmla="*/ 2147483646 w 132"/>
              <a:gd name="T67" fmla="*/ 2147483646 h 59"/>
              <a:gd name="T68" fmla="*/ 2147483646 w 132"/>
              <a:gd name="T69" fmla="*/ 2147483646 h 59"/>
              <a:gd name="T70" fmla="*/ 2147483646 w 132"/>
              <a:gd name="T71" fmla="*/ 2147483646 h 59"/>
              <a:gd name="T72" fmla="*/ 2147483646 w 132"/>
              <a:gd name="T73" fmla="*/ 2147483646 h 59"/>
              <a:gd name="T74" fmla="*/ 2147483646 w 132"/>
              <a:gd name="T75" fmla="*/ 2147483646 h 59"/>
              <a:gd name="T76" fmla="*/ 2147483646 w 132"/>
              <a:gd name="T77" fmla="*/ 2147483646 h 59"/>
              <a:gd name="T78" fmla="*/ 2147483646 w 132"/>
              <a:gd name="T79" fmla="*/ 2147483646 h 59"/>
              <a:gd name="T80" fmla="*/ 2147483646 w 132"/>
              <a:gd name="T81" fmla="*/ 2147483646 h 59"/>
              <a:gd name="T82" fmla="*/ 2147483646 w 132"/>
              <a:gd name="T83" fmla="*/ 2147483646 h 59"/>
              <a:gd name="T84" fmla="*/ 2147483646 w 132"/>
              <a:gd name="T85" fmla="*/ 2147483646 h 59"/>
              <a:gd name="T86" fmla="*/ 2147483646 w 132"/>
              <a:gd name="T87" fmla="*/ 2147483646 h 59"/>
              <a:gd name="T88" fmla="*/ 2147483646 w 132"/>
              <a:gd name="T89" fmla="*/ 2147483646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2818A"/>
          </a:solidFill>
          <a:ln w="15875">
            <a:solidFill>
              <a:srgbClr val="003F48"/>
            </a:solidFill>
            <a:prstDash val="solid"/>
            <a:round/>
            <a:headEnd/>
            <a:tailEnd/>
          </a:ln>
        </p:spPr>
        <p:txBody>
          <a:bodyPr/>
          <a:lstStyle/>
          <a:p>
            <a:endParaRPr lang="en-US"/>
          </a:p>
        </p:txBody>
      </p:sp>
      <p:sp>
        <p:nvSpPr>
          <p:cNvPr id="282666" name="North Dakota">
            <a:extLst>
              <a:ext uri="{FF2B5EF4-FFF2-40B4-BE49-F238E27FC236}">
                <a16:creationId xmlns:a16="http://schemas.microsoft.com/office/drawing/2014/main" id="{D6CBD22A-66C5-418A-9FF4-E3E4E92B2CBB}"/>
              </a:ext>
              <a:ext uri="{C183D7F6-B498-43B3-948B-1728B52AA6E4}">
                <adec:decorative xmlns:adec="http://schemas.microsoft.com/office/drawing/2017/decorative" val="1"/>
              </a:ext>
            </a:extLst>
          </p:cNvPr>
          <p:cNvSpPr>
            <a:spLocks noChangeAspect="1"/>
          </p:cNvSpPr>
          <p:nvPr/>
        </p:nvSpPr>
        <p:spPr bwMode="auto">
          <a:xfrm>
            <a:off x="4033838" y="1700213"/>
            <a:ext cx="809625" cy="504825"/>
          </a:xfrm>
          <a:custGeom>
            <a:avLst/>
            <a:gdLst>
              <a:gd name="T0" fmla="*/ 0 w 103"/>
              <a:gd name="T1" fmla="*/ 2147483646 h 65"/>
              <a:gd name="T2" fmla="*/ 2147483646 w 103"/>
              <a:gd name="T3" fmla="*/ 0 h 65"/>
              <a:gd name="T4" fmla="*/ 2147483646 w 103"/>
              <a:gd name="T5" fmla="*/ 2147483646 h 65"/>
              <a:gd name="T6" fmla="*/ 2147483646 w 103"/>
              <a:gd name="T7" fmla="*/ 2147483646 h 65"/>
              <a:gd name="T8" fmla="*/ 2147483646 w 103"/>
              <a:gd name="T9" fmla="*/ 2147483646 h 65"/>
              <a:gd name="T10" fmla="*/ 2147483646 w 103"/>
              <a:gd name="T11" fmla="*/ 2147483646 h 65"/>
              <a:gd name="T12" fmla="*/ 2147483646 w 103"/>
              <a:gd name="T13" fmla="*/ 2147483646 h 65"/>
              <a:gd name="T14" fmla="*/ 2147483646 w 103"/>
              <a:gd name="T15" fmla="*/ 2147483646 h 65"/>
              <a:gd name="T16" fmla="*/ 2147483646 w 103"/>
              <a:gd name="T17" fmla="*/ 2147483646 h 65"/>
              <a:gd name="T18" fmla="*/ 0 w 103"/>
              <a:gd name="T19" fmla="*/ 214748364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2818A"/>
          </a:solidFill>
          <a:ln w="15875">
            <a:solidFill>
              <a:srgbClr val="003F48"/>
            </a:solidFill>
            <a:prstDash val="solid"/>
            <a:round/>
            <a:headEnd/>
            <a:tailEnd/>
          </a:ln>
        </p:spPr>
        <p:txBody>
          <a:bodyPr/>
          <a:lstStyle/>
          <a:p>
            <a:endParaRPr lang="en-US"/>
          </a:p>
        </p:txBody>
      </p:sp>
      <p:sp>
        <p:nvSpPr>
          <p:cNvPr id="282667" name="Ohio">
            <a:extLst>
              <a:ext uri="{FF2B5EF4-FFF2-40B4-BE49-F238E27FC236}">
                <a16:creationId xmlns:a16="http://schemas.microsoft.com/office/drawing/2014/main" id="{CDB4A683-C1A8-4976-A634-DD815B3C35EC}"/>
              </a:ext>
              <a:ext uri="{C183D7F6-B498-43B3-948B-1728B52AA6E4}">
                <adec:decorative xmlns:adec="http://schemas.microsoft.com/office/drawing/2017/decorative" val="1"/>
              </a:ext>
            </a:extLst>
          </p:cNvPr>
          <p:cNvSpPr>
            <a:spLocks noChangeAspect="1"/>
          </p:cNvSpPr>
          <p:nvPr/>
        </p:nvSpPr>
        <p:spPr bwMode="auto">
          <a:xfrm>
            <a:off x="6173788" y="2679700"/>
            <a:ext cx="511175" cy="566738"/>
          </a:xfrm>
          <a:custGeom>
            <a:avLst/>
            <a:gdLst>
              <a:gd name="T0" fmla="*/ 0 w 65"/>
              <a:gd name="T1" fmla="*/ 2147483646 h 73"/>
              <a:gd name="T2" fmla="*/ 2147483646 w 65"/>
              <a:gd name="T3" fmla="*/ 2147483646 h 73"/>
              <a:gd name="T4" fmla="*/ 2147483646 w 65"/>
              <a:gd name="T5" fmla="*/ 2147483646 h 73"/>
              <a:gd name="T6" fmla="*/ 2147483646 w 65"/>
              <a:gd name="T7" fmla="*/ 2147483646 h 73"/>
              <a:gd name="T8" fmla="*/ 2147483646 w 65"/>
              <a:gd name="T9" fmla="*/ 2147483646 h 73"/>
              <a:gd name="T10" fmla="*/ 2147483646 w 65"/>
              <a:gd name="T11" fmla="*/ 2147483646 h 73"/>
              <a:gd name="T12" fmla="*/ 2147483646 w 65"/>
              <a:gd name="T13" fmla="*/ 2147483646 h 73"/>
              <a:gd name="T14" fmla="*/ 2147483646 w 65"/>
              <a:gd name="T15" fmla="*/ 2147483646 h 73"/>
              <a:gd name="T16" fmla="*/ 2147483646 w 65"/>
              <a:gd name="T17" fmla="*/ 2147483646 h 73"/>
              <a:gd name="T18" fmla="*/ 2147483646 w 65"/>
              <a:gd name="T19" fmla="*/ 2147483646 h 73"/>
              <a:gd name="T20" fmla="*/ 2147483646 w 65"/>
              <a:gd name="T21" fmla="*/ 2147483646 h 73"/>
              <a:gd name="T22" fmla="*/ 2147483646 w 65"/>
              <a:gd name="T23" fmla="*/ 2147483646 h 73"/>
              <a:gd name="T24" fmla="*/ 2147483646 w 65"/>
              <a:gd name="T25" fmla="*/ 2147483646 h 73"/>
              <a:gd name="T26" fmla="*/ 2147483646 w 65"/>
              <a:gd name="T27" fmla="*/ 2147483646 h 73"/>
              <a:gd name="T28" fmla="*/ 2147483646 w 65"/>
              <a:gd name="T29" fmla="*/ 2147483646 h 73"/>
              <a:gd name="T30" fmla="*/ 2147483646 w 65"/>
              <a:gd name="T31" fmla="*/ 2147483646 h 73"/>
              <a:gd name="T32" fmla="*/ 2147483646 w 65"/>
              <a:gd name="T33" fmla="*/ 2147483646 h 73"/>
              <a:gd name="T34" fmla="*/ 2147483646 w 65"/>
              <a:gd name="T35" fmla="*/ 2147483646 h 73"/>
              <a:gd name="T36" fmla="*/ 2147483646 w 65"/>
              <a:gd name="T37" fmla="*/ 2147483646 h 73"/>
              <a:gd name="T38" fmla="*/ 2147483646 w 65"/>
              <a:gd name="T39" fmla="*/ 0 h 73"/>
              <a:gd name="T40" fmla="*/ 2147483646 w 65"/>
              <a:gd name="T41" fmla="*/ 2147483646 h 73"/>
              <a:gd name="T42" fmla="*/ 2147483646 w 65"/>
              <a:gd name="T43" fmla="*/ 2147483646 h 73"/>
              <a:gd name="T44" fmla="*/ 2147483646 w 65"/>
              <a:gd name="T45" fmla="*/ 2147483646 h 73"/>
              <a:gd name="T46" fmla="*/ 2147483646 w 65"/>
              <a:gd name="T47" fmla="*/ 2147483646 h 73"/>
              <a:gd name="T48" fmla="*/ 2147483646 w 65"/>
              <a:gd name="T49" fmla="*/ 2147483646 h 73"/>
              <a:gd name="T50" fmla="*/ 2147483646 w 65"/>
              <a:gd name="T51" fmla="*/ 2147483646 h 73"/>
              <a:gd name="T52" fmla="*/ 2147483646 w 65"/>
              <a:gd name="T53" fmla="*/ 2147483646 h 73"/>
              <a:gd name="T54" fmla="*/ 2147483646 w 65"/>
              <a:gd name="T55" fmla="*/ 2147483646 h 73"/>
              <a:gd name="T56" fmla="*/ 2147483646 w 65"/>
              <a:gd name="T57" fmla="*/ 2147483646 h 73"/>
              <a:gd name="T58" fmla="*/ 2147483646 w 65"/>
              <a:gd name="T59" fmla="*/ 2147483646 h 73"/>
              <a:gd name="T60" fmla="*/ 2147483646 w 65"/>
              <a:gd name="T61" fmla="*/ 2147483646 h 73"/>
              <a:gd name="T62" fmla="*/ 2147483646 w 65"/>
              <a:gd name="T63" fmla="*/ 2147483646 h 73"/>
              <a:gd name="T64" fmla="*/ 2147483646 w 65"/>
              <a:gd name="T65" fmla="*/ 2147483646 h 73"/>
              <a:gd name="T66" fmla="*/ 2147483646 w 65"/>
              <a:gd name="T67" fmla="*/ 2147483646 h 73"/>
              <a:gd name="T68" fmla="*/ 2147483646 w 65"/>
              <a:gd name="T69" fmla="*/ 2147483646 h 73"/>
              <a:gd name="T70" fmla="*/ 2147483646 w 65"/>
              <a:gd name="T71" fmla="*/ 2147483646 h 73"/>
              <a:gd name="T72" fmla="*/ 2147483646 w 65"/>
              <a:gd name="T73" fmla="*/ 2147483646 h 73"/>
              <a:gd name="T74" fmla="*/ 0 w 65"/>
              <a:gd name="T75" fmla="*/ 214748364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2818A"/>
          </a:solidFill>
          <a:ln w="15875">
            <a:solidFill>
              <a:srgbClr val="003F48"/>
            </a:solidFill>
            <a:prstDash val="solid"/>
            <a:round/>
            <a:headEnd/>
            <a:tailEnd/>
          </a:ln>
        </p:spPr>
        <p:txBody>
          <a:bodyPr/>
          <a:lstStyle/>
          <a:p>
            <a:endParaRPr lang="en-US"/>
          </a:p>
        </p:txBody>
      </p:sp>
      <p:sp>
        <p:nvSpPr>
          <p:cNvPr id="282668" name="Oregon">
            <a:extLst>
              <a:ext uri="{FF2B5EF4-FFF2-40B4-BE49-F238E27FC236}">
                <a16:creationId xmlns:a16="http://schemas.microsoft.com/office/drawing/2014/main" id="{B74BD0C7-4952-4978-953B-626AFC55B7BB}"/>
              </a:ext>
              <a:ext uri="{C183D7F6-B498-43B3-948B-1728B52AA6E4}">
                <adec:decorative xmlns:adec="http://schemas.microsoft.com/office/drawing/2017/decorative" val="1"/>
              </a:ext>
            </a:extLst>
          </p:cNvPr>
          <p:cNvSpPr>
            <a:spLocks noChangeAspect="1"/>
          </p:cNvSpPr>
          <p:nvPr/>
        </p:nvSpPr>
        <p:spPr bwMode="auto">
          <a:xfrm>
            <a:off x="1733550" y="1706563"/>
            <a:ext cx="973138" cy="823912"/>
          </a:xfrm>
          <a:custGeom>
            <a:avLst/>
            <a:gdLst>
              <a:gd name="T0" fmla="*/ 0 w 124"/>
              <a:gd name="T1" fmla="*/ 2147483646 h 106"/>
              <a:gd name="T2" fmla="*/ 2147483646 w 124"/>
              <a:gd name="T3" fmla="*/ 2147483646 h 106"/>
              <a:gd name="T4" fmla="*/ 2147483646 w 124"/>
              <a:gd name="T5" fmla="*/ 2147483646 h 106"/>
              <a:gd name="T6" fmla="*/ 2147483646 w 124"/>
              <a:gd name="T7" fmla="*/ 0 h 106"/>
              <a:gd name="T8" fmla="*/ 2147483646 w 124"/>
              <a:gd name="T9" fmla="*/ 2147483646 h 106"/>
              <a:gd name="T10" fmla="*/ 2147483646 w 124"/>
              <a:gd name="T11" fmla="*/ 2147483646 h 106"/>
              <a:gd name="T12" fmla="*/ 2147483646 w 124"/>
              <a:gd name="T13" fmla="*/ 2147483646 h 106"/>
              <a:gd name="T14" fmla="*/ 2147483646 w 124"/>
              <a:gd name="T15" fmla="*/ 2147483646 h 106"/>
              <a:gd name="T16" fmla="*/ 2147483646 w 124"/>
              <a:gd name="T17" fmla="*/ 2147483646 h 106"/>
              <a:gd name="T18" fmla="*/ 2147483646 w 124"/>
              <a:gd name="T19" fmla="*/ 2147483646 h 106"/>
              <a:gd name="T20" fmla="*/ 2147483646 w 124"/>
              <a:gd name="T21" fmla="*/ 2147483646 h 106"/>
              <a:gd name="T22" fmla="*/ 2147483646 w 124"/>
              <a:gd name="T23" fmla="*/ 2147483646 h 106"/>
              <a:gd name="T24" fmla="*/ 2147483646 w 124"/>
              <a:gd name="T25" fmla="*/ 2147483646 h 106"/>
              <a:gd name="T26" fmla="*/ 2147483646 w 124"/>
              <a:gd name="T27" fmla="*/ 2147483646 h 106"/>
              <a:gd name="T28" fmla="*/ 2147483646 w 124"/>
              <a:gd name="T29" fmla="*/ 2147483646 h 106"/>
              <a:gd name="T30" fmla="*/ 2147483646 w 124"/>
              <a:gd name="T31" fmla="*/ 2147483646 h 106"/>
              <a:gd name="T32" fmla="*/ 2147483646 w 124"/>
              <a:gd name="T33" fmla="*/ 2147483646 h 106"/>
              <a:gd name="T34" fmla="*/ 2147483646 w 124"/>
              <a:gd name="T35" fmla="*/ 2147483646 h 106"/>
              <a:gd name="T36" fmla="*/ 2147483646 w 124"/>
              <a:gd name="T37" fmla="*/ 2147483646 h 106"/>
              <a:gd name="T38" fmla="*/ 2147483646 w 124"/>
              <a:gd name="T39" fmla="*/ 2147483646 h 106"/>
              <a:gd name="T40" fmla="*/ 2147483646 w 124"/>
              <a:gd name="T41" fmla="*/ 2147483646 h 106"/>
              <a:gd name="T42" fmla="*/ 2147483646 w 124"/>
              <a:gd name="T43" fmla="*/ 2147483646 h 106"/>
              <a:gd name="T44" fmla="*/ 2147483646 w 124"/>
              <a:gd name="T45" fmla="*/ 2147483646 h 106"/>
              <a:gd name="T46" fmla="*/ 2147483646 w 124"/>
              <a:gd name="T47" fmla="*/ 2147483646 h 106"/>
              <a:gd name="T48" fmla="*/ 2147483646 w 124"/>
              <a:gd name="T49" fmla="*/ 2147483646 h 106"/>
              <a:gd name="T50" fmla="*/ 0 w 124"/>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02818A"/>
          </a:solidFill>
          <a:ln w="15875">
            <a:solidFill>
              <a:srgbClr val="003F48"/>
            </a:solidFill>
            <a:prstDash val="solid"/>
            <a:round/>
            <a:headEnd/>
            <a:tailEnd/>
          </a:ln>
        </p:spPr>
        <p:txBody>
          <a:bodyPr/>
          <a:lstStyle/>
          <a:p>
            <a:endParaRPr lang="en-US"/>
          </a:p>
        </p:txBody>
      </p:sp>
      <p:sp>
        <p:nvSpPr>
          <p:cNvPr id="282669" name="Pennsylvania">
            <a:extLst>
              <a:ext uri="{FF2B5EF4-FFF2-40B4-BE49-F238E27FC236}">
                <a16:creationId xmlns:a16="http://schemas.microsoft.com/office/drawing/2014/main" id="{BAB6CB1C-AB56-426D-8E41-226F80800D1A}"/>
              </a:ext>
              <a:ext uri="{C183D7F6-B498-43B3-948B-1728B52AA6E4}">
                <adec:decorative xmlns:adec="http://schemas.microsoft.com/office/drawing/2017/decorative" val="1"/>
              </a:ext>
            </a:extLst>
          </p:cNvPr>
          <p:cNvSpPr>
            <a:spLocks noChangeAspect="1"/>
          </p:cNvSpPr>
          <p:nvPr/>
        </p:nvSpPr>
        <p:spPr bwMode="auto">
          <a:xfrm>
            <a:off x="6653213" y="2562225"/>
            <a:ext cx="714375" cy="458788"/>
          </a:xfrm>
          <a:custGeom>
            <a:avLst/>
            <a:gdLst>
              <a:gd name="T0" fmla="*/ 0 w 91"/>
              <a:gd name="T1" fmla="*/ 2147483646 h 59"/>
              <a:gd name="T2" fmla="*/ 2147483646 w 91"/>
              <a:gd name="T3" fmla="*/ 2147483646 h 59"/>
              <a:gd name="T4" fmla="*/ 2147483646 w 91"/>
              <a:gd name="T5" fmla="*/ 2147483646 h 59"/>
              <a:gd name="T6" fmla="*/ 2147483646 w 91"/>
              <a:gd name="T7" fmla="*/ 2147483646 h 59"/>
              <a:gd name="T8" fmla="*/ 2147483646 w 91"/>
              <a:gd name="T9" fmla="*/ 2147483646 h 59"/>
              <a:gd name="T10" fmla="*/ 2147483646 w 91"/>
              <a:gd name="T11" fmla="*/ 2147483646 h 59"/>
              <a:gd name="T12" fmla="*/ 2147483646 w 91"/>
              <a:gd name="T13" fmla="*/ 2147483646 h 59"/>
              <a:gd name="T14" fmla="*/ 2147483646 w 91"/>
              <a:gd name="T15" fmla="*/ 2147483646 h 59"/>
              <a:gd name="T16" fmla="*/ 2147483646 w 91"/>
              <a:gd name="T17" fmla="*/ 2147483646 h 59"/>
              <a:gd name="T18" fmla="*/ 2147483646 w 91"/>
              <a:gd name="T19" fmla="*/ 2147483646 h 59"/>
              <a:gd name="T20" fmla="*/ 2147483646 w 91"/>
              <a:gd name="T21" fmla="*/ 2147483646 h 59"/>
              <a:gd name="T22" fmla="*/ 2147483646 w 91"/>
              <a:gd name="T23" fmla="*/ 2147483646 h 59"/>
              <a:gd name="T24" fmla="*/ 2147483646 w 91"/>
              <a:gd name="T25" fmla="*/ 2147483646 h 59"/>
              <a:gd name="T26" fmla="*/ 2147483646 w 91"/>
              <a:gd name="T27" fmla="*/ 2147483646 h 59"/>
              <a:gd name="T28" fmla="*/ 2147483646 w 91"/>
              <a:gd name="T29" fmla="*/ 2147483646 h 59"/>
              <a:gd name="T30" fmla="*/ 2147483646 w 91"/>
              <a:gd name="T31" fmla="*/ 0 h 59"/>
              <a:gd name="T32" fmla="*/ 2147483646 w 91"/>
              <a:gd name="T33" fmla="*/ 2147483646 h 59"/>
              <a:gd name="T34" fmla="*/ 2147483646 w 91"/>
              <a:gd name="T35" fmla="*/ 2147483646 h 59"/>
              <a:gd name="T36" fmla="*/ 0 w 91"/>
              <a:gd name="T37" fmla="*/ 214748364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02818A"/>
          </a:solidFill>
          <a:ln w="15875">
            <a:solidFill>
              <a:srgbClr val="003F48"/>
            </a:solidFill>
            <a:prstDash val="solid"/>
            <a:round/>
            <a:headEnd/>
            <a:tailEnd/>
          </a:ln>
        </p:spPr>
        <p:txBody>
          <a:bodyPr/>
          <a:lstStyle/>
          <a:p>
            <a:endParaRPr lang="en-US"/>
          </a:p>
        </p:txBody>
      </p:sp>
      <p:sp>
        <p:nvSpPr>
          <p:cNvPr id="282670" name="Rhode Island">
            <a:extLst>
              <a:ext uri="{FF2B5EF4-FFF2-40B4-BE49-F238E27FC236}">
                <a16:creationId xmlns:a16="http://schemas.microsoft.com/office/drawing/2014/main" id="{7522CA7E-1B90-4622-BFD6-EE7A32EC785E}"/>
              </a:ext>
              <a:ext uri="{C183D7F6-B498-43B3-948B-1728B52AA6E4}">
                <adec:decorative xmlns:adec="http://schemas.microsoft.com/office/drawing/2017/decorative" val="1"/>
              </a:ext>
            </a:extLst>
          </p:cNvPr>
          <p:cNvSpPr>
            <a:spLocks noChangeAspect="1"/>
          </p:cNvSpPr>
          <p:nvPr/>
        </p:nvSpPr>
        <p:spPr bwMode="auto">
          <a:xfrm>
            <a:off x="7626350" y="2462213"/>
            <a:ext cx="95250" cy="114300"/>
          </a:xfrm>
          <a:custGeom>
            <a:avLst/>
            <a:gdLst>
              <a:gd name="T0" fmla="*/ 0 w 12"/>
              <a:gd name="T1" fmla="*/ 2147483646 h 15"/>
              <a:gd name="T2" fmla="*/ 2147483646 w 12"/>
              <a:gd name="T3" fmla="*/ 2147483646 h 15"/>
              <a:gd name="T4" fmla="*/ 2147483646 w 12"/>
              <a:gd name="T5" fmla="*/ 2147483646 h 15"/>
              <a:gd name="T6" fmla="*/ 2147483646 w 12"/>
              <a:gd name="T7" fmla="*/ 2147483646 h 15"/>
              <a:gd name="T8" fmla="*/ 2147483646 w 12"/>
              <a:gd name="T9" fmla="*/ 2147483646 h 15"/>
              <a:gd name="T10" fmla="*/ 2147483646 w 12"/>
              <a:gd name="T11" fmla="*/ 2147483646 h 15"/>
              <a:gd name="T12" fmla="*/ 2147483646 w 12"/>
              <a:gd name="T13" fmla="*/ 2147483646 h 15"/>
              <a:gd name="T14" fmla="*/ 2147483646 w 12"/>
              <a:gd name="T15" fmla="*/ 2147483646 h 15"/>
              <a:gd name="T16" fmla="*/ 2147483646 w 12"/>
              <a:gd name="T17" fmla="*/ 2147483646 h 15"/>
              <a:gd name="T18" fmla="*/ 2147483646 w 12"/>
              <a:gd name="T19" fmla="*/ 2147483646 h 15"/>
              <a:gd name="T20" fmla="*/ 2147483646 w 12"/>
              <a:gd name="T21" fmla="*/ 2147483646 h 15"/>
              <a:gd name="T22" fmla="*/ 2147483646 w 12"/>
              <a:gd name="T23" fmla="*/ 2147483646 h 15"/>
              <a:gd name="T24" fmla="*/ 2147483646 w 12"/>
              <a:gd name="T25" fmla="*/ 0 h 15"/>
              <a:gd name="T26" fmla="*/ 2147483646 w 12"/>
              <a:gd name="T27" fmla="*/ 0 h 15"/>
              <a:gd name="T28" fmla="*/ 0 w 12"/>
              <a:gd name="T29" fmla="*/ 2147483646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2671" name="South Carolina">
            <a:extLst>
              <a:ext uri="{FF2B5EF4-FFF2-40B4-BE49-F238E27FC236}">
                <a16:creationId xmlns:a16="http://schemas.microsoft.com/office/drawing/2014/main" id="{4DABE89A-F83E-4E58-AC5C-10ACE9509860}"/>
              </a:ext>
              <a:ext uri="{C183D7F6-B498-43B3-948B-1728B52AA6E4}">
                <adec:decorative xmlns:adec="http://schemas.microsoft.com/office/drawing/2017/decorative" val="1"/>
              </a:ext>
            </a:extLst>
          </p:cNvPr>
          <p:cNvSpPr>
            <a:spLocks noChangeAspect="1"/>
          </p:cNvSpPr>
          <p:nvPr/>
        </p:nvSpPr>
        <p:spPr bwMode="auto">
          <a:xfrm>
            <a:off x="6481763" y="3719513"/>
            <a:ext cx="619125" cy="466725"/>
          </a:xfrm>
          <a:custGeom>
            <a:avLst/>
            <a:gdLst>
              <a:gd name="T0" fmla="*/ 0 w 79"/>
              <a:gd name="T1" fmla="*/ 2147483646 h 60"/>
              <a:gd name="T2" fmla="*/ 2147483646 w 79"/>
              <a:gd name="T3" fmla="*/ 2147483646 h 60"/>
              <a:gd name="T4" fmla="*/ 2147483646 w 79"/>
              <a:gd name="T5" fmla="*/ 2147483646 h 60"/>
              <a:gd name="T6" fmla="*/ 2147483646 w 79"/>
              <a:gd name="T7" fmla="*/ 0 h 60"/>
              <a:gd name="T8" fmla="*/ 2147483646 w 79"/>
              <a:gd name="T9" fmla="*/ 2147483646 h 60"/>
              <a:gd name="T10" fmla="*/ 2147483646 w 79"/>
              <a:gd name="T11" fmla="*/ 2147483646 h 60"/>
              <a:gd name="T12" fmla="*/ 2147483646 w 79"/>
              <a:gd name="T13" fmla="*/ 2147483646 h 60"/>
              <a:gd name="T14" fmla="*/ 2147483646 w 79"/>
              <a:gd name="T15" fmla="*/ 2147483646 h 60"/>
              <a:gd name="T16" fmla="*/ 2147483646 w 79"/>
              <a:gd name="T17" fmla="*/ 2147483646 h 60"/>
              <a:gd name="T18" fmla="*/ 2147483646 w 79"/>
              <a:gd name="T19" fmla="*/ 2147483646 h 60"/>
              <a:gd name="T20" fmla="*/ 2147483646 w 79"/>
              <a:gd name="T21" fmla="*/ 2147483646 h 60"/>
              <a:gd name="T22" fmla="*/ 2147483646 w 79"/>
              <a:gd name="T23" fmla="*/ 2147483646 h 60"/>
              <a:gd name="T24" fmla="*/ 2147483646 w 79"/>
              <a:gd name="T25" fmla="*/ 2147483646 h 60"/>
              <a:gd name="T26" fmla="*/ 2147483646 w 79"/>
              <a:gd name="T27" fmla="*/ 2147483646 h 60"/>
              <a:gd name="T28" fmla="*/ 2147483646 w 79"/>
              <a:gd name="T29" fmla="*/ 2147483646 h 60"/>
              <a:gd name="T30" fmla="*/ 2147483646 w 79"/>
              <a:gd name="T31" fmla="*/ 2147483646 h 60"/>
              <a:gd name="T32" fmla="*/ 2147483646 w 79"/>
              <a:gd name="T33" fmla="*/ 2147483646 h 60"/>
              <a:gd name="T34" fmla="*/ 2147483646 w 79"/>
              <a:gd name="T35" fmla="*/ 2147483646 h 60"/>
              <a:gd name="T36" fmla="*/ 2147483646 w 79"/>
              <a:gd name="T37" fmla="*/ 2147483646 h 60"/>
              <a:gd name="T38" fmla="*/ 2147483646 w 79"/>
              <a:gd name="T39" fmla="*/ 2147483646 h 60"/>
              <a:gd name="T40" fmla="*/ 2147483646 w 79"/>
              <a:gd name="T41" fmla="*/ 2147483646 h 60"/>
              <a:gd name="T42" fmla="*/ 2147483646 w 79"/>
              <a:gd name="T43" fmla="*/ 2147483646 h 60"/>
              <a:gd name="T44" fmla="*/ 2147483646 w 79"/>
              <a:gd name="T45" fmla="*/ 2147483646 h 60"/>
              <a:gd name="T46" fmla="*/ 2147483646 w 79"/>
              <a:gd name="T47" fmla="*/ 2147483646 h 60"/>
              <a:gd name="T48" fmla="*/ 2147483646 w 79"/>
              <a:gd name="T49" fmla="*/ 2147483646 h 60"/>
              <a:gd name="T50" fmla="*/ 2147483646 w 79"/>
              <a:gd name="T51" fmla="*/ 2147483646 h 60"/>
              <a:gd name="T52" fmla="*/ 2147483646 w 79"/>
              <a:gd name="T53" fmla="*/ 2147483646 h 60"/>
              <a:gd name="T54" fmla="*/ 0 w 79"/>
              <a:gd name="T55" fmla="*/ 214748364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2818A"/>
          </a:solidFill>
          <a:ln w="15875">
            <a:solidFill>
              <a:srgbClr val="003F48"/>
            </a:solidFill>
            <a:prstDash val="solid"/>
            <a:round/>
            <a:headEnd/>
            <a:tailEnd/>
          </a:ln>
        </p:spPr>
        <p:txBody>
          <a:bodyPr/>
          <a:lstStyle/>
          <a:p>
            <a:endParaRPr lang="en-US"/>
          </a:p>
        </p:txBody>
      </p:sp>
      <p:sp>
        <p:nvSpPr>
          <p:cNvPr id="282672" name="South Dakota">
            <a:extLst>
              <a:ext uri="{FF2B5EF4-FFF2-40B4-BE49-F238E27FC236}">
                <a16:creationId xmlns:a16="http://schemas.microsoft.com/office/drawing/2014/main" id="{4F167721-6D18-4B6E-8E25-3D5DB5B7A8AF}"/>
              </a:ext>
              <a:ext uri="{C183D7F6-B498-43B3-948B-1728B52AA6E4}">
                <adec:decorative xmlns:adec="http://schemas.microsoft.com/office/drawing/2017/decorative" val="1"/>
              </a:ext>
            </a:extLst>
          </p:cNvPr>
          <p:cNvSpPr>
            <a:spLocks noChangeAspect="1"/>
          </p:cNvSpPr>
          <p:nvPr/>
        </p:nvSpPr>
        <p:spPr bwMode="auto">
          <a:xfrm>
            <a:off x="3992563" y="2157413"/>
            <a:ext cx="857250" cy="576262"/>
          </a:xfrm>
          <a:custGeom>
            <a:avLst/>
            <a:gdLst>
              <a:gd name="T0" fmla="*/ 0 w 109"/>
              <a:gd name="T1" fmla="*/ 2147483646 h 74"/>
              <a:gd name="T2" fmla="*/ 2147483646 w 109"/>
              <a:gd name="T3" fmla="*/ 2147483646 h 74"/>
              <a:gd name="T4" fmla="*/ 2147483646 w 109"/>
              <a:gd name="T5" fmla="*/ 0 h 74"/>
              <a:gd name="T6" fmla="*/ 2147483646 w 109"/>
              <a:gd name="T7" fmla="*/ 2147483646 h 74"/>
              <a:gd name="T8" fmla="*/ 2147483646 w 109"/>
              <a:gd name="T9" fmla="*/ 2147483646 h 74"/>
              <a:gd name="T10" fmla="*/ 2147483646 w 109"/>
              <a:gd name="T11" fmla="*/ 2147483646 h 74"/>
              <a:gd name="T12" fmla="*/ 2147483646 w 109"/>
              <a:gd name="T13" fmla="*/ 2147483646 h 74"/>
              <a:gd name="T14" fmla="*/ 2147483646 w 109"/>
              <a:gd name="T15" fmla="*/ 2147483646 h 74"/>
              <a:gd name="T16" fmla="*/ 2147483646 w 109"/>
              <a:gd name="T17" fmla="*/ 2147483646 h 74"/>
              <a:gd name="T18" fmla="*/ 2147483646 w 109"/>
              <a:gd name="T19" fmla="*/ 2147483646 h 74"/>
              <a:gd name="T20" fmla="*/ 2147483646 w 109"/>
              <a:gd name="T21" fmla="*/ 2147483646 h 74"/>
              <a:gd name="T22" fmla="*/ 2147483646 w 109"/>
              <a:gd name="T23" fmla="*/ 2147483646 h 74"/>
              <a:gd name="T24" fmla="*/ 2147483646 w 109"/>
              <a:gd name="T25" fmla="*/ 2147483646 h 74"/>
              <a:gd name="T26" fmla="*/ 2147483646 w 109"/>
              <a:gd name="T27" fmla="*/ 2147483646 h 74"/>
              <a:gd name="T28" fmla="*/ 2147483646 w 109"/>
              <a:gd name="T29" fmla="*/ 2147483646 h 74"/>
              <a:gd name="T30" fmla="*/ 2147483646 w 109"/>
              <a:gd name="T31" fmla="*/ 2147483646 h 74"/>
              <a:gd name="T32" fmla="*/ 2147483646 w 109"/>
              <a:gd name="T33" fmla="*/ 2147483646 h 74"/>
              <a:gd name="T34" fmla="*/ 2147483646 w 109"/>
              <a:gd name="T35" fmla="*/ 2147483646 h 74"/>
              <a:gd name="T36" fmla="*/ 2147483646 w 109"/>
              <a:gd name="T37" fmla="*/ 2147483646 h 74"/>
              <a:gd name="T38" fmla="*/ 0 w 109"/>
              <a:gd name="T39" fmla="*/ 2147483646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2818A"/>
          </a:solidFill>
          <a:ln w="15875">
            <a:solidFill>
              <a:srgbClr val="003F48"/>
            </a:solidFill>
            <a:prstDash val="solid"/>
            <a:round/>
            <a:headEnd/>
            <a:tailEnd/>
          </a:ln>
        </p:spPr>
        <p:txBody>
          <a:bodyPr/>
          <a:lstStyle/>
          <a:p>
            <a:endParaRPr lang="en-US"/>
          </a:p>
        </p:txBody>
      </p:sp>
      <p:sp>
        <p:nvSpPr>
          <p:cNvPr id="282673" name="Tennessee">
            <a:extLst>
              <a:ext uri="{FF2B5EF4-FFF2-40B4-BE49-F238E27FC236}">
                <a16:creationId xmlns:a16="http://schemas.microsoft.com/office/drawing/2014/main" id="{4A4E068D-3B20-4F29-8F14-523DC6B59F2F}"/>
              </a:ext>
              <a:ext uri="{C183D7F6-B498-43B3-948B-1728B52AA6E4}">
                <adec:decorative xmlns:adec="http://schemas.microsoft.com/office/drawing/2017/decorative" val="1"/>
              </a:ext>
            </a:extLst>
          </p:cNvPr>
          <p:cNvSpPr>
            <a:spLocks noChangeAspect="1"/>
          </p:cNvSpPr>
          <p:nvPr/>
        </p:nvSpPr>
        <p:spPr bwMode="auto">
          <a:xfrm>
            <a:off x="5608638" y="3509963"/>
            <a:ext cx="1044575" cy="350837"/>
          </a:xfrm>
          <a:custGeom>
            <a:avLst/>
            <a:gdLst>
              <a:gd name="T0" fmla="*/ 0 w 133"/>
              <a:gd name="T1" fmla="*/ 2147483646 h 45"/>
              <a:gd name="T2" fmla="*/ 2147483646 w 133"/>
              <a:gd name="T3" fmla="*/ 2147483646 h 45"/>
              <a:gd name="T4" fmla="*/ 2147483646 w 133"/>
              <a:gd name="T5" fmla="*/ 2147483646 h 45"/>
              <a:gd name="T6" fmla="*/ 2147483646 w 133"/>
              <a:gd name="T7" fmla="*/ 2147483646 h 45"/>
              <a:gd name="T8" fmla="*/ 2147483646 w 133"/>
              <a:gd name="T9" fmla="*/ 2147483646 h 45"/>
              <a:gd name="T10" fmla="*/ 2147483646 w 133"/>
              <a:gd name="T11" fmla="*/ 2147483646 h 45"/>
              <a:gd name="T12" fmla="*/ 2147483646 w 133"/>
              <a:gd name="T13" fmla="*/ 2147483646 h 45"/>
              <a:gd name="T14" fmla="*/ 2147483646 w 133"/>
              <a:gd name="T15" fmla="*/ 2147483646 h 45"/>
              <a:gd name="T16" fmla="*/ 2147483646 w 133"/>
              <a:gd name="T17" fmla="*/ 2147483646 h 45"/>
              <a:gd name="T18" fmla="*/ 2147483646 w 133"/>
              <a:gd name="T19" fmla="*/ 2147483646 h 45"/>
              <a:gd name="T20" fmla="*/ 2147483646 w 133"/>
              <a:gd name="T21" fmla="*/ 2147483646 h 45"/>
              <a:gd name="T22" fmla="*/ 2147483646 w 133"/>
              <a:gd name="T23" fmla="*/ 2147483646 h 45"/>
              <a:gd name="T24" fmla="*/ 2147483646 w 133"/>
              <a:gd name="T25" fmla="*/ 2147483646 h 45"/>
              <a:gd name="T26" fmla="*/ 2147483646 w 133"/>
              <a:gd name="T27" fmla="*/ 0 h 45"/>
              <a:gd name="T28" fmla="*/ 2147483646 w 133"/>
              <a:gd name="T29" fmla="*/ 2147483646 h 45"/>
              <a:gd name="T30" fmla="*/ 2147483646 w 133"/>
              <a:gd name="T31" fmla="*/ 2147483646 h 45"/>
              <a:gd name="T32" fmla="*/ 2147483646 w 133"/>
              <a:gd name="T33" fmla="*/ 2147483646 h 45"/>
              <a:gd name="T34" fmla="*/ 2147483646 w 133"/>
              <a:gd name="T35" fmla="*/ 2147483646 h 45"/>
              <a:gd name="T36" fmla="*/ 2147483646 w 133"/>
              <a:gd name="T37" fmla="*/ 2147483646 h 45"/>
              <a:gd name="T38" fmla="*/ 2147483646 w 133"/>
              <a:gd name="T39" fmla="*/ 2147483646 h 45"/>
              <a:gd name="T40" fmla="*/ 2147483646 w 133"/>
              <a:gd name="T41" fmla="*/ 2147483646 h 45"/>
              <a:gd name="T42" fmla="*/ 2147483646 w 133"/>
              <a:gd name="T43" fmla="*/ 2147483646 h 45"/>
              <a:gd name="T44" fmla="*/ 2147483646 w 133"/>
              <a:gd name="T45" fmla="*/ 2147483646 h 45"/>
              <a:gd name="T46" fmla="*/ 2147483646 w 133"/>
              <a:gd name="T47" fmla="*/ 2147483646 h 45"/>
              <a:gd name="T48" fmla="*/ 2147483646 w 133"/>
              <a:gd name="T49" fmla="*/ 2147483646 h 45"/>
              <a:gd name="T50" fmla="*/ 2147483646 w 133"/>
              <a:gd name="T51" fmla="*/ 2147483646 h 45"/>
              <a:gd name="T52" fmla="*/ 2147483646 w 133"/>
              <a:gd name="T53" fmla="*/ 2147483646 h 45"/>
              <a:gd name="T54" fmla="*/ 2147483646 w 133"/>
              <a:gd name="T55" fmla="*/ 2147483646 h 45"/>
              <a:gd name="T56" fmla="*/ 2147483646 w 133"/>
              <a:gd name="T57" fmla="*/ 2147483646 h 45"/>
              <a:gd name="T58" fmla="*/ 0 w 133"/>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2818A"/>
          </a:solidFill>
          <a:ln w="15875">
            <a:solidFill>
              <a:srgbClr val="003F48"/>
            </a:solidFill>
            <a:prstDash val="solid"/>
            <a:round/>
            <a:headEnd/>
            <a:tailEnd/>
          </a:ln>
        </p:spPr>
        <p:txBody>
          <a:bodyPr/>
          <a:lstStyle/>
          <a:p>
            <a:endParaRPr lang="en-US"/>
          </a:p>
        </p:txBody>
      </p:sp>
      <p:sp>
        <p:nvSpPr>
          <p:cNvPr id="282674" name="Texas">
            <a:extLst>
              <a:ext uri="{FF2B5EF4-FFF2-40B4-BE49-F238E27FC236}">
                <a16:creationId xmlns:a16="http://schemas.microsoft.com/office/drawing/2014/main" id="{A5090CEE-2BDE-4FB7-A68F-2A7C0E45E58E}"/>
              </a:ext>
              <a:ext uri="{C183D7F6-B498-43B3-948B-1728B52AA6E4}">
                <adec:decorative xmlns:adec="http://schemas.microsoft.com/office/drawing/2017/decorative" val="1"/>
              </a:ext>
            </a:extLst>
          </p:cNvPr>
          <p:cNvSpPr>
            <a:spLocks noChangeAspect="1"/>
          </p:cNvSpPr>
          <p:nvPr/>
        </p:nvSpPr>
        <p:spPr bwMode="auto">
          <a:xfrm>
            <a:off x="3498850" y="3619500"/>
            <a:ext cx="1711325" cy="1639888"/>
          </a:xfrm>
          <a:custGeom>
            <a:avLst/>
            <a:gdLst>
              <a:gd name="T0" fmla="*/ 2147483646 w 218"/>
              <a:gd name="T1" fmla="*/ 2147483646 h 211"/>
              <a:gd name="T2" fmla="*/ 2147483646 w 218"/>
              <a:gd name="T3" fmla="*/ 2147483646 h 211"/>
              <a:gd name="T4" fmla="*/ 2147483646 w 218"/>
              <a:gd name="T5" fmla="*/ 2147483646 h 211"/>
              <a:gd name="T6" fmla="*/ 2147483646 w 218"/>
              <a:gd name="T7" fmla="*/ 2147483646 h 211"/>
              <a:gd name="T8" fmla="*/ 2147483646 w 218"/>
              <a:gd name="T9" fmla="*/ 2147483646 h 211"/>
              <a:gd name="T10" fmla="*/ 2147483646 w 218"/>
              <a:gd name="T11" fmla="*/ 2147483646 h 211"/>
              <a:gd name="T12" fmla="*/ 2147483646 w 218"/>
              <a:gd name="T13" fmla="*/ 2147483646 h 211"/>
              <a:gd name="T14" fmla="*/ 2147483646 w 218"/>
              <a:gd name="T15" fmla="*/ 2147483646 h 211"/>
              <a:gd name="T16" fmla="*/ 2147483646 w 218"/>
              <a:gd name="T17" fmla="*/ 2147483646 h 211"/>
              <a:gd name="T18" fmla="*/ 2147483646 w 218"/>
              <a:gd name="T19" fmla="*/ 2147483646 h 211"/>
              <a:gd name="T20" fmla="*/ 2147483646 w 218"/>
              <a:gd name="T21" fmla="*/ 2147483646 h 211"/>
              <a:gd name="T22" fmla="*/ 2147483646 w 218"/>
              <a:gd name="T23" fmla="*/ 2147483646 h 211"/>
              <a:gd name="T24" fmla="*/ 2147483646 w 218"/>
              <a:gd name="T25" fmla="*/ 2147483646 h 211"/>
              <a:gd name="T26" fmla="*/ 2147483646 w 218"/>
              <a:gd name="T27" fmla="*/ 2147483646 h 211"/>
              <a:gd name="T28" fmla="*/ 2147483646 w 218"/>
              <a:gd name="T29" fmla="*/ 2147483646 h 211"/>
              <a:gd name="T30" fmla="*/ 2147483646 w 218"/>
              <a:gd name="T31" fmla="*/ 2147483646 h 211"/>
              <a:gd name="T32" fmla="*/ 2147483646 w 218"/>
              <a:gd name="T33" fmla="*/ 2147483646 h 211"/>
              <a:gd name="T34" fmla="*/ 2147483646 w 218"/>
              <a:gd name="T35" fmla="*/ 2147483646 h 211"/>
              <a:gd name="T36" fmla="*/ 2147483646 w 218"/>
              <a:gd name="T37" fmla="*/ 2147483646 h 211"/>
              <a:gd name="T38" fmla="*/ 2147483646 w 218"/>
              <a:gd name="T39" fmla="*/ 2147483646 h 211"/>
              <a:gd name="T40" fmla="*/ 2147483646 w 218"/>
              <a:gd name="T41" fmla="*/ 2147483646 h 211"/>
              <a:gd name="T42" fmla="*/ 2147483646 w 218"/>
              <a:gd name="T43" fmla="*/ 2147483646 h 211"/>
              <a:gd name="T44" fmla="*/ 2147483646 w 218"/>
              <a:gd name="T45" fmla="*/ 2147483646 h 211"/>
              <a:gd name="T46" fmla="*/ 2147483646 w 218"/>
              <a:gd name="T47" fmla="*/ 2147483646 h 211"/>
              <a:gd name="T48" fmla="*/ 2147483646 w 218"/>
              <a:gd name="T49" fmla="*/ 2147483646 h 211"/>
              <a:gd name="T50" fmla="*/ 2147483646 w 218"/>
              <a:gd name="T51" fmla="*/ 2147483646 h 211"/>
              <a:gd name="T52" fmla="*/ 2147483646 w 218"/>
              <a:gd name="T53" fmla="*/ 2147483646 h 211"/>
              <a:gd name="T54" fmla="*/ 2147483646 w 218"/>
              <a:gd name="T55" fmla="*/ 2147483646 h 211"/>
              <a:gd name="T56" fmla="*/ 2147483646 w 218"/>
              <a:gd name="T57" fmla="*/ 2147483646 h 211"/>
              <a:gd name="T58" fmla="*/ 2147483646 w 218"/>
              <a:gd name="T59" fmla="*/ 2147483646 h 211"/>
              <a:gd name="T60" fmla="*/ 2147483646 w 218"/>
              <a:gd name="T61" fmla="*/ 2147483646 h 211"/>
              <a:gd name="T62" fmla="*/ 2147483646 w 218"/>
              <a:gd name="T63" fmla="*/ 2147483646 h 211"/>
              <a:gd name="T64" fmla="*/ 2147483646 w 218"/>
              <a:gd name="T65" fmla="*/ 2147483646 h 211"/>
              <a:gd name="T66" fmla="*/ 2147483646 w 218"/>
              <a:gd name="T67" fmla="*/ 2147483646 h 211"/>
              <a:gd name="T68" fmla="*/ 2147483646 w 218"/>
              <a:gd name="T69" fmla="*/ 2147483646 h 211"/>
              <a:gd name="T70" fmla="*/ 2147483646 w 218"/>
              <a:gd name="T71" fmla="*/ 2147483646 h 211"/>
              <a:gd name="T72" fmla="*/ 2147483646 w 218"/>
              <a:gd name="T73" fmla="*/ 2147483646 h 211"/>
              <a:gd name="T74" fmla="*/ 2147483646 w 218"/>
              <a:gd name="T75" fmla="*/ 2147483646 h 211"/>
              <a:gd name="T76" fmla="*/ 2147483646 w 218"/>
              <a:gd name="T77" fmla="*/ 2147483646 h 211"/>
              <a:gd name="T78" fmla="*/ 2147483646 w 218"/>
              <a:gd name="T79" fmla="*/ 2147483646 h 211"/>
              <a:gd name="T80" fmla="*/ 2147483646 w 218"/>
              <a:gd name="T81" fmla="*/ 2147483646 h 211"/>
              <a:gd name="T82" fmla="*/ 2147483646 w 218"/>
              <a:gd name="T83" fmla="*/ 2147483646 h 211"/>
              <a:gd name="T84" fmla="*/ 2147483646 w 218"/>
              <a:gd name="T85" fmla="*/ 2147483646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DCEDC8"/>
          </a:solidFill>
          <a:ln w="15875">
            <a:solidFill>
              <a:srgbClr val="003F48"/>
            </a:solidFill>
            <a:prstDash val="solid"/>
            <a:round/>
            <a:headEnd/>
            <a:tailEnd/>
          </a:ln>
        </p:spPr>
        <p:txBody>
          <a:bodyPr/>
          <a:lstStyle/>
          <a:p>
            <a:endParaRPr lang="en-US"/>
          </a:p>
        </p:txBody>
      </p:sp>
      <p:sp>
        <p:nvSpPr>
          <p:cNvPr id="282675" name="Utah">
            <a:extLst>
              <a:ext uri="{FF2B5EF4-FFF2-40B4-BE49-F238E27FC236}">
                <a16:creationId xmlns:a16="http://schemas.microsoft.com/office/drawing/2014/main" id="{14FE10C9-89D1-44B4-9C14-0C28050EE64E}"/>
              </a:ext>
              <a:ext uri="{C183D7F6-B498-43B3-948B-1728B52AA6E4}">
                <adec:decorative xmlns:adec="http://schemas.microsoft.com/office/drawing/2017/decorative" val="1"/>
              </a:ext>
            </a:extLst>
          </p:cNvPr>
          <p:cNvSpPr>
            <a:spLocks noChangeAspect="1"/>
          </p:cNvSpPr>
          <p:nvPr/>
        </p:nvSpPr>
        <p:spPr bwMode="auto">
          <a:xfrm>
            <a:off x="2698750" y="2601913"/>
            <a:ext cx="690563" cy="854075"/>
          </a:xfrm>
          <a:custGeom>
            <a:avLst/>
            <a:gdLst>
              <a:gd name="T0" fmla="*/ 0 w 88"/>
              <a:gd name="T1" fmla="*/ 2147483646 h 110"/>
              <a:gd name="T2" fmla="*/ 2147483646 w 88"/>
              <a:gd name="T3" fmla="*/ 0 h 110"/>
              <a:gd name="T4" fmla="*/ 2147483646 w 88"/>
              <a:gd name="T5" fmla="*/ 2147483646 h 110"/>
              <a:gd name="T6" fmla="*/ 2147483646 w 88"/>
              <a:gd name="T7" fmla="*/ 2147483646 h 110"/>
              <a:gd name="T8" fmla="*/ 2147483646 w 88"/>
              <a:gd name="T9" fmla="*/ 2147483646 h 110"/>
              <a:gd name="T10" fmla="*/ 2147483646 w 88"/>
              <a:gd name="T11" fmla="*/ 2147483646 h 110"/>
              <a:gd name="T12" fmla="*/ 0 w 88"/>
              <a:gd name="T13" fmla="*/ 2147483646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2818A"/>
          </a:solidFill>
          <a:ln w="15875">
            <a:solidFill>
              <a:srgbClr val="003F48"/>
            </a:solidFill>
            <a:prstDash val="solid"/>
            <a:round/>
            <a:headEnd/>
            <a:tailEnd/>
          </a:ln>
        </p:spPr>
        <p:txBody>
          <a:bodyPr/>
          <a:lstStyle/>
          <a:p>
            <a:endParaRPr lang="en-US"/>
          </a:p>
        </p:txBody>
      </p:sp>
      <p:sp>
        <p:nvSpPr>
          <p:cNvPr id="282676" name="Vermont">
            <a:extLst>
              <a:ext uri="{FF2B5EF4-FFF2-40B4-BE49-F238E27FC236}">
                <a16:creationId xmlns:a16="http://schemas.microsoft.com/office/drawing/2014/main" id="{7A167E42-EF47-4AD4-84D6-9C2966A38E36}"/>
              </a:ext>
              <a:ext uri="{C183D7F6-B498-43B3-948B-1728B52AA6E4}">
                <adec:decorative xmlns:adec="http://schemas.microsoft.com/office/drawing/2017/decorative" val="1"/>
              </a:ext>
            </a:extLst>
          </p:cNvPr>
          <p:cNvSpPr>
            <a:spLocks noChangeAspect="1"/>
          </p:cNvSpPr>
          <p:nvPr/>
        </p:nvSpPr>
        <p:spPr bwMode="auto">
          <a:xfrm>
            <a:off x="7350125" y="2017713"/>
            <a:ext cx="196850" cy="382587"/>
          </a:xfrm>
          <a:custGeom>
            <a:avLst/>
            <a:gdLst>
              <a:gd name="T0" fmla="*/ 0 w 25"/>
              <a:gd name="T1" fmla="*/ 2147483646 h 49"/>
              <a:gd name="T2" fmla="*/ 2147483646 w 25"/>
              <a:gd name="T3" fmla="*/ 2147483646 h 49"/>
              <a:gd name="T4" fmla="*/ 2147483646 w 25"/>
              <a:gd name="T5" fmla="*/ 2147483646 h 49"/>
              <a:gd name="T6" fmla="*/ 2147483646 w 25"/>
              <a:gd name="T7" fmla="*/ 2147483646 h 49"/>
              <a:gd name="T8" fmla="*/ 2147483646 w 25"/>
              <a:gd name="T9" fmla="*/ 2147483646 h 49"/>
              <a:gd name="T10" fmla="*/ 2147483646 w 25"/>
              <a:gd name="T11" fmla="*/ 2147483646 h 49"/>
              <a:gd name="T12" fmla="*/ 2147483646 w 25"/>
              <a:gd name="T13" fmla="*/ 2147483646 h 49"/>
              <a:gd name="T14" fmla="*/ 2147483646 w 25"/>
              <a:gd name="T15" fmla="*/ 2147483646 h 49"/>
              <a:gd name="T16" fmla="*/ 2147483646 w 25"/>
              <a:gd name="T17" fmla="*/ 2147483646 h 49"/>
              <a:gd name="T18" fmla="*/ 2147483646 w 25"/>
              <a:gd name="T19" fmla="*/ 0 h 49"/>
              <a:gd name="T20" fmla="*/ 0 w 25"/>
              <a:gd name="T21" fmla="*/ 21474836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2818A"/>
          </a:solidFill>
          <a:ln w="15875">
            <a:solidFill>
              <a:srgbClr val="003F48"/>
            </a:solidFill>
            <a:prstDash val="solid"/>
            <a:round/>
            <a:headEnd/>
            <a:tailEnd/>
          </a:ln>
        </p:spPr>
        <p:txBody>
          <a:bodyPr/>
          <a:lstStyle/>
          <a:p>
            <a:endParaRPr lang="en-US"/>
          </a:p>
        </p:txBody>
      </p:sp>
      <p:sp>
        <p:nvSpPr>
          <p:cNvPr id="282677" name="West Virginia">
            <a:extLst>
              <a:ext uri="{FF2B5EF4-FFF2-40B4-BE49-F238E27FC236}">
                <a16:creationId xmlns:a16="http://schemas.microsoft.com/office/drawing/2014/main" id="{07110005-8629-478F-A9CC-E90BDF286BF1}"/>
              </a:ext>
              <a:ext uri="{C183D7F6-B498-43B3-948B-1728B52AA6E4}">
                <adec:decorative xmlns:adec="http://schemas.microsoft.com/office/drawing/2017/decorative" val="1"/>
              </a:ext>
            </a:extLst>
          </p:cNvPr>
          <p:cNvSpPr>
            <a:spLocks noChangeAspect="1"/>
          </p:cNvSpPr>
          <p:nvPr/>
        </p:nvSpPr>
        <p:spPr bwMode="auto">
          <a:xfrm>
            <a:off x="6497638" y="2871788"/>
            <a:ext cx="549275" cy="546100"/>
          </a:xfrm>
          <a:custGeom>
            <a:avLst/>
            <a:gdLst>
              <a:gd name="T0" fmla="*/ 0 w 70"/>
              <a:gd name="T1" fmla="*/ 2147483646 h 70"/>
              <a:gd name="T2" fmla="*/ 2147483646 w 70"/>
              <a:gd name="T3" fmla="*/ 2147483646 h 70"/>
              <a:gd name="T4" fmla="*/ 2147483646 w 70"/>
              <a:gd name="T5" fmla="*/ 2147483646 h 70"/>
              <a:gd name="T6" fmla="*/ 2147483646 w 70"/>
              <a:gd name="T7" fmla="*/ 2147483646 h 70"/>
              <a:gd name="T8" fmla="*/ 2147483646 w 70"/>
              <a:gd name="T9" fmla="*/ 2147483646 h 70"/>
              <a:gd name="T10" fmla="*/ 2147483646 w 70"/>
              <a:gd name="T11" fmla="*/ 2147483646 h 70"/>
              <a:gd name="T12" fmla="*/ 2147483646 w 70"/>
              <a:gd name="T13" fmla="*/ 2147483646 h 70"/>
              <a:gd name="T14" fmla="*/ 2147483646 w 70"/>
              <a:gd name="T15" fmla="*/ 2147483646 h 70"/>
              <a:gd name="T16" fmla="*/ 2147483646 w 70"/>
              <a:gd name="T17" fmla="*/ 2147483646 h 70"/>
              <a:gd name="T18" fmla="*/ 2147483646 w 70"/>
              <a:gd name="T19" fmla="*/ 2147483646 h 70"/>
              <a:gd name="T20" fmla="*/ 2147483646 w 70"/>
              <a:gd name="T21" fmla="*/ 2147483646 h 70"/>
              <a:gd name="T22" fmla="*/ 2147483646 w 70"/>
              <a:gd name="T23" fmla="*/ 2147483646 h 70"/>
              <a:gd name="T24" fmla="*/ 2147483646 w 70"/>
              <a:gd name="T25" fmla="*/ 2147483646 h 70"/>
              <a:gd name="T26" fmla="*/ 2147483646 w 70"/>
              <a:gd name="T27" fmla="*/ 2147483646 h 70"/>
              <a:gd name="T28" fmla="*/ 2147483646 w 70"/>
              <a:gd name="T29" fmla="*/ 2147483646 h 70"/>
              <a:gd name="T30" fmla="*/ 2147483646 w 70"/>
              <a:gd name="T31" fmla="*/ 2147483646 h 70"/>
              <a:gd name="T32" fmla="*/ 2147483646 w 70"/>
              <a:gd name="T33" fmla="*/ 2147483646 h 70"/>
              <a:gd name="T34" fmla="*/ 2147483646 w 70"/>
              <a:gd name="T35" fmla="*/ 2147483646 h 70"/>
              <a:gd name="T36" fmla="*/ 2147483646 w 70"/>
              <a:gd name="T37" fmla="*/ 2147483646 h 70"/>
              <a:gd name="T38" fmla="*/ 2147483646 w 70"/>
              <a:gd name="T39" fmla="*/ 2147483646 h 70"/>
              <a:gd name="T40" fmla="*/ 2147483646 w 70"/>
              <a:gd name="T41" fmla="*/ 2147483646 h 70"/>
              <a:gd name="T42" fmla="*/ 2147483646 w 70"/>
              <a:gd name="T43" fmla="*/ 2147483646 h 70"/>
              <a:gd name="T44" fmla="*/ 2147483646 w 70"/>
              <a:gd name="T45" fmla="*/ 2147483646 h 70"/>
              <a:gd name="T46" fmla="*/ 2147483646 w 70"/>
              <a:gd name="T47" fmla="*/ 2147483646 h 70"/>
              <a:gd name="T48" fmla="*/ 2147483646 w 70"/>
              <a:gd name="T49" fmla="*/ 2147483646 h 70"/>
              <a:gd name="T50" fmla="*/ 2147483646 w 70"/>
              <a:gd name="T51" fmla="*/ 2147483646 h 70"/>
              <a:gd name="T52" fmla="*/ 2147483646 w 70"/>
              <a:gd name="T53" fmla="*/ 2147483646 h 70"/>
              <a:gd name="T54" fmla="*/ 2147483646 w 70"/>
              <a:gd name="T55" fmla="*/ 2147483646 h 70"/>
              <a:gd name="T56" fmla="*/ 2147483646 w 70"/>
              <a:gd name="T57" fmla="*/ 2147483646 h 70"/>
              <a:gd name="T58" fmla="*/ 2147483646 w 70"/>
              <a:gd name="T59" fmla="*/ 0 h 70"/>
              <a:gd name="T60" fmla="*/ 2147483646 w 70"/>
              <a:gd name="T61" fmla="*/ 2147483646 h 70"/>
              <a:gd name="T62" fmla="*/ 2147483646 w 70"/>
              <a:gd name="T63" fmla="*/ 2147483646 h 70"/>
              <a:gd name="T64" fmla="*/ 2147483646 w 70"/>
              <a:gd name="T65" fmla="*/ 2147483646 h 70"/>
              <a:gd name="T66" fmla="*/ 2147483646 w 70"/>
              <a:gd name="T67" fmla="*/ 2147483646 h 70"/>
              <a:gd name="T68" fmla="*/ 2147483646 w 70"/>
              <a:gd name="T69" fmla="*/ 2147483646 h 70"/>
              <a:gd name="T70" fmla="*/ 2147483646 w 70"/>
              <a:gd name="T71" fmla="*/ 2147483646 h 70"/>
              <a:gd name="T72" fmla="*/ 2147483646 w 70"/>
              <a:gd name="T73" fmla="*/ 2147483646 h 70"/>
              <a:gd name="T74" fmla="*/ 2147483646 w 70"/>
              <a:gd name="T75" fmla="*/ 2147483646 h 70"/>
              <a:gd name="T76" fmla="*/ 0 w 70"/>
              <a:gd name="T77" fmla="*/ 2147483646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2818A"/>
          </a:solidFill>
          <a:ln w="15875">
            <a:solidFill>
              <a:srgbClr val="003F48"/>
            </a:solidFill>
            <a:prstDash val="solid"/>
            <a:round/>
            <a:headEnd/>
            <a:tailEnd/>
          </a:ln>
        </p:spPr>
        <p:txBody>
          <a:bodyPr/>
          <a:lstStyle/>
          <a:p>
            <a:endParaRPr lang="en-US"/>
          </a:p>
        </p:txBody>
      </p:sp>
      <p:sp>
        <p:nvSpPr>
          <p:cNvPr id="282678" name="Wisconsin">
            <a:extLst>
              <a:ext uri="{FF2B5EF4-FFF2-40B4-BE49-F238E27FC236}">
                <a16:creationId xmlns:a16="http://schemas.microsoft.com/office/drawing/2014/main" id="{DC460D18-C3DA-48A9-A168-037B16879289}"/>
              </a:ext>
              <a:ext uri="{C183D7F6-B498-43B3-948B-1728B52AA6E4}">
                <adec:decorative xmlns:adec="http://schemas.microsoft.com/office/drawing/2017/decorative" val="1"/>
              </a:ext>
            </a:extLst>
          </p:cNvPr>
          <p:cNvSpPr>
            <a:spLocks noChangeAspect="1"/>
          </p:cNvSpPr>
          <p:nvPr/>
        </p:nvSpPr>
        <p:spPr bwMode="auto">
          <a:xfrm>
            <a:off x="5233988" y="2043113"/>
            <a:ext cx="642937" cy="666750"/>
          </a:xfrm>
          <a:custGeom>
            <a:avLst/>
            <a:gdLst>
              <a:gd name="T0" fmla="*/ 0 w 82"/>
              <a:gd name="T1" fmla="*/ 2147483646 h 86"/>
              <a:gd name="T2" fmla="*/ 2147483646 w 82"/>
              <a:gd name="T3" fmla="*/ 2147483646 h 86"/>
              <a:gd name="T4" fmla="*/ 2147483646 w 82"/>
              <a:gd name="T5" fmla="*/ 2147483646 h 86"/>
              <a:gd name="T6" fmla="*/ 2147483646 w 82"/>
              <a:gd name="T7" fmla="*/ 2147483646 h 86"/>
              <a:gd name="T8" fmla="*/ 2147483646 w 82"/>
              <a:gd name="T9" fmla="*/ 2147483646 h 86"/>
              <a:gd name="T10" fmla="*/ 2147483646 w 82"/>
              <a:gd name="T11" fmla="*/ 2147483646 h 86"/>
              <a:gd name="T12" fmla="*/ 2147483646 w 82"/>
              <a:gd name="T13" fmla="*/ 2147483646 h 86"/>
              <a:gd name="T14" fmla="*/ 2147483646 w 82"/>
              <a:gd name="T15" fmla="*/ 2147483646 h 86"/>
              <a:gd name="T16" fmla="*/ 2147483646 w 82"/>
              <a:gd name="T17" fmla="*/ 2147483646 h 86"/>
              <a:gd name="T18" fmla="*/ 2147483646 w 82"/>
              <a:gd name="T19" fmla="*/ 2147483646 h 86"/>
              <a:gd name="T20" fmla="*/ 2147483646 w 82"/>
              <a:gd name="T21" fmla="*/ 2147483646 h 86"/>
              <a:gd name="T22" fmla="*/ 2147483646 w 82"/>
              <a:gd name="T23" fmla="*/ 2147483646 h 86"/>
              <a:gd name="T24" fmla="*/ 2147483646 w 82"/>
              <a:gd name="T25" fmla="*/ 2147483646 h 86"/>
              <a:gd name="T26" fmla="*/ 2147483646 w 82"/>
              <a:gd name="T27" fmla="*/ 2147483646 h 86"/>
              <a:gd name="T28" fmla="*/ 2147483646 w 82"/>
              <a:gd name="T29" fmla="*/ 2147483646 h 86"/>
              <a:gd name="T30" fmla="*/ 2147483646 w 82"/>
              <a:gd name="T31" fmla="*/ 2147483646 h 86"/>
              <a:gd name="T32" fmla="*/ 2147483646 w 82"/>
              <a:gd name="T33" fmla="*/ 2147483646 h 86"/>
              <a:gd name="T34" fmla="*/ 2147483646 w 82"/>
              <a:gd name="T35" fmla="*/ 2147483646 h 86"/>
              <a:gd name="T36" fmla="*/ 2147483646 w 82"/>
              <a:gd name="T37" fmla="*/ 2147483646 h 86"/>
              <a:gd name="T38" fmla="*/ 2147483646 w 82"/>
              <a:gd name="T39" fmla="*/ 2147483646 h 86"/>
              <a:gd name="T40" fmla="*/ 2147483646 w 82"/>
              <a:gd name="T41" fmla="*/ 2147483646 h 86"/>
              <a:gd name="T42" fmla="*/ 2147483646 w 82"/>
              <a:gd name="T43" fmla="*/ 2147483646 h 86"/>
              <a:gd name="T44" fmla="*/ 2147483646 w 82"/>
              <a:gd name="T45" fmla="*/ 2147483646 h 86"/>
              <a:gd name="T46" fmla="*/ 2147483646 w 82"/>
              <a:gd name="T47" fmla="*/ 2147483646 h 86"/>
              <a:gd name="T48" fmla="*/ 2147483646 w 82"/>
              <a:gd name="T49" fmla="*/ 2147483646 h 86"/>
              <a:gd name="T50" fmla="*/ 2147483646 w 82"/>
              <a:gd name="T51" fmla="*/ 2147483646 h 86"/>
              <a:gd name="T52" fmla="*/ 2147483646 w 82"/>
              <a:gd name="T53" fmla="*/ 2147483646 h 86"/>
              <a:gd name="T54" fmla="*/ 2147483646 w 82"/>
              <a:gd name="T55" fmla="*/ 2147483646 h 86"/>
              <a:gd name="T56" fmla="*/ 2147483646 w 82"/>
              <a:gd name="T57" fmla="*/ 2147483646 h 86"/>
              <a:gd name="T58" fmla="*/ 2147483646 w 82"/>
              <a:gd name="T59" fmla="*/ 2147483646 h 86"/>
              <a:gd name="T60" fmla="*/ 2147483646 w 82"/>
              <a:gd name="T61" fmla="*/ 2147483646 h 86"/>
              <a:gd name="T62" fmla="*/ 2147483646 w 82"/>
              <a:gd name="T63" fmla="*/ 2147483646 h 86"/>
              <a:gd name="T64" fmla="*/ 2147483646 w 82"/>
              <a:gd name="T65" fmla="*/ 2147483646 h 86"/>
              <a:gd name="T66" fmla="*/ 2147483646 w 82"/>
              <a:gd name="T67" fmla="*/ 2147483646 h 86"/>
              <a:gd name="T68" fmla="*/ 2147483646 w 82"/>
              <a:gd name="T69" fmla="*/ 2147483646 h 86"/>
              <a:gd name="T70" fmla="*/ 2147483646 w 82"/>
              <a:gd name="T71" fmla="*/ 2147483646 h 86"/>
              <a:gd name="T72" fmla="*/ 2147483646 w 82"/>
              <a:gd name="T73" fmla="*/ 2147483646 h 86"/>
              <a:gd name="T74" fmla="*/ 2147483646 w 82"/>
              <a:gd name="T75" fmla="*/ 2147483646 h 86"/>
              <a:gd name="T76" fmla="*/ 2147483646 w 82"/>
              <a:gd name="T77" fmla="*/ 2147483646 h 86"/>
              <a:gd name="T78" fmla="*/ 2147483646 w 82"/>
              <a:gd name="T79" fmla="*/ 0 h 86"/>
              <a:gd name="T80" fmla="*/ 2147483646 w 82"/>
              <a:gd name="T81" fmla="*/ 0 h 86"/>
              <a:gd name="T82" fmla="*/ 2147483646 w 82"/>
              <a:gd name="T83" fmla="*/ 2147483646 h 86"/>
              <a:gd name="T84" fmla="*/ 2147483646 w 82"/>
              <a:gd name="T85" fmla="*/ 2147483646 h 86"/>
              <a:gd name="T86" fmla="*/ 2147483646 w 82"/>
              <a:gd name="T87" fmla="*/ 2147483646 h 86"/>
              <a:gd name="T88" fmla="*/ 2147483646 w 82"/>
              <a:gd name="T89" fmla="*/ 2147483646 h 86"/>
              <a:gd name="T90" fmla="*/ 2147483646 w 82"/>
              <a:gd name="T91" fmla="*/ 2147483646 h 86"/>
              <a:gd name="T92" fmla="*/ 2147483646 w 82"/>
              <a:gd name="T93" fmla="*/ 2147483646 h 86"/>
              <a:gd name="T94" fmla="*/ 2147483646 w 82"/>
              <a:gd name="T95" fmla="*/ 2147483646 h 86"/>
              <a:gd name="T96" fmla="*/ 2147483646 w 82"/>
              <a:gd name="T97" fmla="*/ 2147483646 h 86"/>
              <a:gd name="T98" fmla="*/ 0 w 82"/>
              <a:gd name="T99" fmla="*/ 2147483646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2818A"/>
          </a:solidFill>
          <a:ln w="15875">
            <a:solidFill>
              <a:srgbClr val="003F48"/>
            </a:solidFill>
            <a:prstDash val="solid"/>
            <a:round/>
            <a:headEnd/>
            <a:tailEnd/>
          </a:ln>
        </p:spPr>
        <p:txBody>
          <a:bodyPr/>
          <a:lstStyle/>
          <a:p>
            <a:endParaRPr lang="en-US"/>
          </a:p>
        </p:txBody>
      </p:sp>
      <p:sp>
        <p:nvSpPr>
          <p:cNvPr id="282679" name="Wyoming">
            <a:extLst>
              <a:ext uri="{FF2B5EF4-FFF2-40B4-BE49-F238E27FC236}">
                <a16:creationId xmlns:a16="http://schemas.microsoft.com/office/drawing/2014/main" id="{F2629962-6EBB-48A4-BA72-E7A9D058E0C3}"/>
              </a:ext>
              <a:ext uri="{C183D7F6-B498-43B3-948B-1728B52AA6E4}">
                <adec:decorative xmlns:adec="http://schemas.microsoft.com/office/drawing/2017/decorative" val="1"/>
              </a:ext>
            </a:extLst>
          </p:cNvPr>
          <p:cNvSpPr>
            <a:spLocks noChangeAspect="1"/>
          </p:cNvSpPr>
          <p:nvPr/>
        </p:nvSpPr>
        <p:spPr bwMode="auto">
          <a:xfrm>
            <a:off x="3160713" y="2212975"/>
            <a:ext cx="866775" cy="698500"/>
          </a:xfrm>
          <a:custGeom>
            <a:avLst/>
            <a:gdLst>
              <a:gd name="T0" fmla="*/ 0 w 110"/>
              <a:gd name="T1" fmla="*/ 2147483646 h 90"/>
              <a:gd name="T2" fmla="*/ 2147483646 w 110"/>
              <a:gd name="T3" fmla="*/ 2147483646 h 90"/>
              <a:gd name="T4" fmla="*/ 2147483646 w 110"/>
              <a:gd name="T5" fmla="*/ 2147483646 h 90"/>
              <a:gd name="T6" fmla="*/ 2147483646 w 110"/>
              <a:gd name="T7" fmla="*/ 0 h 90"/>
              <a:gd name="T8" fmla="*/ 2147483646 w 110"/>
              <a:gd name="T9" fmla="*/ 2147483646 h 90"/>
              <a:gd name="T10" fmla="*/ 2147483646 w 110"/>
              <a:gd name="T11" fmla="*/ 2147483646 h 90"/>
              <a:gd name="T12" fmla="*/ 2147483646 w 110"/>
              <a:gd name="T13" fmla="*/ 2147483646 h 90"/>
              <a:gd name="T14" fmla="*/ 2147483646 w 110"/>
              <a:gd name="T15" fmla="*/ 2147483646 h 90"/>
              <a:gd name="T16" fmla="*/ 2147483646 w 110"/>
              <a:gd name="T17" fmla="*/ 2147483646 h 90"/>
              <a:gd name="T18" fmla="*/ 0 w 110"/>
              <a:gd name="T19" fmla="*/ 2147483646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DCEDC8"/>
          </a:solidFill>
          <a:ln w="15875">
            <a:solidFill>
              <a:srgbClr val="003F48"/>
            </a:solidFill>
            <a:prstDash val="solid"/>
            <a:round/>
            <a:headEnd/>
            <a:tailEnd/>
          </a:ln>
        </p:spPr>
        <p:txBody>
          <a:bodyPr/>
          <a:lstStyle/>
          <a:p>
            <a:endParaRPr lang="en-US"/>
          </a:p>
        </p:txBody>
      </p:sp>
      <p:sp>
        <p:nvSpPr>
          <p:cNvPr id="282680" name="Massachusetts">
            <a:extLst>
              <a:ext uri="{FF2B5EF4-FFF2-40B4-BE49-F238E27FC236}">
                <a16:creationId xmlns:a16="http://schemas.microsoft.com/office/drawing/2014/main" id="{7B5545E8-FC1B-4500-9A4E-DED8F632F615}"/>
              </a:ext>
              <a:ext uri="{C183D7F6-B498-43B3-948B-1728B52AA6E4}">
                <adec:decorative xmlns:adec="http://schemas.microsoft.com/office/drawing/2017/decorative" val="1"/>
              </a:ext>
            </a:extLst>
          </p:cNvPr>
          <p:cNvSpPr>
            <a:spLocks noChangeAspect="1"/>
          </p:cNvSpPr>
          <p:nvPr/>
        </p:nvSpPr>
        <p:spPr bwMode="auto">
          <a:xfrm>
            <a:off x="7439025" y="2320925"/>
            <a:ext cx="407988" cy="201613"/>
          </a:xfrm>
          <a:custGeom>
            <a:avLst/>
            <a:gdLst>
              <a:gd name="T0" fmla="*/ 0 w 52"/>
              <a:gd name="T1" fmla="*/ 2147483646 h 26"/>
              <a:gd name="T2" fmla="*/ 0 w 52"/>
              <a:gd name="T3" fmla="*/ 2147483646 h 26"/>
              <a:gd name="T4" fmla="*/ 2147483646 w 52"/>
              <a:gd name="T5" fmla="*/ 2147483646 h 26"/>
              <a:gd name="T6" fmla="*/ 2147483646 w 52"/>
              <a:gd name="T7" fmla="*/ 2147483646 h 26"/>
              <a:gd name="T8" fmla="*/ 2147483646 w 52"/>
              <a:gd name="T9" fmla="*/ 2147483646 h 26"/>
              <a:gd name="T10" fmla="*/ 2147483646 w 52"/>
              <a:gd name="T11" fmla="*/ 2147483646 h 26"/>
              <a:gd name="T12" fmla="*/ 2147483646 w 52"/>
              <a:gd name="T13" fmla="*/ 2147483646 h 26"/>
              <a:gd name="T14" fmla="*/ 2147483646 w 52"/>
              <a:gd name="T15" fmla="*/ 2147483646 h 26"/>
              <a:gd name="T16" fmla="*/ 2147483646 w 52"/>
              <a:gd name="T17" fmla="*/ 2147483646 h 26"/>
              <a:gd name="T18" fmla="*/ 2147483646 w 52"/>
              <a:gd name="T19" fmla="*/ 2147483646 h 26"/>
              <a:gd name="T20" fmla="*/ 2147483646 w 52"/>
              <a:gd name="T21" fmla="*/ 2147483646 h 26"/>
              <a:gd name="T22" fmla="*/ 2147483646 w 52"/>
              <a:gd name="T23" fmla="*/ 2147483646 h 26"/>
              <a:gd name="T24" fmla="*/ 2147483646 w 52"/>
              <a:gd name="T25" fmla="*/ 2147483646 h 26"/>
              <a:gd name="T26" fmla="*/ 2147483646 w 52"/>
              <a:gd name="T27" fmla="*/ 2147483646 h 26"/>
              <a:gd name="T28" fmla="*/ 2147483646 w 52"/>
              <a:gd name="T29" fmla="*/ 2147483646 h 26"/>
              <a:gd name="T30" fmla="*/ 2147483646 w 52"/>
              <a:gd name="T31" fmla="*/ 2147483646 h 26"/>
              <a:gd name="T32" fmla="*/ 2147483646 w 52"/>
              <a:gd name="T33" fmla="*/ 2147483646 h 26"/>
              <a:gd name="T34" fmla="*/ 2147483646 w 52"/>
              <a:gd name="T35" fmla="*/ 2147483646 h 26"/>
              <a:gd name="T36" fmla="*/ 2147483646 w 52"/>
              <a:gd name="T37" fmla="*/ 2147483646 h 26"/>
              <a:gd name="T38" fmla="*/ 2147483646 w 52"/>
              <a:gd name="T39" fmla="*/ 2147483646 h 26"/>
              <a:gd name="T40" fmla="*/ 2147483646 w 52"/>
              <a:gd name="T41" fmla="*/ 2147483646 h 26"/>
              <a:gd name="T42" fmla="*/ 2147483646 w 52"/>
              <a:gd name="T43" fmla="*/ 2147483646 h 26"/>
              <a:gd name="T44" fmla="*/ 2147483646 w 52"/>
              <a:gd name="T45" fmla="*/ 2147483646 h 26"/>
              <a:gd name="T46" fmla="*/ 2147483646 w 52"/>
              <a:gd name="T47" fmla="*/ 2147483646 h 26"/>
              <a:gd name="T48" fmla="*/ 2147483646 w 52"/>
              <a:gd name="T49" fmla="*/ 2147483646 h 26"/>
              <a:gd name="T50" fmla="*/ 2147483646 w 52"/>
              <a:gd name="T51" fmla="*/ 2147483646 h 26"/>
              <a:gd name="T52" fmla="*/ 2147483646 w 52"/>
              <a:gd name="T53" fmla="*/ 2147483646 h 26"/>
              <a:gd name="T54" fmla="*/ 2147483646 w 52"/>
              <a:gd name="T55" fmla="*/ 2147483646 h 26"/>
              <a:gd name="T56" fmla="*/ 2147483646 w 52"/>
              <a:gd name="T57" fmla="*/ 2147483646 h 26"/>
              <a:gd name="T58" fmla="*/ 2147483646 w 52"/>
              <a:gd name="T59" fmla="*/ 2147483646 h 26"/>
              <a:gd name="T60" fmla="*/ 2147483646 w 52"/>
              <a:gd name="T61" fmla="*/ 2147483646 h 26"/>
              <a:gd name="T62" fmla="*/ 2147483646 w 52"/>
              <a:gd name="T63" fmla="*/ 2147483646 h 26"/>
              <a:gd name="T64" fmla="*/ 2147483646 w 52"/>
              <a:gd name="T65" fmla="*/ 2147483646 h 26"/>
              <a:gd name="T66" fmla="*/ 2147483646 w 52"/>
              <a:gd name="T67" fmla="*/ 2147483646 h 26"/>
              <a:gd name="T68" fmla="*/ 2147483646 w 52"/>
              <a:gd name="T69" fmla="*/ 2147483646 h 26"/>
              <a:gd name="T70" fmla="*/ 2147483646 w 52"/>
              <a:gd name="T71" fmla="*/ 2147483646 h 26"/>
              <a:gd name="T72" fmla="*/ 2147483646 w 52"/>
              <a:gd name="T73" fmla="*/ 2147483646 h 26"/>
              <a:gd name="T74" fmla="*/ 2147483646 w 52"/>
              <a:gd name="T75" fmla="*/ 2147483646 h 26"/>
              <a:gd name="T76" fmla="*/ 2147483646 w 52"/>
              <a:gd name="T77" fmla="*/ 2147483646 h 26"/>
              <a:gd name="T78" fmla="*/ 2147483646 w 52"/>
              <a:gd name="T79" fmla="*/ 2147483646 h 26"/>
              <a:gd name="T80" fmla="*/ 2147483646 w 52"/>
              <a:gd name="T81" fmla="*/ 2147483646 h 26"/>
              <a:gd name="T82" fmla="*/ 2147483646 w 52"/>
              <a:gd name="T83" fmla="*/ 2147483646 h 26"/>
              <a:gd name="T84" fmla="*/ 2147483646 w 52"/>
              <a:gd name="T85" fmla="*/ 2147483646 h 26"/>
              <a:gd name="T86" fmla="*/ 2147483646 w 52"/>
              <a:gd name="T87" fmla="*/ 2147483646 h 26"/>
              <a:gd name="T88" fmla="*/ 2147483646 w 52"/>
              <a:gd name="T89" fmla="*/ 0 h 26"/>
              <a:gd name="T90" fmla="*/ 2147483646 w 52"/>
              <a:gd name="T91" fmla="*/ 2147483646 h 26"/>
              <a:gd name="T92" fmla="*/ 2147483646 w 52"/>
              <a:gd name="T93" fmla="*/ 2147483646 h 26"/>
              <a:gd name="T94" fmla="*/ 0 w 52"/>
              <a:gd name="T95" fmla="*/ 2147483646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2681" name="Freeform 59">
            <a:extLst>
              <a:ext uri="{FF2B5EF4-FFF2-40B4-BE49-F238E27FC236}">
                <a16:creationId xmlns:a16="http://schemas.microsoft.com/office/drawing/2014/main" id="{12F6E201-E1C4-4873-A96A-F2908173BE1F}"/>
              </a:ext>
              <a:ext uri="{C183D7F6-B498-43B3-948B-1728B52AA6E4}">
                <adec:decorative xmlns:adec="http://schemas.microsoft.com/office/drawing/2017/decorative" val="1"/>
              </a:ext>
            </a:extLst>
          </p:cNvPr>
          <p:cNvSpPr>
            <a:spLocks noChangeAspect="1"/>
          </p:cNvSpPr>
          <p:nvPr/>
        </p:nvSpPr>
        <p:spPr bwMode="auto">
          <a:xfrm>
            <a:off x="7758113" y="2514600"/>
            <a:ext cx="39687" cy="33338"/>
          </a:xfrm>
          <a:custGeom>
            <a:avLst/>
            <a:gdLst>
              <a:gd name="T0" fmla="*/ 0 w 5"/>
              <a:gd name="T1" fmla="*/ 2147483646 h 4"/>
              <a:gd name="T2" fmla="*/ 2147483646 w 5"/>
              <a:gd name="T3" fmla="*/ 0 h 4"/>
              <a:gd name="T4" fmla="*/ 2147483646 w 5"/>
              <a:gd name="T5" fmla="*/ 2147483646 h 4"/>
              <a:gd name="T6" fmla="*/ 0 w 5"/>
              <a:gd name="T7" fmla="*/ 2147483646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682" name="Freeform 60">
            <a:extLst>
              <a:ext uri="{FF2B5EF4-FFF2-40B4-BE49-F238E27FC236}">
                <a16:creationId xmlns:a16="http://schemas.microsoft.com/office/drawing/2014/main" id="{7FE3F5E5-8DC2-4339-B09B-6CFE2AB76B9F}"/>
              </a:ext>
              <a:ext uri="{C183D7F6-B498-43B3-948B-1728B52AA6E4}">
                <adec:decorative xmlns:adec="http://schemas.microsoft.com/office/drawing/2017/decorative" val="1"/>
              </a:ext>
            </a:extLst>
          </p:cNvPr>
          <p:cNvSpPr>
            <a:spLocks noChangeAspect="1"/>
          </p:cNvSpPr>
          <p:nvPr/>
        </p:nvSpPr>
        <p:spPr bwMode="auto">
          <a:xfrm>
            <a:off x="7831138" y="2514600"/>
            <a:ext cx="31750" cy="15875"/>
          </a:xfrm>
          <a:custGeom>
            <a:avLst/>
            <a:gdLst>
              <a:gd name="T0" fmla="*/ 0 w 4"/>
              <a:gd name="T1" fmla="*/ 2147483646 h 2"/>
              <a:gd name="T2" fmla="*/ 2147483646 w 4"/>
              <a:gd name="T3" fmla="*/ 0 h 2"/>
              <a:gd name="T4" fmla="*/ 2147483646 w 4"/>
              <a:gd name="T5" fmla="*/ 2147483646 h 2"/>
              <a:gd name="T6" fmla="*/ 0 w 4"/>
              <a:gd name="T7" fmla="*/ 2147483646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683" name="Virginia">
            <a:extLst>
              <a:ext uri="{FF2B5EF4-FFF2-40B4-BE49-F238E27FC236}">
                <a16:creationId xmlns:a16="http://schemas.microsoft.com/office/drawing/2014/main" id="{E29FFCB1-372D-4BDC-9C75-AD3CEC481337}"/>
              </a:ext>
              <a:ext uri="{C183D7F6-B498-43B3-948B-1728B52AA6E4}">
                <adec:decorative xmlns:adec="http://schemas.microsoft.com/office/drawing/2017/decorative" val="1"/>
              </a:ext>
            </a:extLst>
          </p:cNvPr>
          <p:cNvSpPr>
            <a:spLocks noChangeAspect="1"/>
          </p:cNvSpPr>
          <p:nvPr/>
        </p:nvSpPr>
        <p:spPr bwMode="auto">
          <a:xfrm>
            <a:off x="6410325" y="3014663"/>
            <a:ext cx="939800" cy="533400"/>
          </a:xfrm>
          <a:custGeom>
            <a:avLst/>
            <a:gdLst>
              <a:gd name="T0" fmla="*/ 2147483646 w 120"/>
              <a:gd name="T1" fmla="*/ 2147483646 h 69"/>
              <a:gd name="T2" fmla="*/ 2147483646 w 120"/>
              <a:gd name="T3" fmla="*/ 2147483646 h 69"/>
              <a:gd name="T4" fmla="*/ 2147483646 w 120"/>
              <a:gd name="T5" fmla="*/ 2147483646 h 69"/>
              <a:gd name="T6" fmla="*/ 2147483646 w 120"/>
              <a:gd name="T7" fmla="*/ 2147483646 h 69"/>
              <a:gd name="T8" fmla="*/ 2147483646 w 120"/>
              <a:gd name="T9" fmla="*/ 2147483646 h 69"/>
              <a:gd name="T10" fmla="*/ 2147483646 w 120"/>
              <a:gd name="T11" fmla="*/ 2147483646 h 69"/>
              <a:gd name="T12" fmla="*/ 2147483646 w 120"/>
              <a:gd name="T13" fmla="*/ 2147483646 h 69"/>
              <a:gd name="T14" fmla="*/ 2147483646 w 120"/>
              <a:gd name="T15" fmla="*/ 2147483646 h 69"/>
              <a:gd name="T16" fmla="*/ 2147483646 w 120"/>
              <a:gd name="T17" fmla="*/ 2147483646 h 69"/>
              <a:gd name="T18" fmla="*/ 2147483646 w 120"/>
              <a:gd name="T19" fmla="*/ 2147483646 h 69"/>
              <a:gd name="T20" fmla="*/ 2147483646 w 120"/>
              <a:gd name="T21" fmla="*/ 2147483646 h 69"/>
              <a:gd name="T22" fmla="*/ 2147483646 w 120"/>
              <a:gd name="T23" fmla="*/ 2147483646 h 69"/>
              <a:gd name="T24" fmla="*/ 2147483646 w 120"/>
              <a:gd name="T25" fmla="*/ 2147483646 h 69"/>
              <a:gd name="T26" fmla="*/ 2147483646 w 120"/>
              <a:gd name="T27" fmla="*/ 2147483646 h 69"/>
              <a:gd name="T28" fmla="*/ 2147483646 w 120"/>
              <a:gd name="T29" fmla="*/ 2147483646 h 69"/>
              <a:gd name="T30" fmla="*/ 2147483646 w 120"/>
              <a:gd name="T31" fmla="*/ 2147483646 h 69"/>
              <a:gd name="T32" fmla="*/ 2147483646 w 120"/>
              <a:gd name="T33" fmla="*/ 2147483646 h 69"/>
              <a:gd name="T34" fmla="*/ 2147483646 w 120"/>
              <a:gd name="T35" fmla="*/ 2147483646 h 69"/>
              <a:gd name="T36" fmla="*/ 2147483646 w 120"/>
              <a:gd name="T37" fmla="*/ 2147483646 h 69"/>
              <a:gd name="T38" fmla="*/ 2147483646 w 120"/>
              <a:gd name="T39" fmla="*/ 2147483646 h 69"/>
              <a:gd name="T40" fmla="*/ 2147483646 w 120"/>
              <a:gd name="T41" fmla="*/ 2147483646 h 69"/>
              <a:gd name="T42" fmla="*/ 2147483646 w 120"/>
              <a:gd name="T43" fmla="*/ 2147483646 h 69"/>
              <a:gd name="T44" fmla="*/ 2147483646 w 120"/>
              <a:gd name="T45" fmla="*/ 2147483646 h 69"/>
              <a:gd name="T46" fmla="*/ 2147483646 w 120"/>
              <a:gd name="T47" fmla="*/ 2147483646 h 69"/>
              <a:gd name="T48" fmla="*/ 2147483646 w 120"/>
              <a:gd name="T49" fmla="*/ 2147483646 h 69"/>
              <a:gd name="T50" fmla="*/ 2147483646 w 120"/>
              <a:gd name="T51" fmla="*/ 2147483646 h 69"/>
              <a:gd name="T52" fmla="*/ 2147483646 w 120"/>
              <a:gd name="T53" fmla="*/ 2147483646 h 69"/>
              <a:gd name="T54" fmla="*/ 2147483646 w 120"/>
              <a:gd name="T55" fmla="*/ 2147483646 h 69"/>
              <a:gd name="T56" fmla="*/ 2147483646 w 120"/>
              <a:gd name="T57" fmla="*/ 2147483646 h 69"/>
              <a:gd name="T58" fmla="*/ 2147483646 w 120"/>
              <a:gd name="T59" fmla="*/ 2147483646 h 69"/>
              <a:gd name="T60" fmla="*/ 2147483646 w 120"/>
              <a:gd name="T61" fmla="*/ 2147483646 h 69"/>
              <a:gd name="T62" fmla="*/ 2147483646 w 120"/>
              <a:gd name="T63" fmla="*/ 2147483646 h 69"/>
              <a:gd name="T64" fmla="*/ 2147483646 w 120"/>
              <a:gd name="T65" fmla="*/ 2147483646 h 69"/>
              <a:gd name="T66" fmla="*/ 2147483646 w 120"/>
              <a:gd name="T67" fmla="*/ 2147483646 h 69"/>
              <a:gd name="T68" fmla="*/ 2147483646 w 120"/>
              <a:gd name="T69" fmla="*/ 2147483646 h 69"/>
              <a:gd name="T70" fmla="*/ 2147483646 w 120"/>
              <a:gd name="T71" fmla="*/ 2147483646 h 69"/>
              <a:gd name="T72" fmla="*/ 2147483646 w 120"/>
              <a:gd name="T73" fmla="*/ 2147483646 h 69"/>
              <a:gd name="T74" fmla="*/ 2147483646 w 120"/>
              <a:gd name="T75" fmla="*/ 2147483646 h 69"/>
              <a:gd name="T76" fmla="*/ 2147483646 w 120"/>
              <a:gd name="T77" fmla="*/ 2147483646 h 69"/>
              <a:gd name="T78" fmla="*/ 0 w 120"/>
              <a:gd name="T79" fmla="*/ 2147483646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2818A"/>
          </a:solidFill>
          <a:ln w="15875">
            <a:solidFill>
              <a:srgbClr val="003F48"/>
            </a:solidFill>
            <a:prstDash val="solid"/>
            <a:round/>
            <a:headEnd/>
            <a:tailEnd/>
          </a:ln>
        </p:spPr>
        <p:txBody>
          <a:bodyPr/>
          <a:lstStyle/>
          <a:p>
            <a:endParaRPr lang="en-US"/>
          </a:p>
        </p:txBody>
      </p:sp>
      <p:sp>
        <p:nvSpPr>
          <p:cNvPr id="282684" name="Freeform 62">
            <a:extLst>
              <a:ext uri="{FF2B5EF4-FFF2-40B4-BE49-F238E27FC236}">
                <a16:creationId xmlns:a16="http://schemas.microsoft.com/office/drawing/2014/main" id="{22C3B3D4-0BEA-435A-A25F-3AC16AD4538A}"/>
              </a:ext>
              <a:ext uri="{C183D7F6-B498-43B3-948B-1728B52AA6E4}">
                <adec:decorative xmlns:adec="http://schemas.microsoft.com/office/drawing/2017/decorative" val="1"/>
              </a:ext>
            </a:extLst>
          </p:cNvPr>
          <p:cNvSpPr>
            <a:spLocks noChangeAspect="1"/>
          </p:cNvSpPr>
          <p:nvPr/>
        </p:nvSpPr>
        <p:spPr bwMode="auto">
          <a:xfrm>
            <a:off x="7313613" y="3160713"/>
            <a:ext cx="46037" cy="146050"/>
          </a:xfrm>
          <a:custGeom>
            <a:avLst/>
            <a:gdLst>
              <a:gd name="T0" fmla="*/ 0 w 6"/>
              <a:gd name="T1" fmla="*/ 2147483646 h 19"/>
              <a:gd name="T2" fmla="*/ 0 w 6"/>
              <a:gd name="T3" fmla="*/ 2147483646 h 19"/>
              <a:gd name="T4" fmla="*/ 2147483646 w 6"/>
              <a:gd name="T5" fmla="*/ 2147483646 h 19"/>
              <a:gd name="T6" fmla="*/ 2147483646 w 6"/>
              <a:gd name="T7" fmla="*/ 2147483646 h 19"/>
              <a:gd name="T8" fmla="*/ 2147483646 w 6"/>
              <a:gd name="T9" fmla="*/ 2147483646 h 19"/>
              <a:gd name="T10" fmla="*/ 2147483646 w 6"/>
              <a:gd name="T11" fmla="*/ 0 h 19"/>
              <a:gd name="T12" fmla="*/ 2147483646 w 6"/>
              <a:gd name="T13" fmla="*/ 2147483646 h 19"/>
              <a:gd name="T14" fmla="*/ 0 w 6"/>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rgbClr val="003F4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82685" name="Hawaii">
            <a:extLst>
              <a:ext uri="{FF2B5EF4-FFF2-40B4-BE49-F238E27FC236}">
                <a16:creationId xmlns:a16="http://schemas.microsoft.com/office/drawing/2014/main" id="{5113A214-2190-49EC-B4D5-7DA1A535D837}"/>
              </a:ext>
              <a:ext uri="{C183D7F6-B498-43B3-948B-1728B52AA6E4}">
                <adec:decorative xmlns:adec="http://schemas.microsoft.com/office/drawing/2017/decorative" val="1"/>
              </a:ext>
            </a:extLst>
          </p:cNvPr>
          <p:cNvGrpSpPr>
            <a:grpSpLocks/>
          </p:cNvGrpSpPr>
          <p:nvPr/>
        </p:nvGrpSpPr>
        <p:grpSpPr bwMode="auto">
          <a:xfrm>
            <a:off x="682625" y="3846513"/>
            <a:ext cx="963613" cy="498475"/>
            <a:chOff x="582" y="2987"/>
            <a:chExt cx="659" cy="352"/>
          </a:xfrm>
        </p:grpSpPr>
        <p:sp>
          <p:nvSpPr>
            <p:cNvPr id="282710" name="Freeform 64">
              <a:extLst>
                <a:ext uri="{FF2B5EF4-FFF2-40B4-BE49-F238E27FC236}">
                  <a16:creationId xmlns:a16="http://schemas.microsoft.com/office/drawing/2014/main" id="{9BF17287-059E-4EB4-8221-3FEA513A6B9A}"/>
                </a:ext>
              </a:extLst>
            </p:cNvPr>
            <p:cNvSpPr>
              <a:spLocks noChangeAspect="1"/>
            </p:cNvSpPr>
            <p:nvPr/>
          </p:nvSpPr>
          <p:spPr bwMode="auto">
            <a:xfrm>
              <a:off x="754" y="2987"/>
              <a:ext cx="48" cy="39"/>
            </a:xfrm>
            <a:custGeom>
              <a:avLst/>
              <a:gdLst>
                <a:gd name="T0" fmla="*/ 0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2147483646 w 9"/>
                <a:gd name="T11" fmla="*/ 0 h 7"/>
                <a:gd name="T12" fmla="*/ 2147483646 w 9"/>
                <a:gd name="T13" fmla="*/ 0 h 7"/>
                <a:gd name="T14" fmla="*/ 0 w 9"/>
                <a:gd name="T15" fmla="*/ 2147483646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2818A"/>
            </a:solidFill>
            <a:ln w="15875">
              <a:solidFill>
                <a:srgbClr val="003F48"/>
              </a:solidFill>
              <a:prstDash val="solid"/>
              <a:round/>
              <a:headEnd/>
              <a:tailEnd/>
            </a:ln>
          </p:spPr>
          <p:txBody>
            <a:bodyPr/>
            <a:lstStyle/>
            <a:p>
              <a:endParaRPr lang="en-US"/>
            </a:p>
          </p:txBody>
        </p:sp>
        <p:sp>
          <p:nvSpPr>
            <p:cNvPr id="282711" name="Freeform 65">
              <a:extLst>
                <a:ext uri="{FF2B5EF4-FFF2-40B4-BE49-F238E27FC236}">
                  <a16:creationId xmlns:a16="http://schemas.microsoft.com/office/drawing/2014/main" id="{2410C489-E8EF-46E0-8E71-4FE608F0F1C3}"/>
                </a:ext>
              </a:extLst>
            </p:cNvPr>
            <p:cNvSpPr>
              <a:spLocks noChangeAspect="1"/>
            </p:cNvSpPr>
            <p:nvPr/>
          </p:nvSpPr>
          <p:spPr bwMode="auto">
            <a:xfrm>
              <a:off x="903" y="3048"/>
              <a:ext cx="54" cy="49"/>
            </a:xfrm>
            <a:custGeom>
              <a:avLst/>
              <a:gdLst>
                <a:gd name="T0" fmla="*/ 0 w 10"/>
                <a:gd name="T1" fmla="*/ 2147483646 h 9"/>
                <a:gd name="T2" fmla="*/ 2147483646 w 10"/>
                <a:gd name="T3" fmla="*/ 2147483646 h 9"/>
                <a:gd name="T4" fmla="*/ 2147483646 w 10"/>
                <a:gd name="T5" fmla="*/ 2147483646 h 9"/>
                <a:gd name="T6" fmla="*/ 2147483646 w 10"/>
                <a:gd name="T7" fmla="*/ 2147483646 h 9"/>
                <a:gd name="T8" fmla="*/ 2147483646 w 10"/>
                <a:gd name="T9" fmla="*/ 2147483646 h 9"/>
                <a:gd name="T10" fmla="*/ 2147483646 w 10"/>
                <a:gd name="T11" fmla="*/ 2147483646 h 9"/>
                <a:gd name="T12" fmla="*/ 2147483646 w 10"/>
                <a:gd name="T13" fmla="*/ 2147483646 h 9"/>
                <a:gd name="T14" fmla="*/ 2147483646 w 10"/>
                <a:gd name="T15" fmla="*/ 2147483646 h 9"/>
                <a:gd name="T16" fmla="*/ 2147483646 w 10"/>
                <a:gd name="T17" fmla="*/ 0 h 9"/>
                <a:gd name="T18" fmla="*/ 0 w 10"/>
                <a:gd name="T19" fmla="*/ 214748364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82712" name="Freeform 66">
              <a:extLst>
                <a:ext uri="{FF2B5EF4-FFF2-40B4-BE49-F238E27FC236}">
                  <a16:creationId xmlns:a16="http://schemas.microsoft.com/office/drawing/2014/main" id="{83D8E58C-4DBB-4B63-A85C-850CCE00E5D0}"/>
                </a:ext>
              </a:extLst>
            </p:cNvPr>
            <p:cNvSpPr>
              <a:spLocks noChangeAspect="1"/>
            </p:cNvSpPr>
            <p:nvPr/>
          </p:nvSpPr>
          <p:spPr bwMode="auto">
            <a:xfrm>
              <a:off x="994" y="3097"/>
              <a:ext cx="60" cy="16"/>
            </a:xfrm>
            <a:custGeom>
              <a:avLst/>
              <a:gdLst>
                <a:gd name="T0" fmla="*/ 0 w 11"/>
                <a:gd name="T1" fmla="*/ 2147483646 h 3"/>
                <a:gd name="T2" fmla="*/ 2147483646 w 11"/>
                <a:gd name="T3" fmla="*/ 0 h 3"/>
                <a:gd name="T4" fmla="*/ 2147483646 w 11"/>
                <a:gd name="T5" fmla="*/ 2147483646 h 3"/>
                <a:gd name="T6" fmla="*/ 2147483646 w 11"/>
                <a:gd name="T7" fmla="*/ 2147483646 h 3"/>
                <a:gd name="T8" fmla="*/ 0 w 11"/>
                <a:gd name="T9" fmla="*/ 2147483646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2713" name="Freeform 67">
              <a:extLst>
                <a:ext uri="{FF2B5EF4-FFF2-40B4-BE49-F238E27FC236}">
                  <a16:creationId xmlns:a16="http://schemas.microsoft.com/office/drawing/2014/main" id="{EA0A089B-BE2D-4D34-A33B-38C116A8E0B7}"/>
                </a:ext>
              </a:extLst>
            </p:cNvPr>
            <p:cNvSpPr>
              <a:spLocks noChangeAspect="1"/>
            </p:cNvSpPr>
            <p:nvPr/>
          </p:nvSpPr>
          <p:spPr bwMode="auto">
            <a:xfrm>
              <a:off x="1022" y="3129"/>
              <a:ext cx="21" cy="17"/>
            </a:xfrm>
            <a:custGeom>
              <a:avLst/>
              <a:gdLst>
                <a:gd name="T0" fmla="*/ 0 w 4"/>
                <a:gd name="T1" fmla="*/ 0 h 3"/>
                <a:gd name="T2" fmla="*/ 2147483646 w 4"/>
                <a:gd name="T3" fmla="*/ 2147483646 h 3"/>
                <a:gd name="T4" fmla="*/ 2147483646 w 4"/>
                <a:gd name="T5" fmla="*/ 2147483646 h 3"/>
                <a:gd name="T6" fmla="*/ 2147483646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82714" name="Freeform 68">
              <a:extLst>
                <a:ext uri="{FF2B5EF4-FFF2-40B4-BE49-F238E27FC236}">
                  <a16:creationId xmlns:a16="http://schemas.microsoft.com/office/drawing/2014/main" id="{7C87A143-69C2-4D38-A854-4FA41B74AF2D}"/>
                </a:ext>
              </a:extLst>
            </p:cNvPr>
            <p:cNvSpPr>
              <a:spLocks noChangeAspect="1"/>
            </p:cNvSpPr>
            <p:nvPr/>
          </p:nvSpPr>
          <p:spPr bwMode="auto">
            <a:xfrm>
              <a:off x="1054" y="3113"/>
              <a:ext cx="75" cy="44"/>
            </a:xfrm>
            <a:custGeom>
              <a:avLst/>
              <a:gdLst>
                <a:gd name="T0" fmla="*/ 0 w 14"/>
                <a:gd name="T1" fmla="*/ 2147483646 h 8"/>
                <a:gd name="T2" fmla="*/ 2147483646 w 14"/>
                <a:gd name="T3" fmla="*/ 0 h 8"/>
                <a:gd name="T4" fmla="*/ 2147483646 w 14"/>
                <a:gd name="T5" fmla="*/ 2147483646 h 8"/>
                <a:gd name="T6" fmla="*/ 2147483646 w 14"/>
                <a:gd name="T7" fmla="*/ 2147483646 h 8"/>
                <a:gd name="T8" fmla="*/ 2147483646 w 14"/>
                <a:gd name="T9" fmla="*/ 2147483646 h 8"/>
                <a:gd name="T10" fmla="*/ 2147483646 w 14"/>
                <a:gd name="T11" fmla="*/ 2147483646 h 8"/>
                <a:gd name="T12" fmla="*/ 2147483646 w 14"/>
                <a:gd name="T13" fmla="*/ 2147483646 h 8"/>
                <a:gd name="T14" fmla="*/ 2147483646 w 14"/>
                <a:gd name="T15" fmla="*/ 2147483646 h 8"/>
                <a:gd name="T16" fmla="*/ 2147483646 w 14"/>
                <a:gd name="T17" fmla="*/ 2147483646 h 8"/>
                <a:gd name="T18" fmla="*/ 0 w 14"/>
                <a:gd name="T19" fmla="*/ 214748364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2818A"/>
            </a:solidFill>
            <a:ln w="15875">
              <a:solidFill>
                <a:srgbClr val="003F48"/>
              </a:solidFill>
              <a:prstDash val="solid"/>
              <a:round/>
              <a:headEnd/>
              <a:tailEnd/>
            </a:ln>
          </p:spPr>
          <p:txBody>
            <a:bodyPr/>
            <a:lstStyle/>
            <a:p>
              <a:endParaRPr lang="en-US"/>
            </a:p>
          </p:txBody>
        </p:sp>
        <p:sp>
          <p:nvSpPr>
            <p:cNvPr id="282715" name="Freeform 69">
              <a:extLst>
                <a:ext uri="{FF2B5EF4-FFF2-40B4-BE49-F238E27FC236}">
                  <a16:creationId xmlns:a16="http://schemas.microsoft.com/office/drawing/2014/main" id="{71F0F0BE-62BB-4CE1-A1FC-5ABA6ECF31B8}"/>
                </a:ext>
              </a:extLst>
            </p:cNvPr>
            <p:cNvSpPr>
              <a:spLocks noChangeAspect="1"/>
            </p:cNvSpPr>
            <p:nvPr/>
          </p:nvSpPr>
          <p:spPr bwMode="auto">
            <a:xfrm>
              <a:off x="1118" y="3196"/>
              <a:ext cx="123" cy="143"/>
            </a:xfrm>
            <a:custGeom>
              <a:avLst/>
              <a:gdLst>
                <a:gd name="T0" fmla="*/ 0 w 23"/>
                <a:gd name="T1" fmla="*/ 2147483646 h 26"/>
                <a:gd name="T2" fmla="*/ 2147483646 w 23"/>
                <a:gd name="T3" fmla="*/ 2147483646 h 26"/>
                <a:gd name="T4" fmla="*/ 2147483646 w 23"/>
                <a:gd name="T5" fmla="*/ 2147483646 h 26"/>
                <a:gd name="T6" fmla="*/ 2147483646 w 23"/>
                <a:gd name="T7" fmla="*/ 2147483646 h 26"/>
                <a:gd name="T8" fmla="*/ 2147483646 w 23"/>
                <a:gd name="T9" fmla="*/ 2147483646 h 26"/>
                <a:gd name="T10" fmla="*/ 2147483646 w 23"/>
                <a:gd name="T11" fmla="*/ 2147483646 h 26"/>
                <a:gd name="T12" fmla="*/ 2147483646 w 23"/>
                <a:gd name="T13" fmla="*/ 2147483646 h 26"/>
                <a:gd name="T14" fmla="*/ 2147483646 w 23"/>
                <a:gd name="T15" fmla="*/ 2147483646 h 26"/>
                <a:gd name="T16" fmla="*/ 2147483646 w 23"/>
                <a:gd name="T17" fmla="*/ 0 h 26"/>
                <a:gd name="T18" fmla="*/ 2147483646 w 23"/>
                <a:gd name="T19" fmla="*/ 2147483646 h 26"/>
                <a:gd name="T20" fmla="*/ 2147483646 w 23"/>
                <a:gd name="T21" fmla="*/ 2147483646 h 26"/>
                <a:gd name="T22" fmla="*/ 0 w 23"/>
                <a:gd name="T23" fmla="*/ 2147483646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2818A"/>
            </a:solidFill>
            <a:ln w="15875">
              <a:solidFill>
                <a:srgbClr val="003F48"/>
              </a:solidFill>
              <a:prstDash val="solid"/>
              <a:round/>
              <a:headEnd/>
              <a:tailEnd/>
            </a:ln>
          </p:spPr>
          <p:txBody>
            <a:bodyPr/>
            <a:lstStyle/>
            <a:p>
              <a:endParaRPr lang="en-US"/>
            </a:p>
          </p:txBody>
        </p:sp>
        <p:sp>
          <p:nvSpPr>
            <p:cNvPr id="282716" name="Freeform 70">
              <a:extLst>
                <a:ext uri="{FF2B5EF4-FFF2-40B4-BE49-F238E27FC236}">
                  <a16:creationId xmlns:a16="http://schemas.microsoft.com/office/drawing/2014/main" id="{DF8A8F5B-50E4-41C7-86CA-73148D3B74B2}"/>
                </a:ext>
              </a:extLst>
            </p:cNvPr>
            <p:cNvSpPr>
              <a:spLocks noChangeAspect="1"/>
            </p:cNvSpPr>
            <p:nvPr/>
          </p:nvSpPr>
          <p:spPr bwMode="auto">
            <a:xfrm>
              <a:off x="582" y="3064"/>
              <a:ext cx="48" cy="12"/>
            </a:xfrm>
            <a:custGeom>
              <a:avLst/>
              <a:gdLst>
                <a:gd name="T0" fmla="*/ 2147483646 w 9"/>
                <a:gd name="T1" fmla="*/ 2147483646 h 2"/>
                <a:gd name="T2" fmla="*/ 2147483646 w 9"/>
                <a:gd name="T3" fmla="*/ 0 h 2"/>
                <a:gd name="T4" fmla="*/ 2147483646 w 9"/>
                <a:gd name="T5" fmla="*/ 0 h 2"/>
                <a:gd name="T6" fmla="*/ 2147483646 w 9"/>
                <a:gd name="T7" fmla="*/ 0 h 2"/>
                <a:gd name="T8" fmla="*/ 2147483646 w 9"/>
                <a:gd name="T9" fmla="*/ 0 h 2"/>
                <a:gd name="T10" fmla="*/ 2147483646 w 9"/>
                <a:gd name="T11" fmla="*/ 0 h 2"/>
                <a:gd name="T12" fmla="*/ 2147483646 w 9"/>
                <a:gd name="T13" fmla="*/ 0 h 2"/>
                <a:gd name="T14" fmla="*/ 2147483646 w 9"/>
                <a:gd name="T15" fmla="*/ 0 h 2"/>
                <a:gd name="T16" fmla="*/ 2147483646 w 9"/>
                <a:gd name="T17" fmla="*/ 0 h 2"/>
                <a:gd name="T18" fmla="*/ 2147483646 w 9"/>
                <a:gd name="T19" fmla="*/ 2147483646 h 2"/>
                <a:gd name="T20" fmla="*/ 2147483646 w 9"/>
                <a:gd name="T21" fmla="*/ 2147483646 h 2"/>
                <a:gd name="T22" fmla="*/ 2147483646 w 9"/>
                <a:gd name="T23" fmla="*/ 2147483646 h 2"/>
                <a:gd name="T24" fmla="*/ 2147483646 w 9"/>
                <a:gd name="T25" fmla="*/ 2147483646 h 2"/>
                <a:gd name="T26" fmla="*/ 2147483646 w 9"/>
                <a:gd name="T27" fmla="*/ 2147483646 h 2"/>
                <a:gd name="T28" fmla="*/ 2147483646 w 9"/>
                <a:gd name="T29" fmla="*/ 2147483646 h 2"/>
                <a:gd name="T30" fmla="*/ 2147483646 w 9"/>
                <a:gd name="T31" fmla="*/ 2147483646 h 2"/>
                <a:gd name="T32" fmla="*/ 2147483646 w 9"/>
                <a:gd name="T33" fmla="*/ 2147483646 h 2"/>
                <a:gd name="T34" fmla="*/ 2147483646 w 9"/>
                <a:gd name="T35" fmla="*/ 2147483646 h 2"/>
                <a:gd name="T36" fmla="*/ 2147483646 w 9"/>
                <a:gd name="T37" fmla="*/ 2147483646 h 2"/>
                <a:gd name="T38" fmla="*/ 2147483646 w 9"/>
                <a:gd name="T39" fmla="*/ 2147483646 h 2"/>
                <a:gd name="T40" fmla="*/ 0 w 9"/>
                <a:gd name="T41" fmla="*/ 2147483646 h 2"/>
                <a:gd name="T42" fmla="*/ 0 w 9"/>
                <a:gd name="T43" fmla="*/ 2147483646 h 2"/>
                <a:gd name="T44" fmla="*/ 2147483646 w 9"/>
                <a:gd name="T45" fmla="*/ 2147483646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2818A"/>
            </a:solidFill>
            <a:ln w="15875">
              <a:solidFill>
                <a:srgbClr val="003F48"/>
              </a:solidFill>
              <a:prstDash val="solid"/>
              <a:round/>
              <a:headEnd/>
              <a:tailEnd/>
            </a:ln>
          </p:spPr>
          <p:txBody>
            <a:bodyPr/>
            <a:lstStyle/>
            <a:p>
              <a:endParaRPr lang="en-US"/>
            </a:p>
          </p:txBody>
        </p:sp>
        <p:sp>
          <p:nvSpPr>
            <p:cNvPr id="282717" name="Freeform 71">
              <a:extLst>
                <a:ext uri="{FF2B5EF4-FFF2-40B4-BE49-F238E27FC236}">
                  <a16:creationId xmlns:a16="http://schemas.microsoft.com/office/drawing/2014/main" id="{6DEB4BA6-CA07-487A-BCAD-68533C0CAF7F}"/>
                </a:ext>
              </a:extLst>
            </p:cNvPr>
            <p:cNvSpPr>
              <a:spLocks noChangeAspect="1"/>
            </p:cNvSpPr>
            <p:nvPr/>
          </p:nvSpPr>
          <p:spPr bwMode="auto">
            <a:xfrm>
              <a:off x="619" y="3031"/>
              <a:ext cx="16" cy="12"/>
            </a:xfrm>
            <a:custGeom>
              <a:avLst/>
              <a:gdLst>
                <a:gd name="T0" fmla="*/ 0 w 3"/>
                <a:gd name="T1" fmla="*/ 0 h 2"/>
                <a:gd name="T2" fmla="*/ 0 w 3"/>
                <a:gd name="T3" fmla="*/ 2147483646 h 2"/>
                <a:gd name="T4" fmla="*/ 2147483646 w 3"/>
                <a:gd name="T5" fmla="*/ 2147483646 h 2"/>
                <a:gd name="T6" fmla="*/ 2147483646 w 3"/>
                <a:gd name="T7" fmla="*/ 2147483646 h 2"/>
                <a:gd name="T8" fmla="*/ 2147483646 w 3"/>
                <a:gd name="T9" fmla="*/ 2147483646 h 2"/>
                <a:gd name="T10" fmla="*/ 2147483646 w 3"/>
                <a:gd name="T11" fmla="*/ 2147483646 h 2"/>
                <a:gd name="T12" fmla="*/ 2147483646 w 3"/>
                <a:gd name="T13" fmla="*/ 2147483646 h 2"/>
                <a:gd name="T14" fmla="*/ 2147483646 w 3"/>
                <a:gd name="T15" fmla="*/ 2147483646 h 2"/>
                <a:gd name="T16" fmla="*/ 2147483646 w 3"/>
                <a:gd name="T17" fmla="*/ 2147483646 h 2"/>
                <a:gd name="T18" fmla="*/ 2147483646 w 3"/>
                <a:gd name="T19" fmla="*/ 2147483646 h 2"/>
                <a:gd name="T20" fmla="*/ 2147483646 w 3"/>
                <a:gd name="T21" fmla="*/ 2147483646 h 2"/>
                <a:gd name="T22" fmla="*/ 0 w 3"/>
                <a:gd name="T23" fmla="*/ 2147483646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2818A"/>
            </a:solidFill>
            <a:ln w="15875">
              <a:solidFill>
                <a:srgbClr val="003F48"/>
              </a:solidFill>
              <a:prstDash val="solid"/>
              <a:round/>
              <a:headEnd/>
              <a:tailEnd/>
            </a:ln>
          </p:spPr>
          <p:txBody>
            <a:bodyPr/>
            <a:lstStyle/>
            <a:p>
              <a:endParaRPr lang="en-US"/>
            </a:p>
          </p:txBody>
        </p:sp>
      </p:grpSp>
      <p:grpSp>
        <p:nvGrpSpPr>
          <p:cNvPr id="282686" name="Alaska">
            <a:extLst>
              <a:ext uri="{FF2B5EF4-FFF2-40B4-BE49-F238E27FC236}">
                <a16:creationId xmlns:a16="http://schemas.microsoft.com/office/drawing/2014/main" id="{2F8CC11D-6561-4D9F-83C3-478A98C347A5}"/>
              </a:ext>
              <a:ext uri="{C183D7F6-B498-43B3-948B-1728B52AA6E4}">
                <adec:decorative xmlns:adec="http://schemas.microsoft.com/office/drawing/2017/decorative" val="1"/>
              </a:ext>
            </a:extLst>
          </p:cNvPr>
          <p:cNvGrpSpPr>
            <a:grpSpLocks/>
          </p:cNvGrpSpPr>
          <p:nvPr/>
        </p:nvGrpSpPr>
        <p:grpSpPr bwMode="auto">
          <a:xfrm>
            <a:off x="660400" y="4448175"/>
            <a:ext cx="2776538" cy="987425"/>
            <a:chOff x="523" y="3048"/>
            <a:chExt cx="1899" cy="696"/>
          </a:xfrm>
        </p:grpSpPr>
        <p:sp>
          <p:nvSpPr>
            <p:cNvPr id="282700" name="Freeform 73">
              <a:extLst>
                <a:ext uri="{FF2B5EF4-FFF2-40B4-BE49-F238E27FC236}">
                  <a16:creationId xmlns:a16="http://schemas.microsoft.com/office/drawing/2014/main" id="{4B83259D-2BE9-49A1-93EF-DD16757B419A}"/>
                </a:ext>
              </a:extLst>
            </p:cNvPr>
            <p:cNvSpPr>
              <a:spLocks noChangeAspect="1"/>
            </p:cNvSpPr>
            <p:nvPr/>
          </p:nvSpPr>
          <p:spPr bwMode="auto">
            <a:xfrm>
              <a:off x="1451" y="3048"/>
              <a:ext cx="971" cy="668"/>
            </a:xfrm>
            <a:custGeom>
              <a:avLst/>
              <a:gdLst>
                <a:gd name="T0" fmla="*/ 2147483646 w 181"/>
                <a:gd name="T1" fmla="*/ 2147483646 h 122"/>
                <a:gd name="T2" fmla="*/ 2147483646 w 181"/>
                <a:gd name="T3" fmla="*/ 2147483646 h 122"/>
                <a:gd name="T4" fmla="*/ 2147483646 w 181"/>
                <a:gd name="T5" fmla="*/ 2147483646 h 122"/>
                <a:gd name="T6" fmla="*/ 2147483646 w 181"/>
                <a:gd name="T7" fmla="*/ 2147483646 h 122"/>
                <a:gd name="T8" fmla="*/ 2147483646 w 181"/>
                <a:gd name="T9" fmla="*/ 2147483646 h 122"/>
                <a:gd name="T10" fmla="*/ 2147483646 w 181"/>
                <a:gd name="T11" fmla="*/ 2147483646 h 122"/>
                <a:gd name="T12" fmla="*/ 2147483646 w 181"/>
                <a:gd name="T13" fmla="*/ 2147483646 h 122"/>
                <a:gd name="T14" fmla="*/ 2147483646 w 181"/>
                <a:gd name="T15" fmla="*/ 2147483646 h 122"/>
                <a:gd name="T16" fmla="*/ 2147483646 w 181"/>
                <a:gd name="T17" fmla="*/ 2147483646 h 122"/>
                <a:gd name="T18" fmla="*/ 2147483646 w 181"/>
                <a:gd name="T19" fmla="*/ 2147483646 h 122"/>
                <a:gd name="T20" fmla="*/ 2147483646 w 181"/>
                <a:gd name="T21" fmla="*/ 2147483646 h 122"/>
                <a:gd name="T22" fmla="*/ 2147483646 w 181"/>
                <a:gd name="T23" fmla="*/ 2147483646 h 122"/>
                <a:gd name="T24" fmla="*/ 2147483646 w 181"/>
                <a:gd name="T25" fmla="*/ 2147483646 h 122"/>
                <a:gd name="T26" fmla="*/ 2147483646 w 181"/>
                <a:gd name="T27" fmla="*/ 2147483646 h 122"/>
                <a:gd name="T28" fmla="*/ 2147483646 w 181"/>
                <a:gd name="T29" fmla="*/ 2147483646 h 122"/>
                <a:gd name="T30" fmla="*/ 2147483646 w 181"/>
                <a:gd name="T31" fmla="*/ 2147483646 h 122"/>
                <a:gd name="T32" fmla="*/ 2147483646 w 181"/>
                <a:gd name="T33" fmla="*/ 2147483646 h 122"/>
                <a:gd name="T34" fmla="*/ 2147483646 w 181"/>
                <a:gd name="T35" fmla="*/ 2147483646 h 122"/>
                <a:gd name="T36" fmla="*/ 2147483646 w 181"/>
                <a:gd name="T37" fmla="*/ 2147483646 h 122"/>
                <a:gd name="T38" fmla="*/ 2147483646 w 181"/>
                <a:gd name="T39" fmla="*/ 2147483646 h 122"/>
                <a:gd name="T40" fmla="*/ 2147483646 w 181"/>
                <a:gd name="T41" fmla="*/ 2147483646 h 122"/>
                <a:gd name="T42" fmla="*/ 2147483646 w 181"/>
                <a:gd name="T43" fmla="*/ 2147483646 h 122"/>
                <a:gd name="T44" fmla="*/ 2147483646 w 181"/>
                <a:gd name="T45" fmla="*/ 2147483646 h 122"/>
                <a:gd name="T46" fmla="*/ 2147483646 w 181"/>
                <a:gd name="T47" fmla="*/ 2147483646 h 122"/>
                <a:gd name="T48" fmla="*/ 2147483646 w 181"/>
                <a:gd name="T49" fmla="*/ 2147483646 h 122"/>
                <a:gd name="T50" fmla="*/ 2147483646 w 181"/>
                <a:gd name="T51" fmla="*/ 2147483646 h 122"/>
                <a:gd name="T52" fmla="*/ 2147483646 w 181"/>
                <a:gd name="T53" fmla="*/ 2147483646 h 122"/>
                <a:gd name="T54" fmla="*/ 2147483646 w 181"/>
                <a:gd name="T55" fmla="*/ 2147483646 h 122"/>
                <a:gd name="T56" fmla="*/ 2147483646 w 181"/>
                <a:gd name="T57" fmla="*/ 2147483646 h 122"/>
                <a:gd name="T58" fmla="*/ 2147483646 w 181"/>
                <a:gd name="T59" fmla="*/ 2147483646 h 122"/>
                <a:gd name="T60" fmla="*/ 2147483646 w 181"/>
                <a:gd name="T61" fmla="*/ 2147483646 h 122"/>
                <a:gd name="T62" fmla="*/ 2147483646 w 181"/>
                <a:gd name="T63" fmla="*/ 2147483646 h 122"/>
                <a:gd name="T64" fmla="*/ 2147483646 w 181"/>
                <a:gd name="T65" fmla="*/ 2147483646 h 122"/>
                <a:gd name="T66" fmla="*/ 2147483646 w 181"/>
                <a:gd name="T67" fmla="*/ 2147483646 h 122"/>
                <a:gd name="T68" fmla="*/ 2147483646 w 181"/>
                <a:gd name="T69" fmla="*/ 2147483646 h 122"/>
                <a:gd name="T70" fmla="*/ 2147483646 w 181"/>
                <a:gd name="T71" fmla="*/ 2147483646 h 122"/>
                <a:gd name="T72" fmla="*/ 2147483646 w 181"/>
                <a:gd name="T73" fmla="*/ 2147483646 h 122"/>
                <a:gd name="T74" fmla="*/ 2147483646 w 181"/>
                <a:gd name="T75" fmla="*/ 2147483646 h 122"/>
                <a:gd name="T76" fmla="*/ 2147483646 w 181"/>
                <a:gd name="T77" fmla="*/ 2147483646 h 122"/>
                <a:gd name="T78" fmla="*/ 2147483646 w 181"/>
                <a:gd name="T79" fmla="*/ 2147483646 h 122"/>
                <a:gd name="T80" fmla="*/ 2147483646 w 181"/>
                <a:gd name="T81" fmla="*/ 2147483646 h 122"/>
                <a:gd name="T82" fmla="*/ 2147483646 w 181"/>
                <a:gd name="T83" fmla="*/ 2147483646 h 122"/>
                <a:gd name="T84" fmla="*/ 2147483646 w 181"/>
                <a:gd name="T85" fmla="*/ 2147483646 h 122"/>
                <a:gd name="T86" fmla="*/ 2147483646 w 181"/>
                <a:gd name="T87" fmla="*/ 2147483646 h 122"/>
                <a:gd name="T88" fmla="*/ 2147483646 w 181"/>
                <a:gd name="T89" fmla="*/ 2147483646 h 122"/>
                <a:gd name="T90" fmla="*/ 2147483646 w 181"/>
                <a:gd name="T91" fmla="*/ 2147483646 h 122"/>
                <a:gd name="T92" fmla="*/ 2147483646 w 181"/>
                <a:gd name="T93" fmla="*/ 2147483646 h 122"/>
                <a:gd name="T94" fmla="*/ 2147483646 w 181"/>
                <a:gd name="T95" fmla="*/ 2147483646 h 122"/>
                <a:gd name="T96" fmla="*/ 2147483646 w 181"/>
                <a:gd name="T97" fmla="*/ 2147483646 h 122"/>
                <a:gd name="T98" fmla="*/ 2147483646 w 181"/>
                <a:gd name="T99" fmla="*/ 2147483646 h 122"/>
                <a:gd name="T100" fmla="*/ 2147483646 w 181"/>
                <a:gd name="T101" fmla="*/ 2147483646 h 122"/>
                <a:gd name="T102" fmla="*/ 2147483646 w 181"/>
                <a:gd name="T103" fmla="*/ 0 h 122"/>
                <a:gd name="T104" fmla="*/ 2147483646 w 181"/>
                <a:gd name="T105" fmla="*/ 2147483646 h 122"/>
                <a:gd name="T106" fmla="*/ 2147483646 w 181"/>
                <a:gd name="T107" fmla="*/ 2147483646 h 122"/>
                <a:gd name="T108" fmla="*/ 2147483646 w 181"/>
                <a:gd name="T109" fmla="*/ 2147483646 h 122"/>
                <a:gd name="T110" fmla="*/ 2147483646 w 181"/>
                <a:gd name="T111" fmla="*/ 2147483646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2818A"/>
            </a:solidFill>
            <a:ln w="15875">
              <a:solidFill>
                <a:srgbClr val="003F48"/>
              </a:solidFill>
              <a:prstDash val="solid"/>
              <a:round/>
              <a:headEnd/>
              <a:tailEnd/>
            </a:ln>
          </p:spPr>
          <p:txBody>
            <a:bodyPr/>
            <a:lstStyle/>
            <a:p>
              <a:endParaRPr lang="en-US"/>
            </a:p>
          </p:txBody>
        </p:sp>
        <p:sp>
          <p:nvSpPr>
            <p:cNvPr id="282701" name="Freeform 74">
              <a:extLst>
                <a:ext uri="{FF2B5EF4-FFF2-40B4-BE49-F238E27FC236}">
                  <a16:creationId xmlns:a16="http://schemas.microsoft.com/office/drawing/2014/main" id="{7747F421-F4D0-49F1-9C97-AB6ABB76D3CE}"/>
                </a:ext>
              </a:extLst>
            </p:cNvPr>
            <p:cNvSpPr>
              <a:spLocks noChangeAspect="1"/>
            </p:cNvSpPr>
            <p:nvPr/>
          </p:nvSpPr>
          <p:spPr bwMode="auto">
            <a:xfrm>
              <a:off x="1708" y="3613"/>
              <a:ext cx="71" cy="75"/>
            </a:xfrm>
            <a:custGeom>
              <a:avLst/>
              <a:gdLst>
                <a:gd name="T0" fmla="*/ 2147483646 w 13"/>
                <a:gd name="T1" fmla="*/ 0 h 14"/>
                <a:gd name="T2" fmla="*/ 2147483646 w 13"/>
                <a:gd name="T3" fmla="*/ 2147483646 h 14"/>
                <a:gd name="T4" fmla="*/ 2147483646 w 13"/>
                <a:gd name="T5" fmla="*/ 2147483646 h 14"/>
                <a:gd name="T6" fmla="*/ 2147483646 w 13"/>
                <a:gd name="T7" fmla="*/ 2147483646 h 14"/>
                <a:gd name="T8" fmla="*/ 0 w 13"/>
                <a:gd name="T9" fmla="*/ 2147483646 h 14"/>
                <a:gd name="T10" fmla="*/ 0 w 13"/>
                <a:gd name="T11" fmla="*/ 2147483646 h 14"/>
                <a:gd name="T12" fmla="*/ 0 w 13"/>
                <a:gd name="T13" fmla="*/ 2147483646 h 14"/>
                <a:gd name="T14" fmla="*/ 2147483646 w 13"/>
                <a:gd name="T15" fmla="*/ 2147483646 h 14"/>
                <a:gd name="T16" fmla="*/ 2147483646 w 13"/>
                <a:gd name="T17" fmla="*/ 2147483646 h 14"/>
                <a:gd name="T18" fmla="*/ 2147483646 w 13"/>
                <a:gd name="T19" fmla="*/ 2147483646 h 14"/>
                <a:gd name="T20" fmla="*/ 2147483646 w 13"/>
                <a:gd name="T21" fmla="*/ 2147483646 h 14"/>
                <a:gd name="T22" fmla="*/ 2147483646 w 13"/>
                <a:gd name="T23" fmla="*/ 2147483646 h 14"/>
                <a:gd name="T24" fmla="*/ 2147483646 w 13"/>
                <a:gd name="T25" fmla="*/ 2147483646 h 14"/>
                <a:gd name="T26" fmla="*/ 2147483646 w 13"/>
                <a:gd name="T27" fmla="*/ 2147483646 h 14"/>
                <a:gd name="T28" fmla="*/ 2147483646 w 13"/>
                <a:gd name="T29" fmla="*/ 0 h 14"/>
                <a:gd name="T30" fmla="*/ 2147483646 w 13"/>
                <a:gd name="T31" fmla="*/ 0 h 14"/>
                <a:gd name="T32" fmla="*/ 2147483646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2818A"/>
            </a:solidFill>
            <a:ln w="15875">
              <a:solidFill>
                <a:srgbClr val="003F48"/>
              </a:solidFill>
              <a:prstDash val="solid"/>
              <a:round/>
              <a:headEnd/>
              <a:tailEnd/>
            </a:ln>
          </p:spPr>
          <p:txBody>
            <a:bodyPr/>
            <a:lstStyle/>
            <a:p>
              <a:endParaRPr lang="en-US"/>
            </a:p>
          </p:txBody>
        </p:sp>
        <p:sp>
          <p:nvSpPr>
            <p:cNvPr id="282702" name="Freeform 75">
              <a:extLst>
                <a:ext uri="{FF2B5EF4-FFF2-40B4-BE49-F238E27FC236}">
                  <a16:creationId xmlns:a16="http://schemas.microsoft.com/office/drawing/2014/main" id="{13C5543A-CD82-4CBE-90D8-50DE542B8958}"/>
                </a:ext>
              </a:extLst>
            </p:cNvPr>
            <p:cNvSpPr>
              <a:spLocks noChangeAspect="1"/>
            </p:cNvSpPr>
            <p:nvPr/>
          </p:nvSpPr>
          <p:spPr bwMode="auto">
            <a:xfrm>
              <a:off x="1397" y="3311"/>
              <a:ext cx="38" cy="44"/>
            </a:xfrm>
            <a:custGeom>
              <a:avLst/>
              <a:gdLst>
                <a:gd name="T0" fmla="*/ 0 w 7"/>
                <a:gd name="T1" fmla="*/ 0 h 8"/>
                <a:gd name="T2" fmla="*/ 2147483646 w 7"/>
                <a:gd name="T3" fmla="*/ 2147483646 h 8"/>
                <a:gd name="T4" fmla="*/ 2147483646 w 7"/>
                <a:gd name="T5" fmla="*/ 2147483646 h 8"/>
                <a:gd name="T6" fmla="*/ 2147483646 w 7"/>
                <a:gd name="T7" fmla="*/ 2147483646 h 8"/>
                <a:gd name="T8" fmla="*/ 2147483646 w 7"/>
                <a:gd name="T9" fmla="*/ 2147483646 h 8"/>
                <a:gd name="T10" fmla="*/ 2147483646 w 7"/>
                <a:gd name="T11" fmla="*/ 2147483646 h 8"/>
                <a:gd name="T12" fmla="*/ 2147483646 w 7"/>
                <a:gd name="T13" fmla="*/ 2147483646 h 8"/>
                <a:gd name="T14" fmla="*/ 2147483646 w 7"/>
                <a:gd name="T15" fmla="*/ 2147483646 h 8"/>
                <a:gd name="T16" fmla="*/ 2147483646 w 7"/>
                <a:gd name="T17" fmla="*/ 0 h 8"/>
                <a:gd name="T18" fmla="*/ 2147483646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2818A"/>
            </a:solidFill>
            <a:ln w="15875">
              <a:solidFill>
                <a:srgbClr val="003F48"/>
              </a:solidFill>
              <a:prstDash val="solid"/>
              <a:round/>
              <a:headEnd/>
              <a:tailEnd/>
            </a:ln>
          </p:spPr>
          <p:txBody>
            <a:bodyPr/>
            <a:lstStyle/>
            <a:p>
              <a:endParaRPr lang="en-US"/>
            </a:p>
          </p:txBody>
        </p:sp>
        <p:sp>
          <p:nvSpPr>
            <p:cNvPr id="282703" name="Freeform 76">
              <a:extLst>
                <a:ext uri="{FF2B5EF4-FFF2-40B4-BE49-F238E27FC236}">
                  <a16:creationId xmlns:a16="http://schemas.microsoft.com/office/drawing/2014/main" id="{CADEB5BD-B79E-44FB-9C58-10ECB3283A9F}"/>
                </a:ext>
              </a:extLst>
            </p:cNvPr>
            <p:cNvSpPr>
              <a:spLocks noChangeAspect="1"/>
            </p:cNvSpPr>
            <p:nvPr/>
          </p:nvSpPr>
          <p:spPr bwMode="auto">
            <a:xfrm>
              <a:off x="1349" y="3694"/>
              <a:ext cx="156" cy="39"/>
            </a:xfrm>
            <a:custGeom>
              <a:avLst/>
              <a:gdLst>
                <a:gd name="T0" fmla="*/ 2147483646 w 29"/>
                <a:gd name="T1" fmla="*/ 2147483646 h 7"/>
                <a:gd name="T2" fmla="*/ 2147483646 w 29"/>
                <a:gd name="T3" fmla="*/ 0 h 7"/>
                <a:gd name="T4" fmla="*/ 2147483646 w 29"/>
                <a:gd name="T5" fmla="*/ 0 h 7"/>
                <a:gd name="T6" fmla="*/ 2147483646 w 29"/>
                <a:gd name="T7" fmla="*/ 0 h 7"/>
                <a:gd name="T8" fmla="*/ 2147483646 w 29"/>
                <a:gd name="T9" fmla="*/ 2147483646 h 7"/>
                <a:gd name="T10" fmla="*/ 2147483646 w 29"/>
                <a:gd name="T11" fmla="*/ 2147483646 h 7"/>
                <a:gd name="T12" fmla="*/ 2147483646 w 29"/>
                <a:gd name="T13" fmla="*/ 2147483646 h 7"/>
                <a:gd name="T14" fmla="*/ 2147483646 w 29"/>
                <a:gd name="T15" fmla="*/ 2147483646 h 7"/>
                <a:gd name="T16" fmla="*/ 0 w 29"/>
                <a:gd name="T17" fmla="*/ 2147483646 h 7"/>
                <a:gd name="T18" fmla="*/ 0 w 29"/>
                <a:gd name="T19" fmla="*/ 2147483646 h 7"/>
                <a:gd name="T20" fmla="*/ 2147483646 w 29"/>
                <a:gd name="T21" fmla="*/ 2147483646 h 7"/>
                <a:gd name="T22" fmla="*/ 2147483646 w 29"/>
                <a:gd name="T23" fmla="*/ 2147483646 h 7"/>
                <a:gd name="T24" fmla="*/ 2147483646 w 29"/>
                <a:gd name="T25" fmla="*/ 2147483646 h 7"/>
                <a:gd name="T26" fmla="*/ 2147483646 w 29"/>
                <a:gd name="T27" fmla="*/ 2147483646 h 7"/>
                <a:gd name="T28" fmla="*/ 2147483646 w 29"/>
                <a:gd name="T29" fmla="*/ 2147483646 h 7"/>
                <a:gd name="T30" fmla="*/ 2147483646 w 29"/>
                <a:gd name="T31" fmla="*/ 2147483646 h 7"/>
                <a:gd name="T32" fmla="*/ 2147483646 w 29"/>
                <a:gd name="T33" fmla="*/ 2147483646 h 7"/>
                <a:gd name="T34" fmla="*/ 2147483646 w 29"/>
                <a:gd name="T35" fmla="*/ 2147483646 h 7"/>
                <a:gd name="T36" fmla="*/ 2147483646 w 29"/>
                <a:gd name="T37" fmla="*/ 2147483646 h 7"/>
                <a:gd name="T38" fmla="*/ 2147483646 w 29"/>
                <a:gd name="T39" fmla="*/ 2147483646 h 7"/>
                <a:gd name="T40" fmla="*/ 2147483646 w 29"/>
                <a:gd name="T41" fmla="*/ 2147483646 h 7"/>
                <a:gd name="T42" fmla="*/ 2147483646 w 29"/>
                <a:gd name="T43" fmla="*/ 214748364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2818A"/>
            </a:solidFill>
            <a:ln w="15875">
              <a:solidFill>
                <a:srgbClr val="003F48"/>
              </a:solidFill>
              <a:prstDash val="solid"/>
              <a:round/>
              <a:headEnd/>
              <a:tailEnd/>
            </a:ln>
          </p:spPr>
          <p:txBody>
            <a:bodyPr/>
            <a:lstStyle/>
            <a:p>
              <a:endParaRPr lang="en-US"/>
            </a:p>
          </p:txBody>
        </p:sp>
        <p:sp>
          <p:nvSpPr>
            <p:cNvPr id="282704" name="Freeform 77">
              <a:extLst>
                <a:ext uri="{FF2B5EF4-FFF2-40B4-BE49-F238E27FC236}">
                  <a16:creationId xmlns:a16="http://schemas.microsoft.com/office/drawing/2014/main" id="{A53FBE09-1FB6-4F12-9265-768DAD235944}"/>
                </a:ext>
              </a:extLst>
            </p:cNvPr>
            <p:cNvSpPr>
              <a:spLocks noChangeAspect="1"/>
            </p:cNvSpPr>
            <p:nvPr/>
          </p:nvSpPr>
          <p:spPr bwMode="auto">
            <a:xfrm>
              <a:off x="1385" y="3470"/>
              <a:ext cx="50" cy="27"/>
            </a:xfrm>
            <a:custGeom>
              <a:avLst/>
              <a:gdLst>
                <a:gd name="T0" fmla="*/ 2147483646 w 9"/>
                <a:gd name="T1" fmla="*/ 0 h 5"/>
                <a:gd name="T2" fmla="*/ 0 w 9"/>
                <a:gd name="T3" fmla="*/ 2147483646 h 5"/>
                <a:gd name="T4" fmla="*/ 2147483646 w 9"/>
                <a:gd name="T5" fmla="*/ 2147483646 h 5"/>
                <a:gd name="T6" fmla="*/ 2147483646 w 9"/>
                <a:gd name="T7" fmla="*/ 2147483646 h 5"/>
                <a:gd name="T8" fmla="*/ 2147483646 w 9"/>
                <a:gd name="T9" fmla="*/ 2147483646 h 5"/>
                <a:gd name="T10" fmla="*/ 2147483646 w 9"/>
                <a:gd name="T11" fmla="*/ 2147483646 h 5"/>
                <a:gd name="T12" fmla="*/ 2147483646 w 9"/>
                <a:gd name="T13" fmla="*/ 2147483646 h 5"/>
                <a:gd name="T14" fmla="*/ 2147483646 w 9"/>
                <a:gd name="T15" fmla="*/ 2147483646 h 5"/>
                <a:gd name="T16" fmla="*/ 2147483646 w 9"/>
                <a:gd name="T17" fmla="*/ 0 h 5"/>
                <a:gd name="T18" fmla="*/ 214748364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2818A"/>
            </a:solidFill>
            <a:ln w="15875">
              <a:solidFill>
                <a:srgbClr val="003F48"/>
              </a:solidFill>
              <a:prstDash val="solid"/>
              <a:round/>
              <a:headEnd/>
              <a:tailEnd/>
            </a:ln>
          </p:spPr>
          <p:txBody>
            <a:bodyPr/>
            <a:lstStyle/>
            <a:p>
              <a:endParaRPr lang="en-US"/>
            </a:p>
          </p:txBody>
        </p:sp>
        <p:sp>
          <p:nvSpPr>
            <p:cNvPr id="282705" name="Freeform 78">
              <a:extLst>
                <a:ext uri="{FF2B5EF4-FFF2-40B4-BE49-F238E27FC236}">
                  <a16:creationId xmlns:a16="http://schemas.microsoft.com/office/drawing/2014/main" id="{6600483B-059A-4710-AF06-E9D5C9703295}"/>
                </a:ext>
              </a:extLst>
            </p:cNvPr>
            <p:cNvSpPr>
              <a:spLocks noChangeAspect="1"/>
            </p:cNvSpPr>
            <p:nvPr/>
          </p:nvSpPr>
          <p:spPr bwMode="auto">
            <a:xfrm>
              <a:off x="1216" y="3722"/>
              <a:ext cx="68" cy="22"/>
            </a:xfrm>
            <a:custGeom>
              <a:avLst/>
              <a:gdLst>
                <a:gd name="T0" fmla="*/ 0 w 13"/>
                <a:gd name="T1" fmla="*/ 2147483646 h 4"/>
                <a:gd name="T2" fmla="*/ 2147483646 w 13"/>
                <a:gd name="T3" fmla="*/ 2147483646 h 4"/>
                <a:gd name="T4" fmla="*/ 2147483646 w 13"/>
                <a:gd name="T5" fmla="*/ 2147483646 h 4"/>
                <a:gd name="T6" fmla="*/ 2147483646 w 13"/>
                <a:gd name="T7" fmla="*/ 2147483646 h 4"/>
                <a:gd name="T8" fmla="*/ 2147483646 w 13"/>
                <a:gd name="T9" fmla="*/ 2147483646 h 4"/>
                <a:gd name="T10" fmla="*/ 2147483646 w 13"/>
                <a:gd name="T11" fmla="*/ 2147483646 h 4"/>
                <a:gd name="T12" fmla="*/ 2147483646 w 13"/>
                <a:gd name="T13" fmla="*/ 2147483646 h 4"/>
                <a:gd name="T14" fmla="*/ 2147483646 w 13"/>
                <a:gd name="T15" fmla="*/ 0 h 4"/>
                <a:gd name="T16" fmla="*/ 2147483646 w 13"/>
                <a:gd name="T17" fmla="*/ 0 h 4"/>
                <a:gd name="T18" fmla="*/ 2147483646 w 13"/>
                <a:gd name="T19" fmla="*/ 2147483646 h 4"/>
                <a:gd name="T20" fmla="*/ 2147483646 w 13"/>
                <a:gd name="T21" fmla="*/ 2147483646 h 4"/>
                <a:gd name="T22" fmla="*/ 2147483646 w 13"/>
                <a:gd name="T23" fmla="*/ 2147483646 h 4"/>
                <a:gd name="T24" fmla="*/ 0 w 13"/>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2818A"/>
            </a:solidFill>
            <a:ln w="15875">
              <a:solidFill>
                <a:srgbClr val="003F48"/>
              </a:solidFill>
              <a:prstDash val="solid"/>
              <a:round/>
              <a:headEnd/>
              <a:tailEnd/>
            </a:ln>
          </p:spPr>
          <p:txBody>
            <a:bodyPr/>
            <a:lstStyle/>
            <a:p>
              <a:endParaRPr lang="en-US"/>
            </a:p>
          </p:txBody>
        </p:sp>
        <p:sp>
          <p:nvSpPr>
            <p:cNvPr id="282706" name="Freeform 79">
              <a:extLst>
                <a:ext uri="{FF2B5EF4-FFF2-40B4-BE49-F238E27FC236}">
                  <a16:creationId xmlns:a16="http://schemas.microsoft.com/office/drawing/2014/main" id="{9B97587F-3446-4FDE-9FDC-C3F0375C8D2C}"/>
                </a:ext>
              </a:extLst>
            </p:cNvPr>
            <p:cNvSpPr>
              <a:spLocks noChangeAspect="1"/>
            </p:cNvSpPr>
            <p:nvPr/>
          </p:nvSpPr>
          <p:spPr bwMode="auto">
            <a:xfrm>
              <a:off x="925" y="3672"/>
              <a:ext cx="80" cy="22"/>
            </a:xfrm>
            <a:custGeom>
              <a:avLst/>
              <a:gdLst>
                <a:gd name="T0" fmla="*/ 0 w 15"/>
                <a:gd name="T1" fmla="*/ 2147483646 h 4"/>
                <a:gd name="T2" fmla="*/ 2147483646 w 15"/>
                <a:gd name="T3" fmla="*/ 2147483646 h 4"/>
                <a:gd name="T4" fmla="*/ 2147483646 w 15"/>
                <a:gd name="T5" fmla="*/ 2147483646 h 4"/>
                <a:gd name="T6" fmla="*/ 2147483646 w 15"/>
                <a:gd name="T7" fmla="*/ 2147483646 h 4"/>
                <a:gd name="T8" fmla="*/ 2147483646 w 15"/>
                <a:gd name="T9" fmla="*/ 2147483646 h 4"/>
                <a:gd name="T10" fmla="*/ 2147483646 w 15"/>
                <a:gd name="T11" fmla="*/ 2147483646 h 4"/>
                <a:gd name="T12" fmla="*/ 2147483646 w 15"/>
                <a:gd name="T13" fmla="*/ 2147483646 h 4"/>
                <a:gd name="T14" fmla="*/ 2147483646 w 15"/>
                <a:gd name="T15" fmla="*/ 2147483646 h 4"/>
                <a:gd name="T16" fmla="*/ 2147483646 w 15"/>
                <a:gd name="T17" fmla="*/ 2147483646 h 4"/>
                <a:gd name="T18" fmla="*/ 2147483646 w 15"/>
                <a:gd name="T19" fmla="*/ 0 h 4"/>
                <a:gd name="T20" fmla="*/ 2147483646 w 15"/>
                <a:gd name="T21" fmla="*/ 0 h 4"/>
                <a:gd name="T22" fmla="*/ 2147483646 w 15"/>
                <a:gd name="T23" fmla="*/ 0 h 4"/>
                <a:gd name="T24" fmla="*/ 0 w 15"/>
                <a:gd name="T25" fmla="*/ 2147483646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2707" name="Freeform 80">
              <a:extLst>
                <a:ext uri="{FF2B5EF4-FFF2-40B4-BE49-F238E27FC236}">
                  <a16:creationId xmlns:a16="http://schemas.microsoft.com/office/drawing/2014/main" id="{C772CE18-AFC8-415B-89DF-E7E59B8345F5}"/>
                </a:ext>
              </a:extLst>
            </p:cNvPr>
            <p:cNvSpPr>
              <a:spLocks noChangeAspect="1"/>
            </p:cNvSpPr>
            <p:nvPr/>
          </p:nvSpPr>
          <p:spPr bwMode="auto">
            <a:xfrm>
              <a:off x="855" y="3663"/>
              <a:ext cx="32" cy="15"/>
            </a:xfrm>
            <a:custGeom>
              <a:avLst/>
              <a:gdLst>
                <a:gd name="T0" fmla="*/ 0 w 6"/>
                <a:gd name="T1" fmla="*/ 2147483646 h 3"/>
                <a:gd name="T2" fmla="*/ 2147483646 w 6"/>
                <a:gd name="T3" fmla="*/ 2147483646 h 3"/>
                <a:gd name="T4" fmla="*/ 2147483646 w 6"/>
                <a:gd name="T5" fmla="*/ 2147483646 h 3"/>
                <a:gd name="T6" fmla="*/ 2147483646 w 6"/>
                <a:gd name="T7" fmla="*/ 2147483646 h 3"/>
                <a:gd name="T8" fmla="*/ 2147483646 w 6"/>
                <a:gd name="T9" fmla="*/ 2147483646 h 3"/>
                <a:gd name="T10" fmla="*/ 2147483646 w 6"/>
                <a:gd name="T11" fmla="*/ 2147483646 h 3"/>
                <a:gd name="T12" fmla="*/ 2147483646 w 6"/>
                <a:gd name="T13" fmla="*/ 0 h 3"/>
                <a:gd name="T14" fmla="*/ 2147483646 w 6"/>
                <a:gd name="T15" fmla="*/ 0 h 3"/>
                <a:gd name="T16" fmla="*/ 0 w 6"/>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2708" name="Freeform 81">
              <a:extLst>
                <a:ext uri="{FF2B5EF4-FFF2-40B4-BE49-F238E27FC236}">
                  <a16:creationId xmlns:a16="http://schemas.microsoft.com/office/drawing/2014/main" id="{DA7A70A8-CC7F-4870-8361-13797F21E576}"/>
                </a:ext>
              </a:extLst>
            </p:cNvPr>
            <p:cNvSpPr>
              <a:spLocks noChangeAspect="1"/>
            </p:cNvSpPr>
            <p:nvPr/>
          </p:nvSpPr>
          <p:spPr bwMode="auto">
            <a:xfrm>
              <a:off x="731" y="3602"/>
              <a:ext cx="23" cy="16"/>
            </a:xfrm>
            <a:custGeom>
              <a:avLst/>
              <a:gdLst>
                <a:gd name="T0" fmla="*/ 0 w 4"/>
                <a:gd name="T1" fmla="*/ 2147483646 h 3"/>
                <a:gd name="T2" fmla="*/ 0 w 4"/>
                <a:gd name="T3" fmla="*/ 2147483646 h 3"/>
                <a:gd name="T4" fmla="*/ 2147483646 w 4"/>
                <a:gd name="T5" fmla="*/ 2147483646 h 3"/>
                <a:gd name="T6" fmla="*/ 2147483646 w 4"/>
                <a:gd name="T7" fmla="*/ 2147483646 h 3"/>
                <a:gd name="T8" fmla="*/ 2147483646 w 4"/>
                <a:gd name="T9" fmla="*/ 2147483646 h 3"/>
                <a:gd name="T10" fmla="*/ 2147483646 w 4"/>
                <a:gd name="T11" fmla="*/ 2147483646 h 3"/>
                <a:gd name="T12" fmla="*/ 2147483646 w 4"/>
                <a:gd name="T13" fmla="*/ 0 h 3"/>
                <a:gd name="T14" fmla="*/ 2147483646 w 4"/>
                <a:gd name="T15" fmla="*/ 0 h 3"/>
                <a:gd name="T16" fmla="*/ 0 w 4"/>
                <a:gd name="T17" fmla="*/ 214748364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2818A"/>
            </a:solidFill>
            <a:ln w="15875">
              <a:solidFill>
                <a:srgbClr val="003F48"/>
              </a:solidFill>
              <a:prstDash val="solid"/>
              <a:round/>
              <a:headEnd/>
              <a:tailEnd/>
            </a:ln>
          </p:spPr>
          <p:txBody>
            <a:bodyPr/>
            <a:lstStyle/>
            <a:p>
              <a:endParaRPr lang="en-US"/>
            </a:p>
          </p:txBody>
        </p:sp>
        <p:sp>
          <p:nvSpPr>
            <p:cNvPr id="282709" name="Freeform 82">
              <a:extLst>
                <a:ext uri="{FF2B5EF4-FFF2-40B4-BE49-F238E27FC236}">
                  <a16:creationId xmlns:a16="http://schemas.microsoft.com/office/drawing/2014/main" id="{DB38D749-B432-4993-9FE0-893B92B89728}"/>
                </a:ext>
              </a:extLst>
            </p:cNvPr>
            <p:cNvSpPr>
              <a:spLocks noChangeAspect="1"/>
            </p:cNvSpPr>
            <p:nvPr/>
          </p:nvSpPr>
          <p:spPr bwMode="auto">
            <a:xfrm>
              <a:off x="523" y="3420"/>
              <a:ext cx="43" cy="28"/>
            </a:xfrm>
            <a:custGeom>
              <a:avLst/>
              <a:gdLst>
                <a:gd name="T0" fmla="*/ 0 w 8"/>
                <a:gd name="T1" fmla="*/ 2147483646 h 5"/>
                <a:gd name="T2" fmla="*/ 2147483646 w 8"/>
                <a:gd name="T3" fmla="*/ 2147483646 h 5"/>
                <a:gd name="T4" fmla="*/ 2147483646 w 8"/>
                <a:gd name="T5" fmla="*/ 2147483646 h 5"/>
                <a:gd name="T6" fmla="*/ 2147483646 w 8"/>
                <a:gd name="T7" fmla="*/ 2147483646 h 5"/>
                <a:gd name="T8" fmla="*/ 2147483646 w 8"/>
                <a:gd name="T9" fmla="*/ 2147483646 h 5"/>
                <a:gd name="T10" fmla="*/ 2147483646 w 8"/>
                <a:gd name="T11" fmla="*/ 2147483646 h 5"/>
                <a:gd name="T12" fmla="*/ 2147483646 w 8"/>
                <a:gd name="T13" fmla="*/ 2147483646 h 5"/>
                <a:gd name="T14" fmla="*/ 2147483646 w 8"/>
                <a:gd name="T15" fmla="*/ 2147483646 h 5"/>
                <a:gd name="T16" fmla="*/ 2147483646 w 8"/>
                <a:gd name="T17" fmla="*/ 0 h 5"/>
                <a:gd name="T18" fmla="*/ 2147483646 w 8"/>
                <a:gd name="T19" fmla="*/ 2147483646 h 5"/>
                <a:gd name="T20" fmla="*/ 0 w 8"/>
                <a:gd name="T21" fmla="*/ 2147483646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2818A"/>
            </a:solidFill>
            <a:ln w="15875">
              <a:solidFill>
                <a:srgbClr val="003F48"/>
              </a:solidFill>
              <a:prstDash val="solid"/>
              <a:round/>
              <a:headEnd/>
              <a:tailEnd/>
            </a:ln>
          </p:spPr>
          <p:txBody>
            <a:bodyPr/>
            <a:lstStyle/>
            <a:p>
              <a:endParaRPr lang="en-US"/>
            </a:p>
          </p:txBody>
        </p:sp>
      </p:grpSp>
      <p:sp>
        <p:nvSpPr>
          <p:cNvPr id="282687" name="Rectangle 109">
            <a:extLst>
              <a:ext uri="{FF2B5EF4-FFF2-40B4-BE49-F238E27FC236}">
                <a16:creationId xmlns:a16="http://schemas.microsoft.com/office/drawing/2014/main" id="{9E58977D-5B90-4A31-B7AD-A4947355789F}"/>
              </a:ext>
              <a:ext uri="{C183D7F6-B498-43B3-948B-1728B52AA6E4}">
                <adec:decorative xmlns:adec="http://schemas.microsoft.com/office/drawing/2017/decorative" val="1"/>
              </a:ext>
            </a:extLst>
          </p:cNvPr>
          <p:cNvSpPr>
            <a:spLocks noChangeArrowheads="1"/>
          </p:cNvSpPr>
          <p:nvPr/>
        </p:nvSpPr>
        <p:spPr bwMode="auto">
          <a:xfrm>
            <a:off x="293688" y="1879600"/>
            <a:ext cx="279400" cy="139700"/>
          </a:xfrm>
          <a:prstGeom prst="rect">
            <a:avLst/>
          </a:prstGeom>
          <a:solidFill>
            <a:srgbClr val="F6EFF7"/>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2688" name="Rectangle 110">
            <a:extLst>
              <a:ext uri="{FF2B5EF4-FFF2-40B4-BE49-F238E27FC236}">
                <a16:creationId xmlns:a16="http://schemas.microsoft.com/office/drawing/2014/main" id="{8026A4F9-A699-49C0-A4DA-57D66C4E77D7}"/>
              </a:ext>
              <a:ext uri="{C183D7F6-B498-43B3-948B-1728B52AA6E4}">
                <adec:decorative xmlns:adec="http://schemas.microsoft.com/office/drawing/2017/decorative" val="1"/>
              </a:ext>
            </a:extLst>
          </p:cNvPr>
          <p:cNvSpPr>
            <a:spLocks noChangeArrowheads="1"/>
          </p:cNvSpPr>
          <p:nvPr/>
        </p:nvSpPr>
        <p:spPr bwMode="auto">
          <a:xfrm>
            <a:off x="293688" y="1668463"/>
            <a:ext cx="279400" cy="139700"/>
          </a:xfrm>
          <a:prstGeom prst="rect">
            <a:avLst/>
          </a:prstGeom>
          <a:solidFill>
            <a:srgbClr val="BDC9E1"/>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2689" name="Rectangle 111">
            <a:extLst>
              <a:ext uri="{FF2B5EF4-FFF2-40B4-BE49-F238E27FC236}">
                <a16:creationId xmlns:a16="http://schemas.microsoft.com/office/drawing/2014/main" id="{DF5DCEB1-63DF-469E-9F46-9C9312C53578}"/>
              </a:ext>
              <a:ext uri="{C183D7F6-B498-43B3-948B-1728B52AA6E4}">
                <adec:decorative xmlns:adec="http://schemas.microsoft.com/office/drawing/2017/decorative" val="1"/>
              </a:ext>
            </a:extLst>
          </p:cNvPr>
          <p:cNvSpPr>
            <a:spLocks noChangeArrowheads="1"/>
          </p:cNvSpPr>
          <p:nvPr/>
        </p:nvSpPr>
        <p:spPr bwMode="auto">
          <a:xfrm>
            <a:off x="295275" y="1443038"/>
            <a:ext cx="279400" cy="139700"/>
          </a:xfrm>
          <a:prstGeom prst="rect">
            <a:avLst/>
          </a:prstGeom>
          <a:solidFill>
            <a:srgbClr val="67A9CF"/>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2690" name="Rectangle 112">
            <a:extLst>
              <a:ext uri="{FF2B5EF4-FFF2-40B4-BE49-F238E27FC236}">
                <a16:creationId xmlns:a16="http://schemas.microsoft.com/office/drawing/2014/main" id="{7ACB7D91-E4CC-4A81-AA19-090585AD2CC4}"/>
              </a:ext>
              <a:ext uri="{C183D7F6-B498-43B3-948B-1728B52AA6E4}">
                <adec:decorative xmlns:adec="http://schemas.microsoft.com/office/drawing/2017/decorative" val="1"/>
              </a:ext>
            </a:extLst>
          </p:cNvPr>
          <p:cNvSpPr>
            <a:spLocks noChangeArrowheads="1"/>
          </p:cNvSpPr>
          <p:nvPr/>
        </p:nvSpPr>
        <p:spPr bwMode="auto">
          <a:xfrm>
            <a:off x="295275" y="1225550"/>
            <a:ext cx="279400" cy="139700"/>
          </a:xfrm>
          <a:prstGeom prst="rect">
            <a:avLst/>
          </a:prstGeom>
          <a:solidFill>
            <a:srgbClr val="02818A"/>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2691" name="Rectangle 113">
            <a:extLst>
              <a:ext uri="{FF2B5EF4-FFF2-40B4-BE49-F238E27FC236}">
                <a16:creationId xmlns:a16="http://schemas.microsoft.com/office/drawing/2014/main" id="{141462D7-0522-4F83-82BF-377F2D5E714D}"/>
              </a:ext>
              <a:ext uri="{C183D7F6-B498-43B3-948B-1728B52AA6E4}">
                <adec:decorative xmlns:adec="http://schemas.microsoft.com/office/drawing/2017/decorative" val="1"/>
              </a:ext>
            </a:extLst>
          </p:cNvPr>
          <p:cNvSpPr>
            <a:spLocks noChangeArrowheads="1"/>
          </p:cNvSpPr>
          <p:nvPr/>
        </p:nvSpPr>
        <p:spPr bwMode="auto">
          <a:xfrm>
            <a:off x="295275" y="2236788"/>
            <a:ext cx="279400" cy="139700"/>
          </a:xfrm>
          <a:prstGeom prst="rect">
            <a:avLst/>
          </a:prstGeom>
          <a:solidFill>
            <a:srgbClr val="DCEDC8"/>
          </a:solidFill>
          <a:ln w="25400" algn="ctr">
            <a:solidFill>
              <a:srgbClr val="003F48"/>
            </a:solidFill>
            <a:miter lim="800000"/>
            <a:headEnd/>
            <a:tailEnd/>
          </a:ln>
        </p:spPr>
        <p:txBody>
          <a:bodyPr wrap="none" anchor="ct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endParaRPr lang="en-US" altLang="en-US" sz="1800">
              <a:solidFill>
                <a:schemeClr val="tx2"/>
              </a:solidFill>
            </a:endParaRPr>
          </a:p>
        </p:txBody>
      </p:sp>
      <p:sp>
        <p:nvSpPr>
          <p:cNvPr id="282692" name="Text Box 114">
            <a:extLst>
              <a:ext uri="{FF2B5EF4-FFF2-40B4-BE49-F238E27FC236}">
                <a16:creationId xmlns:a16="http://schemas.microsoft.com/office/drawing/2014/main" id="{E4239CC0-285A-425D-AD37-F5D6C86D2F0F}"/>
              </a:ext>
              <a:ext uri="{C183D7F6-B498-43B3-948B-1728B52AA6E4}">
                <adec:decorative xmlns:adec="http://schemas.microsoft.com/office/drawing/2017/decorative" val="1"/>
              </a:ext>
            </a:extLst>
          </p:cNvPr>
          <p:cNvSpPr txBox="1">
            <a:spLocks noChangeArrowheads="1"/>
          </p:cNvSpPr>
          <p:nvPr/>
        </p:nvSpPr>
        <p:spPr bwMode="auto">
          <a:xfrm>
            <a:off x="647700" y="2178050"/>
            <a:ext cx="758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No</a:t>
            </a:r>
            <a:r>
              <a:rPr lang="en-US" altLang="en-US" sz="1200"/>
              <a:t> </a:t>
            </a:r>
            <a:r>
              <a:rPr lang="en-US" altLang="en-US" sz="1200">
                <a:solidFill>
                  <a:srgbClr val="00788A"/>
                </a:solidFill>
              </a:rPr>
              <a:t>Data</a:t>
            </a:r>
          </a:p>
        </p:txBody>
      </p:sp>
      <p:sp>
        <p:nvSpPr>
          <p:cNvPr id="282693" name="Text Box 105">
            <a:extLst>
              <a:ext uri="{FF2B5EF4-FFF2-40B4-BE49-F238E27FC236}">
                <a16:creationId xmlns:a16="http://schemas.microsoft.com/office/drawing/2014/main" id="{623A56EA-30F6-401A-9606-052FDCBF2FF8}"/>
              </a:ext>
              <a:ext uri="{C183D7F6-B498-43B3-948B-1728B52AA6E4}">
                <adec:decorative xmlns:adec="http://schemas.microsoft.com/office/drawing/2017/decorative" val="1"/>
              </a:ext>
            </a:extLst>
          </p:cNvPr>
          <p:cNvSpPr txBox="1">
            <a:spLocks noChangeArrowheads="1"/>
          </p:cNvSpPr>
          <p:nvPr/>
        </p:nvSpPr>
        <p:spPr bwMode="auto">
          <a:xfrm>
            <a:off x="671513" y="1811338"/>
            <a:ext cx="849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0% - 24%</a:t>
            </a:r>
          </a:p>
        </p:txBody>
      </p:sp>
      <p:sp>
        <p:nvSpPr>
          <p:cNvPr id="282694" name="Text Box 106">
            <a:extLst>
              <a:ext uri="{FF2B5EF4-FFF2-40B4-BE49-F238E27FC236}">
                <a16:creationId xmlns:a16="http://schemas.microsoft.com/office/drawing/2014/main" id="{8FCF12B9-9814-4851-A11C-1B864A427613}"/>
              </a:ext>
              <a:ext uri="{C183D7F6-B498-43B3-948B-1728B52AA6E4}">
                <adec:decorative xmlns:adec="http://schemas.microsoft.com/office/drawing/2017/decorative" val="1"/>
              </a:ext>
            </a:extLst>
          </p:cNvPr>
          <p:cNvSpPr txBox="1">
            <a:spLocks noChangeArrowheads="1"/>
          </p:cNvSpPr>
          <p:nvPr/>
        </p:nvSpPr>
        <p:spPr bwMode="auto">
          <a:xfrm>
            <a:off x="585788" y="1589088"/>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25% - 49%</a:t>
            </a:r>
          </a:p>
        </p:txBody>
      </p:sp>
      <p:sp>
        <p:nvSpPr>
          <p:cNvPr id="282695" name="Text Box 107">
            <a:extLst>
              <a:ext uri="{FF2B5EF4-FFF2-40B4-BE49-F238E27FC236}">
                <a16:creationId xmlns:a16="http://schemas.microsoft.com/office/drawing/2014/main" id="{41DCAF35-9129-4F5F-855F-14312018BA1B}"/>
              </a:ext>
              <a:ext uri="{C183D7F6-B498-43B3-948B-1728B52AA6E4}">
                <adec:decorative xmlns:adec="http://schemas.microsoft.com/office/drawing/2017/decorative" val="1"/>
              </a:ext>
            </a:extLst>
          </p:cNvPr>
          <p:cNvSpPr txBox="1">
            <a:spLocks noChangeArrowheads="1"/>
          </p:cNvSpPr>
          <p:nvPr/>
        </p:nvSpPr>
        <p:spPr bwMode="auto">
          <a:xfrm>
            <a:off x="585788" y="1365250"/>
            <a:ext cx="935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50% - 74%</a:t>
            </a:r>
          </a:p>
        </p:txBody>
      </p:sp>
      <p:sp>
        <p:nvSpPr>
          <p:cNvPr id="282696" name="Text Box 108">
            <a:extLst>
              <a:ext uri="{FF2B5EF4-FFF2-40B4-BE49-F238E27FC236}">
                <a16:creationId xmlns:a16="http://schemas.microsoft.com/office/drawing/2014/main" id="{626A5A68-0519-4277-B3BF-79EA36EEB521}"/>
              </a:ext>
              <a:ext uri="{C183D7F6-B498-43B3-948B-1728B52AA6E4}">
                <adec:decorative xmlns:adec="http://schemas.microsoft.com/office/drawing/2017/decorative" val="1"/>
              </a:ext>
            </a:extLst>
          </p:cNvPr>
          <p:cNvSpPr txBox="1">
            <a:spLocks noChangeArrowheads="1"/>
          </p:cNvSpPr>
          <p:nvPr/>
        </p:nvSpPr>
        <p:spPr bwMode="auto">
          <a:xfrm>
            <a:off x="585788" y="1162050"/>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lgn="ctr">
              <a:spcAft>
                <a:spcPct val="0"/>
              </a:spcAft>
              <a:buClrTx/>
              <a:buSzTx/>
              <a:buFontTx/>
              <a:buNone/>
            </a:pPr>
            <a:r>
              <a:rPr lang="en-US" altLang="en-US" sz="1200">
                <a:solidFill>
                  <a:srgbClr val="00788A"/>
                </a:solidFill>
              </a:rPr>
              <a:t>75% - 100%</a:t>
            </a:r>
          </a:p>
        </p:txBody>
      </p:sp>
      <p:sp>
        <p:nvSpPr>
          <p:cNvPr id="282697" name="Rectangle 7">
            <a:extLst>
              <a:ext uri="{FF2B5EF4-FFF2-40B4-BE49-F238E27FC236}">
                <a16:creationId xmlns:a16="http://schemas.microsoft.com/office/drawing/2014/main" id="{B7B69317-6ACA-4A76-A9D2-4CD9D1CA789B}"/>
              </a:ext>
              <a:ext uri="{C183D7F6-B498-43B3-948B-1728B52AA6E4}">
                <adec:decorative xmlns:adec="http://schemas.microsoft.com/office/drawing/2017/decorative" val="1"/>
              </a:ext>
            </a:extLst>
          </p:cNvPr>
          <p:cNvSpPr>
            <a:spLocks noGrp="1" noChangeArrowheads="1"/>
          </p:cNvSpPr>
          <p:nvPr>
            <p:ph type="title" idx="4294967295"/>
          </p:nvPr>
        </p:nvSpPr>
        <p:spPr>
          <a:xfrm>
            <a:off x="250825" y="41275"/>
            <a:ext cx="8618538" cy="1406525"/>
          </a:xfrm>
          <a:noFill/>
        </p:spPr>
        <p:txBody>
          <a:bodyPr anchor="ctr"/>
          <a:lstStyle/>
          <a:p>
            <a:r>
              <a:rPr lang="en-US" altLang="en-US" sz="1700">
                <a:solidFill>
                  <a:srgbClr val="00788A"/>
                </a:solidFill>
              </a:rPr>
              <a:t>Percentage of secondary schools that tried to increase student knowledge on emotional and mental health in a required course</a:t>
            </a:r>
          </a:p>
        </p:txBody>
      </p:sp>
      <p:sp>
        <p:nvSpPr>
          <p:cNvPr id="282698" name="Text Box 101">
            <a:extLst>
              <a:ext uri="{FF2B5EF4-FFF2-40B4-BE49-F238E27FC236}">
                <a16:creationId xmlns:a16="http://schemas.microsoft.com/office/drawing/2014/main" id="{B927A598-52FE-47A0-A2EA-C1AADA984D13}"/>
              </a:ext>
              <a:ext uri="{C183D7F6-B498-43B3-948B-1728B52AA6E4}">
                <adec:decorative xmlns:adec="http://schemas.microsoft.com/office/drawing/2017/decorative" val="1"/>
              </a:ext>
            </a:extLst>
          </p:cNvPr>
          <p:cNvSpPr txBox="1">
            <a:spLocks noChangeArrowheads="1"/>
          </p:cNvSpPr>
          <p:nvPr/>
        </p:nvSpPr>
        <p:spPr bwMode="auto">
          <a:xfrm>
            <a:off x="279400" y="5554663"/>
            <a:ext cx="805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Bef>
                <a:spcPct val="50000"/>
              </a:spcBef>
              <a:spcAft>
                <a:spcPct val="0"/>
              </a:spcAft>
              <a:buClrTx/>
              <a:buSzTx/>
              <a:buFontTx/>
              <a:buNone/>
            </a:pPr>
            <a:endParaRPr lang="en-US" altLang="en-US" sz="1000">
              <a:solidFill>
                <a:srgbClr val="00788A"/>
              </a:solidFill>
            </a:endParaRPr>
          </a:p>
        </p:txBody>
      </p:sp>
      <p:sp>
        <p:nvSpPr>
          <p:cNvPr id="282699" name="Text Box 116">
            <a:extLst>
              <a:ext uri="{FF2B5EF4-FFF2-40B4-BE49-F238E27FC236}">
                <a16:creationId xmlns:a16="http://schemas.microsoft.com/office/drawing/2014/main" id="{97D73334-E3EE-442D-A3E5-4E1BD9AD1D39}"/>
              </a:ext>
              <a:ext uri="{C183D7F6-B498-43B3-948B-1728B52AA6E4}">
                <adec:decorative xmlns:adec="http://schemas.microsoft.com/office/drawing/2017/decorative" val="1"/>
              </a:ext>
            </a:extLst>
          </p:cNvPr>
          <p:cNvSpPr txBox="1">
            <a:spLocks noChangeArrowheads="1"/>
          </p:cNvSpPr>
          <p:nvPr/>
        </p:nvSpPr>
        <p:spPr bwMode="auto">
          <a:xfrm>
            <a:off x="271463" y="6038850"/>
            <a:ext cx="300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a:spcAft>
                <a:spcPct val="0"/>
              </a:spcAft>
              <a:buClrTx/>
              <a:buSzTx/>
              <a:buFontTx/>
              <a:buNone/>
            </a:pPr>
            <a:r>
              <a:rPr lang="en-US" altLang="en-US" sz="1200" b="0" i="1">
                <a:solidFill>
                  <a:srgbClr val="0070C0"/>
                </a:solidFill>
              </a:rPr>
              <a:t>School Health Profiles, 2018</a:t>
            </a:r>
          </a:p>
        </p:txBody>
      </p:sp>
    </p:spTree>
  </p:cSld>
  <p:clrMapOvr>
    <a:masterClrMapping/>
  </p:clrMapOvr>
  <p:transition>
    <p:fade/>
  </p:transition>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K:\GRAPHICS\LOGOS\DASHTEM.PPT</Template>
  <TotalTime>29871</TotalTime>
  <Words>3661</Words>
  <Application>Microsoft Office PowerPoint</Application>
  <PresentationFormat>On-screen Show (4:3)</PresentationFormat>
  <Paragraphs>158</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Courier New</vt:lpstr>
      <vt:lpstr>Monotype Sorts</vt:lpstr>
      <vt:lpstr>Myriad Web Pro</vt:lpstr>
      <vt:lpstr>Times New Roman</vt:lpstr>
      <vt:lpstr>Wingdings</vt:lpstr>
      <vt:lpstr>Dashtem</vt:lpstr>
      <vt:lpstr>NCEH_ATSDR_combined</vt:lpstr>
      <vt:lpstr>School Health Education</vt:lpstr>
      <vt:lpstr>Percentage of secondary schools that required students to take 2 or more health education courses</vt:lpstr>
      <vt:lpstr>Among secondary schools that required a health education course, percentage that required students who fail the course to repeat it</vt:lpstr>
      <vt:lpstr>Percentage of secondary schools in which the lead health education teacher had professional preparation in health education</vt:lpstr>
      <vt:lpstr>Percentage of secondary schools in which the lead health education teacher had professional preparation in health and physical education combined</vt:lpstr>
      <vt:lpstr>Percentage of secondary schools that tried to increase student knowledge on alcohol- or other drug-use prevention in a required course</vt:lpstr>
      <vt:lpstr>Percentage of secondary schools that tried to increase student knowledge on asthma in a required course</vt:lpstr>
      <vt:lpstr>Percentage of secondary schools that tried to increase student knowledge on chronic disease prevention in a required course*</vt:lpstr>
      <vt:lpstr>Percentage of secondary schools that tried to increase student knowledge on emotional and mental health in a required course</vt:lpstr>
      <vt:lpstr>Percentage of secondary schools that tried to increase student knowledge on epilepsy or seizure disorder in a required course</vt:lpstr>
      <vt:lpstr>Percentage of secondary schools that tried to increase student knowledge on food allergies in a required course</vt:lpstr>
      <vt:lpstr>Percentage of secondary schools that tried to increase student knowledge on suicide prevention in a required course</vt:lpstr>
      <vt:lpstr>Percentage of secondary schools that tried to increase student knowledge on violence prevention in a required course</vt:lpstr>
      <vt:lpstr>Percentage of secondary schools in which the lead health education teacher had professional preparation in health education or in health and physical education combined</vt:lpstr>
      <vt:lpstr>Percentage of secondary schools in which the lead health education teacher received professional development on alcohol- or other drug-use prevention</vt:lpstr>
      <vt:lpstr>Percentage of secondary schools in which the lead health education teacher received professional development on emotional and mental health</vt:lpstr>
      <vt:lpstr>Percentage of secondary schools in which the lead health education teacher received professional development on suicide prevention</vt:lpstr>
      <vt:lpstr>Percentage of secondary schools in which the lead health education teacher received professional development on violence prevention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Profile State Maps</dc:title>
  <dc:subject>The Youth Risk Behavior Surveillance System</dc:subject>
  <dc:creator>Thornton, Jemekia (CDC/DDID/NCHHSTP/DASH)</dc:creator>
  <cp:lastModifiedBy>Sibert, Kelli (CDC/DDID/NCHHSTP/OD) (CTR)</cp:lastModifiedBy>
  <cp:revision>1677</cp:revision>
  <cp:lastPrinted>2019-11-01T16:40:46Z</cp:lastPrinted>
  <dcterms:created xsi:type="dcterms:W3CDTF">1999-06-07T17:41:32Z</dcterms:created>
  <dcterms:modified xsi:type="dcterms:W3CDTF">2019-11-08T16:07:00Z</dcterms:modified>
</cp:coreProperties>
</file>